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1033"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dirty="0"/>
              <a:t>The </a:t>
            </a:r>
            <a:r>
              <a:rPr lang="en-GB" b="1" dirty="0"/>
              <a:t>parasympathetic and sympathetic </a:t>
            </a:r>
            <a:r>
              <a:rPr lang="en-GB" dirty="0"/>
              <a:t>systems differ with respect to the neurotransmitters used: both use acetylcholine as a transmitter in the preganglionic neurons, but most postganglionic sympathetic neurons use noradrenaline whereas postganglionic parasympathetic neurons use acetylcholine.</a:t>
            </a:r>
            <a:r>
              <a:rPr lang="en-GB" baseline="30000" dirty="0"/>
              <a:t>1</a:t>
            </a:r>
            <a:r>
              <a:rPr lang="en-GB" dirty="0"/>
              <a:t> They are also located differently; the sympathetic division includes neurons with ganglia near the spinal cord (shown on the slide), whereas the parasympathetic division includes long presynaptic neurons that connect with postsynaptic neurons in peripheral ganglia located close to the target organ.</a:t>
            </a:r>
            <a:r>
              <a:rPr lang="en-GB" baseline="30000" dirty="0"/>
              <a:t>1</a:t>
            </a:r>
          </a:p>
          <a:p>
            <a:pPr lvl="0"/>
            <a:r>
              <a:rPr lang="en-GB" dirty="0"/>
              <a:t>The actions of the sympathetic and parasympathetic system are often antagonistic, but always divergent.</a:t>
            </a:r>
            <a:r>
              <a:rPr lang="en-GB" baseline="30000" dirty="0"/>
              <a:t>1</a:t>
            </a:r>
            <a:r>
              <a:rPr lang="en-GB" dirty="0"/>
              <a:t> The sympathetic system mediates the ‘fight or flight’ response (increasing heart rate and airway dilation, decreasing blood flow to viscera (internal organs) and increasing blood flow to muscle).</a:t>
            </a:r>
            <a:r>
              <a:rPr lang="en-GB" baseline="30000" dirty="0"/>
              <a:t>1,2</a:t>
            </a:r>
            <a:r>
              <a:rPr lang="en-GB" dirty="0"/>
              <a:t> The parasympathetic system mediates the ‘rest and digest’ response (slowing heart rate, increasing blood flow to digestive organs and increasing gastric motility.</a:t>
            </a:r>
            <a:r>
              <a:rPr lang="en-GB" baseline="30000" dirty="0"/>
              <a:t>1,2</a:t>
            </a:r>
            <a:r>
              <a:rPr lang="en-GB" dirty="0"/>
              <a:t> The functions of the sympathetic and parasympathetic systems are summarised in the table on the next slide.</a:t>
            </a:r>
          </a:p>
          <a:p>
            <a:endParaRPr lang="en-GB" dirty="0"/>
          </a:p>
          <a:p>
            <a:r>
              <a:rPr lang="en-GB" dirty="0"/>
              <a:t>References:</a:t>
            </a:r>
          </a:p>
          <a:p>
            <a:pPr marL="228600" indent="-228600">
              <a:buFont typeface="+mj-lt"/>
              <a:buAutoNum type="arabicPeriod"/>
              <a:defRPr/>
            </a:pPr>
            <a:r>
              <a:rPr lang="en-GB" dirty="0"/>
              <a:t>Hedges V. Peripheral nervous system. In: Introduction to Neuroscience. Available at: https://openbooks.lib.msu.edu/introneuroscience1/. Accessed December 2025.</a:t>
            </a:r>
          </a:p>
          <a:p>
            <a:pPr marL="228600" lvl="0" indent="-228600">
              <a:buFont typeface="+mj-lt"/>
              <a:buAutoNum type="arabicPeriod"/>
              <a:defRPr/>
            </a:pPr>
            <a:r>
              <a:rPr lang="en-GB" dirty="0"/>
              <a:t>Autonomic nervous system basics. In: </a:t>
            </a:r>
            <a:r>
              <a:rPr lang="en-GB" dirty="0" err="1"/>
              <a:t>Ernstmeyer</a:t>
            </a:r>
            <a:r>
              <a:rPr lang="en-GB" dirty="0"/>
              <a:t> K, Christman E (eds) Nursing Pharmacology. Available at: https://wtcs.pressbooks.pub/pharmacology/chapter/4-2-ans-basics/. Accessed December 2025. </a:t>
            </a:r>
          </a:p>
          <a:p>
            <a:pPr marL="228600" lvl="0" indent="-228600">
              <a:buFont typeface="+mj-lt"/>
              <a:buAutoNum type="arabicPeriod"/>
              <a:defRPr/>
            </a:pPr>
            <a:r>
              <a:rPr lang="en-GB" dirty="0"/>
              <a:t>McCorry LK. Physiology of the autonomic nervous system. Am J Pharm </a:t>
            </a:r>
            <a:r>
              <a:rPr lang="en-GB" dirty="0" err="1"/>
              <a:t>Educ</a:t>
            </a:r>
            <a:r>
              <a:rPr lang="en-GB" dirty="0"/>
              <a:t> 2007; 71 (4): 78.</a:t>
            </a:r>
          </a:p>
          <a:p>
            <a:pPr marL="228600" lvl="0" indent="-228600">
              <a:buFont typeface="+mj-lt"/>
              <a:buAutoNum type="arabicPeriod"/>
              <a:defRPr/>
            </a:pPr>
            <a:endParaRPr lang="en-GB" dirty="0"/>
          </a:p>
        </p:txBody>
      </p:sp>
      <p:sp>
        <p:nvSpPr>
          <p:cNvPr id="4" name="Slide Number Placeholder 3"/>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10" name="Slide Image Placeholder 9">
            <a:extLst>
              <a:ext uri="{FF2B5EF4-FFF2-40B4-BE49-F238E27FC236}">
                <a16:creationId xmlns:a16="http://schemas.microsoft.com/office/drawing/2014/main" id="{4018DFCD-F18D-A505-F8B1-06C59ECA8ABC}"/>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2216273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44" name="Elbow Connector 1443">
            <a:extLst>
              <a:ext uri="{FF2B5EF4-FFF2-40B4-BE49-F238E27FC236}">
                <a16:creationId xmlns:a16="http://schemas.microsoft.com/office/drawing/2014/main" id="{F4B3F66F-07DC-5AD7-1AFA-FF7C300C0B0B}"/>
              </a:ext>
            </a:extLst>
          </p:cNvPr>
          <p:cNvCxnSpPr>
            <a:cxnSpLocks/>
          </p:cNvCxnSpPr>
          <p:nvPr/>
        </p:nvCxnSpPr>
        <p:spPr>
          <a:xfrm rot="10800000" flipV="1">
            <a:off x="9254973" y="3267306"/>
            <a:ext cx="12700" cy="436291"/>
          </a:xfrm>
          <a:prstGeom prst="bentConnector3">
            <a:avLst>
              <a:gd name="adj1" fmla="val 2033827"/>
            </a:avLst>
          </a:prstGeom>
          <a:solidFill>
            <a:srgbClr val="FFFFFF"/>
          </a:solidFill>
          <a:ln w="6350" cap="flat">
            <a:solidFill>
              <a:schemeClr val="tx1"/>
            </a:solidFill>
            <a:prstDash val="solid"/>
            <a:miter/>
          </a:ln>
        </p:spPr>
      </p:cxnSp>
      <p:sp>
        <p:nvSpPr>
          <p:cNvPr id="8" name="Text Placeholder 7">
            <a:extLst>
              <a:ext uri="{FF2B5EF4-FFF2-40B4-BE49-F238E27FC236}">
                <a16:creationId xmlns:a16="http://schemas.microsoft.com/office/drawing/2014/main" id="{50EF5582-060A-1074-3797-5DFE7F3AE8EC}"/>
              </a:ext>
            </a:extLst>
          </p:cNvPr>
          <p:cNvSpPr>
            <a:spLocks noGrp="1"/>
          </p:cNvSpPr>
          <p:nvPr>
            <p:ph type="body" sz="quarter" idx="17"/>
          </p:nvPr>
        </p:nvSpPr>
        <p:spPr/>
        <p:txBody>
          <a:bodyPr/>
          <a:lstStyle/>
          <a:p>
            <a:r>
              <a:rPr lang="en-GB" noProof="0" dirty="0"/>
              <a:t>Fundamentals of neurobiology – Regional neuroscience</a:t>
            </a:r>
          </a:p>
        </p:txBody>
      </p:sp>
      <p:sp>
        <p:nvSpPr>
          <p:cNvPr id="5" name="Title 4">
            <a:extLst>
              <a:ext uri="{FF2B5EF4-FFF2-40B4-BE49-F238E27FC236}">
                <a16:creationId xmlns:a16="http://schemas.microsoft.com/office/drawing/2014/main" id="{618ABC11-A4F0-02DC-E5BC-DC69EA8D295A}"/>
              </a:ext>
            </a:extLst>
          </p:cNvPr>
          <p:cNvSpPr>
            <a:spLocks noGrp="1"/>
          </p:cNvSpPr>
          <p:nvPr>
            <p:ph type="title"/>
          </p:nvPr>
        </p:nvSpPr>
        <p:spPr>
          <a:xfrm>
            <a:off x="539749" y="814386"/>
            <a:ext cx="9213851" cy="332399"/>
          </a:xfrm>
        </p:spPr>
        <p:txBody>
          <a:bodyPr/>
          <a:lstStyle/>
          <a:p>
            <a:r>
              <a:rPr lang="en-GB" noProof="0" dirty="0">
                <a:solidFill>
                  <a:schemeClr val="tx1"/>
                </a:solidFill>
              </a:rPr>
              <a:t>The autonomic motor system</a:t>
            </a:r>
          </a:p>
        </p:txBody>
      </p:sp>
      <p:sp>
        <p:nvSpPr>
          <p:cNvPr id="10" name="Content Placeholder 9">
            <a:extLst>
              <a:ext uri="{FF2B5EF4-FFF2-40B4-BE49-F238E27FC236}">
                <a16:creationId xmlns:a16="http://schemas.microsoft.com/office/drawing/2014/main" id="{C3AA3202-02A1-8D38-62F3-9C4DC33B4AE2}"/>
              </a:ext>
            </a:extLst>
          </p:cNvPr>
          <p:cNvSpPr>
            <a:spLocks noGrp="1"/>
          </p:cNvSpPr>
          <p:nvPr>
            <p:ph idx="20"/>
          </p:nvPr>
        </p:nvSpPr>
        <p:spPr>
          <a:xfrm>
            <a:off x="539751" y="1416785"/>
            <a:ext cx="3770992" cy="4415215"/>
          </a:xfrm>
        </p:spPr>
        <p:txBody>
          <a:bodyPr/>
          <a:lstStyle/>
          <a:p>
            <a:pPr lvl="0">
              <a:spcBef>
                <a:spcPts val="0"/>
              </a:spcBef>
              <a:spcAft>
                <a:spcPts val="600"/>
              </a:spcAft>
            </a:pPr>
            <a:r>
              <a:rPr lang="en-GB" sz="1400" noProof="0" dirty="0">
                <a:solidFill>
                  <a:schemeClr val="tx1"/>
                </a:solidFill>
              </a:rPr>
              <a:t>The autonomic nervous system is primarily divided into the sympathetic and parasympathetic systems which are efferent </a:t>
            </a:r>
            <a:r>
              <a:rPr lang="en-GB" sz="1400" dirty="0">
                <a:solidFill>
                  <a:schemeClr val="tx1"/>
                </a:solidFill>
              </a:rPr>
              <a:t>pathways that conduct information from the CNS out to the viscera to regulate involuntary autonomic functions (e.g. airway tone, digestion and regulation of heart rate and blood pressure)</a:t>
            </a:r>
            <a:r>
              <a:rPr lang="en-GB" sz="1400" baseline="30000" dirty="0">
                <a:solidFill>
                  <a:schemeClr val="tx1"/>
                </a:solidFill>
              </a:rPr>
              <a:t>1,2</a:t>
            </a:r>
            <a:endParaRPr lang="en-GB" sz="1400" baseline="30000" noProof="0" dirty="0">
              <a:solidFill>
                <a:schemeClr val="tx1"/>
              </a:solidFill>
            </a:endParaRPr>
          </a:p>
          <a:p>
            <a:pPr lvl="0">
              <a:spcBef>
                <a:spcPts val="0"/>
              </a:spcBef>
              <a:spcAft>
                <a:spcPts val="600"/>
              </a:spcAft>
            </a:pPr>
            <a:r>
              <a:rPr lang="en-GB" sz="1400" noProof="0" dirty="0">
                <a:solidFill>
                  <a:schemeClr val="tx1"/>
                </a:solidFill>
              </a:rPr>
              <a:t>Unlike the somatic sensory or motor systems of the PNS, the autonomic nervous system is a two-neuron pathway:</a:t>
            </a:r>
            <a:r>
              <a:rPr lang="en-GB" sz="1400" baseline="30000" noProof="0" dirty="0">
                <a:solidFill>
                  <a:schemeClr val="tx1"/>
                </a:solidFill>
              </a:rPr>
              <a:t>1</a:t>
            </a:r>
          </a:p>
          <a:p>
            <a:pPr lvl="1">
              <a:spcBef>
                <a:spcPts val="0"/>
              </a:spcBef>
              <a:spcAft>
                <a:spcPts val="600"/>
              </a:spcAft>
            </a:pPr>
            <a:r>
              <a:rPr lang="en-GB" sz="1200" noProof="0" dirty="0">
                <a:solidFill>
                  <a:schemeClr val="tx1"/>
                </a:solidFill>
              </a:rPr>
              <a:t>The cell body of the first neuron (preganglionic) is located in the brainstem</a:t>
            </a:r>
            <a:r>
              <a:rPr lang="en-GB" sz="1200" noProof="0" dirty="0">
                <a:solidFill>
                  <a:srgbClr val="FF0000"/>
                </a:solidFill>
              </a:rPr>
              <a:t> </a:t>
            </a:r>
            <a:r>
              <a:rPr lang="en-GB" sz="1200" noProof="0" dirty="0">
                <a:solidFill>
                  <a:schemeClr val="tx1"/>
                </a:solidFill>
              </a:rPr>
              <a:t>or </a:t>
            </a:r>
            <a:r>
              <a:rPr lang="en-US" sz="1200" noProof="0" dirty="0">
                <a:solidFill>
                  <a:schemeClr val="tx1"/>
                </a:solidFill>
              </a:rPr>
              <a:t>spinal cord.</a:t>
            </a:r>
            <a:r>
              <a:rPr lang="en-US" sz="1200" baseline="30000" noProof="0" dirty="0">
                <a:solidFill>
                  <a:schemeClr val="tx1"/>
                </a:solidFill>
              </a:rPr>
              <a:t>1,3</a:t>
            </a:r>
            <a:r>
              <a:rPr lang="en-US" sz="1200" noProof="0" dirty="0">
                <a:solidFill>
                  <a:schemeClr val="tx1"/>
                </a:solidFill>
              </a:rPr>
              <a:t> Its axon projects and forms synapses </a:t>
            </a:r>
            <a:r>
              <a:rPr lang="en-GB" sz="1200" noProof="0" dirty="0">
                <a:solidFill>
                  <a:schemeClr val="tx1"/>
                </a:solidFill>
              </a:rPr>
              <a:t>with a second neuron (postganglionic)</a:t>
            </a:r>
            <a:r>
              <a:rPr lang="en-GB" sz="1200" baseline="30000" noProof="0" dirty="0">
                <a:solidFill>
                  <a:schemeClr val="tx1"/>
                </a:solidFill>
              </a:rPr>
              <a:t>1,3</a:t>
            </a:r>
          </a:p>
          <a:p>
            <a:pPr lvl="1">
              <a:spcBef>
                <a:spcPts val="0"/>
              </a:spcBef>
              <a:spcAft>
                <a:spcPts val="600"/>
              </a:spcAft>
            </a:pPr>
            <a:r>
              <a:rPr lang="en-GB" sz="1200" dirty="0">
                <a:solidFill>
                  <a:schemeClr val="tx1"/>
                </a:solidFill>
              </a:rPr>
              <a:t>The second neuron is </a:t>
            </a:r>
            <a:r>
              <a:rPr lang="en-GB" sz="1200" noProof="0" dirty="0">
                <a:solidFill>
                  <a:schemeClr val="tx1"/>
                </a:solidFill>
              </a:rPr>
              <a:t>situated in a peripheral ganglion, the axon of this neuron then projects to a peripheral target (e.g., smooth muscle, cardiac muscle or gland)</a:t>
            </a:r>
            <a:r>
              <a:rPr lang="en-GB" sz="1200" baseline="30000" noProof="0" dirty="0">
                <a:solidFill>
                  <a:schemeClr val="tx1"/>
                </a:solidFill>
              </a:rPr>
              <a:t>1</a:t>
            </a:r>
          </a:p>
        </p:txBody>
      </p:sp>
      <p:sp>
        <p:nvSpPr>
          <p:cNvPr id="12" name="Text Placeholder 11">
            <a:extLst>
              <a:ext uri="{FF2B5EF4-FFF2-40B4-BE49-F238E27FC236}">
                <a16:creationId xmlns:a16="http://schemas.microsoft.com/office/drawing/2014/main" id="{C720018F-B312-22A6-82BE-BEA5F505488E}"/>
              </a:ext>
            </a:extLst>
          </p:cNvPr>
          <p:cNvSpPr>
            <a:spLocks noGrp="1"/>
          </p:cNvSpPr>
          <p:nvPr>
            <p:ph type="body" sz="quarter" idx="18"/>
          </p:nvPr>
        </p:nvSpPr>
        <p:spPr/>
        <p:txBody>
          <a:bodyPr/>
          <a:lstStyle/>
          <a:p>
            <a:r>
              <a:rPr lang="en-GB" noProof="0" dirty="0"/>
              <a:t>CNS=central nervous system; PNS=peripheral nervous system</a:t>
            </a:r>
          </a:p>
          <a:p>
            <a:endParaRPr lang="en-GB" noProof="0" dirty="0"/>
          </a:p>
          <a:p>
            <a:r>
              <a:rPr lang="en-GB" dirty="0"/>
              <a:t>1. </a:t>
            </a:r>
            <a:r>
              <a:rPr lang="en-US" dirty="0"/>
              <a:t>Hedges. Peripheral nervous system. In: Introduction to Neuroscience. </a:t>
            </a:r>
            <a:br>
              <a:rPr lang="en-US" dirty="0"/>
            </a:br>
            <a:r>
              <a:rPr lang="en-US" dirty="0"/>
              <a:t>Available at: https://openbooks.lib.msu.edu/introneuroscience1/. Accessed December 2025;</a:t>
            </a:r>
            <a:br>
              <a:rPr lang="en-US" dirty="0"/>
            </a:br>
            <a:r>
              <a:rPr lang="en-GB" dirty="0"/>
              <a:t>2. Autonomic nervous system basics. In: </a:t>
            </a:r>
            <a:r>
              <a:rPr lang="en-GB" dirty="0" err="1"/>
              <a:t>Ernstmeyer</a:t>
            </a:r>
            <a:r>
              <a:rPr lang="en-GB" dirty="0"/>
              <a:t> &amp; Christman (eds) Nursing Pharmacology. </a:t>
            </a:r>
            <a:br>
              <a:rPr lang="en-GB" dirty="0"/>
            </a:br>
            <a:r>
              <a:rPr lang="en-GB" dirty="0"/>
              <a:t>Available at: https://wtcs.pressbooks.pub/pharmacology/chapter/4-2-ans-basics/. Accessed December 2025;</a:t>
            </a:r>
            <a:br>
              <a:rPr lang="en-GB" dirty="0"/>
            </a:br>
            <a:r>
              <a:rPr lang="en-GB" dirty="0"/>
              <a:t>3. McCorry. Am J Pharm </a:t>
            </a:r>
            <a:r>
              <a:rPr lang="en-GB" dirty="0" err="1"/>
              <a:t>Educ</a:t>
            </a:r>
            <a:r>
              <a:rPr lang="en-GB" dirty="0"/>
              <a:t> 2007;71(4):78 </a:t>
            </a:r>
          </a:p>
        </p:txBody>
      </p:sp>
      <p:sp>
        <p:nvSpPr>
          <p:cNvPr id="9" name="TextBox 8">
            <a:extLst>
              <a:ext uri="{FF2B5EF4-FFF2-40B4-BE49-F238E27FC236}">
                <a16:creationId xmlns:a16="http://schemas.microsoft.com/office/drawing/2014/main" id="{53B59CF7-8CF3-DDDD-C931-43042F3223A9}"/>
              </a:ext>
            </a:extLst>
          </p:cNvPr>
          <p:cNvSpPr txBox="1"/>
          <p:nvPr/>
        </p:nvSpPr>
        <p:spPr>
          <a:xfrm>
            <a:off x="7383780" y="6166611"/>
            <a:ext cx="4308128" cy="507831"/>
          </a:xfrm>
          <a:prstGeom prst="rect">
            <a:avLst/>
          </a:prstGeom>
          <a:noFill/>
        </p:spPr>
        <p:txBody>
          <a:bodyPr wrap="square">
            <a:spAutoFit/>
          </a:bodyPr>
          <a:lstStyle/>
          <a:p>
            <a:pPr algn="r"/>
            <a:r>
              <a:rPr lang="en-US" sz="900" dirty="0"/>
              <a:t>This work is adapted from ‘Nursing Pharmacology’ by </a:t>
            </a:r>
            <a:r>
              <a:rPr lang="en-US" sz="900" dirty="0" err="1"/>
              <a:t>Ernstmeyer</a:t>
            </a:r>
            <a:r>
              <a:rPr lang="en-US" sz="900" dirty="0"/>
              <a:t> and Christman, used under CC-BY. This work is licensed under Creative Commons license </a:t>
            </a:r>
            <a:br>
              <a:rPr lang="en-US" sz="900" dirty="0"/>
            </a:br>
            <a:r>
              <a:rPr lang="en-US" sz="900" dirty="0"/>
              <a:t>CC-BY-SA by the Lundbeck Foundation.</a:t>
            </a:r>
            <a:endParaRPr lang="en-GB" sz="900" dirty="0"/>
          </a:p>
        </p:txBody>
      </p:sp>
      <p:sp>
        <p:nvSpPr>
          <p:cNvPr id="28" name="TextBox 27">
            <a:extLst>
              <a:ext uri="{FF2B5EF4-FFF2-40B4-BE49-F238E27FC236}">
                <a16:creationId xmlns:a16="http://schemas.microsoft.com/office/drawing/2014/main" id="{CB7730AF-22C4-379C-D266-D54D1350FC75}"/>
              </a:ext>
            </a:extLst>
          </p:cNvPr>
          <p:cNvSpPr txBox="1"/>
          <p:nvPr/>
        </p:nvSpPr>
        <p:spPr>
          <a:xfrm>
            <a:off x="5149549" y="1594315"/>
            <a:ext cx="5923566" cy="307777"/>
          </a:xfrm>
          <a:prstGeom prst="rect">
            <a:avLst/>
          </a:prstGeom>
          <a:noFill/>
        </p:spPr>
        <p:txBody>
          <a:bodyPr wrap="none" lIns="90000" rtlCol="0" anchor="ctr" anchorCtr="0">
            <a:spAutoFit/>
          </a:bodyPr>
          <a:lstStyle/>
          <a:p>
            <a:pPr algn="ctr"/>
            <a:r>
              <a:rPr lang="en-GB" sz="1400" b="1" dirty="0">
                <a:solidFill>
                  <a:schemeClr val="accent2">
                    <a:lumMod val="50000"/>
                  </a:schemeClr>
                </a:solidFill>
              </a:rPr>
              <a:t>Effects of sympathetic and parasympathetic activation of the body</a:t>
            </a:r>
            <a:r>
              <a:rPr lang="en-GB" sz="1400" b="1" baseline="30000" dirty="0">
                <a:solidFill>
                  <a:schemeClr val="accent2">
                    <a:lumMod val="50000"/>
                  </a:schemeClr>
                </a:solidFill>
              </a:rPr>
              <a:t>2</a:t>
            </a:r>
          </a:p>
        </p:txBody>
      </p:sp>
      <p:sp>
        <p:nvSpPr>
          <p:cNvPr id="31" name="TextBox 30">
            <a:extLst>
              <a:ext uri="{FF2B5EF4-FFF2-40B4-BE49-F238E27FC236}">
                <a16:creationId xmlns:a16="http://schemas.microsoft.com/office/drawing/2014/main" id="{60C5CA55-A14D-EDDC-568B-AF58743D4A08}"/>
              </a:ext>
            </a:extLst>
          </p:cNvPr>
          <p:cNvSpPr txBox="1"/>
          <p:nvPr/>
        </p:nvSpPr>
        <p:spPr>
          <a:xfrm>
            <a:off x="8925492" y="1913435"/>
            <a:ext cx="1021583" cy="261610"/>
          </a:xfrm>
          <a:prstGeom prst="rect">
            <a:avLst/>
          </a:prstGeom>
          <a:noFill/>
        </p:spPr>
        <p:txBody>
          <a:bodyPr wrap="none" lIns="90000" rtlCol="0" anchor="b" anchorCtr="0">
            <a:spAutoFit/>
          </a:bodyPr>
          <a:lstStyle/>
          <a:p>
            <a:pPr algn="ctr"/>
            <a:r>
              <a:rPr lang="en-US" sz="1100" b="1" dirty="0">
                <a:solidFill>
                  <a:schemeClr val="tx2"/>
                </a:solidFill>
              </a:rPr>
              <a:t>Sympathetic</a:t>
            </a:r>
          </a:p>
        </p:txBody>
      </p:sp>
      <p:sp>
        <p:nvSpPr>
          <p:cNvPr id="38" name="TextBox 37">
            <a:extLst>
              <a:ext uri="{FF2B5EF4-FFF2-40B4-BE49-F238E27FC236}">
                <a16:creationId xmlns:a16="http://schemas.microsoft.com/office/drawing/2014/main" id="{94E3F362-6140-9D45-A4CB-341214563A44}"/>
              </a:ext>
            </a:extLst>
          </p:cNvPr>
          <p:cNvSpPr txBox="1"/>
          <p:nvPr/>
        </p:nvSpPr>
        <p:spPr>
          <a:xfrm>
            <a:off x="9616879" y="2272360"/>
            <a:ext cx="960504" cy="255006"/>
          </a:xfrm>
          <a:prstGeom prst="rect">
            <a:avLst/>
          </a:prstGeom>
          <a:noFill/>
        </p:spPr>
        <p:txBody>
          <a:bodyPr wrap="square" lIns="90000" bIns="46800" rtlCol="0" anchor="ctr" anchorCtr="0">
            <a:spAutoFit/>
          </a:bodyPr>
          <a:lstStyle/>
          <a:p>
            <a:r>
              <a:rPr lang="en-US" sz="1050">
                <a:solidFill>
                  <a:schemeClr val="tx2"/>
                </a:solidFill>
              </a:rPr>
              <a:t>Dilates pupil</a:t>
            </a:r>
          </a:p>
        </p:txBody>
      </p:sp>
      <p:sp>
        <p:nvSpPr>
          <p:cNvPr id="39" name="TextBox 38">
            <a:extLst>
              <a:ext uri="{FF2B5EF4-FFF2-40B4-BE49-F238E27FC236}">
                <a16:creationId xmlns:a16="http://schemas.microsoft.com/office/drawing/2014/main" id="{3B9A88B4-8D6C-F109-B29A-D7F5DB3E9A4B}"/>
              </a:ext>
            </a:extLst>
          </p:cNvPr>
          <p:cNvSpPr txBox="1"/>
          <p:nvPr/>
        </p:nvSpPr>
        <p:spPr>
          <a:xfrm>
            <a:off x="9616879" y="2706939"/>
            <a:ext cx="1420730" cy="255006"/>
          </a:xfrm>
          <a:prstGeom prst="rect">
            <a:avLst/>
          </a:prstGeom>
          <a:noFill/>
        </p:spPr>
        <p:txBody>
          <a:bodyPr wrap="none" lIns="90000" bIns="46800" rtlCol="0" anchor="ctr" anchorCtr="0">
            <a:spAutoFit/>
          </a:bodyPr>
          <a:lstStyle/>
          <a:p>
            <a:r>
              <a:rPr lang="en-US" sz="1050">
                <a:solidFill>
                  <a:schemeClr val="tx2"/>
                </a:solidFill>
              </a:rPr>
              <a:t>Inhibits flow of saliva</a:t>
            </a:r>
          </a:p>
        </p:txBody>
      </p:sp>
      <p:sp>
        <p:nvSpPr>
          <p:cNvPr id="40" name="TextBox 39">
            <a:extLst>
              <a:ext uri="{FF2B5EF4-FFF2-40B4-BE49-F238E27FC236}">
                <a16:creationId xmlns:a16="http://schemas.microsoft.com/office/drawing/2014/main" id="{7284300B-0593-EF51-B5F9-34438D4F9BE3}"/>
              </a:ext>
            </a:extLst>
          </p:cNvPr>
          <p:cNvSpPr txBox="1"/>
          <p:nvPr/>
        </p:nvSpPr>
        <p:spPr>
          <a:xfrm>
            <a:off x="9616879" y="3139804"/>
            <a:ext cx="1496072" cy="255006"/>
          </a:xfrm>
          <a:prstGeom prst="rect">
            <a:avLst/>
          </a:prstGeom>
          <a:noFill/>
        </p:spPr>
        <p:txBody>
          <a:bodyPr wrap="none" lIns="90000" bIns="46800" rtlCol="0" anchor="ctr" anchorCtr="0">
            <a:spAutoFit/>
          </a:bodyPr>
          <a:lstStyle/>
          <a:p>
            <a:r>
              <a:rPr lang="en-US" sz="1050">
                <a:solidFill>
                  <a:schemeClr val="tx2"/>
                </a:solidFill>
              </a:rPr>
              <a:t>Accelerates heartbeat</a:t>
            </a:r>
          </a:p>
        </p:txBody>
      </p:sp>
      <p:sp>
        <p:nvSpPr>
          <p:cNvPr id="41" name="TextBox 40">
            <a:extLst>
              <a:ext uri="{FF2B5EF4-FFF2-40B4-BE49-F238E27FC236}">
                <a16:creationId xmlns:a16="http://schemas.microsoft.com/office/drawing/2014/main" id="{CAFF9DD6-44CB-9E5F-A77B-AC508862A902}"/>
              </a:ext>
            </a:extLst>
          </p:cNvPr>
          <p:cNvSpPr txBox="1"/>
          <p:nvPr/>
        </p:nvSpPr>
        <p:spPr>
          <a:xfrm>
            <a:off x="9616879" y="3576095"/>
            <a:ext cx="1077688" cy="255006"/>
          </a:xfrm>
          <a:prstGeom prst="rect">
            <a:avLst/>
          </a:prstGeom>
          <a:noFill/>
        </p:spPr>
        <p:txBody>
          <a:bodyPr wrap="none" lIns="90000" bIns="46800" rtlCol="0" anchor="ctr" anchorCtr="0">
            <a:spAutoFit/>
          </a:bodyPr>
          <a:lstStyle/>
          <a:p>
            <a:r>
              <a:rPr lang="en-US" sz="1050">
                <a:solidFill>
                  <a:schemeClr val="tx2"/>
                </a:solidFill>
              </a:rPr>
              <a:t>Dilates bronchi</a:t>
            </a:r>
          </a:p>
        </p:txBody>
      </p:sp>
      <p:sp>
        <p:nvSpPr>
          <p:cNvPr id="42" name="TextBox 41">
            <a:extLst>
              <a:ext uri="{FF2B5EF4-FFF2-40B4-BE49-F238E27FC236}">
                <a16:creationId xmlns:a16="http://schemas.microsoft.com/office/drawing/2014/main" id="{B6D24F05-9F6B-6368-3772-D8213DFA0A88}"/>
              </a:ext>
            </a:extLst>
          </p:cNvPr>
          <p:cNvSpPr txBox="1"/>
          <p:nvPr/>
        </p:nvSpPr>
        <p:spPr>
          <a:xfrm>
            <a:off x="9616879" y="3928498"/>
            <a:ext cx="1248925" cy="416589"/>
          </a:xfrm>
          <a:prstGeom prst="rect">
            <a:avLst/>
          </a:prstGeom>
          <a:noFill/>
          <a:ln>
            <a:noFill/>
          </a:ln>
        </p:spPr>
        <p:txBody>
          <a:bodyPr wrap="square" lIns="90000" bIns="46800" rtlCol="0" anchor="ctr" anchorCtr="0">
            <a:spAutoFit/>
          </a:bodyPr>
          <a:lstStyle/>
          <a:p>
            <a:r>
              <a:rPr lang="en-US" sz="1050">
                <a:solidFill>
                  <a:schemeClr val="tx2"/>
                </a:solidFill>
              </a:rPr>
              <a:t>Inhibits peristalsis and secretion</a:t>
            </a:r>
          </a:p>
        </p:txBody>
      </p:sp>
      <p:sp>
        <p:nvSpPr>
          <p:cNvPr id="43" name="TextBox 42">
            <a:extLst>
              <a:ext uri="{FF2B5EF4-FFF2-40B4-BE49-F238E27FC236}">
                <a16:creationId xmlns:a16="http://schemas.microsoft.com/office/drawing/2014/main" id="{8EE067BF-59C7-A9BF-E6A0-C5B5B2E789A9}"/>
              </a:ext>
            </a:extLst>
          </p:cNvPr>
          <p:cNvSpPr txBox="1"/>
          <p:nvPr/>
        </p:nvSpPr>
        <p:spPr>
          <a:xfrm>
            <a:off x="9616879" y="4820360"/>
            <a:ext cx="1677804" cy="416589"/>
          </a:xfrm>
          <a:prstGeom prst="rect">
            <a:avLst/>
          </a:prstGeom>
          <a:noFill/>
        </p:spPr>
        <p:txBody>
          <a:bodyPr wrap="square" lIns="90000" bIns="46800" rtlCol="0" anchor="ctr" anchorCtr="0">
            <a:spAutoFit/>
          </a:bodyPr>
          <a:lstStyle/>
          <a:p>
            <a:r>
              <a:rPr lang="en-US" sz="1050" dirty="0">
                <a:solidFill>
                  <a:schemeClr val="tx2"/>
                </a:solidFill>
              </a:rPr>
              <a:t>Secretion of adrenaline and noradrenaline</a:t>
            </a:r>
          </a:p>
        </p:txBody>
      </p:sp>
      <p:sp>
        <p:nvSpPr>
          <p:cNvPr id="44" name="TextBox 43">
            <a:extLst>
              <a:ext uri="{FF2B5EF4-FFF2-40B4-BE49-F238E27FC236}">
                <a16:creationId xmlns:a16="http://schemas.microsoft.com/office/drawing/2014/main" id="{324B0757-78D6-F34D-D27E-913122E36914}"/>
              </a:ext>
            </a:extLst>
          </p:cNvPr>
          <p:cNvSpPr txBox="1"/>
          <p:nvPr/>
        </p:nvSpPr>
        <p:spPr>
          <a:xfrm>
            <a:off x="9616879" y="4374430"/>
            <a:ext cx="1677804" cy="416589"/>
          </a:xfrm>
          <a:prstGeom prst="rect">
            <a:avLst/>
          </a:prstGeom>
          <a:noFill/>
        </p:spPr>
        <p:txBody>
          <a:bodyPr wrap="square" lIns="90000" bIns="46800" rtlCol="0" anchor="ctr" anchorCtr="0">
            <a:spAutoFit/>
          </a:bodyPr>
          <a:lstStyle/>
          <a:p>
            <a:r>
              <a:rPr lang="en-US" sz="1050" dirty="0">
                <a:solidFill>
                  <a:schemeClr val="tx2"/>
                </a:solidFill>
              </a:rPr>
              <a:t>Conversion of glycogen to glucose</a:t>
            </a:r>
          </a:p>
        </p:txBody>
      </p:sp>
      <p:sp>
        <p:nvSpPr>
          <p:cNvPr id="45" name="TextBox 44">
            <a:extLst>
              <a:ext uri="{FF2B5EF4-FFF2-40B4-BE49-F238E27FC236}">
                <a16:creationId xmlns:a16="http://schemas.microsoft.com/office/drawing/2014/main" id="{D1E12816-5C1B-068B-E338-7018491A8A21}"/>
              </a:ext>
            </a:extLst>
          </p:cNvPr>
          <p:cNvSpPr txBox="1"/>
          <p:nvPr/>
        </p:nvSpPr>
        <p:spPr>
          <a:xfrm>
            <a:off x="9616879" y="5247109"/>
            <a:ext cx="1200374" cy="416589"/>
          </a:xfrm>
          <a:prstGeom prst="rect">
            <a:avLst/>
          </a:prstGeom>
          <a:noFill/>
        </p:spPr>
        <p:txBody>
          <a:bodyPr wrap="square" lIns="90000" bIns="46800" rtlCol="0" anchor="ctr" anchorCtr="0">
            <a:spAutoFit/>
          </a:bodyPr>
          <a:lstStyle/>
          <a:p>
            <a:r>
              <a:rPr lang="en-US" sz="1050" dirty="0">
                <a:solidFill>
                  <a:schemeClr val="tx2"/>
                </a:solidFill>
              </a:rPr>
              <a:t>Inhibits bladder contraction</a:t>
            </a:r>
          </a:p>
        </p:txBody>
      </p:sp>
      <p:sp>
        <p:nvSpPr>
          <p:cNvPr id="46" name="TextBox 45">
            <a:extLst>
              <a:ext uri="{FF2B5EF4-FFF2-40B4-BE49-F238E27FC236}">
                <a16:creationId xmlns:a16="http://schemas.microsoft.com/office/drawing/2014/main" id="{A4CE0122-EF81-3EA3-DF77-1A0059B65856}"/>
              </a:ext>
            </a:extLst>
          </p:cNvPr>
          <p:cNvSpPr txBox="1"/>
          <p:nvPr/>
        </p:nvSpPr>
        <p:spPr>
          <a:xfrm>
            <a:off x="7795523" y="5636954"/>
            <a:ext cx="1426951" cy="416589"/>
          </a:xfrm>
          <a:prstGeom prst="rect">
            <a:avLst/>
          </a:prstGeom>
          <a:noFill/>
        </p:spPr>
        <p:txBody>
          <a:bodyPr wrap="square" lIns="90000" bIns="46800" rtlCol="0" anchor="t" anchorCtr="0">
            <a:spAutoFit/>
          </a:bodyPr>
          <a:lstStyle/>
          <a:p>
            <a:pPr algn="ctr"/>
            <a:r>
              <a:rPr lang="en-US" sz="1050">
                <a:solidFill>
                  <a:schemeClr val="tx2"/>
                </a:solidFill>
              </a:rPr>
              <a:t>Chain of sympathetic ganglia</a:t>
            </a:r>
          </a:p>
        </p:txBody>
      </p:sp>
      <p:grpSp>
        <p:nvGrpSpPr>
          <p:cNvPr id="1092" name="Group 1091">
            <a:extLst>
              <a:ext uri="{FF2B5EF4-FFF2-40B4-BE49-F238E27FC236}">
                <a16:creationId xmlns:a16="http://schemas.microsoft.com/office/drawing/2014/main" id="{4864D9B6-BAB8-AED9-366A-A33FA7443F31}"/>
              </a:ext>
            </a:extLst>
          </p:cNvPr>
          <p:cNvGrpSpPr/>
          <p:nvPr/>
        </p:nvGrpSpPr>
        <p:grpSpPr>
          <a:xfrm>
            <a:off x="8432078" y="2715521"/>
            <a:ext cx="152581" cy="2922162"/>
            <a:chOff x="8655657" y="2525276"/>
            <a:chExt cx="152581" cy="2922162"/>
          </a:xfrm>
          <a:solidFill>
            <a:schemeClr val="accent5">
              <a:lumMod val="40000"/>
              <a:lumOff val="60000"/>
            </a:schemeClr>
          </a:solidFill>
        </p:grpSpPr>
        <p:sp>
          <p:nvSpPr>
            <p:cNvPr id="1090" name="Freeform 1089">
              <a:extLst>
                <a:ext uri="{FF2B5EF4-FFF2-40B4-BE49-F238E27FC236}">
                  <a16:creationId xmlns:a16="http://schemas.microsoft.com/office/drawing/2014/main" id="{808B3396-BC59-4A0A-8F02-35EBF2F3A9FC}"/>
                </a:ext>
              </a:extLst>
            </p:cNvPr>
            <p:cNvSpPr/>
            <p:nvPr/>
          </p:nvSpPr>
          <p:spPr>
            <a:xfrm>
              <a:off x="8655657" y="2526006"/>
              <a:ext cx="76561" cy="2920215"/>
            </a:xfrm>
            <a:custGeom>
              <a:avLst/>
              <a:gdLst>
                <a:gd name="csX0" fmla="*/ 76561 w 76561"/>
                <a:gd name="csY0" fmla="*/ 0 h 2920215"/>
                <a:gd name="csX1" fmla="*/ 76561 w 76561"/>
                <a:gd name="csY1" fmla="*/ 2920215 h 2920215"/>
                <a:gd name="csX2" fmla="*/ 49568 w 76561"/>
                <a:gd name="csY2" fmla="*/ 2905680 h 2920215"/>
                <a:gd name="csX3" fmla="*/ 35555 w 76561"/>
                <a:gd name="csY3" fmla="*/ 2873102 h 2920215"/>
                <a:gd name="csX4" fmla="*/ 35298 w 76561"/>
                <a:gd name="csY4" fmla="*/ 2681062 h 2920215"/>
                <a:gd name="csX5" fmla="*/ 15556 w 76561"/>
                <a:gd name="csY5" fmla="*/ 2628758 h 2920215"/>
                <a:gd name="csX6" fmla="*/ 35427 w 76561"/>
                <a:gd name="csY6" fmla="*/ 2584017 h 2920215"/>
                <a:gd name="csX7" fmla="*/ 32606 w 76561"/>
                <a:gd name="csY7" fmla="*/ 2509854 h 2920215"/>
                <a:gd name="csX8" fmla="*/ 20812 w 76561"/>
                <a:gd name="csY8" fmla="*/ 2490881 h 2920215"/>
                <a:gd name="csX9" fmla="*/ 35363 w 76561"/>
                <a:gd name="csY9" fmla="*/ 2416270 h 2920215"/>
                <a:gd name="csX10" fmla="*/ 31517 w 76561"/>
                <a:gd name="csY10" fmla="*/ 2344801 h 2920215"/>
                <a:gd name="csX11" fmla="*/ 18312 w 76561"/>
                <a:gd name="csY11" fmla="*/ 2311726 h 2920215"/>
                <a:gd name="csX12" fmla="*/ 33696 w 76561"/>
                <a:gd name="csY12" fmla="*/ 2270061 h 2920215"/>
                <a:gd name="csX13" fmla="*/ 33119 w 76561"/>
                <a:gd name="csY13" fmla="*/ 2190964 h 2920215"/>
                <a:gd name="csX14" fmla="*/ 15556 w 76561"/>
                <a:gd name="csY14" fmla="*/ 2141159 h 2920215"/>
                <a:gd name="csX15" fmla="*/ 33760 w 76561"/>
                <a:gd name="csY15" fmla="*/ 2102443 h 2920215"/>
                <a:gd name="csX16" fmla="*/ 33760 w 76561"/>
                <a:gd name="csY16" fmla="*/ 2030396 h 2920215"/>
                <a:gd name="csX17" fmla="*/ 12223 w 76561"/>
                <a:gd name="csY17" fmla="*/ 1981041 h 2920215"/>
                <a:gd name="csX18" fmla="*/ 33952 w 76561"/>
                <a:gd name="csY18" fmla="*/ 1924185 h 2920215"/>
                <a:gd name="csX19" fmla="*/ 33888 w 76561"/>
                <a:gd name="csY19" fmla="*/ 1882649 h 2920215"/>
                <a:gd name="csX20" fmla="*/ 12351 w 76561"/>
                <a:gd name="csY20" fmla="*/ 1827204 h 2920215"/>
                <a:gd name="csX21" fmla="*/ 33568 w 76561"/>
                <a:gd name="csY21" fmla="*/ 1777656 h 2920215"/>
                <a:gd name="csX22" fmla="*/ 30940 w 76561"/>
                <a:gd name="csY22" fmla="*/ 1704134 h 2920215"/>
                <a:gd name="csX23" fmla="*/ 9211 w 76561"/>
                <a:gd name="csY23" fmla="*/ 1659586 h 2920215"/>
                <a:gd name="csX24" fmla="*/ 30427 w 76561"/>
                <a:gd name="csY24" fmla="*/ 1614524 h 2920215"/>
                <a:gd name="csX25" fmla="*/ 32030 w 76561"/>
                <a:gd name="csY25" fmla="*/ 1539978 h 2920215"/>
                <a:gd name="csX26" fmla="*/ 12287 w 76561"/>
                <a:gd name="csY26" fmla="*/ 1496519 h 2920215"/>
                <a:gd name="csX27" fmla="*/ 31965 w 76561"/>
                <a:gd name="csY27" fmla="*/ 1451522 h 2920215"/>
                <a:gd name="csX28" fmla="*/ 32030 w 76561"/>
                <a:gd name="csY28" fmla="*/ 1380052 h 2920215"/>
                <a:gd name="csX29" fmla="*/ 10684 w 76561"/>
                <a:gd name="csY29" fmla="*/ 1333516 h 2920215"/>
                <a:gd name="csX30" fmla="*/ 33952 w 76561"/>
                <a:gd name="csY30" fmla="*/ 1275122 h 2920215"/>
                <a:gd name="csX31" fmla="*/ 33952 w 76561"/>
                <a:gd name="csY31" fmla="*/ 1233458 h 2920215"/>
                <a:gd name="csX32" fmla="*/ 18248 w 76561"/>
                <a:gd name="csY32" fmla="*/ 1156347 h 2920215"/>
                <a:gd name="csX33" fmla="*/ 33952 w 76561"/>
                <a:gd name="csY33" fmla="*/ 1113594 h 2920215"/>
                <a:gd name="csX34" fmla="*/ 31645 w 76561"/>
                <a:gd name="csY34" fmla="*/ 1054238 h 2920215"/>
                <a:gd name="csX35" fmla="*/ 16710 w 76561"/>
                <a:gd name="csY35" fmla="*/ 1030713 h 2920215"/>
                <a:gd name="csX36" fmla="*/ 15172 w 76561"/>
                <a:gd name="csY36" fmla="*/ 987062 h 2920215"/>
                <a:gd name="csX37" fmla="*/ 34016 w 76561"/>
                <a:gd name="csY37" fmla="*/ 944373 h 2920215"/>
                <a:gd name="csX38" fmla="*/ 31196 w 76561"/>
                <a:gd name="csY38" fmla="*/ 897837 h 2920215"/>
                <a:gd name="csX39" fmla="*/ 14787 w 76561"/>
                <a:gd name="csY39" fmla="*/ 877325 h 2920215"/>
                <a:gd name="csX40" fmla="*/ 9595 w 76561"/>
                <a:gd name="csY40" fmla="*/ 820021 h 2920215"/>
                <a:gd name="csX41" fmla="*/ 31709 w 76561"/>
                <a:gd name="csY41" fmla="*/ 789831 h 2920215"/>
                <a:gd name="csX42" fmla="*/ 32286 w 76561"/>
                <a:gd name="csY42" fmla="*/ 736821 h 2920215"/>
                <a:gd name="csX43" fmla="*/ 1519 w 76561"/>
                <a:gd name="csY43" fmla="*/ 676696 h 2920215"/>
                <a:gd name="csX44" fmla="*/ 32414 w 76561"/>
                <a:gd name="csY44" fmla="*/ 615162 h 2920215"/>
                <a:gd name="csX45" fmla="*/ 32094 w 76561"/>
                <a:gd name="csY45" fmla="*/ 570934 h 2920215"/>
                <a:gd name="csX46" fmla="*/ 3121 w 76561"/>
                <a:gd name="csY46" fmla="*/ 513630 h 2920215"/>
                <a:gd name="csX47" fmla="*/ 32414 w 76561"/>
                <a:gd name="csY47" fmla="*/ 453634 h 2920215"/>
                <a:gd name="csX48" fmla="*/ 32478 w 76561"/>
                <a:gd name="csY48" fmla="*/ 188970 h 2920215"/>
                <a:gd name="csX49" fmla="*/ 11839 w 76561"/>
                <a:gd name="csY49" fmla="*/ 149613 h 2920215"/>
                <a:gd name="csX50" fmla="*/ 4787 w 76561"/>
                <a:gd name="csY50" fmla="*/ 41350 h 2920215"/>
                <a:gd name="csX51" fmla="*/ 35117 w 76561"/>
                <a:gd name="csY51" fmla="*/ 8838 h 29202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76561" h="2920215">
                  <a:moveTo>
                    <a:pt x="76561" y="0"/>
                  </a:moveTo>
                  <a:lnTo>
                    <a:pt x="76561" y="2920215"/>
                  </a:lnTo>
                  <a:lnTo>
                    <a:pt x="49568" y="2905680"/>
                  </a:lnTo>
                  <a:cubicBezTo>
                    <a:pt x="41404" y="2895680"/>
                    <a:pt x="35780" y="2882877"/>
                    <a:pt x="35555" y="2873102"/>
                  </a:cubicBezTo>
                  <a:cubicBezTo>
                    <a:pt x="34016" y="2809580"/>
                    <a:pt x="36452" y="2744968"/>
                    <a:pt x="35298" y="2681062"/>
                  </a:cubicBezTo>
                  <a:cubicBezTo>
                    <a:pt x="27735" y="2663114"/>
                    <a:pt x="12928" y="2650102"/>
                    <a:pt x="15556" y="2628758"/>
                  </a:cubicBezTo>
                  <a:cubicBezTo>
                    <a:pt x="17736" y="2611066"/>
                    <a:pt x="33696" y="2599465"/>
                    <a:pt x="35427" y="2584017"/>
                  </a:cubicBezTo>
                  <a:cubicBezTo>
                    <a:pt x="36837" y="2571645"/>
                    <a:pt x="36773" y="2519469"/>
                    <a:pt x="32606" y="2509854"/>
                  </a:cubicBezTo>
                  <a:cubicBezTo>
                    <a:pt x="30043" y="2503957"/>
                    <a:pt x="23697" y="2497355"/>
                    <a:pt x="20812" y="2490881"/>
                  </a:cubicBezTo>
                  <a:cubicBezTo>
                    <a:pt x="4275" y="2454345"/>
                    <a:pt x="32670" y="2445948"/>
                    <a:pt x="35363" y="2416270"/>
                  </a:cubicBezTo>
                  <a:cubicBezTo>
                    <a:pt x="36580" y="2402490"/>
                    <a:pt x="36196" y="2356210"/>
                    <a:pt x="31517" y="2344801"/>
                  </a:cubicBezTo>
                  <a:cubicBezTo>
                    <a:pt x="26837" y="2333391"/>
                    <a:pt x="18376" y="2325828"/>
                    <a:pt x="18312" y="2311726"/>
                  </a:cubicBezTo>
                  <a:cubicBezTo>
                    <a:pt x="18312" y="2294419"/>
                    <a:pt x="31773" y="2283971"/>
                    <a:pt x="33696" y="2270061"/>
                  </a:cubicBezTo>
                  <a:cubicBezTo>
                    <a:pt x="35298" y="2258139"/>
                    <a:pt x="36324" y="2200835"/>
                    <a:pt x="33119" y="2190964"/>
                  </a:cubicBezTo>
                  <a:cubicBezTo>
                    <a:pt x="27030" y="2172246"/>
                    <a:pt x="11902" y="2168145"/>
                    <a:pt x="15556" y="2141159"/>
                  </a:cubicBezTo>
                  <a:cubicBezTo>
                    <a:pt x="17543" y="2126031"/>
                    <a:pt x="32030" y="2113661"/>
                    <a:pt x="33760" y="2102443"/>
                  </a:cubicBezTo>
                  <a:cubicBezTo>
                    <a:pt x="35683" y="2090136"/>
                    <a:pt x="35427" y="2043024"/>
                    <a:pt x="33760" y="2030396"/>
                  </a:cubicBezTo>
                  <a:cubicBezTo>
                    <a:pt x="31645" y="2014885"/>
                    <a:pt x="12287" y="2003603"/>
                    <a:pt x="12223" y="1981041"/>
                  </a:cubicBezTo>
                  <a:cubicBezTo>
                    <a:pt x="12223" y="1956555"/>
                    <a:pt x="32094" y="1947837"/>
                    <a:pt x="33952" y="1924185"/>
                  </a:cubicBezTo>
                  <a:cubicBezTo>
                    <a:pt x="34850" y="1913096"/>
                    <a:pt x="34914" y="1893610"/>
                    <a:pt x="33888" y="1882649"/>
                  </a:cubicBezTo>
                  <a:cubicBezTo>
                    <a:pt x="31901" y="1861753"/>
                    <a:pt x="10877" y="1852587"/>
                    <a:pt x="12351" y="1827204"/>
                  </a:cubicBezTo>
                  <a:cubicBezTo>
                    <a:pt x="13569" y="1805346"/>
                    <a:pt x="31132" y="1794257"/>
                    <a:pt x="33568" y="1777656"/>
                  </a:cubicBezTo>
                  <a:cubicBezTo>
                    <a:pt x="35298" y="1765669"/>
                    <a:pt x="35363" y="1713813"/>
                    <a:pt x="30940" y="1704134"/>
                  </a:cubicBezTo>
                  <a:cubicBezTo>
                    <a:pt x="24145" y="1689264"/>
                    <a:pt x="9275" y="1680161"/>
                    <a:pt x="9211" y="1659586"/>
                  </a:cubicBezTo>
                  <a:cubicBezTo>
                    <a:pt x="9146" y="1637151"/>
                    <a:pt x="24530" y="1630100"/>
                    <a:pt x="30427" y="1614524"/>
                  </a:cubicBezTo>
                  <a:cubicBezTo>
                    <a:pt x="35106" y="1602153"/>
                    <a:pt x="35940" y="1552477"/>
                    <a:pt x="32030" y="1539978"/>
                  </a:cubicBezTo>
                  <a:cubicBezTo>
                    <a:pt x="27735" y="1526133"/>
                    <a:pt x="12415" y="1515877"/>
                    <a:pt x="12287" y="1496519"/>
                  </a:cubicBezTo>
                  <a:cubicBezTo>
                    <a:pt x="12159" y="1475815"/>
                    <a:pt x="27735" y="1466649"/>
                    <a:pt x="31965" y="1451522"/>
                  </a:cubicBezTo>
                  <a:cubicBezTo>
                    <a:pt x="34978" y="1440817"/>
                    <a:pt x="35619" y="1390179"/>
                    <a:pt x="32030" y="1380052"/>
                  </a:cubicBezTo>
                  <a:cubicBezTo>
                    <a:pt x="26517" y="1364219"/>
                    <a:pt x="10684" y="1353963"/>
                    <a:pt x="10684" y="1333516"/>
                  </a:cubicBezTo>
                  <a:cubicBezTo>
                    <a:pt x="10684" y="1311466"/>
                    <a:pt x="32158" y="1298326"/>
                    <a:pt x="33952" y="1275122"/>
                  </a:cubicBezTo>
                  <a:cubicBezTo>
                    <a:pt x="34850" y="1263584"/>
                    <a:pt x="34785" y="1244995"/>
                    <a:pt x="33952" y="1233458"/>
                  </a:cubicBezTo>
                  <a:cubicBezTo>
                    <a:pt x="31645" y="1201985"/>
                    <a:pt x="365" y="1196729"/>
                    <a:pt x="18248" y="1156347"/>
                  </a:cubicBezTo>
                  <a:cubicBezTo>
                    <a:pt x="26517" y="1137694"/>
                    <a:pt x="32478" y="1137694"/>
                    <a:pt x="33952" y="1113594"/>
                  </a:cubicBezTo>
                  <a:cubicBezTo>
                    <a:pt x="34658" y="1101478"/>
                    <a:pt x="34465" y="1064942"/>
                    <a:pt x="31645" y="1054238"/>
                  </a:cubicBezTo>
                  <a:cubicBezTo>
                    <a:pt x="29914" y="1047635"/>
                    <a:pt x="20171" y="1037636"/>
                    <a:pt x="16710" y="1030713"/>
                  </a:cubicBezTo>
                  <a:cubicBezTo>
                    <a:pt x="8633" y="1014561"/>
                    <a:pt x="7672" y="1003792"/>
                    <a:pt x="15172" y="987062"/>
                  </a:cubicBezTo>
                  <a:cubicBezTo>
                    <a:pt x="23376" y="968666"/>
                    <a:pt x="32286" y="968666"/>
                    <a:pt x="34016" y="944373"/>
                  </a:cubicBezTo>
                  <a:cubicBezTo>
                    <a:pt x="34594" y="935976"/>
                    <a:pt x="34016" y="904952"/>
                    <a:pt x="31196" y="897837"/>
                  </a:cubicBezTo>
                  <a:cubicBezTo>
                    <a:pt x="27991" y="889696"/>
                    <a:pt x="19594" y="884120"/>
                    <a:pt x="14787" y="877325"/>
                  </a:cubicBezTo>
                  <a:cubicBezTo>
                    <a:pt x="1390" y="858224"/>
                    <a:pt x="-2135" y="841174"/>
                    <a:pt x="9595" y="820021"/>
                  </a:cubicBezTo>
                  <a:cubicBezTo>
                    <a:pt x="14659" y="810791"/>
                    <a:pt x="30106" y="798292"/>
                    <a:pt x="31709" y="789831"/>
                  </a:cubicBezTo>
                  <a:cubicBezTo>
                    <a:pt x="33632" y="779768"/>
                    <a:pt x="33696" y="747205"/>
                    <a:pt x="32286" y="736821"/>
                  </a:cubicBezTo>
                  <a:cubicBezTo>
                    <a:pt x="29722" y="717784"/>
                    <a:pt x="1070" y="704900"/>
                    <a:pt x="1519" y="676696"/>
                  </a:cubicBezTo>
                  <a:cubicBezTo>
                    <a:pt x="2032" y="646891"/>
                    <a:pt x="30235" y="636442"/>
                    <a:pt x="32414" y="615162"/>
                  </a:cubicBezTo>
                  <a:cubicBezTo>
                    <a:pt x="33376" y="605740"/>
                    <a:pt x="33696" y="579715"/>
                    <a:pt x="32094" y="570934"/>
                  </a:cubicBezTo>
                  <a:cubicBezTo>
                    <a:pt x="28888" y="553755"/>
                    <a:pt x="2544" y="543051"/>
                    <a:pt x="3121" y="513630"/>
                  </a:cubicBezTo>
                  <a:cubicBezTo>
                    <a:pt x="3698" y="486516"/>
                    <a:pt x="28376" y="477157"/>
                    <a:pt x="32414" y="453634"/>
                  </a:cubicBezTo>
                  <a:cubicBezTo>
                    <a:pt x="27735" y="367420"/>
                    <a:pt x="38760" y="274413"/>
                    <a:pt x="32478" y="188970"/>
                  </a:cubicBezTo>
                  <a:cubicBezTo>
                    <a:pt x="31068" y="169420"/>
                    <a:pt x="19466" y="165253"/>
                    <a:pt x="11839" y="149613"/>
                  </a:cubicBezTo>
                  <a:cubicBezTo>
                    <a:pt x="750" y="126986"/>
                    <a:pt x="-4507" y="64298"/>
                    <a:pt x="4787" y="41350"/>
                  </a:cubicBezTo>
                  <a:cubicBezTo>
                    <a:pt x="10732" y="26688"/>
                    <a:pt x="21713" y="15851"/>
                    <a:pt x="35117" y="8838"/>
                  </a:cubicBezTo>
                  <a:close/>
                </a:path>
              </a:pathLst>
            </a:custGeom>
            <a:grpFill/>
            <a:ln w="9525" cap="flat">
              <a:noFill/>
              <a:prstDash val="solid"/>
              <a:miter/>
            </a:ln>
          </p:spPr>
          <p:txBody>
            <a:bodyPr wrap="square">
              <a:noAutofit/>
            </a:bodyPr>
            <a:lstStyle/>
            <a:p>
              <a:endParaRPr lang="en-US"/>
            </a:p>
          </p:txBody>
        </p:sp>
        <p:sp>
          <p:nvSpPr>
            <p:cNvPr id="1091" name="Freeform 1090">
              <a:extLst>
                <a:ext uri="{FF2B5EF4-FFF2-40B4-BE49-F238E27FC236}">
                  <a16:creationId xmlns:a16="http://schemas.microsoft.com/office/drawing/2014/main" id="{54E08035-0C07-8F27-1A21-A26EEB2D5757}"/>
                </a:ext>
              </a:extLst>
            </p:cNvPr>
            <p:cNvSpPr/>
            <p:nvPr/>
          </p:nvSpPr>
          <p:spPr>
            <a:xfrm>
              <a:off x="8732218" y="2525276"/>
              <a:ext cx="76020" cy="2922162"/>
            </a:xfrm>
            <a:custGeom>
              <a:avLst/>
              <a:gdLst>
                <a:gd name="csX0" fmla="*/ 3421 w 76020"/>
                <a:gd name="csY0" fmla="*/ 0 h 2922162"/>
                <a:gd name="csX1" fmla="*/ 74050 w 76020"/>
                <a:gd name="csY1" fmla="*/ 49644 h 2922162"/>
                <a:gd name="csX2" fmla="*/ 68794 w 76020"/>
                <a:gd name="csY2" fmla="*/ 141113 h 2922162"/>
                <a:gd name="csX3" fmla="*/ 44885 w 76020"/>
                <a:gd name="csY3" fmla="*/ 184892 h 2922162"/>
                <a:gd name="csX4" fmla="*/ 44885 w 76020"/>
                <a:gd name="csY4" fmla="*/ 457248 h 2922162"/>
                <a:gd name="csX5" fmla="*/ 72704 w 76020"/>
                <a:gd name="csY5" fmla="*/ 515706 h 2922162"/>
                <a:gd name="csX6" fmla="*/ 45270 w 76020"/>
                <a:gd name="csY6" fmla="*/ 568331 h 2922162"/>
                <a:gd name="csX7" fmla="*/ 44885 w 76020"/>
                <a:gd name="csY7" fmla="*/ 618777 h 2922162"/>
                <a:gd name="csX8" fmla="*/ 57128 w 76020"/>
                <a:gd name="csY8" fmla="*/ 638839 h 2922162"/>
                <a:gd name="csX9" fmla="*/ 68216 w 76020"/>
                <a:gd name="csY9" fmla="*/ 700630 h 2922162"/>
                <a:gd name="csX10" fmla="*/ 44821 w 76020"/>
                <a:gd name="csY10" fmla="*/ 737231 h 2922162"/>
                <a:gd name="csX11" fmla="*/ 45206 w 76020"/>
                <a:gd name="csY11" fmla="*/ 792356 h 2922162"/>
                <a:gd name="csX12" fmla="*/ 65204 w 76020"/>
                <a:gd name="csY12" fmla="*/ 818508 h 2922162"/>
                <a:gd name="csX13" fmla="*/ 57192 w 76020"/>
                <a:gd name="csY13" fmla="*/ 883376 h 2922162"/>
                <a:gd name="csX14" fmla="*/ 46679 w 76020"/>
                <a:gd name="csY14" fmla="*/ 894401 h 2922162"/>
                <a:gd name="csX15" fmla="*/ 44115 w 76020"/>
                <a:gd name="csY15" fmla="*/ 958115 h 2922162"/>
                <a:gd name="csX16" fmla="*/ 57000 w 76020"/>
                <a:gd name="csY16" fmla="*/ 980613 h 2922162"/>
                <a:gd name="csX17" fmla="*/ 59948 w 76020"/>
                <a:gd name="csY17" fmla="*/ 1030674 h 2922162"/>
                <a:gd name="csX18" fmla="*/ 45718 w 76020"/>
                <a:gd name="csY18" fmla="*/ 1051827 h 2922162"/>
                <a:gd name="csX19" fmla="*/ 43859 w 76020"/>
                <a:gd name="csY19" fmla="*/ 1129194 h 2922162"/>
                <a:gd name="csX20" fmla="*/ 62832 w 76020"/>
                <a:gd name="csY20" fmla="*/ 1185793 h 2922162"/>
                <a:gd name="csX21" fmla="*/ 43603 w 76020"/>
                <a:gd name="csY21" fmla="*/ 1225021 h 2922162"/>
                <a:gd name="csX22" fmla="*/ 46295 w 76020"/>
                <a:gd name="csY22" fmla="*/ 1292902 h 2922162"/>
                <a:gd name="csX23" fmla="*/ 64371 w 76020"/>
                <a:gd name="csY23" fmla="*/ 1325593 h 2922162"/>
                <a:gd name="csX24" fmla="*/ 43475 w 76020"/>
                <a:gd name="csY24" fmla="*/ 1387896 h 2922162"/>
                <a:gd name="csX25" fmla="*/ 46872 w 76020"/>
                <a:gd name="csY25" fmla="*/ 1458469 h 2922162"/>
                <a:gd name="csX26" fmla="*/ 62897 w 76020"/>
                <a:gd name="csY26" fmla="*/ 1487057 h 2922162"/>
                <a:gd name="csX27" fmla="*/ 42257 w 76020"/>
                <a:gd name="csY27" fmla="*/ 1551155 h 2922162"/>
                <a:gd name="csX28" fmla="*/ 46936 w 76020"/>
                <a:gd name="csY28" fmla="*/ 1616857 h 2922162"/>
                <a:gd name="csX29" fmla="*/ 66294 w 76020"/>
                <a:gd name="csY29" fmla="*/ 1666020 h 2922162"/>
                <a:gd name="csX30" fmla="*/ 45013 w 76020"/>
                <a:gd name="csY30" fmla="*/ 1706274 h 2922162"/>
                <a:gd name="csX31" fmla="*/ 44052 w 76020"/>
                <a:gd name="csY31" fmla="*/ 1782808 h 2922162"/>
                <a:gd name="csX32" fmla="*/ 62832 w 76020"/>
                <a:gd name="csY32" fmla="*/ 1840946 h 2922162"/>
                <a:gd name="csX33" fmla="*/ 42064 w 76020"/>
                <a:gd name="csY33" fmla="*/ 1884790 h 2922162"/>
                <a:gd name="csX34" fmla="*/ 43924 w 76020"/>
                <a:gd name="csY34" fmla="*/ 1936709 h 2922162"/>
                <a:gd name="csX35" fmla="*/ 57640 w 76020"/>
                <a:gd name="csY35" fmla="*/ 1958375 h 2922162"/>
                <a:gd name="csX36" fmla="*/ 50590 w 76020"/>
                <a:gd name="csY36" fmla="*/ 2015679 h 2922162"/>
                <a:gd name="csX37" fmla="*/ 50461 w 76020"/>
                <a:gd name="csY37" fmla="*/ 2015743 h 2922162"/>
                <a:gd name="csX38" fmla="*/ 42000 w 76020"/>
                <a:gd name="csY38" fmla="*/ 2032665 h 2922162"/>
                <a:gd name="csX39" fmla="*/ 44693 w 76020"/>
                <a:gd name="csY39" fmla="*/ 2109712 h 2922162"/>
                <a:gd name="csX40" fmla="*/ 56487 w 76020"/>
                <a:gd name="csY40" fmla="*/ 2128685 h 2922162"/>
                <a:gd name="csX41" fmla="*/ 40398 w 76020"/>
                <a:gd name="csY41" fmla="*/ 2204834 h 2922162"/>
                <a:gd name="csX42" fmla="*/ 41936 w 76020"/>
                <a:gd name="csY42" fmla="*/ 2224769 h 2922162"/>
                <a:gd name="csX43" fmla="*/ 42000 w 76020"/>
                <a:gd name="csY43" fmla="*/ 2269317 h 2922162"/>
                <a:gd name="csX44" fmla="*/ 57384 w 76020"/>
                <a:gd name="csY44" fmla="*/ 2312520 h 2922162"/>
                <a:gd name="csX45" fmla="*/ 42000 w 76020"/>
                <a:gd name="csY45" fmla="*/ 2354184 h 2922162"/>
                <a:gd name="csX46" fmla="*/ 40270 w 76020"/>
                <a:gd name="csY46" fmla="*/ 2414116 h 2922162"/>
                <a:gd name="csX47" fmla="*/ 54949 w 76020"/>
                <a:gd name="csY47" fmla="*/ 2493278 h 2922162"/>
                <a:gd name="csX48" fmla="*/ 43154 w 76020"/>
                <a:gd name="csY48" fmla="*/ 2512251 h 2922162"/>
                <a:gd name="csX49" fmla="*/ 40270 w 76020"/>
                <a:gd name="csY49" fmla="*/ 2580260 h 2922162"/>
                <a:gd name="csX50" fmla="*/ 61743 w 76020"/>
                <a:gd name="csY50" fmla="*/ 2635449 h 2922162"/>
                <a:gd name="csX51" fmla="*/ 40334 w 76020"/>
                <a:gd name="csY51" fmla="*/ 2684805 h 2922162"/>
                <a:gd name="csX52" fmla="*/ 40142 w 76020"/>
                <a:gd name="csY52" fmla="*/ 2875370 h 2922162"/>
                <a:gd name="csX53" fmla="*/ 2259 w 76020"/>
                <a:gd name="csY53" fmla="*/ 2922162 h 2922162"/>
                <a:gd name="csX54" fmla="*/ 0 w 76020"/>
                <a:gd name="csY54" fmla="*/ 2920946 h 2922162"/>
                <a:gd name="csX55" fmla="*/ 0 w 76020"/>
                <a:gd name="csY55" fmla="*/ 729 h 29221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76020" h="2922162">
                  <a:moveTo>
                    <a:pt x="3421" y="0"/>
                  </a:moveTo>
                  <a:cubicBezTo>
                    <a:pt x="34693" y="1266"/>
                    <a:pt x="65204" y="17819"/>
                    <a:pt x="74050" y="49644"/>
                  </a:cubicBezTo>
                  <a:cubicBezTo>
                    <a:pt x="78729" y="66502"/>
                    <a:pt x="74306" y="123999"/>
                    <a:pt x="68794" y="141113"/>
                  </a:cubicBezTo>
                  <a:cubicBezTo>
                    <a:pt x="63281" y="158227"/>
                    <a:pt x="46295" y="168868"/>
                    <a:pt x="44885" y="184892"/>
                  </a:cubicBezTo>
                  <a:lnTo>
                    <a:pt x="44885" y="457248"/>
                  </a:lnTo>
                  <a:cubicBezTo>
                    <a:pt x="47064" y="477631"/>
                    <a:pt x="72704" y="485323"/>
                    <a:pt x="72704" y="515706"/>
                  </a:cubicBezTo>
                  <a:cubicBezTo>
                    <a:pt x="72704" y="544422"/>
                    <a:pt x="48218" y="553973"/>
                    <a:pt x="45270" y="568331"/>
                  </a:cubicBezTo>
                  <a:cubicBezTo>
                    <a:pt x="43539" y="576920"/>
                    <a:pt x="43924" y="609225"/>
                    <a:pt x="44885" y="618777"/>
                  </a:cubicBezTo>
                  <a:cubicBezTo>
                    <a:pt x="46167" y="630762"/>
                    <a:pt x="51423" y="631147"/>
                    <a:pt x="57128" y="638839"/>
                  </a:cubicBezTo>
                  <a:cubicBezTo>
                    <a:pt x="72319" y="659287"/>
                    <a:pt x="80972" y="675183"/>
                    <a:pt x="68216" y="700630"/>
                  </a:cubicBezTo>
                  <a:cubicBezTo>
                    <a:pt x="61230" y="714540"/>
                    <a:pt x="46295" y="720629"/>
                    <a:pt x="44821" y="737231"/>
                  </a:cubicBezTo>
                  <a:cubicBezTo>
                    <a:pt x="43924" y="747358"/>
                    <a:pt x="43282" y="783702"/>
                    <a:pt x="45206" y="792356"/>
                  </a:cubicBezTo>
                  <a:cubicBezTo>
                    <a:pt x="46808" y="799663"/>
                    <a:pt x="60525" y="810624"/>
                    <a:pt x="65204" y="818508"/>
                  </a:cubicBezTo>
                  <a:cubicBezTo>
                    <a:pt x="80332" y="844340"/>
                    <a:pt x="73857" y="861197"/>
                    <a:pt x="57192" y="883376"/>
                  </a:cubicBezTo>
                  <a:cubicBezTo>
                    <a:pt x="54371" y="887158"/>
                    <a:pt x="48859" y="890491"/>
                    <a:pt x="46679" y="894401"/>
                  </a:cubicBezTo>
                  <a:cubicBezTo>
                    <a:pt x="41936" y="902926"/>
                    <a:pt x="42193" y="947346"/>
                    <a:pt x="44115" y="958115"/>
                  </a:cubicBezTo>
                  <a:cubicBezTo>
                    <a:pt x="45782" y="967537"/>
                    <a:pt x="52449" y="972665"/>
                    <a:pt x="57000" y="980613"/>
                  </a:cubicBezTo>
                  <a:cubicBezTo>
                    <a:pt x="67512" y="999138"/>
                    <a:pt x="69755" y="1010868"/>
                    <a:pt x="59948" y="1030674"/>
                  </a:cubicBezTo>
                  <a:cubicBezTo>
                    <a:pt x="56743" y="1037149"/>
                    <a:pt x="47257" y="1046635"/>
                    <a:pt x="45718" y="1051827"/>
                  </a:cubicBezTo>
                  <a:cubicBezTo>
                    <a:pt x="42321" y="1063300"/>
                    <a:pt x="41872" y="1116631"/>
                    <a:pt x="43859" y="1129194"/>
                  </a:cubicBezTo>
                  <a:cubicBezTo>
                    <a:pt x="47000" y="1149514"/>
                    <a:pt x="67640" y="1157462"/>
                    <a:pt x="62832" y="1185793"/>
                  </a:cubicBezTo>
                  <a:cubicBezTo>
                    <a:pt x="60140" y="1201754"/>
                    <a:pt x="45397" y="1213099"/>
                    <a:pt x="43603" y="1225021"/>
                  </a:cubicBezTo>
                  <a:cubicBezTo>
                    <a:pt x="42000" y="1235855"/>
                    <a:pt x="42385" y="1284249"/>
                    <a:pt x="46295" y="1292902"/>
                  </a:cubicBezTo>
                  <a:cubicBezTo>
                    <a:pt x="51294" y="1303799"/>
                    <a:pt x="61422" y="1311363"/>
                    <a:pt x="64371" y="1325593"/>
                  </a:cubicBezTo>
                  <a:cubicBezTo>
                    <a:pt x="70332" y="1354886"/>
                    <a:pt x="45397" y="1365975"/>
                    <a:pt x="43475" y="1387896"/>
                  </a:cubicBezTo>
                  <a:cubicBezTo>
                    <a:pt x="42321" y="1400588"/>
                    <a:pt x="41936" y="1449239"/>
                    <a:pt x="46872" y="1458469"/>
                  </a:cubicBezTo>
                  <a:cubicBezTo>
                    <a:pt x="51807" y="1467699"/>
                    <a:pt x="60525" y="1475455"/>
                    <a:pt x="62897" y="1487057"/>
                  </a:cubicBezTo>
                  <a:cubicBezTo>
                    <a:pt x="69114" y="1517953"/>
                    <a:pt x="44821" y="1526863"/>
                    <a:pt x="42257" y="1551155"/>
                  </a:cubicBezTo>
                  <a:cubicBezTo>
                    <a:pt x="40975" y="1562950"/>
                    <a:pt x="42385" y="1607562"/>
                    <a:pt x="46936" y="1616857"/>
                  </a:cubicBezTo>
                  <a:cubicBezTo>
                    <a:pt x="55269" y="1633907"/>
                    <a:pt x="70076" y="1642112"/>
                    <a:pt x="66294" y="1666020"/>
                  </a:cubicBezTo>
                  <a:cubicBezTo>
                    <a:pt x="63281" y="1685058"/>
                    <a:pt x="49052" y="1693198"/>
                    <a:pt x="45013" y="1706274"/>
                  </a:cubicBezTo>
                  <a:cubicBezTo>
                    <a:pt x="40654" y="1720441"/>
                    <a:pt x="40206" y="1768578"/>
                    <a:pt x="44052" y="1782808"/>
                  </a:cubicBezTo>
                  <a:cubicBezTo>
                    <a:pt x="49692" y="1803704"/>
                    <a:pt x="70716" y="1812165"/>
                    <a:pt x="62832" y="1840946"/>
                  </a:cubicBezTo>
                  <a:cubicBezTo>
                    <a:pt x="58089" y="1858188"/>
                    <a:pt x="43731" y="1866649"/>
                    <a:pt x="42064" y="1884790"/>
                  </a:cubicBezTo>
                  <a:cubicBezTo>
                    <a:pt x="40975" y="1896712"/>
                    <a:pt x="40911" y="1925684"/>
                    <a:pt x="43924" y="1936709"/>
                  </a:cubicBezTo>
                  <a:cubicBezTo>
                    <a:pt x="45910" y="1944016"/>
                    <a:pt x="54115" y="1951260"/>
                    <a:pt x="57640" y="1958375"/>
                  </a:cubicBezTo>
                  <a:cubicBezTo>
                    <a:pt x="70011" y="1982924"/>
                    <a:pt x="62768" y="1994783"/>
                    <a:pt x="50590" y="2015679"/>
                  </a:cubicBezTo>
                  <a:lnTo>
                    <a:pt x="50461" y="2015743"/>
                  </a:lnTo>
                  <a:cubicBezTo>
                    <a:pt x="47257" y="2021255"/>
                    <a:pt x="43090" y="2024653"/>
                    <a:pt x="42000" y="2032665"/>
                  </a:cubicBezTo>
                  <a:cubicBezTo>
                    <a:pt x="40398" y="2044523"/>
                    <a:pt x="40591" y="2100673"/>
                    <a:pt x="44693" y="2109712"/>
                  </a:cubicBezTo>
                  <a:cubicBezTo>
                    <a:pt x="47513" y="2115993"/>
                    <a:pt x="53346" y="2121634"/>
                    <a:pt x="56487" y="2128685"/>
                  </a:cubicBezTo>
                  <a:cubicBezTo>
                    <a:pt x="73473" y="2167208"/>
                    <a:pt x="42706" y="2174643"/>
                    <a:pt x="40398" y="2204834"/>
                  </a:cubicBezTo>
                  <a:cubicBezTo>
                    <a:pt x="39821" y="2212526"/>
                    <a:pt x="41936" y="2218230"/>
                    <a:pt x="41936" y="2224769"/>
                  </a:cubicBezTo>
                  <a:cubicBezTo>
                    <a:pt x="42064" y="2238293"/>
                    <a:pt x="40270" y="2256562"/>
                    <a:pt x="42000" y="2269317"/>
                  </a:cubicBezTo>
                  <a:cubicBezTo>
                    <a:pt x="43988" y="2283675"/>
                    <a:pt x="57448" y="2293995"/>
                    <a:pt x="57384" y="2312520"/>
                  </a:cubicBezTo>
                  <a:cubicBezTo>
                    <a:pt x="57384" y="2329955"/>
                    <a:pt x="43731" y="2341236"/>
                    <a:pt x="42000" y="2354184"/>
                  </a:cubicBezTo>
                  <a:cubicBezTo>
                    <a:pt x="39821" y="2370336"/>
                    <a:pt x="38988" y="2397899"/>
                    <a:pt x="40270" y="2414116"/>
                  </a:cubicBezTo>
                  <a:cubicBezTo>
                    <a:pt x="42770" y="2446165"/>
                    <a:pt x="72511" y="2454755"/>
                    <a:pt x="54949" y="2493278"/>
                  </a:cubicBezTo>
                  <a:cubicBezTo>
                    <a:pt x="52064" y="2499559"/>
                    <a:pt x="45782" y="2505969"/>
                    <a:pt x="43154" y="2512251"/>
                  </a:cubicBezTo>
                  <a:cubicBezTo>
                    <a:pt x="38731" y="2522763"/>
                    <a:pt x="39180" y="2566991"/>
                    <a:pt x="40270" y="2580260"/>
                  </a:cubicBezTo>
                  <a:cubicBezTo>
                    <a:pt x="42064" y="2600900"/>
                    <a:pt x="62255" y="2615963"/>
                    <a:pt x="61743" y="2635449"/>
                  </a:cubicBezTo>
                  <a:cubicBezTo>
                    <a:pt x="61294" y="2653332"/>
                    <a:pt x="44180" y="2668396"/>
                    <a:pt x="40334" y="2684805"/>
                  </a:cubicBezTo>
                  <a:cubicBezTo>
                    <a:pt x="35847" y="2745763"/>
                    <a:pt x="46423" y="2815438"/>
                    <a:pt x="40142" y="2875370"/>
                  </a:cubicBezTo>
                  <a:cubicBezTo>
                    <a:pt x="38091" y="2894728"/>
                    <a:pt x="23027" y="2919278"/>
                    <a:pt x="2259" y="2922162"/>
                  </a:cubicBezTo>
                  <a:lnTo>
                    <a:pt x="0" y="2920946"/>
                  </a:lnTo>
                  <a:lnTo>
                    <a:pt x="0" y="729"/>
                  </a:lnTo>
                  <a:close/>
                </a:path>
              </a:pathLst>
            </a:custGeom>
            <a:grpFill/>
            <a:ln w="9525" cap="flat">
              <a:noFill/>
              <a:prstDash val="solid"/>
              <a:miter/>
            </a:ln>
          </p:spPr>
          <p:txBody>
            <a:bodyPr wrap="square">
              <a:noAutofit/>
            </a:bodyPr>
            <a:lstStyle/>
            <a:p>
              <a:endParaRPr lang="en-US"/>
            </a:p>
          </p:txBody>
        </p:sp>
      </p:grpSp>
      <p:grpSp>
        <p:nvGrpSpPr>
          <p:cNvPr id="1124" name="Group 1123">
            <a:extLst>
              <a:ext uri="{FF2B5EF4-FFF2-40B4-BE49-F238E27FC236}">
                <a16:creationId xmlns:a16="http://schemas.microsoft.com/office/drawing/2014/main" id="{BF5D0B54-2608-7C27-6789-BE0CDE629408}"/>
              </a:ext>
            </a:extLst>
          </p:cNvPr>
          <p:cNvGrpSpPr/>
          <p:nvPr/>
        </p:nvGrpSpPr>
        <p:grpSpPr>
          <a:xfrm>
            <a:off x="9254973" y="2231902"/>
            <a:ext cx="335926" cy="335924"/>
            <a:chOff x="9140791" y="2175257"/>
            <a:chExt cx="361089" cy="361089"/>
          </a:xfrm>
        </p:grpSpPr>
        <p:sp>
          <p:nvSpPr>
            <p:cNvPr id="1105" name="Oval 1104">
              <a:extLst>
                <a:ext uri="{FF2B5EF4-FFF2-40B4-BE49-F238E27FC236}">
                  <a16:creationId xmlns:a16="http://schemas.microsoft.com/office/drawing/2014/main" id="{22DF3271-127D-501C-F0F5-D1E317FFF291}"/>
                </a:ext>
              </a:extLst>
            </p:cNvPr>
            <p:cNvSpPr/>
            <p:nvPr/>
          </p:nvSpPr>
          <p:spPr>
            <a:xfrm flipH="1">
              <a:off x="9140791" y="2175257"/>
              <a:ext cx="361089" cy="361089"/>
            </a:xfrm>
            <a:prstGeom prst="ellipse">
              <a:avLst/>
            </a:prstGeom>
            <a:solidFill>
              <a:srgbClr val="FFFFFF"/>
            </a:solidFill>
            <a:ln w="6350" cap="flat">
              <a:solidFill>
                <a:schemeClr val="tx1"/>
              </a:solidFill>
              <a:prstDash val="solid"/>
              <a:miter/>
            </a:ln>
          </p:spPr>
          <p:txBody>
            <a:bodyPr/>
            <a:lstStyle/>
            <a:p>
              <a:endParaRPr lang="en-US"/>
            </a:p>
          </p:txBody>
        </p:sp>
        <p:grpSp>
          <p:nvGrpSpPr>
            <p:cNvPr id="1106" name="Graphic 3">
              <a:extLst>
                <a:ext uri="{FF2B5EF4-FFF2-40B4-BE49-F238E27FC236}">
                  <a16:creationId xmlns:a16="http://schemas.microsoft.com/office/drawing/2014/main" id="{9A70593D-CD01-50D1-6593-BA9FBF05589F}"/>
                </a:ext>
              </a:extLst>
            </p:cNvPr>
            <p:cNvGrpSpPr/>
            <p:nvPr/>
          </p:nvGrpSpPr>
          <p:grpSpPr>
            <a:xfrm flipH="1">
              <a:off x="9185847" y="2239798"/>
              <a:ext cx="271077" cy="224177"/>
              <a:chOff x="4275678" y="811955"/>
              <a:chExt cx="414758" cy="342999"/>
            </a:xfrm>
            <a:solidFill>
              <a:schemeClr val="tx1"/>
            </a:solidFill>
          </p:grpSpPr>
          <p:sp>
            <p:nvSpPr>
              <p:cNvPr id="1107" name="Freeform 1106">
                <a:extLst>
                  <a:ext uri="{FF2B5EF4-FFF2-40B4-BE49-F238E27FC236}">
                    <a16:creationId xmlns:a16="http://schemas.microsoft.com/office/drawing/2014/main" id="{AFCA4445-2942-DDBB-78E6-8CCCE0A2C0EB}"/>
                  </a:ext>
                </a:extLst>
              </p:cNvPr>
              <p:cNvSpPr/>
              <p:nvPr/>
            </p:nvSpPr>
            <p:spPr>
              <a:xfrm>
                <a:off x="4340214" y="911942"/>
                <a:ext cx="49823" cy="120015"/>
              </a:xfrm>
              <a:custGeom>
                <a:avLst/>
                <a:gdLst>
                  <a:gd name="csX0" fmla="*/ 26060 w 49823"/>
                  <a:gd name="csY0" fmla="*/ 0 h 120015"/>
                  <a:gd name="csX1" fmla="*/ 49823 w 49823"/>
                  <a:gd name="csY1" fmla="*/ 54898 h 120015"/>
                  <a:gd name="csX2" fmla="*/ 26609 w 49823"/>
                  <a:gd name="csY2" fmla="*/ 120015 h 120015"/>
                  <a:gd name="csX3" fmla="*/ 0 w 49823"/>
                  <a:gd name="csY3" fmla="*/ 57744 h 120015"/>
                  <a:gd name="csX4" fmla="*/ 26026 w 49823"/>
                  <a:gd name="csY4" fmla="*/ 0 h 120015"/>
                </a:gdLst>
                <a:ahLst/>
                <a:cxnLst>
                  <a:cxn ang="0">
                    <a:pos x="csX0" y="csY0"/>
                  </a:cxn>
                  <a:cxn ang="0">
                    <a:pos x="csX1" y="csY1"/>
                  </a:cxn>
                  <a:cxn ang="0">
                    <a:pos x="csX2" y="csY2"/>
                  </a:cxn>
                  <a:cxn ang="0">
                    <a:pos x="csX3" y="csY3"/>
                  </a:cxn>
                  <a:cxn ang="0">
                    <a:pos x="csX4" y="csY4"/>
                  </a:cxn>
                </a:cxnLst>
                <a:rect l="l" t="t" r="r" b="b"/>
                <a:pathLst>
                  <a:path w="49823" h="120015">
                    <a:moveTo>
                      <a:pt x="26060" y="0"/>
                    </a:moveTo>
                    <a:cubicBezTo>
                      <a:pt x="34564" y="0"/>
                      <a:pt x="49823" y="23763"/>
                      <a:pt x="49823" y="54898"/>
                    </a:cubicBezTo>
                    <a:cubicBezTo>
                      <a:pt x="49823" y="86034"/>
                      <a:pt x="39639" y="120015"/>
                      <a:pt x="26609" y="120015"/>
                    </a:cubicBezTo>
                    <a:cubicBezTo>
                      <a:pt x="13579" y="120015"/>
                      <a:pt x="0" y="91143"/>
                      <a:pt x="0" y="57744"/>
                    </a:cubicBezTo>
                    <a:cubicBezTo>
                      <a:pt x="0" y="24346"/>
                      <a:pt x="17556" y="0"/>
                      <a:pt x="26026" y="0"/>
                    </a:cubicBezTo>
                    <a:close/>
                  </a:path>
                </a:pathLst>
              </a:custGeom>
              <a:solidFill>
                <a:srgbClr val="692B00"/>
              </a:solidFill>
              <a:ln w="3429" cap="flat">
                <a:noFill/>
                <a:prstDash val="solid"/>
                <a:miter/>
              </a:ln>
            </p:spPr>
            <p:txBody>
              <a:bodyPr/>
              <a:lstStyle/>
              <a:p>
                <a:endParaRPr lang="en-US"/>
              </a:p>
            </p:txBody>
          </p:sp>
          <p:sp>
            <p:nvSpPr>
              <p:cNvPr id="1108" name="Freeform 1107">
                <a:extLst>
                  <a:ext uri="{FF2B5EF4-FFF2-40B4-BE49-F238E27FC236}">
                    <a16:creationId xmlns:a16="http://schemas.microsoft.com/office/drawing/2014/main" id="{B8BB1D27-B6DB-1C7B-83D5-81E046C5F521}"/>
                  </a:ext>
                </a:extLst>
              </p:cNvPr>
              <p:cNvSpPr/>
              <p:nvPr/>
            </p:nvSpPr>
            <p:spPr>
              <a:xfrm>
                <a:off x="4275678" y="811955"/>
                <a:ext cx="414758" cy="342999"/>
              </a:xfrm>
              <a:custGeom>
                <a:avLst/>
                <a:gdLst>
                  <a:gd name="csX0" fmla="*/ 95706 w 414758"/>
                  <a:gd name="csY0" fmla="*/ 229603 h 342999"/>
                  <a:gd name="csX1" fmla="*/ 79281 w 414758"/>
                  <a:gd name="csY1" fmla="*/ 234712 h 342999"/>
                  <a:gd name="csX2" fmla="*/ 58912 w 414758"/>
                  <a:gd name="csY2" fmla="*/ 192261 h 342999"/>
                  <a:gd name="csX3" fmla="*/ 53803 w 414758"/>
                  <a:gd name="csY3" fmla="*/ 214344 h 342999"/>
                  <a:gd name="csX4" fmla="*/ 57198 w 414758"/>
                  <a:gd name="csY4" fmla="*/ 239238 h 342999"/>
                  <a:gd name="csX5" fmla="*/ 40224 w 414758"/>
                  <a:gd name="csY5" fmla="*/ 220002 h 342999"/>
                  <a:gd name="csX6" fmla="*/ 15330 w 414758"/>
                  <a:gd name="csY6" fmla="*/ 156017 h 342999"/>
                  <a:gd name="csX7" fmla="*/ 41939 w 414758"/>
                  <a:gd name="csY7" fmla="*/ 93746 h 342999"/>
                  <a:gd name="csX8" fmla="*/ 63439 w 414758"/>
                  <a:gd name="csY8" fmla="*/ 68851 h 342999"/>
                  <a:gd name="csX9" fmla="*/ 57781 w 414758"/>
                  <a:gd name="csY9" fmla="*/ 96592 h 342999"/>
                  <a:gd name="csX10" fmla="*/ 59495 w 414758"/>
                  <a:gd name="csY10" fmla="*/ 129442 h 342999"/>
                  <a:gd name="csX11" fmla="*/ 80995 w 414758"/>
                  <a:gd name="csY11" fmla="*/ 83596 h 342999"/>
                  <a:gd name="csX12" fmla="*/ 97420 w 414758"/>
                  <a:gd name="csY12" fmla="*/ 89837 h 342999"/>
                  <a:gd name="csX13" fmla="*/ 107604 w 414758"/>
                  <a:gd name="csY13" fmla="*/ 46254 h 342999"/>
                  <a:gd name="csX14" fmla="*/ 291022 w 414758"/>
                  <a:gd name="csY14" fmla="*/ 150976 h 342999"/>
                  <a:gd name="csX15" fmla="*/ 112131 w 414758"/>
                  <a:gd name="csY15" fmla="*/ 274969 h 342999"/>
                  <a:gd name="csX16" fmla="*/ 95706 w 414758"/>
                  <a:gd name="csY16" fmla="*/ 229671 h 342999"/>
                  <a:gd name="csX17" fmla="*/ 409905 w 414758"/>
                  <a:gd name="csY17" fmla="*/ 294720 h 342999"/>
                  <a:gd name="csX18" fmla="*/ 314236 w 414758"/>
                  <a:gd name="csY18" fmla="*/ 163938 h 342999"/>
                  <a:gd name="csX19" fmla="*/ 281969 w 414758"/>
                  <a:gd name="csY19" fmla="*/ 61479 h 342999"/>
                  <a:gd name="csX20" fmla="*/ 90631 w 414758"/>
                  <a:gd name="csY20" fmla="*/ 17896 h 342999"/>
                  <a:gd name="csX21" fmla="*/ 32886 w 414758"/>
                  <a:gd name="csY21" fmla="*/ 80750 h 342999"/>
                  <a:gd name="csX22" fmla="*/ 37 w 414758"/>
                  <a:gd name="csY22" fmla="*/ 156051 h 342999"/>
                  <a:gd name="csX23" fmla="*/ 34018 w 414758"/>
                  <a:gd name="csY23" fmla="*/ 234746 h 342999"/>
                  <a:gd name="csX24" fmla="*/ 135928 w 414758"/>
                  <a:gd name="csY24" fmla="*/ 310047 h 342999"/>
                  <a:gd name="csX25" fmla="*/ 295582 w 414758"/>
                  <a:gd name="csY25" fmla="*/ 234198 h 342999"/>
                  <a:gd name="csX26" fmla="*/ 328981 w 414758"/>
                  <a:gd name="csY26" fmla="*/ 253434 h 342999"/>
                  <a:gd name="csX27" fmla="*/ 382747 w 414758"/>
                  <a:gd name="csY27" fmla="*/ 335525 h 342999"/>
                  <a:gd name="csX28" fmla="*/ 387274 w 414758"/>
                  <a:gd name="csY28" fmla="*/ 296468 h 342999"/>
                  <a:gd name="csX29" fmla="*/ 409905 w 414758"/>
                  <a:gd name="csY29" fmla="*/ 294754 h 342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14758" h="342999">
                    <a:moveTo>
                      <a:pt x="95706" y="229603"/>
                    </a:moveTo>
                    <a:cubicBezTo>
                      <a:pt x="88333" y="224494"/>
                      <a:pt x="86962" y="237250"/>
                      <a:pt x="79281" y="234712"/>
                    </a:cubicBezTo>
                    <a:cubicBezTo>
                      <a:pt x="63987" y="229603"/>
                      <a:pt x="67382" y="193393"/>
                      <a:pt x="58912" y="192261"/>
                    </a:cubicBezTo>
                    <a:cubicBezTo>
                      <a:pt x="54078" y="191610"/>
                      <a:pt x="52534" y="202514"/>
                      <a:pt x="53803" y="214344"/>
                    </a:cubicBezTo>
                    <a:cubicBezTo>
                      <a:pt x="55072" y="226174"/>
                      <a:pt x="59187" y="238964"/>
                      <a:pt x="57198" y="239238"/>
                    </a:cubicBezTo>
                    <a:cubicBezTo>
                      <a:pt x="53220" y="239821"/>
                      <a:pt x="47014" y="226208"/>
                      <a:pt x="40224" y="220002"/>
                    </a:cubicBezTo>
                    <a:cubicBezTo>
                      <a:pt x="33435" y="213761"/>
                      <a:pt x="14198" y="190581"/>
                      <a:pt x="15330" y="156017"/>
                    </a:cubicBezTo>
                    <a:cubicBezTo>
                      <a:pt x="16084" y="132802"/>
                      <a:pt x="35698" y="100535"/>
                      <a:pt x="41939" y="93746"/>
                    </a:cubicBezTo>
                    <a:cubicBezTo>
                      <a:pt x="48180" y="86956"/>
                      <a:pt x="59495" y="66005"/>
                      <a:pt x="63439" y="68851"/>
                    </a:cubicBezTo>
                    <a:cubicBezTo>
                      <a:pt x="67382" y="71697"/>
                      <a:pt x="60593" y="84693"/>
                      <a:pt x="57781" y="96592"/>
                    </a:cubicBezTo>
                    <a:cubicBezTo>
                      <a:pt x="54935" y="108491"/>
                      <a:pt x="52672" y="127179"/>
                      <a:pt x="59495" y="129442"/>
                    </a:cubicBezTo>
                    <a:cubicBezTo>
                      <a:pt x="66285" y="131705"/>
                      <a:pt x="69679" y="86991"/>
                      <a:pt x="80995" y="83596"/>
                    </a:cubicBezTo>
                    <a:cubicBezTo>
                      <a:pt x="87579" y="81607"/>
                      <a:pt x="88368" y="93232"/>
                      <a:pt x="97420" y="89837"/>
                    </a:cubicBezTo>
                    <a:cubicBezTo>
                      <a:pt x="106473" y="86442"/>
                      <a:pt x="102529" y="55307"/>
                      <a:pt x="107604" y="46254"/>
                    </a:cubicBezTo>
                    <a:cubicBezTo>
                      <a:pt x="141243" y="-13582"/>
                      <a:pt x="291022" y="41076"/>
                      <a:pt x="291022" y="150976"/>
                    </a:cubicBezTo>
                    <a:cubicBezTo>
                      <a:pt x="291022" y="285701"/>
                      <a:pt x="148409" y="313510"/>
                      <a:pt x="112131" y="274969"/>
                    </a:cubicBezTo>
                    <a:cubicBezTo>
                      <a:pt x="94025" y="255732"/>
                      <a:pt x="103078" y="234781"/>
                      <a:pt x="95706" y="229671"/>
                    </a:cubicBezTo>
                    <a:close/>
                    <a:moveTo>
                      <a:pt x="409905" y="294720"/>
                    </a:moveTo>
                    <a:cubicBezTo>
                      <a:pt x="390668" y="252817"/>
                      <a:pt x="319894" y="172990"/>
                      <a:pt x="314236" y="163938"/>
                    </a:cubicBezTo>
                    <a:cubicBezTo>
                      <a:pt x="308578" y="154885"/>
                      <a:pt x="309538" y="97518"/>
                      <a:pt x="281969" y="61479"/>
                    </a:cubicBezTo>
                    <a:cubicBezTo>
                      <a:pt x="239518" y="5998"/>
                      <a:pt x="153450" y="-20028"/>
                      <a:pt x="90631" y="17896"/>
                    </a:cubicBezTo>
                    <a:cubicBezTo>
                      <a:pt x="44373" y="45808"/>
                      <a:pt x="44785" y="71114"/>
                      <a:pt x="32886" y="80750"/>
                    </a:cubicBezTo>
                    <a:cubicBezTo>
                      <a:pt x="24485" y="87539"/>
                      <a:pt x="1168" y="117543"/>
                      <a:pt x="37" y="156051"/>
                    </a:cubicBezTo>
                    <a:cubicBezTo>
                      <a:pt x="-1095" y="194558"/>
                      <a:pt x="24382" y="228506"/>
                      <a:pt x="34018" y="234746"/>
                    </a:cubicBezTo>
                    <a:cubicBezTo>
                      <a:pt x="45779" y="242359"/>
                      <a:pt x="66868" y="301543"/>
                      <a:pt x="135928" y="310047"/>
                    </a:cubicBezTo>
                    <a:cubicBezTo>
                      <a:pt x="219355" y="320300"/>
                      <a:pt x="270550" y="281106"/>
                      <a:pt x="295582" y="234198"/>
                    </a:cubicBezTo>
                    <a:cubicBezTo>
                      <a:pt x="300108" y="225694"/>
                      <a:pt x="313139" y="222299"/>
                      <a:pt x="328981" y="253434"/>
                    </a:cubicBezTo>
                    <a:cubicBezTo>
                      <a:pt x="344823" y="284570"/>
                      <a:pt x="362379" y="307784"/>
                      <a:pt x="382747" y="335525"/>
                    </a:cubicBezTo>
                    <a:cubicBezTo>
                      <a:pt x="403116" y="363265"/>
                      <a:pt x="375958" y="305521"/>
                      <a:pt x="387274" y="296468"/>
                    </a:cubicBezTo>
                    <a:cubicBezTo>
                      <a:pt x="398589" y="287416"/>
                      <a:pt x="425781" y="329318"/>
                      <a:pt x="409905" y="294754"/>
                    </a:cubicBezTo>
                    <a:close/>
                  </a:path>
                </a:pathLst>
              </a:custGeom>
              <a:grpFill/>
              <a:ln w="3429" cap="flat">
                <a:noFill/>
                <a:prstDash val="solid"/>
                <a:miter/>
              </a:ln>
            </p:spPr>
            <p:txBody>
              <a:bodyPr/>
              <a:lstStyle/>
              <a:p>
                <a:endParaRPr lang="en-US"/>
              </a:p>
            </p:txBody>
          </p:sp>
        </p:grpSp>
      </p:grpSp>
      <p:sp>
        <p:nvSpPr>
          <p:cNvPr id="1112" name="Oval 1111">
            <a:extLst>
              <a:ext uri="{FF2B5EF4-FFF2-40B4-BE49-F238E27FC236}">
                <a16:creationId xmlns:a16="http://schemas.microsoft.com/office/drawing/2014/main" id="{CECE2720-A2CF-97EB-FC41-740D787440D4}"/>
              </a:ext>
            </a:extLst>
          </p:cNvPr>
          <p:cNvSpPr/>
          <p:nvPr/>
        </p:nvSpPr>
        <p:spPr>
          <a:xfrm flipH="1">
            <a:off x="9254973" y="2666480"/>
            <a:ext cx="335924" cy="335924"/>
          </a:xfrm>
          <a:prstGeom prst="ellipse">
            <a:avLst/>
          </a:prstGeom>
          <a:solidFill>
            <a:srgbClr val="FFFFFF"/>
          </a:solidFill>
          <a:ln w="6350" cap="flat">
            <a:solidFill>
              <a:schemeClr val="tx1"/>
            </a:solidFill>
            <a:prstDash val="solid"/>
            <a:miter/>
          </a:ln>
        </p:spPr>
        <p:txBody>
          <a:bodyPr/>
          <a:lstStyle/>
          <a:p>
            <a:endParaRPr lang="en-US"/>
          </a:p>
        </p:txBody>
      </p:sp>
      <p:sp>
        <p:nvSpPr>
          <p:cNvPr id="1118" name="Oval 1117">
            <a:extLst>
              <a:ext uri="{FF2B5EF4-FFF2-40B4-BE49-F238E27FC236}">
                <a16:creationId xmlns:a16="http://schemas.microsoft.com/office/drawing/2014/main" id="{70BBA16C-8D27-8673-CF67-F43296A9E306}"/>
              </a:ext>
            </a:extLst>
          </p:cNvPr>
          <p:cNvSpPr/>
          <p:nvPr/>
        </p:nvSpPr>
        <p:spPr>
          <a:xfrm flipH="1">
            <a:off x="9254973" y="4404792"/>
            <a:ext cx="335924" cy="335924"/>
          </a:xfrm>
          <a:prstGeom prst="ellipse">
            <a:avLst/>
          </a:prstGeom>
          <a:solidFill>
            <a:srgbClr val="FFFFFF"/>
          </a:solidFill>
          <a:ln w="6350" cap="flat">
            <a:solidFill>
              <a:schemeClr val="tx1"/>
            </a:solidFill>
            <a:prstDash val="solid"/>
            <a:miter/>
          </a:ln>
        </p:spPr>
        <p:txBody>
          <a:bodyPr/>
          <a:lstStyle/>
          <a:p>
            <a:endParaRPr lang="en-US"/>
          </a:p>
        </p:txBody>
      </p:sp>
      <p:sp>
        <p:nvSpPr>
          <p:cNvPr id="1120" name="Oval 1119">
            <a:extLst>
              <a:ext uri="{FF2B5EF4-FFF2-40B4-BE49-F238E27FC236}">
                <a16:creationId xmlns:a16="http://schemas.microsoft.com/office/drawing/2014/main" id="{6581E035-F1F7-B025-3E0C-E68EC9D3197A}"/>
              </a:ext>
            </a:extLst>
          </p:cNvPr>
          <p:cNvSpPr/>
          <p:nvPr/>
        </p:nvSpPr>
        <p:spPr>
          <a:xfrm flipH="1">
            <a:off x="9254973" y="4839370"/>
            <a:ext cx="335924" cy="335924"/>
          </a:xfrm>
          <a:prstGeom prst="ellipse">
            <a:avLst/>
          </a:prstGeom>
          <a:solidFill>
            <a:srgbClr val="FFFFFF"/>
          </a:solidFill>
          <a:ln w="6350" cap="flat">
            <a:solidFill>
              <a:schemeClr val="tx1"/>
            </a:solidFill>
            <a:prstDash val="solid"/>
            <a:miter/>
          </a:ln>
        </p:spPr>
        <p:txBody>
          <a:bodyPr/>
          <a:lstStyle/>
          <a:p>
            <a:endParaRPr lang="en-US"/>
          </a:p>
        </p:txBody>
      </p:sp>
      <p:sp>
        <p:nvSpPr>
          <p:cNvPr id="1122" name="Oval 1121">
            <a:extLst>
              <a:ext uri="{FF2B5EF4-FFF2-40B4-BE49-F238E27FC236}">
                <a16:creationId xmlns:a16="http://schemas.microsoft.com/office/drawing/2014/main" id="{94DADA12-439E-E94F-26A3-D8D3BA50AE37}"/>
              </a:ext>
            </a:extLst>
          </p:cNvPr>
          <p:cNvSpPr/>
          <p:nvPr/>
        </p:nvSpPr>
        <p:spPr>
          <a:xfrm flipH="1">
            <a:off x="9254973" y="5273951"/>
            <a:ext cx="335924" cy="335924"/>
          </a:xfrm>
          <a:prstGeom prst="ellipse">
            <a:avLst/>
          </a:prstGeom>
          <a:solidFill>
            <a:srgbClr val="FFFFFF"/>
          </a:solidFill>
          <a:ln w="6350" cap="flat">
            <a:solidFill>
              <a:schemeClr val="tx1"/>
            </a:solidFill>
            <a:prstDash val="solid"/>
            <a:miter/>
          </a:ln>
        </p:spPr>
        <p:txBody>
          <a:bodyPr/>
          <a:lstStyle/>
          <a:p>
            <a:endParaRPr lang="en-US"/>
          </a:p>
        </p:txBody>
      </p:sp>
      <p:sp>
        <p:nvSpPr>
          <p:cNvPr id="1125" name="Oval 1124">
            <a:extLst>
              <a:ext uri="{FF2B5EF4-FFF2-40B4-BE49-F238E27FC236}">
                <a16:creationId xmlns:a16="http://schemas.microsoft.com/office/drawing/2014/main" id="{BA219402-78F0-0589-A1B7-602CFF2DB80C}"/>
              </a:ext>
            </a:extLst>
          </p:cNvPr>
          <p:cNvSpPr/>
          <p:nvPr/>
        </p:nvSpPr>
        <p:spPr>
          <a:xfrm flipH="1">
            <a:off x="9254973" y="3099345"/>
            <a:ext cx="335924" cy="335924"/>
          </a:xfrm>
          <a:prstGeom prst="ellipse">
            <a:avLst/>
          </a:prstGeom>
          <a:solidFill>
            <a:schemeClr val="bg1"/>
          </a:solidFill>
          <a:ln w="6350" cap="flat">
            <a:solidFill>
              <a:schemeClr val="tx1"/>
            </a:solidFill>
            <a:prstDash val="solid"/>
            <a:miter/>
          </a:ln>
        </p:spPr>
        <p:txBody>
          <a:bodyPr/>
          <a:lstStyle/>
          <a:p>
            <a:endParaRPr lang="en-US"/>
          </a:p>
        </p:txBody>
      </p:sp>
      <p:grpSp>
        <p:nvGrpSpPr>
          <p:cNvPr id="1293" name="Group 1292">
            <a:extLst>
              <a:ext uri="{FF2B5EF4-FFF2-40B4-BE49-F238E27FC236}">
                <a16:creationId xmlns:a16="http://schemas.microsoft.com/office/drawing/2014/main" id="{44932D65-8F38-D467-2BDD-7F5B85B8A149}"/>
              </a:ext>
            </a:extLst>
          </p:cNvPr>
          <p:cNvGrpSpPr/>
          <p:nvPr/>
        </p:nvGrpSpPr>
        <p:grpSpPr>
          <a:xfrm>
            <a:off x="9254973" y="3535636"/>
            <a:ext cx="335924" cy="335924"/>
            <a:chOff x="9254973" y="3535636"/>
            <a:chExt cx="335924" cy="335924"/>
          </a:xfrm>
        </p:grpSpPr>
        <p:sp>
          <p:nvSpPr>
            <p:cNvPr id="1114" name="Oval 1113">
              <a:extLst>
                <a:ext uri="{FF2B5EF4-FFF2-40B4-BE49-F238E27FC236}">
                  <a16:creationId xmlns:a16="http://schemas.microsoft.com/office/drawing/2014/main" id="{F597D462-0BB9-E41A-9472-3BD664445C1F}"/>
                </a:ext>
              </a:extLst>
            </p:cNvPr>
            <p:cNvSpPr/>
            <p:nvPr/>
          </p:nvSpPr>
          <p:spPr>
            <a:xfrm flipH="1">
              <a:off x="9254973" y="3535636"/>
              <a:ext cx="335924" cy="335924"/>
            </a:xfrm>
            <a:prstGeom prst="ellipse">
              <a:avLst/>
            </a:prstGeom>
            <a:solidFill>
              <a:srgbClr val="FFFFFF"/>
            </a:solidFill>
            <a:ln w="6350" cap="flat">
              <a:solidFill>
                <a:schemeClr val="tx1"/>
              </a:solidFill>
              <a:prstDash val="solid"/>
              <a:miter/>
            </a:ln>
          </p:spPr>
          <p:txBody>
            <a:bodyPr/>
            <a:lstStyle/>
            <a:p>
              <a:endParaRPr lang="en-US"/>
            </a:p>
          </p:txBody>
        </p:sp>
        <p:grpSp>
          <p:nvGrpSpPr>
            <p:cNvPr id="1149" name="Graphic 3">
              <a:extLst>
                <a:ext uri="{FF2B5EF4-FFF2-40B4-BE49-F238E27FC236}">
                  <a16:creationId xmlns:a16="http://schemas.microsoft.com/office/drawing/2014/main" id="{19FD6742-181B-E9BA-42AC-0BD6CAF117DB}"/>
                </a:ext>
              </a:extLst>
            </p:cNvPr>
            <p:cNvGrpSpPr/>
            <p:nvPr/>
          </p:nvGrpSpPr>
          <p:grpSpPr>
            <a:xfrm>
              <a:off x="9304485" y="3600160"/>
              <a:ext cx="104518" cy="196105"/>
              <a:chOff x="4798408" y="2009968"/>
              <a:chExt cx="180218" cy="338140"/>
            </a:xfrm>
            <a:solidFill>
              <a:schemeClr val="accent5">
                <a:lumMod val="75000"/>
              </a:schemeClr>
            </a:solidFill>
          </p:grpSpPr>
          <p:sp>
            <p:nvSpPr>
              <p:cNvPr id="1159" name="Freeform 1158">
                <a:extLst>
                  <a:ext uri="{FF2B5EF4-FFF2-40B4-BE49-F238E27FC236}">
                    <a16:creationId xmlns:a16="http://schemas.microsoft.com/office/drawing/2014/main" id="{97FAB706-CE2C-5420-264E-1CE3168E4079}"/>
                  </a:ext>
                </a:extLst>
              </p:cNvPr>
              <p:cNvSpPr/>
              <p:nvPr/>
            </p:nvSpPr>
            <p:spPr>
              <a:xfrm>
                <a:off x="4830203" y="2009968"/>
                <a:ext cx="148422" cy="190489"/>
              </a:xfrm>
              <a:custGeom>
                <a:avLst/>
                <a:gdLst>
                  <a:gd name="csX0" fmla="*/ 141941 w 148422"/>
                  <a:gd name="csY0" fmla="*/ 184111 h 190489"/>
                  <a:gd name="csX1" fmla="*/ 148422 w 148422"/>
                  <a:gd name="csY1" fmla="*/ 175642 h 190489"/>
                  <a:gd name="csX2" fmla="*/ 135220 w 148422"/>
                  <a:gd name="csY2" fmla="*/ 46163 h 190489"/>
                  <a:gd name="csX3" fmla="*/ 107240 w 148422"/>
                  <a:gd name="csY3" fmla="*/ 43 h 190489"/>
                  <a:gd name="csX4" fmla="*/ 564 w 148422"/>
                  <a:gd name="csY4" fmla="*/ 129968 h 190489"/>
                  <a:gd name="csX5" fmla="*/ 1421 w 148422"/>
                  <a:gd name="csY5" fmla="*/ 137820 h 190489"/>
                  <a:gd name="csX6" fmla="*/ 141976 w 148422"/>
                  <a:gd name="csY6" fmla="*/ 184077 h 1904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8422" h="190489">
                    <a:moveTo>
                      <a:pt x="141941" y="184111"/>
                    </a:moveTo>
                    <a:cubicBezTo>
                      <a:pt x="145782" y="183117"/>
                      <a:pt x="148422" y="179619"/>
                      <a:pt x="148422" y="175642"/>
                    </a:cubicBezTo>
                    <a:cubicBezTo>
                      <a:pt x="148182" y="117246"/>
                      <a:pt x="144376" y="62965"/>
                      <a:pt x="135220" y="46163"/>
                    </a:cubicBezTo>
                    <a:cubicBezTo>
                      <a:pt x="125345" y="28058"/>
                      <a:pt x="133575" y="1689"/>
                      <a:pt x="107240" y="43"/>
                    </a:cubicBezTo>
                    <a:cubicBezTo>
                      <a:pt x="78779" y="-1740"/>
                      <a:pt x="30259" y="52438"/>
                      <a:pt x="564" y="129968"/>
                    </a:cubicBezTo>
                    <a:cubicBezTo>
                      <a:pt x="-431" y="132574"/>
                      <a:pt x="-88" y="135488"/>
                      <a:pt x="1421" y="137820"/>
                    </a:cubicBezTo>
                    <a:cubicBezTo>
                      <a:pt x="32488" y="185277"/>
                      <a:pt x="78745" y="200571"/>
                      <a:pt x="141976" y="184077"/>
                    </a:cubicBezTo>
                    <a:close/>
                  </a:path>
                </a:pathLst>
              </a:custGeom>
              <a:grpFill/>
              <a:ln w="3429" cap="flat">
                <a:noFill/>
                <a:prstDash val="solid"/>
                <a:miter/>
              </a:ln>
            </p:spPr>
            <p:txBody>
              <a:bodyPr/>
              <a:lstStyle/>
              <a:p>
                <a:endParaRPr lang="en-US"/>
              </a:p>
            </p:txBody>
          </p:sp>
          <p:sp>
            <p:nvSpPr>
              <p:cNvPr id="1160" name="Freeform 1159">
                <a:extLst>
                  <a:ext uri="{FF2B5EF4-FFF2-40B4-BE49-F238E27FC236}">
                    <a16:creationId xmlns:a16="http://schemas.microsoft.com/office/drawing/2014/main" id="{AFCC1CCA-688E-1459-0F11-21A3B77F6DF4}"/>
                  </a:ext>
                </a:extLst>
              </p:cNvPr>
              <p:cNvSpPr/>
              <p:nvPr/>
            </p:nvSpPr>
            <p:spPr>
              <a:xfrm>
                <a:off x="4798408" y="2173613"/>
                <a:ext cx="113188" cy="174495"/>
              </a:xfrm>
              <a:custGeom>
                <a:avLst/>
                <a:gdLst>
                  <a:gd name="csX0" fmla="*/ 54854 w 113188"/>
                  <a:gd name="csY0" fmla="*/ 78863 h 174495"/>
                  <a:gd name="csX1" fmla="*/ 24233 w 113188"/>
                  <a:gd name="csY1" fmla="*/ 1367 h 174495"/>
                  <a:gd name="csX2" fmla="*/ 20701 w 113188"/>
                  <a:gd name="csY2" fmla="*/ 1333 h 174495"/>
                  <a:gd name="csX3" fmla="*/ 7259 w 113188"/>
                  <a:gd name="csY3" fmla="*/ 172371 h 174495"/>
                  <a:gd name="csX4" fmla="*/ 107729 w 113188"/>
                  <a:gd name="csY4" fmla="*/ 159204 h 174495"/>
                  <a:gd name="csX5" fmla="*/ 111261 w 113188"/>
                  <a:gd name="csY5" fmla="*/ 158724 h 174495"/>
                  <a:gd name="csX6" fmla="*/ 112392 w 113188"/>
                  <a:gd name="csY6" fmla="*/ 154815 h 174495"/>
                  <a:gd name="csX7" fmla="*/ 54854 w 113188"/>
                  <a:gd name="csY7" fmla="*/ 78828 h 1744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3188" h="174495">
                    <a:moveTo>
                      <a:pt x="54854" y="78863"/>
                    </a:moveTo>
                    <a:cubicBezTo>
                      <a:pt x="41241" y="53145"/>
                      <a:pt x="30748" y="26227"/>
                      <a:pt x="24233" y="1367"/>
                    </a:cubicBezTo>
                    <a:cubicBezTo>
                      <a:pt x="23753" y="-450"/>
                      <a:pt x="21215" y="-450"/>
                      <a:pt x="20701" y="1333"/>
                    </a:cubicBezTo>
                    <a:cubicBezTo>
                      <a:pt x="-4262" y="87847"/>
                      <a:pt x="-3851" y="164450"/>
                      <a:pt x="7259" y="172371"/>
                    </a:cubicBezTo>
                    <a:cubicBezTo>
                      <a:pt x="18781" y="180601"/>
                      <a:pt x="83006" y="162496"/>
                      <a:pt x="107729" y="159204"/>
                    </a:cubicBezTo>
                    <a:lnTo>
                      <a:pt x="111261" y="158724"/>
                    </a:lnTo>
                    <a:cubicBezTo>
                      <a:pt x="113181" y="158484"/>
                      <a:pt x="113867" y="156084"/>
                      <a:pt x="112392" y="154815"/>
                    </a:cubicBezTo>
                    <a:cubicBezTo>
                      <a:pt x="92401" y="138013"/>
                      <a:pt x="72342" y="111815"/>
                      <a:pt x="54854" y="78828"/>
                    </a:cubicBezTo>
                    <a:close/>
                  </a:path>
                </a:pathLst>
              </a:custGeom>
              <a:grpFill/>
              <a:ln w="3429" cap="flat">
                <a:noFill/>
                <a:prstDash val="solid"/>
                <a:miter/>
              </a:ln>
            </p:spPr>
            <p:txBody>
              <a:bodyPr/>
              <a:lstStyle/>
              <a:p>
                <a:endParaRPr lang="en-US"/>
              </a:p>
            </p:txBody>
          </p:sp>
          <p:sp>
            <p:nvSpPr>
              <p:cNvPr id="1161" name="Freeform 1160">
                <a:extLst>
                  <a:ext uri="{FF2B5EF4-FFF2-40B4-BE49-F238E27FC236}">
                    <a16:creationId xmlns:a16="http://schemas.microsoft.com/office/drawing/2014/main" id="{2FEF3602-69EC-2185-DCDD-7987C343DEFB}"/>
                  </a:ext>
                </a:extLst>
              </p:cNvPr>
              <p:cNvSpPr/>
              <p:nvPr/>
            </p:nvSpPr>
            <p:spPr>
              <a:xfrm>
                <a:off x="4827079" y="2158956"/>
                <a:ext cx="151310" cy="170218"/>
              </a:xfrm>
              <a:custGeom>
                <a:avLst/>
                <a:gdLst>
                  <a:gd name="csX0" fmla="*/ 99220 w 151310"/>
                  <a:gd name="csY0" fmla="*/ 48908 h 170218"/>
                  <a:gd name="csX1" fmla="*/ 75217 w 151310"/>
                  <a:gd name="csY1" fmla="*/ 46782 h 170218"/>
                  <a:gd name="csX2" fmla="*/ 3825 w 151310"/>
                  <a:gd name="csY2" fmla="*/ 867 h 170218"/>
                  <a:gd name="csX3" fmla="*/ 53 w 151310"/>
                  <a:gd name="csY3" fmla="*/ 2548 h 170218"/>
                  <a:gd name="csX4" fmla="*/ 32835 w 151310"/>
                  <a:gd name="csY4" fmla="*/ 90021 h 170218"/>
                  <a:gd name="csX5" fmla="*/ 85607 w 151310"/>
                  <a:gd name="csY5" fmla="*/ 161345 h 170218"/>
                  <a:gd name="csX6" fmla="*/ 114342 w 151310"/>
                  <a:gd name="csY6" fmla="*/ 169814 h 170218"/>
                  <a:gd name="csX7" fmla="*/ 138379 w 151310"/>
                  <a:gd name="csY7" fmla="*/ 160659 h 170218"/>
                  <a:gd name="csX8" fmla="*/ 151307 w 151310"/>
                  <a:gd name="csY8" fmla="*/ 52474 h 170218"/>
                  <a:gd name="csX9" fmla="*/ 140711 w 151310"/>
                  <a:gd name="csY9" fmla="*/ 43798 h 170218"/>
                  <a:gd name="csX10" fmla="*/ 99254 w 151310"/>
                  <a:gd name="csY10" fmla="*/ 48873 h 170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1310" h="170218">
                    <a:moveTo>
                      <a:pt x="99220" y="48908"/>
                    </a:moveTo>
                    <a:cubicBezTo>
                      <a:pt x="90853" y="48908"/>
                      <a:pt x="82829" y="48188"/>
                      <a:pt x="75217" y="46782"/>
                    </a:cubicBezTo>
                    <a:cubicBezTo>
                      <a:pt x="46585" y="41432"/>
                      <a:pt x="22650" y="26036"/>
                      <a:pt x="3825" y="867"/>
                    </a:cubicBezTo>
                    <a:cubicBezTo>
                      <a:pt x="2454" y="-950"/>
                      <a:pt x="-427" y="319"/>
                      <a:pt x="53" y="2548"/>
                    </a:cubicBezTo>
                    <a:cubicBezTo>
                      <a:pt x="5917" y="29808"/>
                      <a:pt x="17267" y="60669"/>
                      <a:pt x="32835" y="90021"/>
                    </a:cubicBezTo>
                    <a:cubicBezTo>
                      <a:pt x="49088" y="120677"/>
                      <a:pt x="67433" y="145194"/>
                      <a:pt x="85607" y="161345"/>
                    </a:cubicBezTo>
                    <a:cubicBezTo>
                      <a:pt x="93459" y="168305"/>
                      <a:pt x="103952" y="171391"/>
                      <a:pt x="114342" y="169814"/>
                    </a:cubicBezTo>
                    <a:cubicBezTo>
                      <a:pt x="125315" y="168168"/>
                      <a:pt x="134196" y="165699"/>
                      <a:pt x="138379" y="160659"/>
                    </a:cubicBezTo>
                    <a:cubicBezTo>
                      <a:pt x="145614" y="151949"/>
                      <a:pt x="150244" y="86627"/>
                      <a:pt x="151307" y="52474"/>
                    </a:cubicBezTo>
                    <a:cubicBezTo>
                      <a:pt x="151478" y="46782"/>
                      <a:pt x="146232" y="42530"/>
                      <a:pt x="140711" y="43798"/>
                    </a:cubicBezTo>
                    <a:cubicBezTo>
                      <a:pt x="126035" y="47193"/>
                      <a:pt x="112182" y="48873"/>
                      <a:pt x="99254" y="48873"/>
                    </a:cubicBezTo>
                    <a:close/>
                  </a:path>
                </a:pathLst>
              </a:custGeom>
              <a:grpFill/>
              <a:ln w="3429" cap="flat">
                <a:noFill/>
                <a:prstDash val="solid"/>
                <a:miter/>
              </a:ln>
            </p:spPr>
            <p:txBody>
              <a:bodyPr/>
              <a:lstStyle/>
              <a:p>
                <a:endParaRPr lang="en-US"/>
              </a:p>
            </p:txBody>
          </p:sp>
        </p:grpSp>
        <p:grpSp>
          <p:nvGrpSpPr>
            <p:cNvPr id="1150" name="Graphic 3">
              <a:extLst>
                <a:ext uri="{FF2B5EF4-FFF2-40B4-BE49-F238E27FC236}">
                  <a16:creationId xmlns:a16="http://schemas.microsoft.com/office/drawing/2014/main" id="{74C79896-2CAE-56F8-5A6D-7E609B05FEFB}"/>
                </a:ext>
              </a:extLst>
            </p:cNvPr>
            <p:cNvGrpSpPr/>
            <p:nvPr/>
          </p:nvGrpSpPr>
          <p:grpSpPr>
            <a:xfrm>
              <a:off x="9432995" y="3601232"/>
              <a:ext cx="104314" cy="198289"/>
              <a:chOff x="5019995" y="2011815"/>
              <a:chExt cx="179866" cy="341907"/>
            </a:xfrm>
            <a:solidFill>
              <a:schemeClr val="accent5">
                <a:lumMod val="75000"/>
              </a:schemeClr>
            </a:solidFill>
          </p:grpSpPr>
          <p:sp>
            <p:nvSpPr>
              <p:cNvPr id="1157" name="Freeform 1156">
                <a:extLst>
                  <a:ext uri="{FF2B5EF4-FFF2-40B4-BE49-F238E27FC236}">
                    <a16:creationId xmlns:a16="http://schemas.microsoft.com/office/drawing/2014/main" id="{F30B6C85-F766-2524-3F1F-AA2FAF1C392C}"/>
                  </a:ext>
                </a:extLst>
              </p:cNvPr>
              <p:cNvSpPr/>
              <p:nvPr/>
            </p:nvSpPr>
            <p:spPr>
              <a:xfrm>
                <a:off x="5019995" y="2011815"/>
                <a:ext cx="167712" cy="322366"/>
              </a:xfrm>
              <a:custGeom>
                <a:avLst/>
                <a:gdLst>
                  <a:gd name="csX0" fmla="*/ 165845 w 167712"/>
                  <a:gd name="csY0" fmla="*/ 199512 h 322366"/>
                  <a:gd name="csX1" fmla="*/ 166393 w 167712"/>
                  <a:gd name="csY1" fmla="*/ 173315 h 322366"/>
                  <a:gd name="csX2" fmla="*/ 157341 w 167712"/>
                  <a:gd name="csY2" fmla="*/ 140191 h 322366"/>
                  <a:gd name="csX3" fmla="*/ 51659 w 167712"/>
                  <a:gd name="csY3" fmla="*/ 150 h 322366"/>
                  <a:gd name="csX4" fmla="*/ 23233 w 167712"/>
                  <a:gd name="csY4" fmla="*/ 41710 h 322366"/>
                  <a:gd name="csX5" fmla="*/ 1218 w 167712"/>
                  <a:gd name="csY5" fmla="*/ 127572 h 322366"/>
                  <a:gd name="csX6" fmla="*/ 59271 w 167712"/>
                  <a:gd name="csY6" fmla="*/ 240660 h 322366"/>
                  <a:gd name="csX7" fmla="*/ 53339 w 167712"/>
                  <a:gd name="csY7" fmla="*/ 316407 h 322366"/>
                  <a:gd name="csX8" fmla="*/ 54299 w 167712"/>
                  <a:gd name="csY8" fmla="*/ 317333 h 322366"/>
                  <a:gd name="csX9" fmla="*/ 77377 w 167712"/>
                  <a:gd name="csY9" fmla="*/ 320042 h 322366"/>
                  <a:gd name="csX10" fmla="*/ 165845 w 167712"/>
                  <a:gd name="csY10" fmla="*/ 199512 h 322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7712" h="322366">
                    <a:moveTo>
                      <a:pt x="165845" y="199512"/>
                    </a:moveTo>
                    <a:cubicBezTo>
                      <a:pt x="168142" y="190940"/>
                      <a:pt x="168314" y="181956"/>
                      <a:pt x="166393" y="173315"/>
                    </a:cubicBezTo>
                    <a:cubicBezTo>
                      <a:pt x="163719" y="161279"/>
                      <a:pt x="160701" y="150032"/>
                      <a:pt x="157341" y="140191"/>
                    </a:cubicBezTo>
                    <a:cubicBezTo>
                      <a:pt x="135361" y="75965"/>
                      <a:pt x="80394" y="-3930"/>
                      <a:pt x="51659" y="150"/>
                    </a:cubicBezTo>
                    <a:cubicBezTo>
                      <a:pt x="32388" y="2893"/>
                      <a:pt x="34788" y="24085"/>
                      <a:pt x="23233" y="41710"/>
                    </a:cubicBezTo>
                    <a:cubicBezTo>
                      <a:pt x="14077" y="55666"/>
                      <a:pt x="-4988" y="85601"/>
                      <a:pt x="1218" y="127572"/>
                    </a:cubicBezTo>
                    <a:cubicBezTo>
                      <a:pt x="8831" y="179281"/>
                      <a:pt x="51659" y="209354"/>
                      <a:pt x="59271" y="240660"/>
                    </a:cubicBezTo>
                    <a:cubicBezTo>
                      <a:pt x="66884" y="271967"/>
                      <a:pt x="39863" y="302417"/>
                      <a:pt x="53339" y="316407"/>
                    </a:cubicBezTo>
                    <a:cubicBezTo>
                      <a:pt x="53648" y="316715"/>
                      <a:pt x="53991" y="317058"/>
                      <a:pt x="54299" y="317333"/>
                    </a:cubicBezTo>
                    <a:cubicBezTo>
                      <a:pt x="60506" y="322956"/>
                      <a:pt x="69867" y="323882"/>
                      <a:pt x="77377" y="320042"/>
                    </a:cubicBezTo>
                    <a:cubicBezTo>
                      <a:pt x="119725" y="298473"/>
                      <a:pt x="150860" y="255611"/>
                      <a:pt x="165845" y="199512"/>
                    </a:cubicBezTo>
                    <a:close/>
                  </a:path>
                </a:pathLst>
              </a:custGeom>
              <a:grpFill/>
              <a:ln w="3429" cap="flat">
                <a:noFill/>
                <a:prstDash val="solid"/>
                <a:miter/>
              </a:ln>
            </p:spPr>
            <p:txBody>
              <a:bodyPr/>
              <a:lstStyle/>
              <a:p>
                <a:endParaRPr lang="en-US"/>
              </a:p>
            </p:txBody>
          </p:sp>
          <p:sp>
            <p:nvSpPr>
              <p:cNvPr id="1158" name="Freeform 1157">
                <a:extLst>
                  <a:ext uri="{FF2B5EF4-FFF2-40B4-BE49-F238E27FC236}">
                    <a16:creationId xmlns:a16="http://schemas.microsoft.com/office/drawing/2014/main" id="{08586EE6-96A0-4F4D-15C2-50135FD1D003}"/>
                  </a:ext>
                </a:extLst>
              </p:cNvPr>
              <p:cNvSpPr/>
              <p:nvPr/>
            </p:nvSpPr>
            <p:spPr>
              <a:xfrm>
                <a:off x="5107667" y="2223156"/>
                <a:ext cx="92194" cy="130565"/>
              </a:xfrm>
              <a:custGeom>
                <a:avLst/>
                <a:gdLst>
                  <a:gd name="csX0" fmla="*/ 59520 w 92194"/>
                  <a:gd name="csY0" fmla="*/ 52499 h 130565"/>
                  <a:gd name="csX1" fmla="*/ 1467 w 92194"/>
                  <a:gd name="csY1" fmla="*/ 110895 h 130565"/>
                  <a:gd name="csX2" fmla="*/ 2564 w 92194"/>
                  <a:gd name="csY2" fmla="*/ 116313 h 130565"/>
                  <a:gd name="csX3" fmla="*/ 18063 w 92194"/>
                  <a:gd name="csY3" fmla="*/ 119056 h 130565"/>
                  <a:gd name="csX4" fmla="*/ 84860 w 92194"/>
                  <a:gd name="csY4" fmla="*/ 126942 h 130565"/>
                  <a:gd name="csX5" fmla="*/ 85820 w 92194"/>
                  <a:gd name="csY5" fmla="*/ 1475 h 130565"/>
                  <a:gd name="csX6" fmla="*/ 82391 w 92194"/>
                  <a:gd name="csY6" fmla="*/ 1235 h 130565"/>
                  <a:gd name="csX7" fmla="*/ 59485 w 92194"/>
                  <a:gd name="csY7" fmla="*/ 52499 h 130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2194" h="130565">
                    <a:moveTo>
                      <a:pt x="59520" y="52499"/>
                    </a:moveTo>
                    <a:cubicBezTo>
                      <a:pt x="44158" y="77633"/>
                      <a:pt x="24407" y="97384"/>
                      <a:pt x="1467" y="110895"/>
                    </a:cubicBezTo>
                    <a:cubicBezTo>
                      <a:pt x="-968" y="112301"/>
                      <a:pt x="-213" y="115901"/>
                      <a:pt x="2564" y="116313"/>
                    </a:cubicBezTo>
                    <a:cubicBezTo>
                      <a:pt x="7570" y="117033"/>
                      <a:pt x="12748" y="117890"/>
                      <a:pt x="18063" y="119056"/>
                    </a:cubicBezTo>
                    <a:cubicBezTo>
                      <a:pt x="40043" y="123994"/>
                      <a:pt x="70493" y="136784"/>
                      <a:pt x="84860" y="126942"/>
                    </a:cubicBezTo>
                    <a:cubicBezTo>
                      <a:pt x="94736" y="120187"/>
                      <a:pt x="94221" y="59563"/>
                      <a:pt x="85820" y="1475"/>
                    </a:cubicBezTo>
                    <a:cubicBezTo>
                      <a:pt x="85546" y="-342"/>
                      <a:pt x="82940" y="-548"/>
                      <a:pt x="82391" y="1235"/>
                    </a:cubicBezTo>
                    <a:cubicBezTo>
                      <a:pt x="76562" y="19889"/>
                      <a:pt x="68915" y="37103"/>
                      <a:pt x="59485" y="52499"/>
                    </a:cubicBezTo>
                    <a:close/>
                  </a:path>
                </a:pathLst>
              </a:custGeom>
              <a:grpFill/>
              <a:ln w="3429" cap="flat">
                <a:noFill/>
                <a:prstDash val="solid"/>
                <a:miter/>
              </a:ln>
            </p:spPr>
            <p:txBody>
              <a:bodyPr/>
              <a:lstStyle/>
              <a:p>
                <a:endParaRPr lang="en-US"/>
              </a:p>
            </p:txBody>
          </p:sp>
        </p:grpSp>
        <p:sp>
          <p:nvSpPr>
            <p:cNvPr id="1151" name="Freeform 1150">
              <a:extLst>
                <a:ext uri="{FF2B5EF4-FFF2-40B4-BE49-F238E27FC236}">
                  <a16:creationId xmlns:a16="http://schemas.microsoft.com/office/drawing/2014/main" id="{8748A1EB-FF04-7C36-4717-AD6DD2E188C2}"/>
                </a:ext>
              </a:extLst>
            </p:cNvPr>
            <p:cNvSpPr/>
            <p:nvPr/>
          </p:nvSpPr>
          <p:spPr>
            <a:xfrm>
              <a:off x="9412045" y="3601498"/>
              <a:ext cx="21437" cy="13879"/>
            </a:xfrm>
            <a:custGeom>
              <a:avLst/>
              <a:gdLst>
                <a:gd name="csX0" fmla="*/ 36965 w 36964"/>
                <a:gd name="csY0" fmla="*/ 21397 h 23931"/>
                <a:gd name="csX1" fmla="*/ 36485 w 36964"/>
                <a:gd name="csY1" fmla="*/ 0 h 23931"/>
                <a:gd name="csX2" fmla="*/ 13613 w 36964"/>
                <a:gd name="csY2" fmla="*/ 3257 h 23931"/>
                <a:gd name="csX3" fmla="*/ 411 w 36964"/>
                <a:gd name="csY3" fmla="*/ 2229 h 23931"/>
                <a:gd name="csX4" fmla="*/ 0 w 36964"/>
                <a:gd name="csY4" fmla="*/ 21911 h 23931"/>
                <a:gd name="csX5" fmla="*/ 36965 w 36964"/>
                <a:gd name="csY5" fmla="*/ 21397 h 23931"/>
              </a:gdLst>
              <a:ahLst/>
              <a:cxnLst>
                <a:cxn ang="0">
                  <a:pos x="csX0" y="csY0"/>
                </a:cxn>
                <a:cxn ang="0">
                  <a:pos x="csX1" y="csY1"/>
                </a:cxn>
                <a:cxn ang="0">
                  <a:pos x="csX2" y="csY2"/>
                </a:cxn>
                <a:cxn ang="0">
                  <a:pos x="csX3" y="csY3"/>
                </a:cxn>
                <a:cxn ang="0">
                  <a:pos x="csX4" y="csY4"/>
                </a:cxn>
                <a:cxn ang="0">
                  <a:pos x="csX5" y="csY5"/>
                </a:cxn>
              </a:cxnLst>
              <a:rect l="l" t="t" r="r" b="b"/>
              <a:pathLst>
                <a:path w="36964" h="23931">
                  <a:moveTo>
                    <a:pt x="36965" y="21397"/>
                  </a:moveTo>
                  <a:cubicBezTo>
                    <a:pt x="36519" y="15156"/>
                    <a:pt x="36416" y="7612"/>
                    <a:pt x="36485" y="0"/>
                  </a:cubicBezTo>
                  <a:cubicBezTo>
                    <a:pt x="29318" y="2229"/>
                    <a:pt x="21363" y="3257"/>
                    <a:pt x="13613" y="3257"/>
                  </a:cubicBezTo>
                  <a:cubicBezTo>
                    <a:pt x="9087" y="3257"/>
                    <a:pt x="4629" y="2915"/>
                    <a:pt x="411" y="2229"/>
                  </a:cubicBezTo>
                  <a:cubicBezTo>
                    <a:pt x="514" y="9018"/>
                    <a:pt x="446" y="15945"/>
                    <a:pt x="0" y="21911"/>
                  </a:cubicBezTo>
                  <a:cubicBezTo>
                    <a:pt x="11590" y="24586"/>
                    <a:pt x="25718" y="24792"/>
                    <a:pt x="36965" y="21397"/>
                  </a:cubicBezTo>
                  <a:close/>
                </a:path>
              </a:pathLst>
            </a:custGeom>
            <a:solidFill>
              <a:schemeClr val="accent5">
                <a:lumMod val="50000"/>
              </a:schemeClr>
            </a:solidFill>
            <a:ln w="3429" cap="flat">
              <a:noFill/>
              <a:prstDash val="solid"/>
              <a:miter/>
            </a:ln>
          </p:spPr>
          <p:txBody>
            <a:bodyPr/>
            <a:lstStyle/>
            <a:p>
              <a:endParaRPr lang="en-US"/>
            </a:p>
          </p:txBody>
        </p:sp>
        <p:sp>
          <p:nvSpPr>
            <p:cNvPr id="1152" name="Freeform 1151">
              <a:extLst>
                <a:ext uri="{FF2B5EF4-FFF2-40B4-BE49-F238E27FC236}">
                  <a16:creationId xmlns:a16="http://schemas.microsoft.com/office/drawing/2014/main" id="{892A09EB-48EE-2E4F-ED97-E61A4BF9D8AC}"/>
                </a:ext>
              </a:extLst>
            </p:cNvPr>
            <p:cNvSpPr/>
            <p:nvPr/>
          </p:nvSpPr>
          <p:spPr>
            <a:xfrm>
              <a:off x="9411688" y="3585787"/>
              <a:ext cx="21735" cy="13911"/>
            </a:xfrm>
            <a:custGeom>
              <a:avLst/>
              <a:gdLst>
                <a:gd name="csX0" fmla="*/ 34 w 37478"/>
                <a:gd name="csY0" fmla="*/ 3806 h 23987"/>
                <a:gd name="csX1" fmla="*/ 857 w 37478"/>
                <a:gd name="csY1" fmla="*/ 22871 h 23987"/>
                <a:gd name="csX2" fmla="*/ 22014 w 37478"/>
                <a:gd name="csY2" fmla="*/ 23626 h 23987"/>
                <a:gd name="csX3" fmla="*/ 37136 w 37478"/>
                <a:gd name="csY3" fmla="*/ 20437 h 23987"/>
                <a:gd name="csX4" fmla="*/ 37479 w 37478"/>
                <a:gd name="csY4" fmla="*/ 0 h 23987"/>
                <a:gd name="csX5" fmla="*/ 10184 w 37478"/>
                <a:gd name="csY5" fmla="*/ 4458 h 23987"/>
                <a:gd name="csX6" fmla="*/ 0 w 37478"/>
                <a:gd name="csY6" fmla="*/ 3806 h 239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478" h="23987">
                  <a:moveTo>
                    <a:pt x="34" y="3806"/>
                  </a:moveTo>
                  <a:cubicBezTo>
                    <a:pt x="274" y="8573"/>
                    <a:pt x="652" y="15431"/>
                    <a:pt x="857" y="22871"/>
                  </a:cubicBezTo>
                  <a:cubicBezTo>
                    <a:pt x="7510" y="24003"/>
                    <a:pt x="14916" y="24312"/>
                    <a:pt x="22014" y="23626"/>
                  </a:cubicBezTo>
                  <a:cubicBezTo>
                    <a:pt x="27603" y="23077"/>
                    <a:pt x="32678" y="21980"/>
                    <a:pt x="37136" y="20437"/>
                  </a:cubicBezTo>
                  <a:cubicBezTo>
                    <a:pt x="37239" y="13064"/>
                    <a:pt x="37411" y="5864"/>
                    <a:pt x="37479" y="0"/>
                  </a:cubicBezTo>
                  <a:cubicBezTo>
                    <a:pt x="28838" y="3052"/>
                    <a:pt x="19203" y="4458"/>
                    <a:pt x="10184" y="4458"/>
                  </a:cubicBezTo>
                  <a:cubicBezTo>
                    <a:pt x="6652" y="4458"/>
                    <a:pt x="3258" y="4252"/>
                    <a:pt x="0" y="3806"/>
                  </a:cubicBezTo>
                  <a:close/>
                </a:path>
              </a:pathLst>
            </a:custGeom>
            <a:solidFill>
              <a:schemeClr val="accent5">
                <a:lumMod val="50000"/>
              </a:schemeClr>
            </a:solidFill>
            <a:ln w="3429" cap="flat">
              <a:noFill/>
              <a:prstDash val="solid"/>
              <a:miter/>
            </a:ln>
          </p:spPr>
          <p:txBody>
            <a:bodyPr/>
            <a:lstStyle/>
            <a:p>
              <a:endParaRPr lang="en-US"/>
            </a:p>
          </p:txBody>
        </p:sp>
        <p:sp>
          <p:nvSpPr>
            <p:cNvPr id="1153" name="Freeform 1152">
              <a:extLst>
                <a:ext uri="{FF2B5EF4-FFF2-40B4-BE49-F238E27FC236}">
                  <a16:creationId xmlns:a16="http://schemas.microsoft.com/office/drawing/2014/main" id="{9AFCC6FA-2D5A-93C9-7E24-93EF64010DFD}"/>
                </a:ext>
              </a:extLst>
            </p:cNvPr>
            <p:cNvSpPr/>
            <p:nvPr/>
          </p:nvSpPr>
          <p:spPr>
            <a:xfrm>
              <a:off x="9410388" y="3555699"/>
              <a:ext cx="23055" cy="28969"/>
            </a:xfrm>
            <a:custGeom>
              <a:avLst/>
              <a:gdLst>
                <a:gd name="csX0" fmla="*/ 26381 w 39753"/>
                <a:gd name="csY0" fmla="*/ 48761 h 49951"/>
                <a:gd name="csX1" fmla="*/ 39754 w 39753"/>
                <a:gd name="csY1" fmla="*/ 45091 h 49951"/>
                <a:gd name="csX2" fmla="*/ 39754 w 39753"/>
                <a:gd name="csY2" fmla="*/ 43685 h 49951"/>
                <a:gd name="csX3" fmla="*/ 34164 w 39753"/>
                <a:gd name="csY3" fmla="*/ 0 h 49951"/>
                <a:gd name="csX4" fmla="*/ 19385 w 39753"/>
                <a:gd name="csY4" fmla="*/ 31272 h 49951"/>
                <a:gd name="csX5" fmla="*/ 1143 w 39753"/>
                <a:gd name="csY5" fmla="*/ 15842 h 49951"/>
                <a:gd name="csX6" fmla="*/ 2000 w 39753"/>
                <a:gd name="csY6" fmla="*/ 49240 h 49951"/>
                <a:gd name="csX7" fmla="*/ 26415 w 39753"/>
                <a:gd name="csY7" fmla="*/ 48761 h 499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753" h="49951">
                  <a:moveTo>
                    <a:pt x="26381" y="48761"/>
                  </a:moveTo>
                  <a:cubicBezTo>
                    <a:pt x="31250" y="47903"/>
                    <a:pt x="35742" y="46669"/>
                    <a:pt x="39754" y="45091"/>
                  </a:cubicBezTo>
                  <a:cubicBezTo>
                    <a:pt x="39754" y="44611"/>
                    <a:pt x="39754" y="44131"/>
                    <a:pt x="39754" y="43685"/>
                  </a:cubicBezTo>
                  <a:cubicBezTo>
                    <a:pt x="39308" y="29078"/>
                    <a:pt x="37662" y="-34"/>
                    <a:pt x="34164" y="0"/>
                  </a:cubicBezTo>
                  <a:cubicBezTo>
                    <a:pt x="28918" y="0"/>
                    <a:pt x="30152" y="29387"/>
                    <a:pt x="19385" y="31272"/>
                  </a:cubicBezTo>
                  <a:cubicBezTo>
                    <a:pt x="8618" y="33158"/>
                    <a:pt x="5258" y="14882"/>
                    <a:pt x="1143" y="15842"/>
                  </a:cubicBezTo>
                  <a:cubicBezTo>
                    <a:pt x="-1463" y="16459"/>
                    <a:pt x="1075" y="33124"/>
                    <a:pt x="2000" y="49240"/>
                  </a:cubicBezTo>
                  <a:cubicBezTo>
                    <a:pt x="9441" y="50303"/>
                    <a:pt x="18185" y="50201"/>
                    <a:pt x="26415" y="48761"/>
                  </a:cubicBezTo>
                  <a:close/>
                </a:path>
              </a:pathLst>
            </a:custGeom>
            <a:solidFill>
              <a:schemeClr val="accent5">
                <a:lumMod val="50000"/>
              </a:schemeClr>
            </a:solidFill>
            <a:ln w="3429" cap="flat">
              <a:noFill/>
              <a:prstDash val="solid"/>
              <a:miter/>
            </a:ln>
          </p:spPr>
          <p:txBody>
            <a:bodyPr/>
            <a:lstStyle/>
            <a:p>
              <a:endParaRPr lang="en-US"/>
            </a:p>
          </p:txBody>
        </p:sp>
        <p:sp>
          <p:nvSpPr>
            <p:cNvPr id="1154" name="Freeform 1153">
              <a:extLst>
                <a:ext uri="{FF2B5EF4-FFF2-40B4-BE49-F238E27FC236}">
                  <a16:creationId xmlns:a16="http://schemas.microsoft.com/office/drawing/2014/main" id="{58D4CBBF-DD90-D42C-679D-8A38FB105563}"/>
                </a:ext>
              </a:extLst>
            </p:cNvPr>
            <p:cNvSpPr/>
            <p:nvPr/>
          </p:nvSpPr>
          <p:spPr>
            <a:xfrm>
              <a:off x="9408545" y="3617645"/>
              <a:ext cx="27960" cy="19091"/>
            </a:xfrm>
            <a:custGeom>
              <a:avLst/>
              <a:gdLst>
                <a:gd name="csX0" fmla="*/ 48143 w 48211"/>
                <a:gd name="csY0" fmla="*/ 10218 h 32918"/>
                <a:gd name="csX1" fmla="*/ 45949 w 48211"/>
                <a:gd name="csY1" fmla="*/ 7852 h 32918"/>
                <a:gd name="csX2" fmla="*/ 43686 w 48211"/>
                <a:gd name="csY2" fmla="*/ 0 h 32918"/>
                <a:gd name="csX3" fmla="*/ 24277 w 48211"/>
                <a:gd name="csY3" fmla="*/ 2503 h 32918"/>
                <a:gd name="csX4" fmla="*/ 5384 w 48211"/>
                <a:gd name="csY4" fmla="*/ 446 h 32918"/>
                <a:gd name="csX5" fmla="*/ 2400 w 48211"/>
                <a:gd name="csY5" fmla="*/ 9738 h 32918"/>
                <a:gd name="csX6" fmla="*/ 0 w 48211"/>
                <a:gd name="csY6" fmla="*/ 12893 h 32918"/>
                <a:gd name="csX7" fmla="*/ 10150 w 48211"/>
                <a:gd name="csY7" fmla="*/ 32918 h 32918"/>
                <a:gd name="csX8" fmla="*/ 23009 w 48211"/>
                <a:gd name="csY8" fmla="*/ 31204 h 32918"/>
                <a:gd name="csX9" fmla="*/ 36622 w 48211"/>
                <a:gd name="csY9" fmla="*/ 32438 h 32918"/>
                <a:gd name="csX10" fmla="*/ 48212 w 48211"/>
                <a:gd name="csY10" fmla="*/ 10253 h 32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8211" h="32918">
                  <a:moveTo>
                    <a:pt x="48143" y="10218"/>
                  </a:moveTo>
                  <a:cubicBezTo>
                    <a:pt x="47286" y="9498"/>
                    <a:pt x="46532" y="8744"/>
                    <a:pt x="45949" y="7852"/>
                  </a:cubicBezTo>
                  <a:cubicBezTo>
                    <a:pt x="44920" y="6344"/>
                    <a:pt x="44200" y="3566"/>
                    <a:pt x="43686" y="0"/>
                  </a:cubicBezTo>
                  <a:cubicBezTo>
                    <a:pt x="37616" y="1715"/>
                    <a:pt x="30930" y="2503"/>
                    <a:pt x="24277" y="2503"/>
                  </a:cubicBezTo>
                  <a:cubicBezTo>
                    <a:pt x="17625" y="2503"/>
                    <a:pt x="11316" y="1749"/>
                    <a:pt x="5384" y="446"/>
                  </a:cubicBezTo>
                  <a:cubicBezTo>
                    <a:pt x="4732" y="4698"/>
                    <a:pt x="3772" y="8024"/>
                    <a:pt x="2400" y="9738"/>
                  </a:cubicBezTo>
                  <a:cubicBezTo>
                    <a:pt x="1749" y="10527"/>
                    <a:pt x="823" y="12173"/>
                    <a:pt x="0" y="12893"/>
                  </a:cubicBezTo>
                  <a:cubicBezTo>
                    <a:pt x="5829" y="21534"/>
                    <a:pt x="8058" y="22974"/>
                    <a:pt x="10150" y="32918"/>
                  </a:cubicBezTo>
                  <a:cubicBezTo>
                    <a:pt x="14025" y="31444"/>
                    <a:pt x="17659" y="31272"/>
                    <a:pt x="23009" y="31204"/>
                  </a:cubicBezTo>
                  <a:cubicBezTo>
                    <a:pt x="26746" y="31135"/>
                    <a:pt x="33947" y="31890"/>
                    <a:pt x="36622" y="32438"/>
                  </a:cubicBezTo>
                  <a:cubicBezTo>
                    <a:pt x="38679" y="22254"/>
                    <a:pt x="42245" y="18825"/>
                    <a:pt x="48212" y="10253"/>
                  </a:cubicBezTo>
                  <a:close/>
                </a:path>
              </a:pathLst>
            </a:custGeom>
            <a:solidFill>
              <a:schemeClr val="accent5">
                <a:lumMod val="50000"/>
              </a:schemeClr>
            </a:solidFill>
            <a:ln w="3429" cap="flat">
              <a:noFill/>
              <a:prstDash val="solid"/>
              <a:miter/>
            </a:ln>
          </p:spPr>
          <p:txBody>
            <a:bodyPr/>
            <a:lstStyle/>
            <a:p>
              <a:endParaRPr lang="en-US"/>
            </a:p>
          </p:txBody>
        </p:sp>
        <p:sp>
          <p:nvSpPr>
            <p:cNvPr id="1155" name="Freeform 1154">
              <a:extLst>
                <a:ext uri="{FF2B5EF4-FFF2-40B4-BE49-F238E27FC236}">
                  <a16:creationId xmlns:a16="http://schemas.microsoft.com/office/drawing/2014/main" id="{BFC06AB8-CE4F-0A24-A03F-AB134D127BCB}"/>
                </a:ext>
              </a:extLst>
            </p:cNvPr>
            <p:cNvSpPr/>
            <p:nvPr/>
          </p:nvSpPr>
          <p:spPr>
            <a:xfrm>
              <a:off x="9345604" y="3627211"/>
              <a:ext cx="66381" cy="109157"/>
            </a:xfrm>
            <a:custGeom>
              <a:avLst/>
              <a:gdLst>
                <a:gd name="csX0" fmla="*/ 114426 w 114460"/>
                <a:gd name="csY0" fmla="*/ 17899 h 188217"/>
                <a:gd name="csX1" fmla="*/ 105956 w 114460"/>
                <a:gd name="csY1" fmla="*/ 0 h 188217"/>
                <a:gd name="csX2" fmla="*/ 82570 w 114460"/>
                <a:gd name="csY2" fmla="*/ 40325 h 188217"/>
                <a:gd name="csX3" fmla="*/ 64191 w 114460"/>
                <a:gd name="csY3" fmla="*/ 31718 h 188217"/>
                <a:gd name="csX4" fmla="*/ 58910 w 114460"/>
                <a:gd name="csY4" fmla="*/ 3155 h 188217"/>
                <a:gd name="csX5" fmla="*/ 58122 w 114460"/>
                <a:gd name="csY5" fmla="*/ 30895 h 188217"/>
                <a:gd name="csX6" fmla="*/ 51504 w 114460"/>
                <a:gd name="csY6" fmla="*/ 27466 h 188217"/>
                <a:gd name="csX7" fmla="*/ 42519 w 114460"/>
                <a:gd name="csY7" fmla="*/ 7647 h 188217"/>
                <a:gd name="csX8" fmla="*/ 49652 w 114460"/>
                <a:gd name="csY8" fmla="*/ 34084 h 188217"/>
                <a:gd name="csX9" fmla="*/ 36965 w 114460"/>
                <a:gd name="csY9" fmla="*/ 44920 h 188217"/>
                <a:gd name="csX10" fmla="*/ 61276 w 114460"/>
                <a:gd name="csY10" fmla="*/ 42554 h 188217"/>
                <a:gd name="csX11" fmla="*/ 73449 w 114460"/>
                <a:gd name="csY11" fmla="*/ 52601 h 188217"/>
                <a:gd name="csX12" fmla="*/ 63402 w 114460"/>
                <a:gd name="csY12" fmla="*/ 73483 h 188217"/>
                <a:gd name="csX13" fmla="*/ 35387 w 114460"/>
                <a:gd name="csY13" fmla="*/ 80341 h 188217"/>
                <a:gd name="csX14" fmla="*/ 17934 w 114460"/>
                <a:gd name="csY14" fmla="*/ 55481 h 188217"/>
                <a:gd name="csX15" fmla="*/ 26918 w 114460"/>
                <a:gd name="csY15" fmla="*/ 82433 h 188217"/>
                <a:gd name="csX16" fmla="*/ 1680 w 114460"/>
                <a:gd name="csY16" fmla="*/ 100950 h 188217"/>
                <a:gd name="csX17" fmla="*/ 30621 w 114460"/>
                <a:gd name="csY17" fmla="*/ 87988 h 188217"/>
                <a:gd name="csX18" fmla="*/ 57059 w 114460"/>
                <a:gd name="csY18" fmla="*/ 89051 h 188217"/>
                <a:gd name="csX19" fmla="*/ 39605 w 114460"/>
                <a:gd name="csY19" fmla="*/ 123684 h 188217"/>
                <a:gd name="csX20" fmla="*/ 10801 w 114460"/>
                <a:gd name="csY20" fmla="*/ 141138 h 188217"/>
                <a:gd name="csX21" fmla="*/ 35661 w 114460"/>
                <a:gd name="csY21" fmla="*/ 130302 h 188217"/>
                <a:gd name="csX22" fmla="*/ 44920 w 114460"/>
                <a:gd name="csY22" fmla="*/ 125810 h 188217"/>
                <a:gd name="csX23" fmla="*/ 34359 w 114460"/>
                <a:gd name="csY23" fmla="*/ 152522 h 188217"/>
                <a:gd name="csX24" fmla="*/ 0 w 114460"/>
                <a:gd name="csY24" fmla="*/ 182937 h 188217"/>
                <a:gd name="csX25" fmla="*/ 31718 w 114460"/>
                <a:gd name="csY25" fmla="*/ 163906 h 188217"/>
                <a:gd name="csX26" fmla="*/ 21397 w 114460"/>
                <a:gd name="csY26" fmla="*/ 188218 h 188217"/>
                <a:gd name="csX27" fmla="*/ 39125 w 114460"/>
                <a:gd name="csY27" fmla="*/ 157802 h 188217"/>
                <a:gd name="csX28" fmla="*/ 56304 w 114460"/>
                <a:gd name="csY28" fmla="*/ 121592 h 188217"/>
                <a:gd name="csX29" fmla="*/ 68477 w 114460"/>
                <a:gd name="csY29" fmla="*/ 140109 h 188217"/>
                <a:gd name="csX30" fmla="*/ 63711 w 114460"/>
                <a:gd name="csY30" fmla="*/ 163632 h 188217"/>
                <a:gd name="csX31" fmla="*/ 74032 w 114460"/>
                <a:gd name="csY31" fmla="*/ 143538 h 188217"/>
                <a:gd name="csX32" fmla="*/ 88845 w 114460"/>
                <a:gd name="csY32" fmla="*/ 146178 h 188217"/>
                <a:gd name="csX33" fmla="*/ 72455 w 114460"/>
                <a:gd name="csY33" fmla="*/ 134794 h 188217"/>
                <a:gd name="csX34" fmla="*/ 61070 w 114460"/>
                <a:gd name="csY34" fmla="*/ 110482 h 188217"/>
                <a:gd name="csX35" fmla="*/ 114460 w 114460"/>
                <a:gd name="csY35" fmla="*/ 17865 h 188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14460" h="188217">
                  <a:moveTo>
                    <a:pt x="114426" y="17899"/>
                  </a:moveTo>
                  <a:cubicBezTo>
                    <a:pt x="113294" y="10047"/>
                    <a:pt x="109248" y="4560"/>
                    <a:pt x="105956" y="0"/>
                  </a:cubicBezTo>
                  <a:cubicBezTo>
                    <a:pt x="99715" y="3703"/>
                    <a:pt x="85588" y="39639"/>
                    <a:pt x="82570" y="40325"/>
                  </a:cubicBezTo>
                  <a:cubicBezTo>
                    <a:pt x="79519" y="40976"/>
                    <a:pt x="67106" y="34393"/>
                    <a:pt x="64191" y="31718"/>
                  </a:cubicBezTo>
                  <a:cubicBezTo>
                    <a:pt x="61276" y="29078"/>
                    <a:pt x="56510" y="13750"/>
                    <a:pt x="58910" y="3155"/>
                  </a:cubicBezTo>
                  <a:cubicBezTo>
                    <a:pt x="52841" y="17419"/>
                    <a:pt x="59699" y="30107"/>
                    <a:pt x="58122" y="30895"/>
                  </a:cubicBezTo>
                  <a:cubicBezTo>
                    <a:pt x="56544" y="31684"/>
                    <a:pt x="53115" y="29558"/>
                    <a:pt x="51504" y="27466"/>
                  </a:cubicBezTo>
                  <a:cubicBezTo>
                    <a:pt x="49926" y="25340"/>
                    <a:pt x="42794" y="19545"/>
                    <a:pt x="42519" y="7647"/>
                  </a:cubicBezTo>
                  <a:cubicBezTo>
                    <a:pt x="39331" y="26403"/>
                    <a:pt x="50201" y="32507"/>
                    <a:pt x="49652" y="34084"/>
                  </a:cubicBezTo>
                  <a:cubicBezTo>
                    <a:pt x="49138" y="35661"/>
                    <a:pt x="38027" y="34084"/>
                    <a:pt x="36965" y="44920"/>
                  </a:cubicBezTo>
                  <a:cubicBezTo>
                    <a:pt x="42794" y="36210"/>
                    <a:pt x="55893" y="36827"/>
                    <a:pt x="61276" y="42554"/>
                  </a:cubicBezTo>
                  <a:cubicBezTo>
                    <a:pt x="65494" y="47046"/>
                    <a:pt x="72112" y="49412"/>
                    <a:pt x="73449" y="52601"/>
                  </a:cubicBezTo>
                  <a:cubicBezTo>
                    <a:pt x="74272" y="54555"/>
                    <a:pt x="67346" y="70432"/>
                    <a:pt x="63402" y="73483"/>
                  </a:cubicBezTo>
                  <a:cubicBezTo>
                    <a:pt x="57573" y="77975"/>
                    <a:pt x="45160" y="82467"/>
                    <a:pt x="35387" y="80341"/>
                  </a:cubicBezTo>
                  <a:cubicBezTo>
                    <a:pt x="29249" y="79004"/>
                    <a:pt x="19785" y="67654"/>
                    <a:pt x="17934" y="55481"/>
                  </a:cubicBezTo>
                  <a:cubicBezTo>
                    <a:pt x="16871" y="71083"/>
                    <a:pt x="27466" y="81130"/>
                    <a:pt x="26918" y="82433"/>
                  </a:cubicBezTo>
                  <a:cubicBezTo>
                    <a:pt x="26369" y="83736"/>
                    <a:pt x="5384" y="88777"/>
                    <a:pt x="1680" y="100950"/>
                  </a:cubicBezTo>
                  <a:cubicBezTo>
                    <a:pt x="7750" y="90628"/>
                    <a:pt x="25958" y="86788"/>
                    <a:pt x="30621" y="87988"/>
                  </a:cubicBezTo>
                  <a:cubicBezTo>
                    <a:pt x="47011" y="92206"/>
                    <a:pt x="56270" y="87474"/>
                    <a:pt x="57059" y="89051"/>
                  </a:cubicBezTo>
                  <a:cubicBezTo>
                    <a:pt x="58087" y="91074"/>
                    <a:pt x="49652" y="117340"/>
                    <a:pt x="39605" y="123684"/>
                  </a:cubicBezTo>
                  <a:cubicBezTo>
                    <a:pt x="29558" y="130028"/>
                    <a:pt x="15533" y="129513"/>
                    <a:pt x="10801" y="141138"/>
                  </a:cubicBezTo>
                  <a:cubicBezTo>
                    <a:pt x="16871" y="131605"/>
                    <a:pt x="29558" y="132942"/>
                    <a:pt x="35661" y="130302"/>
                  </a:cubicBezTo>
                  <a:cubicBezTo>
                    <a:pt x="41731" y="127662"/>
                    <a:pt x="43857" y="125021"/>
                    <a:pt x="44920" y="125810"/>
                  </a:cubicBezTo>
                  <a:cubicBezTo>
                    <a:pt x="45983" y="126599"/>
                    <a:pt x="38851" y="144841"/>
                    <a:pt x="34359" y="152522"/>
                  </a:cubicBezTo>
                  <a:cubicBezTo>
                    <a:pt x="31135" y="158043"/>
                    <a:pt x="18242" y="179234"/>
                    <a:pt x="0" y="182937"/>
                  </a:cubicBezTo>
                  <a:cubicBezTo>
                    <a:pt x="18242" y="182937"/>
                    <a:pt x="30415" y="163118"/>
                    <a:pt x="31718" y="163906"/>
                  </a:cubicBezTo>
                  <a:cubicBezTo>
                    <a:pt x="33021" y="164695"/>
                    <a:pt x="27740" y="183726"/>
                    <a:pt x="21397" y="188218"/>
                  </a:cubicBezTo>
                  <a:cubicBezTo>
                    <a:pt x="30655" y="184514"/>
                    <a:pt x="38062" y="161266"/>
                    <a:pt x="39125" y="157802"/>
                  </a:cubicBezTo>
                  <a:cubicBezTo>
                    <a:pt x="40188" y="154373"/>
                    <a:pt x="53938" y="121592"/>
                    <a:pt x="56304" y="121592"/>
                  </a:cubicBezTo>
                  <a:cubicBezTo>
                    <a:pt x="58670" y="121592"/>
                    <a:pt x="68477" y="134280"/>
                    <a:pt x="68477" y="140109"/>
                  </a:cubicBezTo>
                  <a:cubicBezTo>
                    <a:pt x="68477" y="145938"/>
                    <a:pt x="68991" y="158077"/>
                    <a:pt x="63711" y="163632"/>
                  </a:cubicBezTo>
                  <a:cubicBezTo>
                    <a:pt x="72695" y="159654"/>
                    <a:pt x="72420" y="144086"/>
                    <a:pt x="74032" y="143538"/>
                  </a:cubicBezTo>
                  <a:cubicBezTo>
                    <a:pt x="75609" y="143023"/>
                    <a:pt x="81713" y="149881"/>
                    <a:pt x="88845" y="146178"/>
                  </a:cubicBezTo>
                  <a:cubicBezTo>
                    <a:pt x="78798" y="146967"/>
                    <a:pt x="73518" y="137914"/>
                    <a:pt x="72455" y="134794"/>
                  </a:cubicBezTo>
                  <a:cubicBezTo>
                    <a:pt x="69026" y="124747"/>
                    <a:pt x="59527" y="115351"/>
                    <a:pt x="61070" y="110482"/>
                  </a:cubicBezTo>
                  <a:cubicBezTo>
                    <a:pt x="62922" y="104653"/>
                    <a:pt x="103556" y="31684"/>
                    <a:pt x="114460" y="17865"/>
                  </a:cubicBezTo>
                  <a:close/>
                </a:path>
              </a:pathLst>
            </a:custGeom>
            <a:solidFill>
              <a:schemeClr val="accent5">
                <a:lumMod val="50000"/>
              </a:schemeClr>
            </a:solidFill>
            <a:ln w="3429" cap="flat">
              <a:noFill/>
              <a:prstDash val="solid"/>
              <a:miter/>
            </a:ln>
          </p:spPr>
          <p:txBody>
            <a:bodyPr/>
            <a:lstStyle/>
            <a:p>
              <a:endParaRPr lang="en-US"/>
            </a:p>
          </p:txBody>
        </p:sp>
        <p:sp>
          <p:nvSpPr>
            <p:cNvPr id="1156" name="Freeform 1155">
              <a:extLst>
                <a:ext uri="{FF2B5EF4-FFF2-40B4-BE49-F238E27FC236}">
                  <a16:creationId xmlns:a16="http://schemas.microsoft.com/office/drawing/2014/main" id="{A1361424-9C6C-1763-091C-A2F6906BF6B0}"/>
                </a:ext>
              </a:extLst>
            </p:cNvPr>
            <p:cNvSpPr/>
            <p:nvPr/>
          </p:nvSpPr>
          <p:spPr>
            <a:xfrm>
              <a:off x="9431952" y="3618520"/>
              <a:ext cx="74077" cy="117887"/>
            </a:xfrm>
            <a:custGeom>
              <a:avLst/>
              <a:gdLst>
                <a:gd name="csX0" fmla="*/ 10287 w 127730"/>
                <a:gd name="csY0" fmla="*/ 12379 h 203271"/>
                <a:gd name="csX1" fmla="*/ 33741 w 127730"/>
                <a:gd name="csY1" fmla="*/ 44645 h 203271"/>
                <a:gd name="csX2" fmla="*/ 42863 w 127730"/>
                <a:gd name="csY2" fmla="*/ 29455 h 203271"/>
                <a:gd name="csX3" fmla="*/ 35696 w 127730"/>
                <a:gd name="csY3" fmla="*/ 6481 h 203271"/>
                <a:gd name="csX4" fmla="*/ 45023 w 127730"/>
                <a:gd name="csY4" fmla="*/ 16528 h 203271"/>
                <a:gd name="csX5" fmla="*/ 52567 w 127730"/>
                <a:gd name="csY5" fmla="*/ 0 h 203271"/>
                <a:gd name="csX6" fmla="*/ 48966 w 127730"/>
                <a:gd name="csY6" fmla="*/ 30518 h 203271"/>
                <a:gd name="csX7" fmla="*/ 60830 w 127730"/>
                <a:gd name="csY7" fmla="*/ 28735 h 203271"/>
                <a:gd name="csX8" fmla="*/ 75198 w 127730"/>
                <a:gd name="csY8" fmla="*/ 24414 h 203271"/>
                <a:gd name="csX9" fmla="*/ 53664 w 127730"/>
                <a:gd name="csY9" fmla="*/ 36279 h 203271"/>
                <a:gd name="csX10" fmla="*/ 44680 w 127730"/>
                <a:gd name="csY10" fmla="*/ 52429 h 203271"/>
                <a:gd name="csX11" fmla="*/ 62099 w 127730"/>
                <a:gd name="csY11" fmla="*/ 76638 h 203271"/>
                <a:gd name="csX12" fmla="*/ 78798 w 127730"/>
                <a:gd name="csY12" fmla="*/ 104962 h 203271"/>
                <a:gd name="csX13" fmla="*/ 99064 w 127730"/>
                <a:gd name="csY13" fmla="*/ 112505 h 203271"/>
                <a:gd name="csX14" fmla="*/ 112403 w 127730"/>
                <a:gd name="csY14" fmla="*/ 86068 h 203271"/>
                <a:gd name="csX15" fmla="*/ 112643 w 127730"/>
                <a:gd name="csY15" fmla="*/ 107568 h 203271"/>
                <a:gd name="csX16" fmla="*/ 127730 w 127730"/>
                <a:gd name="csY16" fmla="*/ 104104 h 203271"/>
                <a:gd name="csX17" fmla="*/ 103487 w 127730"/>
                <a:gd name="csY17" fmla="*/ 116963 h 203271"/>
                <a:gd name="csX18" fmla="*/ 115043 w 127730"/>
                <a:gd name="csY18" fmla="*/ 126770 h 203271"/>
                <a:gd name="csX19" fmla="*/ 95292 w 127730"/>
                <a:gd name="csY19" fmla="*/ 120667 h 203271"/>
                <a:gd name="csX20" fmla="*/ 81542 w 127730"/>
                <a:gd name="csY20" fmla="*/ 117889 h 203271"/>
                <a:gd name="csX21" fmla="*/ 87028 w 127730"/>
                <a:gd name="csY21" fmla="*/ 139046 h 203271"/>
                <a:gd name="csX22" fmla="*/ 94469 w 127730"/>
                <a:gd name="csY22" fmla="*/ 162534 h 203271"/>
                <a:gd name="csX23" fmla="*/ 116003 w 127730"/>
                <a:gd name="csY23" fmla="*/ 178582 h 203271"/>
                <a:gd name="csX24" fmla="*/ 92892 w 127730"/>
                <a:gd name="csY24" fmla="*/ 169975 h 203271"/>
                <a:gd name="csX25" fmla="*/ 80376 w 127730"/>
                <a:gd name="csY25" fmla="*/ 203271 h 203271"/>
                <a:gd name="csX26" fmla="*/ 84216 w 127730"/>
                <a:gd name="csY26" fmla="*/ 159071 h 203271"/>
                <a:gd name="csX27" fmla="*/ 67448 w 127730"/>
                <a:gd name="csY27" fmla="*/ 171553 h 203271"/>
                <a:gd name="csX28" fmla="*/ 80616 w 127730"/>
                <a:gd name="csY28" fmla="*/ 147584 h 203271"/>
                <a:gd name="csX29" fmla="*/ 70192 w 127730"/>
                <a:gd name="csY29" fmla="*/ 115557 h 203271"/>
                <a:gd name="csX30" fmla="*/ 51401 w 127730"/>
                <a:gd name="csY30" fmla="*/ 86205 h 203271"/>
                <a:gd name="csX31" fmla="*/ 52189 w 127730"/>
                <a:gd name="csY31" fmla="*/ 113225 h 203271"/>
                <a:gd name="csX32" fmla="*/ 59253 w 127730"/>
                <a:gd name="csY32" fmla="*/ 133594 h 203271"/>
                <a:gd name="csX33" fmla="*/ 49035 w 127730"/>
                <a:gd name="csY33" fmla="*/ 115317 h 203271"/>
                <a:gd name="csX34" fmla="*/ 37548 w 127730"/>
                <a:gd name="csY34" fmla="*/ 125741 h 203271"/>
                <a:gd name="csX35" fmla="*/ 47252 w 127730"/>
                <a:gd name="csY35" fmla="*/ 111031 h 203271"/>
                <a:gd name="csX36" fmla="*/ 44406 w 127730"/>
                <a:gd name="csY36" fmla="*/ 78010 h 203271"/>
                <a:gd name="csX37" fmla="*/ 23214 w 127730"/>
                <a:gd name="csY37" fmla="*/ 56818 h 203271"/>
                <a:gd name="csX38" fmla="*/ 0 w 127730"/>
                <a:gd name="csY38" fmla="*/ 32473 h 203271"/>
                <a:gd name="csX39" fmla="*/ 10390 w 127730"/>
                <a:gd name="csY39" fmla="*/ 12447 h 203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27730" h="203271">
                  <a:moveTo>
                    <a:pt x="10287" y="12379"/>
                  </a:moveTo>
                  <a:cubicBezTo>
                    <a:pt x="18037" y="22083"/>
                    <a:pt x="25649" y="40908"/>
                    <a:pt x="33741" y="44645"/>
                  </a:cubicBezTo>
                  <a:cubicBezTo>
                    <a:pt x="35696" y="45537"/>
                    <a:pt x="42142" y="34839"/>
                    <a:pt x="42863" y="29455"/>
                  </a:cubicBezTo>
                  <a:cubicBezTo>
                    <a:pt x="43583" y="24071"/>
                    <a:pt x="39639" y="11864"/>
                    <a:pt x="35696" y="6481"/>
                  </a:cubicBezTo>
                  <a:cubicBezTo>
                    <a:pt x="42142" y="11521"/>
                    <a:pt x="43240" y="16528"/>
                    <a:pt x="45023" y="16528"/>
                  </a:cubicBezTo>
                  <a:cubicBezTo>
                    <a:pt x="46806" y="16528"/>
                    <a:pt x="43960" y="6824"/>
                    <a:pt x="52567" y="0"/>
                  </a:cubicBezTo>
                  <a:cubicBezTo>
                    <a:pt x="46806" y="10424"/>
                    <a:pt x="47526" y="29078"/>
                    <a:pt x="48966" y="30518"/>
                  </a:cubicBezTo>
                  <a:cubicBezTo>
                    <a:pt x="50406" y="31958"/>
                    <a:pt x="55516" y="28941"/>
                    <a:pt x="60830" y="28735"/>
                  </a:cubicBezTo>
                  <a:cubicBezTo>
                    <a:pt x="64054" y="28598"/>
                    <a:pt x="69814" y="30175"/>
                    <a:pt x="75198" y="24414"/>
                  </a:cubicBezTo>
                  <a:cubicBezTo>
                    <a:pt x="70535" y="33741"/>
                    <a:pt x="58670" y="33021"/>
                    <a:pt x="53664" y="36279"/>
                  </a:cubicBezTo>
                  <a:cubicBezTo>
                    <a:pt x="48623" y="39502"/>
                    <a:pt x="43617" y="48829"/>
                    <a:pt x="44680" y="52429"/>
                  </a:cubicBezTo>
                  <a:cubicBezTo>
                    <a:pt x="45743" y="56030"/>
                    <a:pt x="54178" y="65082"/>
                    <a:pt x="62099" y="76638"/>
                  </a:cubicBezTo>
                  <a:cubicBezTo>
                    <a:pt x="70706" y="89188"/>
                    <a:pt x="74512" y="99475"/>
                    <a:pt x="78798" y="104962"/>
                  </a:cubicBezTo>
                  <a:cubicBezTo>
                    <a:pt x="81953" y="108974"/>
                    <a:pt x="91589" y="114083"/>
                    <a:pt x="99064" y="112505"/>
                  </a:cubicBezTo>
                  <a:cubicBezTo>
                    <a:pt x="104996" y="111271"/>
                    <a:pt x="115626" y="101395"/>
                    <a:pt x="112403" y="86068"/>
                  </a:cubicBezTo>
                  <a:cubicBezTo>
                    <a:pt x="118815" y="94709"/>
                    <a:pt x="111305" y="106710"/>
                    <a:pt x="112643" y="107568"/>
                  </a:cubicBezTo>
                  <a:cubicBezTo>
                    <a:pt x="114014" y="108459"/>
                    <a:pt x="119055" y="103110"/>
                    <a:pt x="127730" y="104104"/>
                  </a:cubicBezTo>
                  <a:cubicBezTo>
                    <a:pt x="117580" y="106813"/>
                    <a:pt x="103179" y="116106"/>
                    <a:pt x="103487" y="116963"/>
                  </a:cubicBezTo>
                  <a:cubicBezTo>
                    <a:pt x="104207" y="118746"/>
                    <a:pt x="112128" y="117957"/>
                    <a:pt x="115043" y="126770"/>
                  </a:cubicBezTo>
                  <a:cubicBezTo>
                    <a:pt x="109282" y="120323"/>
                    <a:pt x="100127" y="121386"/>
                    <a:pt x="95292" y="120667"/>
                  </a:cubicBezTo>
                  <a:cubicBezTo>
                    <a:pt x="88125" y="119604"/>
                    <a:pt x="83325" y="116826"/>
                    <a:pt x="81542" y="117889"/>
                  </a:cubicBezTo>
                  <a:cubicBezTo>
                    <a:pt x="79759" y="118952"/>
                    <a:pt x="83908" y="124541"/>
                    <a:pt x="87028" y="139046"/>
                  </a:cubicBezTo>
                  <a:cubicBezTo>
                    <a:pt x="88400" y="145355"/>
                    <a:pt x="90560" y="156671"/>
                    <a:pt x="94469" y="162534"/>
                  </a:cubicBezTo>
                  <a:cubicBezTo>
                    <a:pt x="97384" y="166889"/>
                    <a:pt x="104242" y="176628"/>
                    <a:pt x="116003" y="178582"/>
                  </a:cubicBezTo>
                  <a:cubicBezTo>
                    <a:pt x="98378" y="181703"/>
                    <a:pt x="95772" y="169255"/>
                    <a:pt x="92892" y="169975"/>
                  </a:cubicBezTo>
                  <a:cubicBezTo>
                    <a:pt x="90011" y="170696"/>
                    <a:pt x="97589" y="192298"/>
                    <a:pt x="80376" y="203271"/>
                  </a:cubicBezTo>
                  <a:cubicBezTo>
                    <a:pt x="92137" y="190344"/>
                    <a:pt x="86719" y="160854"/>
                    <a:pt x="84216" y="159071"/>
                  </a:cubicBezTo>
                  <a:cubicBezTo>
                    <a:pt x="81713" y="157288"/>
                    <a:pt x="81953" y="169598"/>
                    <a:pt x="67448" y="171553"/>
                  </a:cubicBezTo>
                  <a:cubicBezTo>
                    <a:pt x="80376" y="165278"/>
                    <a:pt x="81199" y="154751"/>
                    <a:pt x="80616" y="147584"/>
                  </a:cubicBezTo>
                  <a:cubicBezTo>
                    <a:pt x="79587" y="134760"/>
                    <a:pt x="75678" y="127696"/>
                    <a:pt x="70192" y="115557"/>
                  </a:cubicBezTo>
                  <a:cubicBezTo>
                    <a:pt x="67174" y="108905"/>
                    <a:pt x="52464" y="86205"/>
                    <a:pt x="51401" y="86205"/>
                  </a:cubicBezTo>
                  <a:cubicBezTo>
                    <a:pt x="50098" y="86205"/>
                    <a:pt x="50989" y="107808"/>
                    <a:pt x="52189" y="113225"/>
                  </a:cubicBezTo>
                  <a:cubicBezTo>
                    <a:pt x="53047" y="117203"/>
                    <a:pt x="54556" y="126153"/>
                    <a:pt x="59253" y="133594"/>
                  </a:cubicBezTo>
                  <a:cubicBezTo>
                    <a:pt x="49206" y="127833"/>
                    <a:pt x="49755" y="116037"/>
                    <a:pt x="49035" y="115317"/>
                  </a:cubicBezTo>
                  <a:cubicBezTo>
                    <a:pt x="48315" y="114597"/>
                    <a:pt x="45571" y="123787"/>
                    <a:pt x="37548" y="125741"/>
                  </a:cubicBezTo>
                  <a:cubicBezTo>
                    <a:pt x="40599" y="123787"/>
                    <a:pt x="45366" y="118026"/>
                    <a:pt x="47252" y="111031"/>
                  </a:cubicBezTo>
                  <a:cubicBezTo>
                    <a:pt x="47937" y="108562"/>
                    <a:pt x="48315" y="83496"/>
                    <a:pt x="44406" y="78010"/>
                  </a:cubicBezTo>
                  <a:cubicBezTo>
                    <a:pt x="43274" y="76432"/>
                    <a:pt x="29318" y="62579"/>
                    <a:pt x="23214" y="56818"/>
                  </a:cubicBezTo>
                  <a:cubicBezTo>
                    <a:pt x="17111" y="51058"/>
                    <a:pt x="4938" y="36416"/>
                    <a:pt x="0" y="32473"/>
                  </a:cubicBezTo>
                  <a:cubicBezTo>
                    <a:pt x="1474" y="23557"/>
                    <a:pt x="6172" y="18036"/>
                    <a:pt x="10390" y="12447"/>
                  </a:cubicBezTo>
                  <a:close/>
                </a:path>
              </a:pathLst>
            </a:custGeom>
            <a:solidFill>
              <a:schemeClr val="accent5">
                <a:lumMod val="50000"/>
              </a:schemeClr>
            </a:solidFill>
            <a:ln w="3429" cap="flat">
              <a:noFill/>
              <a:prstDash val="solid"/>
              <a:miter/>
            </a:ln>
          </p:spPr>
          <p:txBody>
            <a:bodyPr/>
            <a:lstStyle/>
            <a:p>
              <a:endParaRPr lang="en-US"/>
            </a:p>
          </p:txBody>
        </p:sp>
      </p:grpSp>
      <p:grpSp>
        <p:nvGrpSpPr>
          <p:cNvPr id="1169" name="Graphic 3">
            <a:extLst>
              <a:ext uri="{FF2B5EF4-FFF2-40B4-BE49-F238E27FC236}">
                <a16:creationId xmlns:a16="http://schemas.microsoft.com/office/drawing/2014/main" id="{A939921D-62A0-2EFD-04B2-9346A05F654F}"/>
              </a:ext>
            </a:extLst>
          </p:cNvPr>
          <p:cNvGrpSpPr/>
          <p:nvPr/>
        </p:nvGrpSpPr>
        <p:grpSpPr>
          <a:xfrm>
            <a:off x="9323140" y="3150386"/>
            <a:ext cx="203684" cy="245656"/>
            <a:chOff x="4288700" y="2358135"/>
            <a:chExt cx="370748" cy="447147"/>
          </a:xfrm>
          <a:solidFill>
            <a:schemeClr val="tx1">
              <a:lumMod val="50000"/>
              <a:lumOff val="50000"/>
            </a:schemeClr>
          </a:solidFill>
        </p:grpSpPr>
        <p:sp>
          <p:nvSpPr>
            <p:cNvPr id="1170" name="Freeform 1169">
              <a:extLst>
                <a:ext uri="{FF2B5EF4-FFF2-40B4-BE49-F238E27FC236}">
                  <a16:creationId xmlns:a16="http://schemas.microsoft.com/office/drawing/2014/main" id="{29FCA808-C758-4975-19E6-E69449A8455F}"/>
                </a:ext>
              </a:extLst>
            </p:cNvPr>
            <p:cNvSpPr/>
            <p:nvPr/>
          </p:nvSpPr>
          <p:spPr>
            <a:xfrm>
              <a:off x="4288700" y="2358135"/>
              <a:ext cx="370748" cy="447147"/>
            </a:xfrm>
            <a:custGeom>
              <a:avLst/>
              <a:gdLst>
                <a:gd name="csX0" fmla="*/ 367531 w 370748"/>
                <a:gd name="csY0" fmla="*/ 197361 h 447147"/>
                <a:gd name="csX1" fmla="*/ 323365 w 370748"/>
                <a:gd name="csY1" fmla="*/ 197635 h 447147"/>
                <a:gd name="csX2" fmla="*/ 324222 w 370748"/>
                <a:gd name="csY2" fmla="*/ 230828 h 447147"/>
                <a:gd name="csX3" fmla="*/ 305637 w 370748"/>
                <a:gd name="csY3" fmla="*/ 340144 h 447147"/>
                <a:gd name="csX4" fmla="*/ 247070 w 370748"/>
                <a:gd name="csY4" fmla="*/ 444729 h 447147"/>
                <a:gd name="csX5" fmla="*/ 247070 w 370748"/>
                <a:gd name="csY5" fmla="*/ 444660 h 447147"/>
                <a:gd name="csX6" fmla="*/ 205819 w 370748"/>
                <a:gd name="csY6" fmla="*/ 441128 h 447147"/>
                <a:gd name="csX7" fmla="*/ 193612 w 370748"/>
                <a:gd name="csY7" fmla="*/ 359792 h 447147"/>
                <a:gd name="csX8" fmla="*/ 178113 w 370748"/>
                <a:gd name="csY8" fmla="*/ 306540 h 447147"/>
                <a:gd name="csX9" fmla="*/ 144131 w 370748"/>
                <a:gd name="csY9" fmla="*/ 256374 h 447147"/>
                <a:gd name="csX10" fmla="*/ 134050 w 370748"/>
                <a:gd name="csY10" fmla="*/ 240943 h 447147"/>
                <a:gd name="csX11" fmla="*/ 120780 w 370748"/>
                <a:gd name="csY11" fmla="*/ 247150 h 447147"/>
                <a:gd name="csX12" fmla="*/ 11875 w 370748"/>
                <a:gd name="csY12" fmla="*/ 286480 h 447147"/>
                <a:gd name="csX13" fmla="*/ 7109 w 370748"/>
                <a:gd name="csY13" fmla="*/ 266043 h 447147"/>
                <a:gd name="csX14" fmla="*/ 121500 w 370748"/>
                <a:gd name="csY14" fmla="*/ 213340 h 447147"/>
                <a:gd name="csX15" fmla="*/ 120163 w 370748"/>
                <a:gd name="csY15" fmla="*/ 207099 h 447147"/>
                <a:gd name="csX16" fmla="*/ 68179 w 370748"/>
                <a:gd name="csY16" fmla="*/ 218517 h 447147"/>
                <a:gd name="csX17" fmla="*/ 456 w 370748"/>
                <a:gd name="csY17" fmla="*/ 207785 h 447147"/>
                <a:gd name="csX18" fmla="*/ 8172 w 370748"/>
                <a:gd name="csY18" fmla="*/ 187862 h 447147"/>
                <a:gd name="csX19" fmla="*/ 87862 w 370748"/>
                <a:gd name="csY19" fmla="*/ 193486 h 447147"/>
                <a:gd name="csX20" fmla="*/ 120848 w 370748"/>
                <a:gd name="csY20" fmla="*/ 174866 h 447147"/>
                <a:gd name="csX21" fmla="*/ 127226 w 370748"/>
                <a:gd name="csY21" fmla="*/ 149149 h 447147"/>
                <a:gd name="csX22" fmla="*/ 126301 w 370748"/>
                <a:gd name="csY22" fmla="*/ 94456 h 447147"/>
                <a:gd name="csX23" fmla="*/ 149309 w 370748"/>
                <a:gd name="csY23" fmla="*/ 50942 h 447147"/>
                <a:gd name="csX24" fmla="*/ 150887 w 370748"/>
                <a:gd name="csY24" fmla="*/ 49571 h 447147"/>
                <a:gd name="csX25" fmla="*/ 163402 w 370748"/>
                <a:gd name="csY25" fmla="*/ 40930 h 447147"/>
                <a:gd name="csX26" fmla="*/ 158670 w 370748"/>
                <a:gd name="csY26" fmla="*/ 28345 h 447147"/>
                <a:gd name="csX27" fmla="*/ 152155 w 370748"/>
                <a:gd name="csY27" fmla="*/ 11303 h 447147"/>
                <a:gd name="csX28" fmla="*/ 169026 w 370748"/>
                <a:gd name="csY28" fmla="*/ 3759 h 447147"/>
                <a:gd name="csX29" fmla="*/ 191692 w 370748"/>
                <a:gd name="csY29" fmla="*/ 33351 h 447147"/>
                <a:gd name="csX30" fmla="*/ 208837 w 370748"/>
                <a:gd name="csY30" fmla="*/ 845 h 447147"/>
                <a:gd name="csX31" fmla="*/ 226427 w 370748"/>
                <a:gd name="csY31" fmla="*/ 5542 h 447147"/>
                <a:gd name="csX32" fmla="*/ 225673 w 370748"/>
                <a:gd name="csY32" fmla="*/ 37912 h 447147"/>
                <a:gd name="csX33" fmla="*/ 250156 w 370748"/>
                <a:gd name="csY33" fmla="*/ 16206 h 447147"/>
                <a:gd name="csX34" fmla="*/ 262912 w 370748"/>
                <a:gd name="csY34" fmla="*/ 24608 h 447147"/>
                <a:gd name="csX35" fmla="*/ 249402 w 370748"/>
                <a:gd name="csY35" fmla="*/ 48439 h 447147"/>
                <a:gd name="csX36" fmla="*/ 248819 w 370748"/>
                <a:gd name="csY36" fmla="*/ 49674 h 447147"/>
                <a:gd name="csX37" fmla="*/ 265861 w 370748"/>
                <a:gd name="csY37" fmla="*/ 119762 h 447147"/>
                <a:gd name="csX38" fmla="*/ 299979 w 370748"/>
                <a:gd name="csY38" fmla="*/ 145205 h 447147"/>
                <a:gd name="csX39" fmla="*/ 341265 w 370748"/>
                <a:gd name="csY39" fmla="*/ 115339 h 447147"/>
                <a:gd name="csX40" fmla="*/ 356661 w 370748"/>
                <a:gd name="csY40" fmla="*/ 125283 h 447147"/>
                <a:gd name="csX41" fmla="*/ 312152 w 370748"/>
                <a:gd name="csY41" fmla="*/ 163756 h 447147"/>
                <a:gd name="csX42" fmla="*/ 317056 w 370748"/>
                <a:gd name="csY42" fmla="*/ 174661 h 447147"/>
                <a:gd name="csX43" fmla="*/ 366742 w 370748"/>
                <a:gd name="csY43" fmla="*/ 178124 h 447147"/>
                <a:gd name="csX44" fmla="*/ 367531 w 370748"/>
                <a:gd name="csY44" fmla="*/ 197292 h 447147"/>
                <a:gd name="csX45" fmla="*/ 222210 w 370748"/>
                <a:gd name="csY45" fmla="*/ 113933 h 447147"/>
                <a:gd name="csX46" fmla="*/ 194606 w 370748"/>
                <a:gd name="csY46" fmla="*/ 74499 h 447147"/>
                <a:gd name="csX47" fmla="*/ 173415 w 370748"/>
                <a:gd name="csY47" fmla="*/ 124666 h 447147"/>
                <a:gd name="csX48" fmla="*/ 206093 w 370748"/>
                <a:gd name="csY48" fmla="*/ 115819 h 447147"/>
                <a:gd name="csX49" fmla="*/ 222210 w 370748"/>
                <a:gd name="csY49" fmla="*/ 113933 h 447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370748" h="447147">
                  <a:moveTo>
                    <a:pt x="367531" y="197361"/>
                  </a:moveTo>
                  <a:cubicBezTo>
                    <a:pt x="359678" y="198629"/>
                    <a:pt x="341573" y="198664"/>
                    <a:pt x="323365" y="197635"/>
                  </a:cubicBezTo>
                  <a:cubicBezTo>
                    <a:pt x="325251" y="208711"/>
                    <a:pt x="325560" y="219958"/>
                    <a:pt x="324222" y="230828"/>
                  </a:cubicBezTo>
                  <a:cubicBezTo>
                    <a:pt x="319868" y="265975"/>
                    <a:pt x="308449" y="304963"/>
                    <a:pt x="305637" y="340144"/>
                  </a:cubicBezTo>
                  <a:cubicBezTo>
                    <a:pt x="302688" y="376800"/>
                    <a:pt x="291853" y="433344"/>
                    <a:pt x="247070" y="444729"/>
                  </a:cubicBezTo>
                  <a:lnTo>
                    <a:pt x="247070" y="444660"/>
                  </a:lnTo>
                  <a:cubicBezTo>
                    <a:pt x="231125" y="449118"/>
                    <a:pt x="211237" y="447369"/>
                    <a:pt x="205819" y="441128"/>
                  </a:cubicBezTo>
                  <a:cubicBezTo>
                    <a:pt x="189291" y="421960"/>
                    <a:pt x="194778" y="379200"/>
                    <a:pt x="193612" y="359792"/>
                  </a:cubicBezTo>
                  <a:cubicBezTo>
                    <a:pt x="192480" y="341104"/>
                    <a:pt x="187234" y="322896"/>
                    <a:pt x="178113" y="306540"/>
                  </a:cubicBezTo>
                  <a:cubicBezTo>
                    <a:pt x="168272" y="288846"/>
                    <a:pt x="154007" y="274033"/>
                    <a:pt x="144131" y="256374"/>
                  </a:cubicBezTo>
                  <a:cubicBezTo>
                    <a:pt x="143068" y="254453"/>
                    <a:pt x="137033" y="240497"/>
                    <a:pt x="134050" y="240943"/>
                  </a:cubicBezTo>
                  <a:cubicBezTo>
                    <a:pt x="130347" y="241526"/>
                    <a:pt x="123729" y="244852"/>
                    <a:pt x="120780" y="247150"/>
                  </a:cubicBezTo>
                  <a:cubicBezTo>
                    <a:pt x="99074" y="264226"/>
                    <a:pt x="50143" y="283428"/>
                    <a:pt x="11875" y="286480"/>
                  </a:cubicBezTo>
                  <a:cubicBezTo>
                    <a:pt x="8137" y="286789"/>
                    <a:pt x="4160" y="266249"/>
                    <a:pt x="7109" y="266043"/>
                  </a:cubicBezTo>
                  <a:cubicBezTo>
                    <a:pt x="57035" y="262717"/>
                    <a:pt x="98080" y="230965"/>
                    <a:pt x="121500" y="213340"/>
                  </a:cubicBezTo>
                  <a:cubicBezTo>
                    <a:pt x="120951" y="211248"/>
                    <a:pt x="120506" y="209156"/>
                    <a:pt x="120163" y="207099"/>
                  </a:cubicBezTo>
                  <a:cubicBezTo>
                    <a:pt x="106995" y="213100"/>
                    <a:pt x="89576" y="218003"/>
                    <a:pt x="68179" y="218517"/>
                  </a:cubicBezTo>
                  <a:cubicBezTo>
                    <a:pt x="47982" y="219032"/>
                    <a:pt x="20619" y="213408"/>
                    <a:pt x="456" y="207785"/>
                  </a:cubicBezTo>
                  <a:cubicBezTo>
                    <a:pt x="-1704" y="207168"/>
                    <a:pt x="4297" y="186696"/>
                    <a:pt x="8172" y="187862"/>
                  </a:cubicBezTo>
                  <a:cubicBezTo>
                    <a:pt x="33135" y="195509"/>
                    <a:pt x="59572" y="200618"/>
                    <a:pt x="87862" y="193486"/>
                  </a:cubicBezTo>
                  <a:cubicBezTo>
                    <a:pt x="101132" y="190125"/>
                    <a:pt x="109807" y="181724"/>
                    <a:pt x="120848" y="174866"/>
                  </a:cubicBezTo>
                  <a:cubicBezTo>
                    <a:pt x="121637" y="157996"/>
                    <a:pt x="127295" y="149423"/>
                    <a:pt x="127226" y="149149"/>
                  </a:cubicBezTo>
                  <a:cubicBezTo>
                    <a:pt x="122974" y="129878"/>
                    <a:pt x="122940" y="111601"/>
                    <a:pt x="126301" y="94456"/>
                  </a:cubicBezTo>
                  <a:cubicBezTo>
                    <a:pt x="129490" y="78134"/>
                    <a:pt x="136588" y="62292"/>
                    <a:pt x="149309" y="50942"/>
                  </a:cubicBezTo>
                  <a:cubicBezTo>
                    <a:pt x="149824" y="50462"/>
                    <a:pt x="150338" y="50016"/>
                    <a:pt x="150887" y="49571"/>
                  </a:cubicBezTo>
                  <a:cubicBezTo>
                    <a:pt x="154967" y="46142"/>
                    <a:pt x="158945" y="43261"/>
                    <a:pt x="163402" y="40930"/>
                  </a:cubicBezTo>
                  <a:cubicBezTo>
                    <a:pt x="162545" y="36609"/>
                    <a:pt x="160385" y="32357"/>
                    <a:pt x="158670" y="28345"/>
                  </a:cubicBezTo>
                  <a:cubicBezTo>
                    <a:pt x="156270" y="22756"/>
                    <a:pt x="153767" y="17167"/>
                    <a:pt x="152155" y="11303"/>
                  </a:cubicBezTo>
                  <a:cubicBezTo>
                    <a:pt x="150509" y="8354"/>
                    <a:pt x="167689" y="-13"/>
                    <a:pt x="169026" y="3759"/>
                  </a:cubicBezTo>
                  <a:cubicBezTo>
                    <a:pt x="169780" y="5919"/>
                    <a:pt x="183531" y="34620"/>
                    <a:pt x="191692" y="33351"/>
                  </a:cubicBezTo>
                  <a:cubicBezTo>
                    <a:pt x="201567" y="31843"/>
                    <a:pt x="207877" y="3828"/>
                    <a:pt x="208837" y="845"/>
                  </a:cubicBezTo>
                  <a:cubicBezTo>
                    <a:pt x="209797" y="-2139"/>
                    <a:pt x="227216" y="3588"/>
                    <a:pt x="226427" y="5542"/>
                  </a:cubicBezTo>
                  <a:cubicBezTo>
                    <a:pt x="225604" y="7497"/>
                    <a:pt x="217512" y="34757"/>
                    <a:pt x="225673" y="37912"/>
                  </a:cubicBezTo>
                  <a:cubicBezTo>
                    <a:pt x="233800" y="41067"/>
                    <a:pt x="249025" y="18607"/>
                    <a:pt x="250156" y="16206"/>
                  </a:cubicBezTo>
                  <a:cubicBezTo>
                    <a:pt x="251288" y="13806"/>
                    <a:pt x="263358" y="22550"/>
                    <a:pt x="262912" y="24608"/>
                  </a:cubicBezTo>
                  <a:cubicBezTo>
                    <a:pt x="262123" y="28379"/>
                    <a:pt x="255265" y="41993"/>
                    <a:pt x="249402" y="48439"/>
                  </a:cubicBezTo>
                  <a:cubicBezTo>
                    <a:pt x="248990" y="48885"/>
                    <a:pt x="248853" y="49296"/>
                    <a:pt x="248819" y="49674"/>
                  </a:cubicBezTo>
                  <a:cubicBezTo>
                    <a:pt x="269702" y="77551"/>
                    <a:pt x="266684" y="101623"/>
                    <a:pt x="265861" y="119762"/>
                  </a:cubicBezTo>
                  <a:cubicBezTo>
                    <a:pt x="279474" y="125317"/>
                    <a:pt x="290893" y="134233"/>
                    <a:pt x="299979" y="145205"/>
                  </a:cubicBezTo>
                  <a:cubicBezTo>
                    <a:pt x="318736" y="138107"/>
                    <a:pt x="331355" y="126483"/>
                    <a:pt x="341265" y="115339"/>
                  </a:cubicBezTo>
                  <a:cubicBezTo>
                    <a:pt x="344454" y="111773"/>
                    <a:pt x="358581" y="122094"/>
                    <a:pt x="356661" y="125283"/>
                  </a:cubicBezTo>
                  <a:cubicBezTo>
                    <a:pt x="352580" y="132072"/>
                    <a:pt x="334955" y="151583"/>
                    <a:pt x="312152" y="163756"/>
                  </a:cubicBezTo>
                  <a:cubicBezTo>
                    <a:pt x="313970" y="167288"/>
                    <a:pt x="315616" y="170957"/>
                    <a:pt x="317056" y="174661"/>
                  </a:cubicBezTo>
                  <a:cubicBezTo>
                    <a:pt x="335367" y="177301"/>
                    <a:pt x="358375" y="179461"/>
                    <a:pt x="366742" y="178124"/>
                  </a:cubicBezTo>
                  <a:cubicBezTo>
                    <a:pt x="373120" y="177095"/>
                    <a:pt x="370720" y="196778"/>
                    <a:pt x="367531" y="197292"/>
                  </a:cubicBezTo>
                  <a:close/>
                  <a:moveTo>
                    <a:pt x="222210" y="113933"/>
                  </a:moveTo>
                  <a:cubicBezTo>
                    <a:pt x="223341" y="112939"/>
                    <a:pt x="224096" y="69699"/>
                    <a:pt x="194606" y="74499"/>
                  </a:cubicBezTo>
                  <a:cubicBezTo>
                    <a:pt x="168374" y="78786"/>
                    <a:pt x="172181" y="123466"/>
                    <a:pt x="173415" y="124666"/>
                  </a:cubicBezTo>
                  <a:cubicBezTo>
                    <a:pt x="174650" y="125832"/>
                    <a:pt x="179313" y="119420"/>
                    <a:pt x="206093" y="115819"/>
                  </a:cubicBezTo>
                  <a:cubicBezTo>
                    <a:pt x="220564" y="113864"/>
                    <a:pt x="221490" y="114585"/>
                    <a:pt x="222210" y="113933"/>
                  </a:cubicBezTo>
                  <a:close/>
                </a:path>
              </a:pathLst>
            </a:custGeom>
            <a:solidFill>
              <a:srgbClr val="E06D1F"/>
            </a:solidFill>
            <a:ln w="3429" cap="flat">
              <a:noFill/>
              <a:prstDash val="solid"/>
              <a:miter/>
            </a:ln>
          </p:spPr>
          <p:txBody>
            <a:bodyPr/>
            <a:lstStyle/>
            <a:p>
              <a:endParaRPr lang="en-US"/>
            </a:p>
          </p:txBody>
        </p:sp>
        <p:sp>
          <p:nvSpPr>
            <p:cNvPr id="1171" name="Freeform 1170">
              <a:extLst>
                <a:ext uri="{FF2B5EF4-FFF2-40B4-BE49-F238E27FC236}">
                  <a16:creationId xmlns:a16="http://schemas.microsoft.com/office/drawing/2014/main" id="{22D30F86-A814-8887-8A2A-02ED6E693146}"/>
                </a:ext>
              </a:extLst>
            </p:cNvPr>
            <p:cNvSpPr/>
            <p:nvPr/>
          </p:nvSpPr>
          <p:spPr>
            <a:xfrm>
              <a:off x="4356022" y="2421936"/>
              <a:ext cx="43856" cy="40496"/>
            </a:xfrm>
            <a:custGeom>
              <a:avLst/>
              <a:gdLst>
                <a:gd name="csX0" fmla="*/ 43857 w 43856"/>
                <a:gd name="csY0" fmla="*/ 21500 h 40496"/>
                <a:gd name="csX1" fmla="*/ 1817 w 43856"/>
                <a:gd name="csY1" fmla="*/ 40496 h 40496"/>
                <a:gd name="csX2" fmla="*/ 0 w 43856"/>
                <a:gd name="csY2" fmla="*/ 15945 h 40496"/>
                <a:gd name="csX3" fmla="*/ 37993 w 43856"/>
                <a:gd name="csY3" fmla="*/ 514 h 40496"/>
                <a:gd name="csX4" fmla="*/ 41765 w 43856"/>
                <a:gd name="csY4" fmla="*/ 0 h 40496"/>
                <a:gd name="csX5" fmla="*/ 43788 w 43856"/>
                <a:gd name="csY5" fmla="*/ 21534 h 40496"/>
              </a:gdLst>
              <a:ahLst/>
              <a:cxnLst>
                <a:cxn ang="0">
                  <a:pos x="csX0" y="csY0"/>
                </a:cxn>
                <a:cxn ang="0">
                  <a:pos x="csX1" y="csY1"/>
                </a:cxn>
                <a:cxn ang="0">
                  <a:pos x="csX2" y="csY2"/>
                </a:cxn>
                <a:cxn ang="0">
                  <a:pos x="csX3" y="csY3"/>
                </a:cxn>
                <a:cxn ang="0">
                  <a:pos x="csX4" y="csY4"/>
                </a:cxn>
                <a:cxn ang="0">
                  <a:pos x="csX5" y="csY5"/>
                </a:cxn>
              </a:cxnLst>
              <a:rect l="l" t="t" r="r" b="b"/>
              <a:pathLst>
                <a:path w="43856" h="40496">
                  <a:moveTo>
                    <a:pt x="43857" y="21500"/>
                  </a:moveTo>
                  <a:cubicBezTo>
                    <a:pt x="28632" y="23626"/>
                    <a:pt x="14196" y="31341"/>
                    <a:pt x="1817" y="40496"/>
                  </a:cubicBezTo>
                  <a:cubicBezTo>
                    <a:pt x="1474" y="32987"/>
                    <a:pt x="926" y="24826"/>
                    <a:pt x="0" y="15945"/>
                  </a:cubicBezTo>
                  <a:cubicBezTo>
                    <a:pt x="11419" y="8538"/>
                    <a:pt x="24277" y="2709"/>
                    <a:pt x="37993" y="514"/>
                  </a:cubicBezTo>
                  <a:cubicBezTo>
                    <a:pt x="39262" y="309"/>
                    <a:pt x="40531" y="137"/>
                    <a:pt x="41765" y="0"/>
                  </a:cubicBezTo>
                  <a:cubicBezTo>
                    <a:pt x="42760" y="7441"/>
                    <a:pt x="43411" y="14642"/>
                    <a:pt x="43788" y="21534"/>
                  </a:cubicBezTo>
                  <a:close/>
                </a:path>
              </a:pathLst>
            </a:custGeom>
            <a:grpFill/>
            <a:ln w="3429" cap="flat">
              <a:noFill/>
              <a:prstDash val="solid"/>
              <a:miter/>
            </a:ln>
          </p:spPr>
          <p:txBody>
            <a:bodyPr/>
            <a:lstStyle/>
            <a:p>
              <a:endParaRPr lang="en-US"/>
            </a:p>
          </p:txBody>
        </p:sp>
        <p:sp>
          <p:nvSpPr>
            <p:cNvPr id="1172" name="Freeform 1171">
              <a:extLst>
                <a:ext uri="{FF2B5EF4-FFF2-40B4-BE49-F238E27FC236}">
                  <a16:creationId xmlns:a16="http://schemas.microsoft.com/office/drawing/2014/main" id="{CA62DED8-4891-0530-C998-BFC476829BA1}"/>
                </a:ext>
              </a:extLst>
            </p:cNvPr>
            <p:cNvSpPr/>
            <p:nvPr/>
          </p:nvSpPr>
          <p:spPr>
            <a:xfrm>
              <a:off x="4356022" y="2421936"/>
              <a:ext cx="43856" cy="40496"/>
            </a:xfrm>
            <a:custGeom>
              <a:avLst/>
              <a:gdLst>
                <a:gd name="csX0" fmla="*/ 43857 w 43856"/>
                <a:gd name="csY0" fmla="*/ 21500 h 40496"/>
                <a:gd name="csX1" fmla="*/ 1817 w 43856"/>
                <a:gd name="csY1" fmla="*/ 40496 h 40496"/>
                <a:gd name="csX2" fmla="*/ 0 w 43856"/>
                <a:gd name="csY2" fmla="*/ 15945 h 40496"/>
                <a:gd name="csX3" fmla="*/ 37993 w 43856"/>
                <a:gd name="csY3" fmla="*/ 514 h 40496"/>
                <a:gd name="csX4" fmla="*/ 41765 w 43856"/>
                <a:gd name="csY4" fmla="*/ 0 h 40496"/>
                <a:gd name="csX5" fmla="*/ 43788 w 43856"/>
                <a:gd name="csY5" fmla="*/ 21534 h 40496"/>
              </a:gdLst>
              <a:ahLst/>
              <a:cxnLst>
                <a:cxn ang="0">
                  <a:pos x="csX0" y="csY0"/>
                </a:cxn>
                <a:cxn ang="0">
                  <a:pos x="csX1" y="csY1"/>
                </a:cxn>
                <a:cxn ang="0">
                  <a:pos x="csX2" y="csY2"/>
                </a:cxn>
                <a:cxn ang="0">
                  <a:pos x="csX3" y="csY3"/>
                </a:cxn>
                <a:cxn ang="0">
                  <a:pos x="csX4" y="csY4"/>
                </a:cxn>
                <a:cxn ang="0">
                  <a:pos x="csX5" y="csY5"/>
                </a:cxn>
              </a:cxnLst>
              <a:rect l="l" t="t" r="r" b="b"/>
              <a:pathLst>
                <a:path w="43856" h="40496">
                  <a:moveTo>
                    <a:pt x="43857" y="21500"/>
                  </a:moveTo>
                  <a:cubicBezTo>
                    <a:pt x="28632" y="23626"/>
                    <a:pt x="14196" y="31341"/>
                    <a:pt x="1817" y="40496"/>
                  </a:cubicBezTo>
                  <a:cubicBezTo>
                    <a:pt x="1474" y="32987"/>
                    <a:pt x="926" y="24826"/>
                    <a:pt x="0" y="15945"/>
                  </a:cubicBezTo>
                  <a:cubicBezTo>
                    <a:pt x="11419" y="8538"/>
                    <a:pt x="24277" y="2709"/>
                    <a:pt x="37993" y="514"/>
                  </a:cubicBezTo>
                  <a:cubicBezTo>
                    <a:pt x="39262" y="309"/>
                    <a:pt x="40531" y="137"/>
                    <a:pt x="41765" y="0"/>
                  </a:cubicBezTo>
                  <a:cubicBezTo>
                    <a:pt x="42760" y="7441"/>
                    <a:pt x="43411" y="14642"/>
                    <a:pt x="43788" y="21534"/>
                  </a:cubicBezTo>
                  <a:close/>
                </a:path>
              </a:pathLst>
            </a:custGeom>
            <a:grpFill/>
            <a:ln w="3429" cap="flat">
              <a:noFill/>
              <a:prstDash val="solid"/>
              <a:miter/>
            </a:ln>
          </p:spPr>
          <p:txBody>
            <a:bodyPr/>
            <a:lstStyle/>
            <a:p>
              <a:endParaRPr lang="en-US"/>
            </a:p>
          </p:txBody>
        </p:sp>
        <p:sp>
          <p:nvSpPr>
            <p:cNvPr id="1173" name="Freeform 1172">
              <a:extLst>
                <a:ext uri="{FF2B5EF4-FFF2-40B4-BE49-F238E27FC236}">
                  <a16:creationId xmlns:a16="http://schemas.microsoft.com/office/drawing/2014/main" id="{E9BAF550-4AC6-58C8-6A66-1CD782E9FD05}"/>
                </a:ext>
              </a:extLst>
            </p:cNvPr>
            <p:cNvSpPr/>
            <p:nvPr/>
          </p:nvSpPr>
          <p:spPr>
            <a:xfrm>
              <a:off x="4304025" y="2437847"/>
              <a:ext cx="53848" cy="63382"/>
            </a:xfrm>
            <a:custGeom>
              <a:avLst/>
              <a:gdLst>
                <a:gd name="csX0" fmla="*/ 52031 w 53848"/>
                <a:gd name="csY0" fmla="*/ 34 h 63382"/>
                <a:gd name="csX1" fmla="*/ 53849 w 53848"/>
                <a:gd name="csY1" fmla="*/ 24586 h 63382"/>
                <a:gd name="csX2" fmla="*/ 15170 w 53848"/>
                <a:gd name="csY2" fmla="*/ 63231 h 63382"/>
                <a:gd name="csX3" fmla="*/ 14 w 53848"/>
                <a:gd name="csY3" fmla="*/ 52498 h 63382"/>
                <a:gd name="csX4" fmla="*/ 52031 w 53848"/>
                <a:gd name="csY4" fmla="*/ 0 h 63382"/>
              </a:gdLst>
              <a:ahLst/>
              <a:cxnLst>
                <a:cxn ang="0">
                  <a:pos x="csX0" y="csY0"/>
                </a:cxn>
                <a:cxn ang="0">
                  <a:pos x="csX1" y="csY1"/>
                </a:cxn>
                <a:cxn ang="0">
                  <a:pos x="csX2" y="csY2"/>
                </a:cxn>
                <a:cxn ang="0">
                  <a:pos x="csX3" y="csY3"/>
                </a:cxn>
                <a:cxn ang="0">
                  <a:pos x="csX4" y="csY4"/>
                </a:cxn>
              </a:cxnLst>
              <a:rect l="l" t="t" r="r" b="b"/>
              <a:pathLst>
                <a:path w="53848" h="63382">
                  <a:moveTo>
                    <a:pt x="52031" y="34"/>
                  </a:moveTo>
                  <a:cubicBezTo>
                    <a:pt x="52923" y="8915"/>
                    <a:pt x="53506" y="17076"/>
                    <a:pt x="53849" y="24586"/>
                  </a:cubicBezTo>
                  <a:cubicBezTo>
                    <a:pt x="31457" y="41148"/>
                    <a:pt x="15958" y="62305"/>
                    <a:pt x="15170" y="63231"/>
                  </a:cubicBezTo>
                  <a:cubicBezTo>
                    <a:pt x="13832" y="64774"/>
                    <a:pt x="-501" y="54041"/>
                    <a:pt x="14" y="52498"/>
                  </a:cubicBezTo>
                  <a:cubicBezTo>
                    <a:pt x="425" y="51366"/>
                    <a:pt x="21068" y="20025"/>
                    <a:pt x="52031" y="0"/>
                  </a:cubicBezTo>
                  <a:close/>
                </a:path>
              </a:pathLst>
            </a:custGeom>
            <a:grpFill/>
            <a:ln w="3429" cap="flat">
              <a:noFill/>
              <a:prstDash val="solid"/>
              <a:miter/>
            </a:ln>
          </p:spPr>
          <p:txBody>
            <a:bodyPr/>
            <a:lstStyle/>
            <a:p>
              <a:endParaRPr lang="en-US"/>
            </a:p>
          </p:txBody>
        </p:sp>
        <p:sp>
          <p:nvSpPr>
            <p:cNvPr id="1174" name="Freeform 1173">
              <a:extLst>
                <a:ext uri="{FF2B5EF4-FFF2-40B4-BE49-F238E27FC236}">
                  <a16:creationId xmlns:a16="http://schemas.microsoft.com/office/drawing/2014/main" id="{D33AD5E0-42A5-BF87-66BB-731ECF3AF495}"/>
                </a:ext>
              </a:extLst>
            </p:cNvPr>
            <p:cNvSpPr/>
            <p:nvPr/>
          </p:nvSpPr>
          <p:spPr>
            <a:xfrm>
              <a:off x="4349425" y="2380942"/>
              <a:ext cx="48430" cy="56904"/>
            </a:xfrm>
            <a:custGeom>
              <a:avLst/>
              <a:gdLst>
                <a:gd name="csX0" fmla="*/ 44624 w 48430"/>
                <a:gd name="csY0" fmla="*/ 41474 h 56904"/>
                <a:gd name="csX1" fmla="*/ 6631 w 48430"/>
                <a:gd name="csY1" fmla="*/ 56905 h 56904"/>
                <a:gd name="csX2" fmla="*/ 13 w 48430"/>
                <a:gd name="csY2" fmla="*/ 12876 h 56904"/>
                <a:gd name="csX3" fmla="*/ 39343 w 48430"/>
                <a:gd name="csY3" fmla="*/ 635 h 56904"/>
                <a:gd name="csX4" fmla="*/ 48430 w 48430"/>
                <a:gd name="csY4" fmla="*/ 40960 h 56904"/>
                <a:gd name="csX5" fmla="*/ 44658 w 48430"/>
                <a:gd name="csY5" fmla="*/ 41474 h 56904"/>
              </a:gdLst>
              <a:ahLst/>
              <a:cxnLst>
                <a:cxn ang="0">
                  <a:pos x="csX0" y="csY0"/>
                </a:cxn>
                <a:cxn ang="0">
                  <a:pos x="csX1" y="csY1"/>
                </a:cxn>
                <a:cxn ang="0">
                  <a:pos x="csX2" y="csY2"/>
                </a:cxn>
                <a:cxn ang="0">
                  <a:pos x="csX3" y="csY3"/>
                </a:cxn>
                <a:cxn ang="0">
                  <a:pos x="csX4" y="csY4"/>
                </a:cxn>
                <a:cxn ang="0">
                  <a:pos x="csX5" y="csY5"/>
                </a:cxn>
              </a:cxnLst>
              <a:rect l="l" t="t" r="r" b="b"/>
              <a:pathLst>
                <a:path w="48430" h="56904">
                  <a:moveTo>
                    <a:pt x="44624" y="41474"/>
                  </a:moveTo>
                  <a:cubicBezTo>
                    <a:pt x="30874" y="43669"/>
                    <a:pt x="18049" y="49532"/>
                    <a:pt x="6631" y="56905"/>
                  </a:cubicBezTo>
                  <a:cubicBezTo>
                    <a:pt x="5294" y="43806"/>
                    <a:pt x="3236" y="29198"/>
                    <a:pt x="13" y="12876"/>
                  </a:cubicBezTo>
                  <a:cubicBezTo>
                    <a:pt x="-810" y="8590"/>
                    <a:pt x="38212" y="-2794"/>
                    <a:pt x="39343" y="635"/>
                  </a:cubicBezTo>
                  <a:cubicBezTo>
                    <a:pt x="43870" y="14316"/>
                    <a:pt x="46682" y="27964"/>
                    <a:pt x="48430" y="40960"/>
                  </a:cubicBezTo>
                  <a:cubicBezTo>
                    <a:pt x="47196" y="41097"/>
                    <a:pt x="45927" y="41268"/>
                    <a:pt x="44658" y="41474"/>
                  </a:cubicBezTo>
                  <a:close/>
                </a:path>
              </a:pathLst>
            </a:custGeom>
            <a:grpFill/>
            <a:ln w="3429" cap="flat">
              <a:noFill/>
              <a:prstDash val="solid"/>
              <a:miter/>
            </a:ln>
          </p:spPr>
          <p:txBody>
            <a:bodyPr/>
            <a:lstStyle/>
            <a:p>
              <a:endParaRPr lang="en-US"/>
            </a:p>
          </p:txBody>
        </p:sp>
        <p:sp>
          <p:nvSpPr>
            <p:cNvPr id="1175" name="Freeform 1174">
              <a:extLst>
                <a:ext uri="{FF2B5EF4-FFF2-40B4-BE49-F238E27FC236}">
                  <a16:creationId xmlns:a16="http://schemas.microsoft.com/office/drawing/2014/main" id="{1B4F1602-406F-6034-20EF-DCCDDBE9F600}"/>
                </a:ext>
              </a:extLst>
            </p:cNvPr>
            <p:cNvSpPr/>
            <p:nvPr/>
          </p:nvSpPr>
          <p:spPr>
            <a:xfrm>
              <a:off x="4320466" y="2421094"/>
              <a:ext cx="304684" cy="383414"/>
            </a:xfrm>
            <a:custGeom>
              <a:avLst/>
              <a:gdLst>
                <a:gd name="csX0" fmla="*/ 302813 w 304684"/>
                <a:gd name="csY0" fmla="*/ 9518 h 383414"/>
                <a:gd name="csX1" fmla="*/ 191507 w 304684"/>
                <a:gd name="csY1" fmla="*/ 24845 h 383414"/>
                <a:gd name="csX2" fmla="*/ 77356 w 304684"/>
                <a:gd name="csY2" fmla="*/ 808 h 383414"/>
                <a:gd name="csX3" fmla="*/ 79379 w 304684"/>
                <a:gd name="csY3" fmla="*/ 22342 h 383414"/>
                <a:gd name="csX4" fmla="*/ 86306 w 304684"/>
                <a:gd name="csY4" fmla="*/ 21759 h 383414"/>
                <a:gd name="csX5" fmla="*/ 148850 w 304684"/>
                <a:gd name="csY5" fmla="*/ 55604 h 383414"/>
                <a:gd name="csX6" fmla="*/ 136129 w 304684"/>
                <a:gd name="csY6" fmla="*/ 72371 h 383414"/>
                <a:gd name="csX7" fmla="*/ 83082 w 304684"/>
                <a:gd name="csY7" fmla="*/ 69903 h 383414"/>
                <a:gd name="csX8" fmla="*/ 79379 w 304684"/>
                <a:gd name="csY8" fmla="*/ 22342 h 383414"/>
                <a:gd name="csX9" fmla="*/ 37339 w 304684"/>
                <a:gd name="csY9" fmla="*/ 41339 h 383414"/>
                <a:gd name="csX10" fmla="*/ 36962 w 304684"/>
                <a:gd name="csY10" fmla="*/ 88488 h 383414"/>
                <a:gd name="csX11" fmla="*/ 32024 w 304684"/>
                <a:gd name="csY11" fmla="*/ 92260 h 383414"/>
                <a:gd name="csX12" fmla="*/ 5621 w 304684"/>
                <a:gd name="csY12" fmla="*/ 212137 h 383414"/>
                <a:gd name="csX13" fmla="*/ 90626 w 304684"/>
                <a:gd name="csY13" fmla="*/ 314836 h 383414"/>
                <a:gd name="csX14" fmla="*/ 143193 w 304684"/>
                <a:gd name="csY14" fmla="*/ 367368 h 383414"/>
                <a:gd name="csX15" fmla="*/ 191473 w 304684"/>
                <a:gd name="csY15" fmla="*/ 382902 h 383414"/>
                <a:gd name="csX16" fmla="*/ 201040 w 304684"/>
                <a:gd name="csY16" fmla="*/ 196501 h 383414"/>
                <a:gd name="csX17" fmla="*/ 171310 w 304684"/>
                <a:gd name="csY17" fmla="*/ 112731 h 383414"/>
                <a:gd name="csX18" fmla="*/ 301990 w 304684"/>
                <a:gd name="csY18" fmla="*/ 37156 h 383414"/>
                <a:gd name="csX19" fmla="*/ 302778 w 304684"/>
                <a:gd name="csY19" fmla="*/ 9586 h 383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04684" h="383414">
                  <a:moveTo>
                    <a:pt x="302813" y="9518"/>
                  </a:moveTo>
                  <a:cubicBezTo>
                    <a:pt x="259779" y="1871"/>
                    <a:pt x="213864" y="24845"/>
                    <a:pt x="191507" y="24845"/>
                  </a:cubicBezTo>
                  <a:cubicBezTo>
                    <a:pt x="159412" y="24845"/>
                    <a:pt x="126253" y="-5261"/>
                    <a:pt x="77356" y="808"/>
                  </a:cubicBezTo>
                  <a:cubicBezTo>
                    <a:pt x="78350" y="8249"/>
                    <a:pt x="79002" y="15450"/>
                    <a:pt x="79379" y="22342"/>
                  </a:cubicBezTo>
                  <a:cubicBezTo>
                    <a:pt x="81676" y="22034"/>
                    <a:pt x="83974" y="21828"/>
                    <a:pt x="86306" y="21759"/>
                  </a:cubicBezTo>
                  <a:cubicBezTo>
                    <a:pt x="131980" y="20731"/>
                    <a:pt x="152725" y="38596"/>
                    <a:pt x="148850" y="55604"/>
                  </a:cubicBezTo>
                  <a:cubicBezTo>
                    <a:pt x="147513" y="61536"/>
                    <a:pt x="142027" y="67537"/>
                    <a:pt x="136129" y="72371"/>
                  </a:cubicBezTo>
                  <a:cubicBezTo>
                    <a:pt x="119292" y="67708"/>
                    <a:pt x="100810" y="66885"/>
                    <a:pt x="83082" y="69903"/>
                  </a:cubicBezTo>
                  <a:cubicBezTo>
                    <a:pt x="81642" y="59101"/>
                    <a:pt x="80648" y="42779"/>
                    <a:pt x="79379" y="22342"/>
                  </a:cubicBezTo>
                  <a:cubicBezTo>
                    <a:pt x="64154" y="24468"/>
                    <a:pt x="49718" y="32184"/>
                    <a:pt x="37339" y="41339"/>
                  </a:cubicBezTo>
                  <a:cubicBezTo>
                    <a:pt x="38197" y="61570"/>
                    <a:pt x="37339" y="76966"/>
                    <a:pt x="36962" y="88488"/>
                  </a:cubicBezTo>
                  <a:cubicBezTo>
                    <a:pt x="35282" y="89688"/>
                    <a:pt x="33636" y="90922"/>
                    <a:pt x="32024" y="92260"/>
                  </a:cubicBezTo>
                  <a:cubicBezTo>
                    <a:pt x="-3363" y="121235"/>
                    <a:pt x="-4734" y="178705"/>
                    <a:pt x="5621" y="212137"/>
                  </a:cubicBezTo>
                  <a:cubicBezTo>
                    <a:pt x="18377" y="253320"/>
                    <a:pt x="49169" y="286684"/>
                    <a:pt x="90626" y="314836"/>
                  </a:cubicBezTo>
                  <a:cubicBezTo>
                    <a:pt x="113429" y="330335"/>
                    <a:pt x="121830" y="350395"/>
                    <a:pt x="143193" y="367368"/>
                  </a:cubicBezTo>
                  <a:cubicBezTo>
                    <a:pt x="162052" y="382353"/>
                    <a:pt x="186432" y="384685"/>
                    <a:pt x="191473" y="382902"/>
                  </a:cubicBezTo>
                  <a:cubicBezTo>
                    <a:pt x="214276" y="374844"/>
                    <a:pt x="207041" y="241490"/>
                    <a:pt x="201040" y="196501"/>
                  </a:cubicBezTo>
                  <a:cubicBezTo>
                    <a:pt x="192022" y="128573"/>
                    <a:pt x="167058" y="118869"/>
                    <a:pt x="171310" y="112731"/>
                  </a:cubicBezTo>
                  <a:cubicBezTo>
                    <a:pt x="202103" y="44288"/>
                    <a:pt x="269106" y="40962"/>
                    <a:pt x="301990" y="37156"/>
                  </a:cubicBezTo>
                  <a:cubicBezTo>
                    <a:pt x="304630" y="36847"/>
                    <a:pt x="306070" y="10169"/>
                    <a:pt x="302778" y="9586"/>
                  </a:cubicBezTo>
                  <a:close/>
                </a:path>
              </a:pathLst>
            </a:custGeom>
            <a:grpFill/>
            <a:ln w="3429" cap="flat">
              <a:noFill/>
              <a:prstDash val="solid"/>
              <a:miter/>
            </a:ln>
          </p:spPr>
          <p:txBody>
            <a:bodyPr/>
            <a:lstStyle/>
            <a:p>
              <a:endParaRPr lang="en-US"/>
            </a:p>
          </p:txBody>
        </p:sp>
      </p:grpSp>
      <p:grpSp>
        <p:nvGrpSpPr>
          <p:cNvPr id="1188" name="Graphic 3">
            <a:extLst>
              <a:ext uri="{FF2B5EF4-FFF2-40B4-BE49-F238E27FC236}">
                <a16:creationId xmlns:a16="http://schemas.microsoft.com/office/drawing/2014/main" id="{DC3B610C-8742-BC33-F6CC-8A2432CFA58C}"/>
              </a:ext>
            </a:extLst>
          </p:cNvPr>
          <p:cNvGrpSpPr/>
          <p:nvPr/>
        </p:nvGrpSpPr>
        <p:grpSpPr>
          <a:xfrm>
            <a:off x="9301265" y="4489916"/>
            <a:ext cx="240702" cy="169389"/>
            <a:chOff x="4824247" y="2842365"/>
            <a:chExt cx="391443" cy="275471"/>
          </a:xfrm>
          <a:solidFill>
            <a:schemeClr val="accent5"/>
          </a:solidFill>
        </p:grpSpPr>
        <p:sp>
          <p:nvSpPr>
            <p:cNvPr id="1189" name="Freeform 1188">
              <a:extLst>
                <a:ext uri="{FF2B5EF4-FFF2-40B4-BE49-F238E27FC236}">
                  <a16:creationId xmlns:a16="http://schemas.microsoft.com/office/drawing/2014/main" id="{C11272A5-4BE3-A12D-BA9F-812CEF9ADAF4}"/>
                </a:ext>
              </a:extLst>
            </p:cNvPr>
            <p:cNvSpPr/>
            <p:nvPr/>
          </p:nvSpPr>
          <p:spPr>
            <a:xfrm>
              <a:off x="5060458" y="2842846"/>
              <a:ext cx="155232" cy="131044"/>
            </a:xfrm>
            <a:custGeom>
              <a:avLst/>
              <a:gdLst>
                <a:gd name="csX0" fmla="*/ 153843 w 155232"/>
                <a:gd name="csY0" fmla="*/ 9635 h 131044"/>
                <a:gd name="csX1" fmla="*/ 135326 w 155232"/>
                <a:gd name="csY1" fmla="*/ 43514 h 131044"/>
                <a:gd name="csX2" fmla="*/ 75764 w 155232"/>
                <a:gd name="csY2" fmla="*/ 106470 h 131044"/>
                <a:gd name="csX3" fmla="*/ 39382 w 155232"/>
                <a:gd name="csY3" fmla="*/ 124918 h 131044"/>
                <a:gd name="csX4" fmla="*/ 16683 w 155232"/>
                <a:gd name="csY4" fmla="*/ 129856 h 131044"/>
                <a:gd name="csX5" fmla="*/ 5573 w 155232"/>
                <a:gd name="csY5" fmla="*/ 76775 h 131044"/>
                <a:gd name="csX6" fmla="*/ 86 w 155232"/>
                <a:gd name="csY6" fmla="*/ 45434 h 131044"/>
                <a:gd name="csX7" fmla="*/ 5264 w 155232"/>
                <a:gd name="csY7" fmla="*/ 13133 h 131044"/>
                <a:gd name="csX8" fmla="*/ 55567 w 155232"/>
                <a:gd name="csY8" fmla="*/ 0 h 131044"/>
                <a:gd name="csX9" fmla="*/ 115746 w 155232"/>
                <a:gd name="csY9" fmla="*/ 7338 h 131044"/>
                <a:gd name="csX10" fmla="*/ 153808 w 155232"/>
                <a:gd name="csY10" fmla="*/ 9635 h 131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5232" h="131044">
                  <a:moveTo>
                    <a:pt x="153843" y="9635"/>
                  </a:moveTo>
                  <a:cubicBezTo>
                    <a:pt x="160323" y="19682"/>
                    <a:pt x="142424" y="33056"/>
                    <a:pt x="135326" y="43514"/>
                  </a:cubicBezTo>
                  <a:cubicBezTo>
                    <a:pt x="118215" y="68683"/>
                    <a:pt x="102682" y="90560"/>
                    <a:pt x="75764" y="106470"/>
                  </a:cubicBezTo>
                  <a:cubicBezTo>
                    <a:pt x="64071" y="113363"/>
                    <a:pt x="51933" y="119741"/>
                    <a:pt x="39382" y="124918"/>
                  </a:cubicBezTo>
                  <a:cubicBezTo>
                    <a:pt x="35028" y="126702"/>
                    <a:pt x="21346" y="133834"/>
                    <a:pt x="16683" y="129856"/>
                  </a:cubicBezTo>
                  <a:cubicBezTo>
                    <a:pt x="9482" y="123718"/>
                    <a:pt x="8281" y="92206"/>
                    <a:pt x="5573" y="76775"/>
                  </a:cubicBezTo>
                  <a:cubicBezTo>
                    <a:pt x="2829" y="61379"/>
                    <a:pt x="360" y="52361"/>
                    <a:pt x="86" y="45434"/>
                  </a:cubicBezTo>
                  <a:cubicBezTo>
                    <a:pt x="-257" y="36347"/>
                    <a:pt x="223" y="20814"/>
                    <a:pt x="5264" y="13133"/>
                  </a:cubicBezTo>
                  <a:cubicBezTo>
                    <a:pt x="12156" y="2675"/>
                    <a:pt x="41131" y="0"/>
                    <a:pt x="55567" y="0"/>
                  </a:cubicBezTo>
                  <a:cubicBezTo>
                    <a:pt x="70003" y="0"/>
                    <a:pt x="107174" y="7132"/>
                    <a:pt x="115746" y="7338"/>
                  </a:cubicBezTo>
                  <a:cubicBezTo>
                    <a:pt x="124319" y="7544"/>
                    <a:pt x="146402" y="-1852"/>
                    <a:pt x="153808" y="9635"/>
                  </a:cubicBezTo>
                  <a:close/>
                </a:path>
              </a:pathLst>
            </a:custGeom>
            <a:solidFill>
              <a:srgbClr val="7494B2"/>
            </a:solidFill>
            <a:ln w="3429" cap="flat">
              <a:noFill/>
              <a:prstDash val="solid"/>
              <a:miter/>
            </a:ln>
          </p:spPr>
          <p:txBody>
            <a:bodyPr/>
            <a:lstStyle/>
            <a:p>
              <a:endParaRPr lang="en-US"/>
            </a:p>
          </p:txBody>
        </p:sp>
        <p:sp>
          <p:nvSpPr>
            <p:cNvPr id="1190" name="Freeform 1189">
              <a:extLst>
                <a:ext uri="{FF2B5EF4-FFF2-40B4-BE49-F238E27FC236}">
                  <a16:creationId xmlns:a16="http://schemas.microsoft.com/office/drawing/2014/main" id="{E4513469-D1EF-7BBE-9F6B-92C6D20279F4}"/>
                </a:ext>
              </a:extLst>
            </p:cNvPr>
            <p:cNvSpPr/>
            <p:nvPr/>
          </p:nvSpPr>
          <p:spPr>
            <a:xfrm>
              <a:off x="4824247" y="2842365"/>
              <a:ext cx="245251" cy="275471"/>
            </a:xfrm>
            <a:custGeom>
              <a:avLst/>
              <a:gdLst>
                <a:gd name="csX0" fmla="*/ 230606 w 245251"/>
                <a:gd name="csY0" fmla="*/ 9259 h 275471"/>
                <a:gd name="csX1" fmla="*/ 229371 w 245251"/>
                <a:gd name="csY1" fmla="*/ 33365 h 275471"/>
                <a:gd name="csX2" fmla="*/ 236709 w 245251"/>
                <a:gd name="csY2" fmla="*/ 86034 h 275471"/>
                <a:gd name="csX3" fmla="*/ 244322 w 245251"/>
                <a:gd name="csY3" fmla="*/ 131743 h 275471"/>
                <a:gd name="csX4" fmla="*/ 208420 w 245251"/>
                <a:gd name="csY4" fmla="*/ 200494 h 275471"/>
                <a:gd name="csX5" fmla="*/ 133634 w 245251"/>
                <a:gd name="csY5" fmla="*/ 226383 h 275471"/>
                <a:gd name="csX6" fmla="*/ 122935 w 245251"/>
                <a:gd name="csY6" fmla="*/ 226760 h 275471"/>
                <a:gd name="csX7" fmla="*/ 116694 w 245251"/>
                <a:gd name="csY7" fmla="*/ 221514 h 275471"/>
                <a:gd name="csX8" fmla="*/ 84085 w 245251"/>
                <a:gd name="csY8" fmla="*/ 220588 h 275471"/>
                <a:gd name="csX9" fmla="*/ 62859 w 245251"/>
                <a:gd name="csY9" fmla="*/ 246854 h 275471"/>
                <a:gd name="csX10" fmla="*/ 62927 w 245251"/>
                <a:gd name="csY10" fmla="*/ 255598 h 275471"/>
                <a:gd name="csX11" fmla="*/ 56481 w 245251"/>
                <a:gd name="csY11" fmla="*/ 261702 h 275471"/>
                <a:gd name="csX12" fmla="*/ 4189 w 245251"/>
                <a:gd name="csY12" fmla="*/ 271372 h 275471"/>
                <a:gd name="csX13" fmla="*/ 10087 w 245251"/>
                <a:gd name="csY13" fmla="*/ 229949 h 275471"/>
                <a:gd name="csX14" fmla="*/ 26340 w 245251"/>
                <a:gd name="csY14" fmla="*/ 38371 h 275471"/>
                <a:gd name="csX15" fmla="*/ 230606 w 245251"/>
                <a:gd name="csY15" fmla="*/ 9190 h 275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45251" h="275471">
                  <a:moveTo>
                    <a:pt x="230606" y="9259"/>
                  </a:moveTo>
                  <a:cubicBezTo>
                    <a:pt x="235509" y="11214"/>
                    <a:pt x="231051" y="21020"/>
                    <a:pt x="229371" y="33365"/>
                  </a:cubicBezTo>
                  <a:cubicBezTo>
                    <a:pt x="227657" y="46189"/>
                    <a:pt x="233932" y="68478"/>
                    <a:pt x="236709" y="86034"/>
                  </a:cubicBezTo>
                  <a:cubicBezTo>
                    <a:pt x="238835" y="99236"/>
                    <a:pt x="240653" y="119056"/>
                    <a:pt x="244322" y="131743"/>
                  </a:cubicBezTo>
                  <a:cubicBezTo>
                    <a:pt x="247991" y="144430"/>
                    <a:pt x="241750" y="177143"/>
                    <a:pt x="208420" y="200494"/>
                  </a:cubicBezTo>
                  <a:cubicBezTo>
                    <a:pt x="192372" y="211741"/>
                    <a:pt x="153899" y="222440"/>
                    <a:pt x="133634" y="226383"/>
                  </a:cubicBezTo>
                  <a:cubicBezTo>
                    <a:pt x="130342" y="227035"/>
                    <a:pt x="125952" y="227618"/>
                    <a:pt x="122935" y="226760"/>
                  </a:cubicBezTo>
                  <a:cubicBezTo>
                    <a:pt x="121049" y="226246"/>
                    <a:pt x="118477" y="223400"/>
                    <a:pt x="116694" y="221514"/>
                  </a:cubicBezTo>
                  <a:cubicBezTo>
                    <a:pt x="111791" y="216302"/>
                    <a:pt x="103012" y="213216"/>
                    <a:pt x="84085" y="220588"/>
                  </a:cubicBezTo>
                  <a:cubicBezTo>
                    <a:pt x="66699" y="227378"/>
                    <a:pt x="62893" y="238659"/>
                    <a:pt x="62859" y="246854"/>
                  </a:cubicBezTo>
                  <a:cubicBezTo>
                    <a:pt x="62859" y="250523"/>
                    <a:pt x="63511" y="253130"/>
                    <a:pt x="62927" y="255598"/>
                  </a:cubicBezTo>
                  <a:cubicBezTo>
                    <a:pt x="62242" y="258444"/>
                    <a:pt x="58950" y="260159"/>
                    <a:pt x="56481" y="261702"/>
                  </a:cubicBezTo>
                  <a:cubicBezTo>
                    <a:pt x="42148" y="270720"/>
                    <a:pt x="15162" y="281522"/>
                    <a:pt x="4189" y="271372"/>
                  </a:cubicBezTo>
                  <a:cubicBezTo>
                    <a:pt x="-6338" y="261599"/>
                    <a:pt x="9092" y="246031"/>
                    <a:pt x="10087" y="229949"/>
                  </a:cubicBezTo>
                  <a:cubicBezTo>
                    <a:pt x="11081" y="213867"/>
                    <a:pt x="-21906" y="92104"/>
                    <a:pt x="26340" y="38371"/>
                  </a:cubicBezTo>
                  <a:cubicBezTo>
                    <a:pt x="74586" y="-15361"/>
                    <a:pt x="208317" y="275"/>
                    <a:pt x="230606" y="9190"/>
                  </a:cubicBezTo>
                  <a:close/>
                </a:path>
              </a:pathLst>
            </a:custGeom>
            <a:grpFill/>
            <a:ln w="3429" cap="flat">
              <a:noFill/>
              <a:prstDash val="solid"/>
              <a:miter/>
            </a:ln>
          </p:spPr>
          <p:txBody>
            <a:bodyPr/>
            <a:lstStyle/>
            <a:p>
              <a:endParaRPr lang="en-US"/>
            </a:p>
          </p:txBody>
        </p:sp>
        <p:sp>
          <p:nvSpPr>
            <p:cNvPr id="1191" name="Freeform 1190">
              <a:extLst>
                <a:ext uri="{FF2B5EF4-FFF2-40B4-BE49-F238E27FC236}">
                  <a16:creationId xmlns:a16="http://schemas.microsoft.com/office/drawing/2014/main" id="{BB84C372-EB9D-E827-05BF-1B753F7B588D}"/>
                </a:ext>
              </a:extLst>
            </p:cNvPr>
            <p:cNvSpPr/>
            <p:nvPr/>
          </p:nvSpPr>
          <p:spPr>
            <a:xfrm>
              <a:off x="4892482" y="3064120"/>
              <a:ext cx="47778" cy="35284"/>
            </a:xfrm>
            <a:custGeom>
              <a:avLst/>
              <a:gdLst>
                <a:gd name="csX0" fmla="*/ 33063 w 47778"/>
                <a:gd name="csY0" fmla="*/ 0 h 35284"/>
                <a:gd name="csX1" fmla="*/ 1447 w 47778"/>
                <a:gd name="csY1" fmla="*/ 16768 h 35284"/>
                <a:gd name="csX2" fmla="*/ 1105 w 47778"/>
                <a:gd name="csY2" fmla="*/ 17625 h 35284"/>
                <a:gd name="csX3" fmla="*/ 13655 w 47778"/>
                <a:gd name="csY3" fmla="*/ 35284 h 35284"/>
                <a:gd name="csX4" fmla="*/ 15506 w 47778"/>
                <a:gd name="csY4" fmla="*/ 35216 h 35284"/>
                <a:gd name="csX5" fmla="*/ 47739 w 47778"/>
                <a:gd name="csY5" fmla="*/ 14779 h 35284"/>
                <a:gd name="csX6" fmla="*/ 33063 w 47778"/>
                <a:gd name="csY6" fmla="*/ 0 h 35284"/>
                <a:gd name="csX7" fmla="*/ 33063 w 47778"/>
                <a:gd name="csY7" fmla="*/ 0 h 35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778" h="35284">
                  <a:moveTo>
                    <a:pt x="33063" y="0"/>
                  </a:moveTo>
                  <a:cubicBezTo>
                    <a:pt x="20958" y="0"/>
                    <a:pt x="5185" y="8092"/>
                    <a:pt x="1447" y="16768"/>
                  </a:cubicBezTo>
                  <a:cubicBezTo>
                    <a:pt x="1310" y="17042"/>
                    <a:pt x="1207" y="17351"/>
                    <a:pt x="1105" y="17625"/>
                  </a:cubicBezTo>
                  <a:cubicBezTo>
                    <a:pt x="-2702" y="28598"/>
                    <a:pt x="3779" y="35284"/>
                    <a:pt x="13655" y="35284"/>
                  </a:cubicBezTo>
                  <a:cubicBezTo>
                    <a:pt x="14237" y="35284"/>
                    <a:pt x="14855" y="35284"/>
                    <a:pt x="15506" y="35216"/>
                  </a:cubicBezTo>
                  <a:cubicBezTo>
                    <a:pt x="29016" y="34153"/>
                    <a:pt x="47156" y="24860"/>
                    <a:pt x="47739" y="14779"/>
                  </a:cubicBezTo>
                  <a:cubicBezTo>
                    <a:pt x="48356" y="4046"/>
                    <a:pt x="41635" y="0"/>
                    <a:pt x="33063" y="0"/>
                  </a:cubicBezTo>
                  <a:lnTo>
                    <a:pt x="33063" y="0"/>
                  </a:lnTo>
                  <a:close/>
                </a:path>
              </a:pathLst>
            </a:custGeom>
            <a:solidFill>
              <a:srgbClr val="7494B2"/>
            </a:solidFill>
            <a:ln w="3429" cap="flat">
              <a:noFill/>
              <a:prstDash val="solid"/>
              <a:miter/>
            </a:ln>
          </p:spPr>
          <p:txBody>
            <a:bodyPr/>
            <a:lstStyle/>
            <a:p>
              <a:endParaRPr lang="en-US"/>
            </a:p>
          </p:txBody>
        </p:sp>
      </p:grpSp>
      <p:grpSp>
        <p:nvGrpSpPr>
          <p:cNvPr id="1363" name="Group 1362">
            <a:extLst>
              <a:ext uri="{FF2B5EF4-FFF2-40B4-BE49-F238E27FC236}">
                <a16:creationId xmlns:a16="http://schemas.microsoft.com/office/drawing/2014/main" id="{C45B1895-243D-8346-213C-7BEE6E233B66}"/>
              </a:ext>
            </a:extLst>
          </p:cNvPr>
          <p:cNvGrpSpPr/>
          <p:nvPr/>
        </p:nvGrpSpPr>
        <p:grpSpPr>
          <a:xfrm>
            <a:off x="9341064" y="2713610"/>
            <a:ext cx="163742" cy="234132"/>
            <a:chOff x="6836730" y="478878"/>
            <a:chExt cx="404530" cy="578430"/>
          </a:xfrm>
        </p:grpSpPr>
        <p:sp>
          <p:nvSpPr>
            <p:cNvPr id="1364" name="Freeform 1363">
              <a:extLst>
                <a:ext uri="{FF2B5EF4-FFF2-40B4-BE49-F238E27FC236}">
                  <a16:creationId xmlns:a16="http://schemas.microsoft.com/office/drawing/2014/main" id="{E63D8026-544E-83B2-D068-3EAB50597C06}"/>
                </a:ext>
              </a:extLst>
            </p:cNvPr>
            <p:cNvSpPr/>
            <p:nvPr/>
          </p:nvSpPr>
          <p:spPr>
            <a:xfrm>
              <a:off x="6836730" y="478878"/>
              <a:ext cx="404530" cy="578430"/>
            </a:xfrm>
            <a:custGeom>
              <a:avLst/>
              <a:gdLst>
                <a:gd name="csX0" fmla="*/ 297160 w 404530"/>
                <a:gd name="csY0" fmla="*/ 13145 h 578430"/>
                <a:gd name="csX1" fmla="*/ 107265 w 404530"/>
                <a:gd name="csY1" fmla="*/ 13145 h 578430"/>
                <a:gd name="csX2" fmla="*/ 138 w 404530"/>
                <a:gd name="csY2" fmla="*/ 128729 h 578430"/>
                <a:gd name="csX3" fmla="*/ 34240 w 404530"/>
                <a:gd name="csY3" fmla="*/ 196468 h 578430"/>
                <a:gd name="csX4" fmla="*/ 68343 w 404530"/>
                <a:gd name="csY4" fmla="*/ 448162 h 578430"/>
                <a:gd name="csX5" fmla="*/ 202265 w 404530"/>
                <a:gd name="csY5" fmla="*/ 578431 h 578430"/>
                <a:gd name="csX6" fmla="*/ 336187 w 404530"/>
                <a:gd name="csY6" fmla="*/ 448162 h 578430"/>
                <a:gd name="csX7" fmla="*/ 370290 w 404530"/>
                <a:gd name="csY7" fmla="*/ 196468 h 578430"/>
                <a:gd name="csX8" fmla="*/ 404393 w 404530"/>
                <a:gd name="csY8" fmla="*/ 128729 h 578430"/>
                <a:gd name="csX9" fmla="*/ 297266 w 404530"/>
                <a:gd name="csY9" fmla="*/ 13145 h 578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4530" h="578430">
                  <a:moveTo>
                    <a:pt x="297160" y="13145"/>
                  </a:moveTo>
                  <a:cubicBezTo>
                    <a:pt x="256385" y="-4382"/>
                    <a:pt x="148040" y="-4382"/>
                    <a:pt x="107265" y="13145"/>
                  </a:cubicBezTo>
                  <a:cubicBezTo>
                    <a:pt x="66490" y="30672"/>
                    <a:pt x="-3516" y="111781"/>
                    <a:pt x="138" y="128729"/>
                  </a:cubicBezTo>
                  <a:cubicBezTo>
                    <a:pt x="4851" y="150519"/>
                    <a:pt x="35458" y="139624"/>
                    <a:pt x="34240" y="196468"/>
                  </a:cubicBezTo>
                  <a:cubicBezTo>
                    <a:pt x="33022" y="253365"/>
                    <a:pt x="33022" y="373159"/>
                    <a:pt x="68343" y="448162"/>
                  </a:cubicBezTo>
                  <a:cubicBezTo>
                    <a:pt x="103664" y="523165"/>
                    <a:pt x="129188" y="578431"/>
                    <a:pt x="202265" y="578431"/>
                  </a:cubicBezTo>
                  <a:cubicBezTo>
                    <a:pt x="275343" y="578431"/>
                    <a:pt x="300867" y="523165"/>
                    <a:pt x="336187" y="448162"/>
                  </a:cubicBezTo>
                  <a:cubicBezTo>
                    <a:pt x="371508" y="373159"/>
                    <a:pt x="371508" y="253365"/>
                    <a:pt x="370290" y="196468"/>
                  </a:cubicBezTo>
                  <a:cubicBezTo>
                    <a:pt x="369072" y="139571"/>
                    <a:pt x="399680" y="150519"/>
                    <a:pt x="404393" y="128729"/>
                  </a:cubicBezTo>
                  <a:cubicBezTo>
                    <a:pt x="408047" y="111781"/>
                    <a:pt x="338041" y="30725"/>
                    <a:pt x="297266" y="13145"/>
                  </a:cubicBezTo>
                  <a:close/>
                </a:path>
              </a:pathLst>
            </a:custGeom>
            <a:solidFill>
              <a:schemeClr val="tx1">
                <a:lumMod val="50000"/>
                <a:lumOff val="50000"/>
              </a:schemeClr>
            </a:solidFill>
            <a:ln w="5264" cap="flat">
              <a:noFill/>
              <a:prstDash val="solid"/>
              <a:miter/>
            </a:ln>
          </p:spPr>
          <p:txBody>
            <a:bodyPr/>
            <a:lstStyle/>
            <a:p>
              <a:endParaRPr lang="en-US"/>
            </a:p>
          </p:txBody>
        </p:sp>
        <p:sp>
          <p:nvSpPr>
            <p:cNvPr id="1365" name="Freeform 1364">
              <a:extLst>
                <a:ext uri="{FF2B5EF4-FFF2-40B4-BE49-F238E27FC236}">
                  <a16:creationId xmlns:a16="http://schemas.microsoft.com/office/drawing/2014/main" id="{333FC4F2-02F8-15C4-6530-D0F77BAA1192}"/>
                </a:ext>
              </a:extLst>
            </p:cNvPr>
            <p:cNvSpPr/>
            <p:nvPr/>
          </p:nvSpPr>
          <p:spPr>
            <a:xfrm>
              <a:off x="6836730" y="478878"/>
              <a:ext cx="404477" cy="549060"/>
            </a:xfrm>
            <a:custGeom>
              <a:avLst/>
              <a:gdLst>
                <a:gd name="csX0" fmla="*/ 297160 w 404477"/>
                <a:gd name="csY0" fmla="*/ 13145 h 549060"/>
                <a:gd name="csX1" fmla="*/ 107265 w 404477"/>
                <a:gd name="csY1" fmla="*/ 13145 h 549060"/>
                <a:gd name="csX2" fmla="*/ 138 w 404477"/>
                <a:gd name="csY2" fmla="*/ 128729 h 549060"/>
                <a:gd name="csX3" fmla="*/ 3844 w 404477"/>
                <a:gd name="csY3" fmla="*/ 136624 h 549060"/>
                <a:gd name="csX4" fmla="*/ 46155 w 404477"/>
                <a:gd name="csY4" fmla="*/ 186520 h 549060"/>
                <a:gd name="csX5" fmla="*/ 77822 w 404477"/>
                <a:gd name="csY5" fmla="*/ 425425 h 549060"/>
                <a:gd name="csX6" fmla="*/ 202265 w 404477"/>
                <a:gd name="csY6" fmla="*/ 549061 h 549060"/>
                <a:gd name="csX7" fmla="*/ 326709 w 404477"/>
                <a:gd name="csY7" fmla="*/ 425425 h 549060"/>
                <a:gd name="csX8" fmla="*/ 358375 w 404477"/>
                <a:gd name="csY8" fmla="*/ 186520 h 549060"/>
                <a:gd name="csX9" fmla="*/ 394914 w 404477"/>
                <a:gd name="csY9" fmla="*/ 142045 h 549060"/>
                <a:gd name="csX10" fmla="*/ 404340 w 404477"/>
                <a:gd name="csY10" fmla="*/ 128729 h 549060"/>
                <a:gd name="csX11" fmla="*/ 297213 w 404477"/>
                <a:gd name="csY11" fmla="*/ 13145 h 549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04477" h="549060">
                  <a:moveTo>
                    <a:pt x="297160" y="13145"/>
                  </a:moveTo>
                  <a:cubicBezTo>
                    <a:pt x="256385" y="-4382"/>
                    <a:pt x="148040" y="-4382"/>
                    <a:pt x="107265" y="13145"/>
                  </a:cubicBezTo>
                  <a:cubicBezTo>
                    <a:pt x="66490" y="30672"/>
                    <a:pt x="-3516" y="111781"/>
                    <a:pt x="138" y="128729"/>
                  </a:cubicBezTo>
                  <a:cubicBezTo>
                    <a:pt x="826" y="131992"/>
                    <a:pt x="2150" y="134466"/>
                    <a:pt x="3844" y="136624"/>
                  </a:cubicBezTo>
                  <a:cubicBezTo>
                    <a:pt x="21266" y="143466"/>
                    <a:pt x="46949" y="149203"/>
                    <a:pt x="46155" y="186520"/>
                  </a:cubicBezTo>
                  <a:cubicBezTo>
                    <a:pt x="45043" y="240523"/>
                    <a:pt x="45043" y="354211"/>
                    <a:pt x="77822" y="425425"/>
                  </a:cubicBezTo>
                  <a:cubicBezTo>
                    <a:pt x="110601" y="496638"/>
                    <a:pt x="134377" y="549061"/>
                    <a:pt x="202265" y="549061"/>
                  </a:cubicBezTo>
                  <a:cubicBezTo>
                    <a:pt x="270153" y="549061"/>
                    <a:pt x="293877" y="496638"/>
                    <a:pt x="326709" y="425425"/>
                  </a:cubicBezTo>
                  <a:cubicBezTo>
                    <a:pt x="359488" y="354211"/>
                    <a:pt x="359488" y="240523"/>
                    <a:pt x="358375" y="186520"/>
                  </a:cubicBezTo>
                  <a:cubicBezTo>
                    <a:pt x="357687" y="153151"/>
                    <a:pt x="378128" y="146887"/>
                    <a:pt x="394914" y="142045"/>
                  </a:cubicBezTo>
                  <a:cubicBezTo>
                    <a:pt x="399309" y="138729"/>
                    <a:pt x="402963" y="135150"/>
                    <a:pt x="404340" y="128729"/>
                  </a:cubicBezTo>
                  <a:cubicBezTo>
                    <a:pt x="407994" y="111781"/>
                    <a:pt x="337988" y="30725"/>
                    <a:pt x="297213" y="13145"/>
                  </a:cubicBezTo>
                  <a:close/>
                </a:path>
              </a:pathLst>
            </a:custGeom>
            <a:solidFill>
              <a:srgbClr val="FFFFFF">
                <a:alpha val="30000"/>
              </a:srgbClr>
            </a:solidFill>
            <a:ln w="5264" cap="flat">
              <a:noFill/>
              <a:prstDash val="solid"/>
              <a:miter/>
            </a:ln>
          </p:spPr>
          <p:txBody>
            <a:bodyPr/>
            <a:lstStyle/>
            <a:p>
              <a:endParaRPr lang="en-US"/>
            </a:p>
          </p:txBody>
        </p:sp>
        <p:sp>
          <p:nvSpPr>
            <p:cNvPr id="1366" name="Freeform 1365">
              <a:extLst>
                <a:ext uri="{FF2B5EF4-FFF2-40B4-BE49-F238E27FC236}">
                  <a16:creationId xmlns:a16="http://schemas.microsoft.com/office/drawing/2014/main" id="{172C9211-434F-1B47-FCF0-AB750DEFD6B0}"/>
                </a:ext>
              </a:extLst>
            </p:cNvPr>
            <p:cNvSpPr/>
            <p:nvPr/>
          </p:nvSpPr>
          <p:spPr>
            <a:xfrm>
              <a:off x="6841030" y="478878"/>
              <a:ext cx="395823" cy="455478"/>
            </a:xfrm>
            <a:custGeom>
              <a:avLst/>
              <a:gdLst>
                <a:gd name="csX0" fmla="*/ 395327 w 395823"/>
                <a:gd name="csY0" fmla="*/ 113939 h 455478"/>
                <a:gd name="csX1" fmla="*/ 292913 w 395823"/>
                <a:gd name="csY1" fmla="*/ 13145 h 455478"/>
                <a:gd name="csX2" fmla="*/ 103018 w 395823"/>
                <a:gd name="csY2" fmla="*/ 13145 h 455478"/>
                <a:gd name="csX3" fmla="*/ 497 w 395823"/>
                <a:gd name="csY3" fmla="*/ 113939 h 455478"/>
                <a:gd name="csX4" fmla="*/ 43602 w 395823"/>
                <a:gd name="csY4" fmla="*/ 155625 h 455478"/>
                <a:gd name="csX5" fmla="*/ 112708 w 395823"/>
                <a:gd name="csY5" fmla="*/ 183783 h 455478"/>
                <a:gd name="csX6" fmla="*/ 190604 w 395823"/>
                <a:gd name="csY6" fmla="*/ 223732 h 455478"/>
                <a:gd name="csX7" fmla="*/ 197912 w 395823"/>
                <a:gd name="csY7" fmla="*/ 455478 h 455478"/>
                <a:gd name="csX8" fmla="*/ 205220 w 395823"/>
                <a:gd name="csY8" fmla="*/ 223732 h 455478"/>
                <a:gd name="csX9" fmla="*/ 283116 w 395823"/>
                <a:gd name="csY9" fmla="*/ 183783 h 455478"/>
                <a:gd name="csX10" fmla="*/ 352222 w 395823"/>
                <a:gd name="csY10" fmla="*/ 155625 h 455478"/>
                <a:gd name="csX11" fmla="*/ 395327 w 395823"/>
                <a:gd name="csY11" fmla="*/ 113939 h 455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95823" h="455478">
                  <a:moveTo>
                    <a:pt x="395327" y="113939"/>
                  </a:moveTo>
                  <a:cubicBezTo>
                    <a:pt x="379282" y="84464"/>
                    <a:pt x="326274" y="27514"/>
                    <a:pt x="292913" y="13145"/>
                  </a:cubicBezTo>
                  <a:cubicBezTo>
                    <a:pt x="252138" y="-4382"/>
                    <a:pt x="143793" y="-4382"/>
                    <a:pt x="103018" y="13145"/>
                  </a:cubicBezTo>
                  <a:cubicBezTo>
                    <a:pt x="69550" y="27514"/>
                    <a:pt x="16596" y="84464"/>
                    <a:pt x="497" y="113939"/>
                  </a:cubicBezTo>
                  <a:cubicBezTo>
                    <a:pt x="-4639" y="132360"/>
                    <a:pt x="31423" y="139045"/>
                    <a:pt x="43602" y="155625"/>
                  </a:cubicBezTo>
                  <a:cubicBezTo>
                    <a:pt x="55782" y="172257"/>
                    <a:pt x="54246" y="190994"/>
                    <a:pt x="112708" y="183783"/>
                  </a:cubicBezTo>
                  <a:cubicBezTo>
                    <a:pt x="171170" y="176520"/>
                    <a:pt x="183297" y="194047"/>
                    <a:pt x="190604" y="223732"/>
                  </a:cubicBezTo>
                  <a:cubicBezTo>
                    <a:pt x="197912" y="253365"/>
                    <a:pt x="189704" y="455478"/>
                    <a:pt x="197912" y="455478"/>
                  </a:cubicBezTo>
                  <a:cubicBezTo>
                    <a:pt x="204584" y="455478"/>
                    <a:pt x="197912" y="253418"/>
                    <a:pt x="205220" y="223732"/>
                  </a:cubicBezTo>
                  <a:cubicBezTo>
                    <a:pt x="212528" y="194100"/>
                    <a:pt x="224707" y="176520"/>
                    <a:pt x="283116" y="183783"/>
                  </a:cubicBezTo>
                  <a:cubicBezTo>
                    <a:pt x="341578" y="191047"/>
                    <a:pt x="340042" y="172309"/>
                    <a:pt x="352222" y="155625"/>
                  </a:cubicBezTo>
                  <a:cubicBezTo>
                    <a:pt x="364349" y="138992"/>
                    <a:pt x="400464" y="132360"/>
                    <a:pt x="395327" y="113939"/>
                  </a:cubicBezTo>
                  <a:close/>
                </a:path>
              </a:pathLst>
            </a:custGeom>
            <a:solidFill>
              <a:srgbClr val="F67722"/>
            </a:solidFill>
            <a:ln w="5264" cap="flat">
              <a:noFill/>
              <a:prstDash val="solid"/>
              <a:miter/>
            </a:ln>
          </p:spPr>
          <p:txBody>
            <a:bodyPr/>
            <a:lstStyle/>
            <a:p>
              <a:endParaRPr lang="en-US"/>
            </a:p>
          </p:txBody>
        </p:sp>
        <p:sp>
          <p:nvSpPr>
            <p:cNvPr id="1367" name="Freeform 1366">
              <a:extLst>
                <a:ext uri="{FF2B5EF4-FFF2-40B4-BE49-F238E27FC236}">
                  <a16:creationId xmlns:a16="http://schemas.microsoft.com/office/drawing/2014/main" id="{7EEF49A9-0C35-E2DD-3EE5-580E77055169}"/>
                </a:ext>
              </a:extLst>
            </p:cNvPr>
            <p:cNvSpPr/>
            <p:nvPr/>
          </p:nvSpPr>
          <p:spPr>
            <a:xfrm>
              <a:off x="7014322" y="501649"/>
              <a:ext cx="22725" cy="34207"/>
            </a:xfrm>
            <a:custGeom>
              <a:avLst/>
              <a:gdLst>
                <a:gd name="csX0" fmla="*/ 9687 w 22725"/>
                <a:gd name="csY0" fmla="*/ 111 h 34207"/>
                <a:gd name="csX1" fmla="*/ 1161 w 22725"/>
                <a:gd name="csY1" fmla="*/ 25691 h 34207"/>
                <a:gd name="csX2" fmla="*/ 22290 w 22725"/>
                <a:gd name="csY2" fmla="*/ 23165 h 34207"/>
                <a:gd name="csX3" fmla="*/ 9687 w 22725"/>
                <a:gd name="csY3" fmla="*/ 111 h 34207"/>
                <a:gd name="csX4" fmla="*/ 16941 w 22725"/>
                <a:gd name="csY4" fmla="*/ 16796 h 34207"/>
                <a:gd name="csX5" fmla="*/ 3968 w 22725"/>
                <a:gd name="csY5" fmla="*/ 18375 h 34207"/>
                <a:gd name="csX6" fmla="*/ 9210 w 22725"/>
                <a:gd name="csY6" fmla="*/ 2638 h 34207"/>
                <a:gd name="csX7" fmla="*/ 16941 w 22725"/>
                <a:gd name="csY7" fmla="*/ 16796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25" h="34207">
                  <a:moveTo>
                    <a:pt x="9687" y="111"/>
                  </a:moveTo>
                  <a:cubicBezTo>
                    <a:pt x="-639" y="1690"/>
                    <a:pt x="-1222" y="18902"/>
                    <a:pt x="1161" y="25691"/>
                  </a:cubicBezTo>
                  <a:cubicBezTo>
                    <a:pt x="5768" y="38797"/>
                    <a:pt x="20119" y="35850"/>
                    <a:pt x="22290" y="23165"/>
                  </a:cubicBezTo>
                  <a:cubicBezTo>
                    <a:pt x="24355" y="11112"/>
                    <a:pt x="18901" y="-1310"/>
                    <a:pt x="9687" y="111"/>
                  </a:cubicBezTo>
                  <a:close/>
                  <a:moveTo>
                    <a:pt x="16941" y="16796"/>
                  </a:moveTo>
                  <a:cubicBezTo>
                    <a:pt x="15618" y="24586"/>
                    <a:pt x="6774" y="26428"/>
                    <a:pt x="3968" y="18375"/>
                  </a:cubicBezTo>
                  <a:cubicBezTo>
                    <a:pt x="2485" y="14217"/>
                    <a:pt x="2856" y="3638"/>
                    <a:pt x="9210" y="2638"/>
                  </a:cubicBezTo>
                  <a:cubicBezTo>
                    <a:pt x="14876" y="1743"/>
                    <a:pt x="18212" y="9428"/>
                    <a:pt x="16941" y="16796"/>
                  </a:cubicBezTo>
                  <a:close/>
                </a:path>
              </a:pathLst>
            </a:custGeom>
            <a:solidFill>
              <a:srgbClr val="000000">
                <a:alpha val="30000"/>
              </a:srgbClr>
            </a:solidFill>
            <a:ln w="5264" cap="flat">
              <a:noFill/>
              <a:prstDash val="solid"/>
              <a:miter/>
            </a:ln>
          </p:spPr>
          <p:txBody>
            <a:bodyPr/>
            <a:lstStyle/>
            <a:p>
              <a:endParaRPr lang="en-US"/>
            </a:p>
          </p:txBody>
        </p:sp>
        <p:sp>
          <p:nvSpPr>
            <p:cNvPr id="1368" name="Freeform 1367">
              <a:extLst>
                <a:ext uri="{FF2B5EF4-FFF2-40B4-BE49-F238E27FC236}">
                  <a16:creationId xmlns:a16="http://schemas.microsoft.com/office/drawing/2014/main" id="{0932F04B-75B5-80FE-7D10-5D09D4E25B6C}"/>
                </a:ext>
              </a:extLst>
            </p:cNvPr>
            <p:cNvSpPr/>
            <p:nvPr/>
          </p:nvSpPr>
          <p:spPr>
            <a:xfrm>
              <a:off x="6991591" y="506287"/>
              <a:ext cx="20677" cy="31093"/>
            </a:xfrm>
            <a:custGeom>
              <a:avLst/>
              <a:gdLst>
                <a:gd name="csX0" fmla="*/ 8800 w 20677"/>
                <a:gd name="csY0" fmla="*/ 105 h 31093"/>
                <a:gd name="csX1" fmla="*/ 1069 w 20677"/>
                <a:gd name="csY1" fmla="*/ 23369 h 31093"/>
                <a:gd name="csX2" fmla="*/ 20292 w 20677"/>
                <a:gd name="csY2" fmla="*/ 21053 h 31093"/>
                <a:gd name="csX3" fmla="*/ 8800 w 20677"/>
                <a:gd name="csY3" fmla="*/ 105 h 31093"/>
                <a:gd name="csX4" fmla="*/ 15367 w 20677"/>
                <a:gd name="csY4" fmla="*/ 15316 h 31093"/>
                <a:gd name="csX5" fmla="*/ 3558 w 20677"/>
                <a:gd name="csY5" fmla="*/ 16737 h 31093"/>
                <a:gd name="csX6" fmla="*/ 8324 w 20677"/>
                <a:gd name="csY6" fmla="*/ 2421 h 31093"/>
                <a:gd name="csX7" fmla="*/ 15367 w 20677"/>
                <a:gd name="csY7" fmla="*/ 15316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77" h="31093">
                  <a:moveTo>
                    <a:pt x="8800" y="105"/>
                  </a:moveTo>
                  <a:cubicBezTo>
                    <a:pt x="-626" y="1578"/>
                    <a:pt x="-1102" y="17211"/>
                    <a:pt x="1069" y="23369"/>
                  </a:cubicBezTo>
                  <a:cubicBezTo>
                    <a:pt x="5305" y="35264"/>
                    <a:pt x="18332" y="32580"/>
                    <a:pt x="20292" y="21053"/>
                  </a:cubicBezTo>
                  <a:cubicBezTo>
                    <a:pt x="22145" y="10105"/>
                    <a:pt x="17167" y="-1211"/>
                    <a:pt x="8800" y="105"/>
                  </a:cubicBezTo>
                  <a:close/>
                  <a:moveTo>
                    <a:pt x="15367" y="15316"/>
                  </a:moveTo>
                  <a:cubicBezTo>
                    <a:pt x="14149" y="22421"/>
                    <a:pt x="6153" y="24053"/>
                    <a:pt x="3558" y="16737"/>
                  </a:cubicBezTo>
                  <a:cubicBezTo>
                    <a:pt x="2234" y="12947"/>
                    <a:pt x="2552" y="3315"/>
                    <a:pt x="8324" y="2421"/>
                  </a:cubicBezTo>
                  <a:cubicBezTo>
                    <a:pt x="13460" y="1631"/>
                    <a:pt x="16532" y="8579"/>
                    <a:pt x="15367" y="15316"/>
                  </a:cubicBezTo>
                  <a:close/>
                </a:path>
              </a:pathLst>
            </a:custGeom>
            <a:solidFill>
              <a:srgbClr val="000000">
                <a:alpha val="30000"/>
              </a:srgbClr>
            </a:solidFill>
            <a:ln w="5264" cap="flat">
              <a:noFill/>
              <a:prstDash val="solid"/>
              <a:miter/>
            </a:ln>
          </p:spPr>
          <p:txBody>
            <a:bodyPr/>
            <a:lstStyle/>
            <a:p>
              <a:endParaRPr lang="en-US"/>
            </a:p>
          </p:txBody>
        </p:sp>
        <p:sp>
          <p:nvSpPr>
            <p:cNvPr id="1369" name="Freeform 1368">
              <a:extLst>
                <a:ext uri="{FF2B5EF4-FFF2-40B4-BE49-F238E27FC236}">
                  <a16:creationId xmlns:a16="http://schemas.microsoft.com/office/drawing/2014/main" id="{01A703A5-F395-E822-987D-D86ED1F39042}"/>
                </a:ext>
              </a:extLst>
            </p:cNvPr>
            <p:cNvSpPr/>
            <p:nvPr/>
          </p:nvSpPr>
          <p:spPr>
            <a:xfrm>
              <a:off x="6970097" y="510365"/>
              <a:ext cx="19200" cy="28325"/>
            </a:xfrm>
            <a:custGeom>
              <a:avLst/>
              <a:gdLst>
                <a:gd name="csX0" fmla="*/ 6411 w 19200"/>
                <a:gd name="csY0" fmla="*/ 343 h 28325"/>
                <a:gd name="csX1" fmla="*/ 2016 w 19200"/>
                <a:gd name="csY1" fmla="*/ 22291 h 28325"/>
                <a:gd name="csX2" fmla="*/ 19174 w 19200"/>
                <a:gd name="csY2" fmla="*/ 18028 h 28325"/>
                <a:gd name="csX3" fmla="*/ 6411 w 19200"/>
                <a:gd name="csY3" fmla="*/ 291 h 28325"/>
                <a:gd name="csX4" fmla="*/ 14090 w 19200"/>
                <a:gd name="csY4" fmla="*/ 13396 h 28325"/>
                <a:gd name="csX5" fmla="*/ 3552 w 19200"/>
                <a:gd name="csY5" fmla="*/ 16028 h 28325"/>
                <a:gd name="csX6" fmla="*/ 6253 w 19200"/>
                <a:gd name="csY6" fmla="*/ 2501 h 28325"/>
                <a:gd name="csX7" fmla="*/ 14090 w 19200"/>
                <a:gd name="csY7" fmla="*/ 13396 h 28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0" h="28325">
                  <a:moveTo>
                    <a:pt x="6411" y="343"/>
                  </a:moveTo>
                  <a:cubicBezTo>
                    <a:pt x="-1955" y="2712"/>
                    <a:pt x="-632" y="16975"/>
                    <a:pt x="2016" y="22291"/>
                  </a:cubicBezTo>
                  <a:cubicBezTo>
                    <a:pt x="7206" y="32608"/>
                    <a:pt x="18697" y="28713"/>
                    <a:pt x="19174" y="18028"/>
                  </a:cubicBezTo>
                  <a:cubicBezTo>
                    <a:pt x="19650" y="7870"/>
                    <a:pt x="13825" y="-1815"/>
                    <a:pt x="6411" y="291"/>
                  </a:cubicBezTo>
                  <a:close/>
                  <a:moveTo>
                    <a:pt x="14090" y="13396"/>
                  </a:moveTo>
                  <a:cubicBezTo>
                    <a:pt x="13772" y="19976"/>
                    <a:pt x="6729" y="22344"/>
                    <a:pt x="3552" y="16028"/>
                  </a:cubicBezTo>
                  <a:cubicBezTo>
                    <a:pt x="1910" y="12765"/>
                    <a:pt x="1116" y="3975"/>
                    <a:pt x="6253" y="2501"/>
                  </a:cubicBezTo>
                  <a:cubicBezTo>
                    <a:pt x="10807" y="1185"/>
                    <a:pt x="14408" y="7186"/>
                    <a:pt x="14090" y="13396"/>
                  </a:cubicBezTo>
                  <a:close/>
                </a:path>
              </a:pathLst>
            </a:custGeom>
            <a:solidFill>
              <a:srgbClr val="000000">
                <a:alpha val="30000"/>
              </a:srgbClr>
            </a:solidFill>
            <a:ln w="5264" cap="flat">
              <a:noFill/>
              <a:prstDash val="solid"/>
              <a:miter/>
            </a:ln>
          </p:spPr>
          <p:txBody>
            <a:bodyPr/>
            <a:lstStyle/>
            <a:p>
              <a:endParaRPr lang="en-US"/>
            </a:p>
          </p:txBody>
        </p:sp>
        <p:sp>
          <p:nvSpPr>
            <p:cNvPr id="1370" name="Freeform 1369">
              <a:extLst>
                <a:ext uri="{FF2B5EF4-FFF2-40B4-BE49-F238E27FC236}">
                  <a16:creationId xmlns:a16="http://schemas.microsoft.com/office/drawing/2014/main" id="{EBC80F64-3B4E-1CE1-BE31-D4FF3C21526D}"/>
                </a:ext>
              </a:extLst>
            </p:cNvPr>
            <p:cNvSpPr/>
            <p:nvPr/>
          </p:nvSpPr>
          <p:spPr>
            <a:xfrm>
              <a:off x="6948958" y="516647"/>
              <a:ext cx="18570" cy="27383"/>
            </a:xfrm>
            <a:custGeom>
              <a:avLst/>
              <a:gdLst>
                <a:gd name="csX0" fmla="*/ 6209 w 18570"/>
                <a:gd name="csY0" fmla="*/ 272 h 27383"/>
                <a:gd name="csX1" fmla="*/ 1973 w 18570"/>
                <a:gd name="csY1" fmla="*/ 21536 h 27383"/>
                <a:gd name="csX2" fmla="*/ 18548 w 18570"/>
                <a:gd name="csY2" fmla="*/ 17430 h 27383"/>
                <a:gd name="csX3" fmla="*/ 6209 w 18570"/>
                <a:gd name="csY3" fmla="*/ 272 h 27383"/>
                <a:gd name="csX4" fmla="*/ 13623 w 18570"/>
                <a:gd name="csY4" fmla="*/ 12851 h 27383"/>
                <a:gd name="csX5" fmla="*/ 3403 w 18570"/>
                <a:gd name="csY5" fmla="*/ 15378 h 27383"/>
                <a:gd name="csX6" fmla="*/ 5998 w 18570"/>
                <a:gd name="csY6" fmla="*/ 2325 h 27383"/>
                <a:gd name="csX7" fmla="*/ 13570 w 18570"/>
                <a:gd name="csY7" fmla="*/ 12851 h 27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0" h="27383">
                  <a:moveTo>
                    <a:pt x="6209" y="272"/>
                  </a:moveTo>
                  <a:cubicBezTo>
                    <a:pt x="-1893" y="2588"/>
                    <a:pt x="-622" y="16325"/>
                    <a:pt x="1973" y="21536"/>
                  </a:cubicBezTo>
                  <a:cubicBezTo>
                    <a:pt x="6951" y="31536"/>
                    <a:pt x="18124" y="27747"/>
                    <a:pt x="18548" y="17430"/>
                  </a:cubicBezTo>
                  <a:cubicBezTo>
                    <a:pt x="18972" y="7641"/>
                    <a:pt x="13411" y="-1728"/>
                    <a:pt x="6209" y="272"/>
                  </a:cubicBezTo>
                  <a:close/>
                  <a:moveTo>
                    <a:pt x="13623" y="12851"/>
                  </a:moveTo>
                  <a:cubicBezTo>
                    <a:pt x="13358" y="19220"/>
                    <a:pt x="6474" y="21536"/>
                    <a:pt x="3403" y="15378"/>
                  </a:cubicBezTo>
                  <a:cubicBezTo>
                    <a:pt x="1814" y="12220"/>
                    <a:pt x="1020" y="3746"/>
                    <a:pt x="5998" y="2325"/>
                  </a:cubicBezTo>
                  <a:cubicBezTo>
                    <a:pt x="10446" y="1061"/>
                    <a:pt x="13835" y="6851"/>
                    <a:pt x="13570" y="12851"/>
                  </a:cubicBezTo>
                  <a:close/>
                </a:path>
              </a:pathLst>
            </a:custGeom>
            <a:solidFill>
              <a:srgbClr val="000000">
                <a:alpha val="30000"/>
              </a:srgbClr>
            </a:solidFill>
            <a:ln w="5264" cap="flat">
              <a:noFill/>
              <a:prstDash val="solid"/>
              <a:miter/>
            </a:ln>
          </p:spPr>
          <p:txBody>
            <a:bodyPr/>
            <a:lstStyle/>
            <a:p>
              <a:endParaRPr lang="en-US"/>
            </a:p>
          </p:txBody>
        </p:sp>
        <p:sp>
          <p:nvSpPr>
            <p:cNvPr id="1371" name="Freeform 1370">
              <a:extLst>
                <a:ext uri="{FF2B5EF4-FFF2-40B4-BE49-F238E27FC236}">
                  <a16:creationId xmlns:a16="http://schemas.microsoft.com/office/drawing/2014/main" id="{B6544CEC-8C16-D477-1494-C6E2DEBC4665}"/>
                </a:ext>
              </a:extLst>
            </p:cNvPr>
            <p:cNvSpPr/>
            <p:nvPr/>
          </p:nvSpPr>
          <p:spPr>
            <a:xfrm>
              <a:off x="6928992" y="524588"/>
              <a:ext cx="18532" cy="25169"/>
            </a:xfrm>
            <a:custGeom>
              <a:avLst/>
              <a:gdLst>
                <a:gd name="csX0" fmla="*/ 6318 w 18532"/>
                <a:gd name="csY0" fmla="*/ 279 h 25169"/>
                <a:gd name="csX1" fmla="*/ 1870 w 18532"/>
                <a:gd name="csY1" fmla="*/ 19859 h 25169"/>
                <a:gd name="csX2" fmla="*/ 18497 w 18532"/>
                <a:gd name="csY2" fmla="*/ 15911 h 25169"/>
                <a:gd name="csX3" fmla="*/ 6318 w 18532"/>
                <a:gd name="csY3" fmla="*/ 279 h 25169"/>
                <a:gd name="csX4" fmla="*/ 13625 w 18532"/>
                <a:gd name="csY4" fmla="*/ 11806 h 25169"/>
                <a:gd name="csX5" fmla="*/ 3405 w 18532"/>
                <a:gd name="csY5" fmla="*/ 14227 h 25169"/>
                <a:gd name="csX6" fmla="*/ 6159 w 18532"/>
                <a:gd name="csY6" fmla="*/ 2174 h 25169"/>
                <a:gd name="csX7" fmla="*/ 13625 w 18532"/>
                <a:gd name="csY7" fmla="*/ 11806 h 25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69">
                  <a:moveTo>
                    <a:pt x="6318" y="279"/>
                  </a:moveTo>
                  <a:cubicBezTo>
                    <a:pt x="-1784" y="2489"/>
                    <a:pt x="-672" y="15121"/>
                    <a:pt x="1870" y="19859"/>
                  </a:cubicBezTo>
                  <a:cubicBezTo>
                    <a:pt x="6741" y="29017"/>
                    <a:pt x="17915" y="25438"/>
                    <a:pt x="18497" y="15911"/>
                  </a:cubicBezTo>
                  <a:cubicBezTo>
                    <a:pt x="19027" y="6911"/>
                    <a:pt x="13520" y="-1669"/>
                    <a:pt x="6318" y="279"/>
                  </a:cubicBezTo>
                  <a:close/>
                  <a:moveTo>
                    <a:pt x="13625" y="11806"/>
                  </a:moveTo>
                  <a:cubicBezTo>
                    <a:pt x="13255" y="17648"/>
                    <a:pt x="6424" y="19859"/>
                    <a:pt x="3405" y="14227"/>
                  </a:cubicBezTo>
                  <a:cubicBezTo>
                    <a:pt x="1870" y="11332"/>
                    <a:pt x="1181" y="3542"/>
                    <a:pt x="6159" y="2174"/>
                  </a:cubicBezTo>
                  <a:cubicBezTo>
                    <a:pt x="10607" y="963"/>
                    <a:pt x="13943" y="6226"/>
                    <a:pt x="13625" y="11806"/>
                  </a:cubicBezTo>
                  <a:close/>
                </a:path>
              </a:pathLst>
            </a:custGeom>
            <a:solidFill>
              <a:srgbClr val="000000">
                <a:alpha val="30000"/>
              </a:srgbClr>
            </a:solidFill>
            <a:ln w="5264" cap="flat">
              <a:noFill/>
              <a:prstDash val="solid"/>
              <a:miter/>
            </a:ln>
          </p:spPr>
          <p:txBody>
            <a:bodyPr/>
            <a:lstStyle/>
            <a:p>
              <a:endParaRPr lang="en-US"/>
            </a:p>
          </p:txBody>
        </p:sp>
        <p:sp>
          <p:nvSpPr>
            <p:cNvPr id="1372" name="Freeform 1371">
              <a:extLst>
                <a:ext uri="{FF2B5EF4-FFF2-40B4-BE49-F238E27FC236}">
                  <a16:creationId xmlns:a16="http://schemas.microsoft.com/office/drawing/2014/main" id="{B4C0B625-2B59-6706-9390-EE0DF922DEE6}"/>
                </a:ext>
              </a:extLst>
            </p:cNvPr>
            <p:cNvSpPr/>
            <p:nvPr/>
          </p:nvSpPr>
          <p:spPr>
            <a:xfrm>
              <a:off x="6909664" y="534928"/>
              <a:ext cx="18674" cy="23273"/>
            </a:xfrm>
            <a:custGeom>
              <a:avLst/>
              <a:gdLst>
                <a:gd name="csX0" fmla="*/ 3882 w 18674"/>
                <a:gd name="csY0" fmla="*/ 833 h 23273"/>
                <a:gd name="csX1" fmla="*/ 4146 w 18674"/>
                <a:gd name="csY1" fmla="*/ 19887 h 23273"/>
                <a:gd name="csX2" fmla="*/ 18497 w 18674"/>
                <a:gd name="csY2" fmla="*/ 12676 h 23273"/>
                <a:gd name="csX3" fmla="*/ 3882 w 18674"/>
                <a:gd name="csY3" fmla="*/ 886 h 23273"/>
                <a:gd name="csX4" fmla="*/ 13096 w 18674"/>
                <a:gd name="csY4" fmla="*/ 9886 h 23273"/>
                <a:gd name="csX5" fmla="*/ 4252 w 18674"/>
                <a:gd name="csY5" fmla="*/ 14307 h 23273"/>
                <a:gd name="csX6" fmla="*/ 4093 w 18674"/>
                <a:gd name="csY6" fmla="*/ 2623 h 23273"/>
                <a:gd name="csX7" fmla="*/ 13096 w 18674"/>
                <a:gd name="csY7" fmla="*/ 9886 h 23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273">
                  <a:moveTo>
                    <a:pt x="3882" y="833"/>
                  </a:moveTo>
                  <a:cubicBezTo>
                    <a:pt x="-3056" y="4623"/>
                    <a:pt x="757" y="16044"/>
                    <a:pt x="4146" y="19887"/>
                  </a:cubicBezTo>
                  <a:cubicBezTo>
                    <a:pt x="10660" y="27255"/>
                    <a:pt x="20086" y="21571"/>
                    <a:pt x="18497" y="12676"/>
                  </a:cubicBezTo>
                  <a:cubicBezTo>
                    <a:pt x="16961" y="4254"/>
                    <a:pt x="10024" y="-2483"/>
                    <a:pt x="3882" y="886"/>
                  </a:cubicBezTo>
                  <a:close/>
                  <a:moveTo>
                    <a:pt x="13096" y="9886"/>
                  </a:moveTo>
                  <a:cubicBezTo>
                    <a:pt x="14102" y="15360"/>
                    <a:pt x="8277" y="18887"/>
                    <a:pt x="4252" y="14307"/>
                  </a:cubicBezTo>
                  <a:cubicBezTo>
                    <a:pt x="2187" y="11939"/>
                    <a:pt x="-196" y="4939"/>
                    <a:pt x="4093" y="2623"/>
                  </a:cubicBezTo>
                  <a:cubicBezTo>
                    <a:pt x="7906" y="570"/>
                    <a:pt x="12142" y="4675"/>
                    <a:pt x="13096" y="9886"/>
                  </a:cubicBezTo>
                  <a:close/>
                </a:path>
              </a:pathLst>
            </a:custGeom>
            <a:solidFill>
              <a:srgbClr val="000000">
                <a:alpha val="30000"/>
              </a:srgbClr>
            </a:solidFill>
            <a:ln w="5264" cap="flat">
              <a:noFill/>
              <a:prstDash val="solid"/>
              <a:miter/>
            </a:ln>
          </p:spPr>
          <p:txBody>
            <a:bodyPr/>
            <a:lstStyle/>
            <a:p>
              <a:endParaRPr lang="en-US"/>
            </a:p>
          </p:txBody>
        </p:sp>
        <p:sp>
          <p:nvSpPr>
            <p:cNvPr id="1373" name="Freeform 1372">
              <a:extLst>
                <a:ext uri="{FF2B5EF4-FFF2-40B4-BE49-F238E27FC236}">
                  <a16:creationId xmlns:a16="http://schemas.microsoft.com/office/drawing/2014/main" id="{1C43ECB9-8BD5-3070-05E9-53902BE19502}"/>
                </a:ext>
              </a:extLst>
            </p:cNvPr>
            <p:cNvSpPr/>
            <p:nvPr/>
          </p:nvSpPr>
          <p:spPr>
            <a:xfrm>
              <a:off x="6893665" y="546573"/>
              <a:ext cx="17976" cy="22090"/>
            </a:xfrm>
            <a:custGeom>
              <a:avLst/>
              <a:gdLst>
                <a:gd name="csX0" fmla="*/ 3783 w 17976"/>
                <a:gd name="csY0" fmla="*/ 820 h 22090"/>
                <a:gd name="csX1" fmla="*/ 3941 w 17976"/>
                <a:gd name="csY1" fmla="*/ 18926 h 22090"/>
                <a:gd name="csX2" fmla="*/ 17815 w 17976"/>
                <a:gd name="csY2" fmla="*/ 11979 h 22090"/>
                <a:gd name="csX3" fmla="*/ 3783 w 17976"/>
                <a:gd name="csY3" fmla="*/ 873 h 22090"/>
                <a:gd name="csX4" fmla="*/ 12626 w 17976"/>
                <a:gd name="csY4" fmla="*/ 9347 h 22090"/>
                <a:gd name="csX5" fmla="*/ 4100 w 17976"/>
                <a:gd name="csY5" fmla="*/ 13610 h 22090"/>
                <a:gd name="csX6" fmla="*/ 3994 w 17976"/>
                <a:gd name="csY6" fmla="*/ 2505 h 22090"/>
                <a:gd name="csX7" fmla="*/ 12626 w 17976"/>
                <a:gd name="csY7" fmla="*/ 9347 h 220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090">
                  <a:moveTo>
                    <a:pt x="3783" y="820"/>
                  </a:moveTo>
                  <a:cubicBezTo>
                    <a:pt x="-2943" y="4452"/>
                    <a:pt x="711" y="15295"/>
                    <a:pt x="3941" y="18926"/>
                  </a:cubicBezTo>
                  <a:cubicBezTo>
                    <a:pt x="10190" y="25874"/>
                    <a:pt x="19298" y="20400"/>
                    <a:pt x="17815" y="11979"/>
                  </a:cubicBezTo>
                  <a:cubicBezTo>
                    <a:pt x="16386" y="3978"/>
                    <a:pt x="9766" y="-2390"/>
                    <a:pt x="3783" y="873"/>
                  </a:cubicBezTo>
                  <a:close/>
                  <a:moveTo>
                    <a:pt x="12626" y="9347"/>
                  </a:moveTo>
                  <a:cubicBezTo>
                    <a:pt x="13526" y="14558"/>
                    <a:pt x="7913" y="17926"/>
                    <a:pt x="4100" y="13610"/>
                  </a:cubicBezTo>
                  <a:cubicBezTo>
                    <a:pt x="2141" y="11400"/>
                    <a:pt x="-136" y="4715"/>
                    <a:pt x="3994" y="2505"/>
                  </a:cubicBezTo>
                  <a:cubicBezTo>
                    <a:pt x="7648" y="504"/>
                    <a:pt x="11726" y="4452"/>
                    <a:pt x="12626" y="9347"/>
                  </a:cubicBezTo>
                  <a:close/>
                </a:path>
              </a:pathLst>
            </a:custGeom>
            <a:solidFill>
              <a:srgbClr val="000000">
                <a:alpha val="30000"/>
              </a:srgbClr>
            </a:solidFill>
            <a:ln w="5264" cap="flat">
              <a:noFill/>
              <a:prstDash val="solid"/>
              <a:miter/>
            </a:ln>
          </p:spPr>
          <p:txBody>
            <a:bodyPr/>
            <a:lstStyle/>
            <a:p>
              <a:endParaRPr lang="en-US"/>
            </a:p>
          </p:txBody>
        </p:sp>
        <p:sp>
          <p:nvSpPr>
            <p:cNvPr id="1374" name="Freeform 1373">
              <a:extLst>
                <a:ext uri="{FF2B5EF4-FFF2-40B4-BE49-F238E27FC236}">
                  <a16:creationId xmlns:a16="http://schemas.microsoft.com/office/drawing/2014/main" id="{17324EB6-0132-221C-BC6F-82D05C1A51A0}"/>
                </a:ext>
              </a:extLst>
            </p:cNvPr>
            <p:cNvSpPr/>
            <p:nvPr/>
          </p:nvSpPr>
          <p:spPr>
            <a:xfrm>
              <a:off x="6878230" y="559309"/>
              <a:ext cx="17254" cy="21375"/>
            </a:xfrm>
            <a:custGeom>
              <a:avLst/>
              <a:gdLst>
                <a:gd name="csX0" fmla="*/ 3595 w 17254"/>
                <a:gd name="csY0" fmla="*/ 821 h 21375"/>
                <a:gd name="csX1" fmla="*/ 3807 w 17254"/>
                <a:gd name="csY1" fmla="*/ 18296 h 21375"/>
                <a:gd name="csX2" fmla="*/ 17099 w 17254"/>
                <a:gd name="csY2" fmla="*/ 11611 h 21375"/>
                <a:gd name="csX3" fmla="*/ 3648 w 17254"/>
                <a:gd name="csY3" fmla="*/ 821 h 21375"/>
                <a:gd name="csX4" fmla="*/ 12121 w 17254"/>
                <a:gd name="csY4" fmla="*/ 9085 h 21375"/>
                <a:gd name="csX5" fmla="*/ 3966 w 17254"/>
                <a:gd name="csY5" fmla="*/ 13190 h 21375"/>
                <a:gd name="csX6" fmla="*/ 3860 w 17254"/>
                <a:gd name="csY6" fmla="*/ 2453 h 21375"/>
                <a:gd name="csX7" fmla="*/ 12121 w 17254"/>
                <a:gd name="csY7" fmla="*/ 9085 h 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254" h="21375">
                  <a:moveTo>
                    <a:pt x="3595" y="821"/>
                  </a:moveTo>
                  <a:cubicBezTo>
                    <a:pt x="-2812" y="4295"/>
                    <a:pt x="683" y="14769"/>
                    <a:pt x="3807" y="18296"/>
                  </a:cubicBezTo>
                  <a:cubicBezTo>
                    <a:pt x="9791" y="25033"/>
                    <a:pt x="18529" y="19769"/>
                    <a:pt x="17099" y="11611"/>
                  </a:cubicBezTo>
                  <a:cubicBezTo>
                    <a:pt x="15722" y="3874"/>
                    <a:pt x="9315" y="-2284"/>
                    <a:pt x="3648" y="821"/>
                  </a:cubicBezTo>
                  <a:close/>
                  <a:moveTo>
                    <a:pt x="12121" y="9085"/>
                  </a:moveTo>
                  <a:cubicBezTo>
                    <a:pt x="13021" y="14085"/>
                    <a:pt x="7620" y="17348"/>
                    <a:pt x="3966" y="13190"/>
                  </a:cubicBezTo>
                  <a:cubicBezTo>
                    <a:pt x="2060" y="11032"/>
                    <a:pt x="-111" y="4611"/>
                    <a:pt x="3860" y="2453"/>
                  </a:cubicBezTo>
                  <a:cubicBezTo>
                    <a:pt x="7355" y="558"/>
                    <a:pt x="11274" y="4348"/>
                    <a:pt x="12121" y="9085"/>
                  </a:cubicBezTo>
                  <a:close/>
                </a:path>
              </a:pathLst>
            </a:custGeom>
            <a:solidFill>
              <a:srgbClr val="000000">
                <a:alpha val="30000"/>
              </a:srgbClr>
            </a:solidFill>
            <a:ln w="5264" cap="flat">
              <a:noFill/>
              <a:prstDash val="solid"/>
              <a:miter/>
            </a:ln>
          </p:spPr>
          <p:txBody>
            <a:bodyPr/>
            <a:lstStyle/>
            <a:p>
              <a:endParaRPr lang="en-US"/>
            </a:p>
          </p:txBody>
        </p:sp>
        <p:sp>
          <p:nvSpPr>
            <p:cNvPr id="1375" name="Freeform 1374">
              <a:extLst>
                <a:ext uri="{FF2B5EF4-FFF2-40B4-BE49-F238E27FC236}">
                  <a16:creationId xmlns:a16="http://schemas.microsoft.com/office/drawing/2014/main" id="{B83777DB-C511-E828-F117-320A65BCF57D}"/>
                </a:ext>
              </a:extLst>
            </p:cNvPr>
            <p:cNvSpPr/>
            <p:nvPr/>
          </p:nvSpPr>
          <p:spPr>
            <a:xfrm>
              <a:off x="6866286" y="572531"/>
              <a:ext cx="15045" cy="18669"/>
            </a:xfrm>
            <a:custGeom>
              <a:avLst/>
              <a:gdLst>
                <a:gd name="csX0" fmla="*/ 3149 w 15045"/>
                <a:gd name="csY0" fmla="*/ 706 h 18669"/>
                <a:gd name="csX1" fmla="*/ 3308 w 15045"/>
                <a:gd name="csY1" fmla="*/ 15970 h 18669"/>
                <a:gd name="csX2" fmla="*/ 14905 w 15045"/>
                <a:gd name="csY2" fmla="*/ 10127 h 18669"/>
                <a:gd name="csX3" fmla="*/ 3149 w 15045"/>
                <a:gd name="csY3" fmla="*/ 706 h 18669"/>
                <a:gd name="csX4" fmla="*/ 10615 w 15045"/>
                <a:gd name="csY4" fmla="*/ 7969 h 18669"/>
                <a:gd name="csX5" fmla="*/ 3466 w 15045"/>
                <a:gd name="csY5" fmla="*/ 11548 h 18669"/>
                <a:gd name="csX6" fmla="*/ 3361 w 15045"/>
                <a:gd name="csY6" fmla="*/ 2180 h 18669"/>
                <a:gd name="csX7" fmla="*/ 10615 w 15045"/>
                <a:gd name="csY7" fmla="*/ 7969 h 1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045" h="18669">
                  <a:moveTo>
                    <a:pt x="3149" y="706"/>
                  </a:moveTo>
                  <a:cubicBezTo>
                    <a:pt x="-2464" y="3759"/>
                    <a:pt x="607" y="12917"/>
                    <a:pt x="3308" y="15970"/>
                  </a:cubicBezTo>
                  <a:cubicBezTo>
                    <a:pt x="8550" y="21864"/>
                    <a:pt x="16176" y="17285"/>
                    <a:pt x="14905" y="10127"/>
                  </a:cubicBezTo>
                  <a:cubicBezTo>
                    <a:pt x="13687" y="3390"/>
                    <a:pt x="8126" y="-1979"/>
                    <a:pt x="3149" y="706"/>
                  </a:cubicBezTo>
                  <a:close/>
                  <a:moveTo>
                    <a:pt x="10615" y="7969"/>
                  </a:moveTo>
                  <a:cubicBezTo>
                    <a:pt x="11410" y="12338"/>
                    <a:pt x="6697" y="15180"/>
                    <a:pt x="3466" y="11548"/>
                  </a:cubicBezTo>
                  <a:cubicBezTo>
                    <a:pt x="1825" y="9653"/>
                    <a:pt x="-82" y="4022"/>
                    <a:pt x="3361" y="2180"/>
                  </a:cubicBezTo>
                  <a:cubicBezTo>
                    <a:pt x="6432" y="495"/>
                    <a:pt x="9874" y="3811"/>
                    <a:pt x="10615" y="7969"/>
                  </a:cubicBezTo>
                  <a:close/>
                </a:path>
              </a:pathLst>
            </a:custGeom>
            <a:solidFill>
              <a:srgbClr val="000000">
                <a:alpha val="30000"/>
              </a:srgbClr>
            </a:solidFill>
            <a:ln w="5264" cap="flat">
              <a:noFill/>
              <a:prstDash val="solid"/>
              <a:miter/>
            </a:ln>
          </p:spPr>
          <p:txBody>
            <a:bodyPr/>
            <a:lstStyle/>
            <a:p>
              <a:endParaRPr lang="en-US"/>
            </a:p>
          </p:txBody>
        </p:sp>
        <p:sp>
          <p:nvSpPr>
            <p:cNvPr id="1376" name="Freeform 1375">
              <a:extLst>
                <a:ext uri="{FF2B5EF4-FFF2-40B4-BE49-F238E27FC236}">
                  <a16:creationId xmlns:a16="http://schemas.microsoft.com/office/drawing/2014/main" id="{C6D1435E-0D4A-7693-7CDF-426577F24CBE}"/>
                </a:ext>
              </a:extLst>
            </p:cNvPr>
            <p:cNvSpPr/>
            <p:nvPr/>
          </p:nvSpPr>
          <p:spPr>
            <a:xfrm>
              <a:off x="7014322" y="537124"/>
              <a:ext cx="22725" cy="34207"/>
            </a:xfrm>
            <a:custGeom>
              <a:avLst/>
              <a:gdLst>
                <a:gd name="csX0" fmla="*/ 9687 w 22725"/>
                <a:gd name="csY0" fmla="*/ 111 h 34207"/>
                <a:gd name="csX1" fmla="*/ 1161 w 22725"/>
                <a:gd name="csY1" fmla="*/ 25691 h 34207"/>
                <a:gd name="csX2" fmla="*/ 22290 w 22725"/>
                <a:gd name="csY2" fmla="*/ 23165 h 34207"/>
                <a:gd name="csX3" fmla="*/ 9687 w 22725"/>
                <a:gd name="csY3" fmla="*/ 111 h 34207"/>
                <a:gd name="csX4" fmla="*/ 16941 w 22725"/>
                <a:gd name="csY4" fmla="*/ 16796 h 34207"/>
                <a:gd name="csX5" fmla="*/ 3968 w 22725"/>
                <a:gd name="csY5" fmla="*/ 18375 h 34207"/>
                <a:gd name="csX6" fmla="*/ 9210 w 22725"/>
                <a:gd name="csY6" fmla="*/ 2638 h 34207"/>
                <a:gd name="csX7" fmla="*/ 16941 w 22725"/>
                <a:gd name="csY7" fmla="*/ 16796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25" h="34207">
                  <a:moveTo>
                    <a:pt x="9687" y="111"/>
                  </a:moveTo>
                  <a:cubicBezTo>
                    <a:pt x="-639" y="1690"/>
                    <a:pt x="-1222" y="18902"/>
                    <a:pt x="1161" y="25691"/>
                  </a:cubicBezTo>
                  <a:cubicBezTo>
                    <a:pt x="5768" y="38797"/>
                    <a:pt x="20119" y="35850"/>
                    <a:pt x="22290" y="23165"/>
                  </a:cubicBezTo>
                  <a:cubicBezTo>
                    <a:pt x="24355" y="11112"/>
                    <a:pt x="18901" y="-1310"/>
                    <a:pt x="9687" y="111"/>
                  </a:cubicBezTo>
                  <a:close/>
                  <a:moveTo>
                    <a:pt x="16941" y="16796"/>
                  </a:moveTo>
                  <a:cubicBezTo>
                    <a:pt x="15618" y="24586"/>
                    <a:pt x="6774" y="26428"/>
                    <a:pt x="3968" y="18375"/>
                  </a:cubicBezTo>
                  <a:cubicBezTo>
                    <a:pt x="2485" y="14217"/>
                    <a:pt x="2856" y="3638"/>
                    <a:pt x="9210" y="2638"/>
                  </a:cubicBezTo>
                  <a:cubicBezTo>
                    <a:pt x="14876" y="1743"/>
                    <a:pt x="18212" y="9428"/>
                    <a:pt x="16941" y="16796"/>
                  </a:cubicBezTo>
                  <a:close/>
                </a:path>
              </a:pathLst>
            </a:custGeom>
            <a:solidFill>
              <a:srgbClr val="000000">
                <a:alpha val="30000"/>
              </a:srgbClr>
            </a:solidFill>
            <a:ln w="5264" cap="flat">
              <a:noFill/>
              <a:prstDash val="solid"/>
              <a:miter/>
            </a:ln>
          </p:spPr>
          <p:txBody>
            <a:bodyPr/>
            <a:lstStyle/>
            <a:p>
              <a:endParaRPr lang="en-US"/>
            </a:p>
          </p:txBody>
        </p:sp>
        <p:sp>
          <p:nvSpPr>
            <p:cNvPr id="1377" name="Freeform 1376">
              <a:extLst>
                <a:ext uri="{FF2B5EF4-FFF2-40B4-BE49-F238E27FC236}">
                  <a16:creationId xmlns:a16="http://schemas.microsoft.com/office/drawing/2014/main" id="{3F97BF71-CFDD-87D4-3784-933B933CC780}"/>
                </a:ext>
              </a:extLst>
            </p:cNvPr>
            <p:cNvSpPr/>
            <p:nvPr/>
          </p:nvSpPr>
          <p:spPr>
            <a:xfrm>
              <a:off x="6991591" y="541762"/>
              <a:ext cx="20677" cy="31093"/>
            </a:xfrm>
            <a:custGeom>
              <a:avLst/>
              <a:gdLst>
                <a:gd name="csX0" fmla="*/ 8800 w 20677"/>
                <a:gd name="csY0" fmla="*/ 105 h 31093"/>
                <a:gd name="csX1" fmla="*/ 1069 w 20677"/>
                <a:gd name="csY1" fmla="*/ 23369 h 31093"/>
                <a:gd name="csX2" fmla="*/ 20292 w 20677"/>
                <a:gd name="csY2" fmla="*/ 21053 h 31093"/>
                <a:gd name="csX3" fmla="*/ 8800 w 20677"/>
                <a:gd name="csY3" fmla="*/ 105 h 31093"/>
                <a:gd name="csX4" fmla="*/ 15367 w 20677"/>
                <a:gd name="csY4" fmla="*/ 15263 h 31093"/>
                <a:gd name="csX5" fmla="*/ 3558 w 20677"/>
                <a:gd name="csY5" fmla="*/ 16684 h 31093"/>
                <a:gd name="csX6" fmla="*/ 8324 w 20677"/>
                <a:gd name="csY6" fmla="*/ 2368 h 31093"/>
                <a:gd name="csX7" fmla="*/ 15367 w 20677"/>
                <a:gd name="csY7" fmla="*/ 15263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77" h="31093">
                  <a:moveTo>
                    <a:pt x="8800" y="105"/>
                  </a:moveTo>
                  <a:cubicBezTo>
                    <a:pt x="-626" y="1578"/>
                    <a:pt x="-1102" y="17211"/>
                    <a:pt x="1069" y="23369"/>
                  </a:cubicBezTo>
                  <a:cubicBezTo>
                    <a:pt x="5305" y="35264"/>
                    <a:pt x="18332" y="32580"/>
                    <a:pt x="20292" y="21053"/>
                  </a:cubicBezTo>
                  <a:cubicBezTo>
                    <a:pt x="22145" y="10105"/>
                    <a:pt x="17167" y="-1211"/>
                    <a:pt x="8800" y="105"/>
                  </a:cubicBezTo>
                  <a:close/>
                  <a:moveTo>
                    <a:pt x="15367" y="15263"/>
                  </a:moveTo>
                  <a:cubicBezTo>
                    <a:pt x="14149" y="22369"/>
                    <a:pt x="6153" y="24000"/>
                    <a:pt x="3558" y="16684"/>
                  </a:cubicBezTo>
                  <a:cubicBezTo>
                    <a:pt x="2234" y="12895"/>
                    <a:pt x="2552" y="3263"/>
                    <a:pt x="8324" y="2368"/>
                  </a:cubicBezTo>
                  <a:cubicBezTo>
                    <a:pt x="13460" y="1578"/>
                    <a:pt x="16532" y="8526"/>
                    <a:pt x="15367" y="15263"/>
                  </a:cubicBezTo>
                  <a:close/>
                </a:path>
              </a:pathLst>
            </a:custGeom>
            <a:solidFill>
              <a:srgbClr val="000000">
                <a:alpha val="30000"/>
              </a:srgbClr>
            </a:solidFill>
            <a:ln w="5264" cap="flat">
              <a:noFill/>
              <a:prstDash val="solid"/>
              <a:miter/>
            </a:ln>
          </p:spPr>
          <p:txBody>
            <a:bodyPr/>
            <a:lstStyle/>
            <a:p>
              <a:endParaRPr lang="en-US"/>
            </a:p>
          </p:txBody>
        </p:sp>
        <p:sp>
          <p:nvSpPr>
            <p:cNvPr id="1378" name="Freeform 1377">
              <a:extLst>
                <a:ext uri="{FF2B5EF4-FFF2-40B4-BE49-F238E27FC236}">
                  <a16:creationId xmlns:a16="http://schemas.microsoft.com/office/drawing/2014/main" id="{F4D526BE-738A-B5BC-6DB6-474195D4D8DA}"/>
                </a:ext>
              </a:extLst>
            </p:cNvPr>
            <p:cNvSpPr/>
            <p:nvPr/>
          </p:nvSpPr>
          <p:spPr>
            <a:xfrm>
              <a:off x="6970097" y="545841"/>
              <a:ext cx="19200" cy="28324"/>
            </a:xfrm>
            <a:custGeom>
              <a:avLst/>
              <a:gdLst>
                <a:gd name="csX0" fmla="*/ 6411 w 19200"/>
                <a:gd name="csY0" fmla="*/ 342 h 28324"/>
                <a:gd name="csX1" fmla="*/ 2016 w 19200"/>
                <a:gd name="csY1" fmla="*/ 22290 h 28324"/>
                <a:gd name="csX2" fmla="*/ 19174 w 19200"/>
                <a:gd name="csY2" fmla="*/ 18027 h 28324"/>
                <a:gd name="csX3" fmla="*/ 6411 w 19200"/>
                <a:gd name="csY3" fmla="*/ 289 h 28324"/>
                <a:gd name="csX4" fmla="*/ 14090 w 19200"/>
                <a:gd name="csY4" fmla="*/ 13342 h 28324"/>
                <a:gd name="csX5" fmla="*/ 3552 w 19200"/>
                <a:gd name="csY5" fmla="*/ 15974 h 28324"/>
                <a:gd name="csX6" fmla="*/ 6253 w 19200"/>
                <a:gd name="csY6" fmla="*/ 2447 h 28324"/>
                <a:gd name="csX7" fmla="*/ 14090 w 19200"/>
                <a:gd name="csY7" fmla="*/ 13342 h 28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0" h="28324">
                  <a:moveTo>
                    <a:pt x="6411" y="342"/>
                  </a:moveTo>
                  <a:cubicBezTo>
                    <a:pt x="-1955" y="2710"/>
                    <a:pt x="-632" y="16974"/>
                    <a:pt x="2016" y="22290"/>
                  </a:cubicBezTo>
                  <a:cubicBezTo>
                    <a:pt x="7206" y="32606"/>
                    <a:pt x="18697" y="28712"/>
                    <a:pt x="19174" y="18027"/>
                  </a:cubicBezTo>
                  <a:cubicBezTo>
                    <a:pt x="19650" y="7921"/>
                    <a:pt x="13825" y="-1816"/>
                    <a:pt x="6411" y="289"/>
                  </a:cubicBezTo>
                  <a:close/>
                  <a:moveTo>
                    <a:pt x="14090" y="13342"/>
                  </a:moveTo>
                  <a:cubicBezTo>
                    <a:pt x="13772" y="19922"/>
                    <a:pt x="6729" y="22290"/>
                    <a:pt x="3552" y="15974"/>
                  </a:cubicBezTo>
                  <a:cubicBezTo>
                    <a:pt x="1910" y="12711"/>
                    <a:pt x="1116" y="3921"/>
                    <a:pt x="6253" y="2447"/>
                  </a:cubicBezTo>
                  <a:cubicBezTo>
                    <a:pt x="10807" y="1131"/>
                    <a:pt x="14408" y="7132"/>
                    <a:pt x="14090" y="13342"/>
                  </a:cubicBezTo>
                  <a:close/>
                </a:path>
              </a:pathLst>
            </a:custGeom>
            <a:solidFill>
              <a:srgbClr val="000000">
                <a:alpha val="30000"/>
              </a:srgbClr>
            </a:solidFill>
            <a:ln w="5264" cap="flat">
              <a:noFill/>
              <a:prstDash val="solid"/>
              <a:miter/>
            </a:ln>
          </p:spPr>
          <p:txBody>
            <a:bodyPr/>
            <a:lstStyle/>
            <a:p>
              <a:endParaRPr lang="en-US"/>
            </a:p>
          </p:txBody>
        </p:sp>
        <p:sp>
          <p:nvSpPr>
            <p:cNvPr id="1379" name="Freeform 1378">
              <a:extLst>
                <a:ext uri="{FF2B5EF4-FFF2-40B4-BE49-F238E27FC236}">
                  <a16:creationId xmlns:a16="http://schemas.microsoft.com/office/drawing/2014/main" id="{F01A982E-354B-B3BE-BC7D-E741573584E5}"/>
                </a:ext>
              </a:extLst>
            </p:cNvPr>
            <p:cNvSpPr/>
            <p:nvPr/>
          </p:nvSpPr>
          <p:spPr>
            <a:xfrm>
              <a:off x="6948958" y="552069"/>
              <a:ext cx="18570" cy="27383"/>
            </a:xfrm>
            <a:custGeom>
              <a:avLst/>
              <a:gdLst>
                <a:gd name="csX0" fmla="*/ 6209 w 18570"/>
                <a:gd name="csY0" fmla="*/ 272 h 27383"/>
                <a:gd name="csX1" fmla="*/ 1973 w 18570"/>
                <a:gd name="csY1" fmla="*/ 21536 h 27383"/>
                <a:gd name="csX2" fmla="*/ 18548 w 18570"/>
                <a:gd name="csY2" fmla="*/ 17430 h 27383"/>
                <a:gd name="csX3" fmla="*/ 6209 w 18570"/>
                <a:gd name="csY3" fmla="*/ 272 h 27383"/>
                <a:gd name="csX4" fmla="*/ 13623 w 18570"/>
                <a:gd name="csY4" fmla="*/ 12904 h 27383"/>
                <a:gd name="csX5" fmla="*/ 3403 w 18570"/>
                <a:gd name="csY5" fmla="*/ 15430 h 27383"/>
                <a:gd name="csX6" fmla="*/ 5998 w 18570"/>
                <a:gd name="csY6" fmla="*/ 2377 h 27383"/>
                <a:gd name="csX7" fmla="*/ 13570 w 18570"/>
                <a:gd name="csY7" fmla="*/ 12904 h 27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0" h="27383">
                  <a:moveTo>
                    <a:pt x="6209" y="272"/>
                  </a:moveTo>
                  <a:cubicBezTo>
                    <a:pt x="-1893" y="2588"/>
                    <a:pt x="-622" y="16325"/>
                    <a:pt x="1973" y="21536"/>
                  </a:cubicBezTo>
                  <a:cubicBezTo>
                    <a:pt x="6951" y="31536"/>
                    <a:pt x="18124" y="27747"/>
                    <a:pt x="18548" y="17430"/>
                  </a:cubicBezTo>
                  <a:cubicBezTo>
                    <a:pt x="18972" y="7641"/>
                    <a:pt x="13411" y="-1728"/>
                    <a:pt x="6209" y="272"/>
                  </a:cubicBezTo>
                  <a:close/>
                  <a:moveTo>
                    <a:pt x="13623" y="12904"/>
                  </a:moveTo>
                  <a:cubicBezTo>
                    <a:pt x="13358" y="19273"/>
                    <a:pt x="6474" y="21588"/>
                    <a:pt x="3403" y="15430"/>
                  </a:cubicBezTo>
                  <a:cubicBezTo>
                    <a:pt x="1814" y="12272"/>
                    <a:pt x="1020" y="3798"/>
                    <a:pt x="5998" y="2377"/>
                  </a:cubicBezTo>
                  <a:cubicBezTo>
                    <a:pt x="10446" y="1114"/>
                    <a:pt x="13835" y="6904"/>
                    <a:pt x="13570" y="12904"/>
                  </a:cubicBezTo>
                  <a:close/>
                </a:path>
              </a:pathLst>
            </a:custGeom>
            <a:solidFill>
              <a:srgbClr val="000000">
                <a:alpha val="30000"/>
              </a:srgbClr>
            </a:solidFill>
            <a:ln w="5264" cap="flat">
              <a:noFill/>
              <a:prstDash val="solid"/>
              <a:miter/>
            </a:ln>
          </p:spPr>
          <p:txBody>
            <a:bodyPr/>
            <a:lstStyle/>
            <a:p>
              <a:endParaRPr lang="en-US"/>
            </a:p>
          </p:txBody>
        </p:sp>
        <p:sp>
          <p:nvSpPr>
            <p:cNvPr id="1380" name="Freeform 1379">
              <a:extLst>
                <a:ext uri="{FF2B5EF4-FFF2-40B4-BE49-F238E27FC236}">
                  <a16:creationId xmlns:a16="http://schemas.microsoft.com/office/drawing/2014/main" id="{066F4040-B1E9-6900-BFE6-DDE233EF1DD6}"/>
                </a:ext>
              </a:extLst>
            </p:cNvPr>
            <p:cNvSpPr/>
            <p:nvPr/>
          </p:nvSpPr>
          <p:spPr>
            <a:xfrm>
              <a:off x="6928992" y="560010"/>
              <a:ext cx="18532" cy="25169"/>
            </a:xfrm>
            <a:custGeom>
              <a:avLst/>
              <a:gdLst>
                <a:gd name="csX0" fmla="*/ 6318 w 18532"/>
                <a:gd name="csY0" fmla="*/ 279 h 25169"/>
                <a:gd name="csX1" fmla="*/ 1870 w 18532"/>
                <a:gd name="csY1" fmla="*/ 19859 h 25169"/>
                <a:gd name="csX2" fmla="*/ 18497 w 18532"/>
                <a:gd name="csY2" fmla="*/ 15911 h 25169"/>
                <a:gd name="csX3" fmla="*/ 6318 w 18532"/>
                <a:gd name="csY3" fmla="*/ 279 h 25169"/>
                <a:gd name="csX4" fmla="*/ 13625 w 18532"/>
                <a:gd name="csY4" fmla="*/ 11806 h 25169"/>
                <a:gd name="csX5" fmla="*/ 3405 w 18532"/>
                <a:gd name="csY5" fmla="*/ 14227 h 25169"/>
                <a:gd name="csX6" fmla="*/ 6159 w 18532"/>
                <a:gd name="csY6" fmla="*/ 2174 h 25169"/>
                <a:gd name="csX7" fmla="*/ 13625 w 18532"/>
                <a:gd name="csY7" fmla="*/ 11806 h 25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69">
                  <a:moveTo>
                    <a:pt x="6318" y="279"/>
                  </a:moveTo>
                  <a:cubicBezTo>
                    <a:pt x="-1784" y="2489"/>
                    <a:pt x="-672" y="15121"/>
                    <a:pt x="1870" y="19859"/>
                  </a:cubicBezTo>
                  <a:cubicBezTo>
                    <a:pt x="6741" y="29017"/>
                    <a:pt x="17915" y="25438"/>
                    <a:pt x="18497" y="15911"/>
                  </a:cubicBezTo>
                  <a:cubicBezTo>
                    <a:pt x="19027" y="6911"/>
                    <a:pt x="13520" y="-1669"/>
                    <a:pt x="6318" y="279"/>
                  </a:cubicBezTo>
                  <a:close/>
                  <a:moveTo>
                    <a:pt x="13625" y="11806"/>
                  </a:moveTo>
                  <a:cubicBezTo>
                    <a:pt x="13255" y="17648"/>
                    <a:pt x="6424" y="19859"/>
                    <a:pt x="3405" y="14227"/>
                  </a:cubicBezTo>
                  <a:cubicBezTo>
                    <a:pt x="1870" y="11332"/>
                    <a:pt x="1181" y="3542"/>
                    <a:pt x="6159" y="2174"/>
                  </a:cubicBezTo>
                  <a:cubicBezTo>
                    <a:pt x="10607" y="963"/>
                    <a:pt x="13943" y="6226"/>
                    <a:pt x="13625" y="11806"/>
                  </a:cubicBezTo>
                  <a:close/>
                </a:path>
              </a:pathLst>
            </a:custGeom>
            <a:solidFill>
              <a:srgbClr val="000000">
                <a:alpha val="30000"/>
              </a:srgbClr>
            </a:solidFill>
            <a:ln w="5264" cap="flat">
              <a:noFill/>
              <a:prstDash val="solid"/>
              <a:miter/>
            </a:ln>
          </p:spPr>
          <p:txBody>
            <a:bodyPr/>
            <a:lstStyle/>
            <a:p>
              <a:endParaRPr lang="en-US"/>
            </a:p>
          </p:txBody>
        </p:sp>
        <p:sp>
          <p:nvSpPr>
            <p:cNvPr id="1381" name="Freeform 1380">
              <a:extLst>
                <a:ext uri="{FF2B5EF4-FFF2-40B4-BE49-F238E27FC236}">
                  <a16:creationId xmlns:a16="http://schemas.microsoft.com/office/drawing/2014/main" id="{B585CE23-60F9-9AC6-758C-56E33E5B4C07}"/>
                </a:ext>
              </a:extLst>
            </p:cNvPr>
            <p:cNvSpPr/>
            <p:nvPr/>
          </p:nvSpPr>
          <p:spPr>
            <a:xfrm>
              <a:off x="6909664" y="570351"/>
              <a:ext cx="18674" cy="23273"/>
            </a:xfrm>
            <a:custGeom>
              <a:avLst/>
              <a:gdLst>
                <a:gd name="csX0" fmla="*/ 3882 w 18674"/>
                <a:gd name="csY0" fmla="*/ 833 h 23273"/>
                <a:gd name="csX1" fmla="*/ 4146 w 18674"/>
                <a:gd name="csY1" fmla="*/ 19887 h 23273"/>
                <a:gd name="csX2" fmla="*/ 18497 w 18674"/>
                <a:gd name="csY2" fmla="*/ 12676 h 23273"/>
                <a:gd name="csX3" fmla="*/ 3882 w 18674"/>
                <a:gd name="csY3" fmla="*/ 886 h 23273"/>
                <a:gd name="csX4" fmla="*/ 13096 w 18674"/>
                <a:gd name="csY4" fmla="*/ 9886 h 23273"/>
                <a:gd name="csX5" fmla="*/ 4252 w 18674"/>
                <a:gd name="csY5" fmla="*/ 14307 h 23273"/>
                <a:gd name="csX6" fmla="*/ 4093 w 18674"/>
                <a:gd name="csY6" fmla="*/ 2623 h 23273"/>
                <a:gd name="csX7" fmla="*/ 13096 w 18674"/>
                <a:gd name="csY7" fmla="*/ 9886 h 23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273">
                  <a:moveTo>
                    <a:pt x="3882" y="833"/>
                  </a:moveTo>
                  <a:cubicBezTo>
                    <a:pt x="-3056" y="4623"/>
                    <a:pt x="757" y="16044"/>
                    <a:pt x="4146" y="19887"/>
                  </a:cubicBezTo>
                  <a:cubicBezTo>
                    <a:pt x="10660" y="27255"/>
                    <a:pt x="20086" y="21571"/>
                    <a:pt x="18497" y="12676"/>
                  </a:cubicBezTo>
                  <a:cubicBezTo>
                    <a:pt x="16961" y="4254"/>
                    <a:pt x="10024" y="-2483"/>
                    <a:pt x="3882" y="886"/>
                  </a:cubicBezTo>
                  <a:close/>
                  <a:moveTo>
                    <a:pt x="13096" y="9886"/>
                  </a:moveTo>
                  <a:cubicBezTo>
                    <a:pt x="14102" y="15360"/>
                    <a:pt x="8277" y="18887"/>
                    <a:pt x="4252" y="14307"/>
                  </a:cubicBezTo>
                  <a:cubicBezTo>
                    <a:pt x="2187" y="11939"/>
                    <a:pt x="-196" y="4939"/>
                    <a:pt x="4093" y="2623"/>
                  </a:cubicBezTo>
                  <a:cubicBezTo>
                    <a:pt x="7906" y="570"/>
                    <a:pt x="12142" y="4675"/>
                    <a:pt x="13096" y="9886"/>
                  </a:cubicBezTo>
                  <a:close/>
                </a:path>
              </a:pathLst>
            </a:custGeom>
            <a:solidFill>
              <a:srgbClr val="000000">
                <a:alpha val="30000"/>
              </a:srgbClr>
            </a:solidFill>
            <a:ln w="5264" cap="flat">
              <a:noFill/>
              <a:prstDash val="solid"/>
              <a:miter/>
            </a:ln>
          </p:spPr>
          <p:txBody>
            <a:bodyPr/>
            <a:lstStyle/>
            <a:p>
              <a:endParaRPr lang="en-US"/>
            </a:p>
          </p:txBody>
        </p:sp>
        <p:sp>
          <p:nvSpPr>
            <p:cNvPr id="1382" name="Freeform 1381">
              <a:extLst>
                <a:ext uri="{FF2B5EF4-FFF2-40B4-BE49-F238E27FC236}">
                  <a16:creationId xmlns:a16="http://schemas.microsoft.com/office/drawing/2014/main" id="{D8E00D4E-9EC6-ADDE-B272-86D59480C60E}"/>
                </a:ext>
              </a:extLst>
            </p:cNvPr>
            <p:cNvSpPr/>
            <p:nvPr/>
          </p:nvSpPr>
          <p:spPr>
            <a:xfrm>
              <a:off x="6893665" y="581996"/>
              <a:ext cx="17976" cy="22090"/>
            </a:xfrm>
            <a:custGeom>
              <a:avLst/>
              <a:gdLst>
                <a:gd name="csX0" fmla="*/ 3783 w 17976"/>
                <a:gd name="csY0" fmla="*/ 820 h 22090"/>
                <a:gd name="csX1" fmla="*/ 3941 w 17976"/>
                <a:gd name="csY1" fmla="*/ 18926 h 22090"/>
                <a:gd name="csX2" fmla="*/ 17815 w 17976"/>
                <a:gd name="csY2" fmla="*/ 11979 h 22090"/>
                <a:gd name="csX3" fmla="*/ 3783 w 17976"/>
                <a:gd name="csY3" fmla="*/ 873 h 22090"/>
                <a:gd name="csX4" fmla="*/ 12626 w 17976"/>
                <a:gd name="csY4" fmla="*/ 9347 h 22090"/>
                <a:gd name="csX5" fmla="*/ 4100 w 17976"/>
                <a:gd name="csY5" fmla="*/ 13610 h 22090"/>
                <a:gd name="csX6" fmla="*/ 3994 w 17976"/>
                <a:gd name="csY6" fmla="*/ 2505 h 22090"/>
                <a:gd name="csX7" fmla="*/ 12626 w 17976"/>
                <a:gd name="csY7" fmla="*/ 9347 h 220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090">
                  <a:moveTo>
                    <a:pt x="3783" y="820"/>
                  </a:moveTo>
                  <a:cubicBezTo>
                    <a:pt x="-2943" y="4452"/>
                    <a:pt x="711" y="15295"/>
                    <a:pt x="3941" y="18926"/>
                  </a:cubicBezTo>
                  <a:cubicBezTo>
                    <a:pt x="10190" y="25874"/>
                    <a:pt x="19298" y="20400"/>
                    <a:pt x="17815" y="11979"/>
                  </a:cubicBezTo>
                  <a:cubicBezTo>
                    <a:pt x="16386" y="3978"/>
                    <a:pt x="9766" y="-2390"/>
                    <a:pt x="3783" y="873"/>
                  </a:cubicBezTo>
                  <a:close/>
                  <a:moveTo>
                    <a:pt x="12626" y="9347"/>
                  </a:moveTo>
                  <a:cubicBezTo>
                    <a:pt x="13526" y="14558"/>
                    <a:pt x="7913" y="17926"/>
                    <a:pt x="4100" y="13610"/>
                  </a:cubicBezTo>
                  <a:cubicBezTo>
                    <a:pt x="2141" y="11400"/>
                    <a:pt x="-136" y="4715"/>
                    <a:pt x="3994" y="2505"/>
                  </a:cubicBezTo>
                  <a:cubicBezTo>
                    <a:pt x="7648" y="504"/>
                    <a:pt x="11726" y="4452"/>
                    <a:pt x="12626" y="9347"/>
                  </a:cubicBezTo>
                  <a:close/>
                </a:path>
              </a:pathLst>
            </a:custGeom>
            <a:solidFill>
              <a:srgbClr val="000000">
                <a:alpha val="30000"/>
              </a:srgbClr>
            </a:solidFill>
            <a:ln w="5264" cap="flat">
              <a:noFill/>
              <a:prstDash val="solid"/>
              <a:miter/>
            </a:ln>
          </p:spPr>
          <p:txBody>
            <a:bodyPr/>
            <a:lstStyle/>
            <a:p>
              <a:endParaRPr lang="en-US"/>
            </a:p>
          </p:txBody>
        </p:sp>
        <p:sp>
          <p:nvSpPr>
            <p:cNvPr id="1383" name="Freeform 1382">
              <a:extLst>
                <a:ext uri="{FF2B5EF4-FFF2-40B4-BE49-F238E27FC236}">
                  <a16:creationId xmlns:a16="http://schemas.microsoft.com/office/drawing/2014/main" id="{9C57BDD5-9E41-8413-F8CE-C531BA883DCD}"/>
                </a:ext>
              </a:extLst>
            </p:cNvPr>
            <p:cNvSpPr/>
            <p:nvPr/>
          </p:nvSpPr>
          <p:spPr>
            <a:xfrm>
              <a:off x="6882373" y="594416"/>
              <a:ext cx="13072" cy="18314"/>
            </a:xfrm>
            <a:custGeom>
              <a:avLst/>
              <a:gdLst>
                <a:gd name="csX0" fmla="*/ 2365 w 13072"/>
                <a:gd name="csY0" fmla="*/ 558 h 18314"/>
                <a:gd name="csX1" fmla="*/ 3318 w 13072"/>
                <a:gd name="csY1" fmla="*/ 15401 h 18314"/>
                <a:gd name="csX2" fmla="*/ 12850 w 13072"/>
                <a:gd name="csY2" fmla="*/ 10348 h 18314"/>
                <a:gd name="csX3" fmla="*/ 2312 w 13072"/>
                <a:gd name="csY3" fmla="*/ 558 h 18314"/>
                <a:gd name="csX4" fmla="*/ 9091 w 13072"/>
                <a:gd name="csY4" fmla="*/ 8032 h 18314"/>
                <a:gd name="csX5" fmla="*/ 3213 w 13072"/>
                <a:gd name="csY5" fmla="*/ 11138 h 18314"/>
                <a:gd name="csX6" fmla="*/ 2630 w 13072"/>
                <a:gd name="csY6" fmla="*/ 1979 h 18314"/>
                <a:gd name="csX7" fmla="*/ 9091 w 13072"/>
                <a:gd name="csY7" fmla="*/ 8032 h 1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072" h="18314">
                  <a:moveTo>
                    <a:pt x="2365" y="558"/>
                  </a:moveTo>
                  <a:cubicBezTo>
                    <a:pt x="-2242" y="3190"/>
                    <a:pt x="883" y="12296"/>
                    <a:pt x="3318" y="15401"/>
                  </a:cubicBezTo>
                  <a:cubicBezTo>
                    <a:pt x="8084" y="21401"/>
                    <a:pt x="14333" y="17349"/>
                    <a:pt x="12850" y="10348"/>
                  </a:cubicBezTo>
                  <a:cubicBezTo>
                    <a:pt x="11473" y="3716"/>
                    <a:pt x="6443" y="-1810"/>
                    <a:pt x="2312" y="558"/>
                  </a:cubicBezTo>
                  <a:close/>
                  <a:moveTo>
                    <a:pt x="9091" y="8032"/>
                  </a:moveTo>
                  <a:cubicBezTo>
                    <a:pt x="9991" y="12348"/>
                    <a:pt x="6178" y="14822"/>
                    <a:pt x="3213" y="11138"/>
                  </a:cubicBezTo>
                  <a:cubicBezTo>
                    <a:pt x="1677" y="9243"/>
                    <a:pt x="-229" y="3611"/>
                    <a:pt x="2630" y="1979"/>
                  </a:cubicBezTo>
                  <a:cubicBezTo>
                    <a:pt x="5172" y="506"/>
                    <a:pt x="8243" y="3927"/>
                    <a:pt x="9091" y="8032"/>
                  </a:cubicBezTo>
                  <a:close/>
                </a:path>
              </a:pathLst>
            </a:custGeom>
            <a:solidFill>
              <a:srgbClr val="000000">
                <a:alpha val="30000"/>
              </a:srgbClr>
            </a:solidFill>
            <a:ln w="5264" cap="flat">
              <a:noFill/>
              <a:prstDash val="solid"/>
              <a:miter/>
            </a:ln>
          </p:spPr>
          <p:txBody>
            <a:bodyPr/>
            <a:lstStyle/>
            <a:p>
              <a:endParaRPr lang="en-US"/>
            </a:p>
          </p:txBody>
        </p:sp>
        <p:sp>
          <p:nvSpPr>
            <p:cNvPr id="1384" name="Freeform 1383">
              <a:extLst>
                <a:ext uri="{FF2B5EF4-FFF2-40B4-BE49-F238E27FC236}">
                  <a16:creationId xmlns:a16="http://schemas.microsoft.com/office/drawing/2014/main" id="{7FE06BAB-1E70-A85D-26A5-34B879A48F09}"/>
                </a:ext>
              </a:extLst>
            </p:cNvPr>
            <p:cNvSpPr/>
            <p:nvPr/>
          </p:nvSpPr>
          <p:spPr>
            <a:xfrm>
              <a:off x="6896811" y="613166"/>
              <a:ext cx="11689" cy="16415"/>
            </a:xfrm>
            <a:custGeom>
              <a:avLst/>
              <a:gdLst>
                <a:gd name="csX0" fmla="*/ 2120 w 11689"/>
                <a:gd name="csY0" fmla="*/ 546 h 16415"/>
                <a:gd name="csX1" fmla="*/ 2967 w 11689"/>
                <a:gd name="csY1" fmla="*/ 13810 h 16415"/>
                <a:gd name="csX2" fmla="*/ 11493 w 11689"/>
                <a:gd name="csY2" fmla="*/ 9284 h 16415"/>
                <a:gd name="csX3" fmla="*/ 2120 w 11689"/>
                <a:gd name="csY3" fmla="*/ 494 h 16415"/>
                <a:gd name="csX4" fmla="*/ 8103 w 11689"/>
                <a:gd name="csY4" fmla="*/ 7178 h 16415"/>
                <a:gd name="csX5" fmla="*/ 2861 w 11689"/>
                <a:gd name="csY5" fmla="*/ 9968 h 16415"/>
                <a:gd name="csX6" fmla="*/ 2331 w 11689"/>
                <a:gd name="csY6" fmla="*/ 1810 h 16415"/>
                <a:gd name="csX7" fmla="*/ 8103 w 11689"/>
                <a:gd name="csY7" fmla="*/ 7178 h 16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689" h="16415">
                  <a:moveTo>
                    <a:pt x="2120" y="546"/>
                  </a:moveTo>
                  <a:cubicBezTo>
                    <a:pt x="-2011" y="2915"/>
                    <a:pt x="796" y="11020"/>
                    <a:pt x="2967" y="13810"/>
                  </a:cubicBezTo>
                  <a:cubicBezTo>
                    <a:pt x="7203" y="19179"/>
                    <a:pt x="12816" y="15547"/>
                    <a:pt x="11493" y="9284"/>
                  </a:cubicBezTo>
                  <a:cubicBezTo>
                    <a:pt x="10275" y="3336"/>
                    <a:pt x="5773" y="-1612"/>
                    <a:pt x="2120" y="494"/>
                  </a:cubicBezTo>
                  <a:close/>
                  <a:moveTo>
                    <a:pt x="8103" y="7178"/>
                  </a:moveTo>
                  <a:cubicBezTo>
                    <a:pt x="8898" y="11020"/>
                    <a:pt x="5456" y="13284"/>
                    <a:pt x="2861" y="9968"/>
                  </a:cubicBezTo>
                  <a:cubicBezTo>
                    <a:pt x="1484" y="8231"/>
                    <a:pt x="-210" y="3283"/>
                    <a:pt x="2331" y="1810"/>
                  </a:cubicBezTo>
                  <a:cubicBezTo>
                    <a:pt x="4555" y="494"/>
                    <a:pt x="7362" y="3546"/>
                    <a:pt x="8103" y="7178"/>
                  </a:cubicBezTo>
                  <a:close/>
                </a:path>
              </a:pathLst>
            </a:custGeom>
            <a:solidFill>
              <a:srgbClr val="000000">
                <a:alpha val="30000"/>
              </a:srgbClr>
            </a:solidFill>
            <a:ln w="5264" cap="flat">
              <a:noFill/>
              <a:prstDash val="solid"/>
              <a:miter/>
            </a:ln>
          </p:spPr>
          <p:txBody>
            <a:bodyPr/>
            <a:lstStyle/>
            <a:p>
              <a:endParaRPr lang="en-US"/>
            </a:p>
          </p:txBody>
        </p:sp>
        <p:sp>
          <p:nvSpPr>
            <p:cNvPr id="1385" name="Freeform 1384">
              <a:extLst>
                <a:ext uri="{FF2B5EF4-FFF2-40B4-BE49-F238E27FC236}">
                  <a16:creationId xmlns:a16="http://schemas.microsoft.com/office/drawing/2014/main" id="{6C8AAB8A-1D5F-EA57-AD21-08CD5FEA6587}"/>
                </a:ext>
              </a:extLst>
            </p:cNvPr>
            <p:cNvSpPr/>
            <p:nvPr/>
          </p:nvSpPr>
          <p:spPr>
            <a:xfrm>
              <a:off x="7015463" y="575929"/>
              <a:ext cx="22772" cy="34194"/>
            </a:xfrm>
            <a:custGeom>
              <a:avLst/>
              <a:gdLst>
                <a:gd name="csX0" fmla="*/ 10717 w 22772"/>
                <a:gd name="csY0" fmla="*/ 45 h 34194"/>
                <a:gd name="csX1" fmla="*/ 762 w 22772"/>
                <a:gd name="csY1" fmla="*/ 25098 h 34194"/>
                <a:gd name="csX2" fmla="*/ 21997 w 22772"/>
                <a:gd name="csY2" fmla="*/ 23782 h 34194"/>
                <a:gd name="csX3" fmla="*/ 10717 w 22772"/>
                <a:gd name="csY3" fmla="*/ 45 h 34194"/>
                <a:gd name="csX4" fmla="*/ 16966 w 22772"/>
                <a:gd name="csY4" fmla="*/ 17098 h 34194"/>
                <a:gd name="csX5" fmla="*/ 3886 w 22772"/>
                <a:gd name="csY5" fmla="*/ 17940 h 34194"/>
                <a:gd name="csX6" fmla="*/ 10029 w 22772"/>
                <a:gd name="csY6" fmla="*/ 2518 h 34194"/>
                <a:gd name="csX7" fmla="*/ 16966 w 22772"/>
                <a:gd name="csY7" fmla="*/ 17098 h 34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72" h="34194">
                  <a:moveTo>
                    <a:pt x="10717" y="45"/>
                  </a:moveTo>
                  <a:cubicBezTo>
                    <a:pt x="285" y="1045"/>
                    <a:pt x="-1250" y="18203"/>
                    <a:pt x="762" y="25098"/>
                  </a:cubicBezTo>
                  <a:cubicBezTo>
                    <a:pt x="4628" y="38467"/>
                    <a:pt x="19137" y="36309"/>
                    <a:pt x="21997" y="23782"/>
                  </a:cubicBezTo>
                  <a:cubicBezTo>
                    <a:pt x="24750" y="11887"/>
                    <a:pt x="19984" y="-850"/>
                    <a:pt x="10717" y="45"/>
                  </a:cubicBezTo>
                  <a:close/>
                  <a:moveTo>
                    <a:pt x="16966" y="17098"/>
                  </a:moveTo>
                  <a:cubicBezTo>
                    <a:pt x="15165" y="24835"/>
                    <a:pt x="6269" y="26098"/>
                    <a:pt x="3886" y="17940"/>
                  </a:cubicBezTo>
                  <a:cubicBezTo>
                    <a:pt x="2668" y="13677"/>
                    <a:pt x="3621" y="3150"/>
                    <a:pt x="10029" y="2518"/>
                  </a:cubicBezTo>
                  <a:cubicBezTo>
                    <a:pt x="15748" y="1992"/>
                    <a:pt x="18660" y="9782"/>
                    <a:pt x="16966" y="17098"/>
                  </a:cubicBezTo>
                  <a:close/>
                </a:path>
              </a:pathLst>
            </a:custGeom>
            <a:solidFill>
              <a:srgbClr val="000000">
                <a:alpha val="30000"/>
              </a:srgbClr>
            </a:solidFill>
            <a:ln w="5264" cap="flat">
              <a:noFill/>
              <a:prstDash val="solid"/>
              <a:miter/>
            </a:ln>
          </p:spPr>
          <p:txBody>
            <a:bodyPr/>
            <a:lstStyle/>
            <a:p>
              <a:endParaRPr lang="en-US"/>
            </a:p>
          </p:txBody>
        </p:sp>
        <p:sp>
          <p:nvSpPr>
            <p:cNvPr id="1386" name="Freeform 1385">
              <a:extLst>
                <a:ext uri="{FF2B5EF4-FFF2-40B4-BE49-F238E27FC236}">
                  <a16:creationId xmlns:a16="http://schemas.microsoft.com/office/drawing/2014/main" id="{1F8A7E44-B28F-7CA9-10FB-DEA6AFC131DD}"/>
                </a:ext>
              </a:extLst>
            </p:cNvPr>
            <p:cNvSpPr/>
            <p:nvPr/>
          </p:nvSpPr>
          <p:spPr>
            <a:xfrm>
              <a:off x="6991323" y="579935"/>
              <a:ext cx="20732" cy="31084"/>
            </a:xfrm>
            <a:custGeom>
              <a:avLst/>
              <a:gdLst>
                <a:gd name="csX0" fmla="*/ 9756 w 20732"/>
                <a:gd name="csY0" fmla="*/ 38 h 31084"/>
                <a:gd name="csX1" fmla="*/ 701 w 20732"/>
                <a:gd name="csY1" fmla="*/ 22829 h 31084"/>
                <a:gd name="csX2" fmla="*/ 20030 w 20732"/>
                <a:gd name="csY2" fmla="*/ 21618 h 31084"/>
                <a:gd name="csX3" fmla="*/ 9809 w 20732"/>
                <a:gd name="csY3" fmla="*/ 38 h 31084"/>
                <a:gd name="csX4" fmla="*/ 15423 w 20732"/>
                <a:gd name="csY4" fmla="*/ 15565 h 31084"/>
                <a:gd name="csX5" fmla="*/ 3561 w 20732"/>
                <a:gd name="csY5" fmla="*/ 16302 h 31084"/>
                <a:gd name="csX6" fmla="*/ 9121 w 20732"/>
                <a:gd name="csY6" fmla="*/ 2302 h 31084"/>
                <a:gd name="csX7" fmla="*/ 15423 w 20732"/>
                <a:gd name="csY7" fmla="*/ 15565 h 31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732" h="31084">
                  <a:moveTo>
                    <a:pt x="9756" y="38"/>
                  </a:moveTo>
                  <a:cubicBezTo>
                    <a:pt x="278" y="933"/>
                    <a:pt x="-1152" y="16565"/>
                    <a:pt x="701" y="22829"/>
                  </a:cubicBezTo>
                  <a:cubicBezTo>
                    <a:pt x="4196" y="34935"/>
                    <a:pt x="17382" y="33040"/>
                    <a:pt x="20030" y="21618"/>
                  </a:cubicBezTo>
                  <a:cubicBezTo>
                    <a:pt x="22519" y="10776"/>
                    <a:pt x="18229" y="-751"/>
                    <a:pt x="9809" y="38"/>
                  </a:cubicBezTo>
                  <a:close/>
                  <a:moveTo>
                    <a:pt x="15423" y="15565"/>
                  </a:moveTo>
                  <a:cubicBezTo>
                    <a:pt x="13834" y="22566"/>
                    <a:pt x="5732" y="23776"/>
                    <a:pt x="3561" y="16302"/>
                  </a:cubicBezTo>
                  <a:cubicBezTo>
                    <a:pt x="2449" y="12460"/>
                    <a:pt x="3296" y="2828"/>
                    <a:pt x="9121" y="2302"/>
                  </a:cubicBezTo>
                  <a:cubicBezTo>
                    <a:pt x="14311" y="1828"/>
                    <a:pt x="16958" y="8933"/>
                    <a:pt x="15423" y="15565"/>
                  </a:cubicBezTo>
                  <a:close/>
                </a:path>
              </a:pathLst>
            </a:custGeom>
            <a:solidFill>
              <a:srgbClr val="000000">
                <a:alpha val="30000"/>
              </a:srgbClr>
            </a:solidFill>
            <a:ln w="5264" cap="flat">
              <a:noFill/>
              <a:prstDash val="solid"/>
              <a:miter/>
            </a:ln>
          </p:spPr>
          <p:txBody>
            <a:bodyPr/>
            <a:lstStyle/>
            <a:p>
              <a:endParaRPr lang="en-US"/>
            </a:p>
          </p:txBody>
        </p:sp>
        <p:sp>
          <p:nvSpPr>
            <p:cNvPr id="1387" name="Freeform 1386">
              <a:extLst>
                <a:ext uri="{FF2B5EF4-FFF2-40B4-BE49-F238E27FC236}">
                  <a16:creationId xmlns:a16="http://schemas.microsoft.com/office/drawing/2014/main" id="{D80A33F3-C01E-158C-EBA1-7A9D51B7B842}"/>
                </a:ext>
              </a:extLst>
            </p:cNvPr>
            <p:cNvSpPr/>
            <p:nvPr/>
          </p:nvSpPr>
          <p:spPr>
            <a:xfrm>
              <a:off x="6969800" y="582735"/>
              <a:ext cx="18970" cy="28399"/>
            </a:xfrm>
            <a:custGeom>
              <a:avLst/>
              <a:gdLst>
                <a:gd name="csX0" fmla="*/ 7132 w 18970"/>
                <a:gd name="csY0" fmla="*/ 187 h 28399"/>
                <a:gd name="csX1" fmla="*/ 1466 w 18970"/>
                <a:gd name="csY1" fmla="*/ 21872 h 28399"/>
                <a:gd name="csX2" fmla="*/ 18835 w 18970"/>
                <a:gd name="csY2" fmla="*/ 18608 h 28399"/>
                <a:gd name="csX3" fmla="*/ 7079 w 18970"/>
                <a:gd name="csY3" fmla="*/ 187 h 28399"/>
                <a:gd name="csX4" fmla="*/ 14069 w 18970"/>
                <a:gd name="csY4" fmla="*/ 13608 h 28399"/>
                <a:gd name="csX5" fmla="*/ 3372 w 18970"/>
                <a:gd name="csY5" fmla="*/ 15608 h 28399"/>
                <a:gd name="csX6" fmla="*/ 6867 w 18970"/>
                <a:gd name="csY6" fmla="*/ 2292 h 28399"/>
                <a:gd name="csX7" fmla="*/ 14069 w 18970"/>
                <a:gd name="csY7" fmla="*/ 13608 h 28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970" h="28399">
                  <a:moveTo>
                    <a:pt x="7132" y="187"/>
                  </a:moveTo>
                  <a:cubicBezTo>
                    <a:pt x="-1341" y="2081"/>
                    <a:pt x="-864" y="16398"/>
                    <a:pt x="1466" y="21872"/>
                  </a:cubicBezTo>
                  <a:cubicBezTo>
                    <a:pt x="6020" y="32504"/>
                    <a:pt x="17776" y="29240"/>
                    <a:pt x="18835" y="18608"/>
                  </a:cubicBezTo>
                  <a:cubicBezTo>
                    <a:pt x="19894" y="8503"/>
                    <a:pt x="14651" y="-1498"/>
                    <a:pt x="7079" y="187"/>
                  </a:cubicBezTo>
                  <a:close/>
                  <a:moveTo>
                    <a:pt x="14069" y="13608"/>
                  </a:moveTo>
                  <a:cubicBezTo>
                    <a:pt x="13380" y="20135"/>
                    <a:pt x="6179" y="22135"/>
                    <a:pt x="3372" y="15608"/>
                  </a:cubicBezTo>
                  <a:cubicBezTo>
                    <a:pt x="1942" y="12240"/>
                    <a:pt x="1625" y="3450"/>
                    <a:pt x="6867" y="2292"/>
                  </a:cubicBezTo>
                  <a:cubicBezTo>
                    <a:pt x="11527" y="1239"/>
                    <a:pt x="14704" y="7397"/>
                    <a:pt x="14069" y="13608"/>
                  </a:cubicBezTo>
                  <a:close/>
                </a:path>
              </a:pathLst>
            </a:custGeom>
            <a:solidFill>
              <a:srgbClr val="000000">
                <a:alpha val="30000"/>
              </a:srgbClr>
            </a:solidFill>
            <a:ln w="5264" cap="flat">
              <a:noFill/>
              <a:prstDash val="solid"/>
              <a:miter/>
            </a:ln>
          </p:spPr>
          <p:txBody>
            <a:bodyPr/>
            <a:lstStyle/>
            <a:p>
              <a:endParaRPr lang="en-US"/>
            </a:p>
          </p:txBody>
        </p:sp>
        <p:sp>
          <p:nvSpPr>
            <p:cNvPr id="1388" name="Freeform 1387">
              <a:extLst>
                <a:ext uri="{FF2B5EF4-FFF2-40B4-BE49-F238E27FC236}">
                  <a16:creationId xmlns:a16="http://schemas.microsoft.com/office/drawing/2014/main" id="{C2B67A6B-4884-2DC2-4BF4-62A5A5049AC8}"/>
                </a:ext>
              </a:extLst>
            </p:cNvPr>
            <p:cNvSpPr/>
            <p:nvPr/>
          </p:nvSpPr>
          <p:spPr>
            <a:xfrm>
              <a:off x="6948433" y="587646"/>
              <a:ext cx="18354" cy="27485"/>
            </a:xfrm>
            <a:custGeom>
              <a:avLst/>
              <a:gdLst>
                <a:gd name="csX0" fmla="*/ 6894 w 18354"/>
                <a:gd name="csY0" fmla="*/ 223 h 27485"/>
                <a:gd name="csX1" fmla="*/ 1439 w 18354"/>
                <a:gd name="csY1" fmla="*/ 21171 h 27485"/>
                <a:gd name="csX2" fmla="*/ 18226 w 18354"/>
                <a:gd name="csY2" fmla="*/ 18013 h 27485"/>
                <a:gd name="csX3" fmla="*/ 6894 w 18354"/>
                <a:gd name="csY3" fmla="*/ 170 h 27485"/>
                <a:gd name="csX4" fmla="*/ 13566 w 18354"/>
                <a:gd name="csY4" fmla="*/ 13223 h 27485"/>
                <a:gd name="csX5" fmla="*/ 3240 w 18354"/>
                <a:gd name="csY5" fmla="*/ 15171 h 27485"/>
                <a:gd name="csX6" fmla="*/ 6629 w 18354"/>
                <a:gd name="csY6" fmla="*/ 2275 h 27485"/>
                <a:gd name="csX7" fmla="*/ 13619 w 18354"/>
                <a:gd name="csY7" fmla="*/ 13223 h 27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54" h="27485">
                  <a:moveTo>
                    <a:pt x="6894" y="223"/>
                  </a:moveTo>
                  <a:cubicBezTo>
                    <a:pt x="-1314" y="2065"/>
                    <a:pt x="-838" y="15855"/>
                    <a:pt x="1439" y="21171"/>
                  </a:cubicBezTo>
                  <a:cubicBezTo>
                    <a:pt x="5835" y="31434"/>
                    <a:pt x="17167" y="28329"/>
                    <a:pt x="18226" y="18013"/>
                  </a:cubicBezTo>
                  <a:cubicBezTo>
                    <a:pt x="19232" y="8276"/>
                    <a:pt x="14201" y="-1409"/>
                    <a:pt x="6894" y="170"/>
                  </a:cubicBezTo>
                  <a:close/>
                  <a:moveTo>
                    <a:pt x="13566" y="13223"/>
                  </a:moveTo>
                  <a:cubicBezTo>
                    <a:pt x="12931" y="19539"/>
                    <a:pt x="5941" y="21487"/>
                    <a:pt x="3240" y="15171"/>
                  </a:cubicBezTo>
                  <a:cubicBezTo>
                    <a:pt x="1863" y="11907"/>
                    <a:pt x="1545" y="3381"/>
                    <a:pt x="6629" y="2275"/>
                  </a:cubicBezTo>
                  <a:cubicBezTo>
                    <a:pt x="11130" y="1275"/>
                    <a:pt x="14201" y="7223"/>
                    <a:pt x="13619" y="13223"/>
                  </a:cubicBezTo>
                  <a:close/>
                </a:path>
              </a:pathLst>
            </a:custGeom>
            <a:solidFill>
              <a:srgbClr val="000000">
                <a:alpha val="30000"/>
              </a:srgbClr>
            </a:solidFill>
            <a:ln w="5264" cap="flat">
              <a:noFill/>
              <a:prstDash val="solid"/>
              <a:miter/>
            </a:ln>
          </p:spPr>
          <p:txBody>
            <a:bodyPr/>
            <a:lstStyle/>
            <a:p>
              <a:endParaRPr lang="en-US"/>
            </a:p>
          </p:txBody>
        </p:sp>
        <p:sp>
          <p:nvSpPr>
            <p:cNvPr id="1389" name="Freeform 1388">
              <a:extLst>
                <a:ext uri="{FF2B5EF4-FFF2-40B4-BE49-F238E27FC236}">
                  <a16:creationId xmlns:a16="http://schemas.microsoft.com/office/drawing/2014/main" id="{FCB790E9-8B3D-BAC3-EDDE-B43EE280C09F}"/>
                </a:ext>
              </a:extLst>
            </p:cNvPr>
            <p:cNvSpPr/>
            <p:nvPr/>
          </p:nvSpPr>
          <p:spPr>
            <a:xfrm>
              <a:off x="6928025" y="594487"/>
              <a:ext cx="18388" cy="25247"/>
            </a:xfrm>
            <a:custGeom>
              <a:avLst/>
              <a:gdLst>
                <a:gd name="csX0" fmla="*/ 6967 w 18388"/>
                <a:gd name="csY0" fmla="*/ 225 h 25247"/>
                <a:gd name="csX1" fmla="*/ 1407 w 18388"/>
                <a:gd name="csY1" fmla="*/ 19489 h 25247"/>
                <a:gd name="csX2" fmla="*/ 18247 w 18388"/>
                <a:gd name="csY2" fmla="*/ 16488 h 25247"/>
                <a:gd name="csX3" fmla="*/ 7020 w 18388"/>
                <a:gd name="csY3" fmla="*/ 172 h 25247"/>
                <a:gd name="csX4" fmla="*/ 13587 w 18388"/>
                <a:gd name="csY4" fmla="*/ 12120 h 25247"/>
                <a:gd name="csX5" fmla="*/ 3260 w 18388"/>
                <a:gd name="csY5" fmla="*/ 13962 h 25247"/>
                <a:gd name="csX6" fmla="*/ 6702 w 18388"/>
                <a:gd name="csY6" fmla="*/ 2119 h 25247"/>
                <a:gd name="csX7" fmla="*/ 13587 w 18388"/>
                <a:gd name="csY7" fmla="*/ 12120 h 25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88" h="25247">
                  <a:moveTo>
                    <a:pt x="6967" y="225"/>
                  </a:moveTo>
                  <a:cubicBezTo>
                    <a:pt x="-1241" y="1962"/>
                    <a:pt x="-870" y="14646"/>
                    <a:pt x="1407" y="19489"/>
                  </a:cubicBezTo>
                  <a:cubicBezTo>
                    <a:pt x="5749" y="28910"/>
                    <a:pt x="17135" y="25962"/>
                    <a:pt x="18247" y="16488"/>
                  </a:cubicBezTo>
                  <a:cubicBezTo>
                    <a:pt x="19306" y="7541"/>
                    <a:pt x="14328" y="-1354"/>
                    <a:pt x="7020" y="172"/>
                  </a:cubicBezTo>
                  <a:close/>
                  <a:moveTo>
                    <a:pt x="13587" y="12120"/>
                  </a:moveTo>
                  <a:cubicBezTo>
                    <a:pt x="12898" y="17910"/>
                    <a:pt x="5908" y="19752"/>
                    <a:pt x="3260" y="13962"/>
                  </a:cubicBezTo>
                  <a:cubicBezTo>
                    <a:pt x="1884" y="10962"/>
                    <a:pt x="1619" y="3172"/>
                    <a:pt x="6702" y="2119"/>
                  </a:cubicBezTo>
                  <a:cubicBezTo>
                    <a:pt x="11204" y="1172"/>
                    <a:pt x="14275" y="6646"/>
                    <a:pt x="13587" y="12120"/>
                  </a:cubicBezTo>
                  <a:close/>
                </a:path>
              </a:pathLst>
            </a:custGeom>
            <a:solidFill>
              <a:srgbClr val="000000">
                <a:alpha val="30000"/>
              </a:srgbClr>
            </a:solidFill>
            <a:ln w="5264" cap="flat">
              <a:noFill/>
              <a:prstDash val="solid"/>
              <a:miter/>
            </a:ln>
          </p:spPr>
          <p:txBody>
            <a:bodyPr/>
            <a:lstStyle/>
            <a:p>
              <a:endParaRPr lang="en-US"/>
            </a:p>
          </p:txBody>
        </p:sp>
        <p:sp>
          <p:nvSpPr>
            <p:cNvPr id="1390" name="Freeform 1389">
              <a:extLst>
                <a:ext uri="{FF2B5EF4-FFF2-40B4-BE49-F238E27FC236}">
                  <a16:creationId xmlns:a16="http://schemas.microsoft.com/office/drawing/2014/main" id="{CF976B0C-FB14-165B-F3D6-2BBB11114F7A}"/>
                </a:ext>
              </a:extLst>
            </p:cNvPr>
            <p:cNvSpPr/>
            <p:nvPr/>
          </p:nvSpPr>
          <p:spPr>
            <a:xfrm>
              <a:off x="6909275" y="602328"/>
              <a:ext cx="18330" cy="23528"/>
            </a:xfrm>
            <a:custGeom>
              <a:avLst/>
              <a:gdLst>
                <a:gd name="csX0" fmla="*/ 4324 w 18330"/>
                <a:gd name="csY0" fmla="*/ 752 h 23528"/>
                <a:gd name="csX1" fmla="*/ 3477 w 18330"/>
                <a:gd name="csY1" fmla="*/ 19753 h 23528"/>
                <a:gd name="csX2" fmla="*/ 18251 w 18330"/>
                <a:gd name="csY2" fmla="*/ 13332 h 23528"/>
                <a:gd name="csX3" fmla="*/ 4324 w 18330"/>
                <a:gd name="csY3" fmla="*/ 700 h 23528"/>
                <a:gd name="csX4" fmla="*/ 13008 w 18330"/>
                <a:gd name="csY4" fmla="*/ 10331 h 23528"/>
                <a:gd name="csX5" fmla="*/ 3953 w 18330"/>
                <a:gd name="csY5" fmla="*/ 14279 h 23528"/>
                <a:gd name="csX6" fmla="*/ 4483 w 18330"/>
                <a:gd name="csY6" fmla="*/ 2594 h 23528"/>
                <a:gd name="csX7" fmla="*/ 13061 w 18330"/>
                <a:gd name="csY7" fmla="*/ 10331 h 23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30" h="23528">
                  <a:moveTo>
                    <a:pt x="4324" y="752"/>
                  </a:moveTo>
                  <a:cubicBezTo>
                    <a:pt x="-2825" y="4121"/>
                    <a:pt x="352" y="15753"/>
                    <a:pt x="3477" y="19753"/>
                  </a:cubicBezTo>
                  <a:cubicBezTo>
                    <a:pt x="9566" y="27490"/>
                    <a:pt x="19310" y="22332"/>
                    <a:pt x="18251" y="13332"/>
                  </a:cubicBezTo>
                  <a:cubicBezTo>
                    <a:pt x="17245" y="4805"/>
                    <a:pt x="10678" y="-2301"/>
                    <a:pt x="4324" y="700"/>
                  </a:cubicBezTo>
                  <a:close/>
                  <a:moveTo>
                    <a:pt x="13008" y="10331"/>
                  </a:moveTo>
                  <a:cubicBezTo>
                    <a:pt x="13697" y="15858"/>
                    <a:pt x="7660" y="19016"/>
                    <a:pt x="3953" y="14279"/>
                  </a:cubicBezTo>
                  <a:cubicBezTo>
                    <a:pt x="2047" y="11805"/>
                    <a:pt x="88" y="4647"/>
                    <a:pt x="4483" y="2594"/>
                  </a:cubicBezTo>
                  <a:cubicBezTo>
                    <a:pt x="8401" y="752"/>
                    <a:pt x="12426" y="5121"/>
                    <a:pt x="13061" y="10331"/>
                  </a:cubicBezTo>
                  <a:close/>
                </a:path>
              </a:pathLst>
            </a:custGeom>
            <a:solidFill>
              <a:srgbClr val="000000">
                <a:alpha val="30000"/>
              </a:srgbClr>
            </a:solidFill>
            <a:ln w="5264" cap="flat">
              <a:noFill/>
              <a:prstDash val="solid"/>
              <a:miter/>
            </a:ln>
          </p:spPr>
          <p:txBody>
            <a:bodyPr/>
            <a:lstStyle/>
            <a:p>
              <a:endParaRPr lang="en-US"/>
            </a:p>
          </p:txBody>
        </p:sp>
        <p:sp>
          <p:nvSpPr>
            <p:cNvPr id="1391" name="Freeform 1390">
              <a:extLst>
                <a:ext uri="{FF2B5EF4-FFF2-40B4-BE49-F238E27FC236}">
                  <a16:creationId xmlns:a16="http://schemas.microsoft.com/office/drawing/2014/main" id="{553E4190-A0A4-2D15-9058-8F4E6775D2DD}"/>
                </a:ext>
              </a:extLst>
            </p:cNvPr>
            <p:cNvSpPr/>
            <p:nvPr/>
          </p:nvSpPr>
          <p:spPr>
            <a:xfrm>
              <a:off x="7019531" y="618756"/>
              <a:ext cx="15505" cy="23162"/>
            </a:xfrm>
            <a:custGeom>
              <a:avLst/>
              <a:gdLst>
                <a:gd name="csX0" fmla="*/ 7867 w 15505"/>
                <a:gd name="csY0" fmla="*/ 61 h 23162"/>
                <a:gd name="csX1" fmla="*/ 347 w 15505"/>
                <a:gd name="csY1" fmla="*/ 16693 h 23162"/>
                <a:gd name="csX2" fmla="*/ 14751 w 15505"/>
                <a:gd name="csY2" fmla="*/ 16430 h 23162"/>
                <a:gd name="csX3" fmla="*/ 7867 w 15505"/>
                <a:gd name="csY3" fmla="*/ 8 h 23162"/>
                <a:gd name="csX4" fmla="*/ 11573 w 15505"/>
                <a:gd name="csY4" fmla="*/ 11798 h 23162"/>
                <a:gd name="csX5" fmla="*/ 2730 w 15505"/>
                <a:gd name="csY5" fmla="*/ 11956 h 23162"/>
                <a:gd name="csX6" fmla="*/ 7337 w 15505"/>
                <a:gd name="csY6" fmla="*/ 1745 h 23162"/>
                <a:gd name="csX7" fmla="*/ 11573 w 15505"/>
                <a:gd name="csY7" fmla="*/ 11851 h 231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505" h="23162">
                  <a:moveTo>
                    <a:pt x="7867" y="61"/>
                  </a:moveTo>
                  <a:cubicBezTo>
                    <a:pt x="771" y="429"/>
                    <a:pt x="-818" y="11956"/>
                    <a:pt x="347" y="16693"/>
                  </a:cubicBezTo>
                  <a:cubicBezTo>
                    <a:pt x="2571" y="25851"/>
                    <a:pt x="12421" y="24851"/>
                    <a:pt x="14751" y="16430"/>
                  </a:cubicBezTo>
                  <a:cubicBezTo>
                    <a:pt x="16975" y="8482"/>
                    <a:pt x="14168" y="-308"/>
                    <a:pt x="7867" y="8"/>
                  </a:cubicBezTo>
                  <a:close/>
                  <a:moveTo>
                    <a:pt x="11573" y="11798"/>
                  </a:moveTo>
                  <a:cubicBezTo>
                    <a:pt x="10144" y="16956"/>
                    <a:pt x="4054" y="17588"/>
                    <a:pt x="2730" y="11956"/>
                  </a:cubicBezTo>
                  <a:cubicBezTo>
                    <a:pt x="2042" y="9061"/>
                    <a:pt x="2995" y="1956"/>
                    <a:pt x="7337" y="1745"/>
                  </a:cubicBezTo>
                  <a:cubicBezTo>
                    <a:pt x="11203" y="1535"/>
                    <a:pt x="12950" y="6956"/>
                    <a:pt x="11573" y="11851"/>
                  </a:cubicBezTo>
                  <a:close/>
                </a:path>
              </a:pathLst>
            </a:custGeom>
            <a:solidFill>
              <a:srgbClr val="000000">
                <a:alpha val="30000"/>
              </a:srgbClr>
            </a:solidFill>
            <a:ln w="5264" cap="flat">
              <a:noFill/>
              <a:prstDash val="solid"/>
              <a:miter/>
            </a:ln>
          </p:spPr>
          <p:txBody>
            <a:bodyPr/>
            <a:lstStyle/>
            <a:p>
              <a:endParaRPr lang="en-US"/>
            </a:p>
          </p:txBody>
        </p:sp>
        <p:sp>
          <p:nvSpPr>
            <p:cNvPr id="1392" name="Freeform 1391">
              <a:extLst>
                <a:ext uri="{FF2B5EF4-FFF2-40B4-BE49-F238E27FC236}">
                  <a16:creationId xmlns:a16="http://schemas.microsoft.com/office/drawing/2014/main" id="{B67CB3D4-39B3-28CA-658F-16C9EF528184}"/>
                </a:ext>
              </a:extLst>
            </p:cNvPr>
            <p:cNvSpPr/>
            <p:nvPr/>
          </p:nvSpPr>
          <p:spPr>
            <a:xfrm>
              <a:off x="7003498" y="621980"/>
              <a:ext cx="14128" cy="21024"/>
            </a:xfrm>
            <a:custGeom>
              <a:avLst/>
              <a:gdLst>
                <a:gd name="csX0" fmla="*/ 5154 w 14128"/>
                <a:gd name="csY0" fmla="*/ 153 h 21024"/>
                <a:gd name="csX1" fmla="*/ 1183 w 14128"/>
                <a:gd name="csY1" fmla="*/ 16259 h 21024"/>
                <a:gd name="csX2" fmla="*/ 14051 w 14128"/>
                <a:gd name="csY2" fmla="*/ 13680 h 21024"/>
                <a:gd name="csX3" fmla="*/ 5207 w 14128"/>
                <a:gd name="csY3" fmla="*/ 153 h 21024"/>
                <a:gd name="csX4" fmla="*/ 10397 w 14128"/>
                <a:gd name="csY4" fmla="*/ 10049 h 21024"/>
                <a:gd name="csX5" fmla="*/ 2507 w 14128"/>
                <a:gd name="csY5" fmla="*/ 11628 h 21024"/>
                <a:gd name="csX6" fmla="*/ 4942 w 14128"/>
                <a:gd name="csY6" fmla="*/ 1732 h 21024"/>
                <a:gd name="csX7" fmla="*/ 10397 w 14128"/>
                <a:gd name="csY7" fmla="*/ 10049 h 210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128" h="21024">
                  <a:moveTo>
                    <a:pt x="5154" y="153"/>
                  </a:moveTo>
                  <a:cubicBezTo>
                    <a:pt x="-1094" y="1627"/>
                    <a:pt x="-618" y="12207"/>
                    <a:pt x="1183" y="16259"/>
                  </a:cubicBezTo>
                  <a:cubicBezTo>
                    <a:pt x="4678" y="24102"/>
                    <a:pt x="13309" y="21575"/>
                    <a:pt x="14051" y="13680"/>
                  </a:cubicBezTo>
                  <a:cubicBezTo>
                    <a:pt x="14739" y="6206"/>
                    <a:pt x="10767" y="-1162"/>
                    <a:pt x="5207" y="153"/>
                  </a:cubicBezTo>
                  <a:close/>
                  <a:moveTo>
                    <a:pt x="10397" y="10049"/>
                  </a:moveTo>
                  <a:cubicBezTo>
                    <a:pt x="9973" y="14891"/>
                    <a:pt x="4625" y="16417"/>
                    <a:pt x="2507" y="11628"/>
                  </a:cubicBezTo>
                  <a:cubicBezTo>
                    <a:pt x="1395" y="9154"/>
                    <a:pt x="1077" y="2627"/>
                    <a:pt x="4942" y="1732"/>
                  </a:cubicBezTo>
                  <a:cubicBezTo>
                    <a:pt x="8385" y="943"/>
                    <a:pt x="10820" y="5469"/>
                    <a:pt x="10397" y="10049"/>
                  </a:cubicBezTo>
                  <a:close/>
                </a:path>
              </a:pathLst>
            </a:custGeom>
            <a:solidFill>
              <a:srgbClr val="000000">
                <a:alpha val="30000"/>
              </a:srgbClr>
            </a:solidFill>
            <a:ln w="5264" cap="flat">
              <a:noFill/>
              <a:prstDash val="solid"/>
              <a:miter/>
            </a:ln>
          </p:spPr>
          <p:txBody>
            <a:bodyPr/>
            <a:lstStyle/>
            <a:p>
              <a:endParaRPr lang="en-US"/>
            </a:p>
          </p:txBody>
        </p:sp>
        <p:sp>
          <p:nvSpPr>
            <p:cNvPr id="1393" name="Freeform 1392">
              <a:extLst>
                <a:ext uri="{FF2B5EF4-FFF2-40B4-BE49-F238E27FC236}">
                  <a16:creationId xmlns:a16="http://schemas.microsoft.com/office/drawing/2014/main" id="{2817A008-369A-F503-8C93-49D9B13DD071}"/>
                </a:ext>
              </a:extLst>
            </p:cNvPr>
            <p:cNvSpPr/>
            <p:nvPr/>
          </p:nvSpPr>
          <p:spPr>
            <a:xfrm>
              <a:off x="6988878" y="622950"/>
              <a:ext cx="12808" cy="19270"/>
            </a:xfrm>
            <a:custGeom>
              <a:avLst/>
              <a:gdLst>
                <a:gd name="csX0" fmla="*/ 5265 w 12808"/>
                <a:gd name="csY0" fmla="*/ 131 h 19270"/>
                <a:gd name="csX1" fmla="*/ 764 w 12808"/>
                <a:gd name="csY1" fmla="*/ 14605 h 19270"/>
                <a:gd name="csX2" fmla="*/ 12626 w 12808"/>
                <a:gd name="csY2" fmla="*/ 12921 h 19270"/>
                <a:gd name="csX3" fmla="*/ 5265 w 12808"/>
                <a:gd name="csY3" fmla="*/ 78 h 19270"/>
                <a:gd name="csX4" fmla="*/ 9501 w 12808"/>
                <a:gd name="csY4" fmla="*/ 9447 h 19270"/>
                <a:gd name="csX5" fmla="*/ 2194 w 12808"/>
                <a:gd name="csY5" fmla="*/ 10500 h 19270"/>
                <a:gd name="csX6" fmla="*/ 4947 w 12808"/>
                <a:gd name="csY6" fmla="*/ 1605 h 19270"/>
                <a:gd name="csX7" fmla="*/ 9448 w 12808"/>
                <a:gd name="csY7" fmla="*/ 9500 h 192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808" h="19270">
                  <a:moveTo>
                    <a:pt x="5265" y="131"/>
                  </a:moveTo>
                  <a:cubicBezTo>
                    <a:pt x="-560" y="1131"/>
                    <a:pt x="-666" y="10815"/>
                    <a:pt x="764" y="14605"/>
                  </a:cubicBezTo>
                  <a:cubicBezTo>
                    <a:pt x="3517" y="21921"/>
                    <a:pt x="11567" y="20079"/>
                    <a:pt x="12626" y="12921"/>
                  </a:cubicBezTo>
                  <a:cubicBezTo>
                    <a:pt x="13632" y="6131"/>
                    <a:pt x="10402" y="-817"/>
                    <a:pt x="5265" y="78"/>
                  </a:cubicBezTo>
                  <a:close/>
                  <a:moveTo>
                    <a:pt x="9501" y="9447"/>
                  </a:moveTo>
                  <a:cubicBezTo>
                    <a:pt x="8866" y="13868"/>
                    <a:pt x="3888" y="14973"/>
                    <a:pt x="2194" y="10500"/>
                  </a:cubicBezTo>
                  <a:cubicBezTo>
                    <a:pt x="1293" y="8184"/>
                    <a:pt x="1399" y="2236"/>
                    <a:pt x="4947" y="1605"/>
                  </a:cubicBezTo>
                  <a:cubicBezTo>
                    <a:pt x="8125" y="1026"/>
                    <a:pt x="10084" y="5289"/>
                    <a:pt x="9448" y="9500"/>
                  </a:cubicBezTo>
                  <a:close/>
                </a:path>
              </a:pathLst>
            </a:custGeom>
            <a:solidFill>
              <a:srgbClr val="000000">
                <a:alpha val="30000"/>
              </a:srgbClr>
            </a:solidFill>
            <a:ln w="5264" cap="flat">
              <a:noFill/>
              <a:prstDash val="solid"/>
              <a:miter/>
            </a:ln>
          </p:spPr>
          <p:txBody>
            <a:bodyPr/>
            <a:lstStyle/>
            <a:p>
              <a:endParaRPr lang="en-US"/>
            </a:p>
          </p:txBody>
        </p:sp>
        <p:sp>
          <p:nvSpPr>
            <p:cNvPr id="1394" name="Freeform 1393">
              <a:extLst>
                <a:ext uri="{FF2B5EF4-FFF2-40B4-BE49-F238E27FC236}">
                  <a16:creationId xmlns:a16="http://schemas.microsoft.com/office/drawing/2014/main" id="{EA34CAEC-75E3-5AC6-5C98-53DB4ECB272B}"/>
                </a:ext>
              </a:extLst>
            </p:cNvPr>
            <p:cNvSpPr/>
            <p:nvPr/>
          </p:nvSpPr>
          <p:spPr>
            <a:xfrm>
              <a:off x="6974344" y="626588"/>
              <a:ext cx="12413" cy="18634"/>
            </a:xfrm>
            <a:custGeom>
              <a:avLst/>
              <a:gdLst>
                <a:gd name="csX0" fmla="*/ 5077 w 12413"/>
                <a:gd name="csY0" fmla="*/ 125 h 18634"/>
                <a:gd name="csX1" fmla="*/ 734 w 12413"/>
                <a:gd name="csY1" fmla="*/ 14125 h 18634"/>
                <a:gd name="csX2" fmla="*/ 12226 w 12413"/>
                <a:gd name="csY2" fmla="*/ 12494 h 18634"/>
                <a:gd name="csX3" fmla="*/ 5130 w 12413"/>
                <a:gd name="csY3" fmla="*/ 72 h 18634"/>
                <a:gd name="csX4" fmla="*/ 9154 w 12413"/>
                <a:gd name="csY4" fmla="*/ 9125 h 18634"/>
                <a:gd name="csX5" fmla="*/ 2111 w 12413"/>
                <a:gd name="csY5" fmla="*/ 10125 h 18634"/>
                <a:gd name="csX6" fmla="*/ 4812 w 12413"/>
                <a:gd name="csY6" fmla="*/ 1493 h 18634"/>
                <a:gd name="csX7" fmla="*/ 9207 w 12413"/>
                <a:gd name="csY7" fmla="*/ 9125 h 186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413" h="18634">
                  <a:moveTo>
                    <a:pt x="5077" y="125"/>
                  </a:moveTo>
                  <a:cubicBezTo>
                    <a:pt x="-536" y="1125"/>
                    <a:pt x="-642" y="10494"/>
                    <a:pt x="734" y="14125"/>
                  </a:cubicBezTo>
                  <a:cubicBezTo>
                    <a:pt x="3382" y="21178"/>
                    <a:pt x="11167" y="19441"/>
                    <a:pt x="12226" y="12494"/>
                  </a:cubicBezTo>
                  <a:cubicBezTo>
                    <a:pt x="13232" y="5914"/>
                    <a:pt x="10107" y="-770"/>
                    <a:pt x="5130" y="72"/>
                  </a:cubicBezTo>
                  <a:close/>
                  <a:moveTo>
                    <a:pt x="9154" y="9125"/>
                  </a:moveTo>
                  <a:cubicBezTo>
                    <a:pt x="8519" y="13388"/>
                    <a:pt x="3753" y="14494"/>
                    <a:pt x="2111" y="10125"/>
                  </a:cubicBezTo>
                  <a:cubicBezTo>
                    <a:pt x="1264" y="7862"/>
                    <a:pt x="1317" y="2125"/>
                    <a:pt x="4812" y="1493"/>
                  </a:cubicBezTo>
                  <a:cubicBezTo>
                    <a:pt x="7883" y="967"/>
                    <a:pt x="9790" y="5072"/>
                    <a:pt x="9207" y="9125"/>
                  </a:cubicBezTo>
                  <a:close/>
                </a:path>
              </a:pathLst>
            </a:custGeom>
            <a:solidFill>
              <a:srgbClr val="000000">
                <a:alpha val="30000"/>
              </a:srgbClr>
            </a:solidFill>
            <a:ln w="5264" cap="flat">
              <a:noFill/>
              <a:prstDash val="solid"/>
              <a:miter/>
            </a:ln>
          </p:spPr>
          <p:txBody>
            <a:bodyPr/>
            <a:lstStyle/>
            <a:p>
              <a:endParaRPr lang="en-US"/>
            </a:p>
          </p:txBody>
        </p:sp>
        <p:sp>
          <p:nvSpPr>
            <p:cNvPr id="1395" name="Freeform 1394">
              <a:extLst>
                <a:ext uri="{FF2B5EF4-FFF2-40B4-BE49-F238E27FC236}">
                  <a16:creationId xmlns:a16="http://schemas.microsoft.com/office/drawing/2014/main" id="{42BFA173-1000-4E71-A7BE-DFAA49799D74}"/>
                </a:ext>
              </a:extLst>
            </p:cNvPr>
            <p:cNvSpPr/>
            <p:nvPr/>
          </p:nvSpPr>
          <p:spPr>
            <a:xfrm>
              <a:off x="6959236" y="631222"/>
              <a:ext cx="12377" cy="17089"/>
            </a:xfrm>
            <a:custGeom>
              <a:avLst/>
              <a:gdLst>
                <a:gd name="csX0" fmla="*/ 5093 w 12377"/>
                <a:gd name="csY0" fmla="*/ 69 h 17089"/>
                <a:gd name="csX1" fmla="*/ 698 w 12377"/>
                <a:gd name="csY1" fmla="*/ 12964 h 17089"/>
                <a:gd name="csX2" fmla="*/ 12189 w 12377"/>
                <a:gd name="csY2" fmla="*/ 11438 h 17089"/>
                <a:gd name="csX3" fmla="*/ 5093 w 12377"/>
                <a:gd name="csY3" fmla="*/ 69 h 17089"/>
                <a:gd name="csX4" fmla="*/ 9224 w 12377"/>
                <a:gd name="csY4" fmla="*/ 8333 h 17089"/>
                <a:gd name="csX5" fmla="*/ 2181 w 12377"/>
                <a:gd name="csY5" fmla="*/ 9280 h 17089"/>
                <a:gd name="csX6" fmla="*/ 4882 w 12377"/>
                <a:gd name="csY6" fmla="*/ 1385 h 17089"/>
                <a:gd name="csX7" fmla="*/ 9224 w 12377"/>
                <a:gd name="csY7" fmla="*/ 8385 h 17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77" h="17089">
                  <a:moveTo>
                    <a:pt x="5093" y="69"/>
                  </a:moveTo>
                  <a:cubicBezTo>
                    <a:pt x="-520" y="964"/>
                    <a:pt x="-626" y="9596"/>
                    <a:pt x="698" y="12964"/>
                  </a:cubicBezTo>
                  <a:cubicBezTo>
                    <a:pt x="3346" y="19438"/>
                    <a:pt x="11130" y="17807"/>
                    <a:pt x="12189" y="11438"/>
                  </a:cubicBezTo>
                  <a:cubicBezTo>
                    <a:pt x="13195" y="5385"/>
                    <a:pt x="10071" y="-720"/>
                    <a:pt x="5093" y="69"/>
                  </a:cubicBezTo>
                  <a:close/>
                  <a:moveTo>
                    <a:pt x="9224" y="8333"/>
                  </a:moveTo>
                  <a:cubicBezTo>
                    <a:pt x="8588" y="12228"/>
                    <a:pt x="3822" y="13228"/>
                    <a:pt x="2181" y="9280"/>
                  </a:cubicBezTo>
                  <a:cubicBezTo>
                    <a:pt x="1334" y="7227"/>
                    <a:pt x="1439" y="1911"/>
                    <a:pt x="4882" y="1385"/>
                  </a:cubicBezTo>
                  <a:cubicBezTo>
                    <a:pt x="7953" y="911"/>
                    <a:pt x="9859" y="4648"/>
                    <a:pt x="9224" y="8385"/>
                  </a:cubicBezTo>
                  <a:close/>
                </a:path>
              </a:pathLst>
            </a:custGeom>
            <a:solidFill>
              <a:srgbClr val="000000">
                <a:alpha val="30000"/>
              </a:srgbClr>
            </a:solidFill>
            <a:ln w="5264" cap="flat">
              <a:noFill/>
              <a:prstDash val="solid"/>
              <a:miter/>
            </a:ln>
          </p:spPr>
          <p:txBody>
            <a:bodyPr/>
            <a:lstStyle/>
            <a:p>
              <a:endParaRPr lang="en-US"/>
            </a:p>
          </p:txBody>
        </p:sp>
        <p:sp>
          <p:nvSpPr>
            <p:cNvPr id="1396" name="Freeform 1395">
              <a:extLst>
                <a:ext uri="{FF2B5EF4-FFF2-40B4-BE49-F238E27FC236}">
                  <a16:creationId xmlns:a16="http://schemas.microsoft.com/office/drawing/2014/main" id="{028D7C94-8725-E60B-F939-DF6C9E7759E1}"/>
                </a:ext>
              </a:extLst>
            </p:cNvPr>
            <p:cNvSpPr/>
            <p:nvPr/>
          </p:nvSpPr>
          <p:spPr>
            <a:xfrm>
              <a:off x="6945890" y="636746"/>
              <a:ext cx="12214" cy="15997"/>
            </a:xfrm>
            <a:custGeom>
              <a:avLst/>
              <a:gdLst>
                <a:gd name="csX0" fmla="*/ 3188 w 12214"/>
                <a:gd name="csY0" fmla="*/ 388 h 15997"/>
                <a:gd name="csX1" fmla="*/ 2023 w 12214"/>
                <a:gd name="csY1" fmla="*/ 13231 h 15997"/>
                <a:gd name="csX2" fmla="*/ 12191 w 12214"/>
                <a:gd name="csY2" fmla="*/ 9336 h 15997"/>
                <a:gd name="csX3" fmla="*/ 3188 w 12214"/>
                <a:gd name="csY3" fmla="*/ 388 h 15997"/>
                <a:gd name="csX4" fmla="*/ 8749 w 12214"/>
                <a:gd name="csY4" fmla="*/ 7125 h 15997"/>
                <a:gd name="csX5" fmla="*/ 2500 w 12214"/>
                <a:gd name="csY5" fmla="*/ 9494 h 15997"/>
                <a:gd name="csX6" fmla="*/ 3188 w 12214"/>
                <a:gd name="csY6" fmla="*/ 1599 h 15997"/>
                <a:gd name="csX7" fmla="*/ 8749 w 12214"/>
                <a:gd name="csY7" fmla="*/ 7125 h 15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14" h="15997">
                  <a:moveTo>
                    <a:pt x="3188" y="388"/>
                  </a:moveTo>
                  <a:cubicBezTo>
                    <a:pt x="-1736" y="2441"/>
                    <a:pt x="11" y="10441"/>
                    <a:pt x="2023" y="13231"/>
                  </a:cubicBezTo>
                  <a:cubicBezTo>
                    <a:pt x="5889" y="18652"/>
                    <a:pt x="12667" y="15441"/>
                    <a:pt x="12191" y="9336"/>
                  </a:cubicBezTo>
                  <a:cubicBezTo>
                    <a:pt x="11767" y="3546"/>
                    <a:pt x="7584" y="-1454"/>
                    <a:pt x="3188" y="388"/>
                  </a:cubicBezTo>
                  <a:close/>
                  <a:moveTo>
                    <a:pt x="8749" y="7125"/>
                  </a:moveTo>
                  <a:cubicBezTo>
                    <a:pt x="9013" y="10862"/>
                    <a:pt x="4883" y="12862"/>
                    <a:pt x="2500" y="9494"/>
                  </a:cubicBezTo>
                  <a:cubicBezTo>
                    <a:pt x="1282" y="7757"/>
                    <a:pt x="170" y="2862"/>
                    <a:pt x="3188" y="1599"/>
                  </a:cubicBezTo>
                  <a:cubicBezTo>
                    <a:pt x="5889" y="494"/>
                    <a:pt x="8484" y="3546"/>
                    <a:pt x="8749" y="7125"/>
                  </a:cubicBezTo>
                  <a:close/>
                </a:path>
              </a:pathLst>
            </a:custGeom>
            <a:solidFill>
              <a:srgbClr val="000000">
                <a:alpha val="30000"/>
              </a:srgbClr>
            </a:solidFill>
            <a:ln w="5264" cap="flat">
              <a:noFill/>
              <a:prstDash val="solid"/>
              <a:miter/>
            </a:ln>
          </p:spPr>
          <p:txBody>
            <a:bodyPr/>
            <a:lstStyle/>
            <a:p>
              <a:endParaRPr lang="en-US"/>
            </a:p>
          </p:txBody>
        </p:sp>
        <p:sp>
          <p:nvSpPr>
            <p:cNvPr id="1397" name="Freeform 1396">
              <a:extLst>
                <a:ext uri="{FF2B5EF4-FFF2-40B4-BE49-F238E27FC236}">
                  <a16:creationId xmlns:a16="http://schemas.microsoft.com/office/drawing/2014/main" id="{79920454-53A4-0B01-1E27-E7D557ABFFDF}"/>
                </a:ext>
              </a:extLst>
            </p:cNvPr>
            <p:cNvSpPr/>
            <p:nvPr/>
          </p:nvSpPr>
          <p:spPr>
            <a:xfrm>
              <a:off x="6932010" y="642769"/>
              <a:ext cx="11788" cy="15171"/>
            </a:xfrm>
            <a:custGeom>
              <a:avLst/>
              <a:gdLst>
                <a:gd name="csX0" fmla="*/ 3088 w 11788"/>
                <a:gd name="csY0" fmla="*/ 365 h 15171"/>
                <a:gd name="csX1" fmla="*/ 1923 w 11788"/>
                <a:gd name="csY1" fmla="*/ 12576 h 15171"/>
                <a:gd name="csX2" fmla="*/ 11773 w 11788"/>
                <a:gd name="csY2" fmla="*/ 8839 h 15171"/>
                <a:gd name="csX3" fmla="*/ 3088 w 11788"/>
                <a:gd name="csY3" fmla="*/ 365 h 15171"/>
                <a:gd name="csX4" fmla="*/ 8437 w 11788"/>
                <a:gd name="csY4" fmla="*/ 6733 h 15171"/>
                <a:gd name="csX5" fmla="*/ 2400 w 11788"/>
                <a:gd name="csY5" fmla="*/ 8997 h 15171"/>
                <a:gd name="csX6" fmla="*/ 3141 w 11788"/>
                <a:gd name="csY6" fmla="*/ 1523 h 15171"/>
                <a:gd name="csX7" fmla="*/ 8490 w 11788"/>
                <a:gd name="csY7" fmla="*/ 6733 h 15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788" h="15171">
                  <a:moveTo>
                    <a:pt x="3088" y="365"/>
                  </a:moveTo>
                  <a:cubicBezTo>
                    <a:pt x="-1677" y="2365"/>
                    <a:pt x="17" y="9891"/>
                    <a:pt x="1923" y="12576"/>
                  </a:cubicBezTo>
                  <a:cubicBezTo>
                    <a:pt x="5630" y="17681"/>
                    <a:pt x="12144" y="14628"/>
                    <a:pt x="11773" y="8839"/>
                  </a:cubicBezTo>
                  <a:cubicBezTo>
                    <a:pt x="11402" y="3365"/>
                    <a:pt x="7378" y="-1372"/>
                    <a:pt x="3088" y="365"/>
                  </a:cubicBezTo>
                  <a:close/>
                  <a:moveTo>
                    <a:pt x="8437" y="6733"/>
                  </a:moveTo>
                  <a:cubicBezTo>
                    <a:pt x="8702" y="10313"/>
                    <a:pt x="4677" y="12155"/>
                    <a:pt x="2400" y="8997"/>
                  </a:cubicBezTo>
                  <a:cubicBezTo>
                    <a:pt x="1235" y="7365"/>
                    <a:pt x="176" y="2733"/>
                    <a:pt x="3141" y="1523"/>
                  </a:cubicBezTo>
                  <a:cubicBezTo>
                    <a:pt x="5736" y="417"/>
                    <a:pt x="8225" y="3365"/>
                    <a:pt x="8490" y="6733"/>
                  </a:cubicBezTo>
                  <a:close/>
                </a:path>
              </a:pathLst>
            </a:custGeom>
            <a:solidFill>
              <a:srgbClr val="000000">
                <a:alpha val="30000"/>
              </a:srgbClr>
            </a:solidFill>
            <a:ln w="5264" cap="flat">
              <a:noFill/>
              <a:prstDash val="solid"/>
              <a:miter/>
            </a:ln>
          </p:spPr>
          <p:txBody>
            <a:bodyPr/>
            <a:lstStyle/>
            <a:p>
              <a:endParaRPr lang="en-US"/>
            </a:p>
          </p:txBody>
        </p:sp>
        <p:sp>
          <p:nvSpPr>
            <p:cNvPr id="1398" name="Freeform 1397">
              <a:extLst>
                <a:ext uri="{FF2B5EF4-FFF2-40B4-BE49-F238E27FC236}">
                  <a16:creationId xmlns:a16="http://schemas.microsoft.com/office/drawing/2014/main" id="{CC451DDD-5325-DCC8-4D0D-672052D3A55A}"/>
                </a:ext>
              </a:extLst>
            </p:cNvPr>
            <p:cNvSpPr/>
            <p:nvPr/>
          </p:nvSpPr>
          <p:spPr>
            <a:xfrm>
              <a:off x="7040836" y="501649"/>
              <a:ext cx="22735" cy="34207"/>
            </a:xfrm>
            <a:custGeom>
              <a:avLst/>
              <a:gdLst>
                <a:gd name="csX0" fmla="*/ 436 w 22735"/>
                <a:gd name="csY0" fmla="*/ 23165 h 34207"/>
                <a:gd name="csX1" fmla="*/ 21565 w 22735"/>
                <a:gd name="csY1" fmla="*/ 25691 h 34207"/>
                <a:gd name="csX2" fmla="*/ 13039 w 22735"/>
                <a:gd name="csY2" fmla="*/ 111 h 34207"/>
                <a:gd name="csX3" fmla="*/ 436 w 22735"/>
                <a:gd name="csY3" fmla="*/ 23165 h 34207"/>
                <a:gd name="csX4" fmla="*/ 13568 w 22735"/>
                <a:gd name="csY4" fmla="*/ 2638 h 34207"/>
                <a:gd name="csX5" fmla="*/ 18811 w 22735"/>
                <a:gd name="csY5" fmla="*/ 18375 h 34207"/>
                <a:gd name="csX6" fmla="*/ 5837 w 22735"/>
                <a:gd name="csY6" fmla="*/ 16796 h 34207"/>
                <a:gd name="csX7" fmla="*/ 13568 w 22735"/>
                <a:gd name="csY7" fmla="*/ 2638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35" h="34207">
                  <a:moveTo>
                    <a:pt x="436" y="23165"/>
                  </a:moveTo>
                  <a:cubicBezTo>
                    <a:pt x="2607" y="35850"/>
                    <a:pt x="16958" y="38797"/>
                    <a:pt x="21565" y="25691"/>
                  </a:cubicBezTo>
                  <a:cubicBezTo>
                    <a:pt x="23948" y="18902"/>
                    <a:pt x="23418" y="1690"/>
                    <a:pt x="13039" y="111"/>
                  </a:cubicBezTo>
                  <a:cubicBezTo>
                    <a:pt x="3825" y="-1310"/>
                    <a:pt x="-1630" y="11112"/>
                    <a:pt x="436" y="23165"/>
                  </a:cubicBezTo>
                  <a:close/>
                  <a:moveTo>
                    <a:pt x="13568" y="2638"/>
                  </a:moveTo>
                  <a:cubicBezTo>
                    <a:pt x="19923" y="3638"/>
                    <a:pt x="20294" y="14217"/>
                    <a:pt x="18811" y="18375"/>
                  </a:cubicBezTo>
                  <a:cubicBezTo>
                    <a:pt x="15951" y="26428"/>
                    <a:pt x="7161" y="24586"/>
                    <a:pt x="5837" y="16796"/>
                  </a:cubicBezTo>
                  <a:cubicBezTo>
                    <a:pt x="4566" y="9375"/>
                    <a:pt x="7955" y="1743"/>
                    <a:pt x="13568" y="2638"/>
                  </a:cubicBezTo>
                  <a:close/>
                </a:path>
              </a:pathLst>
            </a:custGeom>
            <a:solidFill>
              <a:srgbClr val="000000">
                <a:alpha val="30000"/>
              </a:srgbClr>
            </a:solidFill>
            <a:ln w="5264" cap="flat">
              <a:noFill/>
              <a:prstDash val="solid"/>
              <a:miter/>
            </a:ln>
          </p:spPr>
          <p:txBody>
            <a:bodyPr/>
            <a:lstStyle/>
            <a:p>
              <a:endParaRPr lang="en-US"/>
            </a:p>
          </p:txBody>
        </p:sp>
        <p:sp>
          <p:nvSpPr>
            <p:cNvPr id="1399" name="Freeform 1398">
              <a:extLst>
                <a:ext uri="{FF2B5EF4-FFF2-40B4-BE49-F238E27FC236}">
                  <a16:creationId xmlns:a16="http://schemas.microsoft.com/office/drawing/2014/main" id="{0BCF4056-2BEF-2AB7-0BF9-54DB0EC2A1CF}"/>
                </a:ext>
              </a:extLst>
            </p:cNvPr>
            <p:cNvSpPr/>
            <p:nvPr/>
          </p:nvSpPr>
          <p:spPr>
            <a:xfrm>
              <a:off x="7065616" y="506340"/>
              <a:ext cx="20667" cy="31093"/>
            </a:xfrm>
            <a:custGeom>
              <a:avLst/>
              <a:gdLst>
                <a:gd name="csX0" fmla="*/ 386 w 20667"/>
                <a:gd name="csY0" fmla="*/ 21053 h 31093"/>
                <a:gd name="csX1" fmla="*/ 19609 w 20667"/>
                <a:gd name="csY1" fmla="*/ 23369 h 31093"/>
                <a:gd name="csX2" fmla="*/ 11877 w 20667"/>
                <a:gd name="csY2" fmla="*/ 105 h 31093"/>
                <a:gd name="csX3" fmla="*/ 386 w 20667"/>
                <a:gd name="csY3" fmla="*/ 21053 h 31093"/>
                <a:gd name="csX4" fmla="*/ 12354 w 20667"/>
                <a:gd name="csY4" fmla="*/ 2368 h 31093"/>
                <a:gd name="csX5" fmla="*/ 17120 w 20667"/>
                <a:gd name="csY5" fmla="*/ 16684 h 31093"/>
                <a:gd name="csX6" fmla="*/ 5311 w 20667"/>
                <a:gd name="csY6" fmla="*/ 15263 h 31093"/>
                <a:gd name="csX7" fmla="*/ 12354 w 20667"/>
                <a:gd name="csY7" fmla="*/ 2368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67" h="31093">
                  <a:moveTo>
                    <a:pt x="386" y="21053"/>
                  </a:moveTo>
                  <a:cubicBezTo>
                    <a:pt x="2346" y="32580"/>
                    <a:pt x="15372" y="35264"/>
                    <a:pt x="19609" y="23369"/>
                  </a:cubicBezTo>
                  <a:cubicBezTo>
                    <a:pt x="21780" y="17211"/>
                    <a:pt x="21250" y="1526"/>
                    <a:pt x="11877" y="105"/>
                  </a:cubicBezTo>
                  <a:cubicBezTo>
                    <a:pt x="3511" y="-1211"/>
                    <a:pt x="-1467" y="10105"/>
                    <a:pt x="386" y="21053"/>
                  </a:cubicBezTo>
                  <a:close/>
                  <a:moveTo>
                    <a:pt x="12354" y="2368"/>
                  </a:moveTo>
                  <a:cubicBezTo>
                    <a:pt x="18126" y="3263"/>
                    <a:pt x="18444" y="12895"/>
                    <a:pt x="17120" y="16684"/>
                  </a:cubicBezTo>
                  <a:cubicBezTo>
                    <a:pt x="14525" y="24000"/>
                    <a:pt x="6529" y="22369"/>
                    <a:pt x="5311" y="15263"/>
                  </a:cubicBezTo>
                  <a:cubicBezTo>
                    <a:pt x="4146" y="8526"/>
                    <a:pt x="7217" y="1578"/>
                    <a:pt x="12354" y="2368"/>
                  </a:cubicBezTo>
                  <a:close/>
                </a:path>
              </a:pathLst>
            </a:custGeom>
            <a:solidFill>
              <a:srgbClr val="000000">
                <a:alpha val="30000"/>
              </a:srgbClr>
            </a:solidFill>
            <a:ln w="5264" cap="flat">
              <a:noFill/>
              <a:prstDash val="solid"/>
              <a:miter/>
            </a:ln>
          </p:spPr>
          <p:txBody>
            <a:bodyPr/>
            <a:lstStyle/>
            <a:p>
              <a:endParaRPr lang="en-US"/>
            </a:p>
          </p:txBody>
        </p:sp>
        <p:sp>
          <p:nvSpPr>
            <p:cNvPr id="1400" name="Freeform 1399">
              <a:extLst>
                <a:ext uri="{FF2B5EF4-FFF2-40B4-BE49-F238E27FC236}">
                  <a16:creationId xmlns:a16="http://schemas.microsoft.com/office/drawing/2014/main" id="{301F3F54-B4AF-663D-ECC0-6343077D6506}"/>
                </a:ext>
              </a:extLst>
            </p:cNvPr>
            <p:cNvSpPr/>
            <p:nvPr/>
          </p:nvSpPr>
          <p:spPr>
            <a:xfrm>
              <a:off x="7088586" y="510470"/>
              <a:ext cx="19201" cy="28273"/>
            </a:xfrm>
            <a:custGeom>
              <a:avLst/>
              <a:gdLst>
                <a:gd name="csX0" fmla="*/ 28 w 19201"/>
                <a:gd name="csY0" fmla="*/ 17975 h 28273"/>
                <a:gd name="csX1" fmla="*/ 17185 w 19201"/>
                <a:gd name="csY1" fmla="*/ 22239 h 28273"/>
                <a:gd name="csX2" fmla="*/ 12790 w 19201"/>
                <a:gd name="csY2" fmla="*/ 291 h 28273"/>
                <a:gd name="csX3" fmla="*/ 28 w 19201"/>
                <a:gd name="csY3" fmla="*/ 18028 h 28273"/>
                <a:gd name="csX4" fmla="*/ 12948 w 19201"/>
                <a:gd name="csY4" fmla="*/ 2396 h 28273"/>
                <a:gd name="csX5" fmla="*/ 15649 w 19201"/>
                <a:gd name="csY5" fmla="*/ 15923 h 28273"/>
                <a:gd name="csX6" fmla="*/ 5111 w 19201"/>
                <a:gd name="csY6" fmla="*/ 13291 h 28273"/>
                <a:gd name="csX7" fmla="*/ 12948 w 19201"/>
                <a:gd name="csY7" fmla="*/ 2396 h 28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1" h="28273">
                  <a:moveTo>
                    <a:pt x="28" y="17975"/>
                  </a:moveTo>
                  <a:cubicBezTo>
                    <a:pt x="504" y="28660"/>
                    <a:pt x="12048" y="32555"/>
                    <a:pt x="17185" y="22239"/>
                  </a:cubicBezTo>
                  <a:cubicBezTo>
                    <a:pt x="19833" y="16870"/>
                    <a:pt x="21156" y="2659"/>
                    <a:pt x="12790" y="291"/>
                  </a:cubicBezTo>
                  <a:cubicBezTo>
                    <a:pt x="5323" y="-1815"/>
                    <a:pt x="-449" y="7870"/>
                    <a:pt x="28" y="18028"/>
                  </a:cubicBezTo>
                  <a:close/>
                  <a:moveTo>
                    <a:pt x="12948" y="2396"/>
                  </a:moveTo>
                  <a:cubicBezTo>
                    <a:pt x="18085" y="3870"/>
                    <a:pt x="17291" y="12607"/>
                    <a:pt x="15649" y="15923"/>
                  </a:cubicBezTo>
                  <a:cubicBezTo>
                    <a:pt x="12472" y="22291"/>
                    <a:pt x="5376" y="19870"/>
                    <a:pt x="5111" y="13291"/>
                  </a:cubicBezTo>
                  <a:cubicBezTo>
                    <a:pt x="4846" y="7080"/>
                    <a:pt x="8394" y="1080"/>
                    <a:pt x="12948" y="2396"/>
                  </a:cubicBezTo>
                  <a:close/>
                </a:path>
              </a:pathLst>
            </a:custGeom>
            <a:solidFill>
              <a:srgbClr val="000000">
                <a:alpha val="30000"/>
              </a:srgbClr>
            </a:solidFill>
            <a:ln w="5264" cap="flat">
              <a:noFill/>
              <a:prstDash val="solid"/>
              <a:miter/>
            </a:ln>
          </p:spPr>
          <p:txBody>
            <a:bodyPr/>
            <a:lstStyle/>
            <a:p>
              <a:endParaRPr lang="en-US"/>
            </a:p>
          </p:txBody>
        </p:sp>
        <p:sp>
          <p:nvSpPr>
            <p:cNvPr id="1401" name="Freeform 1400">
              <a:extLst>
                <a:ext uri="{FF2B5EF4-FFF2-40B4-BE49-F238E27FC236}">
                  <a16:creationId xmlns:a16="http://schemas.microsoft.com/office/drawing/2014/main" id="{721864AF-0D04-B923-CC9B-A170D603D289}"/>
                </a:ext>
              </a:extLst>
            </p:cNvPr>
            <p:cNvSpPr/>
            <p:nvPr/>
          </p:nvSpPr>
          <p:spPr>
            <a:xfrm>
              <a:off x="7110350" y="516635"/>
              <a:ext cx="18576" cy="27395"/>
            </a:xfrm>
            <a:custGeom>
              <a:avLst/>
              <a:gdLst>
                <a:gd name="csX0" fmla="*/ 28 w 18576"/>
                <a:gd name="csY0" fmla="*/ 17443 h 27395"/>
                <a:gd name="csX1" fmla="*/ 16603 w 18576"/>
                <a:gd name="csY1" fmla="*/ 21548 h 27395"/>
                <a:gd name="csX2" fmla="*/ 12367 w 18576"/>
                <a:gd name="csY2" fmla="*/ 284 h 27395"/>
                <a:gd name="csX3" fmla="*/ 28 w 18576"/>
                <a:gd name="csY3" fmla="*/ 17443 h 27395"/>
                <a:gd name="csX4" fmla="*/ 12526 w 18576"/>
                <a:gd name="csY4" fmla="*/ 2337 h 27395"/>
                <a:gd name="csX5" fmla="*/ 15120 w 18576"/>
                <a:gd name="csY5" fmla="*/ 15390 h 27395"/>
                <a:gd name="csX6" fmla="*/ 4900 w 18576"/>
                <a:gd name="csY6" fmla="*/ 12863 h 27395"/>
                <a:gd name="csX7" fmla="*/ 12473 w 18576"/>
                <a:gd name="csY7" fmla="*/ 2337 h 27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6" h="27395">
                  <a:moveTo>
                    <a:pt x="28" y="17443"/>
                  </a:moveTo>
                  <a:cubicBezTo>
                    <a:pt x="505" y="27759"/>
                    <a:pt x="11625" y="31548"/>
                    <a:pt x="16603" y="21548"/>
                  </a:cubicBezTo>
                  <a:cubicBezTo>
                    <a:pt x="19198" y="16390"/>
                    <a:pt x="20469" y="2600"/>
                    <a:pt x="12367" y="284"/>
                  </a:cubicBezTo>
                  <a:cubicBezTo>
                    <a:pt x="5165" y="-1769"/>
                    <a:pt x="-448" y="7653"/>
                    <a:pt x="28" y="17443"/>
                  </a:cubicBezTo>
                  <a:close/>
                  <a:moveTo>
                    <a:pt x="12526" y="2337"/>
                  </a:moveTo>
                  <a:cubicBezTo>
                    <a:pt x="17503" y="3758"/>
                    <a:pt x="16709" y="12232"/>
                    <a:pt x="15120" y="15390"/>
                  </a:cubicBezTo>
                  <a:cubicBezTo>
                    <a:pt x="12049" y="21548"/>
                    <a:pt x="5218" y="19232"/>
                    <a:pt x="4900" y="12863"/>
                  </a:cubicBezTo>
                  <a:cubicBezTo>
                    <a:pt x="4635" y="6863"/>
                    <a:pt x="8077" y="1073"/>
                    <a:pt x="12473" y="2337"/>
                  </a:cubicBezTo>
                  <a:close/>
                </a:path>
              </a:pathLst>
            </a:custGeom>
            <a:solidFill>
              <a:srgbClr val="000000">
                <a:alpha val="30000"/>
              </a:srgbClr>
            </a:solidFill>
            <a:ln w="5264" cap="flat">
              <a:noFill/>
              <a:prstDash val="solid"/>
              <a:miter/>
            </a:ln>
          </p:spPr>
          <p:txBody>
            <a:bodyPr/>
            <a:lstStyle/>
            <a:p>
              <a:endParaRPr lang="en-US"/>
            </a:p>
          </p:txBody>
        </p:sp>
        <p:sp>
          <p:nvSpPr>
            <p:cNvPr id="1402" name="Freeform 1401">
              <a:extLst>
                <a:ext uri="{FF2B5EF4-FFF2-40B4-BE49-F238E27FC236}">
                  <a16:creationId xmlns:a16="http://schemas.microsoft.com/office/drawing/2014/main" id="{1F188873-4BE5-CA05-1BCB-01B90D208D12}"/>
                </a:ext>
              </a:extLst>
            </p:cNvPr>
            <p:cNvSpPr/>
            <p:nvPr/>
          </p:nvSpPr>
          <p:spPr>
            <a:xfrm>
              <a:off x="7130360" y="524588"/>
              <a:ext cx="18532" cy="25131"/>
            </a:xfrm>
            <a:custGeom>
              <a:avLst/>
              <a:gdLst>
                <a:gd name="csX0" fmla="*/ 35 w 18532"/>
                <a:gd name="csY0" fmla="*/ 15911 h 25131"/>
                <a:gd name="csX1" fmla="*/ 16663 w 18532"/>
                <a:gd name="csY1" fmla="*/ 19859 h 25131"/>
                <a:gd name="csX2" fmla="*/ 12215 w 18532"/>
                <a:gd name="csY2" fmla="*/ 279 h 25131"/>
                <a:gd name="csX3" fmla="*/ 35 w 18532"/>
                <a:gd name="csY3" fmla="*/ 15911 h 25131"/>
                <a:gd name="csX4" fmla="*/ 12374 w 18532"/>
                <a:gd name="csY4" fmla="*/ 2174 h 25131"/>
                <a:gd name="csX5" fmla="*/ 15127 w 18532"/>
                <a:gd name="csY5" fmla="*/ 14227 h 25131"/>
                <a:gd name="csX6" fmla="*/ 4907 w 18532"/>
                <a:gd name="csY6" fmla="*/ 11806 h 25131"/>
                <a:gd name="csX7" fmla="*/ 12374 w 18532"/>
                <a:gd name="csY7" fmla="*/ 2174 h 251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31">
                  <a:moveTo>
                    <a:pt x="35" y="15911"/>
                  </a:moveTo>
                  <a:cubicBezTo>
                    <a:pt x="618" y="25385"/>
                    <a:pt x="11791" y="28964"/>
                    <a:pt x="16663" y="19859"/>
                  </a:cubicBezTo>
                  <a:cubicBezTo>
                    <a:pt x="19205" y="15121"/>
                    <a:pt x="20317" y="2489"/>
                    <a:pt x="12215" y="279"/>
                  </a:cubicBezTo>
                  <a:cubicBezTo>
                    <a:pt x="5013" y="-1669"/>
                    <a:pt x="-494" y="6911"/>
                    <a:pt x="35" y="15911"/>
                  </a:cubicBezTo>
                  <a:close/>
                  <a:moveTo>
                    <a:pt x="12374" y="2174"/>
                  </a:moveTo>
                  <a:cubicBezTo>
                    <a:pt x="17351" y="3542"/>
                    <a:pt x="16663" y="11279"/>
                    <a:pt x="15127" y="14227"/>
                  </a:cubicBezTo>
                  <a:cubicBezTo>
                    <a:pt x="12109" y="19859"/>
                    <a:pt x="5278" y="17648"/>
                    <a:pt x="4907" y="11806"/>
                  </a:cubicBezTo>
                  <a:cubicBezTo>
                    <a:pt x="4589" y="6279"/>
                    <a:pt x="7925" y="1016"/>
                    <a:pt x="12374" y="2174"/>
                  </a:cubicBezTo>
                  <a:close/>
                </a:path>
              </a:pathLst>
            </a:custGeom>
            <a:solidFill>
              <a:srgbClr val="000000">
                <a:alpha val="30000"/>
              </a:srgbClr>
            </a:solidFill>
            <a:ln w="5264" cap="flat">
              <a:noFill/>
              <a:prstDash val="solid"/>
              <a:miter/>
            </a:ln>
          </p:spPr>
          <p:txBody>
            <a:bodyPr/>
            <a:lstStyle/>
            <a:p>
              <a:endParaRPr lang="en-US"/>
            </a:p>
          </p:txBody>
        </p:sp>
        <p:sp>
          <p:nvSpPr>
            <p:cNvPr id="1403" name="Freeform 1402">
              <a:extLst>
                <a:ext uri="{FF2B5EF4-FFF2-40B4-BE49-F238E27FC236}">
                  <a16:creationId xmlns:a16="http://schemas.microsoft.com/office/drawing/2014/main" id="{55E6485B-F623-3908-57EC-7983D1AB3546}"/>
                </a:ext>
              </a:extLst>
            </p:cNvPr>
            <p:cNvSpPr/>
            <p:nvPr/>
          </p:nvSpPr>
          <p:spPr>
            <a:xfrm>
              <a:off x="7149546" y="534823"/>
              <a:ext cx="18674" cy="23325"/>
            </a:xfrm>
            <a:custGeom>
              <a:avLst/>
              <a:gdLst>
                <a:gd name="csX0" fmla="*/ 177 w 18674"/>
                <a:gd name="csY0" fmla="*/ 12728 h 23325"/>
                <a:gd name="csX1" fmla="*/ 14528 w 18674"/>
                <a:gd name="csY1" fmla="*/ 19939 h 23325"/>
                <a:gd name="csX2" fmla="*/ 14793 w 18674"/>
                <a:gd name="csY2" fmla="*/ 886 h 23325"/>
                <a:gd name="csX3" fmla="*/ 177 w 18674"/>
                <a:gd name="csY3" fmla="*/ 12676 h 23325"/>
                <a:gd name="csX4" fmla="*/ 14528 w 18674"/>
                <a:gd name="csY4" fmla="*/ 2728 h 23325"/>
                <a:gd name="csX5" fmla="*/ 14369 w 18674"/>
                <a:gd name="csY5" fmla="*/ 14413 h 23325"/>
                <a:gd name="csX6" fmla="*/ 5526 w 18674"/>
                <a:gd name="csY6" fmla="*/ 9991 h 23325"/>
                <a:gd name="csX7" fmla="*/ 14528 w 18674"/>
                <a:gd name="csY7" fmla="*/ 2728 h 23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325">
                  <a:moveTo>
                    <a:pt x="177" y="12728"/>
                  </a:moveTo>
                  <a:cubicBezTo>
                    <a:pt x="-1411" y="21624"/>
                    <a:pt x="8015" y="27308"/>
                    <a:pt x="14528" y="19939"/>
                  </a:cubicBezTo>
                  <a:cubicBezTo>
                    <a:pt x="17917" y="16097"/>
                    <a:pt x="21730" y="4675"/>
                    <a:pt x="14793" y="886"/>
                  </a:cubicBezTo>
                  <a:cubicBezTo>
                    <a:pt x="8597" y="-2483"/>
                    <a:pt x="1660" y="4254"/>
                    <a:pt x="177" y="12676"/>
                  </a:cubicBezTo>
                  <a:close/>
                  <a:moveTo>
                    <a:pt x="14528" y="2728"/>
                  </a:moveTo>
                  <a:cubicBezTo>
                    <a:pt x="18817" y="5044"/>
                    <a:pt x="16435" y="12097"/>
                    <a:pt x="14369" y="14413"/>
                  </a:cubicBezTo>
                  <a:cubicBezTo>
                    <a:pt x="10345" y="18939"/>
                    <a:pt x="4573" y="15413"/>
                    <a:pt x="5526" y="9991"/>
                  </a:cubicBezTo>
                  <a:cubicBezTo>
                    <a:pt x="6479" y="4781"/>
                    <a:pt x="10715" y="675"/>
                    <a:pt x="14528" y="2728"/>
                  </a:cubicBezTo>
                  <a:close/>
                </a:path>
              </a:pathLst>
            </a:custGeom>
            <a:solidFill>
              <a:srgbClr val="000000">
                <a:alpha val="30000"/>
              </a:srgbClr>
            </a:solidFill>
            <a:ln w="5264" cap="flat">
              <a:noFill/>
              <a:prstDash val="solid"/>
              <a:miter/>
            </a:ln>
          </p:spPr>
          <p:txBody>
            <a:bodyPr/>
            <a:lstStyle/>
            <a:p>
              <a:endParaRPr lang="en-US"/>
            </a:p>
          </p:txBody>
        </p:sp>
        <p:sp>
          <p:nvSpPr>
            <p:cNvPr id="1404" name="Freeform 1403">
              <a:extLst>
                <a:ext uri="{FF2B5EF4-FFF2-40B4-BE49-F238E27FC236}">
                  <a16:creationId xmlns:a16="http://schemas.microsoft.com/office/drawing/2014/main" id="{C2260B71-B422-8E2D-28AD-41D2079E3447}"/>
                </a:ext>
              </a:extLst>
            </p:cNvPr>
            <p:cNvSpPr/>
            <p:nvPr/>
          </p:nvSpPr>
          <p:spPr>
            <a:xfrm>
              <a:off x="7166243" y="546487"/>
              <a:ext cx="17976" cy="22123"/>
            </a:xfrm>
            <a:custGeom>
              <a:avLst/>
              <a:gdLst>
                <a:gd name="csX0" fmla="*/ 161 w 17976"/>
                <a:gd name="csY0" fmla="*/ 12012 h 22123"/>
                <a:gd name="csX1" fmla="*/ 14035 w 17976"/>
                <a:gd name="csY1" fmla="*/ 18960 h 22123"/>
                <a:gd name="csX2" fmla="*/ 14194 w 17976"/>
                <a:gd name="csY2" fmla="*/ 854 h 22123"/>
                <a:gd name="csX3" fmla="*/ 161 w 17976"/>
                <a:gd name="csY3" fmla="*/ 11959 h 22123"/>
                <a:gd name="csX4" fmla="*/ 13929 w 17976"/>
                <a:gd name="csY4" fmla="*/ 2591 h 22123"/>
                <a:gd name="csX5" fmla="*/ 13823 w 17976"/>
                <a:gd name="csY5" fmla="*/ 13696 h 22123"/>
                <a:gd name="csX6" fmla="*/ 5297 w 17976"/>
                <a:gd name="csY6" fmla="*/ 9433 h 22123"/>
                <a:gd name="csX7" fmla="*/ 13929 w 17976"/>
                <a:gd name="csY7" fmla="*/ 2591 h 22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123">
                  <a:moveTo>
                    <a:pt x="161" y="12012"/>
                  </a:moveTo>
                  <a:cubicBezTo>
                    <a:pt x="-1322" y="20433"/>
                    <a:pt x="7786" y="25907"/>
                    <a:pt x="14035" y="18960"/>
                  </a:cubicBezTo>
                  <a:cubicBezTo>
                    <a:pt x="17265" y="15328"/>
                    <a:pt x="20919" y="4485"/>
                    <a:pt x="14194" y="854"/>
                  </a:cubicBezTo>
                  <a:cubicBezTo>
                    <a:pt x="8210" y="-2357"/>
                    <a:pt x="1590" y="3959"/>
                    <a:pt x="161" y="11959"/>
                  </a:cubicBezTo>
                  <a:close/>
                  <a:moveTo>
                    <a:pt x="13929" y="2591"/>
                  </a:moveTo>
                  <a:cubicBezTo>
                    <a:pt x="18059" y="4801"/>
                    <a:pt x="15835" y="11486"/>
                    <a:pt x="13823" y="13696"/>
                  </a:cubicBezTo>
                  <a:cubicBezTo>
                    <a:pt x="10010" y="17960"/>
                    <a:pt x="4397" y="14591"/>
                    <a:pt x="5297" y="9433"/>
                  </a:cubicBezTo>
                  <a:cubicBezTo>
                    <a:pt x="6145" y="4538"/>
                    <a:pt x="10222" y="590"/>
                    <a:pt x="13929" y="2591"/>
                  </a:cubicBezTo>
                  <a:close/>
                </a:path>
              </a:pathLst>
            </a:custGeom>
            <a:solidFill>
              <a:srgbClr val="000000">
                <a:alpha val="30000"/>
              </a:srgbClr>
            </a:solidFill>
            <a:ln w="5264" cap="flat">
              <a:noFill/>
              <a:prstDash val="solid"/>
              <a:miter/>
            </a:ln>
          </p:spPr>
          <p:txBody>
            <a:bodyPr/>
            <a:lstStyle/>
            <a:p>
              <a:endParaRPr lang="en-US"/>
            </a:p>
          </p:txBody>
        </p:sp>
        <p:sp>
          <p:nvSpPr>
            <p:cNvPr id="1405" name="Freeform 1404">
              <a:extLst>
                <a:ext uri="{FF2B5EF4-FFF2-40B4-BE49-F238E27FC236}">
                  <a16:creationId xmlns:a16="http://schemas.microsoft.com/office/drawing/2014/main" id="{60901508-260A-C7D0-F674-C07CBF6A8744}"/>
                </a:ext>
              </a:extLst>
            </p:cNvPr>
            <p:cNvSpPr/>
            <p:nvPr/>
          </p:nvSpPr>
          <p:spPr>
            <a:xfrm>
              <a:off x="7182399" y="559309"/>
              <a:ext cx="17254" cy="21375"/>
            </a:xfrm>
            <a:custGeom>
              <a:avLst/>
              <a:gdLst>
                <a:gd name="csX0" fmla="*/ 156 w 17254"/>
                <a:gd name="csY0" fmla="*/ 11611 h 21375"/>
                <a:gd name="csX1" fmla="*/ 13447 w 17254"/>
                <a:gd name="csY1" fmla="*/ 18296 h 21375"/>
                <a:gd name="csX2" fmla="*/ 13659 w 17254"/>
                <a:gd name="csY2" fmla="*/ 821 h 21375"/>
                <a:gd name="csX3" fmla="*/ 209 w 17254"/>
                <a:gd name="csY3" fmla="*/ 11611 h 21375"/>
                <a:gd name="csX4" fmla="*/ 13394 w 17254"/>
                <a:gd name="csY4" fmla="*/ 2453 h 21375"/>
                <a:gd name="csX5" fmla="*/ 13288 w 17254"/>
                <a:gd name="csY5" fmla="*/ 13190 h 21375"/>
                <a:gd name="csX6" fmla="*/ 5133 w 17254"/>
                <a:gd name="csY6" fmla="*/ 9085 h 21375"/>
                <a:gd name="csX7" fmla="*/ 13394 w 17254"/>
                <a:gd name="csY7" fmla="*/ 2453 h 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254" h="21375">
                  <a:moveTo>
                    <a:pt x="156" y="11611"/>
                  </a:moveTo>
                  <a:cubicBezTo>
                    <a:pt x="-1274" y="19769"/>
                    <a:pt x="7463" y="25033"/>
                    <a:pt x="13447" y="18296"/>
                  </a:cubicBezTo>
                  <a:cubicBezTo>
                    <a:pt x="16572" y="14822"/>
                    <a:pt x="20067" y="4295"/>
                    <a:pt x="13659" y="821"/>
                  </a:cubicBezTo>
                  <a:cubicBezTo>
                    <a:pt x="7940" y="-2284"/>
                    <a:pt x="1585" y="3874"/>
                    <a:pt x="209" y="11611"/>
                  </a:cubicBezTo>
                  <a:close/>
                  <a:moveTo>
                    <a:pt x="13394" y="2453"/>
                  </a:moveTo>
                  <a:cubicBezTo>
                    <a:pt x="17366" y="4611"/>
                    <a:pt x="15195" y="11032"/>
                    <a:pt x="13288" y="13190"/>
                  </a:cubicBezTo>
                  <a:cubicBezTo>
                    <a:pt x="9582" y="17348"/>
                    <a:pt x="4233" y="14085"/>
                    <a:pt x="5133" y="9085"/>
                  </a:cubicBezTo>
                  <a:cubicBezTo>
                    <a:pt x="5981" y="4348"/>
                    <a:pt x="9899" y="558"/>
                    <a:pt x="13394" y="2453"/>
                  </a:cubicBezTo>
                  <a:close/>
                </a:path>
              </a:pathLst>
            </a:custGeom>
            <a:solidFill>
              <a:srgbClr val="000000">
                <a:alpha val="30000"/>
              </a:srgbClr>
            </a:solidFill>
            <a:ln w="5264" cap="flat">
              <a:noFill/>
              <a:prstDash val="solid"/>
              <a:miter/>
            </a:ln>
          </p:spPr>
          <p:txBody>
            <a:bodyPr/>
            <a:lstStyle/>
            <a:p>
              <a:endParaRPr lang="en-US"/>
            </a:p>
          </p:txBody>
        </p:sp>
        <p:sp>
          <p:nvSpPr>
            <p:cNvPr id="1406" name="Freeform 1405">
              <a:extLst>
                <a:ext uri="{FF2B5EF4-FFF2-40B4-BE49-F238E27FC236}">
                  <a16:creationId xmlns:a16="http://schemas.microsoft.com/office/drawing/2014/main" id="{DD771478-DC9B-0B6A-FBEF-749209FFD529}"/>
                </a:ext>
              </a:extLst>
            </p:cNvPr>
            <p:cNvSpPr/>
            <p:nvPr/>
          </p:nvSpPr>
          <p:spPr>
            <a:xfrm>
              <a:off x="7196500" y="572531"/>
              <a:ext cx="15045" cy="18658"/>
            </a:xfrm>
            <a:custGeom>
              <a:avLst/>
              <a:gdLst>
                <a:gd name="csX0" fmla="*/ 141 w 15045"/>
                <a:gd name="csY0" fmla="*/ 10127 h 18658"/>
                <a:gd name="csX1" fmla="*/ 11738 w 15045"/>
                <a:gd name="csY1" fmla="*/ 15970 h 18658"/>
                <a:gd name="csX2" fmla="*/ 11897 w 15045"/>
                <a:gd name="csY2" fmla="*/ 706 h 18658"/>
                <a:gd name="csX3" fmla="*/ 141 w 15045"/>
                <a:gd name="csY3" fmla="*/ 10127 h 18658"/>
                <a:gd name="csX4" fmla="*/ 11738 w 15045"/>
                <a:gd name="csY4" fmla="*/ 2180 h 18658"/>
                <a:gd name="csX5" fmla="*/ 11632 w 15045"/>
                <a:gd name="csY5" fmla="*/ 11548 h 18658"/>
                <a:gd name="csX6" fmla="*/ 4483 w 15045"/>
                <a:gd name="csY6" fmla="*/ 7969 h 18658"/>
                <a:gd name="csX7" fmla="*/ 11738 w 15045"/>
                <a:gd name="csY7" fmla="*/ 2180 h 18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045" h="18658">
                  <a:moveTo>
                    <a:pt x="141" y="10127"/>
                  </a:moveTo>
                  <a:cubicBezTo>
                    <a:pt x="-1130" y="17233"/>
                    <a:pt x="6495" y="21864"/>
                    <a:pt x="11738" y="15970"/>
                  </a:cubicBezTo>
                  <a:cubicBezTo>
                    <a:pt x="14438" y="12917"/>
                    <a:pt x="17510" y="3759"/>
                    <a:pt x="11897" y="706"/>
                  </a:cubicBezTo>
                  <a:cubicBezTo>
                    <a:pt x="6919" y="-1979"/>
                    <a:pt x="1359" y="3390"/>
                    <a:pt x="141" y="10127"/>
                  </a:cubicBezTo>
                  <a:close/>
                  <a:moveTo>
                    <a:pt x="11738" y="2180"/>
                  </a:moveTo>
                  <a:cubicBezTo>
                    <a:pt x="15180" y="4022"/>
                    <a:pt x="13273" y="9653"/>
                    <a:pt x="11632" y="11548"/>
                  </a:cubicBezTo>
                  <a:cubicBezTo>
                    <a:pt x="8401" y="15180"/>
                    <a:pt x="3741" y="12338"/>
                    <a:pt x="4483" y="7969"/>
                  </a:cubicBezTo>
                  <a:cubicBezTo>
                    <a:pt x="5224" y="3811"/>
                    <a:pt x="8666" y="495"/>
                    <a:pt x="11738" y="2180"/>
                  </a:cubicBezTo>
                  <a:close/>
                </a:path>
              </a:pathLst>
            </a:custGeom>
            <a:solidFill>
              <a:srgbClr val="000000">
                <a:alpha val="30000"/>
              </a:srgbClr>
            </a:solidFill>
            <a:ln w="5264" cap="flat">
              <a:noFill/>
              <a:prstDash val="solid"/>
              <a:miter/>
            </a:ln>
          </p:spPr>
          <p:txBody>
            <a:bodyPr/>
            <a:lstStyle/>
            <a:p>
              <a:endParaRPr lang="en-US"/>
            </a:p>
          </p:txBody>
        </p:sp>
        <p:sp>
          <p:nvSpPr>
            <p:cNvPr id="1407" name="Freeform 1406">
              <a:extLst>
                <a:ext uri="{FF2B5EF4-FFF2-40B4-BE49-F238E27FC236}">
                  <a16:creationId xmlns:a16="http://schemas.microsoft.com/office/drawing/2014/main" id="{6A518543-39CF-621E-697D-EA37D513F5DE}"/>
                </a:ext>
              </a:extLst>
            </p:cNvPr>
            <p:cNvSpPr/>
            <p:nvPr/>
          </p:nvSpPr>
          <p:spPr>
            <a:xfrm>
              <a:off x="7038930" y="537071"/>
              <a:ext cx="22735" cy="34207"/>
            </a:xfrm>
            <a:custGeom>
              <a:avLst/>
              <a:gdLst>
                <a:gd name="csX0" fmla="*/ 436 w 22735"/>
                <a:gd name="csY0" fmla="*/ 23165 h 34207"/>
                <a:gd name="csX1" fmla="*/ 21565 w 22735"/>
                <a:gd name="csY1" fmla="*/ 25691 h 34207"/>
                <a:gd name="csX2" fmla="*/ 13039 w 22735"/>
                <a:gd name="csY2" fmla="*/ 111 h 34207"/>
                <a:gd name="csX3" fmla="*/ 436 w 22735"/>
                <a:gd name="csY3" fmla="*/ 23165 h 34207"/>
                <a:gd name="csX4" fmla="*/ 13568 w 22735"/>
                <a:gd name="csY4" fmla="*/ 2638 h 34207"/>
                <a:gd name="csX5" fmla="*/ 18811 w 22735"/>
                <a:gd name="csY5" fmla="*/ 18375 h 34207"/>
                <a:gd name="csX6" fmla="*/ 5837 w 22735"/>
                <a:gd name="csY6" fmla="*/ 16796 h 34207"/>
                <a:gd name="csX7" fmla="*/ 13568 w 22735"/>
                <a:gd name="csY7" fmla="*/ 2638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35" h="34207">
                  <a:moveTo>
                    <a:pt x="436" y="23165"/>
                  </a:moveTo>
                  <a:cubicBezTo>
                    <a:pt x="2607" y="35850"/>
                    <a:pt x="16958" y="38797"/>
                    <a:pt x="21565" y="25691"/>
                  </a:cubicBezTo>
                  <a:cubicBezTo>
                    <a:pt x="23948" y="18902"/>
                    <a:pt x="23418" y="1690"/>
                    <a:pt x="13039" y="111"/>
                  </a:cubicBezTo>
                  <a:cubicBezTo>
                    <a:pt x="3825" y="-1310"/>
                    <a:pt x="-1630" y="11112"/>
                    <a:pt x="436" y="23165"/>
                  </a:cubicBezTo>
                  <a:close/>
                  <a:moveTo>
                    <a:pt x="13568" y="2638"/>
                  </a:moveTo>
                  <a:cubicBezTo>
                    <a:pt x="19923" y="3638"/>
                    <a:pt x="20294" y="14217"/>
                    <a:pt x="18811" y="18375"/>
                  </a:cubicBezTo>
                  <a:cubicBezTo>
                    <a:pt x="15951" y="26428"/>
                    <a:pt x="7161" y="24639"/>
                    <a:pt x="5837" y="16796"/>
                  </a:cubicBezTo>
                  <a:cubicBezTo>
                    <a:pt x="4566" y="9375"/>
                    <a:pt x="7955" y="1743"/>
                    <a:pt x="13568" y="2638"/>
                  </a:cubicBezTo>
                  <a:close/>
                </a:path>
              </a:pathLst>
            </a:custGeom>
            <a:solidFill>
              <a:srgbClr val="000000">
                <a:alpha val="30000"/>
              </a:srgbClr>
            </a:solidFill>
            <a:ln w="5264" cap="flat">
              <a:noFill/>
              <a:prstDash val="solid"/>
              <a:miter/>
            </a:ln>
          </p:spPr>
          <p:txBody>
            <a:bodyPr/>
            <a:lstStyle/>
            <a:p>
              <a:endParaRPr lang="en-US"/>
            </a:p>
          </p:txBody>
        </p:sp>
        <p:sp>
          <p:nvSpPr>
            <p:cNvPr id="1408" name="Freeform 1407">
              <a:extLst>
                <a:ext uri="{FF2B5EF4-FFF2-40B4-BE49-F238E27FC236}">
                  <a16:creationId xmlns:a16="http://schemas.microsoft.com/office/drawing/2014/main" id="{077CB108-F1C8-DD97-4880-3494666853EA}"/>
                </a:ext>
              </a:extLst>
            </p:cNvPr>
            <p:cNvSpPr/>
            <p:nvPr/>
          </p:nvSpPr>
          <p:spPr>
            <a:xfrm>
              <a:off x="7065616" y="541762"/>
              <a:ext cx="20667" cy="31093"/>
            </a:xfrm>
            <a:custGeom>
              <a:avLst/>
              <a:gdLst>
                <a:gd name="csX0" fmla="*/ 386 w 20667"/>
                <a:gd name="csY0" fmla="*/ 21053 h 31093"/>
                <a:gd name="csX1" fmla="*/ 19609 w 20667"/>
                <a:gd name="csY1" fmla="*/ 23369 h 31093"/>
                <a:gd name="csX2" fmla="*/ 11877 w 20667"/>
                <a:gd name="csY2" fmla="*/ 105 h 31093"/>
                <a:gd name="csX3" fmla="*/ 386 w 20667"/>
                <a:gd name="csY3" fmla="*/ 21053 h 31093"/>
                <a:gd name="csX4" fmla="*/ 12354 w 20667"/>
                <a:gd name="csY4" fmla="*/ 2368 h 31093"/>
                <a:gd name="csX5" fmla="*/ 17120 w 20667"/>
                <a:gd name="csY5" fmla="*/ 16684 h 31093"/>
                <a:gd name="csX6" fmla="*/ 5311 w 20667"/>
                <a:gd name="csY6" fmla="*/ 15263 h 31093"/>
                <a:gd name="csX7" fmla="*/ 12354 w 20667"/>
                <a:gd name="csY7" fmla="*/ 2368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67" h="31093">
                  <a:moveTo>
                    <a:pt x="386" y="21053"/>
                  </a:moveTo>
                  <a:cubicBezTo>
                    <a:pt x="2346" y="32580"/>
                    <a:pt x="15372" y="35264"/>
                    <a:pt x="19609" y="23369"/>
                  </a:cubicBezTo>
                  <a:cubicBezTo>
                    <a:pt x="21780" y="17211"/>
                    <a:pt x="21250" y="1526"/>
                    <a:pt x="11877" y="105"/>
                  </a:cubicBezTo>
                  <a:cubicBezTo>
                    <a:pt x="3511" y="-1211"/>
                    <a:pt x="-1467" y="10105"/>
                    <a:pt x="386" y="21053"/>
                  </a:cubicBezTo>
                  <a:close/>
                  <a:moveTo>
                    <a:pt x="12354" y="2368"/>
                  </a:moveTo>
                  <a:cubicBezTo>
                    <a:pt x="18126" y="3263"/>
                    <a:pt x="18444" y="12895"/>
                    <a:pt x="17120" y="16684"/>
                  </a:cubicBezTo>
                  <a:cubicBezTo>
                    <a:pt x="14525" y="24000"/>
                    <a:pt x="6529" y="22369"/>
                    <a:pt x="5311" y="15263"/>
                  </a:cubicBezTo>
                  <a:cubicBezTo>
                    <a:pt x="4146" y="8526"/>
                    <a:pt x="7217" y="1578"/>
                    <a:pt x="12354" y="2368"/>
                  </a:cubicBezTo>
                  <a:close/>
                </a:path>
              </a:pathLst>
            </a:custGeom>
            <a:solidFill>
              <a:srgbClr val="000000">
                <a:alpha val="30000"/>
              </a:srgbClr>
            </a:solidFill>
            <a:ln w="5264" cap="flat">
              <a:noFill/>
              <a:prstDash val="solid"/>
              <a:miter/>
            </a:ln>
          </p:spPr>
          <p:txBody>
            <a:bodyPr/>
            <a:lstStyle/>
            <a:p>
              <a:endParaRPr lang="en-US"/>
            </a:p>
          </p:txBody>
        </p:sp>
        <p:sp>
          <p:nvSpPr>
            <p:cNvPr id="1409" name="Freeform 1408">
              <a:extLst>
                <a:ext uri="{FF2B5EF4-FFF2-40B4-BE49-F238E27FC236}">
                  <a16:creationId xmlns:a16="http://schemas.microsoft.com/office/drawing/2014/main" id="{CBA46DCC-129F-2CF9-9CF3-922F859A7E49}"/>
                </a:ext>
              </a:extLst>
            </p:cNvPr>
            <p:cNvSpPr/>
            <p:nvPr/>
          </p:nvSpPr>
          <p:spPr>
            <a:xfrm>
              <a:off x="7088586" y="545892"/>
              <a:ext cx="19201" cy="28273"/>
            </a:xfrm>
            <a:custGeom>
              <a:avLst/>
              <a:gdLst>
                <a:gd name="csX0" fmla="*/ 28 w 19201"/>
                <a:gd name="csY0" fmla="*/ 17975 h 28273"/>
                <a:gd name="csX1" fmla="*/ 17185 w 19201"/>
                <a:gd name="csY1" fmla="*/ 22239 h 28273"/>
                <a:gd name="csX2" fmla="*/ 12790 w 19201"/>
                <a:gd name="csY2" fmla="*/ 291 h 28273"/>
                <a:gd name="csX3" fmla="*/ 28 w 19201"/>
                <a:gd name="csY3" fmla="*/ 18028 h 28273"/>
                <a:gd name="csX4" fmla="*/ 12948 w 19201"/>
                <a:gd name="csY4" fmla="*/ 2396 h 28273"/>
                <a:gd name="csX5" fmla="*/ 15649 w 19201"/>
                <a:gd name="csY5" fmla="*/ 15923 h 28273"/>
                <a:gd name="csX6" fmla="*/ 5111 w 19201"/>
                <a:gd name="csY6" fmla="*/ 13291 h 28273"/>
                <a:gd name="csX7" fmla="*/ 12948 w 19201"/>
                <a:gd name="csY7" fmla="*/ 2396 h 28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1" h="28273">
                  <a:moveTo>
                    <a:pt x="28" y="17975"/>
                  </a:moveTo>
                  <a:cubicBezTo>
                    <a:pt x="504" y="28660"/>
                    <a:pt x="12048" y="32555"/>
                    <a:pt x="17185" y="22239"/>
                  </a:cubicBezTo>
                  <a:cubicBezTo>
                    <a:pt x="19833" y="16870"/>
                    <a:pt x="21156" y="2659"/>
                    <a:pt x="12790" y="291"/>
                  </a:cubicBezTo>
                  <a:cubicBezTo>
                    <a:pt x="5323" y="-1815"/>
                    <a:pt x="-449" y="7870"/>
                    <a:pt x="28" y="18028"/>
                  </a:cubicBezTo>
                  <a:close/>
                  <a:moveTo>
                    <a:pt x="12948" y="2396"/>
                  </a:moveTo>
                  <a:cubicBezTo>
                    <a:pt x="18085" y="3870"/>
                    <a:pt x="17291" y="12607"/>
                    <a:pt x="15649" y="15923"/>
                  </a:cubicBezTo>
                  <a:cubicBezTo>
                    <a:pt x="12472" y="22291"/>
                    <a:pt x="5376" y="19870"/>
                    <a:pt x="5111" y="13291"/>
                  </a:cubicBezTo>
                  <a:cubicBezTo>
                    <a:pt x="4846" y="7080"/>
                    <a:pt x="8394" y="1080"/>
                    <a:pt x="12948" y="2396"/>
                  </a:cubicBezTo>
                  <a:close/>
                </a:path>
              </a:pathLst>
            </a:custGeom>
            <a:solidFill>
              <a:srgbClr val="000000">
                <a:alpha val="30000"/>
              </a:srgbClr>
            </a:solidFill>
            <a:ln w="5264" cap="flat">
              <a:noFill/>
              <a:prstDash val="solid"/>
              <a:miter/>
            </a:ln>
          </p:spPr>
          <p:txBody>
            <a:bodyPr/>
            <a:lstStyle/>
            <a:p>
              <a:endParaRPr lang="en-US"/>
            </a:p>
          </p:txBody>
        </p:sp>
        <p:sp>
          <p:nvSpPr>
            <p:cNvPr id="1410" name="Freeform 1409">
              <a:extLst>
                <a:ext uri="{FF2B5EF4-FFF2-40B4-BE49-F238E27FC236}">
                  <a16:creationId xmlns:a16="http://schemas.microsoft.com/office/drawing/2014/main" id="{F8D7CA97-E3FC-C924-4648-F264E6BE0147}"/>
                </a:ext>
              </a:extLst>
            </p:cNvPr>
            <p:cNvSpPr/>
            <p:nvPr/>
          </p:nvSpPr>
          <p:spPr>
            <a:xfrm>
              <a:off x="7110350" y="552057"/>
              <a:ext cx="18576" cy="27395"/>
            </a:xfrm>
            <a:custGeom>
              <a:avLst/>
              <a:gdLst>
                <a:gd name="csX0" fmla="*/ 28 w 18576"/>
                <a:gd name="csY0" fmla="*/ 17442 h 27395"/>
                <a:gd name="csX1" fmla="*/ 16603 w 18576"/>
                <a:gd name="csY1" fmla="*/ 21548 h 27395"/>
                <a:gd name="csX2" fmla="*/ 12367 w 18576"/>
                <a:gd name="csY2" fmla="*/ 284 h 27395"/>
                <a:gd name="csX3" fmla="*/ 28 w 18576"/>
                <a:gd name="csY3" fmla="*/ 17442 h 27395"/>
                <a:gd name="csX4" fmla="*/ 12526 w 18576"/>
                <a:gd name="csY4" fmla="*/ 2337 h 27395"/>
                <a:gd name="csX5" fmla="*/ 15120 w 18576"/>
                <a:gd name="csY5" fmla="*/ 15390 h 27395"/>
                <a:gd name="csX6" fmla="*/ 4900 w 18576"/>
                <a:gd name="csY6" fmla="*/ 12863 h 27395"/>
                <a:gd name="csX7" fmla="*/ 12473 w 18576"/>
                <a:gd name="csY7" fmla="*/ 2337 h 27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6" h="27395">
                  <a:moveTo>
                    <a:pt x="28" y="17442"/>
                  </a:moveTo>
                  <a:cubicBezTo>
                    <a:pt x="505" y="27759"/>
                    <a:pt x="11625" y="31548"/>
                    <a:pt x="16603" y="21548"/>
                  </a:cubicBezTo>
                  <a:cubicBezTo>
                    <a:pt x="19198" y="16390"/>
                    <a:pt x="20469" y="2600"/>
                    <a:pt x="12367" y="284"/>
                  </a:cubicBezTo>
                  <a:cubicBezTo>
                    <a:pt x="5165" y="-1769"/>
                    <a:pt x="-448" y="7653"/>
                    <a:pt x="28" y="17442"/>
                  </a:cubicBezTo>
                  <a:close/>
                  <a:moveTo>
                    <a:pt x="12526" y="2337"/>
                  </a:moveTo>
                  <a:cubicBezTo>
                    <a:pt x="17503" y="3758"/>
                    <a:pt x="16709" y="12232"/>
                    <a:pt x="15120" y="15390"/>
                  </a:cubicBezTo>
                  <a:cubicBezTo>
                    <a:pt x="12049" y="21548"/>
                    <a:pt x="5218" y="19232"/>
                    <a:pt x="4900" y="12863"/>
                  </a:cubicBezTo>
                  <a:cubicBezTo>
                    <a:pt x="4635" y="6863"/>
                    <a:pt x="8077" y="1073"/>
                    <a:pt x="12473" y="2337"/>
                  </a:cubicBezTo>
                  <a:close/>
                </a:path>
              </a:pathLst>
            </a:custGeom>
            <a:solidFill>
              <a:srgbClr val="000000">
                <a:alpha val="30000"/>
              </a:srgbClr>
            </a:solidFill>
            <a:ln w="5264" cap="flat">
              <a:noFill/>
              <a:prstDash val="solid"/>
              <a:miter/>
            </a:ln>
          </p:spPr>
          <p:txBody>
            <a:bodyPr/>
            <a:lstStyle/>
            <a:p>
              <a:endParaRPr lang="en-US"/>
            </a:p>
          </p:txBody>
        </p:sp>
        <p:sp>
          <p:nvSpPr>
            <p:cNvPr id="1411" name="Freeform 1410">
              <a:extLst>
                <a:ext uri="{FF2B5EF4-FFF2-40B4-BE49-F238E27FC236}">
                  <a16:creationId xmlns:a16="http://schemas.microsoft.com/office/drawing/2014/main" id="{89CA2A00-7D19-25B5-6013-E688BF599F5E}"/>
                </a:ext>
              </a:extLst>
            </p:cNvPr>
            <p:cNvSpPr/>
            <p:nvPr/>
          </p:nvSpPr>
          <p:spPr>
            <a:xfrm>
              <a:off x="7130360" y="560010"/>
              <a:ext cx="18532" cy="25131"/>
            </a:xfrm>
            <a:custGeom>
              <a:avLst/>
              <a:gdLst>
                <a:gd name="csX0" fmla="*/ 35 w 18532"/>
                <a:gd name="csY0" fmla="*/ 15911 h 25131"/>
                <a:gd name="csX1" fmla="*/ 16663 w 18532"/>
                <a:gd name="csY1" fmla="*/ 19859 h 25131"/>
                <a:gd name="csX2" fmla="*/ 12215 w 18532"/>
                <a:gd name="csY2" fmla="*/ 279 h 25131"/>
                <a:gd name="csX3" fmla="*/ 35 w 18532"/>
                <a:gd name="csY3" fmla="*/ 15911 h 25131"/>
                <a:gd name="csX4" fmla="*/ 12374 w 18532"/>
                <a:gd name="csY4" fmla="*/ 2174 h 25131"/>
                <a:gd name="csX5" fmla="*/ 15127 w 18532"/>
                <a:gd name="csY5" fmla="*/ 14227 h 25131"/>
                <a:gd name="csX6" fmla="*/ 4907 w 18532"/>
                <a:gd name="csY6" fmla="*/ 11806 h 25131"/>
                <a:gd name="csX7" fmla="*/ 12374 w 18532"/>
                <a:gd name="csY7" fmla="*/ 2174 h 251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31">
                  <a:moveTo>
                    <a:pt x="35" y="15911"/>
                  </a:moveTo>
                  <a:cubicBezTo>
                    <a:pt x="618" y="25385"/>
                    <a:pt x="11791" y="28964"/>
                    <a:pt x="16663" y="19859"/>
                  </a:cubicBezTo>
                  <a:cubicBezTo>
                    <a:pt x="19205" y="15121"/>
                    <a:pt x="20317" y="2489"/>
                    <a:pt x="12215" y="279"/>
                  </a:cubicBezTo>
                  <a:cubicBezTo>
                    <a:pt x="5013" y="-1669"/>
                    <a:pt x="-494" y="6911"/>
                    <a:pt x="35" y="15911"/>
                  </a:cubicBezTo>
                  <a:close/>
                  <a:moveTo>
                    <a:pt x="12374" y="2174"/>
                  </a:moveTo>
                  <a:cubicBezTo>
                    <a:pt x="17351" y="3542"/>
                    <a:pt x="16663" y="11279"/>
                    <a:pt x="15127" y="14227"/>
                  </a:cubicBezTo>
                  <a:cubicBezTo>
                    <a:pt x="12109" y="19859"/>
                    <a:pt x="5278" y="17648"/>
                    <a:pt x="4907" y="11806"/>
                  </a:cubicBezTo>
                  <a:cubicBezTo>
                    <a:pt x="4589" y="6279"/>
                    <a:pt x="7925" y="1016"/>
                    <a:pt x="12374" y="2174"/>
                  </a:cubicBezTo>
                  <a:close/>
                </a:path>
              </a:pathLst>
            </a:custGeom>
            <a:solidFill>
              <a:srgbClr val="000000">
                <a:alpha val="30000"/>
              </a:srgbClr>
            </a:solidFill>
            <a:ln w="5264" cap="flat">
              <a:noFill/>
              <a:prstDash val="solid"/>
              <a:miter/>
            </a:ln>
          </p:spPr>
          <p:txBody>
            <a:bodyPr/>
            <a:lstStyle/>
            <a:p>
              <a:endParaRPr lang="en-US"/>
            </a:p>
          </p:txBody>
        </p:sp>
        <p:sp>
          <p:nvSpPr>
            <p:cNvPr id="1412" name="Freeform 1411">
              <a:extLst>
                <a:ext uri="{FF2B5EF4-FFF2-40B4-BE49-F238E27FC236}">
                  <a16:creationId xmlns:a16="http://schemas.microsoft.com/office/drawing/2014/main" id="{3BE15589-19B5-2FDA-2122-5E58EF1E7712}"/>
                </a:ext>
              </a:extLst>
            </p:cNvPr>
            <p:cNvSpPr/>
            <p:nvPr/>
          </p:nvSpPr>
          <p:spPr>
            <a:xfrm>
              <a:off x="7149546" y="570245"/>
              <a:ext cx="18674" cy="23325"/>
            </a:xfrm>
            <a:custGeom>
              <a:avLst/>
              <a:gdLst>
                <a:gd name="csX0" fmla="*/ 177 w 18674"/>
                <a:gd name="csY0" fmla="*/ 12728 h 23325"/>
                <a:gd name="csX1" fmla="*/ 14528 w 18674"/>
                <a:gd name="csY1" fmla="*/ 19939 h 23325"/>
                <a:gd name="csX2" fmla="*/ 14793 w 18674"/>
                <a:gd name="csY2" fmla="*/ 886 h 23325"/>
                <a:gd name="csX3" fmla="*/ 177 w 18674"/>
                <a:gd name="csY3" fmla="*/ 12676 h 23325"/>
                <a:gd name="csX4" fmla="*/ 14528 w 18674"/>
                <a:gd name="csY4" fmla="*/ 2728 h 23325"/>
                <a:gd name="csX5" fmla="*/ 14369 w 18674"/>
                <a:gd name="csY5" fmla="*/ 14413 h 23325"/>
                <a:gd name="csX6" fmla="*/ 5526 w 18674"/>
                <a:gd name="csY6" fmla="*/ 9991 h 23325"/>
                <a:gd name="csX7" fmla="*/ 14528 w 18674"/>
                <a:gd name="csY7" fmla="*/ 2728 h 23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325">
                  <a:moveTo>
                    <a:pt x="177" y="12728"/>
                  </a:moveTo>
                  <a:cubicBezTo>
                    <a:pt x="-1411" y="21624"/>
                    <a:pt x="8015" y="27308"/>
                    <a:pt x="14528" y="19939"/>
                  </a:cubicBezTo>
                  <a:cubicBezTo>
                    <a:pt x="17917" y="16097"/>
                    <a:pt x="21730" y="4675"/>
                    <a:pt x="14793" y="886"/>
                  </a:cubicBezTo>
                  <a:cubicBezTo>
                    <a:pt x="8597" y="-2483"/>
                    <a:pt x="1660" y="4254"/>
                    <a:pt x="177" y="12676"/>
                  </a:cubicBezTo>
                  <a:close/>
                  <a:moveTo>
                    <a:pt x="14528" y="2728"/>
                  </a:moveTo>
                  <a:cubicBezTo>
                    <a:pt x="18817" y="5044"/>
                    <a:pt x="16435" y="12097"/>
                    <a:pt x="14369" y="14413"/>
                  </a:cubicBezTo>
                  <a:cubicBezTo>
                    <a:pt x="10345" y="18939"/>
                    <a:pt x="4573" y="15413"/>
                    <a:pt x="5526" y="9991"/>
                  </a:cubicBezTo>
                  <a:cubicBezTo>
                    <a:pt x="6479" y="4833"/>
                    <a:pt x="10715" y="675"/>
                    <a:pt x="14528" y="2728"/>
                  </a:cubicBezTo>
                  <a:close/>
                </a:path>
              </a:pathLst>
            </a:custGeom>
            <a:solidFill>
              <a:srgbClr val="000000">
                <a:alpha val="30000"/>
              </a:srgbClr>
            </a:solidFill>
            <a:ln w="5264" cap="flat">
              <a:noFill/>
              <a:prstDash val="solid"/>
              <a:miter/>
            </a:ln>
          </p:spPr>
          <p:txBody>
            <a:bodyPr/>
            <a:lstStyle/>
            <a:p>
              <a:endParaRPr lang="en-US"/>
            </a:p>
          </p:txBody>
        </p:sp>
        <p:sp>
          <p:nvSpPr>
            <p:cNvPr id="1413" name="Freeform 1412">
              <a:extLst>
                <a:ext uri="{FF2B5EF4-FFF2-40B4-BE49-F238E27FC236}">
                  <a16:creationId xmlns:a16="http://schemas.microsoft.com/office/drawing/2014/main" id="{4360D5D0-AC89-5D9D-8C51-C17D119D3376}"/>
                </a:ext>
              </a:extLst>
            </p:cNvPr>
            <p:cNvSpPr/>
            <p:nvPr/>
          </p:nvSpPr>
          <p:spPr>
            <a:xfrm>
              <a:off x="7166243" y="581910"/>
              <a:ext cx="17976" cy="22123"/>
            </a:xfrm>
            <a:custGeom>
              <a:avLst/>
              <a:gdLst>
                <a:gd name="csX0" fmla="*/ 161 w 17976"/>
                <a:gd name="csY0" fmla="*/ 12012 h 22123"/>
                <a:gd name="csX1" fmla="*/ 14035 w 17976"/>
                <a:gd name="csY1" fmla="*/ 18960 h 22123"/>
                <a:gd name="csX2" fmla="*/ 14194 w 17976"/>
                <a:gd name="csY2" fmla="*/ 854 h 22123"/>
                <a:gd name="csX3" fmla="*/ 161 w 17976"/>
                <a:gd name="csY3" fmla="*/ 11959 h 22123"/>
                <a:gd name="csX4" fmla="*/ 13929 w 17976"/>
                <a:gd name="csY4" fmla="*/ 2591 h 22123"/>
                <a:gd name="csX5" fmla="*/ 13823 w 17976"/>
                <a:gd name="csY5" fmla="*/ 13696 h 22123"/>
                <a:gd name="csX6" fmla="*/ 5297 w 17976"/>
                <a:gd name="csY6" fmla="*/ 9433 h 22123"/>
                <a:gd name="csX7" fmla="*/ 13929 w 17976"/>
                <a:gd name="csY7" fmla="*/ 2591 h 22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123">
                  <a:moveTo>
                    <a:pt x="161" y="12012"/>
                  </a:moveTo>
                  <a:cubicBezTo>
                    <a:pt x="-1322" y="20433"/>
                    <a:pt x="7786" y="25907"/>
                    <a:pt x="14035" y="18960"/>
                  </a:cubicBezTo>
                  <a:cubicBezTo>
                    <a:pt x="17265" y="15328"/>
                    <a:pt x="20919" y="4485"/>
                    <a:pt x="14194" y="854"/>
                  </a:cubicBezTo>
                  <a:cubicBezTo>
                    <a:pt x="8210" y="-2357"/>
                    <a:pt x="1590" y="3959"/>
                    <a:pt x="161" y="11959"/>
                  </a:cubicBezTo>
                  <a:close/>
                  <a:moveTo>
                    <a:pt x="13929" y="2591"/>
                  </a:moveTo>
                  <a:cubicBezTo>
                    <a:pt x="18059" y="4801"/>
                    <a:pt x="15835" y="11486"/>
                    <a:pt x="13823" y="13696"/>
                  </a:cubicBezTo>
                  <a:cubicBezTo>
                    <a:pt x="10010" y="17960"/>
                    <a:pt x="4397" y="14591"/>
                    <a:pt x="5297" y="9433"/>
                  </a:cubicBezTo>
                  <a:cubicBezTo>
                    <a:pt x="6145" y="4538"/>
                    <a:pt x="10222" y="590"/>
                    <a:pt x="13929" y="2591"/>
                  </a:cubicBezTo>
                  <a:close/>
                </a:path>
              </a:pathLst>
            </a:custGeom>
            <a:solidFill>
              <a:srgbClr val="000000">
                <a:alpha val="30000"/>
              </a:srgbClr>
            </a:solidFill>
            <a:ln w="5264" cap="flat">
              <a:noFill/>
              <a:prstDash val="solid"/>
              <a:miter/>
            </a:ln>
          </p:spPr>
          <p:txBody>
            <a:bodyPr/>
            <a:lstStyle/>
            <a:p>
              <a:endParaRPr lang="en-US"/>
            </a:p>
          </p:txBody>
        </p:sp>
        <p:sp>
          <p:nvSpPr>
            <p:cNvPr id="1414" name="Freeform 1413">
              <a:extLst>
                <a:ext uri="{FF2B5EF4-FFF2-40B4-BE49-F238E27FC236}">
                  <a16:creationId xmlns:a16="http://schemas.microsoft.com/office/drawing/2014/main" id="{049817E1-6BF1-BD85-F7CF-254A441CAADC}"/>
                </a:ext>
              </a:extLst>
            </p:cNvPr>
            <p:cNvSpPr/>
            <p:nvPr/>
          </p:nvSpPr>
          <p:spPr>
            <a:xfrm>
              <a:off x="7182386" y="594469"/>
              <a:ext cx="13086" cy="18314"/>
            </a:xfrm>
            <a:custGeom>
              <a:avLst/>
              <a:gdLst>
                <a:gd name="csX0" fmla="*/ 222 w 13086"/>
                <a:gd name="csY0" fmla="*/ 10348 h 18314"/>
                <a:gd name="csX1" fmla="*/ 9754 w 13086"/>
                <a:gd name="csY1" fmla="*/ 15401 h 18314"/>
                <a:gd name="csX2" fmla="*/ 10707 w 13086"/>
                <a:gd name="csY2" fmla="*/ 558 h 18314"/>
                <a:gd name="csX3" fmla="*/ 169 w 13086"/>
                <a:gd name="csY3" fmla="*/ 10348 h 18314"/>
                <a:gd name="csX4" fmla="*/ 10495 w 13086"/>
                <a:gd name="csY4" fmla="*/ 1927 h 18314"/>
                <a:gd name="csX5" fmla="*/ 9913 w 13086"/>
                <a:gd name="csY5" fmla="*/ 11085 h 18314"/>
                <a:gd name="csX6" fmla="*/ 4035 w 13086"/>
                <a:gd name="csY6" fmla="*/ 7980 h 18314"/>
                <a:gd name="csX7" fmla="*/ 10495 w 13086"/>
                <a:gd name="csY7" fmla="*/ 1927 h 1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086" h="18314">
                  <a:moveTo>
                    <a:pt x="222" y="10348"/>
                  </a:moveTo>
                  <a:cubicBezTo>
                    <a:pt x="-1261" y="17349"/>
                    <a:pt x="4988" y="21401"/>
                    <a:pt x="9754" y="15401"/>
                  </a:cubicBezTo>
                  <a:cubicBezTo>
                    <a:pt x="12243" y="12296"/>
                    <a:pt x="15314" y="3190"/>
                    <a:pt x="10707" y="558"/>
                  </a:cubicBezTo>
                  <a:cubicBezTo>
                    <a:pt x="6630" y="-1810"/>
                    <a:pt x="1599" y="3716"/>
                    <a:pt x="169" y="10348"/>
                  </a:cubicBezTo>
                  <a:close/>
                  <a:moveTo>
                    <a:pt x="10495" y="1927"/>
                  </a:moveTo>
                  <a:cubicBezTo>
                    <a:pt x="13302" y="3558"/>
                    <a:pt x="11396" y="9138"/>
                    <a:pt x="9913" y="11085"/>
                  </a:cubicBezTo>
                  <a:cubicBezTo>
                    <a:pt x="7000" y="14769"/>
                    <a:pt x="3135" y="12296"/>
                    <a:pt x="4035" y="7980"/>
                  </a:cubicBezTo>
                  <a:cubicBezTo>
                    <a:pt x="4882" y="3874"/>
                    <a:pt x="8007" y="506"/>
                    <a:pt x="10495" y="1927"/>
                  </a:cubicBezTo>
                  <a:close/>
                </a:path>
              </a:pathLst>
            </a:custGeom>
            <a:solidFill>
              <a:srgbClr val="000000">
                <a:alpha val="30000"/>
              </a:srgbClr>
            </a:solidFill>
            <a:ln w="5264" cap="flat">
              <a:noFill/>
              <a:prstDash val="solid"/>
              <a:miter/>
            </a:ln>
          </p:spPr>
          <p:txBody>
            <a:bodyPr/>
            <a:lstStyle/>
            <a:p>
              <a:endParaRPr lang="en-US"/>
            </a:p>
          </p:txBody>
        </p:sp>
        <p:sp>
          <p:nvSpPr>
            <p:cNvPr id="1415" name="Freeform 1414">
              <a:extLst>
                <a:ext uri="{FF2B5EF4-FFF2-40B4-BE49-F238E27FC236}">
                  <a16:creationId xmlns:a16="http://schemas.microsoft.com/office/drawing/2014/main" id="{12493FC1-257C-CEBA-FA8B-CAC5FD6C8DF4}"/>
                </a:ext>
              </a:extLst>
            </p:cNvPr>
            <p:cNvSpPr/>
            <p:nvPr/>
          </p:nvSpPr>
          <p:spPr>
            <a:xfrm>
              <a:off x="7169384" y="613271"/>
              <a:ext cx="11703" cy="16362"/>
            </a:xfrm>
            <a:custGeom>
              <a:avLst/>
              <a:gdLst>
                <a:gd name="csX0" fmla="*/ 197 w 11703"/>
                <a:gd name="csY0" fmla="*/ 9231 h 16362"/>
                <a:gd name="csX1" fmla="*/ 8723 w 11703"/>
                <a:gd name="csY1" fmla="*/ 13757 h 16362"/>
                <a:gd name="csX2" fmla="*/ 9570 w 11703"/>
                <a:gd name="csY2" fmla="*/ 494 h 16362"/>
                <a:gd name="csX3" fmla="*/ 197 w 11703"/>
                <a:gd name="csY3" fmla="*/ 9284 h 16362"/>
                <a:gd name="csX4" fmla="*/ 9359 w 11703"/>
                <a:gd name="csY4" fmla="*/ 1704 h 16362"/>
                <a:gd name="csX5" fmla="*/ 8829 w 11703"/>
                <a:gd name="csY5" fmla="*/ 9862 h 16362"/>
                <a:gd name="csX6" fmla="*/ 3587 w 11703"/>
                <a:gd name="csY6" fmla="*/ 7073 h 16362"/>
                <a:gd name="csX7" fmla="*/ 9359 w 11703"/>
                <a:gd name="csY7" fmla="*/ 1704 h 16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703" h="16362">
                  <a:moveTo>
                    <a:pt x="197" y="9231"/>
                  </a:moveTo>
                  <a:cubicBezTo>
                    <a:pt x="-1126" y="15494"/>
                    <a:pt x="4487" y="19126"/>
                    <a:pt x="8723" y="13757"/>
                  </a:cubicBezTo>
                  <a:cubicBezTo>
                    <a:pt x="10947" y="10968"/>
                    <a:pt x="13701" y="2862"/>
                    <a:pt x="9570" y="494"/>
                  </a:cubicBezTo>
                  <a:cubicBezTo>
                    <a:pt x="5916" y="-1612"/>
                    <a:pt x="1415" y="3336"/>
                    <a:pt x="197" y="9284"/>
                  </a:cubicBezTo>
                  <a:close/>
                  <a:moveTo>
                    <a:pt x="9359" y="1704"/>
                  </a:moveTo>
                  <a:cubicBezTo>
                    <a:pt x="11900" y="3178"/>
                    <a:pt x="10206" y="8178"/>
                    <a:pt x="8829" y="9862"/>
                  </a:cubicBezTo>
                  <a:cubicBezTo>
                    <a:pt x="6234" y="13178"/>
                    <a:pt x="2792" y="10915"/>
                    <a:pt x="3587" y="7073"/>
                  </a:cubicBezTo>
                  <a:cubicBezTo>
                    <a:pt x="4328" y="3441"/>
                    <a:pt x="7134" y="388"/>
                    <a:pt x="9359" y="1704"/>
                  </a:cubicBezTo>
                  <a:close/>
                </a:path>
              </a:pathLst>
            </a:custGeom>
            <a:solidFill>
              <a:srgbClr val="000000">
                <a:alpha val="30000"/>
              </a:srgbClr>
            </a:solidFill>
            <a:ln w="5264" cap="flat">
              <a:noFill/>
              <a:prstDash val="solid"/>
              <a:miter/>
            </a:ln>
          </p:spPr>
          <p:txBody>
            <a:bodyPr/>
            <a:lstStyle/>
            <a:p>
              <a:endParaRPr lang="en-US"/>
            </a:p>
          </p:txBody>
        </p:sp>
        <p:sp>
          <p:nvSpPr>
            <p:cNvPr id="1416" name="Freeform 1415">
              <a:extLst>
                <a:ext uri="{FF2B5EF4-FFF2-40B4-BE49-F238E27FC236}">
                  <a16:creationId xmlns:a16="http://schemas.microsoft.com/office/drawing/2014/main" id="{6CDC9D8B-FCB6-08EA-F681-1953CCD71B6D}"/>
                </a:ext>
              </a:extLst>
            </p:cNvPr>
            <p:cNvSpPr/>
            <p:nvPr/>
          </p:nvSpPr>
          <p:spPr>
            <a:xfrm>
              <a:off x="7040145" y="576561"/>
              <a:ext cx="22745" cy="34194"/>
            </a:xfrm>
            <a:custGeom>
              <a:avLst/>
              <a:gdLst>
                <a:gd name="csX0" fmla="*/ 756 w 22745"/>
                <a:gd name="csY0" fmla="*/ 23782 h 34194"/>
                <a:gd name="csX1" fmla="*/ 21991 w 22745"/>
                <a:gd name="csY1" fmla="*/ 25098 h 34194"/>
                <a:gd name="csX2" fmla="*/ 12035 w 22745"/>
                <a:gd name="csY2" fmla="*/ 45 h 34194"/>
                <a:gd name="csX3" fmla="*/ 756 w 22745"/>
                <a:gd name="csY3" fmla="*/ 23782 h 34194"/>
                <a:gd name="csX4" fmla="*/ 12671 w 22745"/>
                <a:gd name="csY4" fmla="*/ 2518 h 34194"/>
                <a:gd name="csX5" fmla="*/ 18814 w 22745"/>
                <a:gd name="csY5" fmla="*/ 17940 h 34194"/>
                <a:gd name="csX6" fmla="*/ 5734 w 22745"/>
                <a:gd name="csY6" fmla="*/ 17098 h 34194"/>
                <a:gd name="csX7" fmla="*/ 12671 w 22745"/>
                <a:gd name="csY7" fmla="*/ 2518 h 34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45" h="34194">
                  <a:moveTo>
                    <a:pt x="756" y="23782"/>
                  </a:moveTo>
                  <a:cubicBezTo>
                    <a:pt x="3669" y="36309"/>
                    <a:pt x="18125" y="38467"/>
                    <a:pt x="21991" y="25098"/>
                  </a:cubicBezTo>
                  <a:cubicBezTo>
                    <a:pt x="24003" y="18203"/>
                    <a:pt x="22415" y="1045"/>
                    <a:pt x="12035" y="45"/>
                  </a:cubicBezTo>
                  <a:cubicBezTo>
                    <a:pt x="2768" y="-850"/>
                    <a:pt x="-1945" y="11887"/>
                    <a:pt x="756" y="23782"/>
                  </a:cubicBezTo>
                  <a:close/>
                  <a:moveTo>
                    <a:pt x="12671" y="2518"/>
                  </a:moveTo>
                  <a:cubicBezTo>
                    <a:pt x="19078" y="3150"/>
                    <a:pt x="20032" y="13677"/>
                    <a:pt x="18814" y="17940"/>
                  </a:cubicBezTo>
                  <a:cubicBezTo>
                    <a:pt x="16431" y="26151"/>
                    <a:pt x="7534" y="24835"/>
                    <a:pt x="5734" y="17098"/>
                  </a:cubicBezTo>
                  <a:cubicBezTo>
                    <a:pt x="4039" y="9782"/>
                    <a:pt x="6952" y="1939"/>
                    <a:pt x="12671" y="2518"/>
                  </a:cubicBezTo>
                  <a:close/>
                </a:path>
              </a:pathLst>
            </a:custGeom>
            <a:solidFill>
              <a:srgbClr val="000000">
                <a:alpha val="30000"/>
              </a:srgbClr>
            </a:solidFill>
            <a:ln w="5264" cap="flat">
              <a:noFill/>
              <a:prstDash val="solid"/>
              <a:miter/>
            </a:ln>
          </p:spPr>
          <p:txBody>
            <a:bodyPr/>
            <a:lstStyle/>
            <a:p>
              <a:endParaRPr lang="en-US"/>
            </a:p>
          </p:txBody>
        </p:sp>
        <p:sp>
          <p:nvSpPr>
            <p:cNvPr id="1417" name="Freeform 1416">
              <a:extLst>
                <a:ext uri="{FF2B5EF4-FFF2-40B4-BE49-F238E27FC236}">
                  <a16:creationId xmlns:a16="http://schemas.microsoft.com/office/drawing/2014/main" id="{ED7C3012-5AD5-C477-74CE-C0319A26B12A}"/>
                </a:ext>
              </a:extLst>
            </p:cNvPr>
            <p:cNvSpPr/>
            <p:nvPr/>
          </p:nvSpPr>
          <p:spPr>
            <a:xfrm>
              <a:off x="7065935" y="579935"/>
              <a:ext cx="20657" cy="31084"/>
            </a:xfrm>
            <a:custGeom>
              <a:avLst/>
              <a:gdLst>
                <a:gd name="csX0" fmla="*/ 650 w 20657"/>
                <a:gd name="csY0" fmla="*/ 21618 h 31084"/>
                <a:gd name="csX1" fmla="*/ 19978 w 20657"/>
                <a:gd name="csY1" fmla="*/ 22829 h 31084"/>
                <a:gd name="csX2" fmla="*/ 10923 w 20657"/>
                <a:gd name="csY2" fmla="*/ 38 h 31084"/>
                <a:gd name="csX3" fmla="*/ 703 w 20657"/>
                <a:gd name="csY3" fmla="*/ 21618 h 31084"/>
                <a:gd name="csX4" fmla="*/ 11453 w 20657"/>
                <a:gd name="csY4" fmla="*/ 2302 h 31084"/>
                <a:gd name="csX5" fmla="*/ 17013 w 20657"/>
                <a:gd name="csY5" fmla="*/ 16302 h 31084"/>
                <a:gd name="csX6" fmla="*/ 5151 w 20657"/>
                <a:gd name="csY6" fmla="*/ 15565 h 31084"/>
                <a:gd name="csX7" fmla="*/ 11453 w 20657"/>
                <a:gd name="csY7" fmla="*/ 2302 h 31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57" h="31084">
                  <a:moveTo>
                    <a:pt x="650" y="21618"/>
                  </a:moveTo>
                  <a:cubicBezTo>
                    <a:pt x="3298" y="33040"/>
                    <a:pt x="16430" y="34935"/>
                    <a:pt x="19978" y="22829"/>
                  </a:cubicBezTo>
                  <a:cubicBezTo>
                    <a:pt x="21779" y="16565"/>
                    <a:pt x="20402" y="933"/>
                    <a:pt x="10923" y="38"/>
                  </a:cubicBezTo>
                  <a:cubicBezTo>
                    <a:pt x="2503" y="-751"/>
                    <a:pt x="-1786" y="10776"/>
                    <a:pt x="703" y="21618"/>
                  </a:cubicBezTo>
                  <a:close/>
                  <a:moveTo>
                    <a:pt x="11453" y="2302"/>
                  </a:moveTo>
                  <a:cubicBezTo>
                    <a:pt x="17278" y="2881"/>
                    <a:pt x="18178" y="12460"/>
                    <a:pt x="17013" y="16302"/>
                  </a:cubicBezTo>
                  <a:cubicBezTo>
                    <a:pt x="14842" y="23776"/>
                    <a:pt x="6740" y="22566"/>
                    <a:pt x="5151" y="15565"/>
                  </a:cubicBezTo>
                  <a:cubicBezTo>
                    <a:pt x="3615" y="8933"/>
                    <a:pt x="6263" y="1775"/>
                    <a:pt x="11453" y="2302"/>
                  </a:cubicBezTo>
                  <a:close/>
                </a:path>
              </a:pathLst>
            </a:custGeom>
            <a:solidFill>
              <a:srgbClr val="000000">
                <a:alpha val="30000"/>
              </a:srgbClr>
            </a:solidFill>
            <a:ln w="5264" cap="flat">
              <a:noFill/>
              <a:prstDash val="solid"/>
              <a:miter/>
            </a:ln>
          </p:spPr>
          <p:txBody>
            <a:bodyPr/>
            <a:lstStyle/>
            <a:p>
              <a:endParaRPr lang="en-US"/>
            </a:p>
          </p:txBody>
        </p:sp>
        <p:sp>
          <p:nvSpPr>
            <p:cNvPr id="1418" name="Freeform 1417">
              <a:extLst>
                <a:ext uri="{FF2B5EF4-FFF2-40B4-BE49-F238E27FC236}">
                  <a16:creationId xmlns:a16="http://schemas.microsoft.com/office/drawing/2014/main" id="{7AE2CB1A-B10F-F582-FA9F-A63BE8E64297}"/>
                </a:ext>
              </a:extLst>
            </p:cNvPr>
            <p:cNvSpPr/>
            <p:nvPr/>
          </p:nvSpPr>
          <p:spPr>
            <a:xfrm>
              <a:off x="7089018" y="582735"/>
              <a:ext cx="19049" cy="28376"/>
            </a:xfrm>
            <a:custGeom>
              <a:avLst/>
              <a:gdLst>
                <a:gd name="csX0" fmla="*/ 178 w 19049"/>
                <a:gd name="csY0" fmla="*/ 18608 h 28376"/>
                <a:gd name="csX1" fmla="*/ 17547 w 19049"/>
                <a:gd name="csY1" fmla="*/ 21872 h 28376"/>
                <a:gd name="csX2" fmla="*/ 11881 w 19049"/>
                <a:gd name="csY2" fmla="*/ 187 h 28376"/>
                <a:gd name="csX3" fmla="*/ 125 w 19049"/>
                <a:gd name="csY3" fmla="*/ 18608 h 28376"/>
                <a:gd name="csX4" fmla="*/ 12198 w 19049"/>
                <a:gd name="csY4" fmla="*/ 2292 h 28376"/>
                <a:gd name="csX5" fmla="*/ 15693 w 19049"/>
                <a:gd name="csY5" fmla="*/ 15608 h 28376"/>
                <a:gd name="csX6" fmla="*/ 4996 w 19049"/>
                <a:gd name="csY6" fmla="*/ 13608 h 28376"/>
                <a:gd name="csX7" fmla="*/ 12198 w 19049"/>
                <a:gd name="csY7" fmla="*/ 2292 h 28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49" h="28376">
                  <a:moveTo>
                    <a:pt x="178" y="18608"/>
                  </a:moveTo>
                  <a:cubicBezTo>
                    <a:pt x="1290" y="29240"/>
                    <a:pt x="12993" y="32451"/>
                    <a:pt x="17547" y="21872"/>
                  </a:cubicBezTo>
                  <a:cubicBezTo>
                    <a:pt x="19930" y="16398"/>
                    <a:pt x="20406" y="2081"/>
                    <a:pt x="11881" y="187"/>
                  </a:cubicBezTo>
                  <a:cubicBezTo>
                    <a:pt x="4308" y="-1498"/>
                    <a:pt x="-881" y="8503"/>
                    <a:pt x="125" y="18608"/>
                  </a:cubicBezTo>
                  <a:close/>
                  <a:moveTo>
                    <a:pt x="12198" y="2292"/>
                  </a:moveTo>
                  <a:cubicBezTo>
                    <a:pt x="17441" y="3450"/>
                    <a:pt x="17123" y="12240"/>
                    <a:pt x="15693" y="15608"/>
                  </a:cubicBezTo>
                  <a:cubicBezTo>
                    <a:pt x="12887" y="22135"/>
                    <a:pt x="5685" y="20135"/>
                    <a:pt x="4996" y="13608"/>
                  </a:cubicBezTo>
                  <a:cubicBezTo>
                    <a:pt x="4361" y="7397"/>
                    <a:pt x="7538" y="1239"/>
                    <a:pt x="12198" y="2292"/>
                  </a:cubicBezTo>
                  <a:close/>
                </a:path>
              </a:pathLst>
            </a:custGeom>
            <a:solidFill>
              <a:srgbClr val="000000">
                <a:alpha val="30000"/>
              </a:srgbClr>
            </a:solidFill>
            <a:ln w="5264" cap="flat">
              <a:noFill/>
              <a:prstDash val="solid"/>
              <a:miter/>
            </a:ln>
          </p:spPr>
          <p:txBody>
            <a:bodyPr/>
            <a:lstStyle/>
            <a:p>
              <a:endParaRPr lang="en-US"/>
            </a:p>
          </p:txBody>
        </p:sp>
        <p:sp>
          <p:nvSpPr>
            <p:cNvPr id="1419" name="Freeform 1418">
              <a:extLst>
                <a:ext uri="{FF2B5EF4-FFF2-40B4-BE49-F238E27FC236}">
                  <a16:creationId xmlns:a16="http://schemas.microsoft.com/office/drawing/2014/main" id="{ED911D5F-9AD8-0D73-EB11-D5714C201D6A}"/>
                </a:ext>
              </a:extLst>
            </p:cNvPr>
            <p:cNvSpPr/>
            <p:nvPr/>
          </p:nvSpPr>
          <p:spPr>
            <a:xfrm>
              <a:off x="7111097" y="587741"/>
              <a:ext cx="18354" cy="27427"/>
            </a:xfrm>
            <a:custGeom>
              <a:avLst/>
              <a:gdLst>
                <a:gd name="csX0" fmla="*/ 128 w 18354"/>
                <a:gd name="csY0" fmla="*/ 17971 h 27427"/>
                <a:gd name="csX1" fmla="*/ 16915 w 18354"/>
                <a:gd name="csY1" fmla="*/ 21129 h 27427"/>
                <a:gd name="csX2" fmla="*/ 11460 w 18354"/>
                <a:gd name="csY2" fmla="*/ 181 h 27427"/>
                <a:gd name="csX3" fmla="*/ 128 w 18354"/>
                <a:gd name="csY3" fmla="*/ 18024 h 27427"/>
                <a:gd name="csX4" fmla="*/ 11725 w 18354"/>
                <a:gd name="csY4" fmla="*/ 2181 h 27427"/>
                <a:gd name="csX5" fmla="*/ 15114 w 18354"/>
                <a:gd name="csY5" fmla="*/ 15076 h 27427"/>
                <a:gd name="csX6" fmla="*/ 4788 w 18354"/>
                <a:gd name="csY6" fmla="*/ 13129 h 27427"/>
                <a:gd name="csX7" fmla="*/ 11778 w 18354"/>
                <a:gd name="csY7" fmla="*/ 2181 h 27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54" h="27427">
                  <a:moveTo>
                    <a:pt x="128" y="17971"/>
                  </a:moveTo>
                  <a:cubicBezTo>
                    <a:pt x="1187" y="28235"/>
                    <a:pt x="12519" y="31393"/>
                    <a:pt x="16915" y="21129"/>
                  </a:cubicBezTo>
                  <a:cubicBezTo>
                    <a:pt x="19192" y="15813"/>
                    <a:pt x="19668" y="1970"/>
                    <a:pt x="11460" y="181"/>
                  </a:cubicBezTo>
                  <a:cubicBezTo>
                    <a:pt x="4153" y="-1451"/>
                    <a:pt x="-878" y="8234"/>
                    <a:pt x="128" y="18024"/>
                  </a:cubicBezTo>
                  <a:close/>
                  <a:moveTo>
                    <a:pt x="11725" y="2181"/>
                  </a:moveTo>
                  <a:cubicBezTo>
                    <a:pt x="16756" y="3286"/>
                    <a:pt x="16491" y="11813"/>
                    <a:pt x="15114" y="15076"/>
                  </a:cubicBezTo>
                  <a:cubicBezTo>
                    <a:pt x="12413" y="21392"/>
                    <a:pt x="5423" y="19445"/>
                    <a:pt x="4788" y="13129"/>
                  </a:cubicBezTo>
                  <a:cubicBezTo>
                    <a:pt x="4153" y="7129"/>
                    <a:pt x="7277" y="1181"/>
                    <a:pt x="11778" y="2181"/>
                  </a:cubicBezTo>
                  <a:close/>
                </a:path>
              </a:pathLst>
            </a:custGeom>
            <a:solidFill>
              <a:srgbClr val="000000">
                <a:alpha val="30000"/>
              </a:srgbClr>
            </a:solidFill>
            <a:ln w="5264" cap="flat">
              <a:noFill/>
              <a:prstDash val="solid"/>
              <a:miter/>
            </a:ln>
          </p:spPr>
          <p:txBody>
            <a:bodyPr/>
            <a:lstStyle/>
            <a:p>
              <a:endParaRPr lang="en-US"/>
            </a:p>
          </p:txBody>
        </p:sp>
        <p:sp>
          <p:nvSpPr>
            <p:cNvPr id="1420" name="Freeform 1419">
              <a:extLst>
                <a:ext uri="{FF2B5EF4-FFF2-40B4-BE49-F238E27FC236}">
                  <a16:creationId xmlns:a16="http://schemas.microsoft.com/office/drawing/2014/main" id="{9441F0A0-F2F2-3EE0-4215-50BFAB968E45}"/>
                </a:ext>
              </a:extLst>
            </p:cNvPr>
            <p:cNvSpPr/>
            <p:nvPr/>
          </p:nvSpPr>
          <p:spPr>
            <a:xfrm>
              <a:off x="7131524" y="594538"/>
              <a:ext cx="18335" cy="25173"/>
            </a:xfrm>
            <a:custGeom>
              <a:avLst/>
              <a:gdLst>
                <a:gd name="csX0" fmla="*/ 89 w 18335"/>
                <a:gd name="csY0" fmla="*/ 16437 h 25173"/>
                <a:gd name="csX1" fmla="*/ 16929 w 18335"/>
                <a:gd name="csY1" fmla="*/ 19437 h 25173"/>
                <a:gd name="csX2" fmla="*/ 11368 w 18335"/>
                <a:gd name="csY2" fmla="*/ 173 h 25173"/>
                <a:gd name="csX3" fmla="*/ 142 w 18335"/>
                <a:gd name="csY3" fmla="*/ 16489 h 25173"/>
                <a:gd name="csX4" fmla="*/ 11633 w 18335"/>
                <a:gd name="csY4" fmla="*/ 2015 h 25173"/>
                <a:gd name="csX5" fmla="*/ 15075 w 18335"/>
                <a:gd name="csY5" fmla="*/ 13858 h 25173"/>
                <a:gd name="csX6" fmla="*/ 4749 w 18335"/>
                <a:gd name="csY6" fmla="*/ 12015 h 25173"/>
                <a:gd name="csX7" fmla="*/ 11633 w 18335"/>
                <a:gd name="csY7" fmla="*/ 2015 h 25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35" h="25173">
                  <a:moveTo>
                    <a:pt x="89" y="16437"/>
                  </a:moveTo>
                  <a:cubicBezTo>
                    <a:pt x="1201" y="25911"/>
                    <a:pt x="12533" y="28806"/>
                    <a:pt x="16929" y="19437"/>
                  </a:cubicBezTo>
                  <a:cubicBezTo>
                    <a:pt x="19206" y="14594"/>
                    <a:pt x="19576" y="1857"/>
                    <a:pt x="11368" y="173"/>
                  </a:cubicBezTo>
                  <a:cubicBezTo>
                    <a:pt x="4061" y="-1354"/>
                    <a:pt x="-917" y="7489"/>
                    <a:pt x="142" y="16489"/>
                  </a:cubicBezTo>
                  <a:close/>
                  <a:moveTo>
                    <a:pt x="11633" y="2015"/>
                  </a:moveTo>
                  <a:cubicBezTo>
                    <a:pt x="16664" y="3068"/>
                    <a:pt x="16452" y="10857"/>
                    <a:pt x="15075" y="13858"/>
                  </a:cubicBezTo>
                  <a:cubicBezTo>
                    <a:pt x="12374" y="19647"/>
                    <a:pt x="5437" y="17858"/>
                    <a:pt x="4749" y="12015"/>
                  </a:cubicBezTo>
                  <a:cubicBezTo>
                    <a:pt x="4114" y="6489"/>
                    <a:pt x="7185" y="1068"/>
                    <a:pt x="11633" y="2015"/>
                  </a:cubicBezTo>
                  <a:close/>
                </a:path>
              </a:pathLst>
            </a:custGeom>
            <a:solidFill>
              <a:srgbClr val="000000">
                <a:alpha val="30000"/>
              </a:srgbClr>
            </a:solidFill>
            <a:ln w="5264" cap="flat">
              <a:noFill/>
              <a:prstDash val="solid"/>
              <a:miter/>
            </a:ln>
          </p:spPr>
          <p:txBody>
            <a:bodyPr/>
            <a:lstStyle/>
            <a:p>
              <a:endParaRPr lang="en-US"/>
            </a:p>
          </p:txBody>
        </p:sp>
        <p:sp>
          <p:nvSpPr>
            <p:cNvPr id="1421" name="Freeform 1420">
              <a:extLst>
                <a:ext uri="{FF2B5EF4-FFF2-40B4-BE49-F238E27FC236}">
                  <a16:creationId xmlns:a16="http://schemas.microsoft.com/office/drawing/2014/main" id="{6FE76874-5D2F-5A7B-750C-3AFED29EB247}"/>
                </a:ext>
              </a:extLst>
            </p:cNvPr>
            <p:cNvSpPr/>
            <p:nvPr/>
          </p:nvSpPr>
          <p:spPr>
            <a:xfrm>
              <a:off x="7150279" y="602433"/>
              <a:ext cx="18330" cy="23440"/>
            </a:xfrm>
            <a:custGeom>
              <a:avLst/>
              <a:gdLst>
                <a:gd name="csX0" fmla="*/ 80 w 18330"/>
                <a:gd name="csY0" fmla="*/ 13279 h 23440"/>
                <a:gd name="csX1" fmla="*/ 14854 w 18330"/>
                <a:gd name="csY1" fmla="*/ 19700 h 23440"/>
                <a:gd name="csX2" fmla="*/ 14007 w 18330"/>
                <a:gd name="csY2" fmla="*/ 700 h 23440"/>
                <a:gd name="csX3" fmla="*/ 80 w 18330"/>
                <a:gd name="csY3" fmla="*/ 13332 h 23440"/>
                <a:gd name="csX4" fmla="*/ 13848 w 18330"/>
                <a:gd name="csY4" fmla="*/ 2436 h 23440"/>
                <a:gd name="csX5" fmla="*/ 14377 w 18330"/>
                <a:gd name="csY5" fmla="*/ 14121 h 23440"/>
                <a:gd name="csX6" fmla="*/ 5322 w 18330"/>
                <a:gd name="csY6" fmla="*/ 10174 h 23440"/>
                <a:gd name="csX7" fmla="*/ 13901 w 18330"/>
                <a:gd name="csY7" fmla="*/ 2436 h 23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30" h="23440">
                  <a:moveTo>
                    <a:pt x="80" y="13279"/>
                  </a:moveTo>
                  <a:cubicBezTo>
                    <a:pt x="-979" y="22227"/>
                    <a:pt x="8764" y="27385"/>
                    <a:pt x="14854" y="19700"/>
                  </a:cubicBezTo>
                  <a:cubicBezTo>
                    <a:pt x="17978" y="15700"/>
                    <a:pt x="21156" y="4068"/>
                    <a:pt x="14007" y="700"/>
                  </a:cubicBezTo>
                  <a:cubicBezTo>
                    <a:pt x="7652" y="-2301"/>
                    <a:pt x="1086" y="4805"/>
                    <a:pt x="80" y="13332"/>
                  </a:cubicBezTo>
                  <a:close/>
                  <a:moveTo>
                    <a:pt x="13848" y="2436"/>
                  </a:moveTo>
                  <a:cubicBezTo>
                    <a:pt x="18243" y="4489"/>
                    <a:pt x="16284" y="11647"/>
                    <a:pt x="14377" y="14121"/>
                  </a:cubicBezTo>
                  <a:cubicBezTo>
                    <a:pt x="10618" y="18858"/>
                    <a:pt x="4634" y="15700"/>
                    <a:pt x="5322" y="10174"/>
                  </a:cubicBezTo>
                  <a:cubicBezTo>
                    <a:pt x="5958" y="4963"/>
                    <a:pt x="9982" y="594"/>
                    <a:pt x="13901" y="2436"/>
                  </a:cubicBezTo>
                  <a:close/>
                </a:path>
              </a:pathLst>
            </a:custGeom>
            <a:solidFill>
              <a:srgbClr val="000000">
                <a:alpha val="30000"/>
              </a:srgbClr>
            </a:solidFill>
            <a:ln w="5264" cap="flat">
              <a:noFill/>
              <a:prstDash val="solid"/>
              <a:miter/>
            </a:ln>
          </p:spPr>
          <p:txBody>
            <a:bodyPr/>
            <a:lstStyle/>
            <a:p>
              <a:endParaRPr lang="en-US"/>
            </a:p>
          </p:txBody>
        </p:sp>
        <p:sp>
          <p:nvSpPr>
            <p:cNvPr id="1422" name="Freeform 1421">
              <a:extLst>
                <a:ext uri="{FF2B5EF4-FFF2-40B4-BE49-F238E27FC236}">
                  <a16:creationId xmlns:a16="http://schemas.microsoft.com/office/drawing/2014/main" id="{123ABB52-6F53-E720-7317-AA3A9FE21170}"/>
                </a:ext>
              </a:extLst>
            </p:cNvPr>
            <p:cNvSpPr/>
            <p:nvPr/>
          </p:nvSpPr>
          <p:spPr>
            <a:xfrm>
              <a:off x="7039800" y="618430"/>
              <a:ext cx="15429" cy="23089"/>
            </a:xfrm>
            <a:custGeom>
              <a:avLst/>
              <a:gdLst>
                <a:gd name="csX0" fmla="*/ 624 w 15429"/>
                <a:gd name="csY0" fmla="*/ 16230 h 23089"/>
                <a:gd name="csX1" fmla="*/ 15028 w 15429"/>
                <a:gd name="csY1" fmla="*/ 16809 h 23089"/>
                <a:gd name="csX2" fmla="*/ 7879 w 15429"/>
                <a:gd name="csY2" fmla="*/ 18 h 23089"/>
                <a:gd name="csX3" fmla="*/ 624 w 15429"/>
                <a:gd name="csY3" fmla="*/ 16282 h 23089"/>
                <a:gd name="csX4" fmla="*/ 8356 w 15429"/>
                <a:gd name="csY4" fmla="*/ 1650 h 23089"/>
                <a:gd name="csX5" fmla="*/ 12751 w 15429"/>
                <a:gd name="csY5" fmla="*/ 11966 h 23089"/>
                <a:gd name="csX6" fmla="*/ 3908 w 15429"/>
                <a:gd name="csY6" fmla="*/ 11598 h 23089"/>
                <a:gd name="csX7" fmla="*/ 8356 w 15429"/>
                <a:gd name="csY7" fmla="*/ 1597 h 23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429" h="23089">
                  <a:moveTo>
                    <a:pt x="624" y="16230"/>
                  </a:moveTo>
                  <a:cubicBezTo>
                    <a:pt x="2796" y="24651"/>
                    <a:pt x="12645" y="25862"/>
                    <a:pt x="15028" y="16809"/>
                  </a:cubicBezTo>
                  <a:cubicBezTo>
                    <a:pt x="16246" y="12124"/>
                    <a:pt x="14922" y="492"/>
                    <a:pt x="7879" y="18"/>
                  </a:cubicBezTo>
                  <a:cubicBezTo>
                    <a:pt x="1578" y="-455"/>
                    <a:pt x="-1388" y="8282"/>
                    <a:pt x="624" y="16282"/>
                  </a:cubicBezTo>
                  <a:close/>
                  <a:moveTo>
                    <a:pt x="8356" y="1650"/>
                  </a:moveTo>
                  <a:cubicBezTo>
                    <a:pt x="12698" y="1966"/>
                    <a:pt x="13545" y="9071"/>
                    <a:pt x="12751" y="11966"/>
                  </a:cubicBezTo>
                  <a:cubicBezTo>
                    <a:pt x="11268" y="17545"/>
                    <a:pt x="5231" y="16809"/>
                    <a:pt x="3908" y="11598"/>
                  </a:cubicBezTo>
                  <a:cubicBezTo>
                    <a:pt x="2637" y="6650"/>
                    <a:pt x="4490" y="1334"/>
                    <a:pt x="8356" y="1597"/>
                  </a:cubicBezTo>
                  <a:close/>
                </a:path>
              </a:pathLst>
            </a:custGeom>
            <a:solidFill>
              <a:srgbClr val="000000">
                <a:alpha val="30000"/>
              </a:srgbClr>
            </a:solidFill>
            <a:ln w="5264" cap="flat">
              <a:noFill/>
              <a:prstDash val="solid"/>
              <a:miter/>
            </a:ln>
          </p:spPr>
          <p:txBody>
            <a:bodyPr/>
            <a:lstStyle/>
            <a:p>
              <a:endParaRPr lang="en-US"/>
            </a:p>
          </p:txBody>
        </p:sp>
        <p:sp>
          <p:nvSpPr>
            <p:cNvPr id="1423" name="Freeform 1422">
              <a:extLst>
                <a:ext uri="{FF2B5EF4-FFF2-40B4-BE49-F238E27FC236}">
                  <a16:creationId xmlns:a16="http://schemas.microsoft.com/office/drawing/2014/main" id="{F716A1FA-B5B5-5A2F-C903-33FEDB1D0E0F}"/>
                </a:ext>
              </a:extLst>
            </p:cNvPr>
            <p:cNvSpPr/>
            <p:nvPr/>
          </p:nvSpPr>
          <p:spPr>
            <a:xfrm>
              <a:off x="7057166" y="621901"/>
              <a:ext cx="14197" cy="21011"/>
            </a:xfrm>
            <a:custGeom>
              <a:avLst/>
              <a:gdLst>
                <a:gd name="csX0" fmla="*/ 46 w 14197"/>
                <a:gd name="csY0" fmla="*/ 13548 h 21011"/>
                <a:gd name="csX1" fmla="*/ 12861 w 14197"/>
                <a:gd name="csY1" fmla="*/ 16390 h 21011"/>
                <a:gd name="csX2" fmla="*/ 9207 w 14197"/>
                <a:gd name="csY2" fmla="*/ 179 h 21011"/>
                <a:gd name="csX3" fmla="*/ 46 w 14197"/>
                <a:gd name="csY3" fmla="*/ 13548 h 21011"/>
                <a:gd name="csX4" fmla="*/ 9366 w 14197"/>
                <a:gd name="csY4" fmla="*/ 1811 h 21011"/>
                <a:gd name="csX5" fmla="*/ 11590 w 14197"/>
                <a:gd name="csY5" fmla="*/ 11759 h 21011"/>
                <a:gd name="csX6" fmla="*/ 3700 w 14197"/>
                <a:gd name="csY6" fmla="*/ 10022 h 21011"/>
                <a:gd name="csX7" fmla="*/ 9313 w 14197"/>
                <a:gd name="csY7" fmla="*/ 1811 h 21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197" h="21011">
                  <a:moveTo>
                    <a:pt x="46" y="13548"/>
                  </a:moveTo>
                  <a:cubicBezTo>
                    <a:pt x="575" y="21443"/>
                    <a:pt x="9207" y="24128"/>
                    <a:pt x="12861" y="16390"/>
                  </a:cubicBezTo>
                  <a:cubicBezTo>
                    <a:pt x="14767" y="12390"/>
                    <a:pt x="15456" y="1811"/>
                    <a:pt x="9207" y="179"/>
                  </a:cubicBezTo>
                  <a:cubicBezTo>
                    <a:pt x="3647" y="-1242"/>
                    <a:pt x="-484" y="6022"/>
                    <a:pt x="46" y="13548"/>
                  </a:cubicBezTo>
                  <a:close/>
                  <a:moveTo>
                    <a:pt x="9366" y="1811"/>
                  </a:moveTo>
                  <a:cubicBezTo>
                    <a:pt x="13178" y="2811"/>
                    <a:pt x="12755" y="9285"/>
                    <a:pt x="11590" y="11759"/>
                  </a:cubicBezTo>
                  <a:cubicBezTo>
                    <a:pt x="9366" y="16496"/>
                    <a:pt x="4070" y="14864"/>
                    <a:pt x="3700" y="10022"/>
                  </a:cubicBezTo>
                  <a:cubicBezTo>
                    <a:pt x="3382" y="5390"/>
                    <a:pt x="5924" y="916"/>
                    <a:pt x="9313" y="1811"/>
                  </a:cubicBezTo>
                  <a:close/>
                </a:path>
              </a:pathLst>
            </a:custGeom>
            <a:solidFill>
              <a:srgbClr val="000000">
                <a:alpha val="30000"/>
              </a:srgbClr>
            </a:solidFill>
            <a:ln w="5264" cap="flat">
              <a:noFill/>
              <a:prstDash val="solid"/>
              <a:miter/>
            </a:ln>
          </p:spPr>
          <p:txBody>
            <a:bodyPr/>
            <a:lstStyle/>
            <a:p>
              <a:endParaRPr lang="en-US"/>
            </a:p>
          </p:txBody>
        </p:sp>
        <p:sp>
          <p:nvSpPr>
            <p:cNvPr id="1424" name="Freeform 1423">
              <a:extLst>
                <a:ext uri="{FF2B5EF4-FFF2-40B4-BE49-F238E27FC236}">
                  <a16:creationId xmlns:a16="http://schemas.microsoft.com/office/drawing/2014/main" id="{CE106B65-AAAD-8890-7C3F-7C2A80309CF0}"/>
                </a:ext>
              </a:extLst>
            </p:cNvPr>
            <p:cNvSpPr/>
            <p:nvPr/>
          </p:nvSpPr>
          <p:spPr>
            <a:xfrm>
              <a:off x="7073059" y="623351"/>
              <a:ext cx="12811" cy="19192"/>
            </a:xfrm>
            <a:custGeom>
              <a:avLst/>
              <a:gdLst>
                <a:gd name="csX0" fmla="*/ 145 w 12811"/>
                <a:gd name="csY0" fmla="*/ 12730 h 19192"/>
                <a:gd name="csX1" fmla="*/ 11954 w 12811"/>
                <a:gd name="csY1" fmla="*/ 14677 h 19192"/>
                <a:gd name="csX2" fmla="*/ 7770 w 12811"/>
                <a:gd name="csY2" fmla="*/ 98 h 19192"/>
                <a:gd name="csX3" fmla="*/ 145 w 12811"/>
                <a:gd name="csY3" fmla="*/ 12782 h 19192"/>
                <a:gd name="csX4" fmla="*/ 7982 w 12811"/>
                <a:gd name="csY4" fmla="*/ 1519 h 19192"/>
                <a:gd name="csX5" fmla="*/ 10577 w 12811"/>
                <a:gd name="csY5" fmla="*/ 10467 h 19192"/>
                <a:gd name="csX6" fmla="*/ 3322 w 12811"/>
                <a:gd name="csY6" fmla="*/ 9309 h 19192"/>
                <a:gd name="csX7" fmla="*/ 8035 w 12811"/>
                <a:gd name="csY7" fmla="*/ 1519 h 191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811" h="19192">
                  <a:moveTo>
                    <a:pt x="145" y="12730"/>
                  </a:moveTo>
                  <a:cubicBezTo>
                    <a:pt x="1045" y="19888"/>
                    <a:pt x="9041" y="21888"/>
                    <a:pt x="11954" y="14677"/>
                  </a:cubicBezTo>
                  <a:cubicBezTo>
                    <a:pt x="13436" y="10940"/>
                    <a:pt x="13542" y="1256"/>
                    <a:pt x="7770" y="98"/>
                  </a:cubicBezTo>
                  <a:cubicBezTo>
                    <a:pt x="2634" y="-902"/>
                    <a:pt x="-755" y="5940"/>
                    <a:pt x="145" y="12782"/>
                  </a:cubicBezTo>
                  <a:close/>
                  <a:moveTo>
                    <a:pt x="7982" y="1519"/>
                  </a:moveTo>
                  <a:cubicBezTo>
                    <a:pt x="11530" y="2203"/>
                    <a:pt x="11477" y="8203"/>
                    <a:pt x="10577" y="10467"/>
                  </a:cubicBezTo>
                  <a:cubicBezTo>
                    <a:pt x="8776" y="14940"/>
                    <a:pt x="3852" y="13677"/>
                    <a:pt x="3322" y="9309"/>
                  </a:cubicBezTo>
                  <a:cubicBezTo>
                    <a:pt x="2793" y="5098"/>
                    <a:pt x="4858" y="887"/>
                    <a:pt x="8035" y="1519"/>
                  </a:cubicBezTo>
                  <a:close/>
                </a:path>
              </a:pathLst>
            </a:custGeom>
            <a:solidFill>
              <a:srgbClr val="000000">
                <a:alpha val="30000"/>
              </a:srgbClr>
            </a:solidFill>
            <a:ln w="5264" cap="flat">
              <a:noFill/>
              <a:prstDash val="solid"/>
              <a:miter/>
            </a:ln>
          </p:spPr>
          <p:txBody>
            <a:bodyPr/>
            <a:lstStyle/>
            <a:p>
              <a:endParaRPr lang="en-US"/>
            </a:p>
          </p:txBody>
        </p:sp>
        <p:sp>
          <p:nvSpPr>
            <p:cNvPr id="1425" name="Freeform 1424">
              <a:extLst>
                <a:ext uri="{FF2B5EF4-FFF2-40B4-BE49-F238E27FC236}">
                  <a16:creationId xmlns:a16="http://schemas.microsoft.com/office/drawing/2014/main" id="{6D8CF5FF-6126-AD33-910B-3915347AE5B4}"/>
                </a:ext>
              </a:extLst>
            </p:cNvPr>
            <p:cNvSpPr/>
            <p:nvPr/>
          </p:nvSpPr>
          <p:spPr>
            <a:xfrm>
              <a:off x="7087964" y="627243"/>
              <a:ext cx="12410" cy="18630"/>
            </a:xfrm>
            <a:custGeom>
              <a:avLst/>
              <a:gdLst>
                <a:gd name="csX0" fmla="*/ 120 w 12410"/>
                <a:gd name="csY0" fmla="*/ 12364 h 18630"/>
                <a:gd name="csX1" fmla="*/ 11558 w 12410"/>
                <a:gd name="csY1" fmla="*/ 14206 h 18630"/>
                <a:gd name="csX2" fmla="*/ 7534 w 12410"/>
                <a:gd name="csY2" fmla="*/ 101 h 18630"/>
                <a:gd name="csX3" fmla="*/ 120 w 12410"/>
                <a:gd name="csY3" fmla="*/ 12364 h 18630"/>
                <a:gd name="csX4" fmla="*/ 7745 w 12410"/>
                <a:gd name="csY4" fmla="*/ 1469 h 18630"/>
                <a:gd name="csX5" fmla="*/ 10234 w 12410"/>
                <a:gd name="csY5" fmla="*/ 10154 h 18630"/>
                <a:gd name="csX6" fmla="*/ 3191 w 12410"/>
                <a:gd name="csY6" fmla="*/ 8996 h 18630"/>
                <a:gd name="csX7" fmla="*/ 7745 w 12410"/>
                <a:gd name="csY7" fmla="*/ 1469 h 18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410" h="18630">
                  <a:moveTo>
                    <a:pt x="120" y="12364"/>
                  </a:moveTo>
                  <a:cubicBezTo>
                    <a:pt x="1020" y="19312"/>
                    <a:pt x="8751" y="21259"/>
                    <a:pt x="11558" y="14206"/>
                  </a:cubicBezTo>
                  <a:cubicBezTo>
                    <a:pt x="13041" y="10575"/>
                    <a:pt x="13094" y="1206"/>
                    <a:pt x="7534" y="101"/>
                  </a:cubicBezTo>
                  <a:cubicBezTo>
                    <a:pt x="2556" y="-899"/>
                    <a:pt x="-674" y="5732"/>
                    <a:pt x="120" y="12364"/>
                  </a:cubicBezTo>
                  <a:close/>
                  <a:moveTo>
                    <a:pt x="7745" y="1469"/>
                  </a:moveTo>
                  <a:cubicBezTo>
                    <a:pt x="11187" y="2153"/>
                    <a:pt x="11134" y="7890"/>
                    <a:pt x="10234" y="10154"/>
                  </a:cubicBezTo>
                  <a:cubicBezTo>
                    <a:pt x="8487" y="14470"/>
                    <a:pt x="3774" y="13259"/>
                    <a:pt x="3191" y="8996"/>
                  </a:cubicBezTo>
                  <a:cubicBezTo>
                    <a:pt x="2662" y="4943"/>
                    <a:pt x="4674" y="837"/>
                    <a:pt x="7745" y="1469"/>
                  </a:cubicBezTo>
                  <a:close/>
                </a:path>
              </a:pathLst>
            </a:custGeom>
            <a:solidFill>
              <a:srgbClr val="000000">
                <a:alpha val="30000"/>
              </a:srgbClr>
            </a:solidFill>
            <a:ln w="5264" cap="flat">
              <a:noFill/>
              <a:prstDash val="solid"/>
              <a:miter/>
            </a:ln>
          </p:spPr>
          <p:txBody>
            <a:bodyPr/>
            <a:lstStyle/>
            <a:p>
              <a:endParaRPr lang="en-US"/>
            </a:p>
          </p:txBody>
        </p:sp>
        <p:sp>
          <p:nvSpPr>
            <p:cNvPr id="1426" name="Freeform 1425">
              <a:extLst>
                <a:ext uri="{FF2B5EF4-FFF2-40B4-BE49-F238E27FC236}">
                  <a16:creationId xmlns:a16="http://schemas.microsoft.com/office/drawing/2014/main" id="{47AC8B21-74BA-D867-72F8-E63E77D1678D}"/>
                </a:ext>
              </a:extLst>
            </p:cNvPr>
            <p:cNvSpPr/>
            <p:nvPr/>
          </p:nvSpPr>
          <p:spPr>
            <a:xfrm>
              <a:off x="7102988" y="632203"/>
              <a:ext cx="12387" cy="17054"/>
            </a:xfrm>
            <a:custGeom>
              <a:avLst/>
              <a:gdLst>
                <a:gd name="csX0" fmla="*/ 135 w 12387"/>
                <a:gd name="csY0" fmla="*/ 11299 h 17054"/>
                <a:gd name="csX1" fmla="*/ 11573 w 12387"/>
                <a:gd name="csY1" fmla="*/ 13036 h 17054"/>
                <a:gd name="csX2" fmla="*/ 7495 w 12387"/>
                <a:gd name="csY2" fmla="*/ 88 h 17054"/>
                <a:gd name="csX3" fmla="*/ 135 w 12387"/>
                <a:gd name="csY3" fmla="*/ 11299 h 17054"/>
                <a:gd name="csX4" fmla="*/ 7707 w 12387"/>
                <a:gd name="csY4" fmla="*/ 1352 h 17054"/>
                <a:gd name="csX5" fmla="*/ 10249 w 12387"/>
                <a:gd name="csY5" fmla="*/ 9299 h 17054"/>
                <a:gd name="csX6" fmla="*/ 3206 w 12387"/>
                <a:gd name="csY6" fmla="*/ 8247 h 17054"/>
                <a:gd name="csX7" fmla="*/ 7707 w 12387"/>
                <a:gd name="csY7" fmla="*/ 1352 h 17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87" h="17054">
                  <a:moveTo>
                    <a:pt x="135" y="11299"/>
                  </a:moveTo>
                  <a:cubicBezTo>
                    <a:pt x="1035" y="17668"/>
                    <a:pt x="8766" y="19458"/>
                    <a:pt x="11573" y="13036"/>
                  </a:cubicBezTo>
                  <a:cubicBezTo>
                    <a:pt x="13003" y="9720"/>
                    <a:pt x="13056" y="1088"/>
                    <a:pt x="7495" y="88"/>
                  </a:cubicBezTo>
                  <a:cubicBezTo>
                    <a:pt x="2518" y="-806"/>
                    <a:pt x="-712" y="5246"/>
                    <a:pt x="135" y="11299"/>
                  </a:cubicBezTo>
                  <a:close/>
                  <a:moveTo>
                    <a:pt x="7707" y="1352"/>
                  </a:moveTo>
                  <a:cubicBezTo>
                    <a:pt x="11149" y="1983"/>
                    <a:pt x="11096" y="7299"/>
                    <a:pt x="10249" y="9299"/>
                  </a:cubicBezTo>
                  <a:cubicBezTo>
                    <a:pt x="8555" y="13247"/>
                    <a:pt x="3789" y="12141"/>
                    <a:pt x="3206" y="8247"/>
                  </a:cubicBezTo>
                  <a:cubicBezTo>
                    <a:pt x="2677" y="4510"/>
                    <a:pt x="4636" y="773"/>
                    <a:pt x="7707" y="1352"/>
                  </a:cubicBezTo>
                  <a:close/>
                </a:path>
              </a:pathLst>
            </a:custGeom>
            <a:solidFill>
              <a:srgbClr val="000000">
                <a:alpha val="30000"/>
              </a:srgbClr>
            </a:solidFill>
            <a:ln w="5264" cap="flat">
              <a:noFill/>
              <a:prstDash val="solid"/>
              <a:miter/>
            </a:ln>
          </p:spPr>
          <p:txBody>
            <a:bodyPr/>
            <a:lstStyle/>
            <a:p>
              <a:endParaRPr lang="en-US"/>
            </a:p>
          </p:txBody>
        </p:sp>
        <p:sp>
          <p:nvSpPr>
            <p:cNvPr id="1427" name="Freeform 1426">
              <a:extLst>
                <a:ext uri="{FF2B5EF4-FFF2-40B4-BE49-F238E27FC236}">
                  <a16:creationId xmlns:a16="http://schemas.microsoft.com/office/drawing/2014/main" id="{5F0D426F-33DA-2BAC-1DA1-CD5C370B8864}"/>
                </a:ext>
              </a:extLst>
            </p:cNvPr>
            <p:cNvSpPr/>
            <p:nvPr/>
          </p:nvSpPr>
          <p:spPr>
            <a:xfrm>
              <a:off x="7116326" y="638018"/>
              <a:ext cx="12335" cy="15934"/>
            </a:xfrm>
            <a:custGeom>
              <a:avLst/>
              <a:gdLst>
                <a:gd name="csX0" fmla="*/ 36 w 12335"/>
                <a:gd name="csY0" fmla="*/ 9169 h 15934"/>
                <a:gd name="csX1" fmla="*/ 10150 w 12335"/>
                <a:gd name="csY1" fmla="*/ 13274 h 15934"/>
                <a:gd name="csX2" fmla="*/ 9250 w 12335"/>
                <a:gd name="csY2" fmla="*/ 431 h 15934"/>
                <a:gd name="csX3" fmla="*/ 36 w 12335"/>
                <a:gd name="csY3" fmla="*/ 9221 h 15934"/>
                <a:gd name="csX4" fmla="*/ 9197 w 12335"/>
                <a:gd name="csY4" fmla="*/ 1589 h 15934"/>
                <a:gd name="csX5" fmla="*/ 9726 w 12335"/>
                <a:gd name="csY5" fmla="*/ 9484 h 15934"/>
                <a:gd name="csX6" fmla="*/ 3531 w 12335"/>
                <a:gd name="csY6" fmla="*/ 6958 h 15934"/>
                <a:gd name="csX7" fmla="*/ 9197 w 12335"/>
                <a:gd name="csY7" fmla="*/ 1589 h 15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35" h="15934">
                  <a:moveTo>
                    <a:pt x="36" y="9169"/>
                  </a:moveTo>
                  <a:cubicBezTo>
                    <a:pt x="-547" y="15274"/>
                    <a:pt x="6126" y="18590"/>
                    <a:pt x="10150" y="13274"/>
                  </a:cubicBezTo>
                  <a:cubicBezTo>
                    <a:pt x="12215" y="10537"/>
                    <a:pt x="14175" y="2589"/>
                    <a:pt x="9250" y="431"/>
                  </a:cubicBezTo>
                  <a:cubicBezTo>
                    <a:pt x="4908" y="-1516"/>
                    <a:pt x="565" y="3432"/>
                    <a:pt x="36" y="9221"/>
                  </a:cubicBezTo>
                  <a:close/>
                  <a:moveTo>
                    <a:pt x="9197" y="1589"/>
                  </a:moveTo>
                  <a:cubicBezTo>
                    <a:pt x="12215" y="2905"/>
                    <a:pt x="10997" y="7800"/>
                    <a:pt x="9726" y="9484"/>
                  </a:cubicBezTo>
                  <a:cubicBezTo>
                    <a:pt x="7291" y="12748"/>
                    <a:pt x="3160" y="10695"/>
                    <a:pt x="3531" y="6958"/>
                  </a:cubicBezTo>
                  <a:cubicBezTo>
                    <a:pt x="3848" y="3432"/>
                    <a:pt x="6496" y="379"/>
                    <a:pt x="9197" y="1589"/>
                  </a:cubicBezTo>
                  <a:close/>
                </a:path>
              </a:pathLst>
            </a:custGeom>
            <a:solidFill>
              <a:srgbClr val="000000">
                <a:alpha val="30000"/>
              </a:srgbClr>
            </a:solidFill>
            <a:ln w="5264" cap="flat">
              <a:noFill/>
              <a:prstDash val="solid"/>
              <a:miter/>
            </a:ln>
          </p:spPr>
          <p:txBody>
            <a:bodyPr/>
            <a:lstStyle/>
            <a:p>
              <a:endParaRPr lang="en-US"/>
            </a:p>
          </p:txBody>
        </p:sp>
        <p:sp>
          <p:nvSpPr>
            <p:cNvPr id="1428" name="Freeform 1427">
              <a:extLst>
                <a:ext uri="{FF2B5EF4-FFF2-40B4-BE49-F238E27FC236}">
                  <a16:creationId xmlns:a16="http://schemas.microsoft.com/office/drawing/2014/main" id="{FC0C844F-8122-452E-C2B4-2749D51B46CF}"/>
                </a:ext>
              </a:extLst>
            </p:cNvPr>
            <p:cNvSpPr/>
            <p:nvPr/>
          </p:nvSpPr>
          <p:spPr>
            <a:xfrm>
              <a:off x="7130576" y="644302"/>
              <a:ext cx="11838" cy="15134"/>
            </a:xfrm>
            <a:custGeom>
              <a:avLst/>
              <a:gdLst>
                <a:gd name="csX0" fmla="*/ 31 w 11838"/>
                <a:gd name="csY0" fmla="*/ 8675 h 15134"/>
                <a:gd name="csX1" fmla="*/ 9774 w 11838"/>
                <a:gd name="csY1" fmla="*/ 12622 h 15134"/>
                <a:gd name="csX2" fmla="*/ 8874 w 11838"/>
                <a:gd name="csY2" fmla="*/ 411 h 15134"/>
                <a:gd name="csX3" fmla="*/ 31 w 11838"/>
                <a:gd name="csY3" fmla="*/ 8675 h 15134"/>
                <a:gd name="csX4" fmla="*/ 8821 w 11838"/>
                <a:gd name="csY4" fmla="*/ 1569 h 15134"/>
                <a:gd name="csX5" fmla="*/ 9351 w 11838"/>
                <a:gd name="csY5" fmla="*/ 9096 h 15134"/>
                <a:gd name="csX6" fmla="*/ 3367 w 11838"/>
                <a:gd name="csY6" fmla="*/ 6674 h 15134"/>
                <a:gd name="csX7" fmla="*/ 8821 w 11838"/>
                <a:gd name="csY7" fmla="*/ 1569 h 151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838" h="15134">
                  <a:moveTo>
                    <a:pt x="31" y="8675"/>
                  </a:moveTo>
                  <a:cubicBezTo>
                    <a:pt x="-499" y="14464"/>
                    <a:pt x="5962" y="17675"/>
                    <a:pt x="9774" y="12622"/>
                  </a:cubicBezTo>
                  <a:cubicBezTo>
                    <a:pt x="11734" y="9990"/>
                    <a:pt x="13587" y="2464"/>
                    <a:pt x="8874" y="411"/>
                  </a:cubicBezTo>
                  <a:cubicBezTo>
                    <a:pt x="4638" y="-1431"/>
                    <a:pt x="560" y="3201"/>
                    <a:pt x="31" y="8675"/>
                  </a:cubicBezTo>
                  <a:close/>
                  <a:moveTo>
                    <a:pt x="8821" y="1569"/>
                  </a:moveTo>
                  <a:cubicBezTo>
                    <a:pt x="11734" y="2832"/>
                    <a:pt x="10569" y="7464"/>
                    <a:pt x="9351" y="9096"/>
                  </a:cubicBezTo>
                  <a:cubicBezTo>
                    <a:pt x="7021" y="12201"/>
                    <a:pt x="3049" y="10254"/>
                    <a:pt x="3367" y="6674"/>
                  </a:cubicBezTo>
                  <a:cubicBezTo>
                    <a:pt x="3684" y="3306"/>
                    <a:pt x="6226" y="464"/>
                    <a:pt x="8821" y="1569"/>
                  </a:cubicBezTo>
                  <a:close/>
                </a:path>
              </a:pathLst>
            </a:custGeom>
            <a:solidFill>
              <a:srgbClr val="000000">
                <a:alpha val="30000"/>
              </a:srgbClr>
            </a:solidFill>
            <a:ln w="5264" cap="flat">
              <a:noFill/>
              <a:prstDash val="solid"/>
              <a:miter/>
            </a:ln>
          </p:spPr>
          <p:txBody>
            <a:bodyPr/>
            <a:lstStyle/>
            <a:p>
              <a:endParaRPr lang="en-US"/>
            </a:p>
          </p:txBody>
        </p:sp>
      </p:grpSp>
      <p:cxnSp>
        <p:nvCxnSpPr>
          <p:cNvPr id="1430" name="Straight Connector 1429">
            <a:extLst>
              <a:ext uri="{FF2B5EF4-FFF2-40B4-BE49-F238E27FC236}">
                <a16:creationId xmlns:a16="http://schemas.microsoft.com/office/drawing/2014/main" id="{8E53DA88-C7E0-8631-256F-C7961517C110}"/>
              </a:ext>
            </a:extLst>
          </p:cNvPr>
          <p:cNvCxnSpPr>
            <a:cxnSpLocks/>
          </p:cNvCxnSpPr>
          <p:nvPr/>
        </p:nvCxnSpPr>
        <p:spPr>
          <a:xfrm>
            <a:off x="8903855" y="2399864"/>
            <a:ext cx="351165" cy="0"/>
          </a:xfrm>
          <a:prstGeom prst="line">
            <a:avLst/>
          </a:prstGeom>
          <a:solidFill>
            <a:srgbClr val="FFFFFF"/>
          </a:solidFill>
          <a:ln w="6350" cap="flat">
            <a:solidFill>
              <a:schemeClr val="tx1"/>
            </a:solidFill>
            <a:prstDash val="solid"/>
            <a:miter/>
          </a:ln>
        </p:spPr>
      </p:cxnSp>
      <p:cxnSp>
        <p:nvCxnSpPr>
          <p:cNvPr id="1432" name="Straight Connector 1431">
            <a:extLst>
              <a:ext uri="{FF2B5EF4-FFF2-40B4-BE49-F238E27FC236}">
                <a16:creationId xmlns:a16="http://schemas.microsoft.com/office/drawing/2014/main" id="{59DDB4F5-8470-F6DA-FBE1-187311109AA9}"/>
              </a:ext>
            </a:extLst>
          </p:cNvPr>
          <p:cNvCxnSpPr>
            <a:cxnSpLocks/>
          </p:cNvCxnSpPr>
          <p:nvPr/>
        </p:nvCxnSpPr>
        <p:spPr>
          <a:xfrm>
            <a:off x="8511219" y="2782597"/>
            <a:ext cx="396008" cy="0"/>
          </a:xfrm>
          <a:prstGeom prst="line">
            <a:avLst/>
          </a:prstGeom>
          <a:solidFill>
            <a:srgbClr val="FFFFFF"/>
          </a:solidFill>
          <a:ln w="6350" cap="flat">
            <a:solidFill>
              <a:schemeClr val="tx1"/>
            </a:solidFill>
            <a:prstDash val="solid"/>
            <a:miter/>
          </a:ln>
        </p:spPr>
      </p:cxnSp>
      <p:cxnSp>
        <p:nvCxnSpPr>
          <p:cNvPr id="1433" name="Straight Connector 1432">
            <a:extLst>
              <a:ext uri="{FF2B5EF4-FFF2-40B4-BE49-F238E27FC236}">
                <a16:creationId xmlns:a16="http://schemas.microsoft.com/office/drawing/2014/main" id="{80594EF6-0E3C-3993-78C8-A1E1CB77C969}"/>
              </a:ext>
            </a:extLst>
          </p:cNvPr>
          <p:cNvCxnSpPr>
            <a:cxnSpLocks/>
          </p:cNvCxnSpPr>
          <p:nvPr/>
        </p:nvCxnSpPr>
        <p:spPr>
          <a:xfrm>
            <a:off x="8907988" y="2403475"/>
            <a:ext cx="0" cy="379122"/>
          </a:xfrm>
          <a:prstGeom prst="line">
            <a:avLst/>
          </a:prstGeom>
          <a:solidFill>
            <a:srgbClr val="FFFFFF"/>
          </a:solidFill>
          <a:ln w="6350" cap="flat">
            <a:solidFill>
              <a:schemeClr val="tx1"/>
            </a:solidFill>
            <a:prstDash val="solid"/>
            <a:miter/>
          </a:ln>
        </p:spPr>
      </p:cxnSp>
      <p:cxnSp>
        <p:nvCxnSpPr>
          <p:cNvPr id="1439" name="Straight Connector 1438">
            <a:extLst>
              <a:ext uri="{FF2B5EF4-FFF2-40B4-BE49-F238E27FC236}">
                <a16:creationId xmlns:a16="http://schemas.microsoft.com/office/drawing/2014/main" id="{BF3A07E5-E910-055D-4E67-F8BE0A28531D}"/>
              </a:ext>
            </a:extLst>
          </p:cNvPr>
          <p:cNvCxnSpPr>
            <a:cxnSpLocks/>
            <a:endCxn id="1112" idx="6"/>
          </p:cNvCxnSpPr>
          <p:nvPr/>
        </p:nvCxnSpPr>
        <p:spPr>
          <a:xfrm>
            <a:off x="8511219" y="2834442"/>
            <a:ext cx="743754" cy="0"/>
          </a:xfrm>
          <a:prstGeom prst="line">
            <a:avLst/>
          </a:prstGeom>
          <a:solidFill>
            <a:srgbClr val="FFFFFF"/>
          </a:solidFill>
          <a:ln w="6350" cap="flat">
            <a:solidFill>
              <a:schemeClr val="tx1"/>
            </a:solidFill>
            <a:prstDash val="solid"/>
            <a:miter/>
          </a:ln>
        </p:spPr>
      </p:cxnSp>
      <p:grpSp>
        <p:nvGrpSpPr>
          <p:cNvPr id="1463" name="Group 1462">
            <a:extLst>
              <a:ext uri="{FF2B5EF4-FFF2-40B4-BE49-F238E27FC236}">
                <a16:creationId xmlns:a16="http://schemas.microsoft.com/office/drawing/2014/main" id="{95D4E306-56FD-DFB8-2D52-DF028F145C5A}"/>
              </a:ext>
            </a:extLst>
          </p:cNvPr>
          <p:cNvGrpSpPr/>
          <p:nvPr/>
        </p:nvGrpSpPr>
        <p:grpSpPr>
          <a:xfrm>
            <a:off x="8139845" y="3456992"/>
            <a:ext cx="569180" cy="293914"/>
            <a:chOff x="8028992" y="3456992"/>
            <a:chExt cx="676469" cy="293914"/>
          </a:xfrm>
        </p:grpSpPr>
        <p:cxnSp>
          <p:nvCxnSpPr>
            <p:cNvPr id="1456" name="Straight Connector 1455">
              <a:extLst>
                <a:ext uri="{FF2B5EF4-FFF2-40B4-BE49-F238E27FC236}">
                  <a16:creationId xmlns:a16="http://schemas.microsoft.com/office/drawing/2014/main" id="{610853E3-8253-FA91-9B8E-4A1008234ADE}"/>
                </a:ext>
              </a:extLst>
            </p:cNvPr>
            <p:cNvCxnSpPr/>
            <p:nvPr/>
          </p:nvCxnSpPr>
          <p:spPr>
            <a:xfrm flipH="1">
              <a:off x="8028992" y="3456992"/>
              <a:ext cx="676469" cy="0"/>
            </a:xfrm>
            <a:prstGeom prst="line">
              <a:avLst/>
            </a:prstGeom>
            <a:solidFill>
              <a:srgbClr val="FFFFFF"/>
            </a:solidFill>
            <a:ln w="6350" cap="flat">
              <a:solidFill>
                <a:schemeClr val="tx1"/>
              </a:solidFill>
              <a:prstDash val="solid"/>
              <a:miter/>
            </a:ln>
          </p:spPr>
        </p:cxnSp>
        <p:cxnSp>
          <p:nvCxnSpPr>
            <p:cNvPr id="1457" name="Straight Connector 1456">
              <a:extLst>
                <a:ext uri="{FF2B5EF4-FFF2-40B4-BE49-F238E27FC236}">
                  <a16:creationId xmlns:a16="http://schemas.microsoft.com/office/drawing/2014/main" id="{BFDBC72A-1FA1-BD26-4315-FAF8BDC34145}"/>
                </a:ext>
              </a:extLst>
            </p:cNvPr>
            <p:cNvCxnSpPr/>
            <p:nvPr/>
          </p:nvCxnSpPr>
          <p:spPr>
            <a:xfrm flipH="1">
              <a:off x="8028992" y="3554963"/>
              <a:ext cx="676469" cy="0"/>
            </a:xfrm>
            <a:prstGeom prst="line">
              <a:avLst/>
            </a:prstGeom>
            <a:solidFill>
              <a:srgbClr val="FFFFFF"/>
            </a:solidFill>
            <a:ln w="6350" cap="flat">
              <a:solidFill>
                <a:schemeClr val="tx1"/>
              </a:solidFill>
              <a:prstDash val="solid"/>
              <a:miter/>
            </a:ln>
          </p:spPr>
        </p:cxnSp>
        <p:cxnSp>
          <p:nvCxnSpPr>
            <p:cNvPr id="1458" name="Straight Connector 1457">
              <a:extLst>
                <a:ext uri="{FF2B5EF4-FFF2-40B4-BE49-F238E27FC236}">
                  <a16:creationId xmlns:a16="http://schemas.microsoft.com/office/drawing/2014/main" id="{91941959-090C-DFCA-5FDB-2863BF5C322D}"/>
                </a:ext>
              </a:extLst>
            </p:cNvPr>
            <p:cNvCxnSpPr/>
            <p:nvPr/>
          </p:nvCxnSpPr>
          <p:spPr>
            <a:xfrm flipH="1">
              <a:off x="8028992" y="3652934"/>
              <a:ext cx="676469" cy="0"/>
            </a:xfrm>
            <a:prstGeom prst="line">
              <a:avLst/>
            </a:prstGeom>
            <a:solidFill>
              <a:srgbClr val="FFFFFF"/>
            </a:solidFill>
            <a:ln w="6350" cap="flat">
              <a:solidFill>
                <a:schemeClr val="tx1"/>
              </a:solidFill>
              <a:prstDash val="solid"/>
              <a:miter/>
            </a:ln>
          </p:spPr>
        </p:cxnSp>
        <p:cxnSp>
          <p:nvCxnSpPr>
            <p:cNvPr id="1459" name="Straight Connector 1458">
              <a:extLst>
                <a:ext uri="{FF2B5EF4-FFF2-40B4-BE49-F238E27FC236}">
                  <a16:creationId xmlns:a16="http://schemas.microsoft.com/office/drawing/2014/main" id="{BEF2F15E-C7F1-0AFA-1AF8-2B71316166D8}"/>
                </a:ext>
              </a:extLst>
            </p:cNvPr>
            <p:cNvCxnSpPr/>
            <p:nvPr/>
          </p:nvCxnSpPr>
          <p:spPr>
            <a:xfrm flipH="1">
              <a:off x="8028992" y="3750906"/>
              <a:ext cx="676469" cy="0"/>
            </a:xfrm>
            <a:prstGeom prst="line">
              <a:avLst/>
            </a:prstGeom>
            <a:solidFill>
              <a:srgbClr val="FFFFFF"/>
            </a:solidFill>
            <a:ln w="6350" cap="flat">
              <a:solidFill>
                <a:schemeClr val="tx1"/>
              </a:solidFill>
              <a:prstDash val="solid"/>
              <a:miter/>
            </a:ln>
          </p:spPr>
        </p:cxnSp>
        <p:cxnSp>
          <p:nvCxnSpPr>
            <p:cNvPr id="1460" name="Straight Connector 1459">
              <a:extLst>
                <a:ext uri="{FF2B5EF4-FFF2-40B4-BE49-F238E27FC236}">
                  <a16:creationId xmlns:a16="http://schemas.microsoft.com/office/drawing/2014/main" id="{7BE4A5FB-5427-6F0A-7324-77069A3DD39E}"/>
                </a:ext>
              </a:extLst>
            </p:cNvPr>
            <p:cNvCxnSpPr>
              <a:cxnSpLocks/>
            </p:cNvCxnSpPr>
            <p:nvPr/>
          </p:nvCxnSpPr>
          <p:spPr>
            <a:xfrm>
              <a:off x="8705461" y="3456992"/>
              <a:ext cx="0" cy="293914"/>
            </a:xfrm>
            <a:prstGeom prst="line">
              <a:avLst/>
            </a:prstGeom>
            <a:solidFill>
              <a:srgbClr val="FFFFFF"/>
            </a:solidFill>
            <a:ln w="6350" cap="flat">
              <a:solidFill>
                <a:schemeClr val="tx1"/>
              </a:solidFill>
              <a:prstDash val="solid"/>
              <a:miter/>
            </a:ln>
          </p:spPr>
        </p:cxnSp>
      </p:grpSp>
      <p:grpSp>
        <p:nvGrpSpPr>
          <p:cNvPr id="1464" name="Group 1463">
            <a:extLst>
              <a:ext uri="{FF2B5EF4-FFF2-40B4-BE49-F238E27FC236}">
                <a16:creationId xmlns:a16="http://schemas.microsoft.com/office/drawing/2014/main" id="{2F1FAC14-CE89-CE35-4DF0-6AD50FE0EE1F}"/>
              </a:ext>
            </a:extLst>
          </p:cNvPr>
          <p:cNvGrpSpPr/>
          <p:nvPr/>
        </p:nvGrpSpPr>
        <p:grpSpPr>
          <a:xfrm>
            <a:off x="8218098" y="3853543"/>
            <a:ext cx="490928" cy="293914"/>
            <a:chOff x="8028992" y="3456992"/>
            <a:chExt cx="676469" cy="293914"/>
          </a:xfrm>
        </p:grpSpPr>
        <p:cxnSp>
          <p:nvCxnSpPr>
            <p:cNvPr id="1465" name="Straight Connector 1464">
              <a:extLst>
                <a:ext uri="{FF2B5EF4-FFF2-40B4-BE49-F238E27FC236}">
                  <a16:creationId xmlns:a16="http://schemas.microsoft.com/office/drawing/2014/main" id="{18850D9A-6F0E-90EF-E16C-F11433FDE366}"/>
                </a:ext>
              </a:extLst>
            </p:cNvPr>
            <p:cNvCxnSpPr/>
            <p:nvPr/>
          </p:nvCxnSpPr>
          <p:spPr>
            <a:xfrm flipH="1">
              <a:off x="8028992" y="3456992"/>
              <a:ext cx="676469" cy="0"/>
            </a:xfrm>
            <a:prstGeom prst="line">
              <a:avLst/>
            </a:prstGeom>
            <a:solidFill>
              <a:srgbClr val="FFFFFF"/>
            </a:solidFill>
            <a:ln w="6350" cap="flat">
              <a:solidFill>
                <a:schemeClr val="tx1"/>
              </a:solidFill>
              <a:prstDash val="solid"/>
              <a:miter/>
            </a:ln>
          </p:spPr>
        </p:cxnSp>
        <p:cxnSp>
          <p:nvCxnSpPr>
            <p:cNvPr id="1466" name="Straight Connector 1465">
              <a:extLst>
                <a:ext uri="{FF2B5EF4-FFF2-40B4-BE49-F238E27FC236}">
                  <a16:creationId xmlns:a16="http://schemas.microsoft.com/office/drawing/2014/main" id="{674558BB-1BF8-0812-0E9A-EA9EC0E90816}"/>
                </a:ext>
              </a:extLst>
            </p:cNvPr>
            <p:cNvCxnSpPr/>
            <p:nvPr/>
          </p:nvCxnSpPr>
          <p:spPr>
            <a:xfrm flipH="1">
              <a:off x="8028992" y="3554963"/>
              <a:ext cx="676469" cy="0"/>
            </a:xfrm>
            <a:prstGeom prst="line">
              <a:avLst/>
            </a:prstGeom>
            <a:solidFill>
              <a:srgbClr val="FFFFFF"/>
            </a:solidFill>
            <a:ln w="6350" cap="flat">
              <a:solidFill>
                <a:schemeClr val="tx1"/>
              </a:solidFill>
              <a:prstDash val="solid"/>
              <a:miter/>
            </a:ln>
          </p:spPr>
        </p:cxnSp>
        <p:cxnSp>
          <p:nvCxnSpPr>
            <p:cNvPr id="1467" name="Straight Connector 1466">
              <a:extLst>
                <a:ext uri="{FF2B5EF4-FFF2-40B4-BE49-F238E27FC236}">
                  <a16:creationId xmlns:a16="http://schemas.microsoft.com/office/drawing/2014/main" id="{6725CF8C-68D1-D93F-1D70-6C6D82E97B84}"/>
                </a:ext>
              </a:extLst>
            </p:cNvPr>
            <p:cNvCxnSpPr/>
            <p:nvPr/>
          </p:nvCxnSpPr>
          <p:spPr>
            <a:xfrm flipH="1">
              <a:off x="8028992" y="3652934"/>
              <a:ext cx="676469" cy="0"/>
            </a:xfrm>
            <a:prstGeom prst="line">
              <a:avLst/>
            </a:prstGeom>
            <a:solidFill>
              <a:srgbClr val="FFFFFF"/>
            </a:solidFill>
            <a:ln w="6350" cap="flat">
              <a:solidFill>
                <a:schemeClr val="tx1"/>
              </a:solidFill>
              <a:prstDash val="solid"/>
              <a:miter/>
            </a:ln>
          </p:spPr>
        </p:cxnSp>
        <p:cxnSp>
          <p:nvCxnSpPr>
            <p:cNvPr id="1468" name="Straight Connector 1467">
              <a:extLst>
                <a:ext uri="{FF2B5EF4-FFF2-40B4-BE49-F238E27FC236}">
                  <a16:creationId xmlns:a16="http://schemas.microsoft.com/office/drawing/2014/main" id="{7E8A62B4-3E9D-8F97-1245-D668CAFD662D}"/>
                </a:ext>
              </a:extLst>
            </p:cNvPr>
            <p:cNvCxnSpPr/>
            <p:nvPr/>
          </p:nvCxnSpPr>
          <p:spPr>
            <a:xfrm flipH="1">
              <a:off x="8028992" y="3750906"/>
              <a:ext cx="676469" cy="0"/>
            </a:xfrm>
            <a:prstGeom prst="line">
              <a:avLst/>
            </a:prstGeom>
            <a:solidFill>
              <a:srgbClr val="FFFFFF"/>
            </a:solidFill>
            <a:ln w="6350" cap="flat">
              <a:solidFill>
                <a:schemeClr val="tx1"/>
              </a:solidFill>
              <a:prstDash val="solid"/>
              <a:miter/>
            </a:ln>
          </p:spPr>
        </p:cxnSp>
        <p:cxnSp>
          <p:nvCxnSpPr>
            <p:cNvPr id="1469" name="Straight Connector 1468">
              <a:extLst>
                <a:ext uri="{FF2B5EF4-FFF2-40B4-BE49-F238E27FC236}">
                  <a16:creationId xmlns:a16="http://schemas.microsoft.com/office/drawing/2014/main" id="{788CC6C2-0B56-6306-38EF-71817D00EE48}"/>
                </a:ext>
              </a:extLst>
            </p:cNvPr>
            <p:cNvCxnSpPr>
              <a:cxnSpLocks/>
            </p:cNvCxnSpPr>
            <p:nvPr/>
          </p:nvCxnSpPr>
          <p:spPr>
            <a:xfrm>
              <a:off x="8705461" y="3456992"/>
              <a:ext cx="0" cy="293914"/>
            </a:xfrm>
            <a:prstGeom prst="line">
              <a:avLst/>
            </a:prstGeom>
            <a:solidFill>
              <a:srgbClr val="FFFFFF"/>
            </a:solidFill>
            <a:ln w="6350" cap="flat">
              <a:solidFill>
                <a:schemeClr val="tx1"/>
              </a:solidFill>
              <a:prstDash val="solid"/>
              <a:miter/>
            </a:ln>
          </p:spPr>
        </p:cxnSp>
      </p:grpSp>
      <p:grpSp>
        <p:nvGrpSpPr>
          <p:cNvPr id="1470" name="Group 1469">
            <a:extLst>
              <a:ext uri="{FF2B5EF4-FFF2-40B4-BE49-F238E27FC236}">
                <a16:creationId xmlns:a16="http://schemas.microsoft.com/office/drawing/2014/main" id="{5CE19607-C150-2C50-E4DF-B0DDACEC32E5}"/>
              </a:ext>
            </a:extLst>
          </p:cNvPr>
          <p:cNvGrpSpPr/>
          <p:nvPr/>
        </p:nvGrpSpPr>
        <p:grpSpPr>
          <a:xfrm>
            <a:off x="8223848" y="4254759"/>
            <a:ext cx="485101" cy="293914"/>
            <a:chOff x="8028992" y="3456992"/>
            <a:chExt cx="676469" cy="293914"/>
          </a:xfrm>
        </p:grpSpPr>
        <p:cxnSp>
          <p:nvCxnSpPr>
            <p:cNvPr id="1471" name="Straight Connector 1470">
              <a:extLst>
                <a:ext uri="{FF2B5EF4-FFF2-40B4-BE49-F238E27FC236}">
                  <a16:creationId xmlns:a16="http://schemas.microsoft.com/office/drawing/2014/main" id="{72E99A89-B55A-D93E-CF1D-068D536397AD}"/>
                </a:ext>
              </a:extLst>
            </p:cNvPr>
            <p:cNvCxnSpPr/>
            <p:nvPr/>
          </p:nvCxnSpPr>
          <p:spPr>
            <a:xfrm flipH="1">
              <a:off x="8028992" y="3456992"/>
              <a:ext cx="676469" cy="0"/>
            </a:xfrm>
            <a:prstGeom prst="line">
              <a:avLst/>
            </a:prstGeom>
            <a:solidFill>
              <a:srgbClr val="FFFFFF"/>
            </a:solidFill>
            <a:ln w="6350" cap="flat">
              <a:solidFill>
                <a:schemeClr val="tx1"/>
              </a:solidFill>
              <a:prstDash val="solid"/>
              <a:miter/>
            </a:ln>
          </p:spPr>
        </p:cxnSp>
        <p:cxnSp>
          <p:nvCxnSpPr>
            <p:cNvPr id="1472" name="Straight Connector 1471">
              <a:extLst>
                <a:ext uri="{FF2B5EF4-FFF2-40B4-BE49-F238E27FC236}">
                  <a16:creationId xmlns:a16="http://schemas.microsoft.com/office/drawing/2014/main" id="{5883BBA2-C97A-D9F9-DE69-1D4F9FFF779E}"/>
                </a:ext>
              </a:extLst>
            </p:cNvPr>
            <p:cNvCxnSpPr/>
            <p:nvPr/>
          </p:nvCxnSpPr>
          <p:spPr>
            <a:xfrm flipH="1">
              <a:off x="8028992" y="3554963"/>
              <a:ext cx="676469" cy="0"/>
            </a:xfrm>
            <a:prstGeom prst="line">
              <a:avLst/>
            </a:prstGeom>
            <a:solidFill>
              <a:srgbClr val="FFFFFF"/>
            </a:solidFill>
            <a:ln w="6350" cap="flat">
              <a:solidFill>
                <a:schemeClr val="tx1"/>
              </a:solidFill>
              <a:prstDash val="solid"/>
              <a:miter/>
            </a:ln>
          </p:spPr>
        </p:cxnSp>
        <p:cxnSp>
          <p:nvCxnSpPr>
            <p:cNvPr id="1473" name="Straight Connector 1472">
              <a:extLst>
                <a:ext uri="{FF2B5EF4-FFF2-40B4-BE49-F238E27FC236}">
                  <a16:creationId xmlns:a16="http://schemas.microsoft.com/office/drawing/2014/main" id="{38EEAAEF-B5D9-86B9-DCCA-D36F2065EDFC}"/>
                </a:ext>
              </a:extLst>
            </p:cNvPr>
            <p:cNvCxnSpPr/>
            <p:nvPr/>
          </p:nvCxnSpPr>
          <p:spPr>
            <a:xfrm flipH="1">
              <a:off x="8028992" y="3652934"/>
              <a:ext cx="676469" cy="0"/>
            </a:xfrm>
            <a:prstGeom prst="line">
              <a:avLst/>
            </a:prstGeom>
            <a:solidFill>
              <a:srgbClr val="FFFFFF"/>
            </a:solidFill>
            <a:ln w="6350" cap="flat">
              <a:solidFill>
                <a:schemeClr val="tx1"/>
              </a:solidFill>
              <a:prstDash val="solid"/>
              <a:miter/>
            </a:ln>
          </p:spPr>
        </p:cxnSp>
        <p:cxnSp>
          <p:nvCxnSpPr>
            <p:cNvPr id="1474" name="Straight Connector 1473">
              <a:extLst>
                <a:ext uri="{FF2B5EF4-FFF2-40B4-BE49-F238E27FC236}">
                  <a16:creationId xmlns:a16="http://schemas.microsoft.com/office/drawing/2014/main" id="{05D06308-FA01-0D5F-7887-CAF9DFD83325}"/>
                </a:ext>
              </a:extLst>
            </p:cNvPr>
            <p:cNvCxnSpPr/>
            <p:nvPr/>
          </p:nvCxnSpPr>
          <p:spPr>
            <a:xfrm flipH="1">
              <a:off x="8028992" y="3750906"/>
              <a:ext cx="676469" cy="0"/>
            </a:xfrm>
            <a:prstGeom prst="line">
              <a:avLst/>
            </a:prstGeom>
            <a:solidFill>
              <a:srgbClr val="FFFFFF"/>
            </a:solidFill>
            <a:ln w="6350" cap="flat">
              <a:solidFill>
                <a:schemeClr val="tx1"/>
              </a:solidFill>
              <a:prstDash val="solid"/>
              <a:miter/>
            </a:ln>
          </p:spPr>
        </p:cxnSp>
        <p:cxnSp>
          <p:nvCxnSpPr>
            <p:cNvPr id="1475" name="Straight Connector 1474">
              <a:extLst>
                <a:ext uri="{FF2B5EF4-FFF2-40B4-BE49-F238E27FC236}">
                  <a16:creationId xmlns:a16="http://schemas.microsoft.com/office/drawing/2014/main" id="{1A4A9E16-3DE1-81A0-8738-F4FF9E80356C}"/>
                </a:ext>
              </a:extLst>
            </p:cNvPr>
            <p:cNvCxnSpPr>
              <a:cxnSpLocks/>
            </p:cNvCxnSpPr>
            <p:nvPr/>
          </p:nvCxnSpPr>
          <p:spPr>
            <a:xfrm>
              <a:off x="8705461" y="3456992"/>
              <a:ext cx="0" cy="293914"/>
            </a:xfrm>
            <a:prstGeom prst="line">
              <a:avLst/>
            </a:prstGeom>
            <a:solidFill>
              <a:srgbClr val="FFFFFF"/>
            </a:solidFill>
            <a:ln w="6350" cap="flat">
              <a:solidFill>
                <a:schemeClr val="tx1"/>
              </a:solidFill>
              <a:prstDash val="solid"/>
              <a:miter/>
            </a:ln>
          </p:spPr>
        </p:cxnSp>
      </p:grpSp>
      <p:grpSp>
        <p:nvGrpSpPr>
          <p:cNvPr id="1476" name="Group 1475">
            <a:extLst>
              <a:ext uri="{FF2B5EF4-FFF2-40B4-BE49-F238E27FC236}">
                <a16:creationId xmlns:a16="http://schemas.microsoft.com/office/drawing/2014/main" id="{C4EFC117-1DC4-BA5A-49F2-828A129518C2}"/>
              </a:ext>
            </a:extLst>
          </p:cNvPr>
          <p:cNvGrpSpPr/>
          <p:nvPr/>
        </p:nvGrpSpPr>
        <p:grpSpPr>
          <a:xfrm>
            <a:off x="8177842" y="4646645"/>
            <a:ext cx="531108" cy="205273"/>
            <a:chOff x="8028992" y="3456992"/>
            <a:chExt cx="676469" cy="293914"/>
          </a:xfrm>
        </p:grpSpPr>
        <p:cxnSp>
          <p:nvCxnSpPr>
            <p:cNvPr id="1477" name="Straight Connector 1476">
              <a:extLst>
                <a:ext uri="{FF2B5EF4-FFF2-40B4-BE49-F238E27FC236}">
                  <a16:creationId xmlns:a16="http://schemas.microsoft.com/office/drawing/2014/main" id="{1DAE5833-B3AC-CD46-B3DB-0FA9B7B9B56A}"/>
                </a:ext>
              </a:extLst>
            </p:cNvPr>
            <p:cNvCxnSpPr/>
            <p:nvPr/>
          </p:nvCxnSpPr>
          <p:spPr>
            <a:xfrm flipH="1">
              <a:off x="8028992" y="3456992"/>
              <a:ext cx="676469" cy="0"/>
            </a:xfrm>
            <a:prstGeom prst="line">
              <a:avLst/>
            </a:prstGeom>
            <a:solidFill>
              <a:srgbClr val="FFFFFF"/>
            </a:solidFill>
            <a:ln w="6350" cap="flat">
              <a:solidFill>
                <a:schemeClr val="tx1"/>
              </a:solidFill>
              <a:prstDash val="solid"/>
              <a:miter/>
            </a:ln>
          </p:spPr>
        </p:cxnSp>
        <p:cxnSp>
          <p:nvCxnSpPr>
            <p:cNvPr id="1478" name="Straight Connector 1477">
              <a:extLst>
                <a:ext uri="{FF2B5EF4-FFF2-40B4-BE49-F238E27FC236}">
                  <a16:creationId xmlns:a16="http://schemas.microsoft.com/office/drawing/2014/main" id="{A85EBF36-D114-D21A-E37F-854D15141931}"/>
                </a:ext>
              </a:extLst>
            </p:cNvPr>
            <p:cNvCxnSpPr/>
            <p:nvPr/>
          </p:nvCxnSpPr>
          <p:spPr>
            <a:xfrm flipH="1">
              <a:off x="8028992" y="3554963"/>
              <a:ext cx="676469" cy="0"/>
            </a:xfrm>
            <a:prstGeom prst="line">
              <a:avLst/>
            </a:prstGeom>
            <a:solidFill>
              <a:srgbClr val="FFFFFF"/>
            </a:solidFill>
            <a:ln w="6350" cap="flat">
              <a:solidFill>
                <a:schemeClr val="tx1"/>
              </a:solidFill>
              <a:prstDash val="solid"/>
              <a:miter/>
            </a:ln>
          </p:spPr>
        </p:cxnSp>
        <p:cxnSp>
          <p:nvCxnSpPr>
            <p:cNvPr id="1479" name="Straight Connector 1478">
              <a:extLst>
                <a:ext uri="{FF2B5EF4-FFF2-40B4-BE49-F238E27FC236}">
                  <a16:creationId xmlns:a16="http://schemas.microsoft.com/office/drawing/2014/main" id="{FD897847-01D8-B602-A4D2-D824F3191E3F}"/>
                </a:ext>
              </a:extLst>
            </p:cNvPr>
            <p:cNvCxnSpPr/>
            <p:nvPr/>
          </p:nvCxnSpPr>
          <p:spPr>
            <a:xfrm flipH="1">
              <a:off x="8028992" y="3652934"/>
              <a:ext cx="676469" cy="0"/>
            </a:xfrm>
            <a:prstGeom prst="line">
              <a:avLst/>
            </a:prstGeom>
            <a:solidFill>
              <a:srgbClr val="FFFFFF"/>
            </a:solidFill>
            <a:ln w="6350" cap="flat">
              <a:solidFill>
                <a:schemeClr val="tx1"/>
              </a:solidFill>
              <a:prstDash val="solid"/>
              <a:miter/>
            </a:ln>
          </p:spPr>
        </p:cxnSp>
        <p:cxnSp>
          <p:nvCxnSpPr>
            <p:cNvPr id="1480" name="Straight Connector 1479">
              <a:extLst>
                <a:ext uri="{FF2B5EF4-FFF2-40B4-BE49-F238E27FC236}">
                  <a16:creationId xmlns:a16="http://schemas.microsoft.com/office/drawing/2014/main" id="{70BD94D0-8D79-F561-3161-FB7C2631022E}"/>
                </a:ext>
              </a:extLst>
            </p:cNvPr>
            <p:cNvCxnSpPr/>
            <p:nvPr/>
          </p:nvCxnSpPr>
          <p:spPr>
            <a:xfrm flipH="1">
              <a:off x="8028992" y="3750906"/>
              <a:ext cx="676469" cy="0"/>
            </a:xfrm>
            <a:prstGeom prst="line">
              <a:avLst/>
            </a:prstGeom>
            <a:solidFill>
              <a:srgbClr val="FFFFFF"/>
            </a:solidFill>
            <a:ln w="6350" cap="flat">
              <a:solidFill>
                <a:schemeClr val="tx1"/>
              </a:solidFill>
              <a:prstDash val="solid"/>
              <a:miter/>
            </a:ln>
          </p:spPr>
        </p:cxnSp>
        <p:cxnSp>
          <p:nvCxnSpPr>
            <p:cNvPr id="1481" name="Straight Connector 1480">
              <a:extLst>
                <a:ext uri="{FF2B5EF4-FFF2-40B4-BE49-F238E27FC236}">
                  <a16:creationId xmlns:a16="http://schemas.microsoft.com/office/drawing/2014/main" id="{457DA091-38CB-0317-A017-CF6C92909B99}"/>
                </a:ext>
              </a:extLst>
            </p:cNvPr>
            <p:cNvCxnSpPr>
              <a:cxnSpLocks/>
            </p:cNvCxnSpPr>
            <p:nvPr/>
          </p:nvCxnSpPr>
          <p:spPr>
            <a:xfrm>
              <a:off x="8705461" y="3456992"/>
              <a:ext cx="0" cy="293914"/>
            </a:xfrm>
            <a:prstGeom prst="line">
              <a:avLst/>
            </a:prstGeom>
            <a:solidFill>
              <a:srgbClr val="FFFFFF"/>
            </a:solidFill>
            <a:ln w="6350" cap="flat">
              <a:solidFill>
                <a:schemeClr val="tx1"/>
              </a:solidFill>
              <a:prstDash val="solid"/>
              <a:miter/>
            </a:ln>
          </p:spPr>
        </p:cxnSp>
      </p:grpSp>
      <p:cxnSp>
        <p:nvCxnSpPr>
          <p:cNvPr id="1483" name="Elbow Connector 1482">
            <a:extLst>
              <a:ext uri="{FF2B5EF4-FFF2-40B4-BE49-F238E27FC236}">
                <a16:creationId xmlns:a16="http://schemas.microsoft.com/office/drawing/2014/main" id="{3662D46D-143A-01D0-E68F-EF1AAB7CD679}"/>
              </a:ext>
            </a:extLst>
          </p:cNvPr>
          <p:cNvCxnSpPr>
            <a:cxnSpLocks/>
            <a:stCxn id="1485" idx="3"/>
            <a:endCxn id="1122" idx="6"/>
          </p:cNvCxnSpPr>
          <p:nvPr/>
        </p:nvCxnSpPr>
        <p:spPr>
          <a:xfrm>
            <a:off x="8710127" y="4753947"/>
            <a:ext cx="544846" cy="687966"/>
          </a:xfrm>
          <a:prstGeom prst="bentConnector3">
            <a:avLst>
              <a:gd name="adj1" fmla="val 26025"/>
            </a:avLst>
          </a:prstGeom>
          <a:solidFill>
            <a:srgbClr val="FFFFFF"/>
          </a:solidFill>
          <a:ln w="6350" cap="flat">
            <a:solidFill>
              <a:schemeClr val="tx1"/>
            </a:solidFill>
            <a:prstDash val="solid"/>
            <a:miter/>
          </a:ln>
        </p:spPr>
      </p:cxnSp>
      <p:sp>
        <p:nvSpPr>
          <p:cNvPr id="1485" name="Rectangle 1484">
            <a:extLst>
              <a:ext uri="{FF2B5EF4-FFF2-40B4-BE49-F238E27FC236}">
                <a16:creationId xmlns:a16="http://schemas.microsoft.com/office/drawing/2014/main" id="{A5DFC29C-EB4C-847B-4669-D4C20B8B201C}"/>
              </a:ext>
            </a:extLst>
          </p:cNvPr>
          <p:cNvSpPr/>
          <p:nvPr/>
        </p:nvSpPr>
        <p:spPr>
          <a:xfrm>
            <a:off x="8579498" y="4641980"/>
            <a:ext cx="130629" cy="223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8" name="Rectangle 1487">
            <a:extLst>
              <a:ext uri="{FF2B5EF4-FFF2-40B4-BE49-F238E27FC236}">
                <a16:creationId xmlns:a16="http://schemas.microsoft.com/office/drawing/2014/main" id="{2FE26C4C-55D4-4A32-75D8-5ED56BC059F0}"/>
              </a:ext>
            </a:extLst>
          </p:cNvPr>
          <p:cNvSpPr/>
          <p:nvPr/>
        </p:nvSpPr>
        <p:spPr>
          <a:xfrm>
            <a:off x="8574768" y="4253203"/>
            <a:ext cx="130629" cy="30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9" name="Rectangle 1488">
            <a:extLst>
              <a:ext uri="{FF2B5EF4-FFF2-40B4-BE49-F238E27FC236}">
                <a16:creationId xmlns:a16="http://schemas.microsoft.com/office/drawing/2014/main" id="{9B1AD18C-46A6-E2F1-2701-D2F0A626CC1C}"/>
              </a:ext>
            </a:extLst>
          </p:cNvPr>
          <p:cNvSpPr/>
          <p:nvPr/>
        </p:nvSpPr>
        <p:spPr>
          <a:xfrm>
            <a:off x="8577943" y="3851987"/>
            <a:ext cx="130629" cy="300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0" name="Elbow Connector 1489">
            <a:extLst>
              <a:ext uri="{FF2B5EF4-FFF2-40B4-BE49-F238E27FC236}">
                <a16:creationId xmlns:a16="http://schemas.microsoft.com/office/drawing/2014/main" id="{92FA1736-9CFA-F7BD-4836-1F157681C5CD}"/>
              </a:ext>
            </a:extLst>
          </p:cNvPr>
          <p:cNvCxnSpPr>
            <a:cxnSpLocks/>
          </p:cNvCxnSpPr>
          <p:nvPr/>
        </p:nvCxnSpPr>
        <p:spPr>
          <a:xfrm flipH="1">
            <a:off x="8705397" y="4002055"/>
            <a:ext cx="3175" cy="401216"/>
          </a:xfrm>
          <a:prstGeom prst="bentConnector3">
            <a:avLst>
              <a:gd name="adj1" fmla="val -4400000"/>
            </a:avLst>
          </a:prstGeom>
          <a:solidFill>
            <a:srgbClr val="FFFFFF"/>
          </a:solidFill>
          <a:ln w="6350" cap="flat">
            <a:solidFill>
              <a:schemeClr val="tx1"/>
            </a:solidFill>
            <a:prstDash val="solid"/>
            <a:miter/>
          </a:ln>
        </p:spPr>
      </p:cxnSp>
      <p:sp>
        <p:nvSpPr>
          <p:cNvPr id="1495" name="Oval 1494">
            <a:extLst>
              <a:ext uri="{FF2B5EF4-FFF2-40B4-BE49-F238E27FC236}">
                <a16:creationId xmlns:a16="http://schemas.microsoft.com/office/drawing/2014/main" id="{0AAE42B5-B6AC-BA4D-F93A-A1EBDB827BDB}"/>
              </a:ext>
            </a:extLst>
          </p:cNvPr>
          <p:cNvSpPr/>
          <p:nvPr/>
        </p:nvSpPr>
        <p:spPr>
          <a:xfrm>
            <a:off x="8775441" y="5173825"/>
            <a:ext cx="144625" cy="144625"/>
          </a:xfrm>
          <a:prstGeom prst="ellipse">
            <a:avLst/>
          </a:prstGeom>
          <a:solidFill>
            <a:srgbClr val="FFFFFF"/>
          </a:solidFill>
          <a:ln w="6350" cap="flat">
            <a:solidFill>
              <a:schemeClr val="tx1"/>
            </a:solidFill>
            <a:prstDash val="solid"/>
            <a:miter/>
          </a:ln>
        </p:spPr>
        <p:txBody>
          <a:bodyPr rtlCol="0" anchor="ctr"/>
          <a:lstStyle/>
          <a:p>
            <a:pPr algn="ctr"/>
            <a:endParaRPr lang="en-US"/>
          </a:p>
        </p:txBody>
      </p:sp>
      <p:sp>
        <p:nvSpPr>
          <p:cNvPr id="1496" name="Oval 1495">
            <a:extLst>
              <a:ext uri="{FF2B5EF4-FFF2-40B4-BE49-F238E27FC236}">
                <a16:creationId xmlns:a16="http://schemas.microsoft.com/office/drawing/2014/main" id="{5FC02387-4C3C-BA16-0B58-69FDA12B7A28}"/>
              </a:ext>
            </a:extLst>
          </p:cNvPr>
          <p:cNvSpPr/>
          <p:nvPr/>
        </p:nvSpPr>
        <p:spPr>
          <a:xfrm>
            <a:off x="8920721" y="4065864"/>
            <a:ext cx="144625" cy="144625"/>
          </a:xfrm>
          <a:prstGeom prst="ellipse">
            <a:avLst/>
          </a:prstGeom>
          <a:solidFill>
            <a:srgbClr val="FFFFFF"/>
          </a:solidFill>
          <a:ln w="6350" cap="flat">
            <a:solidFill>
              <a:schemeClr val="tx1"/>
            </a:solidFill>
            <a:prstDash val="solid"/>
            <a:miter/>
          </a:ln>
        </p:spPr>
        <p:txBody>
          <a:bodyPr rtlCol="0" anchor="ctr"/>
          <a:lstStyle/>
          <a:p>
            <a:pPr algn="ctr"/>
            <a:endParaRPr lang="en-US"/>
          </a:p>
        </p:txBody>
      </p:sp>
      <p:sp>
        <p:nvSpPr>
          <p:cNvPr id="30" name="TextBox 29">
            <a:extLst>
              <a:ext uri="{FF2B5EF4-FFF2-40B4-BE49-F238E27FC236}">
                <a16:creationId xmlns:a16="http://schemas.microsoft.com/office/drawing/2014/main" id="{9EE1949B-CE4C-4CBD-C75F-EBE82BED8231}"/>
              </a:ext>
            </a:extLst>
          </p:cNvPr>
          <p:cNvSpPr txBox="1"/>
          <p:nvPr/>
        </p:nvSpPr>
        <p:spPr>
          <a:xfrm>
            <a:off x="5845307" y="1913435"/>
            <a:ext cx="1311726" cy="261610"/>
          </a:xfrm>
          <a:prstGeom prst="rect">
            <a:avLst/>
          </a:prstGeom>
          <a:noFill/>
        </p:spPr>
        <p:txBody>
          <a:bodyPr wrap="none" lIns="90000" rtlCol="0" anchor="b" anchorCtr="0">
            <a:spAutoFit/>
          </a:bodyPr>
          <a:lstStyle/>
          <a:p>
            <a:pPr algn="ctr"/>
            <a:r>
              <a:rPr lang="en-US" sz="1100" b="1" dirty="0">
                <a:solidFill>
                  <a:schemeClr val="tx2"/>
                </a:solidFill>
              </a:rPr>
              <a:t>Parasympathetic</a:t>
            </a:r>
          </a:p>
        </p:txBody>
      </p:sp>
      <p:sp>
        <p:nvSpPr>
          <p:cNvPr id="32" name="TextBox 31">
            <a:extLst>
              <a:ext uri="{FF2B5EF4-FFF2-40B4-BE49-F238E27FC236}">
                <a16:creationId xmlns:a16="http://schemas.microsoft.com/office/drawing/2014/main" id="{BCDA8FEB-9C2D-A256-B5BB-794E14678548}"/>
              </a:ext>
            </a:extLst>
          </p:cNvPr>
          <p:cNvSpPr txBox="1"/>
          <p:nvPr/>
        </p:nvSpPr>
        <p:spPr>
          <a:xfrm>
            <a:off x="5329997" y="2723153"/>
            <a:ext cx="960504" cy="415498"/>
          </a:xfrm>
          <a:prstGeom prst="rect">
            <a:avLst/>
          </a:prstGeom>
          <a:noFill/>
        </p:spPr>
        <p:txBody>
          <a:bodyPr wrap="square" bIns="46800" rtlCol="0" anchor="ctr" anchorCtr="0">
            <a:spAutoFit/>
          </a:bodyPr>
          <a:lstStyle/>
          <a:p>
            <a:pPr algn="r"/>
            <a:r>
              <a:rPr lang="en-US" sz="1050">
                <a:solidFill>
                  <a:schemeClr val="tx2"/>
                </a:solidFill>
              </a:rPr>
              <a:t>Stimulates flow of saliva</a:t>
            </a:r>
          </a:p>
        </p:txBody>
      </p:sp>
      <p:sp>
        <p:nvSpPr>
          <p:cNvPr id="33" name="TextBox 32">
            <a:extLst>
              <a:ext uri="{FF2B5EF4-FFF2-40B4-BE49-F238E27FC236}">
                <a16:creationId xmlns:a16="http://schemas.microsoft.com/office/drawing/2014/main" id="{D8B66E89-2A02-B17D-981F-DF357F5B43EF}"/>
              </a:ext>
            </a:extLst>
          </p:cNvPr>
          <p:cNvSpPr txBox="1"/>
          <p:nvPr/>
        </p:nvSpPr>
        <p:spPr>
          <a:xfrm>
            <a:off x="5147510" y="3238911"/>
            <a:ext cx="1152881" cy="255006"/>
          </a:xfrm>
          <a:prstGeom prst="rect">
            <a:avLst/>
          </a:prstGeom>
          <a:noFill/>
        </p:spPr>
        <p:txBody>
          <a:bodyPr wrap="none" bIns="46800" rtlCol="0" anchor="ctr" anchorCtr="0">
            <a:spAutoFit/>
          </a:bodyPr>
          <a:lstStyle/>
          <a:p>
            <a:pPr algn="r"/>
            <a:r>
              <a:rPr lang="en-US" sz="1050">
                <a:solidFill>
                  <a:schemeClr val="tx2"/>
                </a:solidFill>
              </a:rPr>
              <a:t>Slows heartbeat</a:t>
            </a:r>
          </a:p>
        </p:txBody>
      </p:sp>
      <p:sp>
        <p:nvSpPr>
          <p:cNvPr id="34" name="TextBox 33">
            <a:extLst>
              <a:ext uri="{FF2B5EF4-FFF2-40B4-BE49-F238E27FC236}">
                <a16:creationId xmlns:a16="http://schemas.microsoft.com/office/drawing/2014/main" id="{67015C4F-B3B9-1C39-297F-76B582C09EAC}"/>
              </a:ext>
            </a:extLst>
          </p:cNvPr>
          <p:cNvSpPr txBox="1"/>
          <p:nvPr/>
        </p:nvSpPr>
        <p:spPr>
          <a:xfrm>
            <a:off x="5035300" y="3746621"/>
            <a:ext cx="1265091" cy="255006"/>
          </a:xfrm>
          <a:prstGeom prst="rect">
            <a:avLst/>
          </a:prstGeom>
          <a:noFill/>
        </p:spPr>
        <p:txBody>
          <a:bodyPr wrap="none" bIns="46800" rtlCol="0" anchor="ctr" anchorCtr="0">
            <a:spAutoFit/>
          </a:bodyPr>
          <a:lstStyle/>
          <a:p>
            <a:pPr algn="r"/>
            <a:r>
              <a:rPr lang="en-US" sz="1050">
                <a:solidFill>
                  <a:schemeClr val="tx2"/>
                </a:solidFill>
              </a:rPr>
              <a:t>Constricts bronchi</a:t>
            </a:r>
          </a:p>
        </p:txBody>
      </p:sp>
      <p:sp>
        <p:nvSpPr>
          <p:cNvPr id="35" name="TextBox 34">
            <a:extLst>
              <a:ext uri="{FF2B5EF4-FFF2-40B4-BE49-F238E27FC236}">
                <a16:creationId xmlns:a16="http://schemas.microsoft.com/office/drawing/2014/main" id="{DAD5ED2D-98BD-01DA-EE96-40B69BC4E465}"/>
              </a:ext>
            </a:extLst>
          </p:cNvPr>
          <p:cNvSpPr txBox="1"/>
          <p:nvPr/>
        </p:nvSpPr>
        <p:spPr>
          <a:xfrm>
            <a:off x="4796135" y="4173540"/>
            <a:ext cx="1504255" cy="416589"/>
          </a:xfrm>
          <a:prstGeom prst="rect">
            <a:avLst/>
          </a:prstGeom>
          <a:noFill/>
        </p:spPr>
        <p:txBody>
          <a:bodyPr wrap="square" bIns="46800" rtlCol="0" anchor="ctr" anchorCtr="0">
            <a:spAutoFit/>
          </a:bodyPr>
          <a:lstStyle/>
          <a:p>
            <a:pPr algn="r"/>
            <a:r>
              <a:rPr lang="en-US" sz="1050" dirty="0">
                <a:solidFill>
                  <a:schemeClr val="tx2"/>
                </a:solidFill>
              </a:rPr>
              <a:t>Stimulates peristalsis and secretion</a:t>
            </a:r>
          </a:p>
        </p:txBody>
      </p:sp>
      <p:sp>
        <p:nvSpPr>
          <p:cNvPr id="36" name="TextBox 35">
            <a:extLst>
              <a:ext uri="{FF2B5EF4-FFF2-40B4-BE49-F238E27FC236}">
                <a16:creationId xmlns:a16="http://schemas.microsoft.com/office/drawing/2014/main" id="{0F050C76-A74F-F88A-6475-DBFBC47DC520}"/>
              </a:ext>
            </a:extLst>
          </p:cNvPr>
          <p:cNvSpPr txBox="1"/>
          <p:nvPr/>
        </p:nvSpPr>
        <p:spPr>
          <a:xfrm>
            <a:off x="4600886" y="4762041"/>
            <a:ext cx="1699504" cy="255006"/>
          </a:xfrm>
          <a:prstGeom prst="rect">
            <a:avLst/>
          </a:prstGeom>
          <a:noFill/>
        </p:spPr>
        <p:txBody>
          <a:bodyPr wrap="none" bIns="46800" rtlCol="0" anchor="ctr" anchorCtr="0">
            <a:spAutoFit/>
          </a:bodyPr>
          <a:lstStyle/>
          <a:p>
            <a:pPr algn="r"/>
            <a:r>
              <a:rPr lang="en-US" sz="1050">
                <a:solidFill>
                  <a:schemeClr val="tx2"/>
                </a:solidFill>
              </a:rPr>
              <a:t>Stimulates release of bite</a:t>
            </a:r>
          </a:p>
        </p:txBody>
      </p:sp>
      <p:sp>
        <p:nvSpPr>
          <p:cNvPr id="37" name="TextBox 36">
            <a:extLst>
              <a:ext uri="{FF2B5EF4-FFF2-40B4-BE49-F238E27FC236}">
                <a16:creationId xmlns:a16="http://schemas.microsoft.com/office/drawing/2014/main" id="{B0070B94-C11A-9EA3-8E34-9DA87F5EB470}"/>
              </a:ext>
            </a:extLst>
          </p:cNvPr>
          <p:cNvSpPr txBox="1"/>
          <p:nvPr/>
        </p:nvSpPr>
        <p:spPr>
          <a:xfrm>
            <a:off x="5049727" y="5269752"/>
            <a:ext cx="1250663" cy="255006"/>
          </a:xfrm>
          <a:prstGeom prst="rect">
            <a:avLst/>
          </a:prstGeom>
          <a:noFill/>
        </p:spPr>
        <p:txBody>
          <a:bodyPr wrap="none" bIns="46800" rtlCol="0" anchor="ctr" anchorCtr="0">
            <a:spAutoFit/>
          </a:bodyPr>
          <a:lstStyle/>
          <a:p>
            <a:pPr algn="r"/>
            <a:r>
              <a:rPr lang="en-US" sz="1050">
                <a:solidFill>
                  <a:schemeClr val="tx2"/>
                </a:solidFill>
              </a:rPr>
              <a:t>Contracts bladder</a:t>
            </a:r>
          </a:p>
        </p:txBody>
      </p:sp>
      <p:grpSp>
        <p:nvGrpSpPr>
          <p:cNvPr id="1084" name="Group 1083">
            <a:extLst>
              <a:ext uri="{FF2B5EF4-FFF2-40B4-BE49-F238E27FC236}">
                <a16:creationId xmlns:a16="http://schemas.microsoft.com/office/drawing/2014/main" id="{DF365B93-0198-66AC-237E-82165AD71146}"/>
              </a:ext>
            </a:extLst>
          </p:cNvPr>
          <p:cNvGrpSpPr/>
          <p:nvPr/>
        </p:nvGrpSpPr>
        <p:grpSpPr>
          <a:xfrm>
            <a:off x="7733795" y="2519648"/>
            <a:ext cx="552900" cy="3220917"/>
            <a:chOff x="7828065" y="2380993"/>
            <a:chExt cx="552900" cy="3220917"/>
          </a:xfrm>
        </p:grpSpPr>
        <p:sp>
          <p:nvSpPr>
            <p:cNvPr id="1034" name="Freeform 1033">
              <a:extLst>
                <a:ext uri="{FF2B5EF4-FFF2-40B4-BE49-F238E27FC236}">
                  <a16:creationId xmlns:a16="http://schemas.microsoft.com/office/drawing/2014/main" id="{1D58E41C-4EC6-F837-8DEE-C636FE6EBE5D}"/>
                </a:ext>
              </a:extLst>
            </p:cNvPr>
            <p:cNvSpPr/>
            <p:nvPr/>
          </p:nvSpPr>
          <p:spPr>
            <a:xfrm>
              <a:off x="7976909" y="2787319"/>
              <a:ext cx="242968" cy="496314"/>
            </a:xfrm>
            <a:custGeom>
              <a:avLst/>
              <a:gdLst>
                <a:gd name="csX0" fmla="*/ 0 w 381338"/>
                <a:gd name="csY0" fmla="*/ 26232 h 778966"/>
                <a:gd name="csX1" fmla="*/ 651 w 381338"/>
                <a:gd name="csY1" fmla="*/ 28838 h 778966"/>
                <a:gd name="csX2" fmla="*/ 115660 w 381338"/>
                <a:gd name="csY2" fmla="*/ 459623 h 778966"/>
                <a:gd name="csX3" fmla="*/ 223948 w 381338"/>
                <a:gd name="csY3" fmla="*/ 778966 h 778966"/>
                <a:gd name="csX4" fmla="*/ 381339 w 381338"/>
                <a:gd name="csY4" fmla="*/ 742207 h 778966"/>
                <a:gd name="csX5" fmla="*/ 362377 w 381338"/>
                <a:gd name="csY5" fmla="*/ 685423 h 778966"/>
                <a:gd name="csX6" fmla="*/ 273600 w 381338"/>
                <a:gd name="csY6" fmla="*/ 410726 h 778966"/>
                <a:gd name="csX7" fmla="*/ 167164 w 381338"/>
                <a:gd name="csY7" fmla="*/ 3155 h 778966"/>
                <a:gd name="csX8" fmla="*/ 166718 w 381338"/>
                <a:gd name="csY8" fmla="*/ 0 h 778966"/>
                <a:gd name="csX9" fmla="*/ 0 w 381338"/>
                <a:gd name="csY9" fmla="*/ 26232 h 7789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81338" h="778966">
                  <a:moveTo>
                    <a:pt x="0" y="26232"/>
                  </a:moveTo>
                  <a:cubicBezTo>
                    <a:pt x="206" y="27089"/>
                    <a:pt x="446" y="27946"/>
                    <a:pt x="651" y="28838"/>
                  </a:cubicBezTo>
                  <a:cubicBezTo>
                    <a:pt x="32095" y="174536"/>
                    <a:pt x="71323" y="318383"/>
                    <a:pt x="115660" y="459623"/>
                  </a:cubicBezTo>
                  <a:cubicBezTo>
                    <a:pt x="149470" y="567500"/>
                    <a:pt x="186778" y="673696"/>
                    <a:pt x="223948" y="778966"/>
                  </a:cubicBezTo>
                  <a:lnTo>
                    <a:pt x="381339" y="742207"/>
                  </a:lnTo>
                  <a:cubicBezTo>
                    <a:pt x="375064" y="723245"/>
                    <a:pt x="368652" y="704282"/>
                    <a:pt x="362377" y="685423"/>
                  </a:cubicBezTo>
                  <a:cubicBezTo>
                    <a:pt x="331584" y="593731"/>
                    <a:pt x="301889" y="502211"/>
                    <a:pt x="273600" y="410726"/>
                  </a:cubicBezTo>
                  <a:cubicBezTo>
                    <a:pt x="232177" y="276000"/>
                    <a:pt x="196619" y="140178"/>
                    <a:pt x="167164" y="3155"/>
                  </a:cubicBezTo>
                  <a:cubicBezTo>
                    <a:pt x="167061" y="2058"/>
                    <a:pt x="166855" y="1097"/>
                    <a:pt x="166718" y="0"/>
                  </a:cubicBezTo>
                  <a:cubicBezTo>
                    <a:pt x="113705" y="8470"/>
                    <a:pt x="55618" y="17556"/>
                    <a:pt x="0" y="26232"/>
                  </a:cubicBezTo>
                  <a:close/>
                </a:path>
              </a:pathLst>
            </a:custGeom>
            <a:solidFill>
              <a:schemeClr val="accent4">
                <a:lumMod val="60000"/>
                <a:lumOff val="40000"/>
              </a:schemeClr>
            </a:solidFill>
            <a:ln w="3429" cap="flat">
              <a:solidFill>
                <a:srgbClr val="D1C8C3"/>
              </a:solidFill>
              <a:prstDash val="solid"/>
              <a:miter/>
            </a:ln>
          </p:spPr>
          <p:txBody>
            <a:bodyPr/>
            <a:lstStyle/>
            <a:p>
              <a:endParaRPr lang="en-US"/>
            </a:p>
          </p:txBody>
        </p:sp>
        <p:sp>
          <p:nvSpPr>
            <p:cNvPr id="1035" name="Freeform 1034">
              <a:extLst>
                <a:ext uri="{FF2B5EF4-FFF2-40B4-BE49-F238E27FC236}">
                  <a16:creationId xmlns:a16="http://schemas.microsoft.com/office/drawing/2014/main" id="{08AAD36B-9397-8B74-F17F-E4EF2C379A70}"/>
                </a:ext>
              </a:extLst>
            </p:cNvPr>
            <p:cNvSpPr/>
            <p:nvPr/>
          </p:nvSpPr>
          <p:spPr>
            <a:xfrm>
              <a:off x="8254724" y="4478615"/>
              <a:ext cx="85512" cy="75483"/>
            </a:xfrm>
            <a:custGeom>
              <a:avLst/>
              <a:gdLst>
                <a:gd name="csX0" fmla="*/ 134211 w 134211"/>
                <a:gd name="csY0" fmla="*/ 22528 h 118471"/>
                <a:gd name="csX1" fmla="*/ 124781 w 134211"/>
                <a:gd name="csY1" fmla="*/ 66008 h 118471"/>
                <a:gd name="csX2" fmla="*/ 112300 w 134211"/>
                <a:gd name="csY2" fmla="*/ 118472 h 118471"/>
                <a:gd name="csX3" fmla="*/ 0 w 134211"/>
                <a:gd name="csY3" fmla="*/ 88776 h 118471"/>
                <a:gd name="csX4" fmla="*/ 9636 w 134211"/>
                <a:gd name="csY4" fmla="*/ 41731 h 118471"/>
                <a:gd name="csX5" fmla="*/ 17317 w 134211"/>
                <a:gd name="csY5" fmla="*/ 0 h 118471"/>
                <a:gd name="csX6" fmla="*/ 18071 w 134211"/>
                <a:gd name="csY6" fmla="*/ 103 h 118471"/>
                <a:gd name="csX7" fmla="*/ 133423 w 134211"/>
                <a:gd name="csY7" fmla="*/ 22425 h 118471"/>
                <a:gd name="csX8" fmla="*/ 134177 w 134211"/>
                <a:gd name="csY8" fmla="*/ 22528 h 118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4211" h="118471">
                  <a:moveTo>
                    <a:pt x="134211" y="22528"/>
                  </a:moveTo>
                  <a:cubicBezTo>
                    <a:pt x="131159" y="37067"/>
                    <a:pt x="128039" y="51572"/>
                    <a:pt x="124781" y="66008"/>
                  </a:cubicBezTo>
                  <a:cubicBezTo>
                    <a:pt x="120770" y="83565"/>
                    <a:pt x="116655" y="101018"/>
                    <a:pt x="112300" y="118472"/>
                  </a:cubicBezTo>
                  <a:lnTo>
                    <a:pt x="0" y="88776"/>
                  </a:lnTo>
                  <a:cubicBezTo>
                    <a:pt x="3360" y="73072"/>
                    <a:pt x="6618" y="57436"/>
                    <a:pt x="9636" y="41731"/>
                  </a:cubicBezTo>
                  <a:cubicBezTo>
                    <a:pt x="12345" y="27843"/>
                    <a:pt x="14848" y="13853"/>
                    <a:pt x="17317" y="0"/>
                  </a:cubicBezTo>
                  <a:lnTo>
                    <a:pt x="18071" y="103"/>
                  </a:lnTo>
                  <a:lnTo>
                    <a:pt x="133423" y="22425"/>
                  </a:lnTo>
                  <a:lnTo>
                    <a:pt x="134177" y="22528"/>
                  </a:lnTo>
                  <a:close/>
                </a:path>
              </a:pathLst>
            </a:custGeom>
            <a:solidFill>
              <a:schemeClr val="accent4">
                <a:lumMod val="60000"/>
                <a:lumOff val="40000"/>
              </a:schemeClr>
            </a:solidFill>
            <a:ln w="3429" cap="flat">
              <a:solidFill>
                <a:srgbClr val="D1C8C3"/>
              </a:solidFill>
              <a:prstDash val="solid"/>
              <a:miter/>
            </a:ln>
          </p:spPr>
          <p:txBody>
            <a:bodyPr/>
            <a:lstStyle/>
            <a:p>
              <a:endParaRPr lang="en-US"/>
            </a:p>
          </p:txBody>
        </p:sp>
        <p:sp>
          <p:nvSpPr>
            <p:cNvPr id="1036" name="Freeform 1035">
              <a:extLst>
                <a:ext uri="{FF2B5EF4-FFF2-40B4-BE49-F238E27FC236}">
                  <a16:creationId xmlns:a16="http://schemas.microsoft.com/office/drawing/2014/main" id="{05DA611C-37F9-D6BB-3557-420ECE679825}"/>
                </a:ext>
              </a:extLst>
            </p:cNvPr>
            <p:cNvSpPr/>
            <p:nvPr/>
          </p:nvSpPr>
          <p:spPr>
            <a:xfrm>
              <a:off x="8119552" y="3260234"/>
              <a:ext cx="261413" cy="1232734"/>
            </a:xfrm>
            <a:custGeom>
              <a:avLst/>
              <a:gdLst>
                <a:gd name="csX0" fmla="*/ 408908 w 410288"/>
                <a:gd name="csY0" fmla="*/ 1389294 h 1934778"/>
                <a:gd name="csX1" fmla="*/ 387786 w 410288"/>
                <a:gd name="csY1" fmla="*/ 1685457 h 1934778"/>
                <a:gd name="csX2" fmla="*/ 346363 w 410288"/>
                <a:gd name="csY2" fmla="*/ 1934779 h 1934778"/>
                <a:gd name="csX3" fmla="*/ 345609 w 410288"/>
                <a:gd name="csY3" fmla="*/ 1934676 h 1934778"/>
                <a:gd name="csX4" fmla="*/ 230257 w 410288"/>
                <a:gd name="csY4" fmla="*/ 1912353 h 1934778"/>
                <a:gd name="csX5" fmla="*/ 229503 w 410288"/>
                <a:gd name="csY5" fmla="*/ 1912251 h 1934778"/>
                <a:gd name="csX6" fmla="*/ 276103 w 410288"/>
                <a:gd name="csY6" fmla="*/ 1387168 h 1934778"/>
                <a:gd name="csX7" fmla="*/ 229160 w 410288"/>
                <a:gd name="csY7" fmla="*/ 820354 h 1934778"/>
                <a:gd name="csX8" fmla="*/ 81096 w 410288"/>
                <a:gd name="csY8" fmla="*/ 269588 h 1934778"/>
                <a:gd name="csX9" fmla="*/ 0 w 410288"/>
                <a:gd name="csY9" fmla="*/ 36759 h 1934778"/>
                <a:gd name="csX10" fmla="*/ 157391 w 410288"/>
                <a:gd name="csY10" fmla="*/ 0 h 1934778"/>
                <a:gd name="csX11" fmla="*/ 230463 w 410288"/>
                <a:gd name="csY11" fmla="*/ 220485 h 1934778"/>
                <a:gd name="csX12" fmla="*/ 313514 w 410288"/>
                <a:gd name="csY12" fmla="*/ 504269 h 1934778"/>
                <a:gd name="csX13" fmla="*/ 373453 w 410288"/>
                <a:gd name="csY13" fmla="*/ 796077 h 1934778"/>
                <a:gd name="csX14" fmla="*/ 408908 w 410288"/>
                <a:gd name="csY14" fmla="*/ 1389362 h 1934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10288" h="1934778">
                  <a:moveTo>
                    <a:pt x="408908" y="1389294"/>
                  </a:moveTo>
                  <a:cubicBezTo>
                    <a:pt x="406405" y="1488152"/>
                    <a:pt x="399479" y="1587010"/>
                    <a:pt x="387786" y="1685457"/>
                  </a:cubicBezTo>
                  <a:cubicBezTo>
                    <a:pt x="377910" y="1769124"/>
                    <a:pt x="363714" y="1852380"/>
                    <a:pt x="346363" y="1934779"/>
                  </a:cubicBezTo>
                  <a:lnTo>
                    <a:pt x="345609" y="1934676"/>
                  </a:lnTo>
                  <a:lnTo>
                    <a:pt x="230257" y="1912353"/>
                  </a:lnTo>
                  <a:lnTo>
                    <a:pt x="229503" y="1912251"/>
                  </a:lnTo>
                  <a:cubicBezTo>
                    <a:pt x="260296" y="1739017"/>
                    <a:pt x="275349" y="1563316"/>
                    <a:pt x="276103" y="1387168"/>
                  </a:cubicBezTo>
                  <a:cubicBezTo>
                    <a:pt x="277063" y="1196275"/>
                    <a:pt x="263107" y="1006583"/>
                    <a:pt x="229160" y="820354"/>
                  </a:cubicBezTo>
                  <a:cubicBezTo>
                    <a:pt x="195556" y="634022"/>
                    <a:pt x="142646" y="451565"/>
                    <a:pt x="81096" y="269588"/>
                  </a:cubicBezTo>
                  <a:cubicBezTo>
                    <a:pt x="54967" y="192195"/>
                    <a:pt x="27535" y="114700"/>
                    <a:pt x="0" y="36759"/>
                  </a:cubicBezTo>
                  <a:lnTo>
                    <a:pt x="157391" y="0"/>
                  </a:lnTo>
                  <a:cubicBezTo>
                    <a:pt x="182012" y="72969"/>
                    <a:pt x="206838" y="146350"/>
                    <a:pt x="230463" y="220485"/>
                  </a:cubicBezTo>
                  <a:cubicBezTo>
                    <a:pt x="260398" y="313822"/>
                    <a:pt x="288791" y="408325"/>
                    <a:pt x="313514" y="504269"/>
                  </a:cubicBezTo>
                  <a:cubicBezTo>
                    <a:pt x="337997" y="600315"/>
                    <a:pt x="358056" y="697870"/>
                    <a:pt x="373453" y="796077"/>
                  </a:cubicBezTo>
                  <a:cubicBezTo>
                    <a:pt x="404553" y="992730"/>
                    <a:pt x="414223" y="1192058"/>
                    <a:pt x="408908" y="1389362"/>
                  </a:cubicBezTo>
                  <a:close/>
                </a:path>
              </a:pathLst>
            </a:custGeom>
            <a:solidFill>
              <a:schemeClr val="accent4">
                <a:lumMod val="60000"/>
                <a:lumOff val="40000"/>
              </a:schemeClr>
            </a:solidFill>
            <a:ln w="3429" cap="flat">
              <a:solidFill>
                <a:srgbClr val="D1C8C3"/>
              </a:solidFill>
              <a:prstDash val="solid"/>
              <a:miter/>
            </a:ln>
          </p:spPr>
          <p:txBody>
            <a:bodyPr/>
            <a:lstStyle/>
            <a:p>
              <a:endParaRPr lang="en-US"/>
            </a:p>
          </p:txBody>
        </p:sp>
        <p:sp>
          <p:nvSpPr>
            <p:cNvPr id="1037" name="Freeform 1036">
              <a:extLst>
                <a:ext uri="{FF2B5EF4-FFF2-40B4-BE49-F238E27FC236}">
                  <a16:creationId xmlns:a16="http://schemas.microsoft.com/office/drawing/2014/main" id="{70B1A2E3-18C9-58AB-DB82-57ED38453491}"/>
                </a:ext>
              </a:extLst>
            </p:cNvPr>
            <p:cNvSpPr/>
            <p:nvPr/>
          </p:nvSpPr>
          <p:spPr>
            <a:xfrm>
              <a:off x="8101922" y="4535200"/>
              <a:ext cx="224397" cy="512110"/>
            </a:xfrm>
            <a:custGeom>
              <a:avLst/>
              <a:gdLst>
                <a:gd name="csX0" fmla="*/ 0 w 352192"/>
                <a:gd name="csY0" fmla="*/ 776977 h 803757"/>
                <a:gd name="csX1" fmla="*/ 82913 w 352192"/>
                <a:gd name="csY1" fmla="*/ 803758 h 803757"/>
                <a:gd name="csX2" fmla="*/ 185235 w 352192"/>
                <a:gd name="csY2" fmla="*/ 539039 h 803757"/>
                <a:gd name="csX3" fmla="*/ 285087 w 352192"/>
                <a:gd name="csY3" fmla="*/ 262627 h 803757"/>
                <a:gd name="csX4" fmla="*/ 352192 w 352192"/>
                <a:gd name="csY4" fmla="*/ 29695 h 803757"/>
                <a:gd name="csX5" fmla="*/ 239893 w 352192"/>
                <a:gd name="csY5" fmla="*/ 0 h 803757"/>
                <a:gd name="csX6" fmla="*/ 181565 w 352192"/>
                <a:gd name="csY6" fmla="*/ 230669 h 803757"/>
                <a:gd name="csX7" fmla="*/ 92240 w 352192"/>
                <a:gd name="csY7" fmla="*/ 504920 h 803757"/>
                <a:gd name="csX8" fmla="*/ 0 w 352192"/>
                <a:gd name="csY8" fmla="*/ 777012 h 803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52192" h="803757">
                  <a:moveTo>
                    <a:pt x="0" y="776977"/>
                  </a:moveTo>
                  <a:lnTo>
                    <a:pt x="82913" y="803758"/>
                  </a:lnTo>
                  <a:cubicBezTo>
                    <a:pt x="115420" y="715633"/>
                    <a:pt x="150568" y="627816"/>
                    <a:pt x="185235" y="539039"/>
                  </a:cubicBezTo>
                  <a:cubicBezTo>
                    <a:pt x="220245" y="448205"/>
                    <a:pt x="254500" y="356273"/>
                    <a:pt x="285087" y="262627"/>
                  </a:cubicBezTo>
                  <a:cubicBezTo>
                    <a:pt x="310222" y="186092"/>
                    <a:pt x="332784" y="108391"/>
                    <a:pt x="352192" y="29695"/>
                  </a:cubicBezTo>
                  <a:lnTo>
                    <a:pt x="239893" y="0"/>
                  </a:lnTo>
                  <a:cubicBezTo>
                    <a:pt x="223536" y="77393"/>
                    <a:pt x="203888" y="154237"/>
                    <a:pt x="181565" y="230669"/>
                  </a:cubicBezTo>
                  <a:cubicBezTo>
                    <a:pt x="154785" y="322498"/>
                    <a:pt x="124130" y="413538"/>
                    <a:pt x="92240" y="504920"/>
                  </a:cubicBezTo>
                  <a:cubicBezTo>
                    <a:pt x="61242" y="594657"/>
                    <a:pt x="29249" y="685286"/>
                    <a:pt x="0" y="777012"/>
                  </a:cubicBezTo>
                  <a:close/>
                </a:path>
              </a:pathLst>
            </a:custGeom>
            <a:solidFill>
              <a:schemeClr val="accent4">
                <a:lumMod val="60000"/>
                <a:lumOff val="40000"/>
              </a:schemeClr>
            </a:solidFill>
            <a:ln w="3429" cap="flat">
              <a:solidFill>
                <a:srgbClr val="D1C8C3"/>
              </a:solidFill>
              <a:prstDash val="solid"/>
              <a:miter/>
            </a:ln>
          </p:spPr>
          <p:txBody>
            <a:bodyPr/>
            <a:lstStyle/>
            <a:p>
              <a:endParaRPr lang="en-US"/>
            </a:p>
          </p:txBody>
        </p:sp>
        <p:sp>
          <p:nvSpPr>
            <p:cNvPr id="1038" name="Freeform 1037">
              <a:extLst>
                <a:ext uri="{FF2B5EF4-FFF2-40B4-BE49-F238E27FC236}">
                  <a16:creationId xmlns:a16="http://schemas.microsoft.com/office/drawing/2014/main" id="{E5209F3E-2D4D-95A9-087E-70C208A9C9C0}"/>
                </a:ext>
              </a:extLst>
            </p:cNvPr>
            <p:cNvSpPr/>
            <p:nvPr/>
          </p:nvSpPr>
          <p:spPr>
            <a:xfrm>
              <a:off x="8027344" y="5030225"/>
              <a:ext cx="127405" cy="571685"/>
            </a:xfrm>
            <a:custGeom>
              <a:avLst/>
              <a:gdLst>
                <a:gd name="csX0" fmla="*/ 10614 w 199962"/>
                <a:gd name="csY0" fmla="*/ 878167 h 897260"/>
                <a:gd name="csX1" fmla="*/ 34136 w 199962"/>
                <a:gd name="csY1" fmla="*/ 897129 h 897260"/>
                <a:gd name="csX2" fmla="*/ 53202 w 199962"/>
                <a:gd name="csY2" fmla="*/ 875115 h 897260"/>
                <a:gd name="csX3" fmla="*/ 61534 w 199962"/>
                <a:gd name="csY3" fmla="*/ 587971 h 897260"/>
                <a:gd name="csX4" fmla="*/ 111838 w 199962"/>
                <a:gd name="csY4" fmla="*/ 306450 h 897260"/>
                <a:gd name="csX5" fmla="*/ 199963 w 199962"/>
                <a:gd name="csY5" fmla="*/ 26780 h 897260"/>
                <a:gd name="csX6" fmla="*/ 117050 w 199962"/>
                <a:gd name="csY6" fmla="*/ 0 h 897260"/>
                <a:gd name="csX7" fmla="*/ 39211 w 199962"/>
                <a:gd name="csY7" fmla="*/ 289853 h 897260"/>
                <a:gd name="csX8" fmla="*/ 10579 w 199962"/>
                <a:gd name="csY8" fmla="*/ 878133 h 8972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9962" h="897260">
                  <a:moveTo>
                    <a:pt x="10614" y="878167"/>
                  </a:moveTo>
                  <a:cubicBezTo>
                    <a:pt x="11814" y="889860"/>
                    <a:pt x="22307" y="898432"/>
                    <a:pt x="34136" y="897129"/>
                  </a:cubicBezTo>
                  <a:cubicBezTo>
                    <a:pt x="45315" y="896032"/>
                    <a:pt x="53545" y="886294"/>
                    <a:pt x="53202" y="875115"/>
                  </a:cubicBezTo>
                  <a:cubicBezTo>
                    <a:pt x="49842" y="778966"/>
                    <a:pt x="52002" y="683022"/>
                    <a:pt x="61534" y="587971"/>
                  </a:cubicBezTo>
                  <a:cubicBezTo>
                    <a:pt x="70964" y="492781"/>
                    <a:pt x="88726" y="398930"/>
                    <a:pt x="111838" y="306450"/>
                  </a:cubicBezTo>
                  <a:cubicBezTo>
                    <a:pt x="135361" y="211809"/>
                    <a:pt x="166153" y="119020"/>
                    <a:pt x="199963" y="26780"/>
                  </a:cubicBezTo>
                  <a:lnTo>
                    <a:pt x="117050" y="0"/>
                  </a:lnTo>
                  <a:cubicBezTo>
                    <a:pt x="86806" y="94949"/>
                    <a:pt x="59477" y="191338"/>
                    <a:pt x="39211" y="289853"/>
                  </a:cubicBezTo>
                  <a:cubicBezTo>
                    <a:pt x="-1011" y="483455"/>
                    <a:pt x="-9789" y="683228"/>
                    <a:pt x="10579" y="878133"/>
                  </a:cubicBezTo>
                  <a:close/>
                </a:path>
              </a:pathLst>
            </a:custGeom>
            <a:solidFill>
              <a:schemeClr val="accent4">
                <a:lumMod val="60000"/>
                <a:lumOff val="40000"/>
              </a:schemeClr>
            </a:solidFill>
            <a:ln w="3429" cap="flat">
              <a:solidFill>
                <a:srgbClr val="D1C8C3"/>
              </a:solidFill>
              <a:prstDash val="solid"/>
              <a:miter/>
            </a:ln>
          </p:spPr>
          <p:txBody>
            <a:bodyPr/>
            <a:lstStyle/>
            <a:p>
              <a:endParaRPr lang="en-US"/>
            </a:p>
          </p:txBody>
        </p:sp>
        <p:sp>
          <p:nvSpPr>
            <p:cNvPr id="1039" name="Freeform 1038">
              <a:extLst>
                <a:ext uri="{FF2B5EF4-FFF2-40B4-BE49-F238E27FC236}">
                  <a16:creationId xmlns:a16="http://schemas.microsoft.com/office/drawing/2014/main" id="{CC0CABC5-4FA4-7BB2-67DC-5B75F5C47BFE}"/>
                </a:ext>
              </a:extLst>
            </p:cNvPr>
            <p:cNvSpPr/>
            <p:nvPr/>
          </p:nvSpPr>
          <p:spPr>
            <a:xfrm>
              <a:off x="7828065" y="2380993"/>
              <a:ext cx="255068" cy="423039"/>
            </a:xfrm>
            <a:custGeom>
              <a:avLst/>
              <a:gdLst>
                <a:gd name="csX0" fmla="*/ 116648 w 400329"/>
                <a:gd name="csY0" fmla="*/ 401197 h 663960"/>
                <a:gd name="csX1" fmla="*/ 233612 w 400329"/>
                <a:gd name="csY1" fmla="*/ 663961 h 663960"/>
                <a:gd name="csX2" fmla="*/ 400330 w 400329"/>
                <a:gd name="csY2" fmla="*/ 637729 h 663960"/>
                <a:gd name="csX3" fmla="*/ 373343 w 400329"/>
                <a:gd name="csY3" fmla="*/ 381891 h 663960"/>
                <a:gd name="csX4" fmla="*/ 360862 w 400329"/>
                <a:gd name="csY4" fmla="*/ 92141 h 663960"/>
                <a:gd name="csX5" fmla="*/ 270028 w 400329"/>
                <a:gd name="csY5" fmla="*/ 4 h 663960"/>
                <a:gd name="csX6" fmla="*/ 177787 w 400329"/>
                <a:gd name="csY6" fmla="*/ 90941 h 663960"/>
                <a:gd name="csX7" fmla="*/ 234 w 400329"/>
                <a:gd name="csY7" fmla="*/ 123893 h 663960"/>
                <a:gd name="csX8" fmla="*/ 116648 w 400329"/>
                <a:gd name="csY8" fmla="*/ 401162 h 663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00329" h="663960">
                  <a:moveTo>
                    <a:pt x="116648" y="401197"/>
                  </a:moveTo>
                  <a:cubicBezTo>
                    <a:pt x="180393" y="474817"/>
                    <a:pt x="208580" y="566166"/>
                    <a:pt x="233612" y="663961"/>
                  </a:cubicBezTo>
                  <a:cubicBezTo>
                    <a:pt x="289230" y="655285"/>
                    <a:pt x="347317" y="646199"/>
                    <a:pt x="400330" y="637729"/>
                  </a:cubicBezTo>
                  <a:cubicBezTo>
                    <a:pt x="389151" y="552724"/>
                    <a:pt x="380270" y="467308"/>
                    <a:pt x="373343" y="381891"/>
                  </a:cubicBezTo>
                  <a:cubicBezTo>
                    <a:pt x="366176" y="285091"/>
                    <a:pt x="360347" y="187433"/>
                    <a:pt x="360862" y="92141"/>
                  </a:cubicBezTo>
                  <a:cubicBezTo>
                    <a:pt x="361308" y="41529"/>
                    <a:pt x="320537" y="312"/>
                    <a:pt x="270028" y="4"/>
                  </a:cubicBezTo>
                  <a:cubicBezTo>
                    <a:pt x="219416" y="-442"/>
                    <a:pt x="178096" y="40329"/>
                    <a:pt x="177787" y="90941"/>
                  </a:cubicBezTo>
                  <a:cubicBezTo>
                    <a:pt x="177787" y="94747"/>
                    <a:pt x="2085" y="68824"/>
                    <a:pt x="234" y="123893"/>
                  </a:cubicBezTo>
                  <a:cubicBezTo>
                    <a:pt x="-3778" y="238902"/>
                    <a:pt x="44228" y="317495"/>
                    <a:pt x="116648" y="401162"/>
                  </a:cubicBezTo>
                  <a:close/>
                </a:path>
              </a:pathLst>
            </a:custGeom>
            <a:solidFill>
              <a:schemeClr val="accent4">
                <a:lumMod val="60000"/>
                <a:lumOff val="40000"/>
              </a:schemeClr>
            </a:solidFill>
            <a:ln w="3429" cap="flat">
              <a:solidFill>
                <a:srgbClr val="D1C8C3"/>
              </a:solidFill>
              <a:prstDash val="solid"/>
              <a:miter/>
            </a:ln>
          </p:spPr>
          <p:txBody>
            <a:bodyPr/>
            <a:lstStyle/>
            <a:p>
              <a:endParaRPr lang="en-US"/>
            </a:p>
          </p:txBody>
        </p:sp>
      </p:grpSp>
      <p:grpSp>
        <p:nvGrpSpPr>
          <p:cNvPr id="1083" name="Group 1082">
            <a:extLst>
              <a:ext uri="{FF2B5EF4-FFF2-40B4-BE49-F238E27FC236}">
                <a16:creationId xmlns:a16="http://schemas.microsoft.com/office/drawing/2014/main" id="{5D3DAD38-8236-E452-F2B9-6B67FEBEC37A}"/>
              </a:ext>
            </a:extLst>
          </p:cNvPr>
          <p:cNvGrpSpPr/>
          <p:nvPr/>
        </p:nvGrpSpPr>
        <p:grpSpPr>
          <a:xfrm>
            <a:off x="7464410" y="2148270"/>
            <a:ext cx="773313" cy="585733"/>
            <a:chOff x="7558680" y="2061570"/>
            <a:chExt cx="773313" cy="585733"/>
          </a:xfrm>
        </p:grpSpPr>
        <p:sp>
          <p:nvSpPr>
            <p:cNvPr id="1041" name="Freeform 1040">
              <a:extLst>
                <a:ext uri="{FF2B5EF4-FFF2-40B4-BE49-F238E27FC236}">
                  <a16:creationId xmlns:a16="http://schemas.microsoft.com/office/drawing/2014/main" id="{1227E10D-2824-64AA-2A42-B370F2D7C176}"/>
                </a:ext>
              </a:extLst>
            </p:cNvPr>
            <p:cNvSpPr/>
            <p:nvPr/>
          </p:nvSpPr>
          <p:spPr>
            <a:xfrm>
              <a:off x="7978587" y="2396952"/>
              <a:ext cx="284217" cy="250351"/>
            </a:xfrm>
            <a:custGeom>
              <a:avLst/>
              <a:gdLst>
                <a:gd name="csX0" fmla="*/ 65602 w 446079"/>
                <a:gd name="csY0" fmla="*/ 360650 h 392927"/>
                <a:gd name="csX1" fmla="*/ 165832 w 446079"/>
                <a:gd name="csY1" fmla="*/ 391991 h 392927"/>
                <a:gd name="csX2" fmla="*/ 328915 w 446079"/>
                <a:gd name="csY2" fmla="*/ 322417 h 392927"/>
                <a:gd name="csX3" fmla="*/ 402604 w 446079"/>
                <a:gd name="csY3" fmla="*/ 283669 h 392927"/>
                <a:gd name="csX4" fmla="*/ 446050 w 446079"/>
                <a:gd name="csY4" fmla="*/ 226199 h 392927"/>
                <a:gd name="csX5" fmla="*/ 430928 w 446079"/>
                <a:gd name="csY5" fmla="*/ 180456 h 392927"/>
                <a:gd name="csX6" fmla="*/ 422115 w 446079"/>
                <a:gd name="csY6" fmla="*/ 169552 h 392927"/>
                <a:gd name="csX7" fmla="*/ 339716 w 446079"/>
                <a:gd name="csY7" fmla="*/ 110779 h 392927"/>
                <a:gd name="csX8" fmla="*/ 256700 w 446079"/>
                <a:gd name="csY8" fmla="*/ 60716 h 392927"/>
                <a:gd name="csX9" fmla="*/ 82096 w 446079"/>
                <a:gd name="csY9" fmla="*/ 14664 h 392927"/>
                <a:gd name="csX10" fmla="*/ 80312 w 446079"/>
                <a:gd name="csY10" fmla="*/ 15761 h 392927"/>
                <a:gd name="csX11" fmla="*/ 80312 w 446079"/>
                <a:gd name="csY11" fmla="*/ 15864 h 392927"/>
                <a:gd name="csX12" fmla="*/ 78015 w 446079"/>
                <a:gd name="csY12" fmla="*/ 17373 h 392927"/>
                <a:gd name="csX13" fmla="*/ 25140 w 446079"/>
                <a:gd name="csY13" fmla="*/ 77929 h 392927"/>
                <a:gd name="csX14" fmla="*/ 24351 w 446079"/>
                <a:gd name="csY14" fmla="*/ 79438 h 392927"/>
                <a:gd name="csX15" fmla="*/ 16430 w 446079"/>
                <a:gd name="csY15" fmla="*/ 97372 h 392927"/>
                <a:gd name="csX16" fmla="*/ 2817 w 446079"/>
                <a:gd name="csY16" fmla="*/ 150144 h 392927"/>
                <a:gd name="csX17" fmla="*/ 65602 w 446079"/>
                <a:gd name="csY17" fmla="*/ 360684 h 3929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46079" h="392927">
                  <a:moveTo>
                    <a:pt x="65602" y="360650"/>
                  </a:moveTo>
                  <a:cubicBezTo>
                    <a:pt x="91731" y="383967"/>
                    <a:pt x="125370" y="396586"/>
                    <a:pt x="165832" y="391991"/>
                  </a:cubicBezTo>
                  <a:cubicBezTo>
                    <a:pt x="225119" y="385270"/>
                    <a:pt x="277754" y="353244"/>
                    <a:pt x="328915" y="322417"/>
                  </a:cubicBezTo>
                  <a:cubicBezTo>
                    <a:pt x="346849" y="311616"/>
                    <a:pt x="377264" y="299580"/>
                    <a:pt x="402604" y="283669"/>
                  </a:cubicBezTo>
                  <a:cubicBezTo>
                    <a:pt x="426127" y="268753"/>
                    <a:pt x="445364" y="250442"/>
                    <a:pt x="446050" y="226199"/>
                  </a:cubicBezTo>
                  <a:cubicBezTo>
                    <a:pt x="446564" y="209568"/>
                    <a:pt x="440357" y="193761"/>
                    <a:pt x="430928" y="180456"/>
                  </a:cubicBezTo>
                  <a:cubicBezTo>
                    <a:pt x="428322" y="176547"/>
                    <a:pt x="425338" y="172947"/>
                    <a:pt x="422115" y="169552"/>
                  </a:cubicBezTo>
                  <a:cubicBezTo>
                    <a:pt x="399793" y="145926"/>
                    <a:pt x="367457" y="126792"/>
                    <a:pt x="339716" y="110779"/>
                  </a:cubicBezTo>
                  <a:cubicBezTo>
                    <a:pt x="310673" y="93943"/>
                    <a:pt x="281732" y="82661"/>
                    <a:pt x="256700" y="60716"/>
                  </a:cubicBezTo>
                  <a:cubicBezTo>
                    <a:pt x="208831" y="18950"/>
                    <a:pt x="144160" y="-22986"/>
                    <a:pt x="82096" y="14664"/>
                  </a:cubicBezTo>
                  <a:cubicBezTo>
                    <a:pt x="81478" y="15076"/>
                    <a:pt x="80896" y="15453"/>
                    <a:pt x="80312" y="15761"/>
                  </a:cubicBezTo>
                  <a:lnTo>
                    <a:pt x="80312" y="15864"/>
                  </a:lnTo>
                  <a:cubicBezTo>
                    <a:pt x="79524" y="16276"/>
                    <a:pt x="78701" y="16756"/>
                    <a:pt x="78015" y="17373"/>
                  </a:cubicBezTo>
                  <a:cubicBezTo>
                    <a:pt x="55281" y="32186"/>
                    <a:pt x="37758" y="53309"/>
                    <a:pt x="25140" y="77929"/>
                  </a:cubicBezTo>
                  <a:cubicBezTo>
                    <a:pt x="24831" y="78444"/>
                    <a:pt x="24523" y="78924"/>
                    <a:pt x="24351" y="79438"/>
                  </a:cubicBezTo>
                  <a:cubicBezTo>
                    <a:pt x="21436" y="85130"/>
                    <a:pt x="18831" y="91165"/>
                    <a:pt x="16430" y="97372"/>
                  </a:cubicBezTo>
                  <a:cubicBezTo>
                    <a:pt x="10018" y="114002"/>
                    <a:pt x="5526" y="131833"/>
                    <a:pt x="2817" y="150144"/>
                  </a:cubicBezTo>
                  <a:cubicBezTo>
                    <a:pt x="-8396" y="227948"/>
                    <a:pt x="14133" y="314839"/>
                    <a:pt x="65602" y="360684"/>
                  </a:cubicBezTo>
                  <a:close/>
                </a:path>
              </a:pathLst>
            </a:custGeom>
            <a:solidFill>
              <a:schemeClr val="accent4"/>
            </a:solidFill>
            <a:ln w="3429" cap="flat">
              <a:noFill/>
              <a:prstDash val="solid"/>
              <a:miter/>
            </a:ln>
          </p:spPr>
          <p:txBody>
            <a:bodyPr/>
            <a:lstStyle/>
            <a:p>
              <a:endParaRPr lang="en-US"/>
            </a:p>
          </p:txBody>
        </p:sp>
        <p:sp>
          <p:nvSpPr>
            <p:cNvPr id="1046" name="Freeform 1045">
              <a:extLst>
                <a:ext uri="{FF2B5EF4-FFF2-40B4-BE49-F238E27FC236}">
                  <a16:creationId xmlns:a16="http://schemas.microsoft.com/office/drawing/2014/main" id="{1A0F1D2D-CA15-8CCF-2567-0631C7D4CE7A}"/>
                </a:ext>
              </a:extLst>
            </p:cNvPr>
            <p:cNvSpPr/>
            <p:nvPr/>
          </p:nvSpPr>
          <p:spPr>
            <a:xfrm>
              <a:off x="8007124" y="2416345"/>
              <a:ext cx="65630" cy="88745"/>
            </a:xfrm>
            <a:custGeom>
              <a:avLst/>
              <a:gdLst>
                <a:gd name="csX0" fmla="*/ 3360 w 103007"/>
                <a:gd name="csY0" fmla="*/ 139252 h 139285"/>
                <a:gd name="csX1" fmla="*/ 3018 w 103007"/>
                <a:gd name="csY1" fmla="*/ 137091 h 139285"/>
                <a:gd name="csX2" fmla="*/ 2126 w 103007"/>
                <a:gd name="csY2" fmla="*/ 131022 h 139285"/>
                <a:gd name="csX3" fmla="*/ 995 w 103007"/>
                <a:gd name="csY3" fmla="*/ 121524 h 139285"/>
                <a:gd name="csX4" fmla="*/ 137 w 103007"/>
                <a:gd name="csY4" fmla="*/ 109145 h 139285"/>
                <a:gd name="csX5" fmla="*/ 0 w 103007"/>
                <a:gd name="csY5" fmla="*/ 102013 h 139285"/>
                <a:gd name="csX6" fmla="*/ 308 w 103007"/>
                <a:gd name="csY6" fmla="*/ 94366 h 139285"/>
                <a:gd name="csX7" fmla="*/ 2537 w 103007"/>
                <a:gd name="csY7" fmla="*/ 77838 h 139285"/>
                <a:gd name="csX8" fmla="*/ 8230 w 103007"/>
                <a:gd name="csY8" fmla="*/ 60728 h 139285"/>
                <a:gd name="csX9" fmla="*/ 10356 w 103007"/>
                <a:gd name="csY9" fmla="*/ 56579 h 139285"/>
                <a:gd name="csX10" fmla="*/ 11521 w 103007"/>
                <a:gd name="csY10" fmla="*/ 54487 h 139285"/>
                <a:gd name="csX11" fmla="*/ 12687 w 103007"/>
                <a:gd name="csY11" fmla="*/ 52567 h 139285"/>
                <a:gd name="csX12" fmla="*/ 15328 w 103007"/>
                <a:gd name="csY12" fmla="*/ 48623 h 139285"/>
                <a:gd name="csX13" fmla="*/ 18174 w 103007"/>
                <a:gd name="csY13" fmla="*/ 44886 h 139285"/>
                <a:gd name="csX14" fmla="*/ 31375 w 103007"/>
                <a:gd name="csY14" fmla="*/ 31753 h 139285"/>
                <a:gd name="csX15" fmla="*/ 46326 w 103007"/>
                <a:gd name="csY15" fmla="*/ 21808 h 139285"/>
                <a:gd name="csX16" fmla="*/ 61756 w 103007"/>
                <a:gd name="csY16" fmla="*/ 15259 h 139285"/>
                <a:gd name="csX17" fmla="*/ 76021 w 103007"/>
                <a:gd name="csY17" fmla="*/ 11659 h 139285"/>
                <a:gd name="csX18" fmla="*/ 87748 w 103007"/>
                <a:gd name="csY18" fmla="*/ 8435 h 139285"/>
                <a:gd name="csX19" fmla="*/ 96286 w 103007"/>
                <a:gd name="csY19" fmla="*/ 4698 h 139285"/>
                <a:gd name="csX20" fmla="*/ 99235 w 103007"/>
                <a:gd name="csY20" fmla="*/ 2880 h 139285"/>
                <a:gd name="csX21" fmla="*/ 101327 w 103007"/>
                <a:gd name="csY21" fmla="*/ 1372 h 139285"/>
                <a:gd name="csX22" fmla="*/ 103007 w 103007"/>
                <a:gd name="csY22" fmla="*/ 0 h 139285"/>
                <a:gd name="csX23" fmla="*/ 101567 w 103007"/>
                <a:gd name="csY23" fmla="*/ 1646 h 139285"/>
                <a:gd name="csX24" fmla="*/ 99715 w 103007"/>
                <a:gd name="csY24" fmla="*/ 3532 h 139285"/>
                <a:gd name="csX25" fmla="*/ 97007 w 103007"/>
                <a:gd name="csY25" fmla="*/ 5864 h 139285"/>
                <a:gd name="csX26" fmla="*/ 88708 w 103007"/>
                <a:gd name="csY26" fmla="*/ 10904 h 139285"/>
                <a:gd name="csX27" fmla="*/ 77050 w 103007"/>
                <a:gd name="csY27" fmla="*/ 15499 h 139285"/>
                <a:gd name="csX28" fmla="*/ 63334 w 103007"/>
                <a:gd name="csY28" fmla="*/ 20163 h 139285"/>
                <a:gd name="csX29" fmla="*/ 59870 w 103007"/>
                <a:gd name="csY29" fmla="*/ 21568 h 139285"/>
                <a:gd name="csX30" fmla="*/ 56304 w 103007"/>
                <a:gd name="csY30" fmla="*/ 23249 h 139285"/>
                <a:gd name="csX31" fmla="*/ 49206 w 103007"/>
                <a:gd name="csY31" fmla="*/ 27123 h 139285"/>
                <a:gd name="csX32" fmla="*/ 35524 w 103007"/>
                <a:gd name="csY32" fmla="*/ 36896 h 139285"/>
                <a:gd name="csX33" fmla="*/ 23454 w 103007"/>
                <a:gd name="csY33" fmla="*/ 49240 h 139285"/>
                <a:gd name="csX34" fmla="*/ 20780 w 103007"/>
                <a:gd name="csY34" fmla="*/ 52669 h 139285"/>
                <a:gd name="csX35" fmla="*/ 18345 w 103007"/>
                <a:gd name="csY35" fmla="*/ 56201 h 139285"/>
                <a:gd name="csX36" fmla="*/ 17145 w 103007"/>
                <a:gd name="csY36" fmla="*/ 58087 h 139285"/>
                <a:gd name="csX37" fmla="*/ 16116 w 103007"/>
                <a:gd name="csY37" fmla="*/ 59905 h 139285"/>
                <a:gd name="csX38" fmla="*/ 14127 w 103007"/>
                <a:gd name="csY38" fmla="*/ 63677 h 139285"/>
                <a:gd name="csX39" fmla="*/ 8333 w 103007"/>
                <a:gd name="csY39" fmla="*/ 79347 h 139285"/>
                <a:gd name="csX40" fmla="*/ 5315 w 103007"/>
                <a:gd name="csY40" fmla="*/ 94915 h 139285"/>
                <a:gd name="csX41" fmla="*/ 4012 w 103007"/>
                <a:gd name="csY41" fmla="*/ 109248 h 139285"/>
                <a:gd name="csX42" fmla="*/ 3566 w 103007"/>
                <a:gd name="csY42" fmla="*/ 121489 h 139285"/>
                <a:gd name="csX43" fmla="*/ 3429 w 103007"/>
                <a:gd name="csY43" fmla="*/ 130988 h 139285"/>
                <a:gd name="csX44" fmla="*/ 3326 w 103007"/>
                <a:gd name="csY44" fmla="*/ 139286 h 1392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03007" h="139285">
                  <a:moveTo>
                    <a:pt x="3360" y="139252"/>
                  </a:moveTo>
                  <a:cubicBezTo>
                    <a:pt x="3360" y="139252"/>
                    <a:pt x="3257" y="138497"/>
                    <a:pt x="3018" y="137091"/>
                  </a:cubicBezTo>
                  <a:cubicBezTo>
                    <a:pt x="2812" y="135686"/>
                    <a:pt x="2434" y="133628"/>
                    <a:pt x="2126" y="131022"/>
                  </a:cubicBezTo>
                  <a:cubicBezTo>
                    <a:pt x="1783" y="128416"/>
                    <a:pt x="1337" y="125227"/>
                    <a:pt x="995" y="121524"/>
                  </a:cubicBezTo>
                  <a:cubicBezTo>
                    <a:pt x="617" y="117855"/>
                    <a:pt x="274" y="113706"/>
                    <a:pt x="137" y="109145"/>
                  </a:cubicBezTo>
                  <a:cubicBezTo>
                    <a:pt x="0" y="106882"/>
                    <a:pt x="34" y="104482"/>
                    <a:pt x="0" y="102013"/>
                  </a:cubicBezTo>
                  <a:cubicBezTo>
                    <a:pt x="69" y="99544"/>
                    <a:pt x="69" y="96972"/>
                    <a:pt x="308" y="94366"/>
                  </a:cubicBezTo>
                  <a:cubicBezTo>
                    <a:pt x="617" y="89120"/>
                    <a:pt x="1269" y="83530"/>
                    <a:pt x="2537" y="77838"/>
                  </a:cubicBezTo>
                  <a:cubicBezTo>
                    <a:pt x="3840" y="72181"/>
                    <a:pt x="5486" y="66283"/>
                    <a:pt x="8230" y="60728"/>
                  </a:cubicBezTo>
                  <a:cubicBezTo>
                    <a:pt x="8812" y="59287"/>
                    <a:pt x="9670" y="57984"/>
                    <a:pt x="10356" y="56579"/>
                  </a:cubicBezTo>
                  <a:cubicBezTo>
                    <a:pt x="10733" y="55858"/>
                    <a:pt x="11041" y="55241"/>
                    <a:pt x="11521" y="54487"/>
                  </a:cubicBezTo>
                  <a:lnTo>
                    <a:pt x="12687" y="52567"/>
                  </a:lnTo>
                  <a:cubicBezTo>
                    <a:pt x="13442" y="51298"/>
                    <a:pt x="14436" y="49926"/>
                    <a:pt x="15328" y="48623"/>
                  </a:cubicBezTo>
                  <a:cubicBezTo>
                    <a:pt x="16288" y="47389"/>
                    <a:pt x="17145" y="46086"/>
                    <a:pt x="18174" y="44886"/>
                  </a:cubicBezTo>
                  <a:cubicBezTo>
                    <a:pt x="22151" y="40016"/>
                    <a:pt x="26609" y="35627"/>
                    <a:pt x="31375" y="31753"/>
                  </a:cubicBezTo>
                  <a:cubicBezTo>
                    <a:pt x="36107" y="27843"/>
                    <a:pt x="41217" y="24586"/>
                    <a:pt x="46326" y="21808"/>
                  </a:cubicBezTo>
                  <a:cubicBezTo>
                    <a:pt x="51469" y="19031"/>
                    <a:pt x="56510" y="16802"/>
                    <a:pt x="61756" y="15259"/>
                  </a:cubicBezTo>
                  <a:cubicBezTo>
                    <a:pt x="66831" y="13716"/>
                    <a:pt x="71666" y="12687"/>
                    <a:pt x="76021" y="11659"/>
                  </a:cubicBezTo>
                  <a:cubicBezTo>
                    <a:pt x="80376" y="10630"/>
                    <a:pt x="84353" y="9601"/>
                    <a:pt x="87748" y="8435"/>
                  </a:cubicBezTo>
                  <a:cubicBezTo>
                    <a:pt x="91143" y="7269"/>
                    <a:pt x="94058" y="6001"/>
                    <a:pt x="96286" y="4698"/>
                  </a:cubicBezTo>
                  <a:cubicBezTo>
                    <a:pt x="97452" y="4081"/>
                    <a:pt x="98412" y="3463"/>
                    <a:pt x="99235" y="2880"/>
                  </a:cubicBezTo>
                  <a:cubicBezTo>
                    <a:pt x="100092" y="2332"/>
                    <a:pt x="100813" y="1817"/>
                    <a:pt x="101327" y="1372"/>
                  </a:cubicBezTo>
                  <a:cubicBezTo>
                    <a:pt x="102424" y="480"/>
                    <a:pt x="103007" y="0"/>
                    <a:pt x="103007" y="0"/>
                  </a:cubicBezTo>
                  <a:cubicBezTo>
                    <a:pt x="103007" y="0"/>
                    <a:pt x="102493" y="583"/>
                    <a:pt x="101567" y="1646"/>
                  </a:cubicBezTo>
                  <a:cubicBezTo>
                    <a:pt x="101121" y="2195"/>
                    <a:pt x="100504" y="2846"/>
                    <a:pt x="99715" y="3532"/>
                  </a:cubicBezTo>
                  <a:cubicBezTo>
                    <a:pt x="98961" y="4252"/>
                    <a:pt x="98069" y="5075"/>
                    <a:pt x="97007" y="5864"/>
                  </a:cubicBezTo>
                  <a:cubicBezTo>
                    <a:pt x="94915" y="7544"/>
                    <a:pt x="92103" y="9293"/>
                    <a:pt x="88708" y="10904"/>
                  </a:cubicBezTo>
                  <a:cubicBezTo>
                    <a:pt x="85348" y="12550"/>
                    <a:pt x="81370" y="14059"/>
                    <a:pt x="77050" y="15499"/>
                  </a:cubicBezTo>
                  <a:cubicBezTo>
                    <a:pt x="72729" y="16974"/>
                    <a:pt x="68066" y="18414"/>
                    <a:pt x="63334" y="20163"/>
                  </a:cubicBezTo>
                  <a:cubicBezTo>
                    <a:pt x="62133" y="20608"/>
                    <a:pt x="61036" y="21088"/>
                    <a:pt x="59870" y="21568"/>
                  </a:cubicBezTo>
                  <a:cubicBezTo>
                    <a:pt x="58704" y="22117"/>
                    <a:pt x="57333" y="22700"/>
                    <a:pt x="56304" y="23249"/>
                  </a:cubicBezTo>
                  <a:cubicBezTo>
                    <a:pt x="53972" y="24483"/>
                    <a:pt x="51538" y="25683"/>
                    <a:pt x="49206" y="27123"/>
                  </a:cubicBezTo>
                  <a:cubicBezTo>
                    <a:pt x="44474" y="29901"/>
                    <a:pt x="39914" y="33261"/>
                    <a:pt x="35524" y="36896"/>
                  </a:cubicBezTo>
                  <a:cubicBezTo>
                    <a:pt x="31135" y="40565"/>
                    <a:pt x="27055" y="44714"/>
                    <a:pt x="23454" y="49240"/>
                  </a:cubicBezTo>
                  <a:cubicBezTo>
                    <a:pt x="22494" y="50338"/>
                    <a:pt x="21671" y="51538"/>
                    <a:pt x="20780" y="52669"/>
                  </a:cubicBezTo>
                  <a:cubicBezTo>
                    <a:pt x="19957" y="53870"/>
                    <a:pt x="19168" y="54898"/>
                    <a:pt x="18345" y="56201"/>
                  </a:cubicBezTo>
                  <a:lnTo>
                    <a:pt x="17145" y="58087"/>
                  </a:lnTo>
                  <a:cubicBezTo>
                    <a:pt x="16837" y="58602"/>
                    <a:pt x="16459" y="59287"/>
                    <a:pt x="16116" y="59905"/>
                  </a:cubicBezTo>
                  <a:cubicBezTo>
                    <a:pt x="15465" y="61173"/>
                    <a:pt x="14676" y="62339"/>
                    <a:pt x="14127" y="63677"/>
                  </a:cubicBezTo>
                  <a:cubicBezTo>
                    <a:pt x="11624" y="68752"/>
                    <a:pt x="9704" y="74066"/>
                    <a:pt x="8333" y="79347"/>
                  </a:cubicBezTo>
                  <a:cubicBezTo>
                    <a:pt x="6961" y="84628"/>
                    <a:pt x="5932" y="89874"/>
                    <a:pt x="5315" y="94915"/>
                  </a:cubicBezTo>
                  <a:cubicBezTo>
                    <a:pt x="4663" y="99955"/>
                    <a:pt x="4252" y="104790"/>
                    <a:pt x="4012" y="109248"/>
                  </a:cubicBezTo>
                  <a:cubicBezTo>
                    <a:pt x="3772" y="113706"/>
                    <a:pt x="3635" y="117855"/>
                    <a:pt x="3566" y="121489"/>
                  </a:cubicBezTo>
                  <a:cubicBezTo>
                    <a:pt x="3532" y="125159"/>
                    <a:pt x="3463" y="128347"/>
                    <a:pt x="3429" y="130988"/>
                  </a:cubicBezTo>
                  <a:cubicBezTo>
                    <a:pt x="3360" y="136268"/>
                    <a:pt x="3326" y="139286"/>
                    <a:pt x="3326" y="139286"/>
                  </a:cubicBezTo>
                  <a:close/>
                </a:path>
              </a:pathLst>
            </a:custGeom>
            <a:solidFill>
              <a:srgbClr val="E54C4D"/>
            </a:solidFill>
            <a:ln w="3429" cap="flat">
              <a:noFill/>
              <a:prstDash val="solid"/>
              <a:miter/>
            </a:ln>
          </p:spPr>
          <p:txBody>
            <a:bodyPr/>
            <a:lstStyle/>
            <a:p>
              <a:endParaRPr lang="en-US"/>
            </a:p>
          </p:txBody>
        </p:sp>
        <p:grpSp>
          <p:nvGrpSpPr>
            <p:cNvPr id="1082" name="Group 1081">
              <a:extLst>
                <a:ext uri="{FF2B5EF4-FFF2-40B4-BE49-F238E27FC236}">
                  <a16:creationId xmlns:a16="http://schemas.microsoft.com/office/drawing/2014/main" id="{DC3F6CD2-B5CD-6A27-D53D-59484147A3B9}"/>
                </a:ext>
              </a:extLst>
            </p:cNvPr>
            <p:cNvGrpSpPr/>
            <p:nvPr/>
          </p:nvGrpSpPr>
          <p:grpSpPr>
            <a:xfrm>
              <a:off x="8009112" y="2433889"/>
              <a:ext cx="230143" cy="182013"/>
              <a:chOff x="8009112" y="2433889"/>
              <a:chExt cx="230143" cy="182013"/>
            </a:xfrm>
            <a:solidFill>
              <a:schemeClr val="accent4">
                <a:lumMod val="50000"/>
              </a:schemeClr>
            </a:solidFill>
          </p:grpSpPr>
          <p:sp>
            <p:nvSpPr>
              <p:cNvPr id="1042" name="Freeform 1041">
                <a:extLst>
                  <a:ext uri="{FF2B5EF4-FFF2-40B4-BE49-F238E27FC236}">
                    <a16:creationId xmlns:a16="http://schemas.microsoft.com/office/drawing/2014/main" id="{5FD2DE57-0CEB-7FA0-FEC1-D1F057CCDA1D}"/>
                  </a:ext>
                </a:extLst>
              </p:cNvPr>
              <p:cNvSpPr/>
              <p:nvPr/>
            </p:nvSpPr>
            <p:spPr>
              <a:xfrm>
                <a:off x="8009112" y="2524797"/>
                <a:ext cx="100280" cy="91105"/>
              </a:xfrm>
              <a:custGeom>
                <a:avLst/>
                <a:gdLst>
                  <a:gd name="csX0" fmla="*/ 2434 w 157390"/>
                  <a:gd name="csY0" fmla="*/ 0 h 142989"/>
                  <a:gd name="csX1" fmla="*/ 2331 w 157390"/>
                  <a:gd name="csY1" fmla="*/ 2743 h 142989"/>
                  <a:gd name="csX2" fmla="*/ 2195 w 157390"/>
                  <a:gd name="csY2" fmla="*/ 10527 h 142989"/>
                  <a:gd name="csX3" fmla="*/ 2709 w 157390"/>
                  <a:gd name="csY3" fmla="*/ 22494 h 142989"/>
                  <a:gd name="csX4" fmla="*/ 4835 w 157390"/>
                  <a:gd name="csY4" fmla="*/ 37822 h 142989"/>
                  <a:gd name="csX5" fmla="*/ 5692 w 157390"/>
                  <a:gd name="csY5" fmla="*/ 42074 h 142989"/>
                  <a:gd name="csX6" fmla="*/ 6789 w 157390"/>
                  <a:gd name="csY6" fmla="*/ 46429 h 142989"/>
                  <a:gd name="csX7" fmla="*/ 9395 w 157390"/>
                  <a:gd name="csY7" fmla="*/ 55447 h 142989"/>
                  <a:gd name="csX8" fmla="*/ 17282 w 157390"/>
                  <a:gd name="csY8" fmla="*/ 74032 h 142989"/>
                  <a:gd name="csX9" fmla="*/ 28872 w 157390"/>
                  <a:gd name="csY9" fmla="*/ 92069 h 142989"/>
                  <a:gd name="csX10" fmla="*/ 32370 w 157390"/>
                  <a:gd name="csY10" fmla="*/ 96286 h 142989"/>
                  <a:gd name="csX11" fmla="*/ 34153 w 157390"/>
                  <a:gd name="csY11" fmla="*/ 98378 h 142989"/>
                  <a:gd name="csX12" fmla="*/ 36073 w 157390"/>
                  <a:gd name="csY12" fmla="*/ 100367 h 142989"/>
                  <a:gd name="csX13" fmla="*/ 37993 w 157390"/>
                  <a:gd name="csY13" fmla="*/ 102356 h 142989"/>
                  <a:gd name="csX14" fmla="*/ 38850 w 157390"/>
                  <a:gd name="csY14" fmla="*/ 103247 h 142989"/>
                  <a:gd name="csX15" fmla="*/ 39914 w 157390"/>
                  <a:gd name="csY15" fmla="*/ 104207 h 142989"/>
                  <a:gd name="csX16" fmla="*/ 44200 w 157390"/>
                  <a:gd name="csY16" fmla="*/ 108014 h 142989"/>
                  <a:gd name="csX17" fmla="*/ 48520 w 157390"/>
                  <a:gd name="csY17" fmla="*/ 111408 h 142989"/>
                  <a:gd name="csX18" fmla="*/ 50680 w 157390"/>
                  <a:gd name="csY18" fmla="*/ 113088 h 142989"/>
                  <a:gd name="csX19" fmla="*/ 52978 w 157390"/>
                  <a:gd name="csY19" fmla="*/ 114631 h 142989"/>
                  <a:gd name="csX20" fmla="*/ 57607 w 157390"/>
                  <a:gd name="csY20" fmla="*/ 117683 h 142989"/>
                  <a:gd name="csX21" fmla="*/ 62408 w 157390"/>
                  <a:gd name="csY21" fmla="*/ 120392 h 142989"/>
                  <a:gd name="csX22" fmla="*/ 67277 w 157390"/>
                  <a:gd name="csY22" fmla="*/ 122895 h 142989"/>
                  <a:gd name="csX23" fmla="*/ 72146 w 157390"/>
                  <a:gd name="csY23" fmla="*/ 125261 h 142989"/>
                  <a:gd name="csX24" fmla="*/ 82056 w 157390"/>
                  <a:gd name="csY24" fmla="*/ 129273 h 142989"/>
                  <a:gd name="csX25" fmla="*/ 101498 w 157390"/>
                  <a:gd name="csY25" fmla="*/ 135137 h 142989"/>
                  <a:gd name="csX26" fmla="*/ 119466 w 157390"/>
                  <a:gd name="csY26" fmla="*/ 138566 h 142989"/>
                  <a:gd name="csX27" fmla="*/ 134897 w 157390"/>
                  <a:gd name="csY27" fmla="*/ 140349 h 142989"/>
                  <a:gd name="csX28" fmla="*/ 141378 w 157390"/>
                  <a:gd name="csY28" fmla="*/ 140829 h 142989"/>
                  <a:gd name="csX29" fmla="*/ 146898 w 157390"/>
                  <a:gd name="csY29" fmla="*/ 141069 h 142989"/>
                  <a:gd name="csX30" fmla="*/ 154648 w 157390"/>
                  <a:gd name="csY30" fmla="*/ 141309 h 142989"/>
                  <a:gd name="csX31" fmla="*/ 157391 w 157390"/>
                  <a:gd name="csY31" fmla="*/ 141378 h 142989"/>
                  <a:gd name="csX32" fmla="*/ 154648 w 157390"/>
                  <a:gd name="csY32" fmla="*/ 141686 h 142989"/>
                  <a:gd name="csX33" fmla="*/ 146898 w 157390"/>
                  <a:gd name="csY33" fmla="*/ 142441 h 142989"/>
                  <a:gd name="csX34" fmla="*/ 141343 w 157390"/>
                  <a:gd name="csY34" fmla="*/ 142818 h 142989"/>
                  <a:gd name="csX35" fmla="*/ 134759 w 157390"/>
                  <a:gd name="csY35" fmla="*/ 142989 h 142989"/>
                  <a:gd name="csX36" fmla="*/ 118986 w 157390"/>
                  <a:gd name="csY36" fmla="*/ 142475 h 142989"/>
                  <a:gd name="csX37" fmla="*/ 109968 w 157390"/>
                  <a:gd name="csY37" fmla="*/ 141618 h 142989"/>
                  <a:gd name="csX38" fmla="*/ 100367 w 157390"/>
                  <a:gd name="csY38" fmla="*/ 140143 h 142989"/>
                  <a:gd name="csX39" fmla="*/ 79998 w 157390"/>
                  <a:gd name="csY39" fmla="*/ 134965 h 142989"/>
                  <a:gd name="csX40" fmla="*/ 59185 w 157390"/>
                  <a:gd name="csY40" fmla="*/ 126187 h 142989"/>
                  <a:gd name="csX41" fmla="*/ 54109 w 157390"/>
                  <a:gd name="csY41" fmla="*/ 123375 h 142989"/>
                  <a:gd name="csX42" fmla="*/ 49172 w 157390"/>
                  <a:gd name="csY42" fmla="*/ 120186 h 142989"/>
                  <a:gd name="csX43" fmla="*/ 46703 w 157390"/>
                  <a:gd name="csY43" fmla="*/ 118575 h 142989"/>
                  <a:gd name="csX44" fmla="*/ 44302 w 157390"/>
                  <a:gd name="csY44" fmla="*/ 116757 h 142989"/>
                  <a:gd name="csX45" fmla="*/ 39605 w 157390"/>
                  <a:gd name="csY45" fmla="*/ 113088 h 142989"/>
                  <a:gd name="csX46" fmla="*/ 35353 w 157390"/>
                  <a:gd name="csY46" fmla="*/ 109248 h 142989"/>
                  <a:gd name="csX47" fmla="*/ 34290 w 157390"/>
                  <a:gd name="csY47" fmla="*/ 108288 h 142989"/>
                  <a:gd name="csX48" fmla="*/ 33158 w 157390"/>
                  <a:gd name="csY48" fmla="*/ 107122 h 142989"/>
                  <a:gd name="csX49" fmla="*/ 31135 w 157390"/>
                  <a:gd name="csY49" fmla="*/ 104996 h 142989"/>
                  <a:gd name="csX50" fmla="*/ 29112 w 157390"/>
                  <a:gd name="csY50" fmla="*/ 102870 h 142989"/>
                  <a:gd name="csX51" fmla="*/ 27226 w 157390"/>
                  <a:gd name="csY51" fmla="*/ 100641 h 142989"/>
                  <a:gd name="csX52" fmla="*/ 23557 w 157390"/>
                  <a:gd name="csY52" fmla="*/ 96115 h 142989"/>
                  <a:gd name="csX53" fmla="*/ 11796 w 157390"/>
                  <a:gd name="csY53" fmla="*/ 76707 h 142989"/>
                  <a:gd name="csX54" fmla="*/ 4423 w 157390"/>
                  <a:gd name="csY54" fmla="*/ 56921 h 142989"/>
                  <a:gd name="csX55" fmla="*/ 857 w 157390"/>
                  <a:gd name="csY55" fmla="*/ 38439 h 142989"/>
                  <a:gd name="csX56" fmla="*/ 137 w 157390"/>
                  <a:gd name="csY56" fmla="*/ 30141 h 142989"/>
                  <a:gd name="csX57" fmla="*/ 0 w 157390"/>
                  <a:gd name="csY57" fmla="*/ 22631 h 142989"/>
                  <a:gd name="csX58" fmla="*/ 754 w 157390"/>
                  <a:gd name="csY58" fmla="*/ 10458 h 142989"/>
                  <a:gd name="csX59" fmla="*/ 1886 w 157390"/>
                  <a:gd name="csY59" fmla="*/ 2743 h 142989"/>
                  <a:gd name="csX60" fmla="*/ 2366 w 157390"/>
                  <a:gd name="csY60" fmla="*/ 34 h 142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157390" h="142989">
                    <a:moveTo>
                      <a:pt x="2434" y="0"/>
                    </a:moveTo>
                    <a:cubicBezTo>
                      <a:pt x="2434" y="0"/>
                      <a:pt x="2400" y="960"/>
                      <a:pt x="2331" y="2743"/>
                    </a:cubicBezTo>
                    <a:cubicBezTo>
                      <a:pt x="2263" y="4526"/>
                      <a:pt x="2126" y="7167"/>
                      <a:pt x="2195" y="10527"/>
                    </a:cubicBezTo>
                    <a:cubicBezTo>
                      <a:pt x="2160" y="13853"/>
                      <a:pt x="2400" y="17899"/>
                      <a:pt x="2709" y="22494"/>
                    </a:cubicBezTo>
                    <a:cubicBezTo>
                      <a:pt x="3120" y="27089"/>
                      <a:pt x="3772" y="32267"/>
                      <a:pt x="4835" y="37822"/>
                    </a:cubicBezTo>
                    <a:cubicBezTo>
                      <a:pt x="5109" y="39193"/>
                      <a:pt x="5418" y="40634"/>
                      <a:pt x="5692" y="42074"/>
                    </a:cubicBezTo>
                    <a:cubicBezTo>
                      <a:pt x="6001" y="43514"/>
                      <a:pt x="6412" y="44954"/>
                      <a:pt x="6789" y="46429"/>
                    </a:cubicBezTo>
                    <a:cubicBezTo>
                      <a:pt x="7475" y="49378"/>
                      <a:pt x="8470" y="52361"/>
                      <a:pt x="9395" y="55447"/>
                    </a:cubicBezTo>
                    <a:cubicBezTo>
                      <a:pt x="11521" y="61516"/>
                      <a:pt x="13990" y="67860"/>
                      <a:pt x="17282" y="74032"/>
                    </a:cubicBezTo>
                    <a:cubicBezTo>
                      <a:pt x="20540" y="80204"/>
                      <a:pt x="24380" y="86342"/>
                      <a:pt x="28872" y="92069"/>
                    </a:cubicBezTo>
                    <a:cubicBezTo>
                      <a:pt x="29935" y="93543"/>
                      <a:pt x="31204" y="94880"/>
                      <a:pt x="32370" y="96286"/>
                    </a:cubicBezTo>
                    <a:lnTo>
                      <a:pt x="34153" y="98378"/>
                    </a:lnTo>
                    <a:lnTo>
                      <a:pt x="36073" y="100367"/>
                    </a:lnTo>
                    <a:lnTo>
                      <a:pt x="37993" y="102356"/>
                    </a:lnTo>
                    <a:lnTo>
                      <a:pt x="38850" y="103247"/>
                    </a:lnTo>
                    <a:lnTo>
                      <a:pt x="39914" y="104207"/>
                    </a:lnTo>
                    <a:lnTo>
                      <a:pt x="44200" y="108014"/>
                    </a:lnTo>
                    <a:cubicBezTo>
                      <a:pt x="45640" y="109248"/>
                      <a:pt x="47080" y="110277"/>
                      <a:pt x="48520" y="111408"/>
                    </a:cubicBezTo>
                    <a:lnTo>
                      <a:pt x="50680" y="113088"/>
                    </a:lnTo>
                    <a:cubicBezTo>
                      <a:pt x="51435" y="113637"/>
                      <a:pt x="52224" y="114117"/>
                      <a:pt x="52978" y="114631"/>
                    </a:cubicBezTo>
                    <a:cubicBezTo>
                      <a:pt x="54521" y="115660"/>
                      <a:pt x="56064" y="116655"/>
                      <a:pt x="57607" y="117683"/>
                    </a:cubicBezTo>
                    <a:cubicBezTo>
                      <a:pt x="59219" y="118609"/>
                      <a:pt x="60796" y="119501"/>
                      <a:pt x="62408" y="120392"/>
                    </a:cubicBezTo>
                    <a:cubicBezTo>
                      <a:pt x="63985" y="121352"/>
                      <a:pt x="65631" y="122107"/>
                      <a:pt x="67277" y="122895"/>
                    </a:cubicBezTo>
                    <a:cubicBezTo>
                      <a:pt x="68923" y="123684"/>
                      <a:pt x="70500" y="124576"/>
                      <a:pt x="72146" y="125261"/>
                    </a:cubicBezTo>
                    <a:cubicBezTo>
                      <a:pt x="75472" y="126667"/>
                      <a:pt x="78695" y="128142"/>
                      <a:pt x="82056" y="129273"/>
                    </a:cubicBezTo>
                    <a:cubicBezTo>
                      <a:pt x="88640" y="131742"/>
                      <a:pt x="95223" y="133525"/>
                      <a:pt x="101498" y="135137"/>
                    </a:cubicBezTo>
                    <a:cubicBezTo>
                      <a:pt x="107842" y="136543"/>
                      <a:pt x="113843" y="137743"/>
                      <a:pt x="119466" y="138566"/>
                    </a:cubicBezTo>
                    <a:cubicBezTo>
                      <a:pt x="125090" y="139389"/>
                      <a:pt x="130302" y="139937"/>
                      <a:pt x="134897" y="140349"/>
                    </a:cubicBezTo>
                    <a:cubicBezTo>
                      <a:pt x="137229" y="140520"/>
                      <a:pt x="139389" y="140692"/>
                      <a:pt x="141378" y="140829"/>
                    </a:cubicBezTo>
                    <a:cubicBezTo>
                      <a:pt x="143401" y="140932"/>
                      <a:pt x="145218" y="141000"/>
                      <a:pt x="146898" y="141069"/>
                    </a:cubicBezTo>
                    <a:cubicBezTo>
                      <a:pt x="150224" y="141241"/>
                      <a:pt x="152865" y="141241"/>
                      <a:pt x="154648" y="141309"/>
                    </a:cubicBezTo>
                    <a:cubicBezTo>
                      <a:pt x="156431" y="141343"/>
                      <a:pt x="157391" y="141378"/>
                      <a:pt x="157391" y="141378"/>
                    </a:cubicBezTo>
                    <a:cubicBezTo>
                      <a:pt x="157391" y="141378"/>
                      <a:pt x="156431" y="141480"/>
                      <a:pt x="154648" y="141686"/>
                    </a:cubicBezTo>
                    <a:cubicBezTo>
                      <a:pt x="152865" y="141858"/>
                      <a:pt x="150259" y="142304"/>
                      <a:pt x="146898" y="142441"/>
                    </a:cubicBezTo>
                    <a:cubicBezTo>
                      <a:pt x="145218" y="142543"/>
                      <a:pt x="143366" y="142681"/>
                      <a:pt x="141343" y="142818"/>
                    </a:cubicBezTo>
                    <a:cubicBezTo>
                      <a:pt x="139320" y="142852"/>
                      <a:pt x="137126" y="142921"/>
                      <a:pt x="134759" y="142989"/>
                    </a:cubicBezTo>
                    <a:cubicBezTo>
                      <a:pt x="130062" y="142989"/>
                      <a:pt x="124747" y="142955"/>
                      <a:pt x="118986" y="142475"/>
                    </a:cubicBezTo>
                    <a:cubicBezTo>
                      <a:pt x="116072" y="142338"/>
                      <a:pt x="113088" y="141892"/>
                      <a:pt x="109968" y="141618"/>
                    </a:cubicBezTo>
                    <a:cubicBezTo>
                      <a:pt x="106847" y="141275"/>
                      <a:pt x="103659" y="140658"/>
                      <a:pt x="100367" y="140143"/>
                    </a:cubicBezTo>
                    <a:cubicBezTo>
                      <a:pt x="93852" y="138840"/>
                      <a:pt x="86925" y="137366"/>
                      <a:pt x="79998" y="134965"/>
                    </a:cubicBezTo>
                    <a:cubicBezTo>
                      <a:pt x="73037" y="132737"/>
                      <a:pt x="65974" y="129856"/>
                      <a:pt x="59185" y="126187"/>
                    </a:cubicBezTo>
                    <a:cubicBezTo>
                      <a:pt x="57504" y="125261"/>
                      <a:pt x="55790" y="124301"/>
                      <a:pt x="54109" y="123375"/>
                    </a:cubicBezTo>
                    <a:cubicBezTo>
                      <a:pt x="52463" y="122312"/>
                      <a:pt x="50818" y="121249"/>
                      <a:pt x="49172" y="120186"/>
                    </a:cubicBezTo>
                    <a:cubicBezTo>
                      <a:pt x="48349" y="119638"/>
                      <a:pt x="47526" y="119123"/>
                      <a:pt x="46703" y="118575"/>
                    </a:cubicBezTo>
                    <a:lnTo>
                      <a:pt x="44302" y="116757"/>
                    </a:lnTo>
                    <a:cubicBezTo>
                      <a:pt x="42725" y="115523"/>
                      <a:pt x="41045" y="114357"/>
                      <a:pt x="39605" y="113088"/>
                    </a:cubicBezTo>
                    <a:lnTo>
                      <a:pt x="35353" y="109248"/>
                    </a:lnTo>
                    <a:lnTo>
                      <a:pt x="34290" y="108288"/>
                    </a:lnTo>
                    <a:lnTo>
                      <a:pt x="33158" y="107122"/>
                    </a:lnTo>
                    <a:lnTo>
                      <a:pt x="31135" y="104996"/>
                    </a:lnTo>
                    <a:lnTo>
                      <a:pt x="29112" y="102870"/>
                    </a:lnTo>
                    <a:lnTo>
                      <a:pt x="27226" y="100641"/>
                    </a:lnTo>
                    <a:cubicBezTo>
                      <a:pt x="25992" y="99132"/>
                      <a:pt x="24654" y="97692"/>
                      <a:pt x="23557" y="96115"/>
                    </a:cubicBezTo>
                    <a:cubicBezTo>
                      <a:pt x="18791" y="89977"/>
                      <a:pt x="15053" y="83290"/>
                      <a:pt x="11796" y="76707"/>
                    </a:cubicBezTo>
                    <a:cubicBezTo>
                      <a:pt x="8504" y="70123"/>
                      <a:pt x="6309" y="63334"/>
                      <a:pt x="4423" y="56921"/>
                    </a:cubicBezTo>
                    <a:cubicBezTo>
                      <a:pt x="2674" y="50441"/>
                      <a:pt x="1474" y="44234"/>
                      <a:pt x="857" y="38439"/>
                    </a:cubicBezTo>
                    <a:cubicBezTo>
                      <a:pt x="411" y="35559"/>
                      <a:pt x="343" y="32747"/>
                      <a:pt x="137" y="30141"/>
                    </a:cubicBezTo>
                    <a:cubicBezTo>
                      <a:pt x="-34" y="27501"/>
                      <a:pt x="34" y="24997"/>
                      <a:pt x="0" y="22631"/>
                    </a:cubicBezTo>
                    <a:cubicBezTo>
                      <a:pt x="69" y="17934"/>
                      <a:pt x="343" y="13819"/>
                      <a:pt x="754" y="10458"/>
                    </a:cubicBezTo>
                    <a:cubicBezTo>
                      <a:pt x="1028" y="7098"/>
                      <a:pt x="1577" y="4526"/>
                      <a:pt x="1886" y="2743"/>
                    </a:cubicBezTo>
                    <a:cubicBezTo>
                      <a:pt x="2195" y="960"/>
                      <a:pt x="2366" y="34"/>
                      <a:pt x="2366" y="34"/>
                    </a:cubicBezTo>
                    <a:close/>
                  </a:path>
                </a:pathLst>
              </a:custGeom>
              <a:grpFill/>
              <a:ln w="3429" cap="flat">
                <a:noFill/>
                <a:prstDash val="solid"/>
                <a:miter/>
              </a:ln>
            </p:spPr>
            <p:txBody>
              <a:bodyPr/>
              <a:lstStyle/>
              <a:p>
                <a:endParaRPr lang="en-US"/>
              </a:p>
            </p:txBody>
          </p:sp>
          <p:sp>
            <p:nvSpPr>
              <p:cNvPr id="1043" name="Freeform 1042">
                <a:extLst>
                  <a:ext uri="{FF2B5EF4-FFF2-40B4-BE49-F238E27FC236}">
                    <a16:creationId xmlns:a16="http://schemas.microsoft.com/office/drawing/2014/main" id="{E1E34DF7-DD05-DDC2-876D-B7F7A3DEAA5D}"/>
                  </a:ext>
                </a:extLst>
              </p:cNvPr>
              <p:cNvSpPr/>
              <p:nvPr/>
            </p:nvSpPr>
            <p:spPr>
              <a:xfrm>
                <a:off x="8032718" y="2525408"/>
                <a:ext cx="132801" cy="73792"/>
              </a:xfrm>
              <a:custGeom>
                <a:avLst/>
                <a:gdLst>
                  <a:gd name="csX0" fmla="*/ 635 w 208432"/>
                  <a:gd name="csY0" fmla="*/ 0 h 115816"/>
                  <a:gd name="csX1" fmla="*/ 738 w 208432"/>
                  <a:gd name="csY1" fmla="*/ 3052 h 115816"/>
                  <a:gd name="csX2" fmla="*/ 875 w 208432"/>
                  <a:gd name="csY2" fmla="*/ 6721 h 115816"/>
                  <a:gd name="csX3" fmla="*/ 1321 w 208432"/>
                  <a:gd name="csY3" fmla="*/ 11624 h 115816"/>
                  <a:gd name="csX4" fmla="*/ 2144 w 208432"/>
                  <a:gd name="csY4" fmla="*/ 17659 h 115816"/>
                  <a:gd name="csX5" fmla="*/ 2727 w 208432"/>
                  <a:gd name="csY5" fmla="*/ 21054 h 115816"/>
                  <a:gd name="csX6" fmla="*/ 3550 w 208432"/>
                  <a:gd name="csY6" fmla="*/ 24655 h 115816"/>
                  <a:gd name="csX7" fmla="*/ 8899 w 208432"/>
                  <a:gd name="csY7" fmla="*/ 40805 h 115816"/>
                  <a:gd name="csX8" fmla="*/ 18741 w 208432"/>
                  <a:gd name="csY8" fmla="*/ 58156 h 115816"/>
                  <a:gd name="csX9" fmla="*/ 33759 w 208432"/>
                  <a:gd name="csY9" fmla="*/ 74409 h 115816"/>
                  <a:gd name="csX10" fmla="*/ 53408 w 208432"/>
                  <a:gd name="csY10" fmla="*/ 87268 h 115816"/>
                  <a:gd name="csX11" fmla="*/ 64826 w 208432"/>
                  <a:gd name="csY11" fmla="*/ 92343 h 115816"/>
                  <a:gd name="csX12" fmla="*/ 70553 w 208432"/>
                  <a:gd name="csY12" fmla="*/ 94640 h 115816"/>
                  <a:gd name="csX13" fmla="*/ 76451 w 208432"/>
                  <a:gd name="csY13" fmla="*/ 96698 h 115816"/>
                  <a:gd name="csX14" fmla="*/ 88349 w 208432"/>
                  <a:gd name="csY14" fmla="*/ 100538 h 115816"/>
                  <a:gd name="csX15" fmla="*/ 100351 w 208432"/>
                  <a:gd name="csY15" fmla="*/ 103693 h 115816"/>
                  <a:gd name="csX16" fmla="*/ 124045 w 208432"/>
                  <a:gd name="csY16" fmla="*/ 108253 h 115816"/>
                  <a:gd name="csX17" fmla="*/ 129806 w 208432"/>
                  <a:gd name="csY17" fmla="*/ 109076 h 115816"/>
                  <a:gd name="csX18" fmla="*/ 135498 w 208432"/>
                  <a:gd name="csY18" fmla="*/ 109694 h 115816"/>
                  <a:gd name="csX19" fmla="*/ 146505 w 208432"/>
                  <a:gd name="csY19" fmla="*/ 110619 h 115816"/>
                  <a:gd name="csX20" fmla="*/ 156963 w 208432"/>
                  <a:gd name="csY20" fmla="*/ 111031 h 115816"/>
                  <a:gd name="csX21" fmla="*/ 166770 w 208432"/>
                  <a:gd name="csY21" fmla="*/ 111031 h 115816"/>
                  <a:gd name="csX22" fmla="*/ 175789 w 208432"/>
                  <a:gd name="csY22" fmla="*/ 110585 h 115816"/>
                  <a:gd name="csX23" fmla="*/ 179972 w 208432"/>
                  <a:gd name="csY23" fmla="*/ 110345 h 115816"/>
                  <a:gd name="csX24" fmla="*/ 183915 w 208432"/>
                  <a:gd name="csY24" fmla="*/ 109899 h 115816"/>
                  <a:gd name="csX25" fmla="*/ 191048 w 208432"/>
                  <a:gd name="csY25" fmla="*/ 109008 h 115816"/>
                  <a:gd name="csX26" fmla="*/ 197049 w 208432"/>
                  <a:gd name="csY26" fmla="*/ 107979 h 115816"/>
                  <a:gd name="csX27" fmla="*/ 205450 w 208432"/>
                  <a:gd name="csY27" fmla="*/ 106162 h 115816"/>
                  <a:gd name="csX28" fmla="*/ 208433 w 208432"/>
                  <a:gd name="csY28" fmla="*/ 105476 h 115816"/>
                  <a:gd name="csX29" fmla="*/ 205587 w 208432"/>
                  <a:gd name="csY29" fmla="*/ 106505 h 115816"/>
                  <a:gd name="csX30" fmla="*/ 202124 w 208432"/>
                  <a:gd name="csY30" fmla="*/ 107773 h 115816"/>
                  <a:gd name="csX31" fmla="*/ 197392 w 208432"/>
                  <a:gd name="csY31" fmla="*/ 109317 h 115816"/>
                  <a:gd name="csX32" fmla="*/ 191459 w 208432"/>
                  <a:gd name="csY32" fmla="*/ 110962 h 115816"/>
                  <a:gd name="csX33" fmla="*/ 184361 w 208432"/>
                  <a:gd name="csY33" fmla="*/ 112505 h 115816"/>
                  <a:gd name="csX34" fmla="*/ 180418 w 208432"/>
                  <a:gd name="csY34" fmla="*/ 113294 h 115816"/>
                  <a:gd name="csX35" fmla="*/ 176200 w 208432"/>
                  <a:gd name="csY35" fmla="*/ 113911 h 115816"/>
                  <a:gd name="csX36" fmla="*/ 167079 w 208432"/>
                  <a:gd name="csY36" fmla="*/ 114974 h 115816"/>
                  <a:gd name="csX37" fmla="*/ 146402 w 208432"/>
                  <a:gd name="csY37" fmla="*/ 115797 h 115816"/>
                  <a:gd name="csX38" fmla="*/ 135086 w 208432"/>
                  <a:gd name="csY38" fmla="*/ 115386 h 115816"/>
                  <a:gd name="csX39" fmla="*/ 129257 w 208432"/>
                  <a:gd name="csY39" fmla="*/ 114974 h 115816"/>
                  <a:gd name="csX40" fmla="*/ 123325 w 208432"/>
                  <a:gd name="csY40" fmla="*/ 114323 h 115816"/>
                  <a:gd name="csX41" fmla="*/ 111221 w 208432"/>
                  <a:gd name="csY41" fmla="*/ 112608 h 115816"/>
                  <a:gd name="csX42" fmla="*/ 98910 w 208432"/>
                  <a:gd name="csY42" fmla="*/ 110208 h 115816"/>
                  <a:gd name="csX43" fmla="*/ 86566 w 208432"/>
                  <a:gd name="csY43" fmla="*/ 107088 h 115816"/>
                  <a:gd name="csX44" fmla="*/ 74290 w 208432"/>
                  <a:gd name="csY44" fmla="*/ 103247 h 115816"/>
                  <a:gd name="csX45" fmla="*/ 68221 w 208432"/>
                  <a:gd name="csY45" fmla="*/ 101053 h 115816"/>
                  <a:gd name="csX46" fmla="*/ 62220 w 208432"/>
                  <a:gd name="csY46" fmla="*/ 98584 h 115816"/>
                  <a:gd name="csX47" fmla="*/ 50699 w 208432"/>
                  <a:gd name="csY47" fmla="*/ 93337 h 115816"/>
                  <a:gd name="csX48" fmla="*/ 29851 w 208432"/>
                  <a:gd name="csY48" fmla="*/ 79004 h 115816"/>
                  <a:gd name="csX49" fmla="*/ 14626 w 208432"/>
                  <a:gd name="csY49" fmla="*/ 61105 h 115816"/>
                  <a:gd name="csX50" fmla="*/ 5333 w 208432"/>
                  <a:gd name="csY50" fmla="*/ 42314 h 115816"/>
                  <a:gd name="csX51" fmla="*/ 1081 w 208432"/>
                  <a:gd name="csY51" fmla="*/ 25237 h 115816"/>
                  <a:gd name="csX52" fmla="*/ 532 w 208432"/>
                  <a:gd name="csY52" fmla="*/ 21500 h 115816"/>
                  <a:gd name="csX53" fmla="*/ 258 w 208432"/>
                  <a:gd name="csY53" fmla="*/ 17968 h 115816"/>
                  <a:gd name="csX54" fmla="*/ 18 w 208432"/>
                  <a:gd name="csY54" fmla="*/ 11761 h 115816"/>
                  <a:gd name="csX55" fmla="*/ 87 w 208432"/>
                  <a:gd name="csY55" fmla="*/ 6789 h 115816"/>
                  <a:gd name="csX56" fmla="*/ 395 w 208432"/>
                  <a:gd name="csY56" fmla="*/ 3155 h 115816"/>
                  <a:gd name="csX57" fmla="*/ 670 w 208432"/>
                  <a:gd name="csY57" fmla="*/ 103 h 115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208432" h="115816">
                    <a:moveTo>
                      <a:pt x="635" y="0"/>
                    </a:moveTo>
                    <a:cubicBezTo>
                      <a:pt x="635" y="0"/>
                      <a:pt x="670" y="1063"/>
                      <a:pt x="738" y="3052"/>
                    </a:cubicBezTo>
                    <a:cubicBezTo>
                      <a:pt x="738" y="4046"/>
                      <a:pt x="807" y="5281"/>
                      <a:pt x="875" y="6721"/>
                    </a:cubicBezTo>
                    <a:cubicBezTo>
                      <a:pt x="978" y="8161"/>
                      <a:pt x="1184" y="9807"/>
                      <a:pt x="1321" y="11624"/>
                    </a:cubicBezTo>
                    <a:cubicBezTo>
                      <a:pt x="1424" y="13442"/>
                      <a:pt x="1767" y="15465"/>
                      <a:pt x="2144" y="17659"/>
                    </a:cubicBezTo>
                    <a:cubicBezTo>
                      <a:pt x="2316" y="18757"/>
                      <a:pt x="2521" y="19888"/>
                      <a:pt x="2727" y="21054"/>
                    </a:cubicBezTo>
                    <a:cubicBezTo>
                      <a:pt x="3001" y="22220"/>
                      <a:pt x="3276" y="23420"/>
                      <a:pt x="3550" y="24655"/>
                    </a:cubicBezTo>
                    <a:cubicBezTo>
                      <a:pt x="4647" y="29627"/>
                      <a:pt x="6533" y="35044"/>
                      <a:pt x="8899" y="40805"/>
                    </a:cubicBezTo>
                    <a:cubicBezTo>
                      <a:pt x="11368" y="46497"/>
                      <a:pt x="14694" y="52361"/>
                      <a:pt x="18741" y="58156"/>
                    </a:cubicBezTo>
                    <a:cubicBezTo>
                      <a:pt x="22787" y="63951"/>
                      <a:pt x="27964" y="69403"/>
                      <a:pt x="33759" y="74409"/>
                    </a:cubicBezTo>
                    <a:cubicBezTo>
                      <a:pt x="39555" y="79416"/>
                      <a:pt x="46344" y="83770"/>
                      <a:pt x="53408" y="87268"/>
                    </a:cubicBezTo>
                    <a:cubicBezTo>
                      <a:pt x="57180" y="88948"/>
                      <a:pt x="61020" y="90903"/>
                      <a:pt x="64826" y="92343"/>
                    </a:cubicBezTo>
                    <a:lnTo>
                      <a:pt x="70553" y="94640"/>
                    </a:lnTo>
                    <a:lnTo>
                      <a:pt x="76451" y="96698"/>
                    </a:lnTo>
                    <a:cubicBezTo>
                      <a:pt x="80360" y="98172"/>
                      <a:pt x="84371" y="99269"/>
                      <a:pt x="88349" y="100538"/>
                    </a:cubicBezTo>
                    <a:cubicBezTo>
                      <a:pt x="92361" y="101636"/>
                      <a:pt x="96339" y="102733"/>
                      <a:pt x="100351" y="103693"/>
                    </a:cubicBezTo>
                    <a:cubicBezTo>
                      <a:pt x="108374" y="105476"/>
                      <a:pt x="116296" y="107225"/>
                      <a:pt x="124045" y="108253"/>
                    </a:cubicBezTo>
                    <a:cubicBezTo>
                      <a:pt x="125999" y="108528"/>
                      <a:pt x="127920" y="108836"/>
                      <a:pt x="129806" y="109076"/>
                    </a:cubicBezTo>
                    <a:cubicBezTo>
                      <a:pt x="131726" y="109282"/>
                      <a:pt x="133612" y="109488"/>
                      <a:pt x="135498" y="109694"/>
                    </a:cubicBezTo>
                    <a:cubicBezTo>
                      <a:pt x="139235" y="110174"/>
                      <a:pt x="142939" y="110380"/>
                      <a:pt x="146505" y="110619"/>
                    </a:cubicBezTo>
                    <a:cubicBezTo>
                      <a:pt x="150105" y="110962"/>
                      <a:pt x="153603" y="110894"/>
                      <a:pt x="156963" y="111031"/>
                    </a:cubicBezTo>
                    <a:cubicBezTo>
                      <a:pt x="160358" y="111202"/>
                      <a:pt x="163616" y="111031"/>
                      <a:pt x="166770" y="111031"/>
                    </a:cubicBezTo>
                    <a:cubicBezTo>
                      <a:pt x="169925" y="111031"/>
                      <a:pt x="172908" y="110757"/>
                      <a:pt x="175789" y="110585"/>
                    </a:cubicBezTo>
                    <a:cubicBezTo>
                      <a:pt x="177229" y="110482"/>
                      <a:pt x="178635" y="110414"/>
                      <a:pt x="179972" y="110345"/>
                    </a:cubicBezTo>
                    <a:cubicBezTo>
                      <a:pt x="181309" y="110174"/>
                      <a:pt x="182647" y="110037"/>
                      <a:pt x="183915" y="109899"/>
                    </a:cubicBezTo>
                    <a:cubicBezTo>
                      <a:pt x="186453" y="109556"/>
                      <a:pt x="188853" y="109385"/>
                      <a:pt x="191048" y="109008"/>
                    </a:cubicBezTo>
                    <a:cubicBezTo>
                      <a:pt x="193242" y="108631"/>
                      <a:pt x="195231" y="108288"/>
                      <a:pt x="197049" y="107979"/>
                    </a:cubicBezTo>
                    <a:cubicBezTo>
                      <a:pt x="200683" y="107396"/>
                      <a:pt x="203495" y="106573"/>
                      <a:pt x="205450" y="106162"/>
                    </a:cubicBezTo>
                    <a:cubicBezTo>
                      <a:pt x="207404" y="105716"/>
                      <a:pt x="208433" y="105476"/>
                      <a:pt x="208433" y="105476"/>
                    </a:cubicBezTo>
                    <a:cubicBezTo>
                      <a:pt x="208433" y="105476"/>
                      <a:pt x="207438" y="105853"/>
                      <a:pt x="205587" y="106505"/>
                    </a:cubicBezTo>
                    <a:cubicBezTo>
                      <a:pt x="204661" y="106848"/>
                      <a:pt x="203495" y="107259"/>
                      <a:pt x="202124" y="107773"/>
                    </a:cubicBezTo>
                    <a:cubicBezTo>
                      <a:pt x="200752" y="108288"/>
                      <a:pt x="199209" y="108836"/>
                      <a:pt x="197392" y="109317"/>
                    </a:cubicBezTo>
                    <a:cubicBezTo>
                      <a:pt x="195608" y="109831"/>
                      <a:pt x="193620" y="110380"/>
                      <a:pt x="191459" y="110962"/>
                    </a:cubicBezTo>
                    <a:cubicBezTo>
                      <a:pt x="189299" y="111614"/>
                      <a:pt x="186899" y="111957"/>
                      <a:pt x="184361" y="112505"/>
                    </a:cubicBezTo>
                    <a:cubicBezTo>
                      <a:pt x="183092" y="112780"/>
                      <a:pt x="181755" y="113020"/>
                      <a:pt x="180418" y="113294"/>
                    </a:cubicBezTo>
                    <a:cubicBezTo>
                      <a:pt x="179046" y="113500"/>
                      <a:pt x="177640" y="113706"/>
                      <a:pt x="176200" y="113911"/>
                    </a:cubicBezTo>
                    <a:cubicBezTo>
                      <a:pt x="173320" y="114323"/>
                      <a:pt x="170268" y="114769"/>
                      <a:pt x="167079" y="114974"/>
                    </a:cubicBezTo>
                    <a:cubicBezTo>
                      <a:pt x="160701" y="115592"/>
                      <a:pt x="153740" y="115900"/>
                      <a:pt x="146402" y="115797"/>
                    </a:cubicBezTo>
                    <a:cubicBezTo>
                      <a:pt x="142733" y="115729"/>
                      <a:pt x="138927" y="115694"/>
                      <a:pt x="135086" y="115386"/>
                    </a:cubicBezTo>
                    <a:cubicBezTo>
                      <a:pt x="133166" y="115249"/>
                      <a:pt x="131212" y="115111"/>
                      <a:pt x="129257" y="114974"/>
                    </a:cubicBezTo>
                    <a:cubicBezTo>
                      <a:pt x="127303" y="114803"/>
                      <a:pt x="125314" y="114529"/>
                      <a:pt x="123325" y="114323"/>
                    </a:cubicBezTo>
                    <a:cubicBezTo>
                      <a:pt x="119313" y="113911"/>
                      <a:pt x="115301" y="113294"/>
                      <a:pt x="111221" y="112608"/>
                    </a:cubicBezTo>
                    <a:cubicBezTo>
                      <a:pt x="107106" y="112060"/>
                      <a:pt x="103060" y="111065"/>
                      <a:pt x="98910" y="110208"/>
                    </a:cubicBezTo>
                    <a:cubicBezTo>
                      <a:pt x="94796" y="109282"/>
                      <a:pt x="90681" y="108185"/>
                      <a:pt x="86566" y="107088"/>
                    </a:cubicBezTo>
                    <a:cubicBezTo>
                      <a:pt x="82486" y="105819"/>
                      <a:pt x="78336" y="104756"/>
                      <a:pt x="74290" y="103247"/>
                    </a:cubicBezTo>
                    <a:lnTo>
                      <a:pt x="68221" y="101053"/>
                    </a:lnTo>
                    <a:lnTo>
                      <a:pt x="62220" y="98584"/>
                    </a:lnTo>
                    <a:cubicBezTo>
                      <a:pt x="58140" y="97006"/>
                      <a:pt x="54505" y="95086"/>
                      <a:pt x="50699" y="93337"/>
                    </a:cubicBezTo>
                    <a:cubicBezTo>
                      <a:pt x="42846" y="89394"/>
                      <a:pt x="35988" y="84491"/>
                      <a:pt x="29851" y="79004"/>
                    </a:cubicBezTo>
                    <a:cubicBezTo>
                      <a:pt x="23781" y="73518"/>
                      <a:pt x="18603" y="67414"/>
                      <a:pt x="14626" y="61105"/>
                    </a:cubicBezTo>
                    <a:cubicBezTo>
                      <a:pt x="10580" y="54795"/>
                      <a:pt x="7528" y="48417"/>
                      <a:pt x="5333" y="42314"/>
                    </a:cubicBezTo>
                    <a:cubicBezTo>
                      <a:pt x="3207" y="36176"/>
                      <a:pt x="1767" y="30415"/>
                      <a:pt x="1081" y="25237"/>
                    </a:cubicBezTo>
                    <a:cubicBezTo>
                      <a:pt x="875" y="23934"/>
                      <a:pt x="704" y="22700"/>
                      <a:pt x="532" y="21500"/>
                    </a:cubicBezTo>
                    <a:cubicBezTo>
                      <a:pt x="395" y="20300"/>
                      <a:pt x="361" y="19099"/>
                      <a:pt x="258" y="17968"/>
                    </a:cubicBezTo>
                    <a:cubicBezTo>
                      <a:pt x="87" y="15705"/>
                      <a:pt x="-51" y="13647"/>
                      <a:pt x="18" y="11761"/>
                    </a:cubicBezTo>
                    <a:cubicBezTo>
                      <a:pt x="18" y="9876"/>
                      <a:pt x="18" y="8230"/>
                      <a:pt x="87" y="6789"/>
                    </a:cubicBezTo>
                    <a:cubicBezTo>
                      <a:pt x="224" y="5349"/>
                      <a:pt x="327" y="4149"/>
                      <a:pt x="395" y="3155"/>
                    </a:cubicBezTo>
                    <a:cubicBezTo>
                      <a:pt x="567" y="1166"/>
                      <a:pt x="670" y="103"/>
                      <a:pt x="670" y="103"/>
                    </a:cubicBezTo>
                    <a:close/>
                  </a:path>
                </a:pathLst>
              </a:custGeom>
              <a:grpFill/>
              <a:ln w="3429" cap="flat">
                <a:noFill/>
                <a:prstDash val="solid"/>
                <a:miter/>
              </a:ln>
            </p:spPr>
            <p:txBody>
              <a:bodyPr/>
              <a:lstStyle/>
              <a:p>
                <a:endParaRPr lang="en-US"/>
              </a:p>
            </p:txBody>
          </p:sp>
          <p:sp>
            <p:nvSpPr>
              <p:cNvPr id="1044" name="Freeform 1043">
                <a:extLst>
                  <a:ext uri="{FF2B5EF4-FFF2-40B4-BE49-F238E27FC236}">
                    <a16:creationId xmlns:a16="http://schemas.microsoft.com/office/drawing/2014/main" id="{ADC89E81-071A-46C2-3733-A8191D63B242}"/>
                  </a:ext>
                </a:extLst>
              </p:cNvPr>
              <p:cNvSpPr/>
              <p:nvPr/>
            </p:nvSpPr>
            <p:spPr>
              <a:xfrm>
                <a:off x="8061110" y="2526610"/>
                <a:ext cx="142556" cy="54027"/>
              </a:xfrm>
              <a:custGeom>
                <a:avLst/>
                <a:gdLst>
                  <a:gd name="csX0" fmla="*/ 0 w 223742"/>
                  <a:gd name="csY0" fmla="*/ 0 h 84795"/>
                  <a:gd name="csX1" fmla="*/ 480 w 223742"/>
                  <a:gd name="csY1" fmla="*/ 2915 h 84795"/>
                  <a:gd name="csX2" fmla="*/ 1063 w 223742"/>
                  <a:gd name="csY2" fmla="*/ 6412 h 84795"/>
                  <a:gd name="csX3" fmla="*/ 2298 w 223742"/>
                  <a:gd name="csY3" fmla="*/ 11007 h 84795"/>
                  <a:gd name="csX4" fmla="*/ 4184 w 223742"/>
                  <a:gd name="csY4" fmla="*/ 16562 h 84795"/>
                  <a:gd name="csX5" fmla="*/ 5418 w 223742"/>
                  <a:gd name="csY5" fmla="*/ 19648 h 84795"/>
                  <a:gd name="csX6" fmla="*/ 6995 w 223742"/>
                  <a:gd name="csY6" fmla="*/ 22837 h 84795"/>
                  <a:gd name="csX7" fmla="*/ 7818 w 223742"/>
                  <a:gd name="csY7" fmla="*/ 24517 h 84795"/>
                  <a:gd name="csX8" fmla="*/ 8813 w 223742"/>
                  <a:gd name="csY8" fmla="*/ 26163 h 84795"/>
                  <a:gd name="csX9" fmla="*/ 10904 w 223742"/>
                  <a:gd name="csY9" fmla="*/ 29558 h 84795"/>
                  <a:gd name="csX10" fmla="*/ 13373 w 223742"/>
                  <a:gd name="csY10" fmla="*/ 32953 h 84795"/>
                  <a:gd name="csX11" fmla="*/ 14642 w 223742"/>
                  <a:gd name="csY11" fmla="*/ 34701 h 84795"/>
                  <a:gd name="csX12" fmla="*/ 16082 w 223742"/>
                  <a:gd name="csY12" fmla="*/ 36382 h 84795"/>
                  <a:gd name="csX13" fmla="*/ 30175 w 223742"/>
                  <a:gd name="csY13" fmla="*/ 49549 h 84795"/>
                  <a:gd name="csX14" fmla="*/ 48589 w 223742"/>
                  <a:gd name="csY14" fmla="*/ 60762 h 84795"/>
                  <a:gd name="csX15" fmla="*/ 70158 w 223742"/>
                  <a:gd name="csY15" fmla="*/ 68991 h 84795"/>
                  <a:gd name="csX16" fmla="*/ 75987 w 223742"/>
                  <a:gd name="csY16" fmla="*/ 70672 h 84795"/>
                  <a:gd name="csX17" fmla="*/ 81782 w 223742"/>
                  <a:gd name="csY17" fmla="*/ 72078 h 84795"/>
                  <a:gd name="csX18" fmla="*/ 93578 w 223742"/>
                  <a:gd name="csY18" fmla="*/ 74478 h 84795"/>
                  <a:gd name="csX19" fmla="*/ 105510 w 223742"/>
                  <a:gd name="csY19" fmla="*/ 76364 h 84795"/>
                  <a:gd name="csX20" fmla="*/ 117478 w 223742"/>
                  <a:gd name="csY20" fmla="*/ 77564 h 84795"/>
                  <a:gd name="csX21" fmla="*/ 140898 w 223742"/>
                  <a:gd name="csY21" fmla="*/ 78661 h 84795"/>
                  <a:gd name="csX22" fmla="*/ 182732 w 223742"/>
                  <a:gd name="csY22" fmla="*/ 77907 h 84795"/>
                  <a:gd name="csX23" fmla="*/ 212461 w 223742"/>
                  <a:gd name="csY23" fmla="*/ 76844 h 84795"/>
                  <a:gd name="csX24" fmla="*/ 223742 w 223742"/>
                  <a:gd name="csY24" fmla="*/ 76672 h 84795"/>
                  <a:gd name="csX25" fmla="*/ 212564 w 223742"/>
                  <a:gd name="csY25" fmla="*/ 78215 h 84795"/>
                  <a:gd name="csX26" fmla="*/ 183040 w 223742"/>
                  <a:gd name="csY26" fmla="*/ 81850 h 84795"/>
                  <a:gd name="csX27" fmla="*/ 163220 w 223742"/>
                  <a:gd name="csY27" fmla="*/ 83702 h 84795"/>
                  <a:gd name="csX28" fmla="*/ 140966 w 223742"/>
                  <a:gd name="csY28" fmla="*/ 84731 h 84795"/>
                  <a:gd name="csX29" fmla="*/ 129171 w 223742"/>
                  <a:gd name="csY29" fmla="*/ 84731 h 84795"/>
                  <a:gd name="csX30" fmla="*/ 117066 w 223742"/>
                  <a:gd name="csY30" fmla="*/ 84216 h 84795"/>
                  <a:gd name="csX31" fmla="*/ 104790 w 223742"/>
                  <a:gd name="csY31" fmla="*/ 83085 h 84795"/>
                  <a:gd name="csX32" fmla="*/ 92446 w 223742"/>
                  <a:gd name="csY32" fmla="*/ 81267 h 84795"/>
                  <a:gd name="csX33" fmla="*/ 80204 w 223742"/>
                  <a:gd name="csY33" fmla="*/ 78627 h 84795"/>
                  <a:gd name="csX34" fmla="*/ 74169 w 223742"/>
                  <a:gd name="csY34" fmla="*/ 77084 h 84795"/>
                  <a:gd name="csX35" fmla="*/ 68340 w 223742"/>
                  <a:gd name="csY35" fmla="*/ 75335 h 84795"/>
                  <a:gd name="csX36" fmla="*/ 45914 w 223742"/>
                  <a:gd name="csY36" fmla="*/ 66145 h 84795"/>
                  <a:gd name="csX37" fmla="*/ 27055 w 223742"/>
                  <a:gd name="csY37" fmla="*/ 53561 h 84795"/>
                  <a:gd name="csX38" fmla="*/ 13065 w 223742"/>
                  <a:gd name="csY38" fmla="*/ 38816 h 84795"/>
                  <a:gd name="csX39" fmla="*/ 11659 w 223742"/>
                  <a:gd name="csY39" fmla="*/ 36930 h 84795"/>
                  <a:gd name="csX40" fmla="*/ 10424 w 223742"/>
                  <a:gd name="csY40" fmla="*/ 35010 h 84795"/>
                  <a:gd name="csX41" fmla="*/ 8127 w 223742"/>
                  <a:gd name="csY41" fmla="*/ 31238 h 84795"/>
                  <a:gd name="csX42" fmla="*/ 6241 w 223742"/>
                  <a:gd name="csY42" fmla="*/ 27501 h 84795"/>
                  <a:gd name="csX43" fmla="*/ 5349 w 223742"/>
                  <a:gd name="csY43" fmla="*/ 25718 h 84795"/>
                  <a:gd name="csX44" fmla="*/ 4663 w 223742"/>
                  <a:gd name="csY44" fmla="*/ 23900 h 84795"/>
                  <a:gd name="csX45" fmla="*/ 2366 w 223742"/>
                  <a:gd name="csY45" fmla="*/ 17145 h 84795"/>
                  <a:gd name="csX46" fmla="*/ 1029 w 223742"/>
                  <a:gd name="csY46" fmla="*/ 11281 h 84795"/>
                  <a:gd name="csX47" fmla="*/ 343 w 223742"/>
                  <a:gd name="csY47" fmla="*/ 6481 h 84795"/>
                  <a:gd name="csX48" fmla="*/ 206 w 223742"/>
                  <a:gd name="csY48" fmla="*/ 2949 h 84795"/>
                  <a:gd name="csX49" fmla="*/ 69 w 223742"/>
                  <a:gd name="csY49" fmla="*/ 0 h 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223742" h="84795">
                    <a:moveTo>
                      <a:pt x="0" y="0"/>
                    </a:moveTo>
                    <a:cubicBezTo>
                      <a:pt x="0" y="0"/>
                      <a:pt x="172" y="1029"/>
                      <a:pt x="480" y="2915"/>
                    </a:cubicBezTo>
                    <a:cubicBezTo>
                      <a:pt x="652" y="3875"/>
                      <a:pt x="857" y="5041"/>
                      <a:pt x="1063" y="6412"/>
                    </a:cubicBezTo>
                    <a:cubicBezTo>
                      <a:pt x="1372" y="7784"/>
                      <a:pt x="1852" y="9293"/>
                      <a:pt x="2298" y="11007"/>
                    </a:cubicBezTo>
                    <a:cubicBezTo>
                      <a:pt x="2675" y="12722"/>
                      <a:pt x="3429" y="14573"/>
                      <a:pt x="4184" y="16562"/>
                    </a:cubicBezTo>
                    <a:cubicBezTo>
                      <a:pt x="4595" y="17556"/>
                      <a:pt x="4904" y="18619"/>
                      <a:pt x="5418" y="19648"/>
                    </a:cubicBezTo>
                    <a:cubicBezTo>
                      <a:pt x="5932" y="20677"/>
                      <a:pt x="6447" y="21740"/>
                      <a:pt x="6995" y="22837"/>
                    </a:cubicBezTo>
                    <a:cubicBezTo>
                      <a:pt x="7269" y="23386"/>
                      <a:pt x="7544" y="23934"/>
                      <a:pt x="7818" y="24517"/>
                    </a:cubicBezTo>
                    <a:cubicBezTo>
                      <a:pt x="8127" y="25066"/>
                      <a:pt x="8470" y="25615"/>
                      <a:pt x="8813" y="26163"/>
                    </a:cubicBezTo>
                    <a:cubicBezTo>
                      <a:pt x="9498" y="27261"/>
                      <a:pt x="10184" y="28392"/>
                      <a:pt x="10904" y="29558"/>
                    </a:cubicBezTo>
                    <a:cubicBezTo>
                      <a:pt x="11659" y="30690"/>
                      <a:pt x="12550" y="31787"/>
                      <a:pt x="13373" y="32953"/>
                    </a:cubicBezTo>
                    <a:cubicBezTo>
                      <a:pt x="13785" y="33536"/>
                      <a:pt x="14230" y="34119"/>
                      <a:pt x="14642" y="34701"/>
                    </a:cubicBezTo>
                    <a:cubicBezTo>
                      <a:pt x="15088" y="35284"/>
                      <a:pt x="15602" y="35833"/>
                      <a:pt x="16082" y="36382"/>
                    </a:cubicBezTo>
                    <a:cubicBezTo>
                      <a:pt x="19888" y="41011"/>
                      <a:pt x="24723" y="45400"/>
                      <a:pt x="30175" y="49549"/>
                    </a:cubicBezTo>
                    <a:cubicBezTo>
                      <a:pt x="35627" y="53698"/>
                      <a:pt x="41834" y="57470"/>
                      <a:pt x="48589" y="60762"/>
                    </a:cubicBezTo>
                    <a:cubicBezTo>
                      <a:pt x="55310" y="64054"/>
                      <a:pt x="62614" y="66763"/>
                      <a:pt x="70158" y="68991"/>
                    </a:cubicBezTo>
                    <a:cubicBezTo>
                      <a:pt x="72078" y="69540"/>
                      <a:pt x="74032" y="70123"/>
                      <a:pt x="75987" y="70672"/>
                    </a:cubicBezTo>
                    <a:cubicBezTo>
                      <a:pt x="77941" y="71220"/>
                      <a:pt x="79862" y="71598"/>
                      <a:pt x="81782" y="72078"/>
                    </a:cubicBezTo>
                    <a:cubicBezTo>
                      <a:pt x="85622" y="73072"/>
                      <a:pt x="89600" y="73758"/>
                      <a:pt x="93578" y="74478"/>
                    </a:cubicBezTo>
                    <a:cubicBezTo>
                      <a:pt x="97521" y="75301"/>
                      <a:pt x="101567" y="75712"/>
                      <a:pt x="105510" y="76364"/>
                    </a:cubicBezTo>
                    <a:cubicBezTo>
                      <a:pt x="109522" y="76775"/>
                      <a:pt x="113500" y="77290"/>
                      <a:pt x="117478" y="77564"/>
                    </a:cubicBezTo>
                    <a:cubicBezTo>
                      <a:pt x="125433" y="78113"/>
                      <a:pt x="133285" y="78627"/>
                      <a:pt x="140898" y="78661"/>
                    </a:cubicBezTo>
                    <a:cubicBezTo>
                      <a:pt x="156157" y="78901"/>
                      <a:pt x="170456" y="78353"/>
                      <a:pt x="182732" y="77907"/>
                    </a:cubicBezTo>
                    <a:cubicBezTo>
                      <a:pt x="195007" y="77393"/>
                      <a:pt x="205260" y="77015"/>
                      <a:pt x="212461" y="76844"/>
                    </a:cubicBezTo>
                    <a:cubicBezTo>
                      <a:pt x="219662" y="76672"/>
                      <a:pt x="223742" y="76672"/>
                      <a:pt x="223742" y="76672"/>
                    </a:cubicBezTo>
                    <a:cubicBezTo>
                      <a:pt x="223742" y="76672"/>
                      <a:pt x="219662" y="77221"/>
                      <a:pt x="212564" y="78215"/>
                    </a:cubicBezTo>
                    <a:cubicBezTo>
                      <a:pt x="205432" y="79141"/>
                      <a:pt x="195282" y="80513"/>
                      <a:pt x="183040" y="81850"/>
                    </a:cubicBezTo>
                    <a:cubicBezTo>
                      <a:pt x="176902" y="82502"/>
                      <a:pt x="170250" y="83188"/>
                      <a:pt x="163220" y="83702"/>
                    </a:cubicBezTo>
                    <a:cubicBezTo>
                      <a:pt x="156157" y="84182"/>
                      <a:pt x="148716" y="84696"/>
                      <a:pt x="140966" y="84731"/>
                    </a:cubicBezTo>
                    <a:cubicBezTo>
                      <a:pt x="137091" y="84799"/>
                      <a:pt x="133148" y="84833"/>
                      <a:pt x="129171" y="84731"/>
                    </a:cubicBezTo>
                    <a:cubicBezTo>
                      <a:pt x="125159" y="84731"/>
                      <a:pt x="121147" y="84456"/>
                      <a:pt x="117066" y="84216"/>
                    </a:cubicBezTo>
                    <a:cubicBezTo>
                      <a:pt x="112986" y="83976"/>
                      <a:pt x="108905" y="83496"/>
                      <a:pt x="104790" y="83085"/>
                    </a:cubicBezTo>
                    <a:cubicBezTo>
                      <a:pt x="100710" y="82468"/>
                      <a:pt x="96561" y="82056"/>
                      <a:pt x="92446" y="81267"/>
                    </a:cubicBezTo>
                    <a:cubicBezTo>
                      <a:pt x="88365" y="80479"/>
                      <a:pt x="84285" y="79724"/>
                      <a:pt x="80204" y="78627"/>
                    </a:cubicBezTo>
                    <a:cubicBezTo>
                      <a:pt x="78181" y="78113"/>
                      <a:pt x="76090" y="77667"/>
                      <a:pt x="74169" y="77084"/>
                    </a:cubicBezTo>
                    <a:cubicBezTo>
                      <a:pt x="72215" y="76501"/>
                      <a:pt x="70295" y="75918"/>
                      <a:pt x="68340" y="75335"/>
                    </a:cubicBezTo>
                    <a:cubicBezTo>
                      <a:pt x="60385" y="72969"/>
                      <a:pt x="52910" y="69746"/>
                      <a:pt x="45914" y="66145"/>
                    </a:cubicBezTo>
                    <a:cubicBezTo>
                      <a:pt x="38919" y="62545"/>
                      <a:pt x="32576" y="58190"/>
                      <a:pt x="27055" y="53561"/>
                    </a:cubicBezTo>
                    <a:cubicBezTo>
                      <a:pt x="21500" y="48932"/>
                      <a:pt x="16734" y="43960"/>
                      <a:pt x="13065" y="38816"/>
                    </a:cubicBezTo>
                    <a:cubicBezTo>
                      <a:pt x="12585" y="38199"/>
                      <a:pt x="12104" y="37582"/>
                      <a:pt x="11659" y="36930"/>
                    </a:cubicBezTo>
                    <a:cubicBezTo>
                      <a:pt x="11247" y="36279"/>
                      <a:pt x="10836" y="35627"/>
                      <a:pt x="10424" y="35010"/>
                    </a:cubicBezTo>
                    <a:cubicBezTo>
                      <a:pt x="9636" y="33741"/>
                      <a:pt x="8813" y="32507"/>
                      <a:pt x="8127" y="31238"/>
                    </a:cubicBezTo>
                    <a:cubicBezTo>
                      <a:pt x="7475" y="29969"/>
                      <a:pt x="6858" y="28701"/>
                      <a:pt x="6241" y="27501"/>
                    </a:cubicBezTo>
                    <a:cubicBezTo>
                      <a:pt x="5932" y="26883"/>
                      <a:pt x="5624" y="26300"/>
                      <a:pt x="5349" y="25718"/>
                    </a:cubicBezTo>
                    <a:cubicBezTo>
                      <a:pt x="5109" y="25100"/>
                      <a:pt x="4869" y="24483"/>
                      <a:pt x="4663" y="23900"/>
                    </a:cubicBezTo>
                    <a:cubicBezTo>
                      <a:pt x="3738" y="21534"/>
                      <a:pt x="2846" y="19305"/>
                      <a:pt x="2366" y="17145"/>
                    </a:cubicBezTo>
                    <a:cubicBezTo>
                      <a:pt x="1783" y="15019"/>
                      <a:pt x="1234" y="13099"/>
                      <a:pt x="1029" y="11281"/>
                    </a:cubicBezTo>
                    <a:cubicBezTo>
                      <a:pt x="755" y="9464"/>
                      <a:pt x="446" y="7887"/>
                      <a:pt x="343" y="6481"/>
                    </a:cubicBezTo>
                    <a:cubicBezTo>
                      <a:pt x="275" y="5075"/>
                      <a:pt x="240" y="3909"/>
                      <a:pt x="206" y="2949"/>
                    </a:cubicBezTo>
                    <a:cubicBezTo>
                      <a:pt x="137" y="1029"/>
                      <a:pt x="69" y="0"/>
                      <a:pt x="69" y="0"/>
                    </a:cubicBezTo>
                    <a:close/>
                  </a:path>
                </a:pathLst>
              </a:custGeom>
              <a:grpFill/>
              <a:ln w="3429" cap="flat">
                <a:noFill/>
                <a:prstDash val="solid"/>
                <a:miter/>
              </a:ln>
            </p:spPr>
            <p:txBody>
              <a:bodyPr/>
              <a:lstStyle/>
              <a:p>
                <a:endParaRPr lang="en-US"/>
              </a:p>
            </p:txBody>
          </p:sp>
          <p:sp>
            <p:nvSpPr>
              <p:cNvPr id="1045" name="Freeform 1044">
                <a:extLst>
                  <a:ext uri="{FF2B5EF4-FFF2-40B4-BE49-F238E27FC236}">
                    <a16:creationId xmlns:a16="http://schemas.microsoft.com/office/drawing/2014/main" id="{91C21515-2772-003B-A2E5-2EA776419462}"/>
                  </a:ext>
                </a:extLst>
              </p:cNvPr>
              <p:cNvSpPr/>
              <p:nvPr/>
            </p:nvSpPr>
            <p:spPr>
              <a:xfrm>
                <a:off x="8086824" y="2528336"/>
                <a:ext cx="141791" cy="37830"/>
              </a:xfrm>
              <a:custGeom>
                <a:avLst/>
                <a:gdLst>
                  <a:gd name="csX0" fmla="*/ 137 w 222542"/>
                  <a:gd name="csY0" fmla="*/ 0 h 59375"/>
                  <a:gd name="csX1" fmla="*/ 1680 w 222542"/>
                  <a:gd name="csY1" fmla="*/ 2229 h 59375"/>
                  <a:gd name="csX2" fmla="*/ 6241 w 222542"/>
                  <a:gd name="csY2" fmla="*/ 8332 h 59375"/>
                  <a:gd name="csX3" fmla="*/ 14333 w 222542"/>
                  <a:gd name="csY3" fmla="*/ 16734 h 59375"/>
                  <a:gd name="csX4" fmla="*/ 26506 w 222542"/>
                  <a:gd name="csY4" fmla="*/ 25615 h 59375"/>
                  <a:gd name="csX5" fmla="*/ 30141 w 222542"/>
                  <a:gd name="csY5" fmla="*/ 27775 h 59375"/>
                  <a:gd name="csX6" fmla="*/ 34050 w 222542"/>
                  <a:gd name="csY6" fmla="*/ 29764 h 59375"/>
                  <a:gd name="csX7" fmla="*/ 42417 w 222542"/>
                  <a:gd name="csY7" fmla="*/ 33604 h 59375"/>
                  <a:gd name="csX8" fmla="*/ 61345 w 222542"/>
                  <a:gd name="csY8" fmla="*/ 39811 h 59375"/>
                  <a:gd name="csX9" fmla="*/ 82296 w 222542"/>
                  <a:gd name="csY9" fmla="*/ 44268 h 59375"/>
                  <a:gd name="csX10" fmla="*/ 104379 w 222542"/>
                  <a:gd name="csY10" fmla="*/ 47354 h 59375"/>
                  <a:gd name="csX11" fmla="*/ 126565 w 222542"/>
                  <a:gd name="csY11" fmla="*/ 50406 h 59375"/>
                  <a:gd name="csX12" fmla="*/ 147996 w 222542"/>
                  <a:gd name="csY12" fmla="*/ 52875 h 59375"/>
                  <a:gd name="csX13" fmla="*/ 168055 w 222542"/>
                  <a:gd name="csY13" fmla="*/ 54212 h 59375"/>
                  <a:gd name="csX14" fmla="*/ 186023 w 222542"/>
                  <a:gd name="csY14" fmla="*/ 53938 h 59375"/>
                  <a:gd name="csX15" fmla="*/ 201145 w 222542"/>
                  <a:gd name="csY15" fmla="*/ 52292 h 59375"/>
                  <a:gd name="csX16" fmla="*/ 207420 w 222542"/>
                  <a:gd name="csY16" fmla="*/ 51161 h 59375"/>
                  <a:gd name="csX17" fmla="*/ 212667 w 222542"/>
                  <a:gd name="csY17" fmla="*/ 49858 h 59375"/>
                  <a:gd name="csX18" fmla="*/ 219970 w 222542"/>
                  <a:gd name="csY18" fmla="*/ 47732 h 59375"/>
                  <a:gd name="csX19" fmla="*/ 222542 w 222542"/>
                  <a:gd name="csY19" fmla="*/ 46909 h 59375"/>
                  <a:gd name="csX20" fmla="*/ 220108 w 222542"/>
                  <a:gd name="csY20" fmla="*/ 48075 h 59375"/>
                  <a:gd name="csX21" fmla="*/ 217158 w 222542"/>
                  <a:gd name="csY21" fmla="*/ 49480 h 59375"/>
                  <a:gd name="csX22" fmla="*/ 215273 w 222542"/>
                  <a:gd name="csY22" fmla="*/ 50372 h 59375"/>
                  <a:gd name="csX23" fmla="*/ 213078 w 222542"/>
                  <a:gd name="csY23" fmla="*/ 51195 h 59375"/>
                  <a:gd name="csX24" fmla="*/ 207935 w 222542"/>
                  <a:gd name="csY24" fmla="*/ 53115 h 59375"/>
                  <a:gd name="csX25" fmla="*/ 201694 w 222542"/>
                  <a:gd name="csY25" fmla="*/ 54898 h 59375"/>
                  <a:gd name="csX26" fmla="*/ 186400 w 222542"/>
                  <a:gd name="csY26" fmla="*/ 57882 h 59375"/>
                  <a:gd name="csX27" fmla="*/ 177554 w 222542"/>
                  <a:gd name="csY27" fmla="*/ 58842 h 59375"/>
                  <a:gd name="csX28" fmla="*/ 168021 w 222542"/>
                  <a:gd name="csY28" fmla="*/ 59322 h 59375"/>
                  <a:gd name="csX29" fmla="*/ 147481 w 222542"/>
                  <a:gd name="csY29" fmla="*/ 58910 h 59375"/>
                  <a:gd name="csX30" fmla="*/ 125673 w 222542"/>
                  <a:gd name="csY30" fmla="*/ 56990 h 59375"/>
                  <a:gd name="csX31" fmla="*/ 103384 w 222542"/>
                  <a:gd name="csY31" fmla="*/ 54178 h 59375"/>
                  <a:gd name="csX32" fmla="*/ 81062 w 222542"/>
                  <a:gd name="csY32" fmla="*/ 50818 h 59375"/>
                  <a:gd name="csX33" fmla="*/ 59630 w 222542"/>
                  <a:gd name="csY33" fmla="*/ 45640 h 59375"/>
                  <a:gd name="csX34" fmla="*/ 40291 w 222542"/>
                  <a:gd name="csY34" fmla="*/ 38302 h 59375"/>
                  <a:gd name="csX35" fmla="*/ 31787 w 222542"/>
                  <a:gd name="csY35" fmla="*/ 33810 h 59375"/>
                  <a:gd name="csX36" fmla="*/ 27878 w 222542"/>
                  <a:gd name="csY36" fmla="*/ 31444 h 59375"/>
                  <a:gd name="csX37" fmla="*/ 24243 w 222542"/>
                  <a:gd name="csY37" fmla="*/ 28906 h 59375"/>
                  <a:gd name="csX38" fmla="*/ 17762 w 222542"/>
                  <a:gd name="csY38" fmla="*/ 23797 h 59375"/>
                  <a:gd name="csX39" fmla="*/ 12413 w 222542"/>
                  <a:gd name="csY39" fmla="*/ 18619 h 59375"/>
                  <a:gd name="csX40" fmla="*/ 5006 w 222542"/>
                  <a:gd name="csY40" fmla="*/ 9121 h 59375"/>
                  <a:gd name="csX41" fmla="*/ 1234 w 222542"/>
                  <a:gd name="csY41" fmla="*/ 2435 h 59375"/>
                  <a:gd name="csX42" fmla="*/ 0 w 222542"/>
                  <a:gd name="csY42" fmla="*/ 34 h 59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222542" h="59375">
                    <a:moveTo>
                      <a:pt x="137" y="0"/>
                    </a:moveTo>
                    <a:cubicBezTo>
                      <a:pt x="137" y="0"/>
                      <a:pt x="686" y="789"/>
                      <a:pt x="1680" y="2229"/>
                    </a:cubicBezTo>
                    <a:cubicBezTo>
                      <a:pt x="2709" y="3669"/>
                      <a:pt x="4081" y="5898"/>
                      <a:pt x="6241" y="8332"/>
                    </a:cubicBezTo>
                    <a:cubicBezTo>
                      <a:pt x="8230" y="10904"/>
                      <a:pt x="11041" y="13682"/>
                      <a:pt x="14333" y="16734"/>
                    </a:cubicBezTo>
                    <a:cubicBezTo>
                      <a:pt x="17762" y="19682"/>
                      <a:pt x="21774" y="22769"/>
                      <a:pt x="26506" y="25615"/>
                    </a:cubicBezTo>
                    <a:cubicBezTo>
                      <a:pt x="27706" y="26335"/>
                      <a:pt x="28907" y="27055"/>
                      <a:pt x="30141" y="27775"/>
                    </a:cubicBezTo>
                    <a:cubicBezTo>
                      <a:pt x="31410" y="28426"/>
                      <a:pt x="32713" y="29078"/>
                      <a:pt x="34050" y="29764"/>
                    </a:cubicBezTo>
                    <a:cubicBezTo>
                      <a:pt x="36656" y="31170"/>
                      <a:pt x="39536" y="32301"/>
                      <a:pt x="42417" y="33604"/>
                    </a:cubicBezTo>
                    <a:cubicBezTo>
                      <a:pt x="48314" y="35902"/>
                      <a:pt x="54658" y="38062"/>
                      <a:pt x="61345" y="39811"/>
                    </a:cubicBezTo>
                    <a:cubicBezTo>
                      <a:pt x="68066" y="41594"/>
                      <a:pt x="75095" y="43034"/>
                      <a:pt x="82296" y="44268"/>
                    </a:cubicBezTo>
                    <a:cubicBezTo>
                      <a:pt x="89497" y="45503"/>
                      <a:pt x="96869" y="46429"/>
                      <a:pt x="104379" y="47354"/>
                    </a:cubicBezTo>
                    <a:cubicBezTo>
                      <a:pt x="111820" y="48383"/>
                      <a:pt x="119261" y="49412"/>
                      <a:pt x="126565" y="50406"/>
                    </a:cubicBezTo>
                    <a:cubicBezTo>
                      <a:pt x="133868" y="51298"/>
                      <a:pt x="141035" y="52292"/>
                      <a:pt x="147996" y="52875"/>
                    </a:cubicBezTo>
                    <a:cubicBezTo>
                      <a:pt x="154957" y="53561"/>
                      <a:pt x="161677" y="53938"/>
                      <a:pt x="168055" y="54212"/>
                    </a:cubicBezTo>
                    <a:cubicBezTo>
                      <a:pt x="174433" y="54315"/>
                      <a:pt x="180468" y="54315"/>
                      <a:pt x="186023" y="53938"/>
                    </a:cubicBezTo>
                    <a:cubicBezTo>
                      <a:pt x="191578" y="53595"/>
                      <a:pt x="196653" y="53012"/>
                      <a:pt x="201145" y="52292"/>
                    </a:cubicBezTo>
                    <a:cubicBezTo>
                      <a:pt x="203374" y="51881"/>
                      <a:pt x="205466" y="51504"/>
                      <a:pt x="207420" y="51161"/>
                    </a:cubicBezTo>
                    <a:cubicBezTo>
                      <a:pt x="209341" y="50681"/>
                      <a:pt x="211089" y="50269"/>
                      <a:pt x="212667" y="49858"/>
                    </a:cubicBezTo>
                    <a:cubicBezTo>
                      <a:pt x="215890" y="49172"/>
                      <a:pt x="218290" y="48212"/>
                      <a:pt x="219970" y="47732"/>
                    </a:cubicBezTo>
                    <a:cubicBezTo>
                      <a:pt x="221651" y="47217"/>
                      <a:pt x="222542" y="46909"/>
                      <a:pt x="222542" y="46909"/>
                    </a:cubicBezTo>
                    <a:cubicBezTo>
                      <a:pt x="222542" y="46909"/>
                      <a:pt x="221685" y="47320"/>
                      <a:pt x="220108" y="48075"/>
                    </a:cubicBezTo>
                    <a:cubicBezTo>
                      <a:pt x="219319" y="48452"/>
                      <a:pt x="218325" y="48932"/>
                      <a:pt x="217158" y="49480"/>
                    </a:cubicBezTo>
                    <a:cubicBezTo>
                      <a:pt x="216576" y="49755"/>
                      <a:pt x="215958" y="50063"/>
                      <a:pt x="215273" y="50372"/>
                    </a:cubicBezTo>
                    <a:cubicBezTo>
                      <a:pt x="214587" y="50612"/>
                      <a:pt x="213832" y="50886"/>
                      <a:pt x="213078" y="51195"/>
                    </a:cubicBezTo>
                    <a:cubicBezTo>
                      <a:pt x="211535" y="51778"/>
                      <a:pt x="209786" y="52395"/>
                      <a:pt x="207935" y="53115"/>
                    </a:cubicBezTo>
                    <a:cubicBezTo>
                      <a:pt x="206014" y="53664"/>
                      <a:pt x="203923" y="54247"/>
                      <a:pt x="201694" y="54898"/>
                    </a:cubicBezTo>
                    <a:cubicBezTo>
                      <a:pt x="197202" y="56064"/>
                      <a:pt x="192093" y="57161"/>
                      <a:pt x="186400" y="57882"/>
                    </a:cubicBezTo>
                    <a:cubicBezTo>
                      <a:pt x="183589" y="58362"/>
                      <a:pt x="180606" y="58499"/>
                      <a:pt x="177554" y="58842"/>
                    </a:cubicBezTo>
                    <a:cubicBezTo>
                      <a:pt x="174468" y="59116"/>
                      <a:pt x="171313" y="59185"/>
                      <a:pt x="168021" y="59322"/>
                    </a:cubicBezTo>
                    <a:cubicBezTo>
                      <a:pt x="161506" y="59425"/>
                      <a:pt x="154579" y="59425"/>
                      <a:pt x="147481" y="58910"/>
                    </a:cubicBezTo>
                    <a:cubicBezTo>
                      <a:pt x="140383" y="58499"/>
                      <a:pt x="133080" y="57882"/>
                      <a:pt x="125673" y="56990"/>
                    </a:cubicBezTo>
                    <a:cubicBezTo>
                      <a:pt x="118301" y="56133"/>
                      <a:pt x="110826" y="55138"/>
                      <a:pt x="103384" y="54178"/>
                    </a:cubicBezTo>
                    <a:cubicBezTo>
                      <a:pt x="95978" y="53150"/>
                      <a:pt x="88434" y="52155"/>
                      <a:pt x="81062" y="50818"/>
                    </a:cubicBezTo>
                    <a:cubicBezTo>
                      <a:pt x="73689" y="49515"/>
                      <a:pt x="66523" y="47663"/>
                      <a:pt x="59630" y="45640"/>
                    </a:cubicBezTo>
                    <a:cubicBezTo>
                      <a:pt x="52738" y="43685"/>
                      <a:pt x="46292" y="41011"/>
                      <a:pt x="40291" y="38302"/>
                    </a:cubicBezTo>
                    <a:cubicBezTo>
                      <a:pt x="37342" y="36793"/>
                      <a:pt x="34427" y="35490"/>
                      <a:pt x="31787" y="33810"/>
                    </a:cubicBezTo>
                    <a:cubicBezTo>
                      <a:pt x="30450" y="33021"/>
                      <a:pt x="29147" y="32233"/>
                      <a:pt x="27878" y="31444"/>
                    </a:cubicBezTo>
                    <a:cubicBezTo>
                      <a:pt x="26643" y="30587"/>
                      <a:pt x="25443" y="29729"/>
                      <a:pt x="24243" y="28906"/>
                    </a:cubicBezTo>
                    <a:cubicBezTo>
                      <a:pt x="21843" y="27329"/>
                      <a:pt x="19785" y="25443"/>
                      <a:pt x="17762" y="23797"/>
                    </a:cubicBezTo>
                    <a:cubicBezTo>
                      <a:pt x="15739" y="22117"/>
                      <a:pt x="14093" y="20231"/>
                      <a:pt x="12413" y="18619"/>
                    </a:cubicBezTo>
                    <a:cubicBezTo>
                      <a:pt x="9292" y="15156"/>
                      <a:pt x="6755" y="11967"/>
                      <a:pt x="5006" y="9121"/>
                    </a:cubicBezTo>
                    <a:cubicBezTo>
                      <a:pt x="3052" y="6412"/>
                      <a:pt x="2057" y="4012"/>
                      <a:pt x="1234" y="2435"/>
                    </a:cubicBezTo>
                    <a:cubicBezTo>
                      <a:pt x="446" y="857"/>
                      <a:pt x="0" y="34"/>
                      <a:pt x="0" y="34"/>
                    </a:cubicBezTo>
                    <a:close/>
                  </a:path>
                </a:pathLst>
              </a:custGeom>
              <a:grpFill/>
              <a:ln w="3429" cap="flat">
                <a:noFill/>
                <a:prstDash val="solid"/>
                <a:miter/>
              </a:ln>
            </p:spPr>
            <p:txBody>
              <a:bodyPr/>
              <a:lstStyle/>
              <a:p>
                <a:endParaRPr lang="en-US"/>
              </a:p>
            </p:txBody>
          </p:sp>
          <p:sp>
            <p:nvSpPr>
              <p:cNvPr id="1047" name="Freeform 1046">
                <a:extLst>
                  <a:ext uri="{FF2B5EF4-FFF2-40B4-BE49-F238E27FC236}">
                    <a16:creationId xmlns:a16="http://schemas.microsoft.com/office/drawing/2014/main" id="{70E2633C-3E54-0907-1E68-75565D484F84}"/>
                  </a:ext>
                </a:extLst>
              </p:cNvPr>
              <p:cNvSpPr/>
              <p:nvPr/>
            </p:nvSpPr>
            <p:spPr>
              <a:xfrm>
                <a:off x="8033254" y="2433889"/>
                <a:ext cx="86232" cy="68470"/>
              </a:xfrm>
              <a:custGeom>
                <a:avLst/>
                <a:gdLst>
                  <a:gd name="csX0" fmla="*/ 0 w 135342"/>
                  <a:gd name="csY0" fmla="*/ 107431 h 107464"/>
                  <a:gd name="csX1" fmla="*/ 103 w 135342"/>
                  <a:gd name="csY1" fmla="*/ 105270 h 107464"/>
                  <a:gd name="csX2" fmla="*/ 514 w 135342"/>
                  <a:gd name="csY2" fmla="*/ 99167 h 107464"/>
                  <a:gd name="csX3" fmla="*/ 1543 w 135342"/>
                  <a:gd name="csY3" fmla="*/ 89668 h 107464"/>
                  <a:gd name="csX4" fmla="*/ 3704 w 135342"/>
                  <a:gd name="csY4" fmla="*/ 77427 h 107464"/>
                  <a:gd name="csX5" fmla="*/ 7887 w 135342"/>
                  <a:gd name="csY5" fmla="*/ 63162 h 107464"/>
                  <a:gd name="csX6" fmla="*/ 15396 w 135342"/>
                  <a:gd name="csY6" fmla="*/ 48109 h 107464"/>
                  <a:gd name="csX7" fmla="*/ 20883 w 135342"/>
                  <a:gd name="csY7" fmla="*/ 40942 h 107464"/>
                  <a:gd name="csX8" fmla="*/ 24140 w 135342"/>
                  <a:gd name="csY8" fmla="*/ 37548 h 107464"/>
                  <a:gd name="csX9" fmla="*/ 27501 w 135342"/>
                  <a:gd name="csY9" fmla="*/ 34599 h 107464"/>
                  <a:gd name="csX10" fmla="*/ 43000 w 135342"/>
                  <a:gd name="csY10" fmla="*/ 24209 h 107464"/>
                  <a:gd name="csX11" fmla="*/ 59871 w 135342"/>
                  <a:gd name="csY11" fmla="*/ 16871 h 107464"/>
                  <a:gd name="csX12" fmla="*/ 76775 w 135342"/>
                  <a:gd name="csY12" fmla="*/ 11830 h 107464"/>
                  <a:gd name="csX13" fmla="*/ 80890 w 135342"/>
                  <a:gd name="csY13" fmla="*/ 10801 h 107464"/>
                  <a:gd name="csX14" fmla="*/ 81919 w 135342"/>
                  <a:gd name="csY14" fmla="*/ 10561 h 107464"/>
                  <a:gd name="csX15" fmla="*/ 82536 w 135342"/>
                  <a:gd name="csY15" fmla="*/ 10424 h 107464"/>
                  <a:gd name="csX16" fmla="*/ 83051 w 135342"/>
                  <a:gd name="csY16" fmla="*/ 10321 h 107464"/>
                  <a:gd name="csX17" fmla="*/ 85074 w 135342"/>
                  <a:gd name="csY17" fmla="*/ 9944 h 107464"/>
                  <a:gd name="csX18" fmla="*/ 89291 w 135342"/>
                  <a:gd name="csY18" fmla="*/ 9361 h 107464"/>
                  <a:gd name="csX19" fmla="*/ 93303 w 135342"/>
                  <a:gd name="csY19" fmla="*/ 9053 h 107464"/>
                  <a:gd name="csX20" fmla="*/ 107877 w 135342"/>
                  <a:gd name="csY20" fmla="*/ 8607 h 107464"/>
                  <a:gd name="csX21" fmla="*/ 119844 w 135342"/>
                  <a:gd name="csY21" fmla="*/ 7372 h 107464"/>
                  <a:gd name="csX22" fmla="*/ 122347 w 135342"/>
                  <a:gd name="csY22" fmla="*/ 6755 h 107464"/>
                  <a:gd name="csX23" fmla="*/ 124644 w 135342"/>
                  <a:gd name="csY23" fmla="*/ 6069 h 107464"/>
                  <a:gd name="csX24" fmla="*/ 126736 w 135342"/>
                  <a:gd name="csY24" fmla="*/ 5349 h 107464"/>
                  <a:gd name="csX25" fmla="*/ 128553 w 135342"/>
                  <a:gd name="csY25" fmla="*/ 4492 h 107464"/>
                  <a:gd name="csX26" fmla="*/ 131571 w 135342"/>
                  <a:gd name="csY26" fmla="*/ 2812 h 107464"/>
                  <a:gd name="csX27" fmla="*/ 133662 w 135342"/>
                  <a:gd name="csY27" fmla="*/ 1337 h 107464"/>
                  <a:gd name="csX28" fmla="*/ 135343 w 135342"/>
                  <a:gd name="csY28" fmla="*/ 0 h 107464"/>
                  <a:gd name="csX29" fmla="*/ 133903 w 135342"/>
                  <a:gd name="csY29" fmla="*/ 1612 h 107464"/>
                  <a:gd name="csX30" fmla="*/ 132051 w 135342"/>
                  <a:gd name="csY30" fmla="*/ 3463 h 107464"/>
                  <a:gd name="csX31" fmla="*/ 129239 w 135342"/>
                  <a:gd name="csY31" fmla="*/ 5692 h 107464"/>
                  <a:gd name="csX32" fmla="*/ 120461 w 135342"/>
                  <a:gd name="csY32" fmla="*/ 9944 h 107464"/>
                  <a:gd name="csX33" fmla="*/ 108151 w 135342"/>
                  <a:gd name="csY33" fmla="*/ 12584 h 107464"/>
                  <a:gd name="csX34" fmla="*/ 93681 w 135342"/>
                  <a:gd name="csY34" fmla="*/ 14196 h 107464"/>
                  <a:gd name="csX35" fmla="*/ 89909 w 135342"/>
                  <a:gd name="csY35" fmla="*/ 14745 h 107464"/>
                  <a:gd name="csX36" fmla="*/ 86205 w 135342"/>
                  <a:gd name="csY36" fmla="*/ 15499 h 107464"/>
                  <a:gd name="csX37" fmla="*/ 84216 w 135342"/>
                  <a:gd name="csY37" fmla="*/ 16013 h 107464"/>
                  <a:gd name="csX38" fmla="*/ 83702 w 135342"/>
                  <a:gd name="csY38" fmla="*/ 16151 h 107464"/>
                  <a:gd name="csX39" fmla="*/ 83291 w 135342"/>
                  <a:gd name="csY39" fmla="*/ 16254 h 107464"/>
                  <a:gd name="csX40" fmla="*/ 82296 w 135342"/>
                  <a:gd name="csY40" fmla="*/ 16528 h 107464"/>
                  <a:gd name="csX41" fmla="*/ 78319 w 135342"/>
                  <a:gd name="csY41" fmla="*/ 17694 h 107464"/>
                  <a:gd name="csX42" fmla="*/ 62099 w 135342"/>
                  <a:gd name="csY42" fmla="*/ 23146 h 107464"/>
                  <a:gd name="csX43" fmla="*/ 46189 w 135342"/>
                  <a:gd name="csY43" fmla="*/ 30312 h 107464"/>
                  <a:gd name="csX44" fmla="*/ 31787 w 135342"/>
                  <a:gd name="csY44" fmla="*/ 39674 h 107464"/>
                  <a:gd name="csX45" fmla="*/ 28461 w 135342"/>
                  <a:gd name="csY45" fmla="*/ 42520 h 107464"/>
                  <a:gd name="csX46" fmla="*/ 25546 w 135342"/>
                  <a:gd name="csY46" fmla="*/ 45331 h 107464"/>
                  <a:gd name="csX47" fmla="*/ 20334 w 135342"/>
                  <a:gd name="csY47" fmla="*/ 51572 h 107464"/>
                  <a:gd name="csX48" fmla="*/ 7475 w 135342"/>
                  <a:gd name="csY48" fmla="*/ 78456 h 107464"/>
                  <a:gd name="csX49" fmla="*/ 1852 w 135342"/>
                  <a:gd name="csY49" fmla="*/ 99372 h 107464"/>
                  <a:gd name="csX50" fmla="*/ 0 w 135342"/>
                  <a:gd name="csY50" fmla="*/ 107465 h 107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35342" h="107464">
                    <a:moveTo>
                      <a:pt x="0" y="107431"/>
                    </a:moveTo>
                    <a:cubicBezTo>
                      <a:pt x="0" y="107431"/>
                      <a:pt x="34" y="106676"/>
                      <a:pt x="103" y="105270"/>
                    </a:cubicBezTo>
                    <a:cubicBezTo>
                      <a:pt x="172" y="103864"/>
                      <a:pt x="275" y="101773"/>
                      <a:pt x="514" y="99167"/>
                    </a:cubicBezTo>
                    <a:cubicBezTo>
                      <a:pt x="755" y="96526"/>
                      <a:pt x="1029" y="93337"/>
                      <a:pt x="1543" y="89668"/>
                    </a:cubicBezTo>
                    <a:cubicBezTo>
                      <a:pt x="2057" y="85999"/>
                      <a:pt x="2675" y="81885"/>
                      <a:pt x="3704" y="77427"/>
                    </a:cubicBezTo>
                    <a:cubicBezTo>
                      <a:pt x="4698" y="72969"/>
                      <a:pt x="5932" y="68134"/>
                      <a:pt x="7887" y="63162"/>
                    </a:cubicBezTo>
                    <a:cubicBezTo>
                      <a:pt x="9773" y="58190"/>
                      <a:pt x="12139" y="53047"/>
                      <a:pt x="15396" y="48109"/>
                    </a:cubicBezTo>
                    <a:cubicBezTo>
                      <a:pt x="17008" y="45640"/>
                      <a:pt x="18860" y="43240"/>
                      <a:pt x="20883" y="40942"/>
                    </a:cubicBezTo>
                    <a:cubicBezTo>
                      <a:pt x="21980" y="39811"/>
                      <a:pt x="22940" y="38748"/>
                      <a:pt x="24140" y="37548"/>
                    </a:cubicBezTo>
                    <a:cubicBezTo>
                      <a:pt x="25237" y="36553"/>
                      <a:pt x="26266" y="35593"/>
                      <a:pt x="27501" y="34599"/>
                    </a:cubicBezTo>
                    <a:cubicBezTo>
                      <a:pt x="32336" y="30552"/>
                      <a:pt x="37513" y="27192"/>
                      <a:pt x="43000" y="24209"/>
                    </a:cubicBezTo>
                    <a:cubicBezTo>
                      <a:pt x="48486" y="21294"/>
                      <a:pt x="54178" y="18894"/>
                      <a:pt x="59871" y="16871"/>
                    </a:cubicBezTo>
                    <a:cubicBezTo>
                      <a:pt x="65528" y="14779"/>
                      <a:pt x="71255" y="13236"/>
                      <a:pt x="76775" y="11830"/>
                    </a:cubicBezTo>
                    <a:cubicBezTo>
                      <a:pt x="78147" y="11487"/>
                      <a:pt x="79519" y="11144"/>
                      <a:pt x="80890" y="10801"/>
                    </a:cubicBezTo>
                    <a:lnTo>
                      <a:pt x="81919" y="10561"/>
                    </a:lnTo>
                    <a:lnTo>
                      <a:pt x="82536" y="10424"/>
                    </a:lnTo>
                    <a:lnTo>
                      <a:pt x="83051" y="10321"/>
                    </a:lnTo>
                    <a:lnTo>
                      <a:pt x="85074" y="9944"/>
                    </a:lnTo>
                    <a:cubicBezTo>
                      <a:pt x="86411" y="9704"/>
                      <a:pt x="87920" y="9567"/>
                      <a:pt x="89291" y="9361"/>
                    </a:cubicBezTo>
                    <a:cubicBezTo>
                      <a:pt x="90663" y="9258"/>
                      <a:pt x="92000" y="9155"/>
                      <a:pt x="93303" y="9053"/>
                    </a:cubicBezTo>
                    <a:cubicBezTo>
                      <a:pt x="98549" y="8744"/>
                      <a:pt x="103453" y="8778"/>
                      <a:pt x="107877" y="8607"/>
                    </a:cubicBezTo>
                    <a:cubicBezTo>
                      <a:pt x="112300" y="8401"/>
                      <a:pt x="116346" y="8127"/>
                      <a:pt x="119844" y="7372"/>
                    </a:cubicBezTo>
                    <a:cubicBezTo>
                      <a:pt x="120735" y="7235"/>
                      <a:pt x="121524" y="6961"/>
                      <a:pt x="122347" y="6755"/>
                    </a:cubicBezTo>
                    <a:cubicBezTo>
                      <a:pt x="123170" y="6549"/>
                      <a:pt x="123924" y="6344"/>
                      <a:pt x="124644" y="6069"/>
                    </a:cubicBezTo>
                    <a:cubicBezTo>
                      <a:pt x="125364" y="5829"/>
                      <a:pt x="126084" y="5555"/>
                      <a:pt x="126736" y="5349"/>
                    </a:cubicBezTo>
                    <a:cubicBezTo>
                      <a:pt x="127387" y="5041"/>
                      <a:pt x="128005" y="4766"/>
                      <a:pt x="128553" y="4492"/>
                    </a:cubicBezTo>
                    <a:cubicBezTo>
                      <a:pt x="129754" y="3978"/>
                      <a:pt x="130679" y="3326"/>
                      <a:pt x="131571" y="2812"/>
                    </a:cubicBezTo>
                    <a:cubicBezTo>
                      <a:pt x="132462" y="2332"/>
                      <a:pt x="133148" y="1783"/>
                      <a:pt x="133662" y="1337"/>
                    </a:cubicBezTo>
                    <a:cubicBezTo>
                      <a:pt x="134760" y="446"/>
                      <a:pt x="135343" y="0"/>
                      <a:pt x="135343" y="0"/>
                    </a:cubicBezTo>
                    <a:cubicBezTo>
                      <a:pt x="135343" y="0"/>
                      <a:pt x="134829" y="549"/>
                      <a:pt x="133903" y="1612"/>
                    </a:cubicBezTo>
                    <a:cubicBezTo>
                      <a:pt x="133423" y="2160"/>
                      <a:pt x="132839" y="2812"/>
                      <a:pt x="132051" y="3463"/>
                    </a:cubicBezTo>
                    <a:cubicBezTo>
                      <a:pt x="131262" y="4149"/>
                      <a:pt x="130405" y="5006"/>
                      <a:pt x="129239" y="5692"/>
                    </a:cubicBezTo>
                    <a:cubicBezTo>
                      <a:pt x="127045" y="7304"/>
                      <a:pt x="124027" y="8710"/>
                      <a:pt x="120461" y="9944"/>
                    </a:cubicBezTo>
                    <a:cubicBezTo>
                      <a:pt x="116895" y="11179"/>
                      <a:pt x="112677" y="11967"/>
                      <a:pt x="108151" y="12584"/>
                    </a:cubicBezTo>
                    <a:cubicBezTo>
                      <a:pt x="103625" y="13202"/>
                      <a:pt x="98721" y="13613"/>
                      <a:pt x="93681" y="14196"/>
                    </a:cubicBezTo>
                    <a:cubicBezTo>
                      <a:pt x="92446" y="14368"/>
                      <a:pt x="91177" y="14539"/>
                      <a:pt x="89909" y="14745"/>
                    </a:cubicBezTo>
                    <a:cubicBezTo>
                      <a:pt x="88674" y="15019"/>
                      <a:pt x="87508" y="15156"/>
                      <a:pt x="86205" y="15499"/>
                    </a:cubicBezTo>
                    <a:lnTo>
                      <a:pt x="84216" y="16013"/>
                    </a:lnTo>
                    <a:lnTo>
                      <a:pt x="83702" y="16151"/>
                    </a:lnTo>
                    <a:lnTo>
                      <a:pt x="83291" y="16254"/>
                    </a:lnTo>
                    <a:lnTo>
                      <a:pt x="82296" y="16528"/>
                    </a:lnTo>
                    <a:cubicBezTo>
                      <a:pt x="80993" y="16905"/>
                      <a:pt x="79656" y="17282"/>
                      <a:pt x="78319" y="17694"/>
                    </a:cubicBezTo>
                    <a:cubicBezTo>
                      <a:pt x="72969" y="19271"/>
                      <a:pt x="67552" y="21123"/>
                      <a:pt x="62099" y="23146"/>
                    </a:cubicBezTo>
                    <a:cubicBezTo>
                      <a:pt x="56681" y="25169"/>
                      <a:pt x="51298" y="27535"/>
                      <a:pt x="46189" y="30312"/>
                    </a:cubicBezTo>
                    <a:cubicBezTo>
                      <a:pt x="41045" y="32987"/>
                      <a:pt x="36073" y="36210"/>
                      <a:pt x="31787" y="39674"/>
                    </a:cubicBezTo>
                    <a:cubicBezTo>
                      <a:pt x="30690" y="40531"/>
                      <a:pt x="29558" y="41594"/>
                      <a:pt x="28461" y="42520"/>
                    </a:cubicBezTo>
                    <a:cubicBezTo>
                      <a:pt x="27535" y="43377"/>
                      <a:pt x="26506" y="44406"/>
                      <a:pt x="25546" y="45331"/>
                    </a:cubicBezTo>
                    <a:cubicBezTo>
                      <a:pt x="23660" y="47320"/>
                      <a:pt x="21911" y="49412"/>
                      <a:pt x="20334" y="51572"/>
                    </a:cubicBezTo>
                    <a:cubicBezTo>
                      <a:pt x="14059" y="60350"/>
                      <a:pt x="10184" y="70020"/>
                      <a:pt x="7475" y="78456"/>
                    </a:cubicBezTo>
                    <a:cubicBezTo>
                      <a:pt x="4766" y="86925"/>
                      <a:pt x="3052" y="94263"/>
                      <a:pt x="1852" y="99372"/>
                    </a:cubicBezTo>
                    <a:cubicBezTo>
                      <a:pt x="652" y="104516"/>
                      <a:pt x="0" y="107465"/>
                      <a:pt x="0" y="107465"/>
                    </a:cubicBezTo>
                    <a:close/>
                  </a:path>
                </a:pathLst>
              </a:custGeom>
              <a:grpFill/>
              <a:ln w="3429" cap="flat">
                <a:noFill/>
                <a:prstDash val="solid"/>
                <a:miter/>
              </a:ln>
            </p:spPr>
            <p:txBody>
              <a:bodyPr/>
              <a:lstStyle/>
              <a:p>
                <a:endParaRPr lang="en-US"/>
              </a:p>
            </p:txBody>
          </p:sp>
          <p:sp>
            <p:nvSpPr>
              <p:cNvPr id="1048" name="Freeform 1047">
                <a:extLst>
                  <a:ext uri="{FF2B5EF4-FFF2-40B4-BE49-F238E27FC236}">
                    <a16:creationId xmlns:a16="http://schemas.microsoft.com/office/drawing/2014/main" id="{C5EE9E35-5A97-A15D-DC79-771E1B7DA297}"/>
                  </a:ext>
                </a:extLst>
              </p:cNvPr>
              <p:cNvSpPr/>
              <p:nvPr/>
            </p:nvSpPr>
            <p:spPr>
              <a:xfrm>
                <a:off x="8059144" y="2466088"/>
                <a:ext cx="115793" cy="34829"/>
              </a:xfrm>
              <a:custGeom>
                <a:avLst/>
                <a:gdLst>
                  <a:gd name="csX0" fmla="*/ 69 w 181737"/>
                  <a:gd name="csY0" fmla="*/ 54630 h 54664"/>
                  <a:gd name="csX1" fmla="*/ 1063 w 181737"/>
                  <a:gd name="csY1" fmla="*/ 52607 h 54664"/>
                  <a:gd name="csX2" fmla="*/ 4081 w 181737"/>
                  <a:gd name="csY2" fmla="*/ 47018 h 54664"/>
                  <a:gd name="csX3" fmla="*/ 9842 w 181737"/>
                  <a:gd name="csY3" fmla="*/ 38857 h 54664"/>
                  <a:gd name="csX4" fmla="*/ 18928 w 181737"/>
                  <a:gd name="csY4" fmla="*/ 29564 h 54664"/>
                  <a:gd name="csX5" fmla="*/ 31375 w 181737"/>
                  <a:gd name="csY5" fmla="*/ 20477 h 54664"/>
                  <a:gd name="csX6" fmla="*/ 46703 w 181737"/>
                  <a:gd name="csY6" fmla="*/ 12659 h 54664"/>
                  <a:gd name="csX7" fmla="*/ 64020 w 181737"/>
                  <a:gd name="csY7" fmla="*/ 6590 h 54664"/>
                  <a:gd name="csX8" fmla="*/ 82433 w 181737"/>
                  <a:gd name="csY8" fmla="*/ 2304 h 54664"/>
                  <a:gd name="csX9" fmla="*/ 101258 w 181737"/>
                  <a:gd name="csY9" fmla="*/ 281 h 54664"/>
                  <a:gd name="csX10" fmla="*/ 119501 w 181737"/>
                  <a:gd name="csY10" fmla="*/ 109 h 54664"/>
                  <a:gd name="csX11" fmla="*/ 136406 w 181737"/>
                  <a:gd name="csY11" fmla="*/ 1035 h 54664"/>
                  <a:gd name="csX12" fmla="*/ 151528 w 181737"/>
                  <a:gd name="csY12" fmla="*/ 2647 h 54664"/>
                  <a:gd name="csX13" fmla="*/ 173748 w 181737"/>
                  <a:gd name="csY13" fmla="*/ 7756 h 54664"/>
                  <a:gd name="csX14" fmla="*/ 179680 w 181737"/>
                  <a:gd name="csY14" fmla="*/ 10053 h 54664"/>
                  <a:gd name="csX15" fmla="*/ 181737 w 181737"/>
                  <a:gd name="csY15" fmla="*/ 10945 h 54664"/>
                  <a:gd name="csX16" fmla="*/ 179577 w 181737"/>
                  <a:gd name="csY16" fmla="*/ 10396 h 54664"/>
                  <a:gd name="csX17" fmla="*/ 173405 w 181737"/>
                  <a:gd name="csY17" fmla="*/ 9059 h 54664"/>
                  <a:gd name="csX18" fmla="*/ 151151 w 181737"/>
                  <a:gd name="csY18" fmla="*/ 6556 h 54664"/>
                  <a:gd name="csX19" fmla="*/ 136166 w 181737"/>
                  <a:gd name="csY19" fmla="*/ 6144 h 54664"/>
                  <a:gd name="csX20" fmla="*/ 119432 w 181737"/>
                  <a:gd name="csY20" fmla="*/ 6144 h 54664"/>
                  <a:gd name="csX21" fmla="*/ 101670 w 181737"/>
                  <a:gd name="csY21" fmla="*/ 6864 h 54664"/>
                  <a:gd name="csX22" fmla="*/ 83565 w 181737"/>
                  <a:gd name="csY22" fmla="*/ 9059 h 54664"/>
                  <a:gd name="csX23" fmla="*/ 65768 w 181737"/>
                  <a:gd name="csY23" fmla="*/ 12968 h 54664"/>
                  <a:gd name="csX24" fmla="*/ 48932 w 181737"/>
                  <a:gd name="csY24" fmla="*/ 18283 h 54664"/>
                  <a:gd name="csX25" fmla="*/ 33879 w 181737"/>
                  <a:gd name="csY25" fmla="*/ 24935 h 54664"/>
                  <a:gd name="csX26" fmla="*/ 27261 w 181737"/>
                  <a:gd name="csY26" fmla="*/ 28741 h 54664"/>
                  <a:gd name="csX27" fmla="*/ 24175 w 181737"/>
                  <a:gd name="csY27" fmla="*/ 30661 h 54664"/>
                  <a:gd name="csX28" fmla="*/ 21329 w 181737"/>
                  <a:gd name="csY28" fmla="*/ 32685 h 54664"/>
                  <a:gd name="csX29" fmla="*/ 11693 w 181737"/>
                  <a:gd name="csY29" fmla="*/ 40674 h 54664"/>
                  <a:gd name="csX30" fmla="*/ 5144 w 181737"/>
                  <a:gd name="csY30" fmla="*/ 47806 h 54664"/>
                  <a:gd name="csX31" fmla="*/ 1303 w 181737"/>
                  <a:gd name="csY31" fmla="*/ 52847 h 54664"/>
                  <a:gd name="csX32" fmla="*/ 0 w 181737"/>
                  <a:gd name="csY32" fmla="*/ 54664 h 54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81737" h="54664">
                    <a:moveTo>
                      <a:pt x="69" y="54630"/>
                    </a:moveTo>
                    <a:cubicBezTo>
                      <a:pt x="69" y="54630"/>
                      <a:pt x="412" y="53944"/>
                      <a:pt x="1063" y="52607"/>
                    </a:cubicBezTo>
                    <a:cubicBezTo>
                      <a:pt x="1749" y="51304"/>
                      <a:pt x="2538" y="49315"/>
                      <a:pt x="4081" y="47018"/>
                    </a:cubicBezTo>
                    <a:cubicBezTo>
                      <a:pt x="5487" y="44618"/>
                      <a:pt x="7407" y="41874"/>
                      <a:pt x="9842" y="38857"/>
                    </a:cubicBezTo>
                    <a:cubicBezTo>
                      <a:pt x="12310" y="35908"/>
                      <a:pt x="15294" y="32650"/>
                      <a:pt x="18928" y="29564"/>
                    </a:cubicBezTo>
                    <a:cubicBezTo>
                      <a:pt x="22494" y="26341"/>
                      <a:pt x="26746" y="23392"/>
                      <a:pt x="31375" y="20477"/>
                    </a:cubicBezTo>
                    <a:cubicBezTo>
                      <a:pt x="36073" y="17666"/>
                      <a:pt x="41217" y="14991"/>
                      <a:pt x="46703" y="12659"/>
                    </a:cubicBezTo>
                    <a:cubicBezTo>
                      <a:pt x="52224" y="10396"/>
                      <a:pt x="58019" y="8270"/>
                      <a:pt x="64020" y="6590"/>
                    </a:cubicBezTo>
                    <a:cubicBezTo>
                      <a:pt x="70055" y="4910"/>
                      <a:pt x="76090" y="3401"/>
                      <a:pt x="82433" y="2304"/>
                    </a:cubicBezTo>
                    <a:cubicBezTo>
                      <a:pt x="88709" y="1275"/>
                      <a:pt x="95052" y="624"/>
                      <a:pt x="101258" y="281"/>
                    </a:cubicBezTo>
                    <a:cubicBezTo>
                      <a:pt x="107465" y="-97"/>
                      <a:pt x="113603" y="-28"/>
                      <a:pt x="119501" y="109"/>
                    </a:cubicBezTo>
                    <a:cubicBezTo>
                      <a:pt x="125399" y="246"/>
                      <a:pt x="131057" y="658"/>
                      <a:pt x="136406" y="1035"/>
                    </a:cubicBezTo>
                    <a:cubicBezTo>
                      <a:pt x="141789" y="1412"/>
                      <a:pt x="146864" y="1961"/>
                      <a:pt x="151528" y="2647"/>
                    </a:cubicBezTo>
                    <a:cubicBezTo>
                      <a:pt x="160889" y="3950"/>
                      <a:pt x="168535" y="5938"/>
                      <a:pt x="173748" y="7756"/>
                    </a:cubicBezTo>
                    <a:cubicBezTo>
                      <a:pt x="176354" y="8613"/>
                      <a:pt x="178342" y="9470"/>
                      <a:pt x="179680" y="10053"/>
                    </a:cubicBezTo>
                    <a:cubicBezTo>
                      <a:pt x="181017" y="10636"/>
                      <a:pt x="181737" y="10945"/>
                      <a:pt x="181737" y="10945"/>
                    </a:cubicBezTo>
                    <a:cubicBezTo>
                      <a:pt x="181737" y="10945"/>
                      <a:pt x="180983" y="10739"/>
                      <a:pt x="179577" y="10396"/>
                    </a:cubicBezTo>
                    <a:cubicBezTo>
                      <a:pt x="178171" y="10019"/>
                      <a:pt x="176079" y="9573"/>
                      <a:pt x="173405" y="9059"/>
                    </a:cubicBezTo>
                    <a:cubicBezTo>
                      <a:pt x="168090" y="8030"/>
                      <a:pt x="160409" y="7070"/>
                      <a:pt x="151151" y="6556"/>
                    </a:cubicBezTo>
                    <a:cubicBezTo>
                      <a:pt x="146522" y="6316"/>
                      <a:pt x="141515" y="6213"/>
                      <a:pt x="136166" y="6144"/>
                    </a:cubicBezTo>
                    <a:cubicBezTo>
                      <a:pt x="130851" y="6076"/>
                      <a:pt x="125193" y="6110"/>
                      <a:pt x="119432" y="6144"/>
                    </a:cubicBezTo>
                    <a:cubicBezTo>
                      <a:pt x="113637" y="6144"/>
                      <a:pt x="107705" y="6487"/>
                      <a:pt x="101670" y="6864"/>
                    </a:cubicBezTo>
                    <a:cubicBezTo>
                      <a:pt x="95669" y="7276"/>
                      <a:pt x="89566" y="7996"/>
                      <a:pt x="83565" y="9059"/>
                    </a:cubicBezTo>
                    <a:cubicBezTo>
                      <a:pt x="77633" y="10019"/>
                      <a:pt x="71564" y="11459"/>
                      <a:pt x="65768" y="12968"/>
                    </a:cubicBezTo>
                    <a:cubicBezTo>
                      <a:pt x="59974" y="14580"/>
                      <a:pt x="54281" y="16260"/>
                      <a:pt x="48932" y="18283"/>
                    </a:cubicBezTo>
                    <a:cubicBezTo>
                      <a:pt x="43617" y="20340"/>
                      <a:pt x="38542" y="22535"/>
                      <a:pt x="33879" y="24935"/>
                    </a:cubicBezTo>
                    <a:cubicBezTo>
                      <a:pt x="31616" y="26238"/>
                      <a:pt x="29318" y="27370"/>
                      <a:pt x="27261" y="28741"/>
                    </a:cubicBezTo>
                    <a:cubicBezTo>
                      <a:pt x="26198" y="29393"/>
                      <a:pt x="25169" y="30044"/>
                      <a:pt x="24175" y="30661"/>
                    </a:cubicBezTo>
                    <a:cubicBezTo>
                      <a:pt x="23214" y="31347"/>
                      <a:pt x="22255" y="32033"/>
                      <a:pt x="21329" y="32685"/>
                    </a:cubicBezTo>
                    <a:cubicBezTo>
                      <a:pt x="17591" y="35325"/>
                      <a:pt x="14436" y="38102"/>
                      <a:pt x="11693" y="40674"/>
                    </a:cubicBezTo>
                    <a:cubicBezTo>
                      <a:pt x="9053" y="43315"/>
                      <a:pt x="6790" y="45681"/>
                      <a:pt x="5144" y="47806"/>
                    </a:cubicBezTo>
                    <a:cubicBezTo>
                      <a:pt x="3395" y="49864"/>
                      <a:pt x="2160" y="51647"/>
                      <a:pt x="1303" y="52847"/>
                    </a:cubicBezTo>
                    <a:cubicBezTo>
                      <a:pt x="446" y="54047"/>
                      <a:pt x="0" y="54664"/>
                      <a:pt x="0" y="54664"/>
                    </a:cubicBezTo>
                    <a:close/>
                  </a:path>
                </a:pathLst>
              </a:custGeom>
              <a:grpFill/>
              <a:ln w="3429" cap="flat">
                <a:noFill/>
                <a:prstDash val="solid"/>
                <a:miter/>
              </a:ln>
            </p:spPr>
            <p:txBody>
              <a:bodyPr/>
              <a:lstStyle/>
              <a:p>
                <a:endParaRPr lang="en-US"/>
              </a:p>
            </p:txBody>
          </p:sp>
          <p:sp>
            <p:nvSpPr>
              <p:cNvPr id="1049" name="Freeform 1048">
                <a:extLst>
                  <a:ext uri="{FF2B5EF4-FFF2-40B4-BE49-F238E27FC236}">
                    <a16:creationId xmlns:a16="http://schemas.microsoft.com/office/drawing/2014/main" id="{5A2CDD4D-AC5F-F4A3-5A73-23FB28C6EF59}"/>
                  </a:ext>
                </a:extLst>
              </p:cNvPr>
              <p:cNvSpPr/>
              <p:nvPr/>
            </p:nvSpPr>
            <p:spPr>
              <a:xfrm>
                <a:off x="8086453" y="2484459"/>
                <a:ext cx="129294" cy="21832"/>
              </a:xfrm>
              <a:custGeom>
                <a:avLst/>
                <a:gdLst>
                  <a:gd name="csX0" fmla="*/ 0 w 202928"/>
                  <a:gd name="csY0" fmla="*/ 34267 h 34266"/>
                  <a:gd name="csX1" fmla="*/ 1406 w 202928"/>
                  <a:gd name="csY1" fmla="*/ 32312 h 34266"/>
                  <a:gd name="csX2" fmla="*/ 5898 w 202928"/>
                  <a:gd name="csY2" fmla="*/ 27134 h 34266"/>
                  <a:gd name="csX3" fmla="*/ 26232 w 202928"/>
                  <a:gd name="csY3" fmla="*/ 13316 h 34266"/>
                  <a:gd name="csX4" fmla="*/ 33536 w 202928"/>
                  <a:gd name="csY4" fmla="*/ 10127 h 34266"/>
                  <a:gd name="csX5" fmla="*/ 41560 w 202928"/>
                  <a:gd name="csY5" fmla="*/ 7212 h 34266"/>
                  <a:gd name="csX6" fmla="*/ 59425 w 202928"/>
                  <a:gd name="csY6" fmla="*/ 2720 h 34266"/>
                  <a:gd name="csX7" fmla="*/ 78970 w 202928"/>
                  <a:gd name="csY7" fmla="*/ 354 h 34266"/>
                  <a:gd name="csX8" fmla="*/ 99235 w 202928"/>
                  <a:gd name="csY8" fmla="*/ 114 h 34266"/>
                  <a:gd name="csX9" fmla="*/ 119364 w 202928"/>
                  <a:gd name="csY9" fmla="*/ 1828 h 34266"/>
                  <a:gd name="csX10" fmla="*/ 138566 w 202928"/>
                  <a:gd name="csY10" fmla="*/ 4435 h 34266"/>
                  <a:gd name="csX11" fmla="*/ 172479 w 202928"/>
                  <a:gd name="csY11" fmla="*/ 11327 h 34266"/>
                  <a:gd name="csX12" fmla="*/ 179406 w 202928"/>
                  <a:gd name="csY12" fmla="*/ 13590 h 34266"/>
                  <a:gd name="csX13" fmla="*/ 185509 w 202928"/>
                  <a:gd name="csY13" fmla="*/ 16059 h 34266"/>
                  <a:gd name="csX14" fmla="*/ 195076 w 202928"/>
                  <a:gd name="csY14" fmla="*/ 20791 h 34266"/>
                  <a:gd name="csX15" fmla="*/ 200905 w 202928"/>
                  <a:gd name="csY15" fmla="*/ 24391 h 34266"/>
                  <a:gd name="csX16" fmla="*/ 202928 w 202928"/>
                  <a:gd name="csY16" fmla="*/ 25729 h 34266"/>
                  <a:gd name="csX17" fmla="*/ 200734 w 202928"/>
                  <a:gd name="csY17" fmla="*/ 24700 h 34266"/>
                  <a:gd name="csX18" fmla="*/ 198128 w 202928"/>
                  <a:gd name="csY18" fmla="*/ 23500 h 34266"/>
                  <a:gd name="csX19" fmla="*/ 194528 w 202928"/>
                  <a:gd name="csY19" fmla="*/ 22025 h 34266"/>
                  <a:gd name="csX20" fmla="*/ 184652 w 202928"/>
                  <a:gd name="csY20" fmla="*/ 18528 h 34266"/>
                  <a:gd name="csX21" fmla="*/ 171553 w 202928"/>
                  <a:gd name="csY21" fmla="*/ 15133 h 34266"/>
                  <a:gd name="csX22" fmla="*/ 155745 w 202928"/>
                  <a:gd name="csY22" fmla="*/ 12458 h 34266"/>
                  <a:gd name="csX23" fmla="*/ 137880 w 202928"/>
                  <a:gd name="csY23" fmla="*/ 10401 h 34266"/>
                  <a:gd name="csX24" fmla="*/ 118678 w 202928"/>
                  <a:gd name="csY24" fmla="*/ 8378 h 34266"/>
                  <a:gd name="csX25" fmla="*/ 99030 w 202928"/>
                  <a:gd name="csY25" fmla="*/ 6938 h 34266"/>
                  <a:gd name="csX26" fmla="*/ 79381 w 202928"/>
                  <a:gd name="csY26" fmla="*/ 6938 h 34266"/>
                  <a:gd name="csX27" fmla="*/ 60453 w 202928"/>
                  <a:gd name="csY27" fmla="*/ 8652 h 34266"/>
                  <a:gd name="csX28" fmla="*/ 43034 w 202928"/>
                  <a:gd name="csY28" fmla="*/ 12081 h 34266"/>
                  <a:gd name="csX29" fmla="*/ 35147 w 202928"/>
                  <a:gd name="csY29" fmla="*/ 14379 h 34266"/>
                  <a:gd name="csX30" fmla="*/ 27844 w 202928"/>
                  <a:gd name="csY30" fmla="*/ 16882 h 34266"/>
                  <a:gd name="csX31" fmla="*/ 15602 w 202928"/>
                  <a:gd name="csY31" fmla="*/ 22471 h 34266"/>
                  <a:gd name="csX32" fmla="*/ 6858 w 202928"/>
                  <a:gd name="csY32" fmla="*/ 28129 h 34266"/>
                  <a:gd name="csX33" fmla="*/ 1749 w 202928"/>
                  <a:gd name="csY33" fmla="*/ 32518 h 34266"/>
                  <a:gd name="csX34" fmla="*/ 69 w 202928"/>
                  <a:gd name="csY34" fmla="*/ 34233 h 34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202928" h="34266">
                    <a:moveTo>
                      <a:pt x="0" y="34267"/>
                    </a:moveTo>
                    <a:cubicBezTo>
                      <a:pt x="0" y="34267"/>
                      <a:pt x="480" y="33581"/>
                      <a:pt x="1406" y="32312"/>
                    </a:cubicBezTo>
                    <a:cubicBezTo>
                      <a:pt x="2401" y="31078"/>
                      <a:pt x="3772" y="29192"/>
                      <a:pt x="5898" y="27134"/>
                    </a:cubicBezTo>
                    <a:cubicBezTo>
                      <a:pt x="10047" y="22917"/>
                      <a:pt x="16974" y="17671"/>
                      <a:pt x="26232" y="13316"/>
                    </a:cubicBezTo>
                    <a:cubicBezTo>
                      <a:pt x="28495" y="12218"/>
                      <a:pt x="31033" y="11121"/>
                      <a:pt x="33536" y="10127"/>
                    </a:cubicBezTo>
                    <a:cubicBezTo>
                      <a:pt x="36005" y="9064"/>
                      <a:pt x="38748" y="8206"/>
                      <a:pt x="41560" y="7212"/>
                    </a:cubicBezTo>
                    <a:cubicBezTo>
                      <a:pt x="47149" y="5429"/>
                      <a:pt x="53116" y="3852"/>
                      <a:pt x="59425" y="2720"/>
                    </a:cubicBezTo>
                    <a:cubicBezTo>
                      <a:pt x="65700" y="1589"/>
                      <a:pt x="72284" y="731"/>
                      <a:pt x="78970" y="354"/>
                    </a:cubicBezTo>
                    <a:cubicBezTo>
                      <a:pt x="85657" y="-23"/>
                      <a:pt x="92446" y="-92"/>
                      <a:pt x="99235" y="114"/>
                    </a:cubicBezTo>
                    <a:cubicBezTo>
                      <a:pt x="106025" y="423"/>
                      <a:pt x="112780" y="1040"/>
                      <a:pt x="119364" y="1828"/>
                    </a:cubicBezTo>
                    <a:cubicBezTo>
                      <a:pt x="125982" y="2617"/>
                      <a:pt x="132291" y="3577"/>
                      <a:pt x="138566" y="4435"/>
                    </a:cubicBezTo>
                    <a:cubicBezTo>
                      <a:pt x="151013" y="6183"/>
                      <a:pt x="162741" y="8344"/>
                      <a:pt x="172479" y="11327"/>
                    </a:cubicBezTo>
                    <a:cubicBezTo>
                      <a:pt x="174913" y="12013"/>
                      <a:pt x="177211" y="12870"/>
                      <a:pt x="179406" y="13590"/>
                    </a:cubicBezTo>
                    <a:cubicBezTo>
                      <a:pt x="181566" y="14481"/>
                      <a:pt x="183623" y="15167"/>
                      <a:pt x="185509" y="16059"/>
                    </a:cubicBezTo>
                    <a:cubicBezTo>
                      <a:pt x="189315" y="17671"/>
                      <a:pt x="192504" y="19351"/>
                      <a:pt x="195076" y="20791"/>
                    </a:cubicBezTo>
                    <a:cubicBezTo>
                      <a:pt x="197648" y="22231"/>
                      <a:pt x="199602" y="23500"/>
                      <a:pt x="200905" y="24391"/>
                    </a:cubicBezTo>
                    <a:cubicBezTo>
                      <a:pt x="202208" y="25249"/>
                      <a:pt x="202928" y="25729"/>
                      <a:pt x="202928" y="25729"/>
                    </a:cubicBezTo>
                    <a:cubicBezTo>
                      <a:pt x="202928" y="25729"/>
                      <a:pt x="202174" y="25386"/>
                      <a:pt x="200734" y="24700"/>
                    </a:cubicBezTo>
                    <a:cubicBezTo>
                      <a:pt x="200014" y="24357"/>
                      <a:pt x="199157" y="23980"/>
                      <a:pt x="198128" y="23500"/>
                    </a:cubicBezTo>
                    <a:cubicBezTo>
                      <a:pt x="197065" y="23054"/>
                      <a:pt x="195865" y="22574"/>
                      <a:pt x="194528" y="22025"/>
                    </a:cubicBezTo>
                    <a:cubicBezTo>
                      <a:pt x="191818" y="20928"/>
                      <a:pt x="188492" y="19728"/>
                      <a:pt x="184652" y="18528"/>
                    </a:cubicBezTo>
                    <a:cubicBezTo>
                      <a:pt x="180812" y="17328"/>
                      <a:pt x="176388" y="16196"/>
                      <a:pt x="171553" y="15133"/>
                    </a:cubicBezTo>
                    <a:cubicBezTo>
                      <a:pt x="166718" y="14070"/>
                      <a:pt x="161403" y="13247"/>
                      <a:pt x="155745" y="12458"/>
                    </a:cubicBezTo>
                    <a:cubicBezTo>
                      <a:pt x="150087" y="11670"/>
                      <a:pt x="144121" y="11087"/>
                      <a:pt x="137880" y="10401"/>
                    </a:cubicBezTo>
                    <a:cubicBezTo>
                      <a:pt x="131674" y="9750"/>
                      <a:pt x="125125" y="9167"/>
                      <a:pt x="118678" y="8378"/>
                    </a:cubicBezTo>
                    <a:cubicBezTo>
                      <a:pt x="112197" y="7658"/>
                      <a:pt x="105613" y="7178"/>
                      <a:pt x="99030" y="6938"/>
                    </a:cubicBezTo>
                    <a:cubicBezTo>
                      <a:pt x="92446" y="6629"/>
                      <a:pt x="85862" y="6629"/>
                      <a:pt x="79381" y="6938"/>
                    </a:cubicBezTo>
                    <a:cubicBezTo>
                      <a:pt x="72935" y="7281"/>
                      <a:pt x="66557" y="7726"/>
                      <a:pt x="60453" y="8652"/>
                    </a:cubicBezTo>
                    <a:cubicBezTo>
                      <a:pt x="54384" y="9578"/>
                      <a:pt x="48520" y="10710"/>
                      <a:pt x="43034" y="12081"/>
                    </a:cubicBezTo>
                    <a:cubicBezTo>
                      <a:pt x="40325" y="12836"/>
                      <a:pt x="37719" y="13521"/>
                      <a:pt x="35147" y="14379"/>
                    </a:cubicBezTo>
                    <a:cubicBezTo>
                      <a:pt x="32542" y="15167"/>
                      <a:pt x="30210" y="15990"/>
                      <a:pt x="27844" y="16882"/>
                    </a:cubicBezTo>
                    <a:cubicBezTo>
                      <a:pt x="23249" y="18665"/>
                      <a:pt x="19100" y="20517"/>
                      <a:pt x="15602" y="22471"/>
                    </a:cubicBezTo>
                    <a:cubicBezTo>
                      <a:pt x="12070" y="24391"/>
                      <a:pt x="9156" y="26346"/>
                      <a:pt x="6858" y="28129"/>
                    </a:cubicBezTo>
                    <a:cubicBezTo>
                      <a:pt x="4561" y="29912"/>
                      <a:pt x="2881" y="31455"/>
                      <a:pt x="1749" y="32518"/>
                    </a:cubicBezTo>
                    <a:cubicBezTo>
                      <a:pt x="652" y="33650"/>
                      <a:pt x="69" y="34233"/>
                      <a:pt x="69" y="34233"/>
                    </a:cubicBezTo>
                    <a:close/>
                  </a:path>
                </a:pathLst>
              </a:custGeom>
              <a:grpFill/>
              <a:ln w="3429" cap="flat">
                <a:noFill/>
                <a:prstDash val="solid"/>
                <a:miter/>
              </a:ln>
            </p:spPr>
            <p:txBody>
              <a:bodyPr/>
              <a:lstStyle/>
              <a:p>
                <a:endParaRPr lang="en-US"/>
              </a:p>
            </p:txBody>
          </p:sp>
          <p:sp>
            <p:nvSpPr>
              <p:cNvPr id="1050" name="Freeform 1049">
                <a:extLst>
                  <a:ext uri="{FF2B5EF4-FFF2-40B4-BE49-F238E27FC236}">
                    <a16:creationId xmlns:a16="http://schemas.microsoft.com/office/drawing/2014/main" id="{BC7EFB72-FFA9-11B1-E5C1-0E8DB380935A}"/>
                  </a:ext>
                </a:extLst>
              </p:cNvPr>
              <p:cNvSpPr/>
              <p:nvPr/>
            </p:nvSpPr>
            <p:spPr>
              <a:xfrm>
                <a:off x="8114702" y="2508335"/>
                <a:ext cx="124553" cy="22055"/>
              </a:xfrm>
              <a:custGeom>
                <a:avLst/>
                <a:gdLst>
                  <a:gd name="csX0" fmla="*/ 34 w 195487"/>
                  <a:gd name="csY0" fmla="*/ 11196 h 34615"/>
                  <a:gd name="csX1" fmla="*/ 1989 w 195487"/>
                  <a:gd name="csY1" fmla="*/ 9996 h 34615"/>
                  <a:gd name="csX2" fmla="*/ 7887 w 195487"/>
                  <a:gd name="csY2" fmla="*/ 7081 h 34615"/>
                  <a:gd name="csX3" fmla="*/ 17659 w 195487"/>
                  <a:gd name="csY3" fmla="*/ 4029 h 34615"/>
                  <a:gd name="csX4" fmla="*/ 30758 w 195487"/>
                  <a:gd name="csY4" fmla="*/ 1937 h 34615"/>
                  <a:gd name="csX5" fmla="*/ 46292 w 195487"/>
                  <a:gd name="csY5" fmla="*/ 703 h 34615"/>
                  <a:gd name="csX6" fmla="*/ 63676 w 195487"/>
                  <a:gd name="csY6" fmla="*/ 51 h 34615"/>
                  <a:gd name="csX7" fmla="*/ 82262 w 195487"/>
                  <a:gd name="csY7" fmla="*/ 154 h 34615"/>
                  <a:gd name="csX8" fmla="*/ 101430 w 195487"/>
                  <a:gd name="csY8" fmla="*/ 1114 h 34615"/>
                  <a:gd name="csX9" fmla="*/ 120564 w 195487"/>
                  <a:gd name="csY9" fmla="*/ 2966 h 34615"/>
                  <a:gd name="csX10" fmla="*/ 138977 w 195487"/>
                  <a:gd name="csY10" fmla="*/ 5538 h 34615"/>
                  <a:gd name="csX11" fmla="*/ 156122 w 195487"/>
                  <a:gd name="csY11" fmla="*/ 8932 h 34615"/>
                  <a:gd name="csX12" fmla="*/ 171142 w 195487"/>
                  <a:gd name="csY12" fmla="*/ 13870 h 34615"/>
                  <a:gd name="csX13" fmla="*/ 182868 w 195487"/>
                  <a:gd name="csY13" fmla="*/ 20351 h 34615"/>
                  <a:gd name="csX14" fmla="*/ 190515 w 195487"/>
                  <a:gd name="csY14" fmla="*/ 27278 h 34615"/>
                  <a:gd name="csX15" fmla="*/ 192847 w 195487"/>
                  <a:gd name="csY15" fmla="*/ 30261 h 34615"/>
                  <a:gd name="csX16" fmla="*/ 194356 w 195487"/>
                  <a:gd name="csY16" fmla="*/ 32627 h 34615"/>
                  <a:gd name="csX17" fmla="*/ 195487 w 195487"/>
                  <a:gd name="csY17" fmla="*/ 34616 h 34615"/>
                  <a:gd name="csX18" fmla="*/ 194047 w 195487"/>
                  <a:gd name="csY18" fmla="*/ 32833 h 34615"/>
                  <a:gd name="csX19" fmla="*/ 192230 w 195487"/>
                  <a:gd name="csY19" fmla="*/ 30775 h 34615"/>
                  <a:gd name="csX20" fmla="*/ 189555 w 195487"/>
                  <a:gd name="csY20" fmla="*/ 28204 h 34615"/>
                  <a:gd name="csX21" fmla="*/ 181497 w 195487"/>
                  <a:gd name="csY21" fmla="*/ 22546 h 34615"/>
                  <a:gd name="csX22" fmla="*/ 169770 w 195487"/>
                  <a:gd name="csY22" fmla="*/ 17539 h 34615"/>
                  <a:gd name="csX23" fmla="*/ 155059 w 195487"/>
                  <a:gd name="csY23" fmla="*/ 13939 h 34615"/>
                  <a:gd name="csX24" fmla="*/ 138120 w 195487"/>
                  <a:gd name="csY24" fmla="*/ 11539 h 34615"/>
                  <a:gd name="csX25" fmla="*/ 119843 w 195487"/>
                  <a:gd name="csY25" fmla="*/ 9550 h 34615"/>
                  <a:gd name="csX26" fmla="*/ 100950 w 195487"/>
                  <a:gd name="csY26" fmla="*/ 7972 h 34615"/>
                  <a:gd name="csX27" fmla="*/ 82022 w 195487"/>
                  <a:gd name="csY27" fmla="*/ 6807 h 34615"/>
                  <a:gd name="csX28" fmla="*/ 63642 w 195487"/>
                  <a:gd name="csY28" fmla="*/ 6121 h 34615"/>
                  <a:gd name="csX29" fmla="*/ 46429 w 195487"/>
                  <a:gd name="csY29" fmla="*/ 5846 h 34615"/>
                  <a:gd name="csX30" fmla="*/ 30998 w 195487"/>
                  <a:gd name="csY30" fmla="*/ 5881 h 34615"/>
                  <a:gd name="csX31" fmla="*/ 18071 w 195487"/>
                  <a:gd name="csY31" fmla="*/ 6635 h 34615"/>
                  <a:gd name="csX32" fmla="*/ 8264 w 195487"/>
                  <a:gd name="csY32" fmla="*/ 8384 h 34615"/>
                  <a:gd name="csX33" fmla="*/ 2126 w 195487"/>
                  <a:gd name="csY33" fmla="*/ 10338 h 34615"/>
                  <a:gd name="csX34" fmla="*/ 0 w 195487"/>
                  <a:gd name="csY34" fmla="*/ 11230 h 34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95487" h="34615">
                    <a:moveTo>
                      <a:pt x="34" y="11196"/>
                    </a:moveTo>
                    <a:cubicBezTo>
                      <a:pt x="34" y="11196"/>
                      <a:pt x="720" y="10784"/>
                      <a:pt x="1989" y="9996"/>
                    </a:cubicBezTo>
                    <a:cubicBezTo>
                      <a:pt x="3326" y="9275"/>
                      <a:pt x="5246" y="8144"/>
                      <a:pt x="7887" y="7081"/>
                    </a:cubicBezTo>
                    <a:cubicBezTo>
                      <a:pt x="10527" y="6018"/>
                      <a:pt x="13785" y="4886"/>
                      <a:pt x="17659" y="4029"/>
                    </a:cubicBezTo>
                    <a:cubicBezTo>
                      <a:pt x="21534" y="3138"/>
                      <a:pt x="25957" y="2417"/>
                      <a:pt x="30758" y="1937"/>
                    </a:cubicBezTo>
                    <a:cubicBezTo>
                      <a:pt x="35593" y="1423"/>
                      <a:pt x="40737" y="1011"/>
                      <a:pt x="46292" y="703"/>
                    </a:cubicBezTo>
                    <a:cubicBezTo>
                      <a:pt x="51812" y="360"/>
                      <a:pt x="57642" y="120"/>
                      <a:pt x="63676" y="51"/>
                    </a:cubicBezTo>
                    <a:cubicBezTo>
                      <a:pt x="69711" y="17"/>
                      <a:pt x="75952" y="-86"/>
                      <a:pt x="82262" y="154"/>
                    </a:cubicBezTo>
                    <a:cubicBezTo>
                      <a:pt x="88605" y="360"/>
                      <a:pt x="95017" y="669"/>
                      <a:pt x="101430" y="1114"/>
                    </a:cubicBezTo>
                    <a:cubicBezTo>
                      <a:pt x="107842" y="1594"/>
                      <a:pt x="114254" y="2246"/>
                      <a:pt x="120564" y="2966"/>
                    </a:cubicBezTo>
                    <a:cubicBezTo>
                      <a:pt x="126873" y="3618"/>
                      <a:pt x="133011" y="4646"/>
                      <a:pt x="138977" y="5538"/>
                    </a:cubicBezTo>
                    <a:cubicBezTo>
                      <a:pt x="144910" y="6464"/>
                      <a:pt x="150704" y="7561"/>
                      <a:pt x="156122" y="8932"/>
                    </a:cubicBezTo>
                    <a:cubicBezTo>
                      <a:pt x="161574" y="10270"/>
                      <a:pt x="166615" y="11916"/>
                      <a:pt x="171142" y="13870"/>
                    </a:cubicBezTo>
                    <a:cubicBezTo>
                      <a:pt x="175668" y="15790"/>
                      <a:pt x="179645" y="17985"/>
                      <a:pt x="182868" y="20351"/>
                    </a:cubicBezTo>
                    <a:cubicBezTo>
                      <a:pt x="186092" y="22717"/>
                      <a:pt x="188698" y="25049"/>
                      <a:pt x="190515" y="27278"/>
                    </a:cubicBezTo>
                    <a:cubicBezTo>
                      <a:pt x="191510" y="28306"/>
                      <a:pt x="192196" y="29369"/>
                      <a:pt x="192847" y="30261"/>
                    </a:cubicBezTo>
                    <a:cubicBezTo>
                      <a:pt x="193499" y="31152"/>
                      <a:pt x="193978" y="31941"/>
                      <a:pt x="194356" y="32627"/>
                    </a:cubicBezTo>
                    <a:cubicBezTo>
                      <a:pt x="195110" y="33930"/>
                      <a:pt x="195487" y="34616"/>
                      <a:pt x="195487" y="34616"/>
                    </a:cubicBezTo>
                    <a:cubicBezTo>
                      <a:pt x="195487" y="34616"/>
                      <a:pt x="194973" y="33999"/>
                      <a:pt x="194047" y="32833"/>
                    </a:cubicBezTo>
                    <a:cubicBezTo>
                      <a:pt x="193601" y="32250"/>
                      <a:pt x="192984" y="31530"/>
                      <a:pt x="192230" y="30775"/>
                    </a:cubicBezTo>
                    <a:cubicBezTo>
                      <a:pt x="191475" y="30021"/>
                      <a:pt x="190652" y="29095"/>
                      <a:pt x="189555" y="28204"/>
                    </a:cubicBezTo>
                    <a:cubicBezTo>
                      <a:pt x="187532" y="26318"/>
                      <a:pt x="184755" y="24432"/>
                      <a:pt x="181497" y="22546"/>
                    </a:cubicBezTo>
                    <a:cubicBezTo>
                      <a:pt x="178205" y="20660"/>
                      <a:pt x="174228" y="18980"/>
                      <a:pt x="169770" y="17539"/>
                    </a:cubicBezTo>
                    <a:cubicBezTo>
                      <a:pt x="165312" y="16099"/>
                      <a:pt x="160340" y="14933"/>
                      <a:pt x="155059" y="13939"/>
                    </a:cubicBezTo>
                    <a:cubicBezTo>
                      <a:pt x="149745" y="12944"/>
                      <a:pt x="144087" y="12293"/>
                      <a:pt x="138120" y="11539"/>
                    </a:cubicBezTo>
                    <a:cubicBezTo>
                      <a:pt x="132188" y="10784"/>
                      <a:pt x="126050" y="10201"/>
                      <a:pt x="119843" y="9550"/>
                    </a:cubicBezTo>
                    <a:cubicBezTo>
                      <a:pt x="113603" y="8898"/>
                      <a:pt x="107294" y="8384"/>
                      <a:pt x="100950" y="7972"/>
                    </a:cubicBezTo>
                    <a:cubicBezTo>
                      <a:pt x="94606" y="7458"/>
                      <a:pt x="88262" y="7081"/>
                      <a:pt x="82022" y="6807"/>
                    </a:cubicBezTo>
                    <a:cubicBezTo>
                      <a:pt x="75781" y="6532"/>
                      <a:pt x="69609" y="6258"/>
                      <a:pt x="63642" y="6121"/>
                    </a:cubicBezTo>
                    <a:cubicBezTo>
                      <a:pt x="57676" y="6018"/>
                      <a:pt x="51915" y="5846"/>
                      <a:pt x="46429" y="5846"/>
                    </a:cubicBezTo>
                    <a:cubicBezTo>
                      <a:pt x="40976" y="5846"/>
                      <a:pt x="35730" y="5846"/>
                      <a:pt x="30998" y="5881"/>
                    </a:cubicBezTo>
                    <a:cubicBezTo>
                      <a:pt x="26232" y="5984"/>
                      <a:pt x="21911" y="6189"/>
                      <a:pt x="18071" y="6635"/>
                    </a:cubicBezTo>
                    <a:cubicBezTo>
                      <a:pt x="14265" y="7081"/>
                      <a:pt x="10939" y="7698"/>
                      <a:pt x="8264" y="8384"/>
                    </a:cubicBezTo>
                    <a:cubicBezTo>
                      <a:pt x="5589" y="9070"/>
                      <a:pt x="3532" y="9824"/>
                      <a:pt x="2126" y="10338"/>
                    </a:cubicBezTo>
                    <a:cubicBezTo>
                      <a:pt x="720" y="10921"/>
                      <a:pt x="0" y="11230"/>
                      <a:pt x="0" y="11230"/>
                    </a:cubicBezTo>
                    <a:close/>
                  </a:path>
                </a:pathLst>
              </a:custGeom>
              <a:grpFill/>
              <a:ln w="3429" cap="flat">
                <a:noFill/>
                <a:prstDash val="solid"/>
                <a:miter/>
              </a:ln>
            </p:spPr>
            <p:txBody>
              <a:bodyPr/>
              <a:lstStyle/>
              <a:p>
                <a:endParaRPr lang="en-US"/>
              </a:p>
            </p:txBody>
          </p:sp>
          <p:sp>
            <p:nvSpPr>
              <p:cNvPr id="1051" name="Freeform 1050">
                <a:extLst>
                  <a:ext uri="{FF2B5EF4-FFF2-40B4-BE49-F238E27FC236}">
                    <a16:creationId xmlns:a16="http://schemas.microsoft.com/office/drawing/2014/main" id="{3B16101C-0E12-C4E2-0872-DB6F72CF8D17}"/>
                  </a:ext>
                </a:extLst>
              </p:cNvPr>
              <p:cNvSpPr/>
              <p:nvPr/>
            </p:nvSpPr>
            <p:spPr>
              <a:xfrm>
                <a:off x="8115182" y="2527047"/>
                <a:ext cx="121691" cy="19401"/>
              </a:xfrm>
              <a:custGeom>
                <a:avLst/>
                <a:gdLst>
                  <a:gd name="csX0" fmla="*/ 0 w 190995"/>
                  <a:gd name="csY0" fmla="*/ 0 h 30450"/>
                  <a:gd name="csX1" fmla="*/ 1886 w 190995"/>
                  <a:gd name="csY1" fmla="*/ 1200 h 30450"/>
                  <a:gd name="csX2" fmla="*/ 7235 w 190995"/>
                  <a:gd name="csY2" fmla="*/ 4423 h 30450"/>
                  <a:gd name="csX3" fmla="*/ 11110 w 190995"/>
                  <a:gd name="csY3" fmla="*/ 6515 h 30450"/>
                  <a:gd name="csX4" fmla="*/ 15808 w 190995"/>
                  <a:gd name="csY4" fmla="*/ 8744 h 30450"/>
                  <a:gd name="csX5" fmla="*/ 21294 w 190995"/>
                  <a:gd name="csY5" fmla="*/ 10904 h 30450"/>
                  <a:gd name="csX6" fmla="*/ 27466 w 190995"/>
                  <a:gd name="csY6" fmla="*/ 12962 h 30450"/>
                  <a:gd name="csX7" fmla="*/ 41731 w 190995"/>
                  <a:gd name="csY7" fmla="*/ 16391 h 30450"/>
                  <a:gd name="csX8" fmla="*/ 57985 w 190995"/>
                  <a:gd name="csY8" fmla="*/ 18791 h 30450"/>
                  <a:gd name="csX9" fmla="*/ 75575 w 190995"/>
                  <a:gd name="csY9" fmla="*/ 20368 h 30450"/>
                  <a:gd name="csX10" fmla="*/ 93886 w 190995"/>
                  <a:gd name="csY10" fmla="*/ 21706 h 30450"/>
                  <a:gd name="csX11" fmla="*/ 112163 w 190995"/>
                  <a:gd name="csY11" fmla="*/ 23214 h 30450"/>
                  <a:gd name="csX12" fmla="*/ 129822 w 190995"/>
                  <a:gd name="csY12" fmla="*/ 24346 h 30450"/>
                  <a:gd name="csX13" fmla="*/ 146316 w 190995"/>
                  <a:gd name="csY13" fmla="*/ 24757 h 30450"/>
                  <a:gd name="csX14" fmla="*/ 161060 w 190995"/>
                  <a:gd name="csY14" fmla="*/ 24312 h 30450"/>
                  <a:gd name="csX15" fmla="*/ 173439 w 190995"/>
                  <a:gd name="csY15" fmla="*/ 22974 h 30450"/>
                  <a:gd name="csX16" fmla="*/ 182869 w 190995"/>
                  <a:gd name="csY16" fmla="*/ 21054 h 30450"/>
                  <a:gd name="csX17" fmla="*/ 188870 w 190995"/>
                  <a:gd name="csY17" fmla="*/ 19305 h 30450"/>
                  <a:gd name="csX18" fmla="*/ 190996 w 190995"/>
                  <a:gd name="csY18" fmla="*/ 18619 h 30450"/>
                  <a:gd name="csX19" fmla="*/ 189041 w 190995"/>
                  <a:gd name="csY19" fmla="*/ 19648 h 30450"/>
                  <a:gd name="csX20" fmla="*/ 183349 w 190995"/>
                  <a:gd name="csY20" fmla="*/ 22357 h 30450"/>
                  <a:gd name="csX21" fmla="*/ 174022 w 190995"/>
                  <a:gd name="csY21" fmla="*/ 25546 h 30450"/>
                  <a:gd name="csX22" fmla="*/ 168124 w 190995"/>
                  <a:gd name="csY22" fmla="*/ 27021 h 30450"/>
                  <a:gd name="csX23" fmla="*/ 161506 w 190995"/>
                  <a:gd name="csY23" fmla="*/ 28255 h 30450"/>
                  <a:gd name="csX24" fmla="*/ 129685 w 190995"/>
                  <a:gd name="csY24" fmla="*/ 30450 h 30450"/>
                  <a:gd name="csX25" fmla="*/ 111751 w 190995"/>
                  <a:gd name="csY25" fmla="*/ 29901 h 30450"/>
                  <a:gd name="csX26" fmla="*/ 93372 w 190995"/>
                  <a:gd name="csY26" fmla="*/ 28632 h 30450"/>
                  <a:gd name="csX27" fmla="*/ 75027 w 190995"/>
                  <a:gd name="csY27" fmla="*/ 27055 h 30450"/>
                  <a:gd name="csX28" fmla="*/ 57196 w 190995"/>
                  <a:gd name="csY28" fmla="*/ 24826 h 30450"/>
                  <a:gd name="csX29" fmla="*/ 40634 w 190995"/>
                  <a:gd name="csY29" fmla="*/ 21431 h 30450"/>
                  <a:gd name="csX30" fmla="*/ 26198 w 190995"/>
                  <a:gd name="csY30" fmla="*/ 16734 h 30450"/>
                  <a:gd name="csX31" fmla="*/ 20026 w 190995"/>
                  <a:gd name="csY31" fmla="*/ 13990 h 30450"/>
                  <a:gd name="csX32" fmla="*/ 14676 w 190995"/>
                  <a:gd name="csY32" fmla="*/ 11110 h 30450"/>
                  <a:gd name="csX33" fmla="*/ 10150 w 190995"/>
                  <a:gd name="csY33" fmla="*/ 8264 h 30450"/>
                  <a:gd name="csX34" fmla="*/ 6481 w 190995"/>
                  <a:gd name="csY34" fmla="*/ 5589 h 30450"/>
                  <a:gd name="csX35" fmla="*/ 1680 w 190995"/>
                  <a:gd name="csY35" fmla="*/ 1543 h 30450"/>
                  <a:gd name="csX36" fmla="*/ 34 w 190995"/>
                  <a:gd name="csY36" fmla="*/ 69 h 30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90995" h="30450">
                    <a:moveTo>
                      <a:pt x="0" y="0"/>
                    </a:moveTo>
                    <a:cubicBezTo>
                      <a:pt x="0" y="0"/>
                      <a:pt x="652" y="411"/>
                      <a:pt x="1886" y="1200"/>
                    </a:cubicBezTo>
                    <a:cubicBezTo>
                      <a:pt x="3121" y="1954"/>
                      <a:pt x="4869" y="3189"/>
                      <a:pt x="7235" y="4423"/>
                    </a:cubicBezTo>
                    <a:cubicBezTo>
                      <a:pt x="8436" y="5041"/>
                      <a:pt x="9670" y="5829"/>
                      <a:pt x="11110" y="6515"/>
                    </a:cubicBezTo>
                    <a:cubicBezTo>
                      <a:pt x="12550" y="7201"/>
                      <a:pt x="14127" y="7955"/>
                      <a:pt x="15808" y="8744"/>
                    </a:cubicBezTo>
                    <a:cubicBezTo>
                      <a:pt x="17522" y="9430"/>
                      <a:pt x="19374" y="10150"/>
                      <a:pt x="21294" y="10904"/>
                    </a:cubicBezTo>
                    <a:cubicBezTo>
                      <a:pt x="23283" y="11556"/>
                      <a:pt x="25306" y="12276"/>
                      <a:pt x="27466" y="12962"/>
                    </a:cubicBezTo>
                    <a:cubicBezTo>
                      <a:pt x="31856" y="14196"/>
                      <a:pt x="36588" y="15431"/>
                      <a:pt x="41731" y="16391"/>
                    </a:cubicBezTo>
                    <a:cubicBezTo>
                      <a:pt x="46840" y="17419"/>
                      <a:pt x="52292" y="18105"/>
                      <a:pt x="57985" y="18791"/>
                    </a:cubicBezTo>
                    <a:cubicBezTo>
                      <a:pt x="63642" y="19477"/>
                      <a:pt x="69575" y="19854"/>
                      <a:pt x="75575" y="20368"/>
                    </a:cubicBezTo>
                    <a:cubicBezTo>
                      <a:pt x="81610" y="20814"/>
                      <a:pt x="87748" y="21260"/>
                      <a:pt x="93886" y="21706"/>
                    </a:cubicBezTo>
                    <a:cubicBezTo>
                      <a:pt x="100024" y="22254"/>
                      <a:pt x="106128" y="22769"/>
                      <a:pt x="112163" y="23214"/>
                    </a:cubicBezTo>
                    <a:cubicBezTo>
                      <a:pt x="118198" y="23626"/>
                      <a:pt x="124096" y="24072"/>
                      <a:pt x="129822" y="24346"/>
                    </a:cubicBezTo>
                    <a:cubicBezTo>
                      <a:pt x="135548" y="24517"/>
                      <a:pt x="141069" y="24792"/>
                      <a:pt x="146316" y="24757"/>
                    </a:cubicBezTo>
                    <a:cubicBezTo>
                      <a:pt x="151562" y="24757"/>
                      <a:pt x="156500" y="24586"/>
                      <a:pt x="161060" y="24312"/>
                    </a:cubicBezTo>
                    <a:cubicBezTo>
                      <a:pt x="165621" y="23969"/>
                      <a:pt x="169770" y="23523"/>
                      <a:pt x="173439" y="22974"/>
                    </a:cubicBezTo>
                    <a:cubicBezTo>
                      <a:pt x="177074" y="22323"/>
                      <a:pt x="180297" y="21774"/>
                      <a:pt x="182869" y="21054"/>
                    </a:cubicBezTo>
                    <a:cubicBezTo>
                      <a:pt x="185475" y="20437"/>
                      <a:pt x="187498" y="19785"/>
                      <a:pt x="188870" y="19305"/>
                    </a:cubicBezTo>
                    <a:cubicBezTo>
                      <a:pt x="190241" y="18860"/>
                      <a:pt x="190996" y="18619"/>
                      <a:pt x="190996" y="18619"/>
                    </a:cubicBezTo>
                    <a:cubicBezTo>
                      <a:pt x="190996" y="18619"/>
                      <a:pt x="190310" y="18962"/>
                      <a:pt x="189041" y="19648"/>
                    </a:cubicBezTo>
                    <a:cubicBezTo>
                      <a:pt x="187738" y="20300"/>
                      <a:pt x="185886" y="21397"/>
                      <a:pt x="183349" y="22357"/>
                    </a:cubicBezTo>
                    <a:cubicBezTo>
                      <a:pt x="180845" y="23454"/>
                      <a:pt x="177691" y="24483"/>
                      <a:pt x="174022" y="25546"/>
                    </a:cubicBezTo>
                    <a:cubicBezTo>
                      <a:pt x="172170" y="25992"/>
                      <a:pt x="170216" y="26540"/>
                      <a:pt x="168124" y="27021"/>
                    </a:cubicBezTo>
                    <a:cubicBezTo>
                      <a:pt x="166032" y="27432"/>
                      <a:pt x="163838" y="27878"/>
                      <a:pt x="161506" y="28255"/>
                    </a:cubicBezTo>
                    <a:cubicBezTo>
                      <a:pt x="152248" y="29764"/>
                      <a:pt x="141309" y="30484"/>
                      <a:pt x="129685" y="30450"/>
                    </a:cubicBezTo>
                    <a:cubicBezTo>
                      <a:pt x="123855" y="30347"/>
                      <a:pt x="117820" y="30312"/>
                      <a:pt x="111751" y="29901"/>
                    </a:cubicBezTo>
                    <a:cubicBezTo>
                      <a:pt x="105682" y="29524"/>
                      <a:pt x="99475" y="29078"/>
                      <a:pt x="93372" y="28632"/>
                    </a:cubicBezTo>
                    <a:cubicBezTo>
                      <a:pt x="87234" y="28084"/>
                      <a:pt x="81096" y="27569"/>
                      <a:pt x="75027" y="27055"/>
                    </a:cubicBezTo>
                    <a:cubicBezTo>
                      <a:pt x="68957" y="26506"/>
                      <a:pt x="62991" y="25752"/>
                      <a:pt x="57196" y="24826"/>
                    </a:cubicBezTo>
                    <a:cubicBezTo>
                      <a:pt x="51401" y="23934"/>
                      <a:pt x="45846" y="22803"/>
                      <a:pt x="40634" y="21431"/>
                    </a:cubicBezTo>
                    <a:cubicBezTo>
                      <a:pt x="35388" y="20163"/>
                      <a:pt x="30587" y="18414"/>
                      <a:pt x="26198" y="16734"/>
                    </a:cubicBezTo>
                    <a:cubicBezTo>
                      <a:pt x="24037" y="15808"/>
                      <a:pt x="21946" y="14916"/>
                      <a:pt x="20026" y="13990"/>
                    </a:cubicBezTo>
                    <a:cubicBezTo>
                      <a:pt x="18140" y="12996"/>
                      <a:pt x="16356" y="12036"/>
                      <a:pt x="14676" y="11110"/>
                    </a:cubicBezTo>
                    <a:cubicBezTo>
                      <a:pt x="13065" y="10081"/>
                      <a:pt x="11556" y="9155"/>
                      <a:pt x="10150" y="8264"/>
                    </a:cubicBezTo>
                    <a:cubicBezTo>
                      <a:pt x="8778" y="7372"/>
                      <a:pt x="7578" y="6378"/>
                      <a:pt x="6481" y="5589"/>
                    </a:cubicBezTo>
                    <a:cubicBezTo>
                      <a:pt x="4218" y="4012"/>
                      <a:pt x="2778" y="2469"/>
                      <a:pt x="1680" y="1543"/>
                    </a:cubicBezTo>
                    <a:cubicBezTo>
                      <a:pt x="617" y="583"/>
                      <a:pt x="34" y="69"/>
                      <a:pt x="34" y="69"/>
                    </a:cubicBezTo>
                    <a:close/>
                  </a:path>
                </a:pathLst>
              </a:custGeom>
              <a:grpFill/>
              <a:ln w="3429" cap="flat">
                <a:noFill/>
                <a:prstDash val="solid"/>
                <a:miter/>
              </a:ln>
            </p:spPr>
            <p:txBody>
              <a:bodyPr/>
              <a:lstStyle/>
              <a:p>
                <a:endParaRPr lang="en-US"/>
              </a:p>
            </p:txBody>
          </p:sp>
        </p:grpSp>
        <p:sp>
          <p:nvSpPr>
            <p:cNvPr id="1053" name="Freeform 1052">
              <a:extLst>
                <a:ext uri="{FF2B5EF4-FFF2-40B4-BE49-F238E27FC236}">
                  <a16:creationId xmlns:a16="http://schemas.microsoft.com/office/drawing/2014/main" id="{F144EEB5-379E-FE2F-CE77-F3665A1BEB1D}"/>
                </a:ext>
              </a:extLst>
            </p:cNvPr>
            <p:cNvSpPr/>
            <p:nvPr/>
          </p:nvSpPr>
          <p:spPr>
            <a:xfrm>
              <a:off x="7558680" y="2061570"/>
              <a:ext cx="773313" cy="463246"/>
            </a:xfrm>
            <a:custGeom>
              <a:avLst/>
              <a:gdLst>
                <a:gd name="csX0" fmla="*/ 36722 w 1213717"/>
                <a:gd name="csY0" fmla="*/ 445789 h 727066"/>
                <a:gd name="csX1" fmla="*/ 37237 w 1213717"/>
                <a:gd name="csY1" fmla="*/ 445892 h 727066"/>
                <a:gd name="csX2" fmla="*/ 35522 w 1213717"/>
                <a:gd name="csY2" fmla="*/ 450487 h 727066"/>
                <a:gd name="csX3" fmla="*/ 248463 w 1213717"/>
                <a:gd name="csY3" fmla="*/ 537103 h 727066"/>
                <a:gd name="csX4" fmla="*/ 266397 w 1213717"/>
                <a:gd name="csY4" fmla="*/ 671657 h 727066"/>
                <a:gd name="csX5" fmla="*/ 465450 w 1213717"/>
                <a:gd name="csY5" fmla="*/ 717297 h 727066"/>
                <a:gd name="csX6" fmla="*/ 490070 w 1213717"/>
                <a:gd name="csY6" fmla="*/ 698164 h 727066"/>
                <a:gd name="csX7" fmla="*/ 489968 w 1213717"/>
                <a:gd name="csY7" fmla="*/ 698061 h 727066"/>
                <a:gd name="csX8" fmla="*/ 490070 w 1213717"/>
                <a:gd name="csY8" fmla="*/ 698061 h 727066"/>
                <a:gd name="csX9" fmla="*/ 490070 w 1213717"/>
                <a:gd name="csY9" fmla="*/ 698164 h 727066"/>
                <a:gd name="csX10" fmla="*/ 494665 w 1213717"/>
                <a:gd name="csY10" fmla="*/ 700975 h 727066"/>
                <a:gd name="csX11" fmla="*/ 625139 w 1213717"/>
                <a:gd name="csY11" fmla="*/ 682459 h 727066"/>
                <a:gd name="csX12" fmla="*/ 661898 w 1213717"/>
                <a:gd name="csY12" fmla="*/ 676458 h 727066"/>
                <a:gd name="csX13" fmla="*/ 688027 w 1213717"/>
                <a:gd name="csY13" fmla="*/ 672960 h 727066"/>
                <a:gd name="csX14" fmla="*/ 704246 w 1213717"/>
                <a:gd name="csY14" fmla="*/ 671143 h 727066"/>
                <a:gd name="csX15" fmla="*/ 707743 w 1213717"/>
                <a:gd name="csY15" fmla="*/ 670732 h 727066"/>
                <a:gd name="csX16" fmla="*/ 747382 w 1213717"/>
                <a:gd name="csY16" fmla="*/ 667543 h 727066"/>
                <a:gd name="csX17" fmla="*/ 750880 w 1213717"/>
                <a:gd name="csY17" fmla="*/ 667440 h 727066"/>
                <a:gd name="csX18" fmla="*/ 763499 w 1213717"/>
                <a:gd name="csY18" fmla="*/ 666925 h 727066"/>
                <a:gd name="csX19" fmla="*/ 799949 w 1213717"/>
                <a:gd name="csY19" fmla="*/ 668640 h 727066"/>
                <a:gd name="csX20" fmla="*/ 804852 w 1213717"/>
                <a:gd name="csY20" fmla="*/ 669051 h 727066"/>
                <a:gd name="csX21" fmla="*/ 882931 w 1213717"/>
                <a:gd name="csY21" fmla="*/ 658627 h 727066"/>
                <a:gd name="csX22" fmla="*/ 887526 w 1213717"/>
                <a:gd name="csY22" fmla="*/ 666445 h 727066"/>
                <a:gd name="csX23" fmla="*/ 893732 w 1213717"/>
                <a:gd name="csY23" fmla="*/ 671863 h 727066"/>
                <a:gd name="csX24" fmla="*/ 991150 w 1213717"/>
                <a:gd name="csY24" fmla="*/ 693294 h 727066"/>
                <a:gd name="csX25" fmla="*/ 1021977 w 1213717"/>
                <a:gd name="csY25" fmla="*/ 699604 h 727066"/>
                <a:gd name="csX26" fmla="*/ 1089940 w 1213717"/>
                <a:gd name="csY26" fmla="*/ 706805 h 727066"/>
                <a:gd name="csX27" fmla="*/ 1201177 w 1213717"/>
                <a:gd name="csY27" fmla="*/ 627423 h 727066"/>
                <a:gd name="csX28" fmla="*/ 1209200 w 1213717"/>
                <a:gd name="csY28" fmla="*/ 472433 h 727066"/>
                <a:gd name="csX29" fmla="*/ 1151147 w 1213717"/>
                <a:gd name="csY29" fmla="*/ 345868 h 727066"/>
                <a:gd name="csX30" fmla="*/ 1150633 w 1213717"/>
                <a:gd name="csY30" fmla="*/ 345868 h 727066"/>
                <a:gd name="csX31" fmla="*/ 1151730 w 1213717"/>
                <a:gd name="csY31" fmla="*/ 343056 h 727066"/>
                <a:gd name="csX32" fmla="*/ 1151936 w 1213717"/>
                <a:gd name="csY32" fmla="*/ 342851 h 727066"/>
                <a:gd name="csX33" fmla="*/ 1151936 w 1213717"/>
                <a:gd name="csY33" fmla="*/ 342748 h 727066"/>
                <a:gd name="csX34" fmla="*/ 1092169 w 1213717"/>
                <a:gd name="csY34" fmla="*/ 225716 h 727066"/>
                <a:gd name="csX35" fmla="*/ 1045911 w 1213717"/>
                <a:gd name="csY35" fmla="*/ 182168 h 727066"/>
                <a:gd name="csX36" fmla="*/ 1045123 w 1213717"/>
                <a:gd name="csY36" fmla="*/ 181962 h 727066"/>
                <a:gd name="csX37" fmla="*/ 1045020 w 1213717"/>
                <a:gd name="csY37" fmla="*/ 181962 h 727066"/>
                <a:gd name="csX38" fmla="*/ 1035213 w 1213717"/>
                <a:gd name="csY38" fmla="*/ 182476 h 727066"/>
                <a:gd name="csX39" fmla="*/ 989573 w 1213717"/>
                <a:gd name="csY39" fmla="*/ 129807 h 727066"/>
                <a:gd name="csX40" fmla="*/ 858311 w 1213717"/>
                <a:gd name="csY40" fmla="*/ 55912 h 727066"/>
                <a:gd name="csX41" fmla="*/ 727152 w 1213717"/>
                <a:gd name="csY41" fmla="*/ 29577 h 727066"/>
                <a:gd name="csX42" fmla="*/ 618006 w 1213717"/>
                <a:gd name="csY42" fmla="*/ 1356 h 727066"/>
                <a:gd name="csX43" fmla="*/ 479852 w 1213717"/>
                <a:gd name="csY43" fmla="*/ 5060 h 727066"/>
                <a:gd name="csX44" fmla="*/ 403351 w 1213717"/>
                <a:gd name="csY44" fmla="*/ 32080 h 727066"/>
                <a:gd name="csX45" fmla="*/ 403248 w 1213717"/>
                <a:gd name="csY45" fmla="*/ 32183 h 727066"/>
                <a:gd name="csX46" fmla="*/ 403042 w 1213717"/>
                <a:gd name="csY46" fmla="*/ 32389 h 727066"/>
                <a:gd name="csX47" fmla="*/ 260259 w 1213717"/>
                <a:gd name="csY47" fmla="*/ 68839 h 727066"/>
                <a:gd name="csX48" fmla="*/ 119190 w 1213717"/>
                <a:gd name="csY48" fmla="*/ 185391 h 727066"/>
                <a:gd name="csX49" fmla="*/ 14056 w 1213717"/>
                <a:gd name="csY49" fmla="*/ 310927 h 727066"/>
                <a:gd name="csX50" fmla="*/ 13953 w 1213717"/>
                <a:gd name="csY50" fmla="*/ 311029 h 727066"/>
                <a:gd name="csX51" fmla="*/ 36688 w 1213717"/>
                <a:gd name="csY51" fmla="*/ 445789 h 727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213717" h="727066">
                  <a:moveTo>
                    <a:pt x="36722" y="445789"/>
                  </a:moveTo>
                  <a:cubicBezTo>
                    <a:pt x="36928" y="445789"/>
                    <a:pt x="37031" y="445892"/>
                    <a:pt x="37237" y="445892"/>
                  </a:cubicBezTo>
                  <a:cubicBezTo>
                    <a:pt x="36620" y="447504"/>
                    <a:pt x="36036" y="449012"/>
                    <a:pt x="35522" y="450487"/>
                  </a:cubicBezTo>
                  <a:cubicBezTo>
                    <a:pt x="7987" y="535595"/>
                    <a:pt x="193702" y="557917"/>
                    <a:pt x="248463" y="537103"/>
                  </a:cubicBezTo>
                  <a:cubicBezTo>
                    <a:pt x="233547" y="581543"/>
                    <a:pt x="236667" y="634110"/>
                    <a:pt x="266397" y="671657"/>
                  </a:cubicBezTo>
                  <a:cubicBezTo>
                    <a:pt x="306344" y="722132"/>
                    <a:pt x="406952" y="740134"/>
                    <a:pt x="465450" y="717297"/>
                  </a:cubicBezTo>
                  <a:cubicBezTo>
                    <a:pt x="467371" y="716612"/>
                    <a:pt x="493671" y="701387"/>
                    <a:pt x="490070" y="698164"/>
                  </a:cubicBezTo>
                  <a:lnTo>
                    <a:pt x="489968" y="698061"/>
                  </a:lnTo>
                  <a:lnTo>
                    <a:pt x="490070" y="698061"/>
                  </a:lnTo>
                  <a:lnTo>
                    <a:pt x="490070" y="698164"/>
                  </a:lnTo>
                  <a:cubicBezTo>
                    <a:pt x="491579" y="699158"/>
                    <a:pt x="493088" y="700152"/>
                    <a:pt x="494665" y="700975"/>
                  </a:cubicBezTo>
                  <a:cubicBezTo>
                    <a:pt x="531116" y="720692"/>
                    <a:pt x="589066" y="688871"/>
                    <a:pt x="625139" y="682459"/>
                  </a:cubicBezTo>
                  <a:cubicBezTo>
                    <a:pt x="637346" y="680367"/>
                    <a:pt x="649656" y="678344"/>
                    <a:pt x="661898" y="676458"/>
                  </a:cubicBezTo>
                  <a:cubicBezTo>
                    <a:pt x="670607" y="675258"/>
                    <a:pt x="679317" y="674058"/>
                    <a:pt x="688027" y="672960"/>
                  </a:cubicBezTo>
                  <a:cubicBezTo>
                    <a:pt x="693444" y="672240"/>
                    <a:pt x="698828" y="671657"/>
                    <a:pt x="704246" y="671143"/>
                  </a:cubicBezTo>
                  <a:cubicBezTo>
                    <a:pt x="705446" y="670937"/>
                    <a:pt x="706646" y="670834"/>
                    <a:pt x="707743" y="670732"/>
                  </a:cubicBezTo>
                  <a:cubicBezTo>
                    <a:pt x="720945" y="669326"/>
                    <a:pt x="734181" y="668331"/>
                    <a:pt x="747382" y="667543"/>
                  </a:cubicBezTo>
                  <a:cubicBezTo>
                    <a:pt x="748583" y="667543"/>
                    <a:pt x="749680" y="667440"/>
                    <a:pt x="750880" y="667440"/>
                  </a:cubicBezTo>
                  <a:cubicBezTo>
                    <a:pt x="755098" y="667234"/>
                    <a:pt x="759281" y="667028"/>
                    <a:pt x="763499" y="666925"/>
                  </a:cubicBezTo>
                  <a:cubicBezTo>
                    <a:pt x="775500" y="666514"/>
                    <a:pt x="787845" y="667543"/>
                    <a:pt x="799949" y="668640"/>
                  </a:cubicBezTo>
                  <a:cubicBezTo>
                    <a:pt x="801664" y="668743"/>
                    <a:pt x="803241" y="668949"/>
                    <a:pt x="804852" y="669051"/>
                  </a:cubicBezTo>
                  <a:cubicBezTo>
                    <a:pt x="831770" y="671246"/>
                    <a:pt x="858413" y="672549"/>
                    <a:pt x="882931" y="658627"/>
                  </a:cubicBezTo>
                  <a:cubicBezTo>
                    <a:pt x="883925" y="661542"/>
                    <a:pt x="885537" y="664148"/>
                    <a:pt x="887526" y="666445"/>
                  </a:cubicBezTo>
                  <a:cubicBezTo>
                    <a:pt x="889240" y="668434"/>
                    <a:pt x="891332" y="670252"/>
                    <a:pt x="893732" y="671863"/>
                  </a:cubicBezTo>
                  <a:cubicBezTo>
                    <a:pt x="917255" y="688185"/>
                    <a:pt x="968827" y="688391"/>
                    <a:pt x="991150" y="693294"/>
                  </a:cubicBezTo>
                  <a:cubicBezTo>
                    <a:pt x="1001163" y="695489"/>
                    <a:pt x="1011484" y="697684"/>
                    <a:pt x="1021977" y="699604"/>
                  </a:cubicBezTo>
                  <a:cubicBezTo>
                    <a:pt x="1044505" y="703821"/>
                    <a:pt x="1067720" y="707010"/>
                    <a:pt x="1089940" y="706805"/>
                  </a:cubicBezTo>
                  <a:cubicBezTo>
                    <a:pt x="1140003" y="706393"/>
                    <a:pt x="1184443" y="688768"/>
                    <a:pt x="1201177" y="627423"/>
                  </a:cubicBezTo>
                  <a:cubicBezTo>
                    <a:pt x="1214790" y="577051"/>
                    <a:pt x="1217087" y="524005"/>
                    <a:pt x="1209200" y="472433"/>
                  </a:cubicBezTo>
                  <a:cubicBezTo>
                    <a:pt x="1204811" y="443800"/>
                    <a:pt x="1192398" y="345491"/>
                    <a:pt x="1151147" y="345868"/>
                  </a:cubicBezTo>
                  <a:lnTo>
                    <a:pt x="1150633" y="345868"/>
                  </a:lnTo>
                  <a:cubicBezTo>
                    <a:pt x="1151045" y="344977"/>
                    <a:pt x="1151422" y="343982"/>
                    <a:pt x="1151730" y="343056"/>
                  </a:cubicBezTo>
                  <a:cubicBezTo>
                    <a:pt x="1151730" y="343056"/>
                    <a:pt x="1151799" y="342988"/>
                    <a:pt x="1151936" y="342851"/>
                  </a:cubicBezTo>
                  <a:lnTo>
                    <a:pt x="1151936" y="342748"/>
                  </a:lnTo>
                  <a:cubicBezTo>
                    <a:pt x="1166338" y="304789"/>
                    <a:pt x="1113600" y="251228"/>
                    <a:pt x="1092169" y="225716"/>
                  </a:cubicBezTo>
                  <a:cubicBezTo>
                    <a:pt x="1082156" y="213817"/>
                    <a:pt x="1064839" y="186282"/>
                    <a:pt x="1045911" y="182168"/>
                  </a:cubicBezTo>
                  <a:cubicBezTo>
                    <a:pt x="1045705" y="182065"/>
                    <a:pt x="1045397" y="181962"/>
                    <a:pt x="1045123" y="181962"/>
                  </a:cubicBezTo>
                  <a:lnTo>
                    <a:pt x="1045020" y="181962"/>
                  </a:lnTo>
                  <a:cubicBezTo>
                    <a:pt x="1041831" y="181345"/>
                    <a:pt x="1038505" y="181448"/>
                    <a:pt x="1035213" y="182476"/>
                  </a:cubicBezTo>
                  <a:cubicBezTo>
                    <a:pt x="1033910" y="156656"/>
                    <a:pt x="1008192" y="143317"/>
                    <a:pt x="989573" y="129807"/>
                  </a:cubicBezTo>
                  <a:cubicBezTo>
                    <a:pt x="948836" y="100180"/>
                    <a:pt x="904671" y="75423"/>
                    <a:pt x="858311" y="55912"/>
                  </a:cubicBezTo>
                  <a:cubicBezTo>
                    <a:pt x="826078" y="42402"/>
                    <a:pt x="760584" y="6740"/>
                    <a:pt x="727152" y="29577"/>
                  </a:cubicBezTo>
                  <a:cubicBezTo>
                    <a:pt x="709218" y="-770"/>
                    <a:pt x="647461" y="3037"/>
                    <a:pt x="618006" y="1356"/>
                  </a:cubicBezTo>
                  <a:cubicBezTo>
                    <a:pt x="571955" y="-1352"/>
                    <a:pt x="525698" y="53"/>
                    <a:pt x="479852" y="5060"/>
                  </a:cubicBezTo>
                  <a:cubicBezTo>
                    <a:pt x="449917" y="8352"/>
                    <a:pt x="422794" y="8180"/>
                    <a:pt x="403351" y="32080"/>
                  </a:cubicBezTo>
                  <a:cubicBezTo>
                    <a:pt x="403248" y="32080"/>
                    <a:pt x="403248" y="32183"/>
                    <a:pt x="403248" y="32183"/>
                  </a:cubicBezTo>
                  <a:lnTo>
                    <a:pt x="403042" y="32389"/>
                  </a:lnTo>
                  <a:cubicBezTo>
                    <a:pt x="358397" y="9963"/>
                    <a:pt x="299006" y="49397"/>
                    <a:pt x="260259" y="68839"/>
                  </a:cubicBezTo>
                  <a:cubicBezTo>
                    <a:pt x="234713" y="81664"/>
                    <a:pt x="100159" y="150552"/>
                    <a:pt x="119190" y="185391"/>
                  </a:cubicBezTo>
                  <a:cubicBezTo>
                    <a:pt x="64737" y="185288"/>
                    <a:pt x="29898" y="268887"/>
                    <a:pt x="14056" y="310927"/>
                  </a:cubicBezTo>
                  <a:cubicBezTo>
                    <a:pt x="13953" y="310927"/>
                    <a:pt x="13953" y="311029"/>
                    <a:pt x="13953" y="311029"/>
                  </a:cubicBezTo>
                  <a:cubicBezTo>
                    <a:pt x="-71" y="348371"/>
                    <a:pt x="-16667" y="431353"/>
                    <a:pt x="36688" y="445789"/>
                  </a:cubicBezTo>
                  <a:close/>
                </a:path>
              </a:pathLst>
            </a:custGeom>
            <a:solidFill>
              <a:schemeClr val="accent4">
                <a:lumMod val="75000"/>
              </a:schemeClr>
            </a:solidFill>
            <a:ln w="3429" cap="flat">
              <a:noFill/>
              <a:prstDash val="solid"/>
              <a:miter/>
            </a:ln>
          </p:spPr>
          <p:txBody>
            <a:bodyPr/>
            <a:lstStyle/>
            <a:p>
              <a:endParaRPr lang="en-US"/>
            </a:p>
          </p:txBody>
        </p:sp>
        <p:grpSp>
          <p:nvGrpSpPr>
            <p:cNvPr id="1080" name="Group 1079">
              <a:extLst>
                <a:ext uri="{FF2B5EF4-FFF2-40B4-BE49-F238E27FC236}">
                  <a16:creationId xmlns:a16="http://schemas.microsoft.com/office/drawing/2014/main" id="{7BDCC80E-571F-10ED-6E52-AB7A37C0C0E8}"/>
                </a:ext>
              </a:extLst>
            </p:cNvPr>
            <p:cNvGrpSpPr/>
            <p:nvPr/>
          </p:nvGrpSpPr>
          <p:grpSpPr>
            <a:xfrm>
              <a:off x="7580264" y="2080589"/>
              <a:ext cx="747847" cy="426576"/>
              <a:chOff x="7580264" y="2080589"/>
              <a:chExt cx="747847" cy="426576"/>
            </a:xfrm>
            <a:solidFill>
              <a:schemeClr val="bg1"/>
            </a:solidFill>
          </p:grpSpPr>
          <p:sp>
            <p:nvSpPr>
              <p:cNvPr id="1054" name="Freeform 1053">
                <a:extLst>
                  <a:ext uri="{FF2B5EF4-FFF2-40B4-BE49-F238E27FC236}">
                    <a16:creationId xmlns:a16="http://schemas.microsoft.com/office/drawing/2014/main" id="{38D5515B-B4D4-28FA-A067-50454025E846}"/>
                  </a:ext>
                </a:extLst>
              </p:cNvPr>
              <p:cNvSpPr/>
              <p:nvPr/>
            </p:nvSpPr>
            <p:spPr>
              <a:xfrm>
                <a:off x="7768541" y="2329478"/>
                <a:ext cx="306965" cy="136329"/>
              </a:xfrm>
              <a:custGeom>
                <a:avLst/>
                <a:gdLst>
                  <a:gd name="csX0" fmla="*/ 21543 w 481783"/>
                  <a:gd name="csY0" fmla="*/ 213935 h 213969"/>
                  <a:gd name="csX1" fmla="*/ 20138 w 481783"/>
                  <a:gd name="csY1" fmla="*/ 213010 h 213969"/>
                  <a:gd name="csX2" fmla="*/ 16126 w 481783"/>
                  <a:gd name="csY2" fmla="*/ 210095 h 213969"/>
                  <a:gd name="csX3" fmla="*/ 13382 w 481783"/>
                  <a:gd name="csY3" fmla="*/ 207695 h 213969"/>
                  <a:gd name="csX4" fmla="*/ 10365 w 481783"/>
                  <a:gd name="csY4" fmla="*/ 204506 h 213969"/>
                  <a:gd name="csX5" fmla="*/ 4296 w 481783"/>
                  <a:gd name="csY5" fmla="*/ 195453 h 213969"/>
                  <a:gd name="csX6" fmla="*/ 387 w 481783"/>
                  <a:gd name="csY6" fmla="*/ 182423 h 213969"/>
                  <a:gd name="csX7" fmla="*/ 1175 w 481783"/>
                  <a:gd name="csY7" fmla="*/ 166341 h 213969"/>
                  <a:gd name="csX8" fmla="*/ 8342 w 481783"/>
                  <a:gd name="csY8" fmla="*/ 149402 h 213969"/>
                  <a:gd name="csX9" fmla="*/ 14480 w 481783"/>
                  <a:gd name="csY9" fmla="*/ 141481 h 213969"/>
                  <a:gd name="csX10" fmla="*/ 22298 w 481783"/>
                  <a:gd name="csY10" fmla="*/ 134417 h 213969"/>
                  <a:gd name="csX11" fmla="*/ 41809 w 481783"/>
                  <a:gd name="csY11" fmla="*/ 123958 h 213969"/>
                  <a:gd name="csX12" fmla="*/ 52336 w 481783"/>
                  <a:gd name="csY12" fmla="*/ 119672 h 213969"/>
                  <a:gd name="csX13" fmla="*/ 52987 w 481783"/>
                  <a:gd name="csY13" fmla="*/ 119398 h 213969"/>
                  <a:gd name="csX14" fmla="*/ 53570 w 481783"/>
                  <a:gd name="csY14" fmla="*/ 119124 h 213969"/>
                  <a:gd name="csX15" fmla="*/ 54873 w 481783"/>
                  <a:gd name="csY15" fmla="*/ 118506 h 213969"/>
                  <a:gd name="csX16" fmla="*/ 57513 w 481783"/>
                  <a:gd name="csY16" fmla="*/ 117238 h 213969"/>
                  <a:gd name="csX17" fmla="*/ 58851 w 481783"/>
                  <a:gd name="csY17" fmla="*/ 116586 h 213969"/>
                  <a:gd name="csX18" fmla="*/ 60085 w 481783"/>
                  <a:gd name="csY18" fmla="*/ 115866 h 213969"/>
                  <a:gd name="csX19" fmla="*/ 62520 w 481783"/>
                  <a:gd name="csY19" fmla="*/ 114460 h 213969"/>
                  <a:gd name="csX20" fmla="*/ 81105 w 481783"/>
                  <a:gd name="csY20" fmla="*/ 99784 h 213969"/>
                  <a:gd name="csX21" fmla="*/ 98216 w 481783"/>
                  <a:gd name="csY21" fmla="*/ 81062 h 213969"/>
                  <a:gd name="csX22" fmla="*/ 117521 w 481783"/>
                  <a:gd name="csY22" fmla="*/ 62271 h 213969"/>
                  <a:gd name="csX23" fmla="*/ 120299 w 481783"/>
                  <a:gd name="csY23" fmla="*/ 60179 h 213969"/>
                  <a:gd name="csX24" fmla="*/ 120984 w 481783"/>
                  <a:gd name="csY24" fmla="*/ 59665 h 213969"/>
                  <a:gd name="csX25" fmla="*/ 121327 w 481783"/>
                  <a:gd name="csY25" fmla="*/ 59390 h 213969"/>
                  <a:gd name="csX26" fmla="*/ 121807 w 481783"/>
                  <a:gd name="csY26" fmla="*/ 59082 h 213969"/>
                  <a:gd name="csX27" fmla="*/ 123213 w 481783"/>
                  <a:gd name="csY27" fmla="*/ 58190 h 213969"/>
                  <a:gd name="csX28" fmla="*/ 129145 w 481783"/>
                  <a:gd name="csY28" fmla="*/ 54658 h 213969"/>
                  <a:gd name="csX29" fmla="*/ 135626 w 481783"/>
                  <a:gd name="csY29" fmla="*/ 51572 h 213969"/>
                  <a:gd name="csX30" fmla="*/ 138884 w 481783"/>
                  <a:gd name="csY30" fmla="*/ 50235 h 213969"/>
                  <a:gd name="csX31" fmla="*/ 142210 w 481783"/>
                  <a:gd name="csY31" fmla="*/ 49069 h 213969"/>
                  <a:gd name="csX32" fmla="*/ 197485 w 481783"/>
                  <a:gd name="csY32" fmla="*/ 40394 h 213969"/>
                  <a:gd name="csX33" fmla="*/ 224986 w 481783"/>
                  <a:gd name="csY33" fmla="*/ 38439 h 213969"/>
                  <a:gd name="csX34" fmla="*/ 250772 w 481783"/>
                  <a:gd name="csY34" fmla="*/ 32301 h 213969"/>
                  <a:gd name="csX35" fmla="*/ 299738 w 481783"/>
                  <a:gd name="csY35" fmla="*/ 10801 h 213969"/>
                  <a:gd name="csX36" fmla="*/ 312426 w 481783"/>
                  <a:gd name="csY36" fmla="*/ 6995 h 213969"/>
                  <a:gd name="csX37" fmla="*/ 315649 w 481783"/>
                  <a:gd name="csY37" fmla="*/ 6275 h 213969"/>
                  <a:gd name="csX38" fmla="*/ 316437 w 481783"/>
                  <a:gd name="csY38" fmla="*/ 6104 h 213969"/>
                  <a:gd name="csX39" fmla="*/ 316643 w 481783"/>
                  <a:gd name="csY39" fmla="*/ 6104 h 213969"/>
                  <a:gd name="csX40" fmla="*/ 316917 w 481783"/>
                  <a:gd name="csY40" fmla="*/ 6001 h 213969"/>
                  <a:gd name="csX41" fmla="*/ 317294 w 481783"/>
                  <a:gd name="csY41" fmla="*/ 5932 h 213969"/>
                  <a:gd name="csX42" fmla="*/ 318872 w 481783"/>
                  <a:gd name="csY42" fmla="*/ 5692 h 213969"/>
                  <a:gd name="csX43" fmla="*/ 321992 w 481783"/>
                  <a:gd name="csY43" fmla="*/ 5212 h 213969"/>
                  <a:gd name="csX44" fmla="*/ 325250 w 481783"/>
                  <a:gd name="csY44" fmla="*/ 4904 h 213969"/>
                  <a:gd name="csX45" fmla="*/ 350247 w 481783"/>
                  <a:gd name="csY45" fmla="*/ 5349 h 213969"/>
                  <a:gd name="csX46" fmla="*/ 394516 w 481783"/>
                  <a:gd name="csY46" fmla="*/ 13373 h 213969"/>
                  <a:gd name="csX47" fmla="*/ 431754 w 481783"/>
                  <a:gd name="csY47" fmla="*/ 17351 h 213969"/>
                  <a:gd name="csX48" fmla="*/ 447288 w 481783"/>
                  <a:gd name="csY48" fmla="*/ 15979 h 213969"/>
                  <a:gd name="csX49" fmla="*/ 454077 w 481783"/>
                  <a:gd name="csY49" fmla="*/ 14573 h 213969"/>
                  <a:gd name="csX50" fmla="*/ 460147 w 481783"/>
                  <a:gd name="csY50" fmla="*/ 12756 h 213969"/>
                  <a:gd name="csX51" fmla="*/ 476640 w 481783"/>
                  <a:gd name="csY51" fmla="*/ 4183 h 213969"/>
                  <a:gd name="csX52" fmla="*/ 478903 w 481783"/>
                  <a:gd name="csY52" fmla="*/ 2435 h 213969"/>
                  <a:gd name="csX53" fmla="*/ 480481 w 481783"/>
                  <a:gd name="csY53" fmla="*/ 1097 h 213969"/>
                  <a:gd name="csX54" fmla="*/ 481784 w 481783"/>
                  <a:gd name="csY54" fmla="*/ 0 h 213969"/>
                  <a:gd name="csX55" fmla="*/ 480549 w 481783"/>
                  <a:gd name="csY55" fmla="*/ 1166 h 213969"/>
                  <a:gd name="csX56" fmla="*/ 479041 w 481783"/>
                  <a:gd name="csY56" fmla="*/ 2606 h 213969"/>
                  <a:gd name="csX57" fmla="*/ 476880 w 481783"/>
                  <a:gd name="csY57" fmla="*/ 4492 h 213969"/>
                  <a:gd name="csX58" fmla="*/ 474034 w 481783"/>
                  <a:gd name="csY58" fmla="*/ 6755 h 213969"/>
                  <a:gd name="csX59" fmla="*/ 470365 w 481783"/>
                  <a:gd name="csY59" fmla="*/ 9190 h 213969"/>
                  <a:gd name="csX60" fmla="*/ 465908 w 481783"/>
                  <a:gd name="csY60" fmla="*/ 11693 h 213969"/>
                  <a:gd name="csX61" fmla="*/ 460627 w 481783"/>
                  <a:gd name="csY61" fmla="*/ 14093 h 213969"/>
                  <a:gd name="csX62" fmla="*/ 454523 w 481783"/>
                  <a:gd name="csY62" fmla="*/ 16219 h 213969"/>
                  <a:gd name="csX63" fmla="*/ 447665 w 481783"/>
                  <a:gd name="csY63" fmla="*/ 17968 h 213969"/>
                  <a:gd name="csX64" fmla="*/ 431857 w 481783"/>
                  <a:gd name="csY64" fmla="*/ 20060 h 213969"/>
                  <a:gd name="csX65" fmla="*/ 393796 w 481783"/>
                  <a:gd name="csY65" fmla="*/ 17488 h 213969"/>
                  <a:gd name="csX66" fmla="*/ 349733 w 481783"/>
                  <a:gd name="csY66" fmla="*/ 10733 h 213969"/>
                  <a:gd name="csX67" fmla="*/ 325901 w 481783"/>
                  <a:gd name="csY67" fmla="*/ 10836 h 213969"/>
                  <a:gd name="csX68" fmla="*/ 322918 w 481783"/>
                  <a:gd name="csY68" fmla="*/ 11179 h 213969"/>
                  <a:gd name="csX69" fmla="*/ 319798 w 481783"/>
                  <a:gd name="csY69" fmla="*/ 11727 h 213969"/>
                  <a:gd name="csX70" fmla="*/ 318220 w 481783"/>
                  <a:gd name="csY70" fmla="*/ 12002 h 213969"/>
                  <a:gd name="csX71" fmla="*/ 317843 w 481783"/>
                  <a:gd name="csY71" fmla="*/ 12070 h 213969"/>
                  <a:gd name="csX72" fmla="*/ 317740 w 481783"/>
                  <a:gd name="csY72" fmla="*/ 12070 h 213969"/>
                  <a:gd name="csX73" fmla="*/ 317569 w 481783"/>
                  <a:gd name="csY73" fmla="*/ 12070 h 213969"/>
                  <a:gd name="csX74" fmla="*/ 316814 w 481783"/>
                  <a:gd name="csY74" fmla="*/ 12276 h 213969"/>
                  <a:gd name="csX75" fmla="*/ 313831 w 481783"/>
                  <a:gd name="csY75" fmla="*/ 12996 h 213969"/>
                  <a:gd name="csX76" fmla="*/ 301898 w 481783"/>
                  <a:gd name="csY76" fmla="*/ 16768 h 213969"/>
                  <a:gd name="csX77" fmla="*/ 253207 w 481783"/>
                  <a:gd name="csY77" fmla="*/ 38816 h 213969"/>
                  <a:gd name="csX78" fmla="*/ 225706 w 481783"/>
                  <a:gd name="csY78" fmla="*/ 45469 h 213969"/>
                  <a:gd name="csX79" fmla="*/ 197931 w 481783"/>
                  <a:gd name="csY79" fmla="*/ 47560 h 213969"/>
                  <a:gd name="csX80" fmla="*/ 144405 w 481783"/>
                  <a:gd name="csY80" fmla="*/ 55653 h 213969"/>
                  <a:gd name="csX81" fmla="*/ 141284 w 481783"/>
                  <a:gd name="csY81" fmla="*/ 56716 h 213969"/>
                  <a:gd name="csX82" fmla="*/ 138266 w 481783"/>
                  <a:gd name="csY82" fmla="*/ 57950 h 213969"/>
                  <a:gd name="csX83" fmla="*/ 132472 w 481783"/>
                  <a:gd name="csY83" fmla="*/ 60625 h 213969"/>
                  <a:gd name="csX84" fmla="*/ 126779 w 481783"/>
                  <a:gd name="csY84" fmla="*/ 63917 h 213969"/>
                  <a:gd name="csX85" fmla="*/ 125339 w 481783"/>
                  <a:gd name="csY85" fmla="*/ 64808 h 213969"/>
                  <a:gd name="csX86" fmla="*/ 125168 w 481783"/>
                  <a:gd name="csY86" fmla="*/ 64911 h 213969"/>
                  <a:gd name="csX87" fmla="*/ 125134 w 481783"/>
                  <a:gd name="csY87" fmla="*/ 64911 h 213969"/>
                  <a:gd name="csX88" fmla="*/ 124790 w 481783"/>
                  <a:gd name="csY88" fmla="*/ 65151 h 213969"/>
                  <a:gd name="csX89" fmla="*/ 124139 w 481783"/>
                  <a:gd name="csY89" fmla="*/ 65631 h 213969"/>
                  <a:gd name="csX90" fmla="*/ 121533 w 481783"/>
                  <a:gd name="csY90" fmla="*/ 67551 h 213969"/>
                  <a:gd name="csX91" fmla="*/ 102811 w 481783"/>
                  <a:gd name="csY91" fmla="*/ 85314 h 213969"/>
                  <a:gd name="csX92" fmla="*/ 85151 w 481783"/>
                  <a:gd name="csY92" fmla="*/ 104036 h 213969"/>
                  <a:gd name="csX93" fmla="*/ 65092 w 481783"/>
                  <a:gd name="csY93" fmla="*/ 119158 h 213969"/>
                  <a:gd name="csX94" fmla="*/ 62348 w 481783"/>
                  <a:gd name="csY94" fmla="*/ 120632 h 213969"/>
                  <a:gd name="csX95" fmla="*/ 60977 w 481783"/>
                  <a:gd name="csY95" fmla="*/ 121352 h 213969"/>
                  <a:gd name="csX96" fmla="*/ 59639 w 481783"/>
                  <a:gd name="csY96" fmla="*/ 121970 h 213969"/>
                  <a:gd name="csX97" fmla="*/ 56965 w 481783"/>
                  <a:gd name="csY97" fmla="*/ 123170 h 213969"/>
                  <a:gd name="csX98" fmla="*/ 55628 w 481783"/>
                  <a:gd name="csY98" fmla="*/ 123753 h 213969"/>
                  <a:gd name="csX99" fmla="*/ 54873 w 481783"/>
                  <a:gd name="csY99" fmla="*/ 124096 h 213969"/>
                  <a:gd name="csX100" fmla="*/ 54187 w 481783"/>
                  <a:gd name="csY100" fmla="*/ 124370 h 213969"/>
                  <a:gd name="csX101" fmla="*/ 43489 w 481783"/>
                  <a:gd name="csY101" fmla="*/ 128416 h 213969"/>
                  <a:gd name="csX102" fmla="*/ 24664 w 481783"/>
                  <a:gd name="csY102" fmla="*/ 137743 h 213969"/>
                  <a:gd name="csX103" fmla="*/ 3713 w 481783"/>
                  <a:gd name="csY103" fmla="*/ 166958 h 213969"/>
                  <a:gd name="csX104" fmla="*/ 2307 w 481783"/>
                  <a:gd name="csY104" fmla="*/ 182183 h 213969"/>
                  <a:gd name="csX105" fmla="*/ 5530 w 481783"/>
                  <a:gd name="csY105" fmla="*/ 194870 h 213969"/>
                  <a:gd name="csX106" fmla="*/ 11016 w 481783"/>
                  <a:gd name="csY106" fmla="*/ 203991 h 213969"/>
                  <a:gd name="csX107" fmla="*/ 13828 w 481783"/>
                  <a:gd name="csY107" fmla="*/ 207283 h 213969"/>
                  <a:gd name="csX108" fmla="*/ 16400 w 481783"/>
                  <a:gd name="csY108" fmla="*/ 209821 h 213969"/>
                  <a:gd name="csX109" fmla="*/ 20206 w 481783"/>
                  <a:gd name="csY109" fmla="*/ 212941 h 213969"/>
                  <a:gd name="csX110" fmla="*/ 21578 w 481783"/>
                  <a:gd name="csY110" fmla="*/ 213970 h 213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Lst>
                <a:rect l="l" t="t" r="r" b="b"/>
                <a:pathLst>
                  <a:path w="481783" h="213969">
                    <a:moveTo>
                      <a:pt x="21543" y="213935"/>
                    </a:moveTo>
                    <a:lnTo>
                      <a:pt x="20138" y="213010"/>
                    </a:lnTo>
                    <a:cubicBezTo>
                      <a:pt x="19177" y="212427"/>
                      <a:pt x="17840" y="211432"/>
                      <a:pt x="16126" y="210095"/>
                    </a:cubicBezTo>
                    <a:cubicBezTo>
                      <a:pt x="15303" y="209409"/>
                      <a:pt x="14377" y="208586"/>
                      <a:pt x="13382" y="207695"/>
                    </a:cubicBezTo>
                    <a:cubicBezTo>
                      <a:pt x="12457" y="206734"/>
                      <a:pt x="11359" y="205740"/>
                      <a:pt x="10365" y="204506"/>
                    </a:cubicBezTo>
                    <a:cubicBezTo>
                      <a:pt x="8273" y="202140"/>
                      <a:pt x="6078" y="199156"/>
                      <a:pt x="4296" y="195453"/>
                    </a:cubicBezTo>
                    <a:cubicBezTo>
                      <a:pt x="2478" y="191750"/>
                      <a:pt x="1038" y="187361"/>
                      <a:pt x="387" y="182423"/>
                    </a:cubicBezTo>
                    <a:cubicBezTo>
                      <a:pt x="-300" y="177485"/>
                      <a:pt x="-94" y="171964"/>
                      <a:pt x="1175" y="166341"/>
                    </a:cubicBezTo>
                    <a:cubicBezTo>
                      <a:pt x="2444" y="160683"/>
                      <a:pt x="4810" y="154888"/>
                      <a:pt x="8342" y="149402"/>
                    </a:cubicBezTo>
                    <a:cubicBezTo>
                      <a:pt x="10090" y="146624"/>
                      <a:pt x="12148" y="143984"/>
                      <a:pt x="14480" y="141481"/>
                    </a:cubicBezTo>
                    <a:cubicBezTo>
                      <a:pt x="16811" y="138977"/>
                      <a:pt x="19383" y="136577"/>
                      <a:pt x="22298" y="134417"/>
                    </a:cubicBezTo>
                    <a:cubicBezTo>
                      <a:pt x="27990" y="130028"/>
                      <a:pt x="34848" y="126770"/>
                      <a:pt x="41809" y="123958"/>
                    </a:cubicBezTo>
                    <a:cubicBezTo>
                      <a:pt x="45306" y="122518"/>
                      <a:pt x="48838" y="121181"/>
                      <a:pt x="52336" y="119672"/>
                    </a:cubicBezTo>
                    <a:lnTo>
                      <a:pt x="52987" y="119398"/>
                    </a:lnTo>
                    <a:lnTo>
                      <a:pt x="53570" y="119124"/>
                    </a:lnTo>
                    <a:lnTo>
                      <a:pt x="54873" y="118506"/>
                    </a:lnTo>
                    <a:cubicBezTo>
                      <a:pt x="55765" y="118095"/>
                      <a:pt x="56622" y="117683"/>
                      <a:pt x="57513" y="117238"/>
                    </a:cubicBezTo>
                    <a:lnTo>
                      <a:pt x="58851" y="116586"/>
                    </a:lnTo>
                    <a:lnTo>
                      <a:pt x="60085" y="115866"/>
                    </a:lnTo>
                    <a:lnTo>
                      <a:pt x="62520" y="114460"/>
                    </a:lnTo>
                    <a:cubicBezTo>
                      <a:pt x="69103" y="110551"/>
                      <a:pt x="75310" y="105545"/>
                      <a:pt x="81105" y="99784"/>
                    </a:cubicBezTo>
                    <a:cubicBezTo>
                      <a:pt x="86900" y="94023"/>
                      <a:pt x="92386" y="87577"/>
                      <a:pt x="98216" y="81062"/>
                    </a:cubicBezTo>
                    <a:cubicBezTo>
                      <a:pt x="104045" y="74581"/>
                      <a:pt x="110217" y="67963"/>
                      <a:pt x="117521" y="62271"/>
                    </a:cubicBezTo>
                    <a:lnTo>
                      <a:pt x="120299" y="60179"/>
                    </a:lnTo>
                    <a:lnTo>
                      <a:pt x="120984" y="59665"/>
                    </a:lnTo>
                    <a:lnTo>
                      <a:pt x="121327" y="59390"/>
                    </a:lnTo>
                    <a:lnTo>
                      <a:pt x="121807" y="59082"/>
                    </a:lnTo>
                    <a:lnTo>
                      <a:pt x="123213" y="58190"/>
                    </a:lnTo>
                    <a:cubicBezTo>
                      <a:pt x="125134" y="56990"/>
                      <a:pt x="126916" y="55721"/>
                      <a:pt x="129145" y="54658"/>
                    </a:cubicBezTo>
                    <a:cubicBezTo>
                      <a:pt x="131271" y="53527"/>
                      <a:pt x="133466" y="52395"/>
                      <a:pt x="135626" y="51572"/>
                    </a:cubicBezTo>
                    <a:lnTo>
                      <a:pt x="138884" y="50235"/>
                    </a:lnTo>
                    <a:cubicBezTo>
                      <a:pt x="139981" y="49789"/>
                      <a:pt x="141112" y="49481"/>
                      <a:pt x="142210" y="49069"/>
                    </a:cubicBezTo>
                    <a:cubicBezTo>
                      <a:pt x="160144" y="43103"/>
                      <a:pt x="179037" y="41662"/>
                      <a:pt x="197485" y="40394"/>
                    </a:cubicBezTo>
                    <a:cubicBezTo>
                      <a:pt x="206744" y="39811"/>
                      <a:pt x="215933" y="39365"/>
                      <a:pt x="224986" y="38439"/>
                    </a:cubicBezTo>
                    <a:cubicBezTo>
                      <a:pt x="234004" y="37616"/>
                      <a:pt x="242405" y="35524"/>
                      <a:pt x="250772" y="32301"/>
                    </a:cubicBezTo>
                    <a:cubicBezTo>
                      <a:pt x="267403" y="25958"/>
                      <a:pt x="283039" y="16871"/>
                      <a:pt x="299738" y="10801"/>
                    </a:cubicBezTo>
                    <a:cubicBezTo>
                      <a:pt x="303922" y="9327"/>
                      <a:pt x="308139" y="7990"/>
                      <a:pt x="312426" y="6995"/>
                    </a:cubicBezTo>
                    <a:lnTo>
                      <a:pt x="315649" y="6275"/>
                    </a:lnTo>
                    <a:lnTo>
                      <a:pt x="316437" y="6104"/>
                    </a:lnTo>
                    <a:lnTo>
                      <a:pt x="316643" y="6104"/>
                    </a:lnTo>
                    <a:cubicBezTo>
                      <a:pt x="316643" y="6104"/>
                      <a:pt x="316917" y="6001"/>
                      <a:pt x="316917" y="6001"/>
                    </a:cubicBezTo>
                    <a:lnTo>
                      <a:pt x="317294" y="5932"/>
                    </a:lnTo>
                    <a:lnTo>
                      <a:pt x="318872" y="5692"/>
                    </a:lnTo>
                    <a:lnTo>
                      <a:pt x="321992" y="5212"/>
                    </a:lnTo>
                    <a:lnTo>
                      <a:pt x="325250" y="4904"/>
                    </a:lnTo>
                    <a:cubicBezTo>
                      <a:pt x="333891" y="4115"/>
                      <a:pt x="342223" y="4458"/>
                      <a:pt x="350247" y="5349"/>
                    </a:cubicBezTo>
                    <a:cubicBezTo>
                      <a:pt x="366295" y="7132"/>
                      <a:pt x="380971" y="10767"/>
                      <a:pt x="394516" y="13373"/>
                    </a:cubicBezTo>
                    <a:cubicBezTo>
                      <a:pt x="408060" y="16048"/>
                      <a:pt x="420576" y="17591"/>
                      <a:pt x="431754" y="17351"/>
                    </a:cubicBezTo>
                    <a:cubicBezTo>
                      <a:pt x="437309" y="17248"/>
                      <a:pt x="442556" y="16836"/>
                      <a:pt x="447288" y="15979"/>
                    </a:cubicBezTo>
                    <a:cubicBezTo>
                      <a:pt x="449688" y="15636"/>
                      <a:pt x="451917" y="15053"/>
                      <a:pt x="454077" y="14573"/>
                    </a:cubicBezTo>
                    <a:cubicBezTo>
                      <a:pt x="456203" y="13990"/>
                      <a:pt x="458227" y="13373"/>
                      <a:pt x="460147" y="12756"/>
                    </a:cubicBezTo>
                    <a:cubicBezTo>
                      <a:pt x="467690" y="10047"/>
                      <a:pt x="473211" y="6824"/>
                      <a:pt x="476640" y="4183"/>
                    </a:cubicBezTo>
                    <a:cubicBezTo>
                      <a:pt x="477532" y="3601"/>
                      <a:pt x="478286" y="2983"/>
                      <a:pt x="478903" y="2435"/>
                    </a:cubicBezTo>
                    <a:cubicBezTo>
                      <a:pt x="479521" y="1886"/>
                      <a:pt x="480069" y="1440"/>
                      <a:pt x="480481" y="1097"/>
                    </a:cubicBezTo>
                    <a:cubicBezTo>
                      <a:pt x="481338" y="377"/>
                      <a:pt x="481784" y="0"/>
                      <a:pt x="481784" y="0"/>
                    </a:cubicBezTo>
                    <a:cubicBezTo>
                      <a:pt x="481784" y="0"/>
                      <a:pt x="481372" y="412"/>
                      <a:pt x="480549" y="1166"/>
                    </a:cubicBezTo>
                    <a:cubicBezTo>
                      <a:pt x="480138" y="1543"/>
                      <a:pt x="479658" y="2023"/>
                      <a:pt x="479041" y="2606"/>
                    </a:cubicBezTo>
                    <a:cubicBezTo>
                      <a:pt x="478457" y="3189"/>
                      <a:pt x="477772" y="3841"/>
                      <a:pt x="476880" y="4492"/>
                    </a:cubicBezTo>
                    <a:cubicBezTo>
                      <a:pt x="476023" y="5178"/>
                      <a:pt x="475063" y="5932"/>
                      <a:pt x="474034" y="6755"/>
                    </a:cubicBezTo>
                    <a:cubicBezTo>
                      <a:pt x="472937" y="7510"/>
                      <a:pt x="471702" y="8298"/>
                      <a:pt x="470365" y="9190"/>
                    </a:cubicBezTo>
                    <a:cubicBezTo>
                      <a:pt x="469062" y="10081"/>
                      <a:pt x="467519" y="10801"/>
                      <a:pt x="465908" y="11693"/>
                    </a:cubicBezTo>
                    <a:cubicBezTo>
                      <a:pt x="464330" y="12584"/>
                      <a:pt x="462479" y="13236"/>
                      <a:pt x="460627" y="14093"/>
                    </a:cubicBezTo>
                    <a:cubicBezTo>
                      <a:pt x="458706" y="14813"/>
                      <a:pt x="456683" y="15533"/>
                      <a:pt x="454523" y="16219"/>
                    </a:cubicBezTo>
                    <a:cubicBezTo>
                      <a:pt x="452328" y="16802"/>
                      <a:pt x="450066" y="17522"/>
                      <a:pt x="447665" y="17968"/>
                    </a:cubicBezTo>
                    <a:cubicBezTo>
                      <a:pt x="442864" y="19065"/>
                      <a:pt x="437550" y="19717"/>
                      <a:pt x="431857" y="20060"/>
                    </a:cubicBezTo>
                    <a:cubicBezTo>
                      <a:pt x="420473" y="20848"/>
                      <a:pt x="407546" y="19820"/>
                      <a:pt x="393796" y="17488"/>
                    </a:cubicBezTo>
                    <a:cubicBezTo>
                      <a:pt x="380045" y="15293"/>
                      <a:pt x="365335" y="12173"/>
                      <a:pt x="349733" y="10733"/>
                    </a:cubicBezTo>
                    <a:cubicBezTo>
                      <a:pt x="341949" y="10047"/>
                      <a:pt x="333891" y="9910"/>
                      <a:pt x="325901" y="10836"/>
                    </a:cubicBezTo>
                    <a:lnTo>
                      <a:pt x="322918" y="11179"/>
                    </a:lnTo>
                    <a:lnTo>
                      <a:pt x="319798" y="11727"/>
                    </a:lnTo>
                    <a:lnTo>
                      <a:pt x="318220" y="12002"/>
                    </a:lnTo>
                    <a:lnTo>
                      <a:pt x="317843" y="12070"/>
                    </a:lnTo>
                    <a:cubicBezTo>
                      <a:pt x="317843" y="12070"/>
                      <a:pt x="317638" y="12104"/>
                      <a:pt x="317740" y="12070"/>
                    </a:cubicBezTo>
                    <a:lnTo>
                      <a:pt x="317569" y="12070"/>
                    </a:lnTo>
                    <a:cubicBezTo>
                      <a:pt x="317569" y="12070"/>
                      <a:pt x="316814" y="12276"/>
                      <a:pt x="316814" y="12276"/>
                    </a:cubicBezTo>
                    <a:lnTo>
                      <a:pt x="313831" y="12996"/>
                    </a:lnTo>
                    <a:cubicBezTo>
                      <a:pt x="309819" y="13956"/>
                      <a:pt x="305842" y="15293"/>
                      <a:pt x="301898" y="16768"/>
                    </a:cubicBezTo>
                    <a:cubicBezTo>
                      <a:pt x="285988" y="22700"/>
                      <a:pt x="270626" y="32095"/>
                      <a:pt x="253207" y="38816"/>
                    </a:cubicBezTo>
                    <a:cubicBezTo>
                      <a:pt x="244600" y="42211"/>
                      <a:pt x="235033" y="44611"/>
                      <a:pt x="225706" y="45469"/>
                    </a:cubicBezTo>
                    <a:cubicBezTo>
                      <a:pt x="216414" y="46463"/>
                      <a:pt x="207121" y="46943"/>
                      <a:pt x="197931" y="47560"/>
                    </a:cubicBezTo>
                    <a:cubicBezTo>
                      <a:pt x="179586" y="48726"/>
                      <a:pt x="161172" y="50132"/>
                      <a:pt x="144405" y="55653"/>
                    </a:cubicBezTo>
                    <a:cubicBezTo>
                      <a:pt x="143376" y="55996"/>
                      <a:pt x="142279" y="56304"/>
                      <a:pt x="141284" y="56716"/>
                    </a:cubicBezTo>
                    <a:lnTo>
                      <a:pt x="138266" y="57950"/>
                    </a:lnTo>
                    <a:cubicBezTo>
                      <a:pt x="136175" y="58705"/>
                      <a:pt x="134357" y="59699"/>
                      <a:pt x="132472" y="60625"/>
                    </a:cubicBezTo>
                    <a:cubicBezTo>
                      <a:pt x="130620" y="61448"/>
                      <a:pt x="128665" y="62751"/>
                      <a:pt x="126779" y="63917"/>
                    </a:cubicBezTo>
                    <a:lnTo>
                      <a:pt x="125339" y="64808"/>
                    </a:lnTo>
                    <a:lnTo>
                      <a:pt x="125168" y="64911"/>
                    </a:lnTo>
                    <a:cubicBezTo>
                      <a:pt x="125168" y="64911"/>
                      <a:pt x="124893" y="65082"/>
                      <a:pt x="125134" y="64911"/>
                    </a:cubicBezTo>
                    <a:lnTo>
                      <a:pt x="124790" y="65151"/>
                    </a:lnTo>
                    <a:lnTo>
                      <a:pt x="124139" y="65631"/>
                    </a:lnTo>
                    <a:lnTo>
                      <a:pt x="121533" y="67551"/>
                    </a:lnTo>
                    <a:cubicBezTo>
                      <a:pt x="114641" y="72729"/>
                      <a:pt x="108640" y="78970"/>
                      <a:pt x="102811" y="85314"/>
                    </a:cubicBezTo>
                    <a:cubicBezTo>
                      <a:pt x="96981" y="91657"/>
                      <a:pt x="91358" y="98172"/>
                      <a:pt x="85151" y="104036"/>
                    </a:cubicBezTo>
                    <a:cubicBezTo>
                      <a:pt x="78979" y="109900"/>
                      <a:pt x="72293" y="115112"/>
                      <a:pt x="65092" y="119158"/>
                    </a:cubicBezTo>
                    <a:lnTo>
                      <a:pt x="62348" y="120632"/>
                    </a:lnTo>
                    <a:lnTo>
                      <a:pt x="60977" y="121352"/>
                    </a:lnTo>
                    <a:lnTo>
                      <a:pt x="59639" y="121970"/>
                    </a:lnTo>
                    <a:cubicBezTo>
                      <a:pt x="58748" y="122381"/>
                      <a:pt x="57857" y="122758"/>
                      <a:pt x="56965" y="123170"/>
                    </a:cubicBezTo>
                    <a:lnTo>
                      <a:pt x="55628" y="123753"/>
                    </a:lnTo>
                    <a:lnTo>
                      <a:pt x="54873" y="124096"/>
                    </a:lnTo>
                    <a:lnTo>
                      <a:pt x="54187" y="124370"/>
                    </a:lnTo>
                    <a:cubicBezTo>
                      <a:pt x="50553" y="125810"/>
                      <a:pt x="46952" y="127113"/>
                      <a:pt x="43489" y="128416"/>
                    </a:cubicBezTo>
                    <a:cubicBezTo>
                      <a:pt x="36528" y="131022"/>
                      <a:pt x="30116" y="133800"/>
                      <a:pt x="24664" y="137743"/>
                    </a:cubicBezTo>
                    <a:cubicBezTo>
                      <a:pt x="13725" y="145527"/>
                      <a:pt x="6524" y="156397"/>
                      <a:pt x="3713" y="166958"/>
                    </a:cubicBezTo>
                    <a:cubicBezTo>
                      <a:pt x="2272" y="172239"/>
                      <a:pt x="1861" y="177451"/>
                      <a:pt x="2307" y="182183"/>
                    </a:cubicBezTo>
                    <a:cubicBezTo>
                      <a:pt x="2752" y="186915"/>
                      <a:pt x="3918" y="191201"/>
                      <a:pt x="5530" y="194870"/>
                    </a:cubicBezTo>
                    <a:cubicBezTo>
                      <a:pt x="7142" y="198505"/>
                      <a:pt x="9096" y="201522"/>
                      <a:pt x="11016" y="203991"/>
                    </a:cubicBezTo>
                    <a:cubicBezTo>
                      <a:pt x="11942" y="205260"/>
                      <a:pt x="12936" y="206289"/>
                      <a:pt x="13828" y="207283"/>
                    </a:cubicBezTo>
                    <a:cubicBezTo>
                      <a:pt x="14754" y="208209"/>
                      <a:pt x="15611" y="209066"/>
                      <a:pt x="16400" y="209821"/>
                    </a:cubicBezTo>
                    <a:cubicBezTo>
                      <a:pt x="18012" y="211226"/>
                      <a:pt x="19280" y="212324"/>
                      <a:pt x="20206" y="212941"/>
                    </a:cubicBezTo>
                    <a:cubicBezTo>
                      <a:pt x="21097" y="213627"/>
                      <a:pt x="21578" y="213970"/>
                      <a:pt x="21578" y="213970"/>
                    </a:cubicBezTo>
                    <a:close/>
                  </a:path>
                </a:pathLst>
              </a:custGeom>
              <a:grpFill/>
              <a:ln w="3429" cap="flat">
                <a:noFill/>
                <a:prstDash val="solid"/>
                <a:miter/>
              </a:ln>
            </p:spPr>
            <p:txBody>
              <a:bodyPr/>
              <a:lstStyle/>
              <a:p>
                <a:endParaRPr lang="en-US"/>
              </a:p>
            </p:txBody>
          </p:sp>
          <p:sp>
            <p:nvSpPr>
              <p:cNvPr id="1055" name="Freeform 1054">
                <a:extLst>
                  <a:ext uri="{FF2B5EF4-FFF2-40B4-BE49-F238E27FC236}">
                    <a16:creationId xmlns:a16="http://schemas.microsoft.com/office/drawing/2014/main" id="{E19AD3E8-15C7-828D-40C8-2C8982F3443F}"/>
                  </a:ext>
                </a:extLst>
              </p:cNvPr>
              <p:cNvSpPr/>
              <p:nvPr/>
            </p:nvSpPr>
            <p:spPr>
              <a:xfrm>
                <a:off x="7870379" y="2388227"/>
                <a:ext cx="71289" cy="118938"/>
              </a:xfrm>
              <a:custGeom>
                <a:avLst/>
                <a:gdLst>
                  <a:gd name="csX0" fmla="*/ 69 w 111889"/>
                  <a:gd name="csY0" fmla="*/ 186675 h 186674"/>
                  <a:gd name="csX1" fmla="*/ 1234 w 111889"/>
                  <a:gd name="csY1" fmla="*/ 184172 h 186674"/>
                  <a:gd name="csX2" fmla="*/ 2400 w 111889"/>
                  <a:gd name="csY2" fmla="*/ 181120 h 186674"/>
                  <a:gd name="csX3" fmla="*/ 2983 w 111889"/>
                  <a:gd name="csY3" fmla="*/ 179131 h 186674"/>
                  <a:gd name="csX4" fmla="*/ 3566 w 111889"/>
                  <a:gd name="csY4" fmla="*/ 176868 h 186674"/>
                  <a:gd name="csX5" fmla="*/ 4903 w 111889"/>
                  <a:gd name="csY5" fmla="*/ 165106 h 186674"/>
                  <a:gd name="csX6" fmla="*/ 3977 w 111889"/>
                  <a:gd name="csY6" fmla="*/ 149744 h 186674"/>
                  <a:gd name="csX7" fmla="*/ 1577 w 111889"/>
                  <a:gd name="csY7" fmla="*/ 131434 h 186674"/>
                  <a:gd name="csX8" fmla="*/ 514 w 111889"/>
                  <a:gd name="csY8" fmla="*/ 110311 h 186674"/>
                  <a:gd name="csX9" fmla="*/ 7441 w 111889"/>
                  <a:gd name="csY9" fmla="*/ 87817 h 186674"/>
                  <a:gd name="csX10" fmla="*/ 9292 w 111889"/>
                  <a:gd name="csY10" fmla="*/ 85314 h 186674"/>
                  <a:gd name="csX11" fmla="*/ 11350 w 111889"/>
                  <a:gd name="csY11" fmla="*/ 82982 h 186674"/>
                  <a:gd name="csX12" fmla="*/ 16013 w 111889"/>
                  <a:gd name="csY12" fmla="*/ 78764 h 186674"/>
                  <a:gd name="csX13" fmla="*/ 26403 w 111889"/>
                  <a:gd name="csY13" fmla="*/ 72592 h 186674"/>
                  <a:gd name="csX14" fmla="*/ 47663 w 111889"/>
                  <a:gd name="csY14" fmla="*/ 63677 h 186674"/>
                  <a:gd name="csX15" fmla="*/ 67997 w 111889"/>
                  <a:gd name="csY15" fmla="*/ 55653 h 186674"/>
                  <a:gd name="csX16" fmla="*/ 77255 w 111889"/>
                  <a:gd name="csY16" fmla="*/ 51161 h 186674"/>
                  <a:gd name="csX17" fmla="*/ 81610 w 111889"/>
                  <a:gd name="csY17" fmla="*/ 48760 h 186674"/>
                  <a:gd name="csX18" fmla="*/ 85691 w 111889"/>
                  <a:gd name="csY18" fmla="*/ 46120 h 186674"/>
                  <a:gd name="csX19" fmla="*/ 98892 w 111889"/>
                  <a:gd name="csY19" fmla="*/ 34256 h 186674"/>
                  <a:gd name="csX20" fmla="*/ 107122 w 111889"/>
                  <a:gd name="csY20" fmla="*/ 21603 h 186674"/>
                  <a:gd name="csX21" fmla="*/ 110482 w 111889"/>
                  <a:gd name="csY21" fmla="*/ 10390 h 186674"/>
                  <a:gd name="csX22" fmla="*/ 110825 w 111889"/>
                  <a:gd name="csY22" fmla="*/ 6001 h 186674"/>
                  <a:gd name="csX23" fmla="*/ 110756 w 111889"/>
                  <a:gd name="csY23" fmla="*/ 2743 h 186674"/>
                  <a:gd name="csX24" fmla="*/ 110517 w 111889"/>
                  <a:gd name="csY24" fmla="*/ 0 h 186674"/>
                  <a:gd name="csX25" fmla="*/ 111168 w 111889"/>
                  <a:gd name="csY25" fmla="*/ 2675 h 186674"/>
                  <a:gd name="csX26" fmla="*/ 111682 w 111889"/>
                  <a:gd name="csY26" fmla="*/ 5966 h 186674"/>
                  <a:gd name="csX27" fmla="*/ 111888 w 111889"/>
                  <a:gd name="csY27" fmla="*/ 10493 h 186674"/>
                  <a:gd name="csX28" fmla="*/ 109659 w 111889"/>
                  <a:gd name="csY28" fmla="*/ 22631 h 186674"/>
                  <a:gd name="csX29" fmla="*/ 102115 w 111889"/>
                  <a:gd name="csY29" fmla="*/ 36827 h 186674"/>
                  <a:gd name="csX30" fmla="*/ 88743 w 111889"/>
                  <a:gd name="csY30" fmla="*/ 50509 h 186674"/>
                  <a:gd name="csX31" fmla="*/ 70637 w 111889"/>
                  <a:gd name="csY31" fmla="*/ 61413 h 186674"/>
                  <a:gd name="csX32" fmla="*/ 50166 w 111889"/>
                  <a:gd name="csY32" fmla="*/ 70157 h 186674"/>
                  <a:gd name="csX33" fmla="*/ 29524 w 111889"/>
                  <a:gd name="csY33" fmla="*/ 79073 h 186674"/>
                  <a:gd name="csX34" fmla="*/ 20231 w 111889"/>
                  <a:gd name="csY34" fmla="*/ 84422 h 186674"/>
                  <a:gd name="csX35" fmla="*/ 16425 w 111889"/>
                  <a:gd name="csY35" fmla="*/ 87782 h 186674"/>
                  <a:gd name="csX36" fmla="*/ 14710 w 111889"/>
                  <a:gd name="csY36" fmla="*/ 89668 h 186674"/>
                  <a:gd name="csX37" fmla="*/ 13167 w 111889"/>
                  <a:gd name="csY37" fmla="*/ 91691 h 186674"/>
                  <a:gd name="csX38" fmla="*/ 6789 w 111889"/>
                  <a:gd name="csY38" fmla="*/ 110757 h 186674"/>
                  <a:gd name="csX39" fmla="*/ 6858 w 111889"/>
                  <a:gd name="csY39" fmla="*/ 130851 h 186674"/>
                  <a:gd name="csX40" fmla="*/ 8024 w 111889"/>
                  <a:gd name="csY40" fmla="*/ 149367 h 186674"/>
                  <a:gd name="csX41" fmla="*/ 7578 w 111889"/>
                  <a:gd name="csY41" fmla="*/ 165209 h 186674"/>
                  <a:gd name="csX42" fmla="*/ 4869 w 111889"/>
                  <a:gd name="csY42" fmla="*/ 177176 h 186674"/>
                  <a:gd name="csX43" fmla="*/ 1509 w 111889"/>
                  <a:gd name="csY43" fmla="*/ 184274 h 186674"/>
                  <a:gd name="csX44" fmla="*/ 0 w 111889"/>
                  <a:gd name="csY44" fmla="*/ 186572 h 186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11889" h="186674">
                    <a:moveTo>
                      <a:pt x="69" y="186675"/>
                    </a:moveTo>
                    <a:cubicBezTo>
                      <a:pt x="69" y="186675"/>
                      <a:pt x="480" y="185818"/>
                      <a:pt x="1234" y="184172"/>
                    </a:cubicBezTo>
                    <a:cubicBezTo>
                      <a:pt x="1612" y="183349"/>
                      <a:pt x="1920" y="182320"/>
                      <a:pt x="2400" y="181120"/>
                    </a:cubicBezTo>
                    <a:cubicBezTo>
                      <a:pt x="2640" y="180537"/>
                      <a:pt x="2777" y="179851"/>
                      <a:pt x="2983" y="179131"/>
                    </a:cubicBezTo>
                    <a:cubicBezTo>
                      <a:pt x="3189" y="178411"/>
                      <a:pt x="3429" y="177691"/>
                      <a:pt x="3566" y="176868"/>
                    </a:cubicBezTo>
                    <a:cubicBezTo>
                      <a:pt x="4321" y="173679"/>
                      <a:pt x="4800" y="169701"/>
                      <a:pt x="4903" y="165106"/>
                    </a:cubicBezTo>
                    <a:cubicBezTo>
                      <a:pt x="4972" y="160546"/>
                      <a:pt x="4595" y="155368"/>
                      <a:pt x="3977" y="149744"/>
                    </a:cubicBezTo>
                    <a:cubicBezTo>
                      <a:pt x="3326" y="144121"/>
                      <a:pt x="2366" y="138017"/>
                      <a:pt x="1577" y="131434"/>
                    </a:cubicBezTo>
                    <a:cubicBezTo>
                      <a:pt x="789" y="124884"/>
                      <a:pt x="69" y="117820"/>
                      <a:pt x="514" y="110311"/>
                    </a:cubicBezTo>
                    <a:cubicBezTo>
                      <a:pt x="1028" y="102904"/>
                      <a:pt x="2743" y="94743"/>
                      <a:pt x="7441" y="87817"/>
                    </a:cubicBezTo>
                    <a:lnTo>
                      <a:pt x="9292" y="85314"/>
                    </a:lnTo>
                    <a:cubicBezTo>
                      <a:pt x="9944" y="84491"/>
                      <a:pt x="10664" y="83770"/>
                      <a:pt x="11350" y="82982"/>
                    </a:cubicBezTo>
                    <a:cubicBezTo>
                      <a:pt x="12721" y="81439"/>
                      <a:pt x="14402" y="80033"/>
                      <a:pt x="16013" y="78764"/>
                    </a:cubicBezTo>
                    <a:cubicBezTo>
                      <a:pt x="19340" y="76261"/>
                      <a:pt x="22871" y="74341"/>
                      <a:pt x="26403" y="72592"/>
                    </a:cubicBezTo>
                    <a:cubicBezTo>
                      <a:pt x="33364" y="69197"/>
                      <a:pt x="40668" y="66351"/>
                      <a:pt x="47663" y="63677"/>
                    </a:cubicBezTo>
                    <a:cubicBezTo>
                      <a:pt x="54692" y="60968"/>
                      <a:pt x="61585" y="58499"/>
                      <a:pt x="67997" y="55653"/>
                    </a:cubicBezTo>
                    <a:cubicBezTo>
                      <a:pt x="71186" y="54212"/>
                      <a:pt x="74306" y="52738"/>
                      <a:pt x="77255" y="51161"/>
                    </a:cubicBezTo>
                    <a:cubicBezTo>
                      <a:pt x="78764" y="50406"/>
                      <a:pt x="80170" y="49549"/>
                      <a:pt x="81610" y="48760"/>
                    </a:cubicBezTo>
                    <a:cubicBezTo>
                      <a:pt x="82879" y="47972"/>
                      <a:pt x="84456" y="47012"/>
                      <a:pt x="85691" y="46120"/>
                    </a:cubicBezTo>
                    <a:cubicBezTo>
                      <a:pt x="90766" y="42554"/>
                      <a:pt x="95326" y="38439"/>
                      <a:pt x="98892" y="34256"/>
                    </a:cubicBezTo>
                    <a:cubicBezTo>
                      <a:pt x="102493" y="30038"/>
                      <a:pt x="105236" y="25683"/>
                      <a:pt x="107122" y="21603"/>
                    </a:cubicBezTo>
                    <a:cubicBezTo>
                      <a:pt x="108973" y="17488"/>
                      <a:pt x="109968" y="13613"/>
                      <a:pt x="110482" y="10390"/>
                    </a:cubicBezTo>
                    <a:cubicBezTo>
                      <a:pt x="110654" y="8778"/>
                      <a:pt x="110894" y="7304"/>
                      <a:pt x="110825" y="6001"/>
                    </a:cubicBezTo>
                    <a:cubicBezTo>
                      <a:pt x="110825" y="4732"/>
                      <a:pt x="110894" y="3600"/>
                      <a:pt x="110756" y="2743"/>
                    </a:cubicBezTo>
                    <a:cubicBezTo>
                      <a:pt x="110620" y="960"/>
                      <a:pt x="110517" y="0"/>
                      <a:pt x="110517" y="0"/>
                    </a:cubicBezTo>
                    <a:cubicBezTo>
                      <a:pt x="110517" y="0"/>
                      <a:pt x="110756" y="926"/>
                      <a:pt x="111168" y="2675"/>
                    </a:cubicBezTo>
                    <a:cubicBezTo>
                      <a:pt x="111408" y="3566"/>
                      <a:pt x="111511" y="4663"/>
                      <a:pt x="111682" y="5966"/>
                    </a:cubicBezTo>
                    <a:cubicBezTo>
                      <a:pt x="111923" y="7269"/>
                      <a:pt x="111888" y="8778"/>
                      <a:pt x="111888" y="10493"/>
                    </a:cubicBezTo>
                    <a:cubicBezTo>
                      <a:pt x="111785" y="13887"/>
                      <a:pt x="111237" y="18071"/>
                      <a:pt x="109659" y="22631"/>
                    </a:cubicBezTo>
                    <a:cubicBezTo>
                      <a:pt x="108116" y="27158"/>
                      <a:pt x="105647" y="32095"/>
                      <a:pt x="102115" y="36827"/>
                    </a:cubicBezTo>
                    <a:cubicBezTo>
                      <a:pt x="98618" y="41628"/>
                      <a:pt x="94229" y="46292"/>
                      <a:pt x="88743" y="50509"/>
                    </a:cubicBezTo>
                    <a:cubicBezTo>
                      <a:pt x="83427" y="54658"/>
                      <a:pt x="77187" y="58224"/>
                      <a:pt x="70637" y="61413"/>
                    </a:cubicBezTo>
                    <a:cubicBezTo>
                      <a:pt x="64053" y="64568"/>
                      <a:pt x="57161" y="67448"/>
                      <a:pt x="50166" y="70157"/>
                    </a:cubicBezTo>
                    <a:cubicBezTo>
                      <a:pt x="43171" y="72935"/>
                      <a:pt x="36244" y="75712"/>
                      <a:pt x="29524" y="79073"/>
                    </a:cubicBezTo>
                    <a:cubicBezTo>
                      <a:pt x="26232" y="80650"/>
                      <a:pt x="22974" y="82399"/>
                      <a:pt x="20231" y="84422"/>
                    </a:cubicBezTo>
                    <a:cubicBezTo>
                      <a:pt x="18825" y="85485"/>
                      <a:pt x="17591" y="86479"/>
                      <a:pt x="16425" y="87782"/>
                    </a:cubicBezTo>
                    <a:cubicBezTo>
                      <a:pt x="15876" y="88434"/>
                      <a:pt x="15259" y="89017"/>
                      <a:pt x="14710" y="89668"/>
                    </a:cubicBezTo>
                    <a:lnTo>
                      <a:pt x="13167" y="91691"/>
                    </a:lnTo>
                    <a:cubicBezTo>
                      <a:pt x="9361" y="97281"/>
                      <a:pt x="7441" y="103967"/>
                      <a:pt x="6789" y="110757"/>
                    </a:cubicBezTo>
                    <a:cubicBezTo>
                      <a:pt x="6206" y="117546"/>
                      <a:pt x="6447" y="124370"/>
                      <a:pt x="6858" y="130851"/>
                    </a:cubicBezTo>
                    <a:cubicBezTo>
                      <a:pt x="7304" y="137331"/>
                      <a:pt x="7818" y="143572"/>
                      <a:pt x="8024" y="149367"/>
                    </a:cubicBezTo>
                    <a:cubicBezTo>
                      <a:pt x="8264" y="155162"/>
                      <a:pt x="8127" y="160511"/>
                      <a:pt x="7578" y="165209"/>
                    </a:cubicBezTo>
                    <a:cubicBezTo>
                      <a:pt x="7064" y="169941"/>
                      <a:pt x="6069" y="173987"/>
                      <a:pt x="4869" y="177176"/>
                    </a:cubicBezTo>
                    <a:cubicBezTo>
                      <a:pt x="3737" y="180365"/>
                      <a:pt x="2434" y="182731"/>
                      <a:pt x="1509" y="184274"/>
                    </a:cubicBezTo>
                    <a:cubicBezTo>
                      <a:pt x="548" y="185783"/>
                      <a:pt x="0" y="186572"/>
                      <a:pt x="0" y="186572"/>
                    </a:cubicBezTo>
                    <a:close/>
                  </a:path>
                </a:pathLst>
              </a:custGeom>
              <a:grpFill/>
              <a:ln w="3429" cap="flat">
                <a:noFill/>
                <a:prstDash val="solid"/>
                <a:miter/>
              </a:ln>
            </p:spPr>
            <p:txBody>
              <a:bodyPr/>
              <a:lstStyle/>
              <a:p>
                <a:endParaRPr lang="en-US"/>
              </a:p>
            </p:txBody>
          </p:sp>
          <p:sp>
            <p:nvSpPr>
              <p:cNvPr id="1056" name="Freeform 1055">
                <a:extLst>
                  <a:ext uri="{FF2B5EF4-FFF2-40B4-BE49-F238E27FC236}">
                    <a16:creationId xmlns:a16="http://schemas.microsoft.com/office/drawing/2014/main" id="{85A874A9-E243-EA93-6921-286A7CE3BAF9}"/>
                  </a:ext>
                </a:extLst>
              </p:cNvPr>
              <p:cNvSpPr/>
              <p:nvPr/>
            </p:nvSpPr>
            <p:spPr>
              <a:xfrm>
                <a:off x="7838219" y="2441644"/>
                <a:ext cx="37949" cy="10181"/>
              </a:xfrm>
              <a:custGeom>
                <a:avLst/>
                <a:gdLst>
                  <a:gd name="csX0" fmla="*/ 52327 w 59561"/>
                  <a:gd name="csY0" fmla="*/ 15842 h 15979"/>
                  <a:gd name="csX1" fmla="*/ 52327 w 59561"/>
                  <a:gd name="csY1" fmla="*/ 15122 h 15979"/>
                  <a:gd name="csX2" fmla="*/ 52327 w 59561"/>
                  <a:gd name="csY2" fmla="*/ 14265 h 15979"/>
                  <a:gd name="csX3" fmla="*/ 52224 w 59561"/>
                  <a:gd name="csY3" fmla="*/ 13647 h 15979"/>
                  <a:gd name="csX4" fmla="*/ 52190 w 59561"/>
                  <a:gd name="csY4" fmla="*/ 13304 h 15979"/>
                  <a:gd name="csX5" fmla="*/ 52018 w 59561"/>
                  <a:gd name="csY5" fmla="*/ 12824 h 15979"/>
                  <a:gd name="csX6" fmla="*/ 51846 w 59561"/>
                  <a:gd name="csY6" fmla="*/ 12310 h 15979"/>
                  <a:gd name="csX7" fmla="*/ 51572 w 59561"/>
                  <a:gd name="csY7" fmla="*/ 11796 h 15979"/>
                  <a:gd name="csX8" fmla="*/ 49687 w 59561"/>
                  <a:gd name="csY8" fmla="*/ 9430 h 15979"/>
                  <a:gd name="csX9" fmla="*/ 46326 w 59561"/>
                  <a:gd name="csY9" fmla="*/ 7132 h 15979"/>
                  <a:gd name="csX10" fmla="*/ 41834 w 59561"/>
                  <a:gd name="csY10" fmla="*/ 5315 h 15979"/>
                  <a:gd name="csX11" fmla="*/ 36588 w 59561"/>
                  <a:gd name="csY11" fmla="*/ 4218 h 15979"/>
                  <a:gd name="csX12" fmla="*/ 33810 w 59561"/>
                  <a:gd name="csY12" fmla="*/ 3978 h 15979"/>
                  <a:gd name="csX13" fmla="*/ 30895 w 59561"/>
                  <a:gd name="csY13" fmla="*/ 3909 h 15979"/>
                  <a:gd name="csX14" fmla="*/ 9533 w 59561"/>
                  <a:gd name="csY14" fmla="*/ 6172 h 15979"/>
                  <a:gd name="csX15" fmla="*/ 2606 w 59561"/>
                  <a:gd name="csY15" fmla="*/ 8024 h 15979"/>
                  <a:gd name="csX16" fmla="*/ 0 w 59561"/>
                  <a:gd name="csY16" fmla="*/ 8881 h 15979"/>
                  <a:gd name="csX17" fmla="*/ 2469 w 59561"/>
                  <a:gd name="csY17" fmla="*/ 7749 h 15979"/>
                  <a:gd name="csX18" fmla="*/ 9190 w 59561"/>
                  <a:gd name="csY18" fmla="*/ 5109 h 15979"/>
                  <a:gd name="csX19" fmla="*/ 30724 w 59561"/>
                  <a:gd name="csY19" fmla="*/ 343 h 15979"/>
                  <a:gd name="csX20" fmla="*/ 33742 w 59561"/>
                  <a:gd name="csY20" fmla="*/ 103 h 15979"/>
                  <a:gd name="csX21" fmla="*/ 36862 w 59561"/>
                  <a:gd name="csY21" fmla="*/ 0 h 15979"/>
                  <a:gd name="csX22" fmla="*/ 42965 w 59561"/>
                  <a:gd name="csY22" fmla="*/ 583 h 15979"/>
                  <a:gd name="csX23" fmla="*/ 48623 w 59561"/>
                  <a:gd name="csY23" fmla="*/ 2126 h 15979"/>
                  <a:gd name="csX24" fmla="*/ 53493 w 59561"/>
                  <a:gd name="csY24" fmla="*/ 4732 h 15979"/>
                  <a:gd name="csX25" fmla="*/ 57059 w 59561"/>
                  <a:gd name="csY25" fmla="*/ 8298 h 15979"/>
                  <a:gd name="csX26" fmla="*/ 57710 w 59561"/>
                  <a:gd name="csY26" fmla="*/ 9258 h 15979"/>
                  <a:gd name="csX27" fmla="*/ 58190 w 59561"/>
                  <a:gd name="csY27" fmla="*/ 10218 h 15979"/>
                  <a:gd name="csX28" fmla="*/ 58636 w 59561"/>
                  <a:gd name="csY28" fmla="*/ 11144 h 15979"/>
                  <a:gd name="csX29" fmla="*/ 58945 w 59561"/>
                  <a:gd name="csY29" fmla="*/ 12139 h 15979"/>
                  <a:gd name="csX30" fmla="*/ 59356 w 59561"/>
                  <a:gd name="csY30" fmla="*/ 13785 h 15979"/>
                  <a:gd name="csX31" fmla="*/ 59459 w 59561"/>
                  <a:gd name="csY31" fmla="*/ 14642 h 15979"/>
                  <a:gd name="csX32" fmla="*/ 59562 w 59561"/>
                  <a:gd name="csY32" fmla="*/ 15362 h 15979"/>
                  <a:gd name="csX33" fmla="*/ 52361 w 59561"/>
                  <a:gd name="csY33" fmla="*/ 15979 h 15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59561" h="15979">
                    <a:moveTo>
                      <a:pt x="52327" y="15842"/>
                    </a:moveTo>
                    <a:cubicBezTo>
                      <a:pt x="52327" y="15842"/>
                      <a:pt x="52327" y="15602"/>
                      <a:pt x="52327" y="15122"/>
                    </a:cubicBezTo>
                    <a:cubicBezTo>
                      <a:pt x="52327" y="14882"/>
                      <a:pt x="52327" y="14607"/>
                      <a:pt x="52327" y="14265"/>
                    </a:cubicBezTo>
                    <a:cubicBezTo>
                      <a:pt x="52327" y="13956"/>
                      <a:pt x="52224" y="13887"/>
                      <a:pt x="52224" y="13647"/>
                    </a:cubicBezTo>
                    <a:cubicBezTo>
                      <a:pt x="52224" y="13544"/>
                      <a:pt x="52224" y="13442"/>
                      <a:pt x="52190" y="13304"/>
                    </a:cubicBezTo>
                    <a:cubicBezTo>
                      <a:pt x="52121" y="13167"/>
                      <a:pt x="52087" y="12996"/>
                      <a:pt x="52018" y="12824"/>
                    </a:cubicBezTo>
                    <a:cubicBezTo>
                      <a:pt x="51949" y="12653"/>
                      <a:pt x="51915" y="12482"/>
                      <a:pt x="51846" y="12310"/>
                    </a:cubicBezTo>
                    <a:cubicBezTo>
                      <a:pt x="51744" y="12139"/>
                      <a:pt x="51641" y="11967"/>
                      <a:pt x="51572" y="11796"/>
                    </a:cubicBezTo>
                    <a:cubicBezTo>
                      <a:pt x="51229" y="11041"/>
                      <a:pt x="50544" y="10253"/>
                      <a:pt x="49687" y="9430"/>
                    </a:cubicBezTo>
                    <a:cubicBezTo>
                      <a:pt x="48761" y="8641"/>
                      <a:pt x="47698" y="7818"/>
                      <a:pt x="46326" y="7132"/>
                    </a:cubicBezTo>
                    <a:cubicBezTo>
                      <a:pt x="44988" y="6446"/>
                      <a:pt x="43480" y="5795"/>
                      <a:pt x="41834" y="5315"/>
                    </a:cubicBezTo>
                    <a:cubicBezTo>
                      <a:pt x="40188" y="4835"/>
                      <a:pt x="38439" y="4423"/>
                      <a:pt x="36588" y="4218"/>
                    </a:cubicBezTo>
                    <a:cubicBezTo>
                      <a:pt x="35662" y="4115"/>
                      <a:pt x="34770" y="4012"/>
                      <a:pt x="33810" y="3978"/>
                    </a:cubicBezTo>
                    <a:cubicBezTo>
                      <a:pt x="32816" y="3943"/>
                      <a:pt x="31821" y="3909"/>
                      <a:pt x="30895" y="3909"/>
                    </a:cubicBezTo>
                    <a:cubicBezTo>
                      <a:pt x="23112" y="3772"/>
                      <a:pt x="15294" y="4835"/>
                      <a:pt x="9533" y="6172"/>
                    </a:cubicBezTo>
                    <a:cubicBezTo>
                      <a:pt x="6652" y="6824"/>
                      <a:pt x="4252" y="7510"/>
                      <a:pt x="2606" y="8024"/>
                    </a:cubicBezTo>
                    <a:cubicBezTo>
                      <a:pt x="960" y="8538"/>
                      <a:pt x="0" y="8881"/>
                      <a:pt x="0" y="8881"/>
                    </a:cubicBezTo>
                    <a:cubicBezTo>
                      <a:pt x="0" y="8881"/>
                      <a:pt x="892" y="8470"/>
                      <a:pt x="2469" y="7749"/>
                    </a:cubicBezTo>
                    <a:cubicBezTo>
                      <a:pt x="4046" y="7029"/>
                      <a:pt x="6344" y="6104"/>
                      <a:pt x="9190" y="5109"/>
                    </a:cubicBezTo>
                    <a:cubicBezTo>
                      <a:pt x="14848" y="3120"/>
                      <a:pt x="22632" y="1097"/>
                      <a:pt x="30724" y="343"/>
                    </a:cubicBezTo>
                    <a:cubicBezTo>
                      <a:pt x="31753" y="240"/>
                      <a:pt x="32747" y="137"/>
                      <a:pt x="33742" y="103"/>
                    </a:cubicBezTo>
                    <a:cubicBezTo>
                      <a:pt x="34770" y="34"/>
                      <a:pt x="35833" y="0"/>
                      <a:pt x="36862" y="0"/>
                    </a:cubicBezTo>
                    <a:cubicBezTo>
                      <a:pt x="38954" y="0"/>
                      <a:pt x="40977" y="240"/>
                      <a:pt x="42965" y="583"/>
                    </a:cubicBezTo>
                    <a:cubicBezTo>
                      <a:pt x="44955" y="926"/>
                      <a:pt x="46840" y="1474"/>
                      <a:pt x="48623" y="2126"/>
                    </a:cubicBezTo>
                    <a:cubicBezTo>
                      <a:pt x="50407" y="2777"/>
                      <a:pt x="52052" y="3703"/>
                      <a:pt x="53493" y="4732"/>
                    </a:cubicBezTo>
                    <a:cubicBezTo>
                      <a:pt x="54898" y="5829"/>
                      <a:pt x="56167" y="6995"/>
                      <a:pt x="57059" y="8298"/>
                    </a:cubicBezTo>
                    <a:cubicBezTo>
                      <a:pt x="57299" y="8607"/>
                      <a:pt x="57504" y="8950"/>
                      <a:pt x="57710" y="9258"/>
                    </a:cubicBezTo>
                    <a:cubicBezTo>
                      <a:pt x="57882" y="9601"/>
                      <a:pt x="58053" y="9910"/>
                      <a:pt x="58190" y="10218"/>
                    </a:cubicBezTo>
                    <a:cubicBezTo>
                      <a:pt x="58327" y="10527"/>
                      <a:pt x="58499" y="10836"/>
                      <a:pt x="58636" y="11144"/>
                    </a:cubicBezTo>
                    <a:cubicBezTo>
                      <a:pt x="58773" y="11453"/>
                      <a:pt x="58842" y="11796"/>
                      <a:pt x="58945" y="12139"/>
                    </a:cubicBezTo>
                    <a:cubicBezTo>
                      <a:pt x="59116" y="12756"/>
                      <a:pt x="59288" y="13442"/>
                      <a:pt x="59356" y="13785"/>
                    </a:cubicBezTo>
                    <a:cubicBezTo>
                      <a:pt x="59391" y="14127"/>
                      <a:pt x="59459" y="14402"/>
                      <a:pt x="59459" y="14642"/>
                    </a:cubicBezTo>
                    <a:cubicBezTo>
                      <a:pt x="59528" y="15088"/>
                      <a:pt x="59562" y="15362"/>
                      <a:pt x="59562" y="15362"/>
                    </a:cubicBezTo>
                    <a:lnTo>
                      <a:pt x="52361" y="15979"/>
                    </a:lnTo>
                    <a:close/>
                  </a:path>
                </a:pathLst>
              </a:custGeom>
              <a:grpFill/>
              <a:ln w="3429" cap="flat">
                <a:noFill/>
                <a:prstDash val="solid"/>
                <a:miter/>
              </a:ln>
            </p:spPr>
            <p:txBody>
              <a:bodyPr/>
              <a:lstStyle/>
              <a:p>
                <a:endParaRPr lang="en-US"/>
              </a:p>
            </p:txBody>
          </p:sp>
          <p:sp>
            <p:nvSpPr>
              <p:cNvPr id="1057" name="Freeform 1056">
                <a:extLst>
                  <a:ext uri="{FF2B5EF4-FFF2-40B4-BE49-F238E27FC236}">
                    <a16:creationId xmlns:a16="http://schemas.microsoft.com/office/drawing/2014/main" id="{7A246209-8D74-872B-0AB9-089D20A51055}"/>
                  </a:ext>
                </a:extLst>
              </p:cNvPr>
              <p:cNvSpPr/>
              <p:nvPr/>
            </p:nvSpPr>
            <p:spPr>
              <a:xfrm>
                <a:off x="7986129" y="2428601"/>
                <a:ext cx="139391" cy="51692"/>
              </a:xfrm>
              <a:custGeom>
                <a:avLst/>
                <a:gdLst>
                  <a:gd name="csX0" fmla="*/ 212392 w 218775"/>
                  <a:gd name="csY0" fmla="*/ 81096 h 81130"/>
                  <a:gd name="csX1" fmla="*/ 212975 w 218775"/>
                  <a:gd name="csY1" fmla="*/ 78044 h 81130"/>
                  <a:gd name="csX2" fmla="*/ 214484 w 218775"/>
                  <a:gd name="csY2" fmla="*/ 69471 h 81130"/>
                  <a:gd name="csX3" fmla="*/ 215752 w 218775"/>
                  <a:gd name="csY3" fmla="*/ 56133 h 81130"/>
                  <a:gd name="csX4" fmla="*/ 213249 w 218775"/>
                  <a:gd name="csY4" fmla="*/ 39502 h 81130"/>
                  <a:gd name="csX5" fmla="*/ 208689 w 218775"/>
                  <a:gd name="csY5" fmla="*/ 31238 h 81130"/>
                  <a:gd name="csX6" fmla="*/ 201659 w 218775"/>
                  <a:gd name="csY6" fmla="*/ 24209 h 81130"/>
                  <a:gd name="csX7" fmla="*/ 181771 w 218775"/>
                  <a:gd name="csY7" fmla="*/ 14607 h 81130"/>
                  <a:gd name="csX8" fmla="*/ 158008 w 218775"/>
                  <a:gd name="csY8" fmla="*/ 9327 h 81130"/>
                  <a:gd name="csX9" fmla="*/ 133079 w 218775"/>
                  <a:gd name="csY9" fmla="*/ 7167 h 81130"/>
                  <a:gd name="csX10" fmla="*/ 108459 w 218775"/>
                  <a:gd name="csY10" fmla="*/ 9910 h 81130"/>
                  <a:gd name="csX11" fmla="*/ 85108 w 218775"/>
                  <a:gd name="csY11" fmla="*/ 17008 h 81130"/>
                  <a:gd name="csX12" fmla="*/ 63128 w 218775"/>
                  <a:gd name="csY12" fmla="*/ 24689 h 81130"/>
                  <a:gd name="csX13" fmla="*/ 52669 w 218775"/>
                  <a:gd name="csY13" fmla="*/ 27741 h 81130"/>
                  <a:gd name="csX14" fmla="*/ 42657 w 218775"/>
                  <a:gd name="csY14" fmla="*/ 29832 h 81130"/>
                  <a:gd name="csX15" fmla="*/ 24826 w 218775"/>
                  <a:gd name="csY15" fmla="*/ 31204 h 81130"/>
                  <a:gd name="csX16" fmla="*/ 11179 w 218775"/>
                  <a:gd name="csY16" fmla="*/ 29455 h 81130"/>
                  <a:gd name="csX17" fmla="*/ 2812 w 218775"/>
                  <a:gd name="csY17" fmla="*/ 26678 h 81130"/>
                  <a:gd name="csX18" fmla="*/ 0 w 218775"/>
                  <a:gd name="csY18" fmla="*/ 25409 h 81130"/>
                  <a:gd name="csX19" fmla="*/ 2949 w 218775"/>
                  <a:gd name="csY19" fmla="*/ 26335 h 81130"/>
                  <a:gd name="csX20" fmla="*/ 11418 w 218775"/>
                  <a:gd name="csY20" fmla="*/ 28084 h 81130"/>
                  <a:gd name="csX21" fmla="*/ 24757 w 218775"/>
                  <a:gd name="csY21" fmla="*/ 28495 h 81130"/>
                  <a:gd name="csX22" fmla="*/ 41799 w 218775"/>
                  <a:gd name="csY22" fmla="*/ 25820 h 81130"/>
                  <a:gd name="csX23" fmla="*/ 61345 w 218775"/>
                  <a:gd name="csY23" fmla="*/ 19648 h 81130"/>
                  <a:gd name="csX24" fmla="*/ 82879 w 218775"/>
                  <a:gd name="csY24" fmla="*/ 11110 h 81130"/>
                  <a:gd name="csX25" fmla="*/ 106848 w 218775"/>
                  <a:gd name="csY25" fmla="*/ 3189 h 81130"/>
                  <a:gd name="csX26" fmla="*/ 133079 w 218775"/>
                  <a:gd name="csY26" fmla="*/ 0 h 81130"/>
                  <a:gd name="csX27" fmla="*/ 159174 w 218775"/>
                  <a:gd name="csY27" fmla="*/ 2503 h 81130"/>
                  <a:gd name="csX28" fmla="*/ 171656 w 218775"/>
                  <a:gd name="csY28" fmla="*/ 5109 h 81130"/>
                  <a:gd name="csX29" fmla="*/ 183726 w 218775"/>
                  <a:gd name="csY29" fmla="*/ 8607 h 81130"/>
                  <a:gd name="csX30" fmla="*/ 204986 w 218775"/>
                  <a:gd name="csY30" fmla="*/ 20025 h 81130"/>
                  <a:gd name="csX31" fmla="*/ 212667 w 218775"/>
                  <a:gd name="csY31" fmla="*/ 28564 h 81130"/>
                  <a:gd name="csX32" fmla="*/ 217124 w 218775"/>
                  <a:gd name="csY32" fmla="*/ 38199 h 81130"/>
                  <a:gd name="csX33" fmla="*/ 218736 w 218775"/>
                  <a:gd name="csY33" fmla="*/ 47732 h 81130"/>
                  <a:gd name="csX34" fmla="*/ 218461 w 218775"/>
                  <a:gd name="csY34" fmla="*/ 56304 h 81130"/>
                  <a:gd name="csX35" fmla="*/ 215855 w 218775"/>
                  <a:gd name="csY35" fmla="*/ 69780 h 81130"/>
                  <a:gd name="csX36" fmla="*/ 213318 w 218775"/>
                  <a:gd name="csY36" fmla="*/ 78181 h 81130"/>
                  <a:gd name="csX37" fmla="*/ 212358 w 218775"/>
                  <a:gd name="csY37" fmla="*/ 81130 h 81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218775" h="81130">
                    <a:moveTo>
                      <a:pt x="212392" y="81096"/>
                    </a:moveTo>
                    <a:cubicBezTo>
                      <a:pt x="212392" y="81096"/>
                      <a:pt x="212598" y="80033"/>
                      <a:pt x="212975" y="78044"/>
                    </a:cubicBezTo>
                    <a:cubicBezTo>
                      <a:pt x="213352" y="76055"/>
                      <a:pt x="213901" y="73141"/>
                      <a:pt x="214484" y="69471"/>
                    </a:cubicBezTo>
                    <a:cubicBezTo>
                      <a:pt x="215067" y="65768"/>
                      <a:pt x="215650" y="61276"/>
                      <a:pt x="215752" y="56133"/>
                    </a:cubicBezTo>
                    <a:cubicBezTo>
                      <a:pt x="215855" y="51023"/>
                      <a:pt x="215341" y="45229"/>
                      <a:pt x="213249" y="39502"/>
                    </a:cubicBezTo>
                    <a:cubicBezTo>
                      <a:pt x="212255" y="36656"/>
                      <a:pt x="210678" y="33844"/>
                      <a:pt x="208689" y="31238"/>
                    </a:cubicBezTo>
                    <a:cubicBezTo>
                      <a:pt x="206803" y="28769"/>
                      <a:pt x="204403" y="26266"/>
                      <a:pt x="201659" y="24209"/>
                    </a:cubicBezTo>
                    <a:cubicBezTo>
                      <a:pt x="196104" y="19991"/>
                      <a:pt x="189212" y="16973"/>
                      <a:pt x="181771" y="14607"/>
                    </a:cubicBezTo>
                    <a:cubicBezTo>
                      <a:pt x="174365" y="12276"/>
                      <a:pt x="166204" y="10767"/>
                      <a:pt x="158008" y="9327"/>
                    </a:cubicBezTo>
                    <a:cubicBezTo>
                      <a:pt x="149813" y="7990"/>
                      <a:pt x="141412" y="7132"/>
                      <a:pt x="133079" y="7167"/>
                    </a:cubicBezTo>
                    <a:cubicBezTo>
                      <a:pt x="124747" y="7098"/>
                      <a:pt x="116449" y="8024"/>
                      <a:pt x="108459" y="9910"/>
                    </a:cubicBezTo>
                    <a:cubicBezTo>
                      <a:pt x="100469" y="11796"/>
                      <a:pt x="92652" y="14333"/>
                      <a:pt x="85108" y="17008"/>
                    </a:cubicBezTo>
                    <a:cubicBezTo>
                      <a:pt x="77564" y="19717"/>
                      <a:pt x="70226" y="22391"/>
                      <a:pt x="63128" y="24689"/>
                    </a:cubicBezTo>
                    <a:cubicBezTo>
                      <a:pt x="59562" y="25820"/>
                      <a:pt x="56133" y="26849"/>
                      <a:pt x="52669" y="27741"/>
                    </a:cubicBezTo>
                    <a:cubicBezTo>
                      <a:pt x="49240" y="28564"/>
                      <a:pt x="45914" y="29318"/>
                      <a:pt x="42657" y="29832"/>
                    </a:cubicBezTo>
                    <a:cubicBezTo>
                      <a:pt x="36210" y="30964"/>
                      <a:pt x="30141" y="31375"/>
                      <a:pt x="24826" y="31204"/>
                    </a:cubicBezTo>
                    <a:cubicBezTo>
                      <a:pt x="19476" y="31067"/>
                      <a:pt x="14882" y="30381"/>
                      <a:pt x="11179" y="29455"/>
                    </a:cubicBezTo>
                    <a:cubicBezTo>
                      <a:pt x="7475" y="28564"/>
                      <a:pt x="4698" y="27466"/>
                      <a:pt x="2812" y="26678"/>
                    </a:cubicBezTo>
                    <a:cubicBezTo>
                      <a:pt x="960" y="25855"/>
                      <a:pt x="0" y="25409"/>
                      <a:pt x="0" y="25409"/>
                    </a:cubicBezTo>
                    <a:cubicBezTo>
                      <a:pt x="0" y="25409"/>
                      <a:pt x="1028" y="25718"/>
                      <a:pt x="2949" y="26335"/>
                    </a:cubicBezTo>
                    <a:cubicBezTo>
                      <a:pt x="4869" y="26883"/>
                      <a:pt x="7750" y="27535"/>
                      <a:pt x="11418" y="28084"/>
                    </a:cubicBezTo>
                    <a:cubicBezTo>
                      <a:pt x="15088" y="28598"/>
                      <a:pt x="19614" y="28769"/>
                      <a:pt x="24757" y="28495"/>
                    </a:cubicBezTo>
                    <a:cubicBezTo>
                      <a:pt x="29901" y="28186"/>
                      <a:pt x="35662" y="27295"/>
                      <a:pt x="41799" y="25820"/>
                    </a:cubicBezTo>
                    <a:cubicBezTo>
                      <a:pt x="47972" y="24346"/>
                      <a:pt x="54487" y="22220"/>
                      <a:pt x="61345" y="19648"/>
                    </a:cubicBezTo>
                    <a:cubicBezTo>
                      <a:pt x="68203" y="17076"/>
                      <a:pt x="75335" y="14025"/>
                      <a:pt x="82879" y="11110"/>
                    </a:cubicBezTo>
                    <a:cubicBezTo>
                      <a:pt x="90457" y="8230"/>
                      <a:pt x="98378" y="5178"/>
                      <a:pt x="106848" y="3189"/>
                    </a:cubicBezTo>
                    <a:cubicBezTo>
                      <a:pt x="115317" y="1097"/>
                      <a:pt x="124198" y="0"/>
                      <a:pt x="133079" y="0"/>
                    </a:cubicBezTo>
                    <a:cubicBezTo>
                      <a:pt x="141926" y="69"/>
                      <a:pt x="150704" y="1029"/>
                      <a:pt x="159174" y="2503"/>
                    </a:cubicBezTo>
                    <a:cubicBezTo>
                      <a:pt x="163392" y="3223"/>
                      <a:pt x="167610" y="4149"/>
                      <a:pt x="171656" y="5109"/>
                    </a:cubicBezTo>
                    <a:cubicBezTo>
                      <a:pt x="175771" y="6104"/>
                      <a:pt x="179817" y="7235"/>
                      <a:pt x="183726" y="8607"/>
                    </a:cubicBezTo>
                    <a:cubicBezTo>
                      <a:pt x="191578" y="11281"/>
                      <a:pt x="198985" y="14985"/>
                      <a:pt x="204986" y="20025"/>
                    </a:cubicBezTo>
                    <a:cubicBezTo>
                      <a:pt x="208003" y="22563"/>
                      <a:pt x="210575" y="25375"/>
                      <a:pt x="212667" y="28564"/>
                    </a:cubicBezTo>
                    <a:cubicBezTo>
                      <a:pt x="214655" y="31650"/>
                      <a:pt x="216198" y="34873"/>
                      <a:pt x="217124" y="38199"/>
                    </a:cubicBezTo>
                    <a:cubicBezTo>
                      <a:pt x="218050" y="41491"/>
                      <a:pt x="218599" y="44680"/>
                      <a:pt x="218736" y="47732"/>
                    </a:cubicBezTo>
                    <a:cubicBezTo>
                      <a:pt x="218839" y="50783"/>
                      <a:pt x="218736" y="53630"/>
                      <a:pt x="218461" y="56304"/>
                    </a:cubicBezTo>
                    <a:cubicBezTo>
                      <a:pt x="217947" y="61619"/>
                      <a:pt x="216781" y="66111"/>
                      <a:pt x="215855" y="69780"/>
                    </a:cubicBezTo>
                    <a:cubicBezTo>
                      <a:pt x="214895" y="73449"/>
                      <a:pt x="213935" y="76227"/>
                      <a:pt x="213318" y="78181"/>
                    </a:cubicBezTo>
                    <a:cubicBezTo>
                      <a:pt x="212667" y="80101"/>
                      <a:pt x="212358" y="81130"/>
                      <a:pt x="212358" y="81130"/>
                    </a:cubicBezTo>
                    <a:close/>
                  </a:path>
                </a:pathLst>
              </a:custGeom>
              <a:grpFill/>
              <a:ln w="3429" cap="flat">
                <a:noFill/>
                <a:prstDash val="solid"/>
                <a:miter/>
              </a:ln>
            </p:spPr>
            <p:txBody>
              <a:bodyPr/>
              <a:lstStyle/>
              <a:p>
                <a:endParaRPr lang="en-US"/>
              </a:p>
            </p:txBody>
          </p:sp>
          <p:sp>
            <p:nvSpPr>
              <p:cNvPr id="1058" name="Freeform 1057">
                <a:extLst>
                  <a:ext uri="{FF2B5EF4-FFF2-40B4-BE49-F238E27FC236}">
                    <a16:creationId xmlns:a16="http://schemas.microsoft.com/office/drawing/2014/main" id="{0D3F10C9-C38E-5686-9621-54DE7893840D}"/>
                  </a:ext>
                </a:extLst>
              </p:cNvPr>
              <p:cNvSpPr/>
              <p:nvPr/>
            </p:nvSpPr>
            <p:spPr>
              <a:xfrm>
                <a:off x="8016759" y="2386916"/>
                <a:ext cx="43258" cy="47125"/>
              </a:xfrm>
              <a:custGeom>
                <a:avLst/>
                <a:gdLst>
                  <a:gd name="csX0" fmla="*/ 67585 w 67893"/>
                  <a:gd name="csY0" fmla="*/ 73964 h 73963"/>
                  <a:gd name="csX1" fmla="*/ 66385 w 67893"/>
                  <a:gd name="csY1" fmla="*/ 73861 h 73963"/>
                  <a:gd name="csX2" fmla="*/ 62888 w 67893"/>
                  <a:gd name="csY2" fmla="*/ 73518 h 73963"/>
                  <a:gd name="csX3" fmla="*/ 57401 w 67893"/>
                  <a:gd name="csY3" fmla="*/ 72661 h 73963"/>
                  <a:gd name="csX4" fmla="*/ 50440 w 67893"/>
                  <a:gd name="csY4" fmla="*/ 70946 h 73963"/>
                  <a:gd name="csX5" fmla="*/ 42519 w 67893"/>
                  <a:gd name="csY5" fmla="*/ 67894 h 73963"/>
                  <a:gd name="csX6" fmla="*/ 34359 w 67893"/>
                  <a:gd name="csY6" fmla="*/ 62956 h 73963"/>
                  <a:gd name="csX7" fmla="*/ 27055 w 67893"/>
                  <a:gd name="csY7" fmla="*/ 55790 h 73963"/>
                  <a:gd name="csX8" fmla="*/ 25546 w 67893"/>
                  <a:gd name="csY8" fmla="*/ 53630 h 73963"/>
                  <a:gd name="csX9" fmla="*/ 25169 w 67893"/>
                  <a:gd name="csY9" fmla="*/ 53081 h 73963"/>
                  <a:gd name="csX10" fmla="*/ 25066 w 67893"/>
                  <a:gd name="csY10" fmla="*/ 52944 h 73963"/>
                  <a:gd name="csX11" fmla="*/ 24963 w 67893"/>
                  <a:gd name="csY11" fmla="*/ 52772 h 73963"/>
                  <a:gd name="csX12" fmla="*/ 24792 w 67893"/>
                  <a:gd name="csY12" fmla="*/ 52498 h 73963"/>
                  <a:gd name="csX13" fmla="*/ 24174 w 67893"/>
                  <a:gd name="csY13" fmla="*/ 51435 h 73963"/>
                  <a:gd name="csX14" fmla="*/ 21911 w 67893"/>
                  <a:gd name="csY14" fmla="*/ 46669 h 73963"/>
                  <a:gd name="csX15" fmla="*/ 16836 w 67893"/>
                  <a:gd name="csY15" fmla="*/ 27466 h 73963"/>
                  <a:gd name="csX16" fmla="*/ 14539 w 67893"/>
                  <a:gd name="csY16" fmla="*/ 18860 h 73963"/>
                  <a:gd name="csX17" fmla="*/ 11418 w 67893"/>
                  <a:gd name="csY17" fmla="*/ 11521 h 73963"/>
                  <a:gd name="csX18" fmla="*/ 3875 w 67893"/>
                  <a:gd name="csY18" fmla="*/ 2366 h 73963"/>
                  <a:gd name="csX19" fmla="*/ 2297 w 67893"/>
                  <a:gd name="csY19" fmla="*/ 1269 h 73963"/>
                  <a:gd name="csX20" fmla="*/ 1063 w 67893"/>
                  <a:gd name="csY20" fmla="*/ 549 h 73963"/>
                  <a:gd name="csX21" fmla="*/ 0 w 67893"/>
                  <a:gd name="csY21" fmla="*/ 0 h 73963"/>
                  <a:gd name="csX22" fmla="*/ 1097 w 67893"/>
                  <a:gd name="csY22" fmla="*/ 480 h 73963"/>
                  <a:gd name="csX23" fmla="*/ 2400 w 67893"/>
                  <a:gd name="csY23" fmla="*/ 1132 h 73963"/>
                  <a:gd name="csX24" fmla="*/ 4080 w 67893"/>
                  <a:gd name="csY24" fmla="*/ 2126 h 73963"/>
                  <a:gd name="csX25" fmla="*/ 12413 w 67893"/>
                  <a:gd name="csY25" fmla="*/ 10973 h 73963"/>
                  <a:gd name="csX26" fmla="*/ 16116 w 67893"/>
                  <a:gd name="csY26" fmla="*/ 18277 h 73963"/>
                  <a:gd name="csX27" fmla="*/ 19065 w 67893"/>
                  <a:gd name="csY27" fmla="*/ 26918 h 73963"/>
                  <a:gd name="csX28" fmla="*/ 25237 w 67893"/>
                  <a:gd name="csY28" fmla="*/ 45229 h 73963"/>
                  <a:gd name="csX29" fmla="*/ 27535 w 67893"/>
                  <a:gd name="csY29" fmla="*/ 49343 h 73963"/>
                  <a:gd name="csX30" fmla="*/ 28221 w 67893"/>
                  <a:gd name="csY30" fmla="*/ 50372 h 73963"/>
                  <a:gd name="csX31" fmla="*/ 28392 w 67893"/>
                  <a:gd name="csY31" fmla="*/ 50646 h 73963"/>
                  <a:gd name="csX32" fmla="*/ 28460 w 67893"/>
                  <a:gd name="csY32" fmla="*/ 50715 h 73963"/>
                  <a:gd name="csX33" fmla="*/ 28563 w 67893"/>
                  <a:gd name="csY33" fmla="*/ 50818 h 73963"/>
                  <a:gd name="csX34" fmla="*/ 28941 w 67893"/>
                  <a:gd name="csY34" fmla="*/ 51264 h 73963"/>
                  <a:gd name="csX35" fmla="*/ 30415 w 67893"/>
                  <a:gd name="csY35" fmla="*/ 53047 h 73963"/>
                  <a:gd name="csX36" fmla="*/ 37239 w 67893"/>
                  <a:gd name="csY36" fmla="*/ 58910 h 73963"/>
                  <a:gd name="csX37" fmla="*/ 44783 w 67893"/>
                  <a:gd name="csY37" fmla="*/ 62785 h 73963"/>
                  <a:gd name="csX38" fmla="*/ 52086 w 67893"/>
                  <a:gd name="csY38" fmla="*/ 65048 h 73963"/>
                  <a:gd name="csX39" fmla="*/ 58464 w 67893"/>
                  <a:gd name="csY39" fmla="*/ 66180 h 73963"/>
                  <a:gd name="csX40" fmla="*/ 63437 w 67893"/>
                  <a:gd name="csY40" fmla="*/ 66625 h 73963"/>
                  <a:gd name="csX41" fmla="*/ 66694 w 67893"/>
                  <a:gd name="csY41" fmla="*/ 66728 h 73963"/>
                  <a:gd name="csX42" fmla="*/ 67894 w 67893"/>
                  <a:gd name="csY42" fmla="*/ 66728 h 73963"/>
                  <a:gd name="csX43" fmla="*/ 67551 w 67893"/>
                  <a:gd name="csY43" fmla="*/ 73929 h 73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67893" h="73963">
                    <a:moveTo>
                      <a:pt x="67585" y="73964"/>
                    </a:moveTo>
                    <a:cubicBezTo>
                      <a:pt x="67585" y="73964"/>
                      <a:pt x="67174" y="73964"/>
                      <a:pt x="66385" y="73861"/>
                    </a:cubicBezTo>
                    <a:cubicBezTo>
                      <a:pt x="65597" y="73792"/>
                      <a:pt x="64465" y="73724"/>
                      <a:pt x="62888" y="73518"/>
                    </a:cubicBezTo>
                    <a:cubicBezTo>
                      <a:pt x="61311" y="73346"/>
                      <a:pt x="59527" y="73072"/>
                      <a:pt x="57401" y="72661"/>
                    </a:cubicBezTo>
                    <a:cubicBezTo>
                      <a:pt x="55310" y="72249"/>
                      <a:pt x="52978" y="71735"/>
                      <a:pt x="50440" y="70946"/>
                    </a:cubicBezTo>
                    <a:cubicBezTo>
                      <a:pt x="47937" y="70192"/>
                      <a:pt x="45228" y="69197"/>
                      <a:pt x="42519" y="67894"/>
                    </a:cubicBezTo>
                    <a:cubicBezTo>
                      <a:pt x="39776" y="66625"/>
                      <a:pt x="36999" y="64980"/>
                      <a:pt x="34359" y="62956"/>
                    </a:cubicBezTo>
                    <a:cubicBezTo>
                      <a:pt x="31718" y="60933"/>
                      <a:pt x="29181" y="58602"/>
                      <a:pt x="27055" y="55790"/>
                    </a:cubicBezTo>
                    <a:cubicBezTo>
                      <a:pt x="26506" y="55104"/>
                      <a:pt x="26060" y="54350"/>
                      <a:pt x="25546" y="53630"/>
                    </a:cubicBezTo>
                    <a:lnTo>
                      <a:pt x="25169" y="53081"/>
                    </a:lnTo>
                    <a:lnTo>
                      <a:pt x="25066" y="52944"/>
                    </a:lnTo>
                    <a:lnTo>
                      <a:pt x="24963" y="52772"/>
                    </a:lnTo>
                    <a:lnTo>
                      <a:pt x="24792" y="52498"/>
                    </a:lnTo>
                    <a:lnTo>
                      <a:pt x="24174" y="51435"/>
                    </a:lnTo>
                    <a:cubicBezTo>
                      <a:pt x="23317" y="49858"/>
                      <a:pt x="22528" y="48280"/>
                      <a:pt x="21911" y="46669"/>
                    </a:cubicBezTo>
                    <a:cubicBezTo>
                      <a:pt x="19340" y="40222"/>
                      <a:pt x="18208" y="33536"/>
                      <a:pt x="16836" y="27466"/>
                    </a:cubicBezTo>
                    <a:cubicBezTo>
                      <a:pt x="16150" y="24414"/>
                      <a:pt x="15431" y="21534"/>
                      <a:pt x="14539" y="18860"/>
                    </a:cubicBezTo>
                    <a:cubicBezTo>
                      <a:pt x="13647" y="16185"/>
                      <a:pt x="12584" y="13716"/>
                      <a:pt x="11418" y="11521"/>
                    </a:cubicBezTo>
                    <a:cubicBezTo>
                      <a:pt x="9087" y="7167"/>
                      <a:pt x="6206" y="4081"/>
                      <a:pt x="3875" y="2366"/>
                    </a:cubicBezTo>
                    <a:cubicBezTo>
                      <a:pt x="3326" y="1920"/>
                      <a:pt x="2777" y="1577"/>
                      <a:pt x="2297" y="1269"/>
                    </a:cubicBezTo>
                    <a:cubicBezTo>
                      <a:pt x="1817" y="960"/>
                      <a:pt x="1406" y="720"/>
                      <a:pt x="1063" y="549"/>
                    </a:cubicBezTo>
                    <a:cubicBezTo>
                      <a:pt x="377" y="206"/>
                      <a:pt x="0" y="0"/>
                      <a:pt x="0" y="0"/>
                    </a:cubicBezTo>
                    <a:cubicBezTo>
                      <a:pt x="0" y="0"/>
                      <a:pt x="377" y="172"/>
                      <a:pt x="1097" y="480"/>
                    </a:cubicBezTo>
                    <a:cubicBezTo>
                      <a:pt x="1474" y="617"/>
                      <a:pt x="1886" y="823"/>
                      <a:pt x="2400" y="1132"/>
                    </a:cubicBezTo>
                    <a:cubicBezTo>
                      <a:pt x="2915" y="1406"/>
                      <a:pt x="3498" y="1715"/>
                      <a:pt x="4080" y="2126"/>
                    </a:cubicBezTo>
                    <a:cubicBezTo>
                      <a:pt x="6549" y="3703"/>
                      <a:pt x="9704" y="6652"/>
                      <a:pt x="12413" y="10973"/>
                    </a:cubicBezTo>
                    <a:cubicBezTo>
                      <a:pt x="13750" y="13133"/>
                      <a:pt x="15019" y="15602"/>
                      <a:pt x="16116" y="18277"/>
                    </a:cubicBezTo>
                    <a:cubicBezTo>
                      <a:pt x="17248" y="20985"/>
                      <a:pt x="18173" y="23900"/>
                      <a:pt x="19065" y="26918"/>
                    </a:cubicBezTo>
                    <a:cubicBezTo>
                      <a:pt x="20848" y="32953"/>
                      <a:pt x="22425" y="39434"/>
                      <a:pt x="25237" y="45229"/>
                    </a:cubicBezTo>
                    <a:cubicBezTo>
                      <a:pt x="25923" y="46703"/>
                      <a:pt x="26712" y="48040"/>
                      <a:pt x="27535" y="49343"/>
                    </a:cubicBezTo>
                    <a:lnTo>
                      <a:pt x="28221" y="50372"/>
                    </a:lnTo>
                    <a:lnTo>
                      <a:pt x="28392" y="50646"/>
                    </a:lnTo>
                    <a:cubicBezTo>
                      <a:pt x="28392" y="50646"/>
                      <a:pt x="28495" y="50783"/>
                      <a:pt x="28460" y="50715"/>
                    </a:cubicBezTo>
                    <a:lnTo>
                      <a:pt x="28563" y="50818"/>
                    </a:lnTo>
                    <a:lnTo>
                      <a:pt x="28941" y="51264"/>
                    </a:lnTo>
                    <a:cubicBezTo>
                      <a:pt x="29421" y="51881"/>
                      <a:pt x="29866" y="52498"/>
                      <a:pt x="30415" y="53047"/>
                    </a:cubicBezTo>
                    <a:cubicBezTo>
                      <a:pt x="32438" y="55378"/>
                      <a:pt x="34804" y="57299"/>
                      <a:pt x="37239" y="58910"/>
                    </a:cubicBezTo>
                    <a:cubicBezTo>
                      <a:pt x="39673" y="60522"/>
                      <a:pt x="42245" y="61825"/>
                      <a:pt x="44783" y="62785"/>
                    </a:cubicBezTo>
                    <a:cubicBezTo>
                      <a:pt x="47286" y="63779"/>
                      <a:pt x="49755" y="64534"/>
                      <a:pt x="52086" y="65048"/>
                    </a:cubicBezTo>
                    <a:cubicBezTo>
                      <a:pt x="54384" y="65597"/>
                      <a:pt x="56579" y="65940"/>
                      <a:pt x="58464" y="66180"/>
                    </a:cubicBezTo>
                    <a:cubicBezTo>
                      <a:pt x="60385" y="66420"/>
                      <a:pt x="62099" y="66557"/>
                      <a:pt x="63437" y="66625"/>
                    </a:cubicBezTo>
                    <a:cubicBezTo>
                      <a:pt x="64774" y="66694"/>
                      <a:pt x="65905" y="66728"/>
                      <a:pt x="66694" y="66728"/>
                    </a:cubicBezTo>
                    <a:cubicBezTo>
                      <a:pt x="67482" y="66728"/>
                      <a:pt x="67894" y="66728"/>
                      <a:pt x="67894" y="66728"/>
                    </a:cubicBezTo>
                    <a:lnTo>
                      <a:pt x="67551" y="73929"/>
                    </a:lnTo>
                    <a:close/>
                  </a:path>
                </a:pathLst>
              </a:custGeom>
              <a:grpFill/>
              <a:ln w="3429" cap="flat">
                <a:noFill/>
                <a:prstDash val="solid"/>
                <a:miter/>
              </a:ln>
            </p:spPr>
            <p:txBody>
              <a:bodyPr/>
              <a:lstStyle/>
              <a:p>
                <a:endParaRPr lang="en-US"/>
              </a:p>
            </p:txBody>
          </p:sp>
          <p:sp>
            <p:nvSpPr>
              <p:cNvPr id="1059" name="Freeform 1058">
                <a:extLst>
                  <a:ext uri="{FF2B5EF4-FFF2-40B4-BE49-F238E27FC236}">
                    <a16:creationId xmlns:a16="http://schemas.microsoft.com/office/drawing/2014/main" id="{1C4238C6-28A8-E87B-4B0B-0EC58A3B8544}"/>
                  </a:ext>
                </a:extLst>
              </p:cNvPr>
              <p:cNvSpPr/>
              <p:nvPr/>
            </p:nvSpPr>
            <p:spPr>
              <a:xfrm>
                <a:off x="8174065" y="2295090"/>
                <a:ext cx="154046" cy="152540"/>
              </a:xfrm>
              <a:custGeom>
                <a:avLst/>
                <a:gdLst>
                  <a:gd name="csX0" fmla="*/ 240232 w 241775"/>
                  <a:gd name="csY0" fmla="*/ 239378 h 239412"/>
                  <a:gd name="csX1" fmla="*/ 240780 w 241775"/>
                  <a:gd name="csY1" fmla="*/ 234578 h 239412"/>
                  <a:gd name="csX2" fmla="*/ 240780 w 241775"/>
                  <a:gd name="csY2" fmla="*/ 228817 h 239412"/>
                  <a:gd name="csX3" fmla="*/ 239580 w 241775"/>
                  <a:gd name="csY3" fmla="*/ 221171 h 239412"/>
                  <a:gd name="csX4" fmla="*/ 231145 w 241775"/>
                  <a:gd name="csY4" fmla="*/ 202277 h 239412"/>
                  <a:gd name="csX5" fmla="*/ 223052 w 241775"/>
                  <a:gd name="csY5" fmla="*/ 192401 h 239412"/>
                  <a:gd name="csX6" fmla="*/ 212251 w 241775"/>
                  <a:gd name="csY6" fmla="*/ 183349 h 239412"/>
                  <a:gd name="csX7" fmla="*/ 210742 w 241775"/>
                  <a:gd name="csY7" fmla="*/ 182286 h 239412"/>
                  <a:gd name="csX8" fmla="*/ 209165 w 241775"/>
                  <a:gd name="csY8" fmla="*/ 181291 h 239412"/>
                  <a:gd name="csX9" fmla="*/ 205942 w 241775"/>
                  <a:gd name="csY9" fmla="*/ 179337 h 239412"/>
                  <a:gd name="csX10" fmla="*/ 198947 w 241775"/>
                  <a:gd name="csY10" fmla="*/ 175908 h 239412"/>
                  <a:gd name="csX11" fmla="*/ 197129 w 241775"/>
                  <a:gd name="csY11" fmla="*/ 175119 h 239412"/>
                  <a:gd name="csX12" fmla="*/ 196684 w 241775"/>
                  <a:gd name="csY12" fmla="*/ 174913 h 239412"/>
                  <a:gd name="csX13" fmla="*/ 196272 w 241775"/>
                  <a:gd name="csY13" fmla="*/ 174776 h 239412"/>
                  <a:gd name="csX14" fmla="*/ 195312 w 241775"/>
                  <a:gd name="csY14" fmla="*/ 174433 h 239412"/>
                  <a:gd name="csX15" fmla="*/ 191403 w 241775"/>
                  <a:gd name="csY15" fmla="*/ 173027 h 239412"/>
                  <a:gd name="csX16" fmla="*/ 183448 w 241775"/>
                  <a:gd name="csY16" fmla="*/ 170764 h 239412"/>
                  <a:gd name="csX17" fmla="*/ 148060 w 241775"/>
                  <a:gd name="csY17" fmla="*/ 166444 h 239412"/>
                  <a:gd name="csX18" fmla="*/ 109313 w 241775"/>
                  <a:gd name="csY18" fmla="*/ 166444 h 239412"/>
                  <a:gd name="csX19" fmla="*/ 68713 w 241775"/>
                  <a:gd name="csY19" fmla="*/ 163426 h 239412"/>
                  <a:gd name="csX20" fmla="*/ 30137 w 241775"/>
                  <a:gd name="csY20" fmla="*/ 148819 h 239412"/>
                  <a:gd name="csX21" fmla="*/ 29040 w 241775"/>
                  <a:gd name="csY21" fmla="*/ 148133 h 239412"/>
                  <a:gd name="csX22" fmla="*/ 28491 w 241775"/>
                  <a:gd name="csY22" fmla="*/ 147790 h 239412"/>
                  <a:gd name="csX23" fmla="*/ 28217 w 241775"/>
                  <a:gd name="csY23" fmla="*/ 147619 h 239412"/>
                  <a:gd name="csX24" fmla="*/ 27840 w 241775"/>
                  <a:gd name="csY24" fmla="*/ 147344 h 239412"/>
                  <a:gd name="csX25" fmla="*/ 25885 w 241775"/>
                  <a:gd name="csY25" fmla="*/ 145835 h 239412"/>
                  <a:gd name="csX26" fmla="*/ 23931 w 241775"/>
                  <a:gd name="csY26" fmla="*/ 144327 h 239412"/>
                  <a:gd name="csX27" fmla="*/ 21941 w 241775"/>
                  <a:gd name="csY27" fmla="*/ 142544 h 239412"/>
                  <a:gd name="csX28" fmla="*/ 18204 w 241775"/>
                  <a:gd name="csY28" fmla="*/ 138840 h 239412"/>
                  <a:gd name="csX29" fmla="*/ 14844 w 241775"/>
                  <a:gd name="csY29" fmla="*/ 134966 h 239412"/>
                  <a:gd name="csX30" fmla="*/ 4625 w 241775"/>
                  <a:gd name="csY30" fmla="*/ 117683 h 239412"/>
                  <a:gd name="csX31" fmla="*/ 133 w 241775"/>
                  <a:gd name="csY31" fmla="*/ 98755 h 239412"/>
                  <a:gd name="csX32" fmla="*/ 2534 w 241775"/>
                  <a:gd name="csY32" fmla="*/ 80136 h 239412"/>
                  <a:gd name="csX33" fmla="*/ 3288 w 241775"/>
                  <a:gd name="csY33" fmla="*/ 77975 h 239412"/>
                  <a:gd name="csX34" fmla="*/ 4248 w 241775"/>
                  <a:gd name="csY34" fmla="*/ 75918 h 239412"/>
                  <a:gd name="csX35" fmla="*/ 6374 w 241775"/>
                  <a:gd name="csY35" fmla="*/ 71940 h 239412"/>
                  <a:gd name="csX36" fmla="*/ 8877 w 241775"/>
                  <a:gd name="csY36" fmla="*/ 68203 h 239412"/>
                  <a:gd name="csX37" fmla="*/ 10180 w 241775"/>
                  <a:gd name="csY37" fmla="*/ 66591 h 239412"/>
                  <a:gd name="csX38" fmla="*/ 11654 w 241775"/>
                  <a:gd name="csY38" fmla="*/ 64945 h 239412"/>
                  <a:gd name="csX39" fmla="*/ 23862 w 241775"/>
                  <a:gd name="csY39" fmla="*/ 54418 h 239412"/>
                  <a:gd name="csX40" fmla="*/ 35212 w 241775"/>
                  <a:gd name="csY40" fmla="*/ 45640 h 239412"/>
                  <a:gd name="csX41" fmla="*/ 40012 w 241775"/>
                  <a:gd name="csY41" fmla="*/ 41148 h 239412"/>
                  <a:gd name="csX42" fmla="*/ 44024 w 241775"/>
                  <a:gd name="csY42" fmla="*/ 36485 h 239412"/>
                  <a:gd name="csX43" fmla="*/ 53660 w 241775"/>
                  <a:gd name="csY43" fmla="*/ 18105 h 239412"/>
                  <a:gd name="csX44" fmla="*/ 56403 w 241775"/>
                  <a:gd name="csY44" fmla="*/ 4835 h 239412"/>
                  <a:gd name="csX45" fmla="*/ 56609 w 241775"/>
                  <a:gd name="csY45" fmla="*/ 1234 h 239412"/>
                  <a:gd name="csX46" fmla="*/ 56643 w 241775"/>
                  <a:gd name="csY46" fmla="*/ 0 h 239412"/>
                  <a:gd name="csX47" fmla="*/ 56712 w 241775"/>
                  <a:gd name="csY47" fmla="*/ 1234 h 239412"/>
                  <a:gd name="csX48" fmla="*/ 56780 w 241775"/>
                  <a:gd name="csY48" fmla="*/ 4835 h 239412"/>
                  <a:gd name="csX49" fmla="*/ 55031 w 241775"/>
                  <a:gd name="csY49" fmla="*/ 18448 h 239412"/>
                  <a:gd name="csX50" fmla="*/ 46219 w 241775"/>
                  <a:gd name="csY50" fmla="*/ 38062 h 239412"/>
                  <a:gd name="csX51" fmla="*/ 42241 w 241775"/>
                  <a:gd name="csY51" fmla="*/ 43240 h 239412"/>
                  <a:gd name="csX52" fmla="*/ 37509 w 241775"/>
                  <a:gd name="csY52" fmla="*/ 48212 h 239412"/>
                  <a:gd name="csX53" fmla="*/ 26399 w 241775"/>
                  <a:gd name="csY53" fmla="*/ 57641 h 239412"/>
                  <a:gd name="csX54" fmla="*/ 15221 w 241775"/>
                  <a:gd name="csY54" fmla="*/ 68100 h 239412"/>
                  <a:gd name="csX55" fmla="*/ 14021 w 241775"/>
                  <a:gd name="csY55" fmla="*/ 69574 h 239412"/>
                  <a:gd name="csX56" fmla="*/ 12786 w 241775"/>
                  <a:gd name="csY56" fmla="*/ 71220 h 239412"/>
                  <a:gd name="csX57" fmla="*/ 10763 w 241775"/>
                  <a:gd name="csY57" fmla="*/ 74512 h 239412"/>
                  <a:gd name="csX58" fmla="*/ 9014 w 241775"/>
                  <a:gd name="csY58" fmla="*/ 78044 h 239412"/>
                  <a:gd name="csX59" fmla="*/ 8225 w 241775"/>
                  <a:gd name="csY59" fmla="*/ 79861 h 239412"/>
                  <a:gd name="csX60" fmla="*/ 7608 w 241775"/>
                  <a:gd name="csY60" fmla="*/ 81782 h 239412"/>
                  <a:gd name="csX61" fmla="*/ 6031 w 241775"/>
                  <a:gd name="csY61" fmla="*/ 98241 h 239412"/>
                  <a:gd name="csX62" fmla="*/ 10454 w 241775"/>
                  <a:gd name="csY62" fmla="*/ 115180 h 239412"/>
                  <a:gd name="csX63" fmla="*/ 19987 w 241775"/>
                  <a:gd name="csY63" fmla="*/ 130645 h 239412"/>
                  <a:gd name="csX64" fmla="*/ 23108 w 241775"/>
                  <a:gd name="csY64" fmla="*/ 134074 h 239412"/>
                  <a:gd name="csX65" fmla="*/ 26399 w 241775"/>
                  <a:gd name="csY65" fmla="*/ 137194 h 239412"/>
                  <a:gd name="csX66" fmla="*/ 28080 w 241775"/>
                  <a:gd name="csY66" fmla="*/ 138703 h 239412"/>
                  <a:gd name="csX67" fmla="*/ 30069 w 241775"/>
                  <a:gd name="csY67" fmla="*/ 140178 h 239412"/>
                  <a:gd name="csX68" fmla="*/ 32057 w 241775"/>
                  <a:gd name="csY68" fmla="*/ 141652 h 239412"/>
                  <a:gd name="csX69" fmla="*/ 32195 w 241775"/>
                  <a:gd name="csY69" fmla="*/ 141755 h 239412"/>
                  <a:gd name="csX70" fmla="*/ 32195 w 241775"/>
                  <a:gd name="csY70" fmla="*/ 141755 h 239412"/>
                  <a:gd name="csX71" fmla="*/ 32434 w 241775"/>
                  <a:gd name="csY71" fmla="*/ 141926 h 239412"/>
                  <a:gd name="csX72" fmla="*/ 32949 w 241775"/>
                  <a:gd name="csY72" fmla="*/ 142235 h 239412"/>
                  <a:gd name="csX73" fmla="*/ 33943 w 241775"/>
                  <a:gd name="csY73" fmla="*/ 142886 h 239412"/>
                  <a:gd name="csX74" fmla="*/ 70016 w 241775"/>
                  <a:gd name="csY74" fmla="*/ 156260 h 239412"/>
                  <a:gd name="csX75" fmla="*/ 109347 w 241775"/>
                  <a:gd name="csY75" fmla="*/ 159414 h 239412"/>
                  <a:gd name="csX76" fmla="*/ 148335 w 241775"/>
                  <a:gd name="csY76" fmla="*/ 160066 h 239412"/>
                  <a:gd name="csX77" fmla="*/ 167091 w 241775"/>
                  <a:gd name="csY77" fmla="*/ 161815 h 239412"/>
                  <a:gd name="csX78" fmla="*/ 184853 w 241775"/>
                  <a:gd name="csY78" fmla="*/ 165552 h 239412"/>
                  <a:gd name="csX79" fmla="*/ 193255 w 241775"/>
                  <a:gd name="csY79" fmla="*/ 168261 h 239412"/>
                  <a:gd name="csX80" fmla="*/ 197164 w 241775"/>
                  <a:gd name="csY80" fmla="*/ 169804 h 239412"/>
                  <a:gd name="csX81" fmla="*/ 198124 w 241775"/>
                  <a:gd name="csY81" fmla="*/ 170181 h 239412"/>
                  <a:gd name="csX82" fmla="*/ 198672 w 241775"/>
                  <a:gd name="csY82" fmla="*/ 170387 h 239412"/>
                  <a:gd name="csX83" fmla="*/ 199152 w 241775"/>
                  <a:gd name="csY83" fmla="*/ 170627 h 239412"/>
                  <a:gd name="csX84" fmla="*/ 201073 w 241775"/>
                  <a:gd name="csY84" fmla="*/ 171553 h 239412"/>
                  <a:gd name="csX85" fmla="*/ 208308 w 241775"/>
                  <a:gd name="csY85" fmla="*/ 175496 h 239412"/>
                  <a:gd name="csX86" fmla="*/ 211634 w 241775"/>
                  <a:gd name="csY86" fmla="*/ 177725 h 239412"/>
                  <a:gd name="csX87" fmla="*/ 213280 w 241775"/>
                  <a:gd name="csY87" fmla="*/ 178822 h 239412"/>
                  <a:gd name="csX88" fmla="*/ 214823 w 241775"/>
                  <a:gd name="csY88" fmla="*/ 180023 h 239412"/>
                  <a:gd name="csX89" fmla="*/ 225727 w 241775"/>
                  <a:gd name="csY89" fmla="*/ 190035 h 239412"/>
                  <a:gd name="csX90" fmla="*/ 233580 w 241775"/>
                  <a:gd name="csY90" fmla="*/ 200802 h 239412"/>
                  <a:gd name="csX91" fmla="*/ 241123 w 241775"/>
                  <a:gd name="csY91" fmla="*/ 220930 h 239412"/>
                  <a:gd name="csX92" fmla="*/ 241775 w 241775"/>
                  <a:gd name="csY92" fmla="*/ 228851 h 239412"/>
                  <a:gd name="csX93" fmla="*/ 241295 w 241775"/>
                  <a:gd name="csY93" fmla="*/ 234681 h 239412"/>
                  <a:gd name="csX94" fmla="*/ 240369 w 241775"/>
                  <a:gd name="csY94" fmla="*/ 239413 h 239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Lst>
                <a:rect l="l" t="t" r="r" b="b"/>
                <a:pathLst>
                  <a:path w="241775" h="239412">
                    <a:moveTo>
                      <a:pt x="240232" y="239378"/>
                    </a:moveTo>
                    <a:cubicBezTo>
                      <a:pt x="240232" y="239378"/>
                      <a:pt x="240403" y="237698"/>
                      <a:pt x="240780" y="234578"/>
                    </a:cubicBezTo>
                    <a:cubicBezTo>
                      <a:pt x="240883" y="233001"/>
                      <a:pt x="240780" y="231080"/>
                      <a:pt x="240780" y="228817"/>
                    </a:cubicBezTo>
                    <a:cubicBezTo>
                      <a:pt x="240472" y="226554"/>
                      <a:pt x="240335" y="223982"/>
                      <a:pt x="239580" y="221171"/>
                    </a:cubicBezTo>
                    <a:cubicBezTo>
                      <a:pt x="238312" y="215513"/>
                      <a:pt x="235637" y="208929"/>
                      <a:pt x="231145" y="202277"/>
                    </a:cubicBezTo>
                    <a:cubicBezTo>
                      <a:pt x="228951" y="198916"/>
                      <a:pt x="226139" y="195693"/>
                      <a:pt x="223052" y="192401"/>
                    </a:cubicBezTo>
                    <a:cubicBezTo>
                      <a:pt x="219795" y="189315"/>
                      <a:pt x="216332" y="186058"/>
                      <a:pt x="212251" y="183349"/>
                    </a:cubicBezTo>
                    <a:lnTo>
                      <a:pt x="210742" y="182286"/>
                    </a:lnTo>
                    <a:lnTo>
                      <a:pt x="209165" y="181291"/>
                    </a:lnTo>
                    <a:cubicBezTo>
                      <a:pt x="208102" y="180640"/>
                      <a:pt x="207039" y="179954"/>
                      <a:pt x="205942" y="179337"/>
                    </a:cubicBezTo>
                    <a:cubicBezTo>
                      <a:pt x="203678" y="178171"/>
                      <a:pt x="201416" y="176902"/>
                      <a:pt x="198947" y="175908"/>
                    </a:cubicBezTo>
                    <a:lnTo>
                      <a:pt x="197129" y="175119"/>
                    </a:lnTo>
                    <a:lnTo>
                      <a:pt x="196684" y="174913"/>
                    </a:lnTo>
                    <a:lnTo>
                      <a:pt x="196272" y="174776"/>
                    </a:lnTo>
                    <a:lnTo>
                      <a:pt x="195312" y="174433"/>
                    </a:lnTo>
                    <a:cubicBezTo>
                      <a:pt x="194009" y="173953"/>
                      <a:pt x="192706" y="173439"/>
                      <a:pt x="191403" y="173027"/>
                    </a:cubicBezTo>
                    <a:cubicBezTo>
                      <a:pt x="188831" y="172239"/>
                      <a:pt x="186191" y="171416"/>
                      <a:pt x="183448" y="170764"/>
                    </a:cubicBezTo>
                    <a:cubicBezTo>
                      <a:pt x="172475" y="168021"/>
                      <a:pt x="160507" y="166855"/>
                      <a:pt x="148060" y="166444"/>
                    </a:cubicBezTo>
                    <a:cubicBezTo>
                      <a:pt x="135579" y="165998"/>
                      <a:pt x="122617" y="166512"/>
                      <a:pt x="109313" y="166444"/>
                    </a:cubicBezTo>
                    <a:cubicBezTo>
                      <a:pt x="95974" y="166375"/>
                      <a:pt x="82292" y="165827"/>
                      <a:pt x="68713" y="163426"/>
                    </a:cubicBezTo>
                    <a:cubicBezTo>
                      <a:pt x="55203" y="160957"/>
                      <a:pt x="41727" y="156397"/>
                      <a:pt x="30137" y="148819"/>
                    </a:cubicBezTo>
                    <a:lnTo>
                      <a:pt x="29040" y="148133"/>
                    </a:lnTo>
                    <a:lnTo>
                      <a:pt x="28491" y="147790"/>
                    </a:lnTo>
                    <a:lnTo>
                      <a:pt x="28217" y="147619"/>
                    </a:lnTo>
                    <a:lnTo>
                      <a:pt x="27840" y="147344"/>
                    </a:lnTo>
                    <a:lnTo>
                      <a:pt x="25885" y="145835"/>
                    </a:lnTo>
                    <a:lnTo>
                      <a:pt x="23931" y="144327"/>
                    </a:lnTo>
                    <a:cubicBezTo>
                      <a:pt x="23279" y="143778"/>
                      <a:pt x="22593" y="143161"/>
                      <a:pt x="21941" y="142544"/>
                    </a:cubicBezTo>
                    <a:cubicBezTo>
                      <a:pt x="20639" y="141343"/>
                      <a:pt x="19301" y="140143"/>
                      <a:pt x="18204" y="138840"/>
                    </a:cubicBezTo>
                    <a:cubicBezTo>
                      <a:pt x="17073" y="137537"/>
                      <a:pt x="15838" y="136371"/>
                      <a:pt x="14844" y="134966"/>
                    </a:cubicBezTo>
                    <a:cubicBezTo>
                      <a:pt x="10523" y="129685"/>
                      <a:pt x="7094" y="123821"/>
                      <a:pt x="4625" y="117683"/>
                    </a:cubicBezTo>
                    <a:cubicBezTo>
                      <a:pt x="2156" y="111545"/>
                      <a:pt x="545" y="105167"/>
                      <a:pt x="133" y="98755"/>
                    </a:cubicBezTo>
                    <a:cubicBezTo>
                      <a:pt x="-347" y="92343"/>
                      <a:pt x="476" y="85965"/>
                      <a:pt x="2534" y="80136"/>
                    </a:cubicBezTo>
                    <a:cubicBezTo>
                      <a:pt x="2808" y="79416"/>
                      <a:pt x="2945" y="78661"/>
                      <a:pt x="3288" y="77975"/>
                    </a:cubicBezTo>
                    <a:lnTo>
                      <a:pt x="4248" y="75918"/>
                    </a:lnTo>
                    <a:cubicBezTo>
                      <a:pt x="4899" y="74546"/>
                      <a:pt x="5517" y="73175"/>
                      <a:pt x="6374" y="71940"/>
                    </a:cubicBezTo>
                    <a:cubicBezTo>
                      <a:pt x="7197" y="70672"/>
                      <a:pt x="7917" y="69437"/>
                      <a:pt x="8877" y="68203"/>
                    </a:cubicBezTo>
                    <a:lnTo>
                      <a:pt x="10180" y="66591"/>
                    </a:lnTo>
                    <a:lnTo>
                      <a:pt x="11654" y="64945"/>
                    </a:lnTo>
                    <a:cubicBezTo>
                      <a:pt x="15564" y="60762"/>
                      <a:pt x="19815" y="57470"/>
                      <a:pt x="23862" y="54418"/>
                    </a:cubicBezTo>
                    <a:cubicBezTo>
                      <a:pt x="27908" y="51366"/>
                      <a:pt x="31783" y="48555"/>
                      <a:pt x="35212" y="45640"/>
                    </a:cubicBezTo>
                    <a:cubicBezTo>
                      <a:pt x="36960" y="44166"/>
                      <a:pt x="38469" y="42725"/>
                      <a:pt x="40012" y="41148"/>
                    </a:cubicBezTo>
                    <a:cubicBezTo>
                      <a:pt x="41487" y="39605"/>
                      <a:pt x="42790" y="38062"/>
                      <a:pt x="44024" y="36485"/>
                    </a:cubicBezTo>
                    <a:cubicBezTo>
                      <a:pt x="48894" y="30107"/>
                      <a:pt x="51877" y="23626"/>
                      <a:pt x="53660" y="18105"/>
                    </a:cubicBezTo>
                    <a:cubicBezTo>
                      <a:pt x="55409" y="12550"/>
                      <a:pt x="56095" y="7990"/>
                      <a:pt x="56403" y="4835"/>
                    </a:cubicBezTo>
                    <a:cubicBezTo>
                      <a:pt x="56575" y="3258"/>
                      <a:pt x="56609" y="2057"/>
                      <a:pt x="56609" y="1234"/>
                    </a:cubicBezTo>
                    <a:cubicBezTo>
                      <a:pt x="56609" y="411"/>
                      <a:pt x="56643" y="0"/>
                      <a:pt x="56643" y="0"/>
                    </a:cubicBezTo>
                    <a:cubicBezTo>
                      <a:pt x="56643" y="0"/>
                      <a:pt x="56643" y="411"/>
                      <a:pt x="56712" y="1234"/>
                    </a:cubicBezTo>
                    <a:cubicBezTo>
                      <a:pt x="56746" y="2057"/>
                      <a:pt x="56815" y="3258"/>
                      <a:pt x="56780" y="4835"/>
                    </a:cubicBezTo>
                    <a:cubicBezTo>
                      <a:pt x="56746" y="7990"/>
                      <a:pt x="56472" y="12687"/>
                      <a:pt x="55031" y="18448"/>
                    </a:cubicBezTo>
                    <a:cubicBezTo>
                      <a:pt x="53557" y="24209"/>
                      <a:pt x="50985" y="31135"/>
                      <a:pt x="46219" y="38062"/>
                    </a:cubicBezTo>
                    <a:cubicBezTo>
                      <a:pt x="45053" y="39776"/>
                      <a:pt x="43682" y="41559"/>
                      <a:pt x="42241" y="43240"/>
                    </a:cubicBezTo>
                    <a:cubicBezTo>
                      <a:pt x="40835" y="44851"/>
                      <a:pt x="39189" y="46634"/>
                      <a:pt x="37509" y="48212"/>
                    </a:cubicBezTo>
                    <a:cubicBezTo>
                      <a:pt x="34115" y="51435"/>
                      <a:pt x="30240" y="54487"/>
                      <a:pt x="26399" y="57641"/>
                    </a:cubicBezTo>
                    <a:cubicBezTo>
                      <a:pt x="22525" y="60830"/>
                      <a:pt x="18615" y="64191"/>
                      <a:pt x="15221" y="68100"/>
                    </a:cubicBezTo>
                    <a:lnTo>
                      <a:pt x="14021" y="69574"/>
                    </a:lnTo>
                    <a:lnTo>
                      <a:pt x="12786" y="71220"/>
                    </a:lnTo>
                    <a:cubicBezTo>
                      <a:pt x="12100" y="72215"/>
                      <a:pt x="11449" y="73415"/>
                      <a:pt x="10763" y="74512"/>
                    </a:cubicBezTo>
                    <a:cubicBezTo>
                      <a:pt x="10009" y="75610"/>
                      <a:pt x="9528" y="76844"/>
                      <a:pt x="9014" y="78044"/>
                    </a:cubicBezTo>
                    <a:lnTo>
                      <a:pt x="8225" y="79861"/>
                    </a:lnTo>
                    <a:cubicBezTo>
                      <a:pt x="7951" y="80479"/>
                      <a:pt x="7848" y="81130"/>
                      <a:pt x="7608" y="81782"/>
                    </a:cubicBezTo>
                    <a:cubicBezTo>
                      <a:pt x="5963" y="86925"/>
                      <a:pt x="5414" y="92549"/>
                      <a:pt x="6031" y="98241"/>
                    </a:cubicBezTo>
                    <a:cubicBezTo>
                      <a:pt x="6614" y="103933"/>
                      <a:pt x="8089" y="109659"/>
                      <a:pt x="10454" y="115180"/>
                    </a:cubicBezTo>
                    <a:cubicBezTo>
                      <a:pt x="12786" y="120701"/>
                      <a:pt x="16009" y="125981"/>
                      <a:pt x="19987" y="130645"/>
                    </a:cubicBezTo>
                    <a:cubicBezTo>
                      <a:pt x="20913" y="131879"/>
                      <a:pt x="22079" y="132908"/>
                      <a:pt x="23108" y="134074"/>
                    </a:cubicBezTo>
                    <a:cubicBezTo>
                      <a:pt x="24136" y="135240"/>
                      <a:pt x="25302" y="136200"/>
                      <a:pt x="26399" y="137194"/>
                    </a:cubicBezTo>
                    <a:cubicBezTo>
                      <a:pt x="26982" y="137709"/>
                      <a:pt x="27497" y="138223"/>
                      <a:pt x="28080" y="138703"/>
                    </a:cubicBezTo>
                    <a:lnTo>
                      <a:pt x="30069" y="140178"/>
                    </a:lnTo>
                    <a:lnTo>
                      <a:pt x="32057" y="141652"/>
                    </a:lnTo>
                    <a:lnTo>
                      <a:pt x="32195" y="141755"/>
                    </a:lnTo>
                    <a:cubicBezTo>
                      <a:pt x="32195" y="141755"/>
                      <a:pt x="32126" y="141721"/>
                      <a:pt x="32195" y="141755"/>
                    </a:cubicBezTo>
                    <a:lnTo>
                      <a:pt x="32434" y="141926"/>
                    </a:lnTo>
                    <a:lnTo>
                      <a:pt x="32949" y="142235"/>
                    </a:lnTo>
                    <a:lnTo>
                      <a:pt x="33943" y="142886"/>
                    </a:lnTo>
                    <a:cubicBezTo>
                      <a:pt x="44608" y="149779"/>
                      <a:pt x="57123" y="153962"/>
                      <a:pt x="70016" y="156260"/>
                    </a:cubicBezTo>
                    <a:cubicBezTo>
                      <a:pt x="82944" y="158626"/>
                      <a:pt x="96248" y="159277"/>
                      <a:pt x="109347" y="159414"/>
                    </a:cubicBezTo>
                    <a:cubicBezTo>
                      <a:pt x="122514" y="159517"/>
                      <a:pt x="135613" y="159414"/>
                      <a:pt x="148335" y="160066"/>
                    </a:cubicBezTo>
                    <a:cubicBezTo>
                      <a:pt x="154713" y="160409"/>
                      <a:pt x="160988" y="160923"/>
                      <a:pt x="167091" y="161815"/>
                    </a:cubicBezTo>
                    <a:cubicBezTo>
                      <a:pt x="173195" y="162706"/>
                      <a:pt x="179161" y="163940"/>
                      <a:pt x="184853" y="165552"/>
                    </a:cubicBezTo>
                    <a:cubicBezTo>
                      <a:pt x="187700" y="166307"/>
                      <a:pt x="190477" y="167267"/>
                      <a:pt x="193255" y="168261"/>
                    </a:cubicBezTo>
                    <a:cubicBezTo>
                      <a:pt x="194592" y="168775"/>
                      <a:pt x="195861" y="169290"/>
                      <a:pt x="197164" y="169804"/>
                    </a:cubicBezTo>
                    <a:lnTo>
                      <a:pt x="198124" y="170181"/>
                    </a:lnTo>
                    <a:lnTo>
                      <a:pt x="198672" y="170387"/>
                    </a:lnTo>
                    <a:lnTo>
                      <a:pt x="199152" y="170627"/>
                    </a:lnTo>
                    <a:lnTo>
                      <a:pt x="201073" y="171553"/>
                    </a:lnTo>
                    <a:cubicBezTo>
                      <a:pt x="203645" y="172719"/>
                      <a:pt x="205976" y="174159"/>
                      <a:pt x="208308" y="175496"/>
                    </a:cubicBezTo>
                    <a:cubicBezTo>
                      <a:pt x="209439" y="176216"/>
                      <a:pt x="210536" y="177005"/>
                      <a:pt x="211634" y="177725"/>
                    </a:cubicBezTo>
                    <a:lnTo>
                      <a:pt x="213280" y="178822"/>
                    </a:lnTo>
                    <a:lnTo>
                      <a:pt x="214823" y="180023"/>
                    </a:lnTo>
                    <a:cubicBezTo>
                      <a:pt x="219006" y="183109"/>
                      <a:pt x="222504" y="186640"/>
                      <a:pt x="225727" y="190035"/>
                    </a:cubicBezTo>
                    <a:cubicBezTo>
                      <a:pt x="228779" y="193636"/>
                      <a:pt x="231488" y="197168"/>
                      <a:pt x="233580" y="200802"/>
                    </a:cubicBezTo>
                    <a:cubicBezTo>
                      <a:pt x="237900" y="207969"/>
                      <a:pt x="240197" y="215033"/>
                      <a:pt x="241123" y="220930"/>
                    </a:cubicBezTo>
                    <a:cubicBezTo>
                      <a:pt x="241706" y="223879"/>
                      <a:pt x="241638" y="226554"/>
                      <a:pt x="241775" y="228851"/>
                    </a:cubicBezTo>
                    <a:cubicBezTo>
                      <a:pt x="241603" y="231149"/>
                      <a:pt x="241535" y="233138"/>
                      <a:pt x="241295" y="234681"/>
                    </a:cubicBezTo>
                    <a:cubicBezTo>
                      <a:pt x="240678" y="237767"/>
                      <a:pt x="240369" y="239413"/>
                      <a:pt x="240369" y="239413"/>
                    </a:cubicBezTo>
                    <a:close/>
                  </a:path>
                </a:pathLst>
              </a:custGeom>
              <a:grpFill/>
              <a:ln w="3429" cap="flat">
                <a:noFill/>
                <a:prstDash val="solid"/>
                <a:miter/>
              </a:ln>
            </p:spPr>
            <p:txBody>
              <a:bodyPr/>
              <a:lstStyle/>
              <a:p>
                <a:endParaRPr lang="en-US"/>
              </a:p>
            </p:txBody>
          </p:sp>
          <p:sp>
            <p:nvSpPr>
              <p:cNvPr id="1060" name="Freeform 1059">
                <a:extLst>
                  <a:ext uri="{FF2B5EF4-FFF2-40B4-BE49-F238E27FC236}">
                    <a16:creationId xmlns:a16="http://schemas.microsoft.com/office/drawing/2014/main" id="{1F34ABC0-2AA0-3C8B-ACB0-3D6CF55674F2}"/>
                  </a:ext>
                </a:extLst>
              </p:cNvPr>
              <p:cNvSpPr/>
              <p:nvPr/>
            </p:nvSpPr>
            <p:spPr>
              <a:xfrm>
                <a:off x="8253403" y="2279949"/>
                <a:ext cx="39313" cy="63773"/>
              </a:xfrm>
              <a:custGeom>
                <a:avLst/>
                <a:gdLst>
                  <a:gd name="csX0" fmla="*/ 61566 w 61702"/>
                  <a:gd name="csY0" fmla="*/ 69 h 100092"/>
                  <a:gd name="csX1" fmla="*/ 61257 w 61702"/>
                  <a:gd name="csY1" fmla="*/ 1406 h 100092"/>
                  <a:gd name="csX2" fmla="*/ 60263 w 61702"/>
                  <a:gd name="csY2" fmla="*/ 5178 h 100092"/>
                  <a:gd name="csX3" fmla="*/ 58343 w 61702"/>
                  <a:gd name="csY3" fmla="*/ 10973 h 100092"/>
                  <a:gd name="csX4" fmla="*/ 54914 w 61702"/>
                  <a:gd name="csY4" fmla="*/ 18277 h 100092"/>
                  <a:gd name="csX5" fmla="*/ 49290 w 61702"/>
                  <a:gd name="csY5" fmla="*/ 26095 h 100092"/>
                  <a:gd name="csX6" fmla="*/ 48879 w 61702"/>
                  <a:gd name="csY6" fmla="*/ 26575 h 100092"/>
                  <a:gd name="csX7" fmla="*/ 48433 w 61702"/>
                  <a:gd name="csY7" fmla="*/ 27055 h 100092"/>
                  <a:gd name="csX8" fmla="*/ 47575 w 61702"/>
                  <a:gd name="csY8" fmla="*/ 27981 h 100092"/>
                  <a:gd name="csX9" fmla="*/ 45724 w 61702"/>
                  <a:gd name="csY9" fmla="*/ 29901 h 100092"/>
                  <a:gd name="csX10" fmla="*/ 41746 w 61702"/>
                  <a:gd name="csY10" fmla="*/ 33570 h 100092"/>
                  <a:gd name="csX11" fmla="*/ 24704 w 61702"/>
                  <a:gd name="csY11" fmla="*/ 47732 h 100092"/>
                  <a:gd name="csX12" fmla="*/ 17401 w 61702"/>
                  <a:gd name="csY12" fmla="*/ 55584 h 100092"/>
                  <a:gd name="csX13" fmla="*/ 11571 w 61702"/>
                  <a:gd name="csY13" fmla="*/ 64225 h 100092"/>
                  <a:gd name="csX14" fmla="*/ 7250 w 61702"/>
                  <a:gd name="csY14" fmla="*/ 73072 h 100092"/>
                  <a:gd name="csX15" fmla="*/ 5673 w 61702"/>
                  <a:gd name="csY15" fmla="*/ 77393 h 100092"/>
                  <a:gd name="csX16" fmla="*/ 4404 w 61702"/>
                  <a:gd name="csY16" fmla="*/ 81507 h 100092"/>
                  <a:gd name="csX17" fmla="*/ 2759 w 61702"/>
                  <a:gd name="csY17" fmla="*/ 88948 h 100092"/>
                  <a:gd name="csX18" fmla="*/ 2004 w 61702"/>
                  <a:gd name="csY18" fmla="*/ 94846 h 100092"/>
                  <a:gd name="csX19" fmla="*/ 1730 w 61702"/>
                  <a:gd name="csY19" fmla="*/ 98721 h 100092"/>
                  <a:gd name="csX20" fmla="*/ 1627 w 61702"/>
                  <a:gd name="csY20" fmla="*/ 100093 h 100092"/>
                  <a:gd name="csX21" fmla="*/ 1318 w 61702"/>
                  <a:gd name="csY21" fmla="*/ 98755 h 100092"/>
                  <a:gd name="csX22" fmla="*/ 564 w 61702"/>
                  <a:gd name="csY22" fmla="*/ 94880 h 100092"/>
                  <a:gd name="csX23" fmla="*/ 15 w 61702"/>
                  <a:gd name="csY23" fmla="*/ 88743 h 100092"/>
                  <a:gd name="csX24" fmla="*/ 15 w 61702"/>
                  <a:gd name="csY24" fmla="*/ 84936 h 100092"/>
                  <a:gd name="csX25" fmla="*/ 358 w 61702"/>
                  <a:gd name="csY25" fmla="*/ 80719 h 100092"/>
                  <a:gd name="csX26" fmla="*/ 2176 w 61702"/>
                  <a:gd name="csY26" fmla="*/ 71323 h 100092"/>
                  <a:gd name="csX27" fmla="*/ 5947 w 61702"/>
                  <a:gd name="csY27" fmla="*/ 61242 h 100092"/>
                  <a:gd name="csX28" fmla="*/ 11879 w 61702"/>
                  <a:gd name="csY28" fmla="*/ 51298 h 100092"/>
                  <a:gd name="csX29" fmla="*/ 19869 w 61702"/>
                  <a:gd name="csY29" fmla="*/ 42382 h 100092"/>
                  <a:gd name="csX30" fmla="*/ 28956 w 61702"/>
                  <a:gd name="csY30" fmla="*/ 35044 h 100092"/>
                  <a:gd name="csX31" fmla="*/ 37803 w 61702"/>
                  <a:gd name="csY31" fmla="*/ 28598 h 100092"/>
                  <a:gd name="csX32" fmla="*/ 41849 w 61702"/>
                  <a:gd name="csY32" fmla="*/ 25477 h 100092"/>
                  <a:gd name="csX33" fmla="*/ 43735 w 61702"/>
                  <a:gd name="csY33" fmla="*/ 23934 h 100092"/>
                  <a:gd name="csX34" fmla="*/ 44695 w 61702"/>
                  <a:gd name="csY34" fmla="*/ 23111 h 100092"/>
                  <a:gd name="csX35" fmla="*/ 45141 w 61702"/>
                  <a:gd name="csY35" fmla="*/ 22734 h 100092"/>
                  <a:gd name="csX36" fmla="*/ 45587 w 61702"/>
                  <a:gd name="csY36" fmla="*/ 22323 h 100092"/>
                  <a:gd name="csX37" fmla="*/ 51656 w 61702"/>
                  <a:gd name="csY37" fmla="*/ 15911 h 100092"/>
                  <a:gd name="csX38" fmla="*/ 59097 w 61702"/>
                  <a:gd name="csY38" fmla="*/ 4595 h 100092"/>
                  <a:gd name="csX39" fmla="*/ 61703 w 61702"/>
                  <a:gd name="csY39" fmla="*/ 0 h 100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61702" h="100092">
                    <a:moveTo>
                      <a:pt x="61566" y="69"/>
                    </a:moveTo>
                    <a:cubicBezTo>
                      <a:pt x="61566" y="69"/>
                      <a:pt x="61463" y="549"/>
                      <a:pt x="61257" y="1406"/>
                    </a:cubicBezTo>
                    <a:cubicBezTo>
                      <a:pt x="61052" y="2263"/>
                      <a:pt x="60743" y="3566"/>
                      <a:pt x="60263" y="5178"/>
                    </a:cubicBezTo>
                    <a:cubicBezTo>
                      <a:pt x="59783" y="6789"/>
                      <a:pt x="59200" y="8778"/>
                      <a:pt x="58343" y="10973"/>
                    </a:cubicBezTo>
                    <a:cubicBezTo>
                      <a:pt x="57485" y="13202"/>
                      <a:pt x="56423" y="15705"/>
                      <a:pt x="54914" y="18277"/>
                    </a:cubicBezTo>
                    <a:cubicBezTo>
                      <a:pt x="53439" y="20848"/>
                      <a:pt x="51553" y="23557"/>
                      <a:pt x="49290" y="26095"/>
                    </a:cubicBezTo>
                    <a:lnTo>
                      <a:pt x="48879" y="26575"/>
                    </a:lnTo>
                    <a:lnTo>
                      <a:pt x="48433" y="27055"/>
                    </a:lnTo>
                    <a:lnTo>
                      <a:pt x="47575" y="27981"/>
                    </a:lnTo>
                    <a:cubicBezTo>
                      <a:pt x="46958" y="28598"/>
                      <a:pt x="46341" y="29249"/>
                      <a:pt x="45724" y="29901"/>
                    </a:cubicBezTo>
                    <a:cubicBezTo>
                      <a:pt x="44455" y="31170"/>
                      <a:pt x="43118" y="32370"/>
                      <a:pt x="41746" y="33570"/>
                    </a:cubicBezTo>
                    <a:cubicBezTo>
                      <a:pt x="36226" y="38371"/>
                      <a:pt x="30019" y="42794"/>
                      <a:pt x="24704" y="47732"/>
                    </a:cubicBezTo>
                    <a:cubicBezTo>
                      <a:pt x="21995" y="50132"/>
                      <a:pt x="19526" y="52944"/>
                      <a:pt x="17401" y="55584"/>
                    </a:cubicBezTo>
                    <a:cubicBezTo>
                      <a:pt x="15172" y="58362"/>
                      <a:pt x="13251" y="61276"/>
                      <a:pt x="11571" y="64225"/>
                    </a:cubicBezTo>
                    <a:cubicBezTo>
                      <a:pt x="9856" y="67174"/>
                      <a:pt x="8450" y="70157"/>
                      <a:pt x="7250" y="73072"/>
                    </a:cubicBezTo>
                    <a:cubicBezTo>
                      <a:pt x="6668" y="74546"/>
                      <a:pt x="6119" y="75987"/>
                      <a:pt x="5673" y="77393"/>
                    </a:cubicBezTo>
                    <a:cubicBezTo>
                      <a:pt x="5159" y="78798"/>
                      <a:pt x="4782" y="80170"/>
                      <a:pt x="4404" y="81507"/>
                    </a:cubicBezTo>
                    <a:cubicBezTo>
                      <a:pt x="3685" y="84182"/>
                      <a:pt x="3170" y="86685"/>
                      <a:pt x="2759" y="88948"/>
                    </a:cubicBezTo>
                    <a:cubicBezTo>
                      <a:pt x="2450" y="91211"/>
                      <a:pt x="2107" y="93200"/>
                      <a:pt x="2004" y="94846"/>
                    </a:cubicBezTo>
                    <a:cubicBezTo>
                      <a:pt x="1833" y="96492"/>
                      <a:pt x="1764" y="97795"/>
                      <a:pt x="1730" y="98721"/>
                    </a:cubicBezTo>
                    <a:cubicBezTo>
                      <a:pt x="1661" y="99612"/>
                      <a:pt x="1627" y="100093"/>
                      <a:pt x="1627" y="100093"/>
                    </a:cubicBezTo>
                    <a:cubicBezTo>
                      <a:pt x="1627" y="100093"/>
                      <a:pt x="1524" y="99612"/>
                      <a:pt x="1318" y="98755"/>
                    </a:cubicBezTo>
                    <a:cubicBezTo>
                      <a:pt x="1147" y="97864"/>
                      <a:pt x="770" y="96561"/>
                      <a:pt x="564" y="94880"/>
                    </a:cubicBezTo>
                    <a:cubicBezTo>
                      <a:pt x="289" y="93200"/>
                      <a:pt x="84" y="91143"/>
                      <a:pt x="15" y="88743"/>
                    </a:cubicBezTo>
                    <a:cubicBezTo>
                      <a:pt x="15" y="87542"/>
                      <a:pt x="-19" y="86274"/>
                      <a:pt x="15" y="84936"/>
                    </a:cubicBezTo>
                    <a:cubicBezTo>
                      <a:pt x="118" y="83599"/>
                      <a:pt x="153" y="82193"/>
                      <a:pt x="358" y="80719"/>
                    </a:cubicBezTo>
                    <a:cubicBezTo>
                      <a:pt x="667" y="77770"/>
                      <a:pt x="1250" y="74615"/>
                      <a:pt x="2176" y="71323"/>
                    </a:cubicBezTo>
                    <a:cubicBezTo>
                      <a:pt x="3136" y="68066"/>
                      <a:pt x="4267" y="64602"/>
                      <a:pt x="5947" y="61242"/>
                    </a:cubicBezTo>
                    <a:cubicBezTo>
                      <a:pt x="7593" y="57882"/>
                      <a:pt x="9514" y="54453"/>
                      <a:pt x="11879" y="51298"/>
                    </a:cubicBezTo>
                    <a:cubicBezTo>
                      <a:pt x="14314" y="48006"/>
                      <a:pt x="16920" y="45091"/>
                      <a:pt x="19869" y="42382"/>
                    </a:cubicBezTo>
                    <a:cubicBezTo>
                      <a:pt x="22818" y="39708"/>
                      <a:pt x="25904" y="37273"/>
                      <a:pt x="28956" y="35044"/>
                    </a:cubicBezTo>
                    <a:cubicBezTo>
                      <a:pt x="31974" y="32850"/>
                      <a:pt x="34923" y="30690"/>
                      <a:pt x="37803" y="28598"/>
                    </a:cubicBezTo>
                    <a:cubicBezTo>
                      <a:pt x="39209" y="27569"/>
                      <a:pt x="40546" y="26506"/>
                      <a:pt x="41849" y="25477"/>
                    </a:cubicBezTo>
                    <a:cubicBezTo>
                      <a:pt x="42466" y="24963"/>
                      <a:pt x="43118" y="24449"/>
                      <a:pt x="43735" y="23934"/>
                    </a:cubicBezTo>
                    <a:lnTo>
                      <a:pt x="44695" y="23111"/>
                    </a:lnTo>
                    <a:lnTo>
                      <a:pt x="45141" y="22734"/>
                    </a:lnTo>
                    <a:lnTo>
                      <a:pt x="45587" y="22323"/>
                    </a:lnTo>
                    <a:cubicBezTo>
                      <a:pt x="47884" y="20197"/>
                      <a:pt x="49942" y="18037"/>
                      <a:pt x="51656" y="15911"/>
                    </a:cubicBezTo>
                    <a:cubicBezTo>
                      <a:pt x="55085" y="11624"/>
                      <a:pt x="57451" y="7475"/>
                      <a:pt x="59097" y="4595"/>
                    </a:cubicBezTo>
                    <a:cubicBezTo>
                      <a:pt x="60777" y="1680"/>
                      <a:pt x="61703" y="0"/>
                      <a:pt x="61703" y="0"/>
                    </a:cubicBezTo>
                    <a:close/>
                  </a:path>
                </a:pathLst>
              </a:custGeom>
              <a:grpFill/>
              <a:ln w="3429" cap="flat">
                <a:noFill/>
                <a:prstDash val="solid"/>
                <a:miter/>
              </a:ln>
            </p:spPr>
            <p:txBody>
              <a:bodyPr/>
              <a:lstStyle/>
              <a:p>
                <a:endParaRPr lang="en-US"/>
              </a:p>
            </p:txBody>
          </p:sp>
          <p:sp>
            <p:nvSpPr>
              <p:cNvPr id="1061" name="Freeform 1060">
                <a:extLst>
                  <a:ext uri="{FF2B5EF4-FFF2-40B4-BE49-F238E27FC236}">
                    <a16:creationId xmlns:a16="http://schemas.microsoft.com/office/drawing/2014/main" id="{076A553E-C710-5938-37D8-4C61AB946A6A}"/>
                  </a:ext>
                </a:extLst>
              </p:cNvPr>
              <p:cNvSpPr/>
              <p:nvPr/>
            </p:nvSpPr>
            <p:spPr>
              <a:xfrm>
                <a:off x="8187632" y="2177440"/>
                <a:ext cx="38209" cy="73626"/>
              </a:xfrm>
              <a:custGeom>
                <a:avLst/>
                <a:gdLst>
                  <a:gd name="csX0" fmla="*/ 59866 w 59969"/>
                  <a:gd name="csY0" fmla="*/ 0 h 115557"/>
                  <a:gd name="csX1" fmla="*/ 54003 w 59969"/>
                  <a:gd name="csY1" fmla="*/ 2057 h 115557"/>
                  <a:gd name="csX2" fmla="*/ 47659 w 59969"/>
                  <a:gd name="csY2" fmla="*/ 4938 h 115557"/>
                  <a:gd name="csX3" fmla="*/ 39944 w 59969"/>
                  <a:gd name="csY3" fmla="*/ 9567 h 115557"/>
                  <a:gd name="csX4" fmla="*/ 35829 w 59969"/>
                  <a:gd name="csY4" fmla="*/ 12584 h 115557"/>
                  <a:gd name="csX5" fmla="*/ 31646 w 59969"/>
                  <a:gd name="csY5" fmla="*/ 16048 h 115557"/>
                  <a:gd name="csX6" fmla="*/ 27531 w 59969"/>
                  <a:gd name="csY6" fmla="*/ 20025 h 115557"/>
                  <a:gd name="csX7" fmla="*/ 23553 w 59969"/>
                  <a:gd name="csY7" fmla="*/ 24449 h 115557"/>
                  <a:gd name="csX8" fmla="*/ 19850 w 59969"/>
                  <a:gd name="csY8" fmla="*/ 29352 h 115557"/>
                  <a:gd name="csX9" fmla="*/ 16490 w 59969"/>
                  <a:gd name="csY9" fmla="*/ 34633 h 115557"/>
                  <a:gd name="csX10" fmla="*/ 13506 w 59969"/>
                  <a:gd name="csY10" fmla="*/ 40257 h 115557"/>
                  <a:gd name="csX11" fmla="*/ 12203 w 59969"/>
                  <a:gd name="csY11" fmla="*/ 43171 h 115557"/>
                  <a:gd name="csX12" fmla="*/ 11003 w 59969"/>
                  <a:gd name="csY12" fmla="*/ 46120 h 115557"/>
                  <a:gd name="csX13" fmla="*/ 7574 w 59969"/>
                  <a:gd name="csY13" fmla="*/ 58362 h 115557"/>
                  <a:gd name="csX14" fmla="*/ 6717 w 59969"/>
                  <a:gd name="csY14" fmla="*/ 64534 h 115557"/>
                  <a:gd name="csX15" fmla="*/ 6477 w 59969"/>
                  <a:gd name="csY15" fmla="*/ 70603 h 115557"/>
                  <a:gd name="csX16" fmla="*/ 7403 w 59969"/>
                  <a:gd name="csY16" fmla="*/ 82330 h 115557"/>
                  <a:gd name="csX17" fmla="*/ 8672 w 59969"/>
                  <a:gd name="csY17" fmla="*/ 93235 h 115557"/>
                  <a:gd name="csX18" fmla="*/ 8672 w 59969"/>
                  <a:gd name="csY18" fmla="*/ 102733 h 115557"/>
                  <a:gd name="csX19" fmla="*/ 7197 w 59969"/>
                  <a:gd name="csY19" fmla="*/ 109900 h 115557"/>
                  <a:gd name="csX20" fmla="*/ 6203 w 59969"/>
                  <a:gd name="csY20" fmla="*/ 112403 h 115557"/>
                  <a:gd name="csX21" fmla="*/ 5277 w 59969"/>
                  <a:gd name="csY21" fmla="*/ 114151 h 115557"/>
                  <a:gd name="csX22" fmla="*/ 4420 w 59969"/>
                  <a:gd name="csY22" fmla="*/ 115557 h 115557"/>
                  <a:gd name="csX23" fmla="*/ 4900 w 59969"/>
                  <a:gd name="csY23" fmla="*/ 114014 h 115557"/>
                  <a:gd name="csX24" fmla="*/ 5379 w 59969"/>
                  <a:gd name="csY24" fmla="*/ 112128 h 115557"/>
                  <a:gd name="csX25" fmla="*/ 5825 w 59969"/>
                  <a:gd name="csY25" fmla="*/ 109591 h 115557"/>
                  <a:gd name="csX26" fmla="*/ 5962 w 59969"/>
                  <a:gd name="csY26" fmla="*/ 102699 h 115557"/>
                  <a:gd name="csX27" fmla="*/ 4591 w 59969"/>
                  <a:gd name="csY27" fmla="*/ 93852 h 115557"/>
                  <a:gd name="csX28" fmla="*/ 2122 w 59969"/>
                  <a:gd name="csY28" fmla="*/ 83290 h 115557"/>
                  <a:gd name="csX29" fmla="*/ 888 w 59969"/>
                  <a:gd name="csY29" fmla="*/ 77324 h 115557"/>
                  <a:gd name="csX30" fmla="*/ 613 w 59969"/>
                  <a:gd name="csY30" fmla="*/ 75815 h 115557"/>
                  <a:gd name="csX31" fmla="*/ 545 w 59969"/>
                  <a:gd name="csY31" fmla="*/ 75438 h 115557"/>
                  <a:gd name="csX32" fmla="*/ 545 w 59969"/>
                  <a:gd name="csY32" fmla="*/ 74992 h 115557"/>
                  <a:gd name="csX33" fmla="*/ 442 w 59969"/>
                  <a:gd name="csY33" fmla="*/ 74169 h 115557"/>
                  <a:gd name="csX34" fmla="*/ 168 w 59969"/>
                  <a:gd name="csY34" fmla="*/ 70877 h 115557"/>
                  <a:gd name="csX35" fmla="*/ 65 w 59969"/>
                  <a:gd name="csY35" fmla="*/ 64122 h 115557"/>
                  <a:gd name="csX36" fmla="*/ 716 w 59969"/>
                  <a:gd name="csY36" fmla="*/ 57230 h 115557"/>
                  <a:gd name="csX37" fmla="*/ 4282 w 59969"/>
                  <a:gd name="csY37" fmla="*/ 43583 h 115557"/>
                  <a:gd name="csX38" fmla="*/ 5654 w 59969"/>
                  <a:gd name="csY38" fmla="*/ 40325 h 115557"/>
                  <a:gd name="csX39" fmla="*/ 7128 w 59969"/>
                  <a:gd name="csY39" fmla="*/ 37102 h 115557"/>
                  <a:gd name="csX40" fmla="*/ 10557 w 59969"/>
                  <a:gd name="csY40" fmla="*/ 30998 h 115557"/>
                  <a:gd name="csX41" fmla="*/ 14501 w 59969"/>
                  <a:gd name="csY41" fmla="*/ 25375 h 115557"/>
                  <a:gd name="csX42" fmla="*/ 18856 w 59969"/>
                  <a:gd name="csY42" fmla="*/ 20265 h 115557"/>
                  <a:gd name="csX43" fmla="*/ 23485 w 59969"/>
                  <a:gd name="csY43" fmla="*/ 15739 h 115557"/>
                  <a:gd name="csX44" fmla="*/ 28320 w 59969"/>
                  <a:gd name="csY44" fmla="*/ 11864 h 115557"/>
                  <a:gd name="csX45" fmla="*/ 30754 w 59969"/>
                  <a:gd name="csY45" fmla="*/ 10150 h 115557"/>
                  <a:gd name="csX46" fmla="*/ 33189 w 59969"/>
                  <a:gd name="csY46" fmla="*/ 8607 h 115557"/>
                  <a:gd name="csX47" fmla="*/ 37955 w 59969"/>
                  <a:gd name="csY47" fmla="*/ 6001 h 115557"/>
                  <a:gd name="csX48" fmla="*/ 46699 w 59969"/>
                  <a:gd name="csY48" fmla="*/ 2400 h 115557"/>
                  <a:gd name="csX49" fmla="*/ 53763 w 59969"/>
                  <a:gd name="csY49" fmla="*/ 686 h 115557"/>
                  <a:gd name="csX50" fmla="*/ 59969 w 59969"/>
                  <a:gd name="csY50" fmla="*/ 34 h 115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59969" h="115557">
                    <a:moveTo>
                      <a:pt x="59866" y="0"/>
                    </a:moveTo>
                    <a:cubicBezTo>
                      <a:pt x="59866" y="0"/>
                      <a:pt x="57740" y="789"/>
                      <a:pt x="54003" y="2057"/>
                    </a:cubicBezTo>
                    <a:cubicBezTo>
                      <a:pt x="52185" y="2846"/>
                      <a:pt x="50059" y="3806"/>
                      <a:pt x="47659" y="4938"/>
                    </a:cubicBezTo>
                    <a:cubicBezTo>
                      <a:pt x="45327" y="6309"/>
                      <a:pt x="42619" y="7612"/>
                      <a:pt x="39944" y="9567"/>
                    </a:cubicBezTo>
                    <a:cubicBezTo>
                      <a:pt x="38572" y="10459"/>
                      <a:pt x="37166" y="11384"/>
                      <a:pt x="35829" y="12584"/>
                    </a:cubicBezTo>
                    <a:cubicBezTo>
                      <a:pt x="34492" y="13750"/>
                      <a:pt x="32949" y="14710"/>
                      <a:pt x="31646" y="16048"/>
                    </a:cubicBezTo>
                    <a:cubicBezTo>
                      <a:pt x="30308" y="17351"/>
                      <a:pt x="28834" y="18585"/>
                      <a:pt x="27531" y="20025"/>
                    </a:cubicBezTo>
                    <a:cubicBezTo>
                      <a:pt x="26262" y="21534"/>
                      <a:pt x="24856" y="22906"/>
                      <a:pt x="23553" y="24449"/>
                    </a:cubicBezTo>
                    <a:cubicBezTo>
                      <a:pt x="22353" y="26060"/>
                      <a:pt x="21016" y="27638"/>
                      <a:pt x="19850" y="29352"/>
                    </a:cubicBezTo>
                    <a:cubicBezTo>
                      <a:pt x="18753" y="31135"/>
                      <a:pt x="17553" y="32816"/>
                      <a:pt x="16490" y="34633"/>
                    </a:cubicBezTo>
                    <a:cubicBezTo>
                      <a:pt x="15495" y="36519"/>
                      <a:pt x="14398" y="38336"/>
                      <a:pt x="13506" y="40257"/>
                    </a:cubicBezTo>
                    <a:lnTo>
                      <a:pt x="12203" y="43171"/>
                    </a:lnTo>
                    <a:cubicBezTo>
                      <a:pt x="11758" y="44131"/>
                      <a:pt x="11312" y="45126"/>
                      <a:pt x="11003" y="46120"/>
                    </a:cubicBezTo>
                    <a:cubicBezTo>
                      <a:pt x="9494" y="50098"/>
                      <a:pt x="8329" y="54212"/>
                      <a:pt x="7574" y="58362"/>
                    </a:cubicBezTo>
                    <a:cubicBezTo>
                      <a:pt x="7266" y="60419"/>
                      <a:pt x="6785" y="62476"/>
                      <a:pt x="6717" y="64534"/>
                    </a:cubicBezTo>
                    <a:cubicBezTo>
                      <a:pt x="6580" y="66591"/>
                      <a:pt x="6305" y="68614"/>
                      <a:pt x="6477" y="70603"/>
                    </a:cubicBezTo>
                    <a:cubicBezTo>
                      <a:pt x="6477" y="74581"/>
                      <a:pt x="6888" y="78524"/>
                      <a:pt x="7403" y="82330"/>
                    </a:cubicBezTo>
                    <a:cubicBezTo>
                      <a:pt x="7917" y="86137"/>
                      <a:pt x="8397" y="89806"/>
                      <a:pt x="8672" y="93235"/>
                    </a:cubicBezTo>
                    <a:cubicBezTo>
                      <a:pt x="8980" y="96664"/>
                      <a:pt x="8980" y="99887"/>
                      <a:pt x="8672" y="102733"/>
                    </a:cubicBezTo>
                    <a:cubicBezTo>
                      <a:pt x="8397" y="105579"/>
                      <a:pt x="7883" y="108014"/>
                      <a:pt x="7197" y="109900"/>
                    </a:cubicBezTo>
                    <a:cubicBezTo>
                      <a:pt x="6923" y="110860"/>
                      <a:pt x="6546" y="111683"/>
                      <a:pt x="6203" y="112403"/>
                    </a:cubicBezTo>
                    <a:cubicBezTo>
                      <a:pt x="5894" y="113123"/>
                      <a:pt x="5585" y="113706"/>
                      <a:pt x="5277" y="114151"/>
                    </a:cubicBezTo>
                    <a:cubicBezTo>
                      <a:pt x="4728" y="115077"/>
                      <a:pt x="4420" y="115557"/>
                      <a:pt x="4420" y="115557"/>
                    </a:cubicBezTo>
                    <a:cubicBezTo>
                      <a:pt x="4420" y="115557"/>
                      <a:pt x="4591" y="115009"/>
                      <a:pt x="4900" y="114014"/>
                    </a:cubicBezTo>
                    <a:cubicBezTo>
                      <a:pt x="5071" y="113534"/>
                      <a:pt x="5243" y="112883"/>
                      <a:pt x="5379" y="112128"/>
                    </a:cubicBezTo>
                    <a:cubicBezTo>
                      <a:pt x="5517" y="111374"/>
                      <a:pt x="5723" y="110551"/>
                      <a:pt x="5825" y="109591"/>
                    </a:cubicBezTo>
                    <a:cubicBezTo>
                      <a:pt x="6100" y="107705"/>
                      <a:pt x="6100" y="105339"/>
                      <a:pt x="5962" y="102699"/>
                    </a:cubicBezTo>
                    <a:cubicBezTo>
                      <a:pt x="5791" y="100058"/>
                      <a:pt x="5277" y="97075"/>
                      <a:pt x="4591" y="93852"/>
                    </a:cubicBezTo>
                    <a:cubicBezTo>
                      <a:pt x="3905" y="90629"/>
                      <a:pt x="2979" y="87097"/>
                      <a:pt x="2122" y="83290"/>
                    </a:cubicBezTo>
                    <a:cubicBezTo>
                      <a:pt x="1711" y="81405"/>
                      <a:pt x="1230" y="79347"/>
                      <a:pt x="888" y="77324"/>
                    </a:cubicBezTo>
                    <a:lnTo>
                      <a:pt x="613" y="75815"/>
                    </a:lnTo>
                    <a:lnTo>
                      <a:pt x="545" y="75438"/>
                    </a:lnTo>
                    <a:lnTo>
                      <a:pt x="545" y="74992"/>
                    </a:lnTo>
                    <a:cubicBezTo>
                      <a:pt x="545" y="74992"/>
                      <a:pt x="442" y="74169"/>
                      <a:pt x="442" y="74169"/>
                    </a:cubicBezTo>
                    <a:cubicBezTo>
                      <a:pt x="339" y="73072"/>
                      <a:pt x="236" y="71975"/>
                      <a:pt x="168" y="70877"/>
                    </a:cubicBezTo>
                    <a:cubicBezTo>
                      <a:pt x="-107" y="68649"/>
                      <a:pt x="30" y="66420"/>
                      <a:pt x="65" y="64122"/>
                    </a:cubicBezTo>
                    <a:cubicBezTo>
                      <a:pt x="-4" y="61825"/>
                      <a:pt x="408" y="59527"/>
                      <a:pt x="716" y="57230"/>
                    </a:cubicBezTo>
                    <a:cubicBezTo>
                      <a:pt x="1368" y="52601"/>
                      <a:pt x="2671" y="48040"/>
                      <a:pt x="4282" y="43583"/>
                    </a:cubicBezTo>
                    <a:cubicBezTo>
                      <a:pt x="4625" y="42451"/>
                      <a:pt x="5140" y="41388"/>
                      <a:pt x="5654" y="40325"/>
                    </a:cubicBezTo>
                    <a:lnTo>
                      <a:pt x="7128" y="37102"/>
                    </a:lnTo>
                    <a:cubicBezTo>
                      <a:pt x="8123" y="34976"/>
                      <a:pt x="9426" y="33021"/>
                      <a:pt x="10557" y="30998"/>
                    </a:cubicBezTo>
                    <a:cubicBezTo>
                      <a:pt x="11758" y="29009"/>
                      <a:pt x="13198" y="27226"/>
                      <a:pt x="14501" y="25375"/>
                    </a:cubicBezTo>
                    <a:cubicBezTo>
                      <a:pt x="15907" y="23592"/>
                      <a:pt x="17415" y="21946"/>
                      <a:pt x="18856" y="20265"/>
                    </a:cubicBezTo>
                    <a:cubicBezTo>
                      <a:pt x="20364" y="18654"/>
                      <a:pt x="21942" y="17179"/>
                      <a:pt x="23485" y="15739"/>
                    </a:cubicBezTo>
                    <a:cubicBezTo>
                      <a:pt x="25062" y="14333"/>
                      <a:pt x="26742" y="13133"/>
                      <a:pt x="28320" y="11864"/>
                    </a:cubicBezTo>
                    <a:cubicBezTo>
                      <a:pt x="29074" y="11213"/>
                      <a:pt x="29897" y="10664"/>
                      <a:pt x="30754" y="10150"/>
                    </a:cubicBezTo>
                    <a:cubicBezTo>
                      <a:pt x="31577" y="9635"/>
                      <a:pt x="32400" y="9121"/>
                      <a:pt x="33189" y="8607"/>
                    </a:cubicBezTo>
                    <a:cubicBezTo>
                      <a:pt x="34766" y="7544"/>
                      <a:pt x="36412" y="6755"/>
                      <a:pt x="37955" y="6001"/>
                    </a:cubicBezTo>
                    <a:cubicBezTo>
                      <a:pt x="41007" y="4321"/>
                      <a:pt x="44093" y="3395"/>
                      <a:pt x="46699" y="2400"/>
                    </a:cubicBezTo>
                    <a:cubicBezTo>
                      <a:pt x="49408" y="1612"/>
                      <a:pt x="51843" y="1097"/>
                      <a:pt x="53763" y="686"/>
                    </a:cubicBezTo>
                    <a:cubicBezTo>
                      <a:pt x="57706" y="206"/>
                      <a:pt x="59969" y="34"/>
                      <a:pt x="59969" y="34"/>
                    </a:cubicBezTo>
                    <a:close/>
                  </a:path>
                </a:pathLst>
              </a:custGeom>
              <a:grpFill/>
              <a:ln w="3429" cap="flat">
                <a:noFill/>
                <a:prstDash val="solid"/>
                <a:miter/>
              </a:ln>
            </p:spPr>
            <p:txBody>
              <a:bodyPr/>
              <a:lstStyle/>
              <a:p>
                <a:endParaRPr lang="en-US"/>
              </a:p>
            </p:txBody>
          </p:sp>
          <p:sp>
            <p:nvSpPr>
              <p:cNvPr id="1062" name="Freeform 1061">
                <a:extLst>
                  <a:ext uri="{FF2B5EF4-FFF2-40B4-BE49-F238E27FC236}">
                    <a16:creationId xmlns:a16="http://schemas.microsoft.com/office/drawing/2014/main" id="{7E8406EC-13D1-1C79-E641-76498A865EA5}"/>
                  </a:ext>
                </a:extLst>
              </p:cNvPr>
              <p:cNvSpPr/>
              <p:nvPr/>
            </p:nvSpPr>
            <p:spPr>
              <a:xfrm>
                <a:off x="8120732" y="2192887"/>
                <a:ext cx="79831" cy="19139"/>
              </a:xfrm>
              <a:custGeom>
                <a:avLst/>
                <a:gdLst>
                  <a:gd name="csX0" fmla="*/ 125296 w 125295"/>
                  <a:gd name="csY0" fmla="*/ 4801 h 30038"/>
                  <a:gd name="csX1" fmla="*/ 124233 w 125295"/>
                  <a:gd name="csY1" fmla="*/ 5932 h 30038"/>
                  <a:gd name="csX2" fmla="*/ 121181 w 125295"/>
                  <a:gd name="csY2" fmla="*/ 9121 h 30038"/>
                  <a:gd name="csX3" fmla="*/ 116175 w 125295"/>
                  <a:gd name="csY3" fmla="*/ 13956 h 30038"/>
                  <a:gd name="csX4" fmla="*/ 108974 w 125295"/>
                  <a:gd name="csY4" fmla="*/ 19682 h 30038"/>
                  <a:gd name="csX5" fmla="*/ 98892 w 125295"/>
                  <a:gd name="csY5" fmla="*/ 24552 h 30038"/>
                  <a:gd name="csX6" fmla="*/ 86617 w 125295"/>
                  <a:gd name="csY6" fmla="*/ 25958 h 30038"/>
                  <a:gd name="csX7" fmla="*/ 83427 w 125295"/>
                  <a:gd name="csY7" fmla="*/ 25752 h 30038"/>
                  <a:gd name="csX8" fmla="*/ 80307 w 125295"/>
                  <a:gd name="csY8" fmla="*/ 25409 h 30038"/>
                  <a:gd name="csX9" fmla="*/ 73929 w 125295"/>
                  <a:gd name="csY9" fmla="*/ 24277 h 30038"/>
                  <a:gd name="csX10" fmla="*/ 61414 w 125295"/>
                  <a:gd name="csY10" fmla="*/ 20985 h 30038"/>
                  <a:gd name="csX11" fmla="*/ 37239 w 125295"/>
                  <a:gd name="csY11" fmla="*/ 14985 h 30038"/>
                  <a:gd name="csX12" fmla="*/ 15979 w 125295"/>
                  <a:gd name="csY12" fmla="*/ 16939 h 30038"/>
                  <a:gd name="csX13" fmla="*/ 8264 w 125295"/>
                  <a:gd name="csY13" fmla="*/ 20746 h 30038"/>
                  <a:gd name="csX14" fmla="*/ 3257 w 125295"/>
                  <a:gd name="csY14" fmla="*/ 25169 h 30038"/>
                  <a:gd name="csX15" fmla="*/ 754 w 125295"/>
                  <a:gd name="csY15" fmla="*/ 28701 h 30038"/>
                  <a:gd name="csX16" fmla="*/ 0 w 125295"/>
                  <a:gd name="csY16" fmla="*/ 30038 h 30038"/>
                  <a:gd name="csX17" fmla="*/ 686 w 125295"/>
                  <a:gd name="csY17" fmla="*/ 28666 h 30038"/>
                  <a:gd name="csX18" fmla="*/ 3018 w 125295"/>
                  <a:gd name="csY18" fmla="*/ 24997 h 30038"/>
                  <a:gd name="csX19" fmla="*/ 7887 w 125295"/>
                  <a:gd name="csY19" fmla="*/ 20231 h 30038"/>
                  <a:gd name="csX20" fmla="*/ 15602 w 125295"/>
                  <a:gd name="csY20" fmla="*/ 15911 h 30038"/>
                  <a:gd name="csX21" fmla="*/ 37513 w 125295"/>
                  <a:gd name="csY21" fmla="*/ 12756 h 30038"/>
                  <a:gd name="csX22" fmla="*/ 62373 w 125295"/>
                  <a:gd name="csY22" fmla="*/ 17522 h 30038"/>
                  <a:gd name="csX23" fmla="*/ 74718 w 125295"/>
                  <a:gd name="csY23" fmla="*/ 20094 h 30038"/>
                  <a:gd name="csX24" fmla="*/ 80719 w 125295"/>
                  <a:gd name="csY24" fmla="*/ 20814 h 30038"/>
                  <a:gd name="csX25" fmla="*/ 83736 w 125295"/>
                  <a:gd name="csY25" fmla="*/ 20985 h 30038"/>
                  <a:gd name="csX26" fmla="*/ 86617 w 125295"/>
                  <a:gd name="csY26" fmla="*/ 20985 h 30038"/>
                  <a:gd name="csX27" fmla="*/ 97143 w 125295"/>
                  <a:gd name="csY27" fmla="*/ 19237 h 30038"/>
                  <a:gd name="csX28" fmla="*/ 105442 w 125295"/>
                  <a:gd name="csY28" fmla="*/ 14676 h 30038"/>
                  <a:gd name="csX29" fmla="*/ 111648 w 125295"/>
                  <a:gd name="csY29" fmla="*/ 9190 h 30038"/>
                  <a:gd name="csX30" fmla="*/ 116106 w 125295"/>
                  <a:gd name="csY30" fmla="*/ 4423 h 30038"/>
                  <a:gd name="csX31" fmla="*/ 118884 w 125295"/>
                  <a:gd name="csY31" fmla="*/ 1166 h 30038"/>
                  <a:gd name="csX32" fmla="*/ 119878 w 125295"/>
                  <a:gd name="csY32" fmla="*/ 0 h 30038"/>
                  <a:gd name="csX33" fmla="*/ 125261 w 125295"/>
                  <a:gd name="csY33" fmla="*/ 4801 h 30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25295" h="30038">
                    <a:moveTo>
                      <a:pt x="125296" y="4801"/>
                    </a:moveTo>
                    <a:cubicBezTo>
                      <a:pt x="125296" y="4801"/>
                      <a:pt x="124919" y="5178"/>
                      <a:pt x="124233" y="5932"/>
                    </a:cubicBezTo>
                    <a:cubicBezTo>
                      <a:pt x="123547" y="6652"/>
                      <a:pt x="122552" y="7715"/>
                      <a:pt x="121181" y="9121"/>
                    </a:cubicBezTo>
                    <a:cubicBezTo>
                      <a:pt x="119843" y="10527"/>
                      <a:pt x="118163" y="12139"/>
                      <a:pt x="116175" y="13956"/>
                    </a:cubicBezTo>
                    <a:cubicBezTo>
                      <a:pt x="114186" y="15773"/>
                      <a:pt x="111785" y="17762"/>
                      <a:pt x="108974" y="19682"/>
                    </a:cubicBezTo>
                    <a:cubicBezTo>
                      <a:pt x="106127" y="21603"/>
                      <a:pt x="102733" y="23386"/>
                      <a:pt x="98892" y="24552"/>
                    </a:cubicBezTo>
                    <a:cubicBezTo>
                      <a:pt x="95052" y="25718"/>
                      <a:pt x="90800" y="26163"/>
                      <a:pt x="86617" y="25958"/>
                    </a:cubicBezTo>
                    <a:cubicBezTo>
                      <a:pt x="85553" y="25889"/>
                      <a:pt x="84525" y="25889"/>
                      <a:pt x="83427" y="25752"/>
                    </a:cubicBezTo>
                    <a:cubicBezTo>
                      <a:pt x="82399" y="25649"/>
                      <a:pt x="81404" y="25580"/>
                      <a:pt x="80307" y="25409"/>
                    </a:cubicBezTo>
                    <a:cubicBezTo>
                      <a:pt x="78147" y="25135"/>
                      <a:pt x="76055" y="24757"/>
                      <a:pt x="73929" y="24277"/>
                    </a:cubicBezTo>
                    <a:cubicBezTo>
                      <a:pt x="69711" y="23386"/>
                      <a:pt x="65562" y="22220"/>
                      <a:pt x="61414" y="20985"/>
                    </a:cubicBezTo>
                    <a:cubicBezTo>
                      <a:pt x="53184" y="18551"/>
                      <a:pt x="45091" y="15979"/>
                      <a:pt x="37239" y="14985"/>
                    </a:cubicBezTo>
                    <a:cubicBezTo>
                      <a:pt x="29455" y="14025"/>
                      <a:pt x="21946" y="14882"/>
                      <a:pt x="15979" y="16939"/>
                    </a:cubicBezTo>
                    <a:cubicBezTo>
                      <a:pt x="12962" y="17934"/>
                      <a:pt x="10390" y="19305"/>
                      <a:pt x="8264" y="20746"/>
                    </a:cubicBezTo>
                    <a:cubicBezTo>
                      <a:pt x="6104" y="22151"/>
                      <a:pt x="4526" y="23797"/>
                      <a:pt x="3257" y="25169"/>
                    </a:cubicBezTo>
                    <a:cubicBezTo>
                      <a:pt x="2092" y="26609"/>
                      <a:pt x="1234" y="27809"/>
                      <a:pt x="754" y="28701"/>
                    </a:cubicBezTo>
                    <a:cubicBezTo>
                      <a:pt x="240" y="29558"/>
                      <a:pt x="0" y="30038"/>
                      <a:pt x="0" y="30038"/>
                    </a:cubicBezTo>
                    <a:cubicBezTo>
                      <a:pt x="0" y="30038"/>
                      <a:pt x="240" y="29558"/>
                      <a:pt x="686" y="28666"/>
                    </a:cubicBezTo>
                    <a:cubicBezTo>
                      <a:pt x="1097" y="27741"/>
                      <a:pt x="1920" y="26506"/>
                      <a:pt x="3018" y="24997"/>
                    </a:cubicBezTo>
                    <a:cubicBezTo>
                      <a:pt x="4218" y="23557"/>
                      <a:pt x="5727" y="21808"/>
                      <a:pt x="7887" y="20231"/>
                    </a:cubicBezTo>
                    <a:cubicBezTo>
                      <a:pt x="9979" y="18619"/>
                      <a:pt x="12585" y="17076"/>
                      <a:pt x="15602" y="15911"/>
                    </a:cubicBezTo>
                    <a:cubicBezTo>
                      <a:pt x="21637" y="13476"/>
                      <a:pt x="29318" y="12173"/>
                      <a:pt x="37513" y="12756"/>
                    </a:cubicBezTo>
                    <a:cubicBezTo>
                      <a:pt x="45674" y="13339"/>
                      <a:pt x="54110" y="15533"/>
                      <a:pt x="62373" y="17522"/>
                    </a:cubicBezTo>
                    <a:cubicBezTo>
                      <a:pt x="66523" y="18517"/>
                      <a:pt x="70672" y="19442"/>
                      <a:pt x="74718" y="20094"/>
                    </a:cubicBezTo>
                    <a:cubicBezTo>
                      <a:pt x="76741" y="20437"/>
                      <a:pt x="78798" y="20677"/>
                      <a:pt x="80719" y="20814"/>
                    </a:cubicBezTo>
                    <a:cubicBezTo>
                      <a:pt x="81679" y="20917"/>
                      <a:pt x="82742" y="20951"/>
                      <a:pt x="83736" y="20985"/>
                    </a:cubicBezTo>
                    <a:cubicBezTo>
                      <a:pt x="84662" y="21054"/>
                      <a:pt x="85656" y="20985"/>
                      <a:pt x="86617" y="20985"/>
                    </a:cubicBezTo>
                    <a:cubicBezTo>
                      <a:pt x="90457" y="20951"/>
                      <a:pt x="94023" y="20368"/>
                      <a:pt x="97143" y="19237"/>
                    </a:cubicBezTo>
                    <a:cubicBezTo>
                      <a:pt x="100298" y="18105"/>
                      <a:pt x="103042" y="16493"/>
                      <a:pt x="105442" y="14676"/>
                    </a:cubicBezTo>
                    <a:cubicBezTo>
                      <a:pt x="107842" y="12859"/>
                      <a:pt x="109900" y="10973"/>
                      <a:pt x="111648" y="9190"/>
                    </a:cubicBezTo>
                    <a:cubicBezTo>
                      <a:pt x="113431" y="7407"/>
                      <a:pt x="114906" y="5761"/>
                      <a:pt x="116106" y="4423"/>
                    </a:cubicBezTo>
                    <a:cubicBezTo>
                      <a:pt x="117306" y="3086"/>
                      <a:pt x="118266" y="1955"/>
                      <a:pt x="118884" y="1166"/>
                    </a:cubicBezTo>
                    <a:cubicBezTo>
                      <a:pt x="119535" y="411"/>
                      <a:pt x="119878" y="0"/>
                      <a:pt x="119878" y="0"/>
                    </a:cubicBezTo>
                    <a:lnTo>
                      <a:pt x="125261" y="4801"/>
                    </a:lnTo>
                    <a:close/>
                  </a:path>
                </a:pathLst>
              </a:custGeom>
              <a:grpFill/>
              <a:ln w="3429" cap="flat">
                <a:noFill/>
                <a:prstDash val="solid"/>
                <a:miter/>
              </a:ln>
            </p:spPr>
            <p:txBody>
              <a:bodyPr/>
              <a:lstStyle/>
              <a:p>
                <a:endParaRPr lang="en-US"/>
              </a:p>
            </p:txBody>
          </p:sp>
          <p:sp>
            <p:nvSpPr>
              <p:cNvPr id="1063" name="Freeform 1062">
                <a:extLst>
                  <a:ext uri="{FF2B5EF4-FFF2-40B4-BE49-F238E27FC236}">
                    <a16:creationId xmlns:a16="http://schemas.microsoft.com/office/drawing/2014/main" id="{6535BDBB-ADFF-67F2-E51B-9234C23A9389}"/>
                  </a:ext>
                </a:extLst>
              </p:cNvPr>
              <p:cNvSpPr/>
              <p:nvPr/>
            </p:nvSpPr>
            <p:spPr>
              <a:xfrm>
                <a:off x="8035766" y="2125901"/>
                <a:ext cx="64208" cy="146335"/>
              </a:xfrm>
              <a:custGeom>
                <a:avLst/>
                <a:gdLst>
                  <a:gd name="csX0" fmla="*/ 84353 w 100774"/>
                  <a:gd name="csY0" fmla="*/ 0 h 229674"/>
                  <a:gd name="csX1" fmla="*/ 84216 w 100774"/>
                  <a:gd name="csY1" fmla="*/ 789 h 229674"/>
                  <a:gd name="csX2" fmla="*/ 84045 w 100774"/>
                  <a:gd name="csY2" fmla="*/ 1783 h 229674"/>
                  <a:gd name="csX3" fmla="*/ 83976 w 100774"/>
                  <a:gd name="csY3" fmla="*/ 3120 h 229674"/>
                  <a:gd name="csX4" fmla="*/ 86479 w 100774"/>
                  <a:gd name="csY4" fmla="*/ 11419 h 229674"/>
                  <a:gd name="csX5" fmla="*/ 94400 w 100774"/>
                  <a:gd name="csY5" fmla="*/ 22803 h 229674"/>
                  <a:gd name="csX6" fmla="*/ 98687 w 100774"/>
                  <a:gd name="csY6" fmla="*/ 30621 h 229674"/>
                  <a:gd name="csX7" fmla="*/ 100710 w 100774"/>
                  <a:gd name="csY7" fmla="*/ 40462 h 229674"/>
                  <a:gd name="csX8" fmla="*/ 95943 w 100774"/>
                  <a:gd name="csY8" fmla="*/ 62305 h 229674"/>
                  <a:gd name="csX9" fmla="*/ 80993 w 100774"/>
                  <a:gd name="csY9" fmla="*/ 82022 h 229674"/>
                  <a:gd name="csX10" fmla="*/ 71529 w 100774"/>
                  <a:gd name="csY10" fmla="*/ 90628 h 229674"/>
                  <a:gd name="csX11" fmla="*/ 61448 w 100774"/>
                  <a:gd name="csY11" fmla="*/ 98927 h 229674"/>
                  <a:gd name="csX12" fmla="*/ 41114 w 100774"/>
                  <a:gd name="csY12" fmla="*/ 115454 h 229674"/>
                  <a:gd name="csX13" fmla="*/ 22872 w 100774"/>
                  <a:gd name="csY13" fmla="*/ 133560 h 229674"/>
                  <a:gd name="csX14" fmla="*/ 20917 w 100774"/>
                  <a:gd name="csY14" fmla="*/ 136028 h 229674"/>
                  <a:gd name="csX15" fmla="*/ 20437 w 100774"/>
                  <a:gd name="csY15" fmla="*/ 136646 h 229674"/>
                  <a:gd name="csX16" fmla="*/ 20368 w 100774"/>
                  <a:gd name="csY16" fmla="*/ 136714 h 229674"/>
                  <a:gd name="csX17" fmla="*/ 20368 w 100774"/>
                  <a:gd name="csY17" fmla="*/ 136714 h 229674"/>
                  <a:gd name="csX18" fmla="*/ 20266 w 100774"/>
                  <a:gd name="csY18" fmla="*/ 136886 h 229674"/>
                  <a:gd name="csX19" fmla="*/ 20025 w 100774"/>
                  <a:gd name="csY19" fmla="*/ 137229 h 229674"/>
                  <a:gd name="csX20" fmla="*/ 19100 w 100774"/>
                  <a:gd name="csY20" fmla="*/ 138532 h 229674"/>
                  <a:gd name="csX21" fmla="*/ 15671 w 100774"/>
                  <a:gd name="csY21" fmla="*/ 143641 h 229674"/>
                  <a:gd name="csX22" fmla="*/ 10287 w 100774"/>
                  <a:gd name="csY22" fmla="*/ 154442 h 229674"/>
                  <a:gd name="csX23" fmla="*/ 5384 w 100774"/>
                  <a:gd name="csY23" fmla="*/ 176594 h 229674"/>
                  <a:gd name="csX24" fmla="*/ 9018 w 100774"/>
                  <a:gd name="csY24" fmla="*/ 196379 h 229674"/>
                  <a:gd name="csX25" fmla="*/ 11144 w 100774"/>
                  <a:gd name="csY25" fmla="*/ 200494 h 229674"/>
                  <a:gd name="csX26" fmla="*/ 12310 w 100774"/>
                  <a:gd name="csY26" fmla="*/ 202414 h 229674"/>
                  <a:gd name="csX27" fmla="*/ 13579 w 100774"/>
                  <a:gd name="csY27" fmla="*/ 204231 h 229674"/>
                  <a:gd name="csX28" fmla="*/ 19065 w 100774"/>
                  <a:gd name="csY28" fmla="*/ 210506 h 229674"/>
                  <a:gd name="csX29" fmla="*/ 29044 w 100774"/>
                  <a:gd name="csY29" fmla="*/ 220210 h 229674"/>
                  <a:gd name="csX30" fmla="*/ 34976 w 100774"/>
                  <a:gd name="csY30" fmla="*/ 227034 h 229674"/>
                  <a:gd name="csX31" fmla="*/ 36347 w 100774"/>
                  <a:gd name="csY31" fmla="*/ 228989 h 229674"/>
                  <a:gd name="csX32" fmla="*/ 36793 w 100774"/>
                  <a:gd name="csY32" fmla="*/ 229674 h 229674"/>
                  <a:gd name="csX33" fmla="*/ 36245 w 100774"/>
                  <a:gd name="csY33" fmla="*/ 229057 h 229674"/>
                  <a:gd name="csX34" fmla="*/ 34667 w 100774"/>
                  <a:gd name="csY34" fmla="*/ 227308 h 229674"/>
                  <a:gd name="csX35" fmla="*/ 28084 w 100774"/>
                  <a:gd name="csY35" fmla="*/ 221308 h 229674"/>
                  <a:gd name="csX36" fmla="*/ 17179 w 100774"/>
                  <a:gd name="csY36" fmla="*/ 212564 h 229674"/>
                  <a:gd name="csX37" fmla="*/ 10836 w 100774"/>
                  <a:gd name="csY37" fmla="*/ 206426 h 229674"/>
                  <a:gd name="csX38" fmla="*/ 9327 w 100774"/>
                  <a:gd name="csY38" fmla="*/ 204608 h 229674"/>
                  <a:gd name="csX39" fmla="*/ 7921 w 100774"/>
                  <a:gd name="csY39" fmla="*/ 202585 h 229674"/>
                  <a:gd name="csX40" fmla="*/ 5281 w 100774"/>
                  <a:gd name="csY40" fmla="*/ 198230 h 229674"/>
                  <a:gd name="csX41" fmla="*/ 1406 w 100774"/>
                  <a:gd name="csY41" fmla="*/ 188115 h 229674"/>
                  <a:gd name="csX42" fmla="*/ 0 w 100774"/>
                  <a:gd name="csY42" fmla="*/ 176594 h 229674"/>
                  <a:gd name="csX43" fmla="*/ 0 w 100774"/>
                  <a:gd name="csY43" fmla="*/ 173576 h 229674"/>
                  <a:gd name="csX44" fmla="*/ 206 w 100774"/>
                  <a:gd name="csY44" fmla="*/ 170559 h 229674"/>
                  <a:gd name="csX45" fmla="*/ 960 w 100774"/>
                  <a:gd name="csY45" fmla="*/ 164421 h 229674"/>
                  <a:gd name="csX46" fmla="*/ 4355 w 100774"/>
                  <a:gd name="csY46" fmla="*/ 152179 h 229674"/>
                  <a:gd name="csX47" fmla="*/ 17488 w 100774"/>
                  <a:gd name="csY47" fmla="*/ 129205 h 229674"/>
                  <a:gd name="csX48" fmla="*/ 36450 w 100774"/>
                  <a:gd name="csY48" fmla="*/ 110037 h 229674"/>
                  <a:gd name="csX49" fmla="*/ 57196 w 100774"/>
                  <a:gd name="csY49" fmla="*/ 93509 h 229674"/>
                  <a:gd name="csX50" fmla="*/ 67243 w 100774"/>
                  <a:gd name="csY50" fmla="*/ 85588 h 229674"/>
                  <a:gd name="csX51" fmla="*/ 76672 w 100774"/>
                  <a:gd name="csY51" fmla="*/ 77495 h 229674"/>
                  <a:gd name="csX52" fmla="*/ 91246 w 100774"/>
                  <a:gd name="csY52" fmla="*/ 59905 h 229674"/>
                  <a:gd name="csX53" fmla="*/ 95223 w 100774"/>
                  <a:gd name="csY53" fmla="*/ 50269 h 229674"/>
                  <a:gd name="csX54" fmla="*/ 96629 w 100774"/>
                  <a:gd name="csY54" fmla="*/ 40668 h 229674"/>
                  <a:gd name="csX55" fmla="*/ 92103 w 100774"/>
                  <a:gd name="csY55" fmla="*/ 24346 h 229674"/>
                  <a:gd name="csX56" fmla="*/ 85211 w 100774"/>
                  <a:gd name="csY56" fmla="*/ 12139 h 229674"/>
                  <a:gd name="csX57" fmla="*/ 83599 w 100774"/>
                  <a:gd name="csY57" fmla="*/ 3189 h 229674"/>
                  <a:gd name="csX58" fmla="*/ 83839 w 100774"/>
                  <a:gd name="csY58" fmla="*/ 1817 h 229674"/>
                  <a:gd name="csX59" fmla="*/ 84148 w 100774"/>
                  <a:gd name="csY59" fmla="*/ 857 h 229674"/>
                  <a:gd name="csX60" fmla="*/ 84388 w 100774"/>
                  <a:gd name="csY60" fmla="*/ 69 h 229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100774" h="229674">
                    <a:moveTo>
                      <a:pt x="84353" y="0"/>
                    </a:moveTo>
                    <a:cubicBezTo>
                      <a:pt x="84353" y="0"/>
                      <a:pt x="84319" y="274"/>
                      <a:pt x="84216" y="789"/>
                    </a:cubicBezTo>
                    <a:cubicBezTo>
                      <a:pt x="84182" y="1063"/>
                      <a:pt x="84113" y="1372"/>
                      <a:pt x="84045" y="1783"/>
                    </a:cubicBezTo>
                    <a:cubicBezTo>
                      <a:pt x="84011" y="2160"/>
                      <a:pt x="84045" y="2640"/>
                      <a:pt x="83976" y="3120"/>
                    </a:cubicBezTo>
                    <a:cubicBezTo>
                      <a:pt x="83942" y="5144"/>
                      <a:pt x="84594" y="8127"/>
                      <a:pt x="86479" y="11419"/>
                    </a:cubicBezTo>
                    <a:cubicBezTo>
                      <a:pt x="88297" y="14745"/>
                      <a:pt x="91280" y="18311"/>
                      <a:pt x="94400" y="22803"/>
                    </a:cubicBezTo>
                    <a:cubicBezTo>
                      <a:pt x="95978" y="25066"/>
                      <a:pt x="97521" y="27569"/>
                      <a:pt x="98687" y="30621"/>
                    </a:cubicBezTo>
                    <a:cubicBezTo>
                      <a:pt x="99852" y="33638"/>
                      <a:pt x="100504" y="36965"/>
                      <a:pt x="100710" y="40462"/>
                    </a:cubicBezTo>
                    <a:cubicBezTo>
                      <a:pt x="101121" y="47457"/>
                      <a:pt x="99578" y="55173"/>
                      <a:pt x="95943" y="62305"/>
                    </a:cubicBezTo>
                    <a:cubicBezTo>
                      <a:pt x="92343" y="69506"/>
                      <a:pt x="87062" y="76090"/>
                      <a:pt x="80993" y="82022"/>
                    </a:cubicBezTo>
                    <a:cubicBezTo>
                      <a:pt x="77975" y="85005"/>
                      <a:pt x="74718" y="87851"/>
                      <a:pt x="71529" y="90628"/>
                    </a:cubicBezTo>
                    <a:cubicBezTo>
                      <a:pt x="68237" y="93440"/>
                      <a:pt x="64877" y="96218"/>
                      <a:pt x="61448" y="98927"/>
                    </a:cubicBezTo>
                    <a:cubicBezTo>
                      <a:pt x="54624" y="104379"/>
                      <a:pt x="47663" y="109762"/>
                      <a:pt x="41114" y="115454"/>
                    </a:cubicBezTo>
                    <a:cubicBezTo>
                      <a:pt x="34462" y="121078"/>
                      <a:pt x="28221" y="127079"/>
                      <a:pt x="22872" y="133560"/>
                    </a:cubicBezTo>
                    <a:lnTo>
                      <a:pt x="20917" y="136028"/>
                    </a:lnTo>
                    <a:lnTo>
                      <a:pt x="20437" y="136646"/>
                    </a:lnTo>
                    <a:lnTo>
                      <a:pt x="20368" y="136714"/>
                    </a:lnTo>
                    <a:cubicBezTo>
                      <a:pt x="20368" y="136714"/>
                      <a:pt x="20368" y="136714"/>
                      <a:pt x="20368" y="136714"/>
                    </a:cubicBezTo>
                    <a:lnTo>
                      <a:pt x="20266" y="136886"/>
                    </a:lnTo>
                    <a:lnTo>
                      <a:pt x="20025" y="137229"/>
                    </a:lnTo>
                    <a:lnTo>
                      <a:pt x="19100" y="138532"/>
                    </a:lnTo>
                    <a:cubicBezTo>
                      <a:pt x="17762" y="140280"/>
                      <a:pt x="16768" y="141961"/>
                      <a:pt x="15671" y="143641"/>
                    </a:cubicBezTo>
                    <a:cubicBezTo>
                      <a:pt x="13613" y="147138"/>
                      <a:pt x="11727" y="150739"/>
                      <a:pt x="10287" y="154442"/>
                    </a:cubicBezTo>
                    <a:cubicBezTo>
                      <a:pt x="7304" y="161815"/>
                      <a:pt x="5624" y="169393"/>
                      <a:pt x="5384" y="176594"/>
                    </a:cubicBezTo>
                    <a:cubicBezTo>
                      <a:pt x="5109" y="183829"/>
                      <a:pt x="6412" y="190652"/>
                      <a:pt x="9018" y="196379"/>
                    </a:cubicBezTo>
                    <a:cubicBezTo>
                      <a:pt x="9670" y="197819"/>
                      <a:pt x="10287" y="199225"/>
                      <a:pt x="11144" y="200494"/>
                    </a:cubicBezTo>
                    <a:cubicBezTo>
                      <a:pt x="11521" y="201145"/>
                      <a:pt x="11933" y="201762"/>
                      <a:pt x="12310" y="202414"/>
                    </a:cubicBezTo>
                    <a:cubicBezTo>
                      <a:pt x="12619" y="202963"/>
                      <a:pt x="13167" y="203648"/>
                      <a:pt x="13579" y="204231"/>
                    </a:cubicBezTo>
                    <a:cubicBezTo>
                      <a:pt x="15293" y="206529"/>
                      <a:pt x="17179" y="208620"/>
                      <a:pt x="19065" y="210506"/>
                    </a:cubicBezTo>
                    <a:cubicBezTo>
                      <a:pt x="22803" y="214278"/>
                      <a:pt x="26335" y="217433"/>
                      <a:pt x="29044" y="220210"/>
                    </a:cubicBezTo>
                    <a:cubicBezTo>
                      <a:pt x="31821" y="222954"/>
                      <a:pt x="33741" y="225354"/>
                      <a:pt x="34976" y="227034"/>
                    </a:cubicBezTo>
                    <a:cubicBezTo>
                      <a:pt x="35627" y="227857"/>
                      <a:pt x="36039" y="228543"/>
                      <a:pt x="36347" y="228989"/>
                    </a:cubicBezTo>
                    <a:cubicBezTo>
                      <a:pt x="36656" y="229434"/>
                      <a:pt x="36793" y="229674"/>
                      <a:pt x="36793" y="229674"/>
                    </a:cubicBezTo>
                    <a:cubicBezTo>
                      <a:pt x="36793" y="229674"/>
                      <a:pt x="36622" y="229469"/>
                      <a:pt x="36245" y="229057"/>
                    </a:cubicBezTo>
                    <a:cubicBezTo>
                      <a:pt x="35902" y="228646"/>
                      <a:pt x="35388" y="228029"/>
                      <a:pt x="34667" y="227308"/>
                    </a:cubicBezTo>
                    <a:cubicBezTo>
                      <a:pt x="33261" y="225800"/>
                      <a:pt x="31033" y="223742"/>
                      <a:pt x="28084" y="221308"/>
                    </a:cubicBezTo>
                    <a:cubicBezTo>
                      <a:pt x="25134" y="218839"/>
                      <a:pt x="21328" y="216096"/>
                      <a:pt x="17179" y="212564"/>
                    </a:cubicBezTo>
                    <a:cubicBezTo>
                      <a:pt x="15122" y="210781"/>
                      <a:pt x="12962" y="208792"/>
                      <a:pt x="10836" y="206426"/>
                    </a:cubicBezTo>
                    <a:cubicBezTo>
                      <a:pt x="10321" y="205809"/>
                      <a:pt x="9841" y="205363"/>
                      <a:pt x="9327" y="204608"/>
                    </a:cubicBezTo>
                    <a:cubicBezTo>
                      <a:pt x="8847" y="203957"/>
                      <a:pt x="8401" y="203271"/>
                      <a:pt x="7921" y="202585"/>
                    </a:cubicBezTo>
                    <a:cubicBezTo>
                      <a:pt x="6892" y="201248"/>
                      <a:pt x="6104" y="199774"/>
                      <a:pt x="5281" y="198230"/>
                    </a:cubicBezTo>
                    <a:cubicBezTo>
                      <a:pt x="3601" y="195179"/>
                      <a:pt x="2400" y="191715"/>
                      <a:pt x="1406" y="188115"/>
                    </a:cubicBezTo>
                    <a:cubicBezTo>
                      <a:pt x="583" y="184446"/>
                      <a:pt x="0" y="180571"/>
                      <a:pt x="0" y="176594"/>
                    </a:cubicBezTo>
                    <a:cubicBezTo>
                      <a:pt x="0" y="175599"/>
                      <a:pt x="0" y="174605"/>
                      <a:pt x="0" y="173576"/>
                    </a:cubicBezTo>
                    <a:cubicBezTo>
                      <a:pt x="69" y="172582"/>
                      <a:pt x="137" y="171553"/>
                      <a:pt x="206" y="170559"/>
                    </a:cubicBezTo>
                    <a:cubicBezTo>
                      <a:pt x="274" y="168501"/>
                      <a:pt x="720" y="166512"/>
                      <a:pt x="960" y="164421"/>
                    </a:cubicBezTo>
                    <a:cubicBezTo>
                      <a:pt x="1715" y="160340"/>
                      <a:pt x="2812" y="156191"/>
                      <a:pt x="4355" y="152179"/>
                    </a:cubicBezTo>
                    <a:cubicBezTo>
                      <a:pt x="7304" y="144087"/>
                      <a:pt x="11762" y="136131"/>
                      <a:pt x="17488" y="129205"/>
                    </a:cubicBezTo>
                    <a:cubicBezTo>
                      <a:pt x="23146" y="122244"/>
                      <a:pt x="29661" y="115866"/>
                      <a:pt x="36450" y="110037"/>
                    </a:cubicBezTo>
                    <a:cubicBezTo>
                      <a:pt x="43274" y="104207"/>
                      <a:pt x="50372" y="98858"/>
                      <a:pt x="57196" y="93509"/>
                    </a:cubicBezTo>
                    <a:cubicBezTo>
                      <a:pt x="60591" y="90834"/>
                      <a:pt x="63917" y="88194"/>
                      <a:pt x="67243" y="85588"/>
                    </a:cubicBezTo>
                    <a:cubicBezTo>
                      <a:pt x="70569" y="82879"/>
                      <a:pt x="73689" y="80273"/>
                      <a:pt x="76672" y="77495"/>
                    </a:cubicBezTo>
                    <a:cubicBezTo>
                      <a:pt x="82570" y="72009"/>
                      <a:pt x="87748" y="66180"/>
                      <a:pt x="91246" y="59905"/>
                    </a:cubicBezTo>
                    <a:cubicBezTo>
                      <a:pt x="93029" y="56750"/>
                      <a:pt x="94332" y="53527"/>
                      <a:pt x="95223" y="50269"/>
                    </a:cubicBezTo>
                    <a:cubicBezTo>
                      <a:pt x="96149" y="47012"/>
                      <a:pt x="96595" y="43788"/>
                      <a:pt x="96629" y="40668"/>
                    </a:cubicBezTo>
                    <a:cubicBezTo>
                      <a:pt x="96732" y="34359"/>
                      <a:pt x="94846" y="28906"/>
                      <a:pt x="92103" y="24346"/>
                    </a:cubicBezTo>
                    <a:cubicBezTo>
                      <a:pt x="89428" y="19785"/>
                      <a:pt x="86754" y="15773"/>
                      <a:pt x="85211" y="12139"/>
                    </a:cubicBezTo>
                    <a:cubicBezTo>
                      <a:pt x="83565" y="8504"/>
                      <a:pt x="83325" y="5281"/>
                      <a:pt x="83599" y="3189"/>
                    </a:cubicBezTo>
                    <a:cubicBezTo>
                      <a:pt x="83702" y="2675"/>
                      <a:pt x="83736" y="2195"/>
                      <a:pt x="83839" y="1817"/>
                    </a:cubicBezTo>
                    <a:cubicBezTo>
                      <a:pt x="83942" y="1440"/>
                      <a:pt x="84045" y="1132"/>
                      <a:pt x="84148" y="857"/>
                    </a:cubicBezTo>
                    <a:cubicBezTo>
                      <a:pt x="84319" y="343"/>
                      <a:pt x="84388" y="69"/>
                      <a:pt x="84388" y="69"/>
                    </a:cubicBezTo>
                    <a:close/>
                  </a:path>
                </a:pathLst>
              </a:custGeom>
              <a:grpFill/>
              <a:ln w="3429" cap="flat">
                <a:noFill/>
                <a:prstDash val="solid"/>
                <a:miter/>
              </a:ln>
            </p:spPr>
            <p:txBody>
              <a:bodyPr/>
              <a:lstStyle/>
              <a:p>
                <a:endParaRPr lang="en-US"/>
              </a:p>
            </p:txBody>
          </p:sp>
          <p:sp>
            <p:nvSpPr>
              <p:cNvPr id="1064" name="Freeform 1063">
                <a:extLst>
                  <a:ext uri="{FF2B5EF4-FFF2-40B4-BE49-F238E27FC236}">
                    <a16:creationId xmlns:a16="http://schemas.microsoft.com/office/drawing/2014/main" id="{33EDC1BA-89A2-D5E4-42A0-2C18E277D513}"/>
                  </a:ext>
                </a:extLst>
              </p:cNvPr>
              <p:cNvSpPr/>
              <p:nvPr/>
            </p:nvSpPr>
            <p:spPr>
              <a:xfrm>
                <a:off x="8093117" y="2158951"/>
                <a:ext cx="34694" cy="9291"/>
              </a:xfrm>
              <a:custGeom>
                <a:avLst/>
                <a:gdLst>
                  <a:gd name="csX0" fmla="*/ 0 w 54452"/>
                  <a:gd name="csY0" fmla="*/ 10399 h 14582"/>
                  <a:gd name="csX1" fmla="*/ 1920 w 54452"/>
                  <a:gd name="csY1" fmla="*/ 8959 h 14582"/>
                  <a:gd name="csX2" fmla="*/ 2915 w 54452"/>
                  <a:gd name="csY2" fmla="*/ 8204 h 14582"/>
                  <a:gd name="csX3" fmla="*/ 4286 w 54452"/>
                  <a:gd name="csY3" fmla="*/ 7347 h 14582"/>
                  <a:gd name="csX4" fmla="*/ 7578 w 54452"/>
                  <a:gd name="csY4" fmla="*/ 5427 h 14582"/>
                  <a:gd name="csX5" fmla="*/ 9498 w 54452"/>
                  <a:gd name="csY5" fmla="*/ 4467 h 14582"/>
                  <a:gd name="csX6" fmla="*/ 11624 w 54452"/>
                  <a:gd name="csY6" fmla="*/ 3575 h 14582"/>
                  <a:gd name="csX7" fmla="*/ 16253 w 54452"/>
                  <a:gd name="csY7" fmla="*/ 1998 h 14582"/>
                  <a:gd name="csX8" fmla="*/ 21328 w 54452"/>
                  <a:gd name="csY8" fmla="*/ 901 h 14582"/>
                  <a:gd name="csX9" fmla="*/ 26609 w 54452"/>
                  <a:gd name="csY9" fmla="*/ 215 h 14582"/>
                  <a:gd name="csX10" fmla="*/ 31856 w 54452"/>
                  <a:gd name="csY10" fmla="*/ 9 h 14582"/>
                  <a:gd name="csX11" fmla="*/ 36930 w 54452"/>
                  <a:gd name="csY11" fmla="*/ 112 h 14582"/>
                  <a:gd name="csX12" fmla="*/ 45846 w 54452"/>
                  <a:gd name="csY12" fmla="*/ 832 h 14582"/>
                  <a:gd name="csX13" fmla="*/ 54453 w 54452"/>
                  <a:gd name="csY13" fmla="*/ 1895 h 14582"/>
                  <a:gd name="csX14" fmla="*/ 45777 w 54452"/>
                  <a:gd name="csY14" fmla="*/ 1689 h 14582"/>
                  <a:gd name="csX15" fmla="*/ 36930 w 54452"/>
                  <a:gd name="csY15" fmla="*/ 1826 h 14582"/>
                  <a:gd name="csX16" fmla="*/ 31992 w 54452"/>
                  <a:gd name="csY16" fmla="*/ 2238 h 14582"/>
                  <a:gd name="csX17" fmla="*/ 26952 w 54452"/>
                  <a:gd name="csY17" fmla="*/ 2924 h 14582"/>
                  <a:gd name="csX18" fmla="*/ 22049 w 54452"/>
                  <a:gd name="csY18" fmla="*/ 4055 h 14582"/>
                  <a:gd name="csX19" fmla="*/ 17453 w 54452"/>
                  <a:gd name="csY19" fmla="*/ 5530 h 14582"/>
                  <a:gd name="csX20" fmla="*/ 13373 w 54452"/>
                  <a:gd name="csY20" fmla="*/ 7381 h 14582"/>
                  <a:gd name="csX21" fmla="*/ 11556 w 54452"/>
                  <a:gd name="csY21" fmla="*/ 8342 h 14582"/>
                  <a:gd name="csX22" fmla="*/ 9944 w 54452"/>
                  <a:gd name="csY22" fmla="*/ 9370 h 14582"/>
                  <a:gd name="csX23" fmla="*/ 7269 w 54452"/>
                  <a:gd name="csY23" fmla="*/ 11291 h 14582"/>
                  <a:gd name="csX24" fmla="*/ 6207 w 54452"/>
                  <a:gd name="csY24" fmla="*/ 12113 h 14582"/>
                  <a:gd name="csX25" fmla="*/ 5281 w 54452"/>
                  <a:gd name="csY25" fmla="*/ 12971 h 14582"/>
                  <a:gd name="csX26" fmla="*/ 3532 w 54452"/>
                  <a:gd name="csY26" fmla="*/ 14582 h 14582"/>
                  <a:gd name="csX27" fmla="*/ 69 w 54452"/>
                  <a:gd name="csY27" fmla="*/ 10433 h 145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4452" h="14582">
                    <a:moveTo>
                      <a:pt x="0" y="10399"/>
                    </a:moveTo>
                    <a:cubicBezTo>
                      <a:pt x="0" y="10399"/>
                      <a:pt x="686" y="9885"/>
                      <a:pt x="1920" y="8959"/>
                    </a:cubicBezTo>
                    <a:cubicBezTo>
                      <a:pt x="2229" y="8719"/>
                      <a:pt x="2572" y="8479"/>
                      <a:pt x="2915" y="8204"/>
                    </a:cubicBezTo>
                    <a:cubicBezTo>
                      <a:pt x="3326" y="7930"/>
                      <a:pt x="3772" y="7656"/>
                      <a:pt x="4286" y="7347"/>
                    </a:cubicBezTo>
                    <a:cubicBezTo>
                      <a:pt x="5281" y="6730"/>
                      <a:pt x="6344" y="6010"/>
                      <a:pt x="7578" y="5427"/>
                    </a:cubicBezTo>
                    <a:cubicBezTo>
                      <a:pt x="8195" y="5118"/>
                      <a:pt x="8813" y="4810"/>
                      <a:pt x="9498" y="4467"/>
                    </a:cubicBezTo>
                    <a:cubicBezTo>
                      <a:pt x="10184" y="4158"/>
                      <a:pt x="10870" y="3884"/>
                      <a:pt x="11624" y="3575"/>
                    </a:cubicBezTo>
                    <a:cubicBezTo>
                      <a:pt x="13065" y="2924"/>
                      <a:pt x="14642" y="2512"/>
                      <a:pt x="16253" y="1998"/>
                    </a:cubicBezTo>
                    <a:cubicBezTo>
                      <a:pt x="17899" y="1621"/>
                      <a:pt x="19579" y="1141"/>
                      <a:pt x="21328" y="901"/>
                    </a:cubicBezTo>
                    <a:cubicBezTo>
                      <a:pt x="23043" y="558"/>
                      <a:pt x="24826" y="421"/>
                      <a:pt x="26609" y="215"/>
                    </a:cubicBezTo>
                    <a:cubicBezTo>
                      <a:pt x="28392" y="112"/>
                      <a:pt x="30141" y="-25"/>
                      <a:pt x="31856" y="9"/>
                    </a:cubicBezTo>
                    <a:cubicBezTo>
                      <a:pt x="33604" y="-25"/>
                      <a:pt x="35285" y="43"/>
                      <a:pt x="36930" y="112"/>
                    </a:cubicBezTo>
                    <a:cubicBezTo>
                      <a:pt x="40222" y="284"/>
                      <a:pt x="43240" y="523"/>
                      <a:pt x="45846" y="832"/>
                    </a:cubicBezTo>
                    <a:cubicBezTo>
                      <a:pt x="51024" y="1415"/>
                      <a:pt x="54453" y="1895"/>
                      <a:pt x="54453" y="1895"/>
                    </a:cubicBezTo>
                    <a:cubicBezTo>
                      <a:pt x="54453" y="1895"/>
                      <a:pt x="50989" y="1758"/>
                      <a:pt x="45777" y="1689"/>
                    </a:cubicBezTo>
                    <a:cubicBezTo>
                      <a:pt x="43171" y="1655"/>
                      <a:pt x="40153" y="1689"/>
                      <a:pt x="36930" y="1826"/>
                    </a:cubicBezTo>
                    <a:cubicBezTo>
                      <a:pt x="35319" y="1929"/>
                      <a:pt x="33673" y="2032"/>
                      <a:pt x="31992" y="2238"/>
                    </a:cubicBezTo>
                    <a:cubicBezTo>
                      <a:pt x="30312" y="2375"/>
                      <a:pt x="28632" y="2684"/>
                      <a:pt x="26952" y="2924"/>
                    </a:cubicBezTo>
                    <a:cubicBezTo>
                      <a:pt x="25272" y="3267"/>
                      <a:pt x="23626" y="3575"/>
                      <a:pt x="22049" y="4055"/>
                    </a:cubicBezTo>
                    <a:cubicBezTo>
                      <a:pt x="20437" y="4433"/>
                      <a:pt x="18928" y="5050"/>
                      <a:pt x="17453" y="5530"/>
                    </a:cubicBezTo>
                    <a:cubicBezTo>
                      <a:pt x="16014" y="6147"/>
                      <a:pt x="14608" y="6696"/>
                      <a:pt x="13373" y="7381"/>
                    </a:cubicBezTo>
                    <a:cubicBezTo>
                      <a:pt x="12756" y="7724"/>
                      <a:pt x="12139" y="8033"/>
                      <a:pt x="11556" y="8342"/>
                    </a:cubicBezTo>
                    <a:cubicBezTo>
                      <a:pt x="11007" y="8684"/>
                      <a:pt x="10459" y="9062"/>
                      <a:pt x="9944" y="9370"/>
                    </a:cubicBezTo>
                    <a:cubicBezTo>
                      <a:pt x="8881" y="9988"/>
                      <a:pt x="8058" y="10708"/>
                      <a:pt x="7269" y="11291"/>
                    </a:cubicBezTo>
                    <a:cubicBezTo>
                      <a:pt x="6892" y="11599"/>
                      <a:pt x="6515" y="11873"/>
                      <a:pt x="6207" y="12113"/>
                    </a:cubicBezTo>
                    <a:cubicBezTo>
                      <a:pt x="5863" y="12422"/>
                      <a:pt x="5555" y="12696"/>
                      <a:pt x="5281" y="12971"/>
                    </a:cubicBezTo>
                    <a:cubicBezTo>
                      <a:pt x="4149" y="14000"/>
                      <a:pt x="3532" y="14582"/>
                      <a:pt x="3532" y="14582"/>
                    </a:cubicBezTo>
                    <a:lnTo>
                      <a:pt x="69" y="10433"/>
                    </a:lnTo>
                    <a:close/>
                  </a:path>
                </a:pathLst>
              </a:custGeom>
              <a:grpFill/>
              <a:ln w="3429" cap="flat">
                <a:noFill/>
                <a:prstDash val="solid"/>
                <a:miter/>
              </a:ln>
            </p:spPr>
            <p:txBody>
              <a:bodyPr/>
              <a:lstStyle/>
              <a:p>
                <a:endParaRPr lang="en-US"/>
              </a:p>
            </p:txBody>
          </p:sp>
          <p:sp>
            <p:nvSpPr>
              <p:cNvPr id="1065" name="Freeform 1064">
                <a:extLst>
                  <a:ext uri="{FF2B5EF4-FFF2-40B4-BE49-F238E27FC236}">
                    <a16:creationId xmlns:a16="http://schemas.microsoft.com/office/drawing/2014/main" id="{F492A001-54A9-DE84-F80E-0E6BF2DB0173}"/>
                  </a:ext>
                </a:extLst>
              </p:cNvPr>
              <p:cNvSpPr/>
              <p:nvPr/>
            </p:nvSpPr>
            <p:spPr>
              <a:xfrm>
                <a:off x="8123920" y="2251919"/>
                <a:ext cx="33603" cy="34573"/>
              </a:xfrm>
              <a:custGeom>
                <a:avLst/>
                <a:gdLst>
                  <a:gd name="csX0" fmla="*/ 5900 w 52740"/>
                  <a:gd name="csY0" fmla="*/ 34 h 54263"/>
                  <a:gd name="csX1" fmla="*/ 5694 w 52740"/>
                  <a:gd name="csY1" fmla="*/ 1029 h 54263"/>
                  <a:gd name="csX2" fmla="*/ 5146 w 52740"/>
                  <a:gd name="csY2" fmla="*/ 3772 h 54263"/>
                  <a:gd name="csX3" fmla="*/ 4631 w 52740"/>
                  <a:gd name="csY3" fmla="*/ 7955 h 54263"/>
                  <a:gd name="csX4" fmla="*/ 4529 w 52740"/>
                  <a:gd name="csY4" fmla="*/ 10527 h 54263"/>
                  <a:gd name="csX5" fmla="*/ 4563 w 52740"/>
                  <a:gd name="csY5" fmla="*/ 13339 h 54263"/>
                  <a:gd name="csX6" fmla="*/ 5386 w 52740"/>
                  <a:gd name="csY6" fmla="*/ 19511 h 54263"/>
                  <a:gd name="csX7" fmla="*/ 7272 w 52740"/>
                  <a:gd name="csY7" fmla="*/ 26095 h 54263"/>
                  <a:gd name="csX8" fmla="*/ 10426 w 52740"/>
                  <a:gd name="csY8" fmla="*/ 32576 h 54263"/>
                  <a:gd name="csX9" fmla="*/ 14884 w 52740"/>
                  <a:gd name="csY9" fmla="*/ 38371 h 54263"/>
                  <a:gd name="csX10" fmla="*/ 16255 w 52740"/>
                  <a:gd name="csY10" fmla="*/ 39708 h 54263"/>
                  <a:gd name="csX11" fmla="*/ 17627 w 52740"/>
                  <a:gd name="csY11" fmla="*/ 40908 h 54263"/>
                  <a:gd name="csX12" fmla="*/ 20473 w 52740"/>
                  <a:gd name="csY12" fmla="*/ 43103 h 54263"/>
                  <a:gd name="csX13" fmla="*/ 26783 w 52740"/>
                  <a:gd name="csY13" fmla="*/ 46566 h 54263"/>
                  <a:gd name="csX14" fmla="*/ 33264 w 52740"/>
                  <a:gd name="csY14" fmla="*/ 48760 h 54263"/>
                  <a:gd name="csX15" fmla="*/ 39401 w 52740"/>
                  <a:gd name="csY15" fmla="*/ 49892 h 54263"/>
                  <a:gd name="csX16" fmla="*/ 42213 w 52740"/>
                  <a:gd name="csY16" fmla="*/ 50063 h 54263"/>
                  <a:gd name="csX17" fmla="*/ 44785 w 52740"/>
                  <a:gd name="csY17" fmla="*/ 50098 h 54263"/>
                  <a:gd name="csX18" fmla="*/ 49003 w 52740"/>
                  <a:gd name="csY18" fmla="*/ 49789 h 54263"/>
                  <a:gd name="csX19" fmla="*/ 51746 w 52740"/>
                  <a:gd name="csY19" fmla="*/ 49378 h 54263"/>
                  <a:gd name="csX20" fmla="*/ 52740 w 52740"/>
                  <a:gd name="csY20" fmla="*/ 49240 h 54263"/>
                  <a:gd name="csX21" fmla="*/ 51883 w 52740"/>
                  <a:gd name="csY21" fmla="*/ 49789 h 54263"/>
                  <a:gd name="csX22" fmla="*/ 49380 w 52740"/>
                  <a:gd name="csY22" fmla="*/ 51195 h 54263"/>
                  <a:gd name="csX23" fmla="*/ 47494 w 52740"/>
                  <a:gd name="csY23" fmla="*/ 52052 h 54263"/>
                  <a:gd name="csX24" fmla="*/ 45196 w 52740"/>
                  <a:gd name="csY24" fmla="*/ 52841 h 54263"/>
                  <a:gd name="csX25" fmla="*/ 42487 w 52740"/>
                  <a:gd name="csY25" fmla="*/ 53561 h 54263"/>
                  <a:gd name="csX26" fmla="*/ 39401 w 52740"/>
                  <a:gd name="csY26" fmla="*/ 54041 h 54263"/>
                  <a:gd name="csX27" fmla="*/ 32338 w 52740"/>
                  <a:gd name="csY27" fmla="*/ 54110 h 54263"/>
                  <a:gd name="csX28" fmla="*/ 24519 w 52740"/>
                  <a:gd name="csY28" fmla="*/ 52532 h 54263"/>
                  <a:gd name="csX29" fmla="*/ 16667 w 52740"/>
                  <a:gd name="csY29" fmla="*/ 48966 h 54263"/>
                  <a:gd name="csX30" fmla="*/ 12964 w 52740"/>
                  <a:gd name="csY30" fmla="*/ 46326 h 54263"/>
                  <a:gd name="csX31" fmla="*/ 11249 w 52740"/>
                  <a:gd name="csY31" fmla="*/ 44851 h 54263"/>
                  <a:gd name="csX32" fmla="*/ 9672 w 52740"/>
                  <a:gd name="csY32" fmla="*/ 43343 h 54263"/>
                  <a:gd name="csX33" fmla="*/ 4391 w 52740"/>
                  <a:gd name="csY33" fmla="*/ 36039 h 54263"/>
                  <a:gd name="csX34" fmla="*/ 1202 w 52740"/>
                  <a:gd name="csY34" fmla="*/ 28015 h 54263"/>
                  <a:gd name="csX35" fmla="*/ 36 w 52740"/>
                  <a:gd name="csY35" fmla="*/ 20128 h 54263"/>
                  <a:gd name="csX36" fmla="*/ 448 w 52740"/>
                  <a:gd name="csY36" fmla="*/ 13065 h 54263"/>
                  <a:gd name="csX37" fmla="*/ 1100 w 52740"/>
                  <a:gd name="csY37" fmla="*/ 10013 h 54263"/>
                  <a:gd name="csX38" fmla="*/ 1922 w 52740"/>
                  <a:gd name="csY38" fmla="*/ 7338 h 54263"/>
                  <a:gd name="csX39" fmla="*/ 2848 w 52740"/>
                  <a:gd name="csY39" fmla="*/ 5075 h 54263"/>
                  <a:gd name="csX40" fmla="*/ 3808 w 52740"/>
                  <a:gd name="csY40" fmla="*/ 3223 h 54263"/>
                  <a:gd name="csX41" fmla="*/ 5317 w 52740"/>
                  <a:gd name="csY41" fmla="*/ 823 h 54263"/>
                  <a:gd name="csX42" fmla="*/ 5900 w 52740"/>
                  <a:gd name="csY42" fmla="*/ 0 h 542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2740" h="54263">
                    <a:moveTo>
                      <a:pt x="5900" y="34"/>
                    </a:moveTo>
                    <a:cubicBezTo>
                      <a:pt x="5900" y="34"/>
                      <a:pt x="5832" y="377"/>
                      <a:pt x="5694" y="1029"/>
                    </a:cubicBezTo>
                    <a:cubicBezTo>
                      <a:pt x="5557" y="1646"/>
                      <a:pt x="5317" y="2606"/>
                      <a:pt x="5146" y="3772"/>
                    </a:cubicBezTo>
                    <a:cubicBezTo>
                      <a:pt x="4906" y="4938"/>
                      <a:pt x="4803" y="6344"/>
                      <a:pt x="4631" y="7955"/>
                    </a:cubicBezTo>
                    <a:cubicBezTo>
                      <a:pt x="4631" y="8778"/>
                      <a:pt x="4563" y="9636"/>
                      <a:pt x="4529" y="10527"/>
                    </a:cubicBezTo>
                    <a:cubicBezTo>
                      <a:pt x="4529" y="11419"/>
                      <a:pt x="4529" y="12344"/>
                      <a:pt x="4563" y="13339"/>
                    </a:cubicBezTo>
                    <a:cubicBezTo>
                      <a:pt x="4734" y="15293"/>
                      <a:pt x="4940" y="17385"/>
                      <a:pt x="5386" y="19511"/>
                    </a:cubicBezTo>
                    <a:cubicBezTo>
                      <a:pt x="5763" y="21671"/>
                      <a:pt x="6483" y="23866"/>
                      <a:pt x="7272" y="26095"/>
                    </a:cubicBezTo>
                    <a:cubicBezTo>
                      <a:pt x="8094" y="28289"/>
                      <a:pt x="9192" y="30450"/>
                      <a:pt x="10426" y="32576"/>
                    </a:cubicBezTo>
                    <a:cubicBezTo>
                      <a:pt x="11729" y="34633"/>
                      <a:pt x="13204" y="36587"/>
                      <a:pt x="14884" y="38371"/>
                    </a:cubicBezTo>
                    <a:lnTo>
                      <a:pt x="16255" y="39708"/>
                    </a:lnTo>
                    <a:cubicBezTo>
                      <a:pt x="16770" y="40257"/>
                      <a:pt x="17181" y="40531"/>
                      <a:pt x="17627" y="40908"/>
                    </a:cubicBezTo>
                    <a:cubicBezTo>
                      <a:pt x="18450" y="41662"/>
                      <a:pt x="19513" y="42382"/>
                      <a:pt x="20473" y="43103"/>
                    </a:cubicBezTo>
                    <a:cubicBezTo>
                      <a:pt x="22531" y="44440"/>
                      <a:pt x="24622" y="45640"/>
                      <a:pt x="26783" y="46566"/>
                    </a:cubicBezTo>
                    <a:cubicBezTo>
                      <a:pt x="28943" y="47457"/>
                      <a:pt x="31103" y="48280"/>
                      <a:pt x="33264" y="48760"/>
                    </a:cubicBezTo>
                    <a:cubicBezTo>
                      <a:pt x="35390" y="49343"/>
                      <a:pt x="37447" y="49652"/>
                      <a:pt x="39401" y="49892"/>
                    </a:cubicBezTo>
                    <a:cubicBezTo>
                      <a:pt x="40396" y="49961"/>
                      <a:pt x="41322" y="50029"/>
                      <a:pt x="42213" y="50063"/>
                    </a:cubicBezTo>
                    <a:cubicBezTo>
                      <a:pt x="43105" y="50063"/>
                      <a:pt x="43962" y="50063"/>
                      <a:pt x="44785" y="50098"/>
                    </a:cubicBezTo>
                    <a:cubicBezTo>
                      <a:pt x="46397" y="49995"/>
                      <a:pt x="47837" y="49961"/>
                      <a:pt x="49003" y="49789"/>
                    </a:cubicBezTo>
                    <a:cubicBezTo>
                      <a:pt x="50203" y="49686"/>
                      <a:pt x="51129" y="49481"/>
                      <a:pt x="51746" y="49378"/>
                    </a:cubicBezTo>
                    <a:cubicBezTo>
                      <a:pt x="52397" y="49275"/>
                      <a:pt x="52740" y="49240"/>
                      <a:pt x="52740" y="49240"/>
                    </a:cubicBezTo>
                    <a:cubicBezTo>
                      <a:pt x="52740" y="49240"/>
                      <a:pt x="52432" y="49412"/>
                      <a:pt x="51883" y="49789"/>
                    </a:cubicBezTo>
                    <a:cubicBezTo>
                      <a:pt x="51300" y="50098"/>
                      <a:pt x="50511" y="50715"/>
                      <a:pt x="49380" y="51195"/>
                    </a:cubicBezTo>
                    <a:cubicBezTo>
                      <a:pt x="48831" y="51435"/>
                      <a:pt x="48214" y="51778"/>
                      <a:pt x="47494" y="52052"/>
                    </a:cubicBezTo>
                    <a:cubicBezTo>
                      <a:pt x="46808" y="52327"/>
                      <a:pt x="46019" y="52567"/>
                      <a:pt x="45196" y="52841"/>
                    </a:cubicBezTo>
                    <a:cubicBezTo>
                      <a:pt x="44339" y="53047"/>
                      <a:pt x="43448" y="53287"/>
                      <a:pt x="42487" y="53561"/>
                    </a:cubicBezTo>
                    <a:cubicBezTo>
                      <a:pt x="41527" y="53767"/>
                      <a:pt x="40499" y="53870"/>
                      <a:pt x="39401" y="54041"/>
                    </a:cubicBezTo>
                    <a:cubicBezTo>
                      <a:pt x="37241" y="54247"/>
                      <a:pt x="34841" y="54384"/>
                      <a:pt x="32338" y="54110"/>
                    </a:cubicBezTo>
                    <a:cubicBezTo>
                      <a:pt x="29800" y="53938"/>
                      <a:pt x="27194" y="53355"/>
                      <a:pt x="24519" y="52532"/>
                    </a:cubicBezTo>
                    <a:cubicBezTo>
                      <a:pt x="21879" y="51675"/>
                      <a:pt x="19204" y="50475"/>
                      <a:pt x="16667" y="48966"/>
                    </a:cubicBezTo>
                    <a:cubicBezTo>
                      <a:pt x="15433" y="48143"/>
                      <a:pt x="14164" y="47389"/>
                      <a:pt x="12964" y="46326"/>
                    </a:cubicBezTo>
                    <a:cubicBezTo>
                      <a:pt x="12381" y="45846"/>
                      <a:pt x="11695" y="45297"/>
                      <a:pt x="11249" y="44851"/>
                    </a:cubicBezTo>
                    <a:lnTo>
                      <a:pt x="9672" y="43343"/>
                    </a:lnTo>
                    <a:cubicBezTo>
                      <a:pt x="7615" y="41114"/>
                      <a:pt x="5832" y="38645"/>
                      <a:pt x="4391" y="36039"/>
                    </a:cubicBezTo>
                    <a:cubicBezTo>
                      <a:pt x="3020" y="33433"/>
                      <a:pt x="1922" y="30724"/>
                      <a:pt x="1202" y="28015"/>
                    </a:cubicBezTo>
                    <a:cubicBezTo>
                      <a:pt x="516" y="25306"/>
                      <a:pt x="71" y="22666"/>
                      <a:pt x="36" y="20128"/>
                    </a:cubicBezTo>
                    <a:cubicBezTo>
                      <a:pt x="-101" y="17591"/>
                      <a:pt x="174" y="15225"/>
                      <a:pt x="448" y="13065"/>
                    </a:cubicBezTo>
                    <a:cubicBezTo>
                      <a:pt x="688" y="12002"/>
                      <a:pt x="825" y="10973"/>
                      <a:pt x="1100" y="10013"/>
                    </a:cubicBezTo>
                    <a:cubicBezTo>
                      <a:pt x="1408" y="9087"/>
                      <a:pt x="1682" y="8195"/>
                      <a:pt x="1922" y="7338"/>
                    </a:cubicBezTo>
                    <a:cubicBezTo>
                      <a:pt x="2265" y="6515"/>
                      <a:pt x="2539" y="5761"/>
                      <a:pt x="2848" y="5075"/>
                    </a:cubicBezTo>
                    <a:cubicBezTo>
                      <a:pt x="3157" y="4389"/>
                      <a:pt x="3500" y="3772"/>
                      <a:pt x="3808" y="3223"/>
                    </a:cubicBezTo>
                    <a:cubicBezTo>
                      <a:pt x="4357" y="2092"/>
                      <a:pt x="4974" y="1372"/>
                      <a:pt x="5317" y="823"/>
                    </a:cubicBezTo>
                    <a:cubicBezTo>
                      <a:pt x="5694" y="274"/>
                      <a:pt x="5900" y="0"/>
                      <a:pt x="5900" y="0"/>
                    </a:cubicBezTo>
                    <a:close/>
                  </a:path>
                </a:pathLst>
              </a:custGeom>
              <a:grpFill/>
              <a:ln w="3429" cap="flat">
                <a:noFill/>
                <a:prstDash val="solid"/>
                <a:miter/>
              </a:ln>
            </p:spPr>
            <p:txBody>
              <a:bodyPr/>
              <a:lstStyle/>
              <a:p>
                <a:endParaRPr lang="en-US"/>
              </a:p>
            </p:txBody>
          </p:sp>
          <p:sp>
            <p:nvSpPr>
              <p:cNvPr id="1066" name="Freeform 1065">
                <a:extLst>
                  <a:ext uri="{FF2B5EF4-FFF2-40B4-BE49-F238E27FC236}">
                    <a16:creationId xmlns:a16="http://schemas.microsoft.com/office/drawing/2014/main" id="{5E83B51A-D449-E992-6FF0-DDEC7EE474E7}"/>
                  </a:ext>
                </a:extLst>
              </p:cNvPr>
              <p:cNvSpPr/>
              <p:nvPr/>
            </p:nvSpPr>
            <p:spPr>
              <a:xfrm>
                <a:off x="8102773" y="2276877"/>
                <a:ext cx="33164" cy="16640"/>
              </a:xfrm>
              <a:custGeom>
                <a:avLst/>
                <a:gdLst>
                  <a:gd name="csX0" fmla="*/ 48966 w 52051"/>
                  <a:gd name="csY0" fmla="*/ 9280 h 26116"/>
                  <a:gd name="csX1" fmla="*/ 48383 w 52051"/>
                  <a:gd name="csY1" fmla="*/ 8971 h 26116"/>
                  <a:gd name="csX2" fmla="*/ 46806 w 52051"/>
                  <a:gd name="csY2" fmla="*/ 8114 h 26116"/>
                  <a:gd name="csX3" fmla="*/ 44577 w 52051"/>
                  <a:gd name="csY3" fmla="*/ 7120 h 26116"/>
                  <a:gd name="csX4" fmla="*/ 41456 w 52051"/>
                  <a:gd name="csY4" fmla="*/ 6160 h 26116"/>
                  <a:gd name="csX5" fmla="*/ 37650 w 52051"/>
                  <a:gd name="csY5" fmla="*/ 5714 h 26116"/>
                  <a:gd name="csX6" fmla="*/ 33330 w 52051"/>
                  <a:gd name="csY6" fmla="*/ 6160 h 26116"/>
                  <a:gd name="csX7" fmla="*/ 28804 w 52051"/>
                  <a:gd name="csY7" fmla="*/ 7703 h 26116"/>
                  <a:gd name="csX8" fmla="*/ 24380 w 52051"/>
                  <a:gd name="csY8" fmla="*/ 10240 h 26116"/>
                  <a:gd name="csX9" fmla="*/ 20094 w 52051"/>
                  <a:gd name="csY9" fmla="*/ 13463 h 26116"/>
                  <a:gd name="csX10" fmla="*/ 16013 w 52051"/>
                  <a:gd name="csY10" fmla="*/ 16790 h 26116"/>
                  <a:gd name="csX11" fmla="*/ 8401 w 52051"/>
                  <a:gd name="csY11" fmla="*/ 22413 h 26116"/>
                  <a:gd name="csX12" fmla="*/ 5075 w 52051"/>
                  <a:gd name="csY12" fmla="*/ 24265 h 26116"/>
                  <a:gd name="csX13" fmla="*/ 2400 w 52051"/>
                  <a:gd name="csY13" fmla="*/ 25396 h 26116"/>
                  <a:gd name="csX14" fmla="*/ 617 w 52051"/>
                  <a:gd name="csY14" fmla="*/ 25945 h 26116"/>
                  <a:gd name="csX15" fmla="*/ 0 w 52051"/>
                  <a:gd name="csY15" fmla="*/ 26116 h 26116"/>
                  <a:gd name="csX16" fmla="*/ 617 w 52051"/>
                  <a:gd name="csY16" fmla="*/ 25842 h 26116"/>
                  <a:gd name="csX17" fmla="*/ 2297 w 52051"/>
                  <a:gd name="csY17" fmla="*/ 25053 h 26116"/>
                  <a:gd name="csX18" fmla="*/ 4766 w 52051"/>
                  <a:gd name="csY18" fmla="*/ 23648 h 26116"/>
                  <a:gd name="csX19" fmla="*/ 7750 w 52051"/>
                  <a:gd name="csY19" fmla="*/ 21487 h 26116"/>
                  <a:gd name="csX20" fmla="*/ 14470 w 52051"/>
                  <a:gd name="csY20" fmla="*/ 15109 h 26116"/>
                  <a:gd name="csX21" fmla="*/ 18139 w 52051"/>
                  <a:gd name="csY21" fmla="*/ 11303 h 26116"/>
                  <a:gd name="csX22" fmla="*/ 22151 w 52051"/>
                  <a:gd name="csY22" fmla="*/ 7463 h 26116"/>
                  <a:gd name="csX23" fmla="*/ 26780 w 52051"/>
                  <a:gd name="csY23" fmla="*/ 3965 h 26116"/>
                  <a:gd name="csX24" fmla="*/ 31958 w 52051"/>
                  <a:gd name="csY24" fmla="*/ 1428 h 26116"/>
                  <a:gd name="csX25" fmla="*/ 37342 w 52051"/>
                  <a:gd name="csY25" fmla="*/ 159 h 26116"/>
                  <a:gd name="csX26" fmla="*/ 42348 w 52051"/>
                  <a:gd name="csY26" fmla="*/ 125 h 26116"/>
                  <a:gd name="csX27" fmla="*/ 46497 w 52051"/>
                  <a:gd name="csY27" fmla="*/ 845 h 26116"/>
                  <a:gd name="csX28" fmla="*/ 49652 w 52051"/>
                  <a:gd name="csY28" fmla="*/ 1839 h 26116"/>
                  <a:gd name="csX29" fmla="*/ 51435 w 52051"/>
                  <a:gd name="csY29" fmla="*/ 2559 h 26116"/>
                  <a:gd name="csX30" fmla="*/ 52052 w 52051"/>
                  <a:gd name="csY30" fmla="*/ 2799 h 26116"/>
                  <a:gd name="csX31" fmla="*/ 48898 w 52051"/>
                  <a:gd name="csY31" fmla="*/ 9280 h 2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52051" h="26116">
                    <a:moveTo>
                      <a:pt x="48966" y="9280"/>
                    </a:moveTo>
                    <a:cubicBezTo>
                      <a:pt x="48966" y="9280"/>
                      <a:pt x="48760" y="9177"/>
                      <a:pt x="48383" y="8971"/>
                    </a:cubicBezTo>
                    <a:cubicBezTo>
                      <a:pt x="48040" y="8800"/>
                      <a:pt x="47423" y="8389"/>
                      <a:pt x="46806" y="8114"/>
                    </a:cubicBezTo>
                    <a:cubicBezTo>
                      <a:pt x="46223" y="7840"/>
                      <a:pt x="45503" y="7463"/>
                      <a:pt x="44577" y="7120"/>
                    </a:cubicBezTo>
                    <a:cubicBezTo>
                      <a:pt x="43685" y="6743"/>
                      <a:pt x="42622" y="6434"/>
                      <a:pt x="41456" y="6160"/>
                    </a:cubicBezTo>
                    <a:cubicBezTo>
                      <a:pt x="40291" y="5885"/>
                      <a:pt x="39022" y="5748"/>
                      <a:pt x="37650" y="5714"/>
                    </a:cubicBezTo>
                    <a:cubicBezTo>
                      <a:pt x="36279" y="5680"/>
                      <a:pt x="34838" y="5851"/>
                      <a:pt x="33330" y="6160"/>
                    </a:cubicBezTo>
                    <a:cubicBezTo>
                      <a:pt x="31821" y="6468"/>
                      <a:pt x="30312" y="7017"/>
                      <a:pt x="28804" y="7703"/>
                    </a:cubicBezTo>
                    <a:cubicBezTo>
                      <a:pt x="27295" y="8389"/>
                      <a:pt x="25820" y="9314"/>
                      <a:pt x="24380" y="10240"/>
                    </a:cubicBezTo>
                    <a:cubicBezTo>
                      <a:pt x="22837" y="11303"/>
                      <a:pt x="21534" y="12332"/>
                      <a:pt x="20094" y="13463"/>
                    </a:cubicBezTo>
                    <a:cubicBezTo>
                      <a:pt x="18688" y="14595"/>
                      <a:pt x="17316" y="15692"/>
                      <a:pt x="16013" y="16790"/>
                    </a:cubicBezTo>
                    <a:cubicBezTo>
                      <a:pt x="13339" y="18950"/>
                      <a:pt x="10767" y="20939"/>
                      <a:pt x="8401" y="22413"/>
                    </a:cubicBezTo>
                    <a:cubicBezTo>
                      <a:pt x="7201" y="23133"/>
                      <a:pt x="6103" y="23750"/>
                      <a:pt x="5075" y="24265"/>
                    </a:cubicBezTo>
                    <a:cubicBezTo>
                      <a:pt x="4046" y="24745"/>
                      <a:pt x="3154" y="25122"/>
                      <a:pt x="2400" y="25396"/>
                    </a:cubicBezTo>
                    <a:cubicBezTo>
                      <a:pt x="1646" y="25705"/>
                      <a:pt x="1028" y="25842"/>
                      <a:pt x="617" y="25945"/>
                    </a:cubicBezTo>
                    <a:cubicBezTo>
                      <a:pt x="206" y="26048"/>
                      <a:pt x="0" y="26116"/>
                      <a:pt x="0" y="26116"/>
                    </a:cubicBezTo>
                    <a:cubicBezTo>
                      <a:pt x="0" y="26116"/>
                      <a:pt x="206" y="26014"/>
                      <a:pt x="617" y="25842"/>
                    </a:cubicBezTo>
                    <a:cubicBezTo>
                      <a:pt x="994" y="25671"/>
                      <a:pt x="1612" y="25465"/>
                      <a:pt x="2297" y="25053"/>
                    </a:cubicBezTo>
                    <a:cubicBezTo>
                      <a:pt x="3018" y="24711"/>
                      <a:pt x="3840" y="24231"/>
                      <a:pt x="4766" y="23648"/>
                    </a:cubicBezTo>
                    <a:cubicBezTo>
                      <a:pt x="5692" y="23030"/>
                      <a:pt x="6686" y="22310"/>
                      <a:pt x="7750" y="21487"/>
                    </a:cubicBezTo>
                    <a:cubicBezTo>
                      <a:pt x="9841" y="19773"/>
                      <a:pt x="12104" y="17578"/>
                      <a:pt x="14470" y="15109"/>
                    </a:cubicBezTo>
                    <a:cubicBezTo>
                      <a:pt x="15670" y="13875"/>
                      <a:pt x="16905" y="12606"/>
                      <a:pt x="18139" y="11303"/>
                    </a:cubicBezTo>
                    <a:cubicBezTo>
                      <a:pt x="19374" y="10034"/>
                      <a:pt x="20780" y="8629"/>
                      <a:pt x="22151" y="7463"/>
                    </a:cubicBezTo>
                    <a:cubicBezTo>
                      <a:pt x="23626" y="6194"/>
                      <a:pt x="25100" y="4994"/>
                      <a:pt x="26780" y="3965"/>
                    </a:cubicBezTo>
                    <a:cubicBezTo>
                      <a:pt x="28426" y="2971"/>
                      <a:pt x="30175" y="2079"/>
                      <a:pt x="31958" y="1428"/>
                    </a:cubicBezTo>
                    <a:cubicBezTo>
                      <a:pt x="33741" y="810"/>
                      <a:pt x="35559" y="365"/>
                      <a:pt x="37342" y="159"/>
                    </a:cubicBezTo>
                    <a:cubicBezTo>
                      <a:pt x="39091" y="-47"/>
                      <a:pt x="40805" y="-47"/>
                      <a:pt x="42348" y="125"/>
                    </a:cubicBezTo>
                    <a:cubicBezTo>
                      <a:pt x="43891" y="262"/>
                      <a:pt x="45297" y="536"/>
                      <a:pt x="46497" y="845"/>
                    </a:cubicBezTo>
                    <a:cubicBezTo>
                      <a:pt x="47697" y="1119"/>
                      <a:pt x="48795" y="1496"/>
                      <a:pt x="49652" y="1839"/>
                    </a:cubicBezTo>
                    <a:cubicBezTo>
                      <a:pt x="50543" y="2148"/>
                      <a:pt x="51024" y="2388"/>
                      <a:pt x="51435" y="2559"/>
                    </a:cubicBezTo>
                    <a:cubicBezTo>
                      <a:pt x="51846" y="2731"/>
                      <a:pt x="52052" y="2799"/>
                      <a:pt x="52052" y="2799"/>
                    </a:cubicBezTo>
                    <a:lnTo>
                      <a:pt x="48898" y="9280"/>
                    </a:lnTo>
                    <a:close/>
                  </a:path>
                </a:pathLst>
              </a:custGeom>
              <a:grpFill/>
              <a:ln w="3429" cap="flat">
                <a:noFill/>
                <a:prstDash val="solid"/>
                <a:miter/>
              </a:ln>
            </p:spPr>
            <p:txBody>
              <a:bodyPr/>
              <a:lstStyle/>
              <a:p>
                <a:endParaRPr lang="en-US"/>
              </a:p>
            </p:txBody>
          </p:sp>
          <p:sp>
            <p:nvSpPr>
              <p:cNvPr id="1067" name="Freeform 1066">
                <a:extLst>
                  <a:ext uri="{FF2B5EF4-FFF2-40B4-BE49-F238E27FC236}">
                    <a16:creationId xmlns:a16="http://schemas.microsoft.com/office/drawing/2014/main" id="{ACF2289D-8EA3-33EE-D8FE-5A32294297FD}"/>
                  </a:ext>
                </a:extLst>
              </p:cNvPr>
              <p:cNvSpPr/>
              <p:nvPr/>
            </p:nvSpPr>
            <p:spPr>
              <a:xfrm>
                <a:off x="8112037" y="2374572"/>
                <a:ext cx="160952" cy="78643"/>
              </a:xfrm>
              <a:custGeom>
                <a:avLst/>
                <a:gdLst>
                  <a:gd name="csX0" fmla="*/ 252614 w 252614"/>
                  <a:gd name="csY0" fmla="*/ 111957 h 123430"/>
                  <a:gd name="csX1" fmla="*/ 249906 w 252614"/>
                  <a:gd name="csY1" fmla="*/ 113980 h 123430"/>
                  <a:gd name="csX2" fmla="*/ 241436 w 252614"/>
                  <a:gd name="csY2" fmla="*/ 118643 h 123430"/>
                  <a:gd name="csX3" fmla="*/ 226863 w 252614"/>
                  <a:gd name="csY3" fmla="*/ 122621 h 123430"/>
                  <a:gd name="csX4" fmla="*/ 207249 w 252614"/>
                  <a:gd name="csY4" fmla="*/ 123135 h 123430"/>
                  <a:gd name="csX5" fmla="*/ 159483 w 252614"/>
                  <a:gd name="csY5" fmla="*/ 113911 h 123430"/>
                  <a:gd name="csX6" fmla="*/ 146487 w 252614"/>
                  <a:gd name="csY6" fmla="*/ 110894 h 123430"/>
                  <a:gd name="csX7" fmla="*/ 139800 w 252614"/>
                  <a:gd name="csY7" fmla="*/ 109557 h 123430"/>
                  <a:gd name="csX8" fmla="*/ 132977 w 252614"/>
                  <a:gd name="csY8" fmla="*/ 108048 h 123430"/>
                  <a:gd name="csX9" fmla="*/ 105613 w 252614"/>
                  <a:gd name="csY9" fmla="*/ 99681 h 123430"/>
                  <a:gd name="csX10" fmla="*/ 79930 w 252614"/>
                  <a:gd name="csY10" fmla="*/ 86685 h 123430"/>
                  <a:gd name="csX11" fmla="*/ 58773 w 252614"/>
                  <a:gd name="csY11" fmla="*/ 68169 h 123430"/>
                  <a:gd name="csX12" fmla="*/ 51024 w 252614"/>
                  <a:gd name="csY12" fmla="*/ 57059 h 123430"/>
                  <a:gd name="csX13" fmla="*/ 48040 w 252614"/>
                  <a:gd name="csY13" fmla="*/ 51401 h 123430"/>
                  <a:gd name="csX14" fmla="*/ 45331 w 252614"/>
                  <a:gd name="csY14" fmla="*/ 45743 h 123430"/>
                  <a:gd name="csX15" fmla="*/ 35799 w 252614"/>
                  <a:gd name="csY15" fmla="*/ 25135 h 123430"/>
                  <a:gd name="csX16" fmla="*/ 24895 w 252614"/>
                  <a:gd name="csY16" fmla="*/ 10013 h 123430"/>
                  <a:gd name="csX17" fmla="*/ 21774 w 252614"/>
                  <a:gd name="csY17" fmla="*/ 7475 h 123430"/>
                  <a:gd name="csX18" fmla="*/ 18619 w 252614"/>
                  <a:gd name="csY18" fmla="*/ 5418 h 123430"/>
                  <a:gd name="csX19" fmla="*/ 12584 w 252614"/>
                  <a:gd name="csY19" fmla="*/ 2572 h 123430"/>
                  <a:gd name="csX20" fmla="*/ 3360 w 252614"/>
                  <a:gd name="csY20" fmla="*/ 446 h 123430"/>
                  <a:gd name="csX21" fmla="*/ 0 w 252614"/>
                  <a:gd name="csY21" fmla="*/ 0 h 123430"/>
                  <a:gd name="csX22" fmla="*/ 3395 w 252614"/>
                  <a:gd name="csY22" fmla="*/ 34 h 123430"/>
                  <a:gd name="csX23" fmla="*/ 12996 w 252614"/>
                  <a:gd name="csY23" fmla="*/ 1200 h 123430"/>
                  <a:gd name="csX24" fmla="*/ 26643 w 252614"/>
                  <a:gd name="csY24" fmla="*/ 7887 h 123430"/>
                  <a:gd name="csX25" fmla="*/ 39365 w 252614"/>
                  <a:gd name="csY25" fmla="*/ 23043 h 123430"/>
                  <a:gd name="csX26" fmla="*/ 50132 w 252614"/>
                  <a:gd name="csY26" fmla="*/ 43343 h 123430"/>
                  <a:gd name="csX27" fmla="*/ 52978 w 252614"/>
                  <a:gd name="csY27" fmla="*/ 48658 h 123430"/>
                  <a:gd name="csX28" fmla="*/ 56133 w 252614"/>
                  <a:gd name="csY28" fmla="*/ 54007 h 123430"/>
                  <a:gd name="csX29" fmla="*/ 63573 w 252614"/>
                  <a:gd name="csY29" fmla="*/ 63985 h 123430"/>
                  <a:gd name="csX30" fmla="*/ 83668 w 252614"/>
                  <a:gd name="csY30" fmla="*/ 80787 h 123430"/>
                  <a:gd name="csX31" fmla="*/ 108219 w 252614"/>
                  <a:gd name="csY31" fmla="*/ 92926 h 123430"/>
                  <a:gd name="csX32" fmla="*/ 134554 w 252614"/>
                  <a:gd name="csY32" fmla="*/ 101224 h 123430"/>
                  <a:gd name="csX33" fmla="*/ 141240 w 252614"/>
                  <a:gd name="csY33" fmla="*/ 102767 h 123430"/>
                  <a:gd name="csX34" fmla="*/ 147961 w 252614"/>
                  <a:gd name="csY34" fmla="*/ 104310 h 123430"/>
                  <a:gd name="csX35" fmla="*/ 161094 w 252614"/>
                  <a:gd name="csY35" fmla="*/ 107739 h 123430"/>
                  <a:gd name="csX36" fmla="*/ 185577 w 252614"/>
                  <a:gd name="csY36" fmla="*/ 114494 h 123430"/>
                  <a:gd name="csX37" fmla="*/ 207660 w 252614"/>
                  <a:gd name="csY37" fmla="*/ 118986 h 123430"/>
                  <a:gd name="csX38" fmla="*/ 226554 w 252614"/>
                  <a:gd name="csY38" fmla="*/ 119844 h 123430"/>
                  <a:gd name="csX39" fmla="*/ 240922 w 252614"/>
                  <a:gd name="csY39" fmla="*/ 117272 h 123430"/>
                  <a:gd name="csX40" fmla="*/ 249665 w 252614"/>
                  <a:gd name="csY40" fmla="*/ 113637 h 123430"/>
                  <a:gd name="csX41" fmla="*/ 252614 w 252614"/>
                  <a:gd name="csY41" fmla="*/ 111923 h 123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252614" h="123430">
                    <a:moveTo>
                      <a:pt x="252614" y="111957"/>
                    </a:moveTo>
                    <a:cubicBezTo>
                      <a:pt x="252614" y="111957"/>
                      <a:pt x="251654" y="112677"/>
                      <a:pt x="249906" y="113980"/>
                    </a:cubicBezTo>
                    <a:cubicBezTo>
                      <a:pt x="248054" y="115180"/>
                      <a:pt x="245310" y="117066"/>
                      <a:pt x="241436" y="118643"/>
                    </a:cubicBezTo>
                    <a:cubicBezTo>
                      <a:pt x="237595" y="120255"/>
                      <a:pt x="232658" y="121832"/>
                      <a:pt x="226863" y="122621"/>
                    </a:cubicBezTo>
                    <a:cubicBezTo>
                      <a:pt x="221068" y="123444"/>
                      <a:pt x="214415" y="123684"/>
                      <a:pt x="207249" y="123135"/>
                    </a:cubicBezTo>
                    <a:cubicBezTo>
                      <a:pt x="192881" y="122175"/>
                      <a:pt x="176559" y="118198"/>
                      <a:pt x="159483" y="113911"/>
                    </a:cubicBezTo>
                    <a:cubicBezTo>
                      <a:pt x="155197" y="112848"/>
                      <a:pt x="150876" y="111785"/>
                      <a:pt x="146487" y="110894"/>
                    </a:cubicBezTo>
                    <a:cubicBezTo>
                      <a:pt x="144258" y="110448"/>
                      <a:pt x="142029" y="110002"/>
                      <a:pt x="139800" y="109557"/>
                    </a:cubicBezTo>
                    <a:cubicBezTo>
                      <a:pt x="137571" y="109111"/>
                      <a:pt x="135274" y="108631"/>
                      <a:pt x="132977" y="108048"/>
                    </a:cubicBezTo>
                    <a:cubicBezTo>
                      <a:pt x="123787" y="105888"/>
                      <a:pt x="114597" y="103144"/>
                      <a:pt x="105613" y="99681"/>
                    </a:cubicBezTo>
                    <a:cubicBezTo>
                      <a:pt x="96663" y="96149"/>
                      <a:pt x="87954" y="91897"/>
                      <a:pt x="79930" y="86685"/>
                    </a:cubicBezTo>
                    <a:cubicBezTo>
                      <a:pt x="71872" y="81507"/>
                      <a:pt x="64671" y="75232"/>
                      <a:pt x="58773" y="68169"/>
                    </a:cubicBezTo>
                    <a:cubicBezTo>
                      <a:pt x="55824" y="64637"/>
                      <a:pt x="53218" y="60899"/>
                      <a:pt x="51024" y="57059"/>
                    </a:cubicBezTo>
                    <a:cubicBezTo>
                      <a:pt x="49995" y="55207"/>
                      <a:pt x="48966" y="53355"/>
                      <a:pt x="48040" y="51401"/>
                    </a:cubicBezTo>
                    <a:cubicBezTo>
                      <a:pt x="47046" y="49480"/>
                      <a:pt x="46154" y="47595"/>
                      <a:pt x="45331" y="45743"/>
                    </a:cubicBezTo>
                    <a:cubicBezTo>
                      <a:pt x="41868" y="38336"/>
                      <a:pt x="39022" y="31272"/>
                      <a:pt x="35799" y="25135"/>
                    </a:cubicBezTo>
                    <a:cubicBezTo>
                      <a:pt x="32576" y="18997"/>
                      <a:pt x="29009" y="13750"/>
                      <a:pt x="24895" y="10013"/>
                    </a:cubicBezTo>
                    <a:cubicBezTo>
                      <a:pt x="23934" y="9018"/>
                      <a:pt x="22769" y="8298"/>
                      <a:pt x="21774" y="7475"/>
                    </a:cubicBezTo>
                    <a:cubicBezTo>
                      <a:pt x="20780" y="6618"/>
                      <a:pt x="19682" y="6035"/>
                      <a:pt x="18619" y="5418"/>
                    </a:cubicBezTo>
                    <a:cubicBezTo>
                      <a:pt x="16596" y="4081"/>
                      <a:pt x="14470" y="3360"/>
                      <a:pt x="12584" y="2572"/>
                    </a:cubicBezTo>
                    <a:cubicBezTo>
                      <a:pt x="8744" y="1337"/>
                      <a:pt x="5555" y="617"/>
                      <a:pt x="3360" y="446"/>
                    </a:cubicBezTo>
                    <a:cubicBezTo>
                      <a:pt x="1166" y="171"/>
                      <a:pt x="0" y="0"/>
                      <a:pt x="0" y="0"/>
                    </a:cubicBezTo>
                    <a:cubicBezTo>
                      <a:pt x="0" y="0"/>
                      <a:pt x="1166" y="0"/>
                      <a:pt x="3395" y="34"/>
                    </a:cubicBezTo>
                    <a:cubicBezTo>
                      <a:pt x="5624" y="-34"/>
                      <a:pt x="8881" y="240"/>
                      <a:pt x="12996" y="1200"/>
                    </a:cubicBezTo>
                    <a:cubicBezTo>
                      <a:pt x="17076" y="2195"/>
                      <a:pt x="21946" y="4218"/>
                      <a:pt x="26643" y="7887"/>
                    </a:cubicBezTo>
                    <a:cubicBezTo>
                      <a:pt x="31375" y="11556"/>
                      <a:pt x="35662" y="16871"/>
                      <a:pt x="39365" y="23043"/>
                    </a:cubicBezTo>
                    <a:cubicBezTo>
                      <a:pt x="43137" y="29215"/>
                      <a:pt x="46463" y="36210"/>
                      <a:pt x="50132" y="43343"/>
                    </a:cubicBezTo>
                    <a:cubicBezTo>
                      <a:pt x="51058" y="45126"/>
                      <a:pt x="51984" y="46909"/>
                      <a:pt x="52978" y="48658"/>
                    </a:cubicBezTo>
                    <a:cubicBezTo>
                      <a:pt x="53904" y="50406"/>
                      <a:pt x="55035" y="52189"/>
                      <a:pt x="56133" y="54007"/>
                    </a:cubicBezTo>
                    <a:cubicBezTo>
                      <a:pt x="58327" y="57436"/>
                      <a:pt x="60727" y="60830"/>
                      <a:pt x="63573" y="63985"/>
                    </a:cubicBezTo>
                    <a:cubicBezTo>
                      <a:pt x="69163" y="70363"/>
                      <a:pt x="76124" y="75918"/>
                      <a:pt x="83668" y="80787"/>
                    </a:cubicBezTo>
                    <a:cubicBezTo>
                      <a:pt x="91280" y="85622"/>
                      <a:pt x="99612" y="89600"/>
                      <a:pt x="108219" y="92926"/>
                    </a:cubicBezTo>
                    <a:cubicBezTo>
                      <a:pt x="116792" y="96321"/>
                      <a:pt x="125707" y="99064"/>
                      <a:pt x="134554" y="101224"/>
                    </a:cubicBezTo>
                    <a:cubicBezTo>
                      <a:pt x="136749" y="101773"/>
                      <a:pt x="138977" y="102287"/>
                      <a:pt x="141240" y="102767"/>
                    </a:cubicBezTo>
                    <a:cubicBezTo>
                      <a:pt x="143504" y="103281"/>
                      <a:pt x="145733" y="103796"/>
                      <a:pt x="147961" y="104310"/>
                    </a:cubicBezTo>
                    <a:cubicBezTo>
                      <a:pt x="152453" y="105373"/>
                      <a:pt x="156808" y="106573"/>
                      <a:pt x="161094" y="107739"/>
                    </a:cubicBezTo>
                    <a:cubicBezTo>
                      <a:pt x="169633" y="110071"/>
                      <a:pt x="177794" y="112540"/>
                      <a:pt x="185577" y="114494"/>
                    </a:cubicBezTo>
                    <a:cubicBezTo>
                      <a:pt x="193361" y="116449"/>
                      <a:pt x="200768" y="118060"/>
                      <a:pt x="207660" y="118986"/>
                    </a:cubicBezTo>
                    <a:cubicBezTo>
                      <a:pt x="214552" y="119912"/>
                      <a:pt x="220930" y="120186"/>
                      <a:pt x="226554" y="119844"/>
                    </a:cubicBezTo>
                    <a:cubicBezTo>
                      <a:pt x="232177" y="119501"/>
                      <a:pt x="237047" y="118472"/>
                      <a:pt x="240922" y="117272"/>
                    </a:cubicBezTo>
                    <a:cubicBezTo>
                      <a:pt x="244831" y="116072"/>
                      <a:pt x="247711" y="114631"/>
                      <a:pt x="249665" y="113637"/>
                    </a:cubicBezTo>
                    <a:cubicBezTo>
                      <a:pt x="251586" y="112540"/>
                      <a:pt x="252614" y="111923"/>
                      <a:pt x="252614" y="111923"/>
                    </a:cubicBezTo>
                    <a:close/>
                  </a:path>
                </a:pathLst>
              </a:custGeom>
              <a:grpFill/>
              <a:ln w="3429" cap="flat">
                <a:noFill/>
                <a:prstDash val="solid"/>
                <a:miter/>
              </a:ln>
            </p:spPr>
            <p:txBody>
              <a:bodyPr/>
              <a:lstStyle/>
              <a:p>
                <a:endParaRPr lang="en-US"/>
              </a:p>
            </p:txBody>
          </p:sp>
          <p:sp>
            <p:nvSpPr>
              <p:cNvPr id="1068" name="Freeform 1067">
                <a:extLst>
                  <a:ext uri="{FF2B5EF4-FFF2-40B4-BE49-F238E27FC236}">
                    <a16:creationId xmlns:a16="http://schemas.microsoft.com/office/drawing/2014/main" id="{7BCB0ED0-D817-A52D-2D42-99465C5EA41F}"/>
                  </a:ext>
                </a:extLst>
              </p:cNvPr>
              <p:cNvSpPr/>
              <p:nvPr/>
            </p:nvSpPr>
            <p:spPr>
              <a:xfrm>
                <a:off x="8200367" y="2441928"/>
                <a:ext cx="12944" cy="26742"/>
              </a:xfrm>
              <a:custGeom>
                <a:avLst/>
                <a:gdLst>
                  <a:gd name="csX0" fmla="*/ 103 w 20315"/>
                  <a:gd name="csY0" fmla="*/ 69 h 41971"/>
                  <a:gd name="csX1" fmla="*/ 755 w 20315"/>
                  <a:gd name="csY1" fmla="*/ 69 h 41971"/>
                  <a:gd name="csX2" fmla="*/ 2537 w 20315"/>
                  <a:gd name="csY2" fmla="*/ 137 h 41971"/>
                  <a:gd name="csX3" fmla="*/ 5315 w 20315"/>
                  <a:gd name="csY3" fmla="*/ 617 h 41971"/>
                  <a:gd name="csX4" fmla="*/ 8847 w 20315"/>
                  <a:gd name="csY4" fmla="*/ 1749 h 41971"/>
                  <a:gd name="csX5" fmla="*/ 12791 w 20315"/>
                  <a:gd name="csY5" fmla="*/ 3875 h 41971"/>
                  <a:gd name="csX6" fmla="*/ 16665 w 20315"/>
                  <a:gd name="csY6" fmla="*/ 7338 h 41971"/>
                  <a:gd name="csX7" fmla="*/ 19614 w 20315"/>
                  <a:gd name="csY7" fmla="*/ 12516 h 41971"/>
                  <a:gd name="csX8" fmla="*/ 20128 w 20315"/>
                  <a:gd name="csY8" fmla="*/ 19065 h 41971"/>
                  <a:gd name="csX9" fmla="*/ 19957 w 20315"/>
                  <a:gd name="csY9" fmla="*/ 19888 h 41971"/>
                  <a:gd name="csX10" fmla="*/ 19854 w 20315"/>
                  <a:gd name="csY10" fmla="*/ 20300 h 41971"/>
                  <a:gd name="csX11" fmla="*/ 19854 w 20315"/>
                  <a:gd name="csY11" fmla="*/ 20505 h 41971"/>
                  <a:gd name="csX12" fmla="*/ 19785 w 20315"/>
                  <a:gd name="csY12" fmla="*/ 20540 h 41971"/>
                  <a:gd name="csX13" fmla="*/ 19717 w 20315"/>
                  <a:gd name="csY13" fmla="*/ 20780 h 41971"/>
                  <a:gd name="csX14" fmla="*/ 19717 w 20315"/>
                  <a:gd name="csY14" fmla="*/ 20848 h 41971"/>
                  <a:gd name="csX15" fmla="*/ 19271 w 20315"/>
                  <a:gd name="csY15" fmla="*/ 22014 h 41971"/>
                  <a:gd name="csX16" fmla="*/ 17831 w 20315"/>
                  <a:gd name="csY16" fmla="*/ 24826 h 41971"/>
                  <a:gd name="csX17" fmla="*/ 14573 w 20315"/>
                  <a:gd name="csY17" fmla="*/ 29044 h 41971"/>
                  <a:gd name="csX18" fmla="*/ 8778 w 20315"/>
                  <a:gd name="csY18" fmla="*/ 35044 h 41971"/>
                  <a:gd name="csX19" fmla="*/ 7784 w 20315"/>
                  <a:gd name="csY19" fmla="*/ 36279 h 41971"/>
                  <a:gd name="csX20" fmla="*/ 7030 w 20315"/>
                  <a:gd name="csY20" fmla="*/ 37479 h 41971"/>
                  <a:gd name="csX21" fmla="*/ 6584 w 20315"/>
                  <a:gd name="csY21" fmla="*/ 38611 h 41971"/>
                  <a:gd name="csX22" fmla="*/ 6344 w 20315"/>
                  <a:gd name="csY22" fmla="*/ 39674 h 41971"/>
                  <a:gd name="csX23" fmla="*/ 6344 w 20315"/>
                  <a:gd name="csY23" fmla="*/ 41320 h 41971"/>
                  <a:gd name="csX24" fmla="*/ 6412 w 20315"/>
                  <a:gd name="csY24" fmla="*/ 41971 h 41971"/>
                  <a:gd name="csX25" fmla="*/ 5966 w 20315"/>
                  <a:gd name="csY25" fmla="*/ 41491 h 41971"/>
                  <a:gd name="csX26" fmla="*/ 4938 w 20315"/>
                  <a:gd name="csY26" fmla="*/ 39914 h 41971"/>
                  <a:gd name="csX27" fmla="*/ 4492 w 20315"/>
                  <a:gd name="csY27" fmla="*/ 38576 h 41971"/>
                  <a:gd name="csX28" fmla="*/ 4321 w 20315"/>
                  <a:gd name="csY28" fmla="*/ 36896 h 41971"/>
                  <a:gd name="csX29" fmla="*/ 5109 w 20315"/>
                  <a:gd name="csY29" fmla="*/ 32953 h 41971"/>
                  <a:gd name="csX30" fmla="*/ 7064 w 20315"/>
                  <a:gd name="csY30" fmla="*/ 28975 h 41971"/>
                  <a:gd name="csX31" fmla="*/ 9498 w 20315"/>
                  <a:gd name="csY31" fmla="*/ 25100 h 41971"/>
                  <a:gd name="csX32" fmla="*/ 11762 w 20315"/>
                  <a:gd name="csY32" fmla="*/ 21328 h 41971"/>
                  <a:gd name="csX33" fmla="*/ 12516 w 20315"/>
                  <a:gd name="csY33" fmla="*/ 19648 h 41971"/>
                  <a:gd name="csX34" fmla="*/ 12927 w 20315"/>
                  <a:gd name="csY34" fmla="*/ 18448 h 41971"/>
                  <a:gd name="csX35" fmla="*/ 12927 w 20315"/>
                  <a:gd name="csY35" fmla="*/ 18379 h 41971"/>
                  <a:gd name="csX36" fmla="*/ 12927 w 20315"/>
                  <a:gd name="csY36" fmla="*/ 18379 h 41971"/>
                  <a:gd name="csX37" fmla="*/ 12859 w 20315"/>
                  <a:gd name="csY37" fmla="*/ 18585 h 41971"/>
                  <a:gd name="csX38" fmla="*/ 12859 w 20315"/>
                  <a:gd name="csY38" fmla="*/ 18585 h 41971"/>
                  <a:gd name="csX39" fmla="*/ 12859 w 20315"/>
                  <a:gd name="csY39" fmla="*/ 18448 h 41971"/>
                  <a:gd name="csX40" fmla="*/ 12859 w 20315"/>
                  <a:gd name="csY40" fmla="*/ 18242 h 41971"/>
                  <a:gd name="csX41" fmla="*/ 12962 w 20315"/>
                  <a:gd name="csY41" fmla="*/ 17831 h 41971"/>
                  <a:gd name="csX42" fmla="*/ 12859 w 20315"/>
                  <a:gd name="csY42" fmla="*/ 14470 h 41971"/>
                  <a:gd name="csX43" fmla="*/ 11453 w 20315"/>
                  <a:gd name="csY43" fmla="*/ 11076 h 41971"/>
                  <a:gd name="csX44" fmla="*/ 9156 w 20315"/>
                  <a:gd name="csY44" fmla="*/ 7921 h 41971"/>
                  <a:gd name="csX45" fmla="*/ 6550 w 20315"/>
                  <a:gd name="csY45" fmla="*/ 5212 h 41971"/>
                  <a:gd name="csX46" fmla="*/ 4046 w 20315"/>
                  <a:gd name="csY46" fmla="*/ 3018 h 41971"/>
                  <a:gd name="csX47" fmla="*/ 1955 w 20315"/>
                  <a:gd name="csY47" fmla="*/ 1406 h 41971"/>
                  <a:gd name="csX48" fmla="*/ 514 w 20315"/>
                  <a:gd name="csY48" fmla="*/ 377 h 41971"/>
                  <a:gd name="csX49" fmla="*/ 0 w 20315"/>
                  <a:gd name="csY49" fmla="*/ 0 h 419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20315" h="41971">
                    <a:moveTo>
                      <a:pt x="103" y="69"/>
                    </a:moveTo>
                    <a:cubicBezTo>
                      <a:pt x="103" y="69"/>
                      <a:pt x="309" y="69"/>
                      <a:pt x="755" y="69"/>
                    </a:cubicBezTo>
                    <a:cubicBezTo>
                      <a:pt x="1166" y="69"/>
                      <a:pt x="1783" y="34"/>
                      <a:pt x="2537" y="137"/>
                    </a:cubicBezTo>
                    <a:cubicBezTo>
                      <a:pt x="3326" y="206"/>
                      <a:pt x="4286" y="343"/>
                      <a:pt x="5315" y="617"/>
                    </a:cubicBezTo>
                    <a:cubicBezTo>
                      <a:pt x="6378" y="892"/>
                      <a:pt x="7578" y="1200"/>
                      <a:pt x="8847" y="1749"/>
                    </a:cubicBezTo>
                    <a:cubicBezTo>
                      <a:pt x="10116" y="2263"/>
                      <a:pt x="11453" y="2983"/>
                      <a:pt x="12791" y="3875"/>
                    </a:cubicBezTo>
                    <a:cubicBezTo>
                      <a:pt x="14127" y="4801"/>
                      <a:pt x="15465" y="5898"/>
                      <a:pt x="16665" y="7338"/>
                    </a:cubicBezTo>
                    <a:cubicBezTo>
                      <a:pt x="17900" y="8710"/>
                      <a:pt x="18928" y="10527"/>
                      <a:pt x="19614" y="12516"/>
                    </a:cubicBezTo>
                    <a:cubicBezTo>
                      <a:pt x="20368" y="14539"/>
                      <a:pt x="20471" y="16871"/>
                      <a:pt x="20128" y="19065"/>
                    </a:cubicBezTo>
                    <a:lnTo>
                      <a:pt x="19957" y="19888"/>
                    </a:lnTo>
                    <a:lnTo>
                      <a:pt x="19854" y="20300"/>
                    </a:lnTo>
                    <a:lnTo>
                      <a:pt x="19854" y="20505"/>
                    </a:lnTo>
                    <a:cubicBezTo>
                      <a:pt x="19854" y="20505"/>
                      <a:pt x="19785" y="20540"/>
                      <a:pt x="19785" y="20540"/>
                    </a:cubicBezTo>
                    <a:lnTo>
                      <a:pt x="19717" y="20780"/>
                    </a:lnTo>
                    <a:lnTo>
                      <a:pt x="19717" y="20848"/>
                    </a:lnTo>
                    <a:cubicBezTo>
                      <a:pt x="19717" y="20848"/>
                      <a:pt x="19271" y="22014"/>
                      <a:pt x="19271" y="22014"/>
                    </a:cubicBezTo>
                    <a:cubicBezTo>
                      <a:pt x="18928" y="22837"/>
                      <a:pt x="18311" y="24106"/>
                      <a:pt x="17831" y="24826"/>
                    </a:cubicBezTo>
                    <a:cubicBezTo>
                      <a:pt x="16837" y="26472"/>
                      <a:pt x="15671" y="27775"/>
                      <a:pt x="14573" y="29044"/>
                    </a:cubicBezTo>
                    <a:cubicBezTo>
                      <a:pt x="12379" y="31444"/>
                      <a:pt x="10253" y="33330"/>
                      <a:pt x="8778" y="35044"/>
                    </a:cubicBezTo>
                    <a:cubicBezTo>
                      <a:pt x="8436" y="35456"/>
                      <a:pt x="8058" y="35902"/>
                      <a:pt x="7784" y="36279"/>
                    </a:cubicBezTo>
                    <a:cubicBezTo>
                      <a:pt x="7475" y="36690"/>
                      <a:pt x="7201" y="37068"/>
                      <a:pt x="7030" y="37479"/>
                    </a:cubicBezTo>
                    <a:cubicBezTo>
                      <a:pt x="6790" y="37856"/>
                      <a:pt x="6687" y="38268"/>
                      <a:pt x="6584" y="38611"/>
                    </a:cubicBezTo>
                    <a:cubicBezTo>
                      <a:pt x="6412" y="38988"/>
                      <a:pt x="6378" y="39331"/>
                      <a:pt x="6344" y="39674"/>
                    </a:cubicBezTo>
                    <a:cubicBezTo>
                      <a:pt x="6241" y="40359"/>
                      <a:pt x="6310" y="40942"/>
                      <a:pt x="6344" y="41320"/>
                    </a:cubicBezTo>
                    <a:cubicBezTo>
                      <a:pt x="6378" y="41731"/>
                      <a:pt x="6412" y="41971"/>
                      <a:pt x="6412" y="41971"/>
                    </a:cubicBezTo>
                    <a:cubicBezTo>
                      <a:pt x="6412" y="41971"/>
                      <a:pt x="6275" y="41800"/>
                      <a:pt x="5966" y="41491"/>
                    </a:cubicBezTo>
                    <a:cubicBezTo>
                      <a:pt x="5692" y="41182"/>
                      <a:pt x="5212" y="40702"/>
                      <a:pt x="4938" y="39914"/>
                    </a:cubicBezTo>
                    <a:cubicBezTo>
                      <a:pt x="4732" y="39536"/>
                      <a:pt x="4561" y="39091"/>
                      <a:pt x="4492" y="38576"/>
                    </a:cubicBezTo>
                    <a:cubicBezTo>
                      <a:pt x="4355" y="38062"/>
                      <a:pt x="4286" y="37479"/>
                      <a:pt x="4321" y="36896"/>
                    </a:cubicBezTo>
                    <a:cubicBezTo>
                      <a:pt x="4321" y="35662"/>
                      <a:pt x="4629" y="34324"/>
                      <a:pt x="5109" y="32953"/>
                    </a:cubicBezTo>
                    <a:cubicBezTo>
                      <a:pt x="5624" y="31615"/>
                      <a:pt x="6275" y="30278"/>
                      <a:pt x="7064" y="28975"/>
                    </a:cubicBezTo>
                    <a:cubicBezTo>
                      <a:pt x="7818" y="27672"/>
                      <a:pt x="8675" y="26369"/>
                      <a:pt x="9498" y="25100"/>
                    </a:cubicBezTo>
                    <a:cubicBezTo>
                      <a:pt x="10287" y="23832"/>
                      <a:pt x="11144" y="22529"/>
                      <a:pt x="11762" y="21328"/>
                    </a:cubicBezTo>
                    <a:cubicBezTo>
                      <a:pt x="12139" y="20643"/>
                      <a:pt x="12207" y="20368"/>
                      <a:pt x="12516" y="19648"/>
                    </a:cubicBezTo>
                    <a:lnTo>
                      <a:pt x="12927" y="18448"/>
                    </a:lnTo>
                    <a:lnTo>
                      <a:pt x="12927" y="18379"/>
                    </a:lnTo>
                    <a:cubicBezTo>
                      <a:pt x="12927" y="18379"/>
                      <a:pt x="12927" y="18379"/>
                      <a:pt x="12927" y="18379"/>
                    </a:cubicBezTo>
                    <a:cubicBezTo>
                      <a:pt x="12996" y="18174"/>
                      <a:pt x="12859" y="18620"/>
                      <a:pt x="12859" y="18585"/>
                    </a:cubicBezTo>
                    <a:lnTo>
                      <a:pt x="12859" y="18585"/>
                    </a:lnTo>
                    <a:cubicBezTo>
                      <a:pt x="12859" y="18585"/>
                      <a:pt x="12859" y="18448"/>
                      <a:pt x="12859" y="18448"/>
                    </a:cubicBezTo>
                    <a:lnTo>
                      <a:pt x="12859" y="18242"/>
                    </a:lnTo>
                    <a:cubicBezTo>
                      <a:pt x="12859" y="18242"/>
                      <a:pt x="12962" y="17831"/>
                      <a:pt x="12962" y="17831"/>
                    </a:cubicBezTo>
                    <a:cubicBezTo>
                      <a:pt x="13133" y="16734"/>
                      <a:pt x="13168" y="15602"/>
                      <a:pt x="12859" y="14470"/>
                    </a:cubicBezTo>
                    <a:cubicBezTo>
                      <a:pt x="12550" y="13339"/>
                      <a:pt x="12139" y="12173"/>
                      <a:pt x="11453" y="11076"/>
                    </a:cubicBezTo>
                    <a:cubicBezTo>
                      <a:pt x="10801" y="9944"/>
                      <a:pt x="10013" y="8881"/>
                      <a:pt x="9156" y="7921"/>
                    </a:cubicBezTo>
                    <a:cubicBezTo>
                      <a:pt x="8298" y="6961"/>
                      <a:pt x="7441" y="6035"/>
                      <a:pt x="6550" y="5212"/>
                    </a:cubicBezTo>
                    <a:cubicBezTo>
                      <a:pt x="5692" y="4389"/>
                      <a:pt x="4835" y="3669"/>
                      <a:pt x="4046" y="3018"/>
                    </a:cubicBezTo>
                    <a:cubicBezTo>
                      <a:pt x="3258" y="2400"/>
                      <a:pt x="2572" y="1852"/>
                      <a:pt x="1955" y="1406"/>
                    </a:cubicBezTo>
                    <a:cubicBezTo>
                      <a:pt x="1372" y="960"/>
                      <a:pt x="857" y="617"/>
                      <a:pt x="514" y="377"/>
                    </a:cubicBezTo>
                    <a:cubicBezTo>
                      <a:pt x="172" y="137"/>
                      <a:pt x="0" y="0"/>
                      <a:pt x="0" y="0"/>
                    </a:cubicBezTo>
                    <a:close/>
                  </a:path>
                </a:pathLst>
              </a:custGeom>
              <a:grpFill/>
              <a:ln w="3429" cap="flat">
                <a:noFill/>
                <a:prstDash val="solid"/>
                <a:miter/>
              </a:ln>
            </p:spPr>
            <p:txBody>
              <a:bodyPr/>
              <a:lstStyle/>
              <a:p>
                <a:endParaRPr lang="en-US"/>
              </a:p>
            </p:txBody>
          </p:sp>
          <p:sp>
            <p:nvSpPr>
              <p:cNvPr id="1069" name="Freeform 1068">
                <a:extLst>
                  <a:ext uri="{FF2B5EF4-FFF2-40B4-BE49-F238E27FC236}">
                    <a16:creationId xmlns:a16="http://schemas.microsoft.com/office/drawing/2014/main" id="{6D65A932-8978-A1DE-7A78-722FB9406209}"/>
                  </a:ext>
                </a:extLst>
              </p:cNvPr>
              <p:cNvSpPr/>
              <p:nvPr/>
            </p:nvSpPr>
            <p:spPr>
              <a:xfrm>
                <a:off x="7580264" y="2331116"/>
                <a:ext cx="47212" cy="18526"/>
              </a:xfrm>
              <a:custGeom>
                <a:avLst/>
                <a:gdLst>
                  <a:gd name="csX0" fmla="*/ 34 w 74100"/>
                  <a:gd name="csY0" fmla="*/ 29044 h 29077"/>
                  <a:gd name="csX1" fmla="*/ 1509 w 74100"/>
                  <a:gd name="csY1" fmla="*/ 25615 h 29077"/>
                  <a:gd name="csX2" fmla="*/ 3395 w 74100"/>
                  <a:gd name="csY2" fmla="*/ 21774 h 29077"/>
                  <a:gd name="csX3" fmla="*/ 6207 w 74100"/>
                  <a:gd name="csY3" fmla="*/ 16939 h 29077"/>
                  <a:gd name="csX4" fmla="*/ 10287 w 74100"/>
                  <a:gd name="csY4" fmla="*/ 11521 h 29077"/>
                  <a:gd name="csX5" fmla="*/ 16048 w 74100"/>
                  <a:gd name="csY5" fmla="*/ 6309 h 29077"/>
                  <a:gd name="csX6" fmla="*/ 23523 w 74100"/>
                  <a:gd name="csY6" fmla="*/ 2332 h 29077"/>
                  <a:gd name="csX7" fmla="*/ 31958 w 74100"/>
                  <a:gd name="csY7" fmla="*/ 274 h 29077"/>
                  <a:gd name="csX8" fmla="*/ 36347 w 74100"/>
                  <a:gd name="csY8" fmla="*/ 0 h 29077"/>
                  <a:gd name="csX9" fmla="*/ 40668 w 74100"/>
                  <a:gd name="csY9" fmla="*/ 274 h 29077"/>
                  <a:gd name="csX10" fmla="*/ 48657 w 74100"/>
                  <a:gd name="csY10" fmla="*/ 1989 h 29077"/>
                  <a:gd name="csX11" fmla="*/ 61585 w 74100"/>
                  <a:gd name="csY11" fmla="*/ 6824 h 29077"/>
                  <a:gd name="csX12" fmla="*/ 66626 w 74100"/>
                  <a:gd name="csY12" fmla="*/ 8778 h 29077"/>
                  <a:gd name="csX13" fmla="*/ 70569 w 74100"/>
                  <a:gd name="csY13" fmla="*/ 10116 h 29077"/>
                  <a:gd name="csX14" fmla="*/ 73175 w 74100"/>
                  <a:gd name="csY14" fmla="*/ 10904 h 29077"/>
                  <a:gd name="csX15" fmla="*/ 74101 w 74100"/>
                  <a:gd name="csY15" fmla="*/ 11179 h 29077"/>
                  <a:gd name="csX16" fmla="*/ 73140 w 74100"/>
                  <a:gd name="csY16" fmla="*/ 11316 h 29077"/>
                  <a:gd name="csX17" fmla="*/ 70363 w 74100"/>
                  <a:gd name="csY17" fmla="*/ 11556 h 29077"/>
                  <a:gd name="csX18" fmla="*/ 68374 w 74100"/>
                  <a:gd name="csY18" fmla="*/ 11590 h 29077"/>
                  <a:gd name="csX19" fmla="*/ 66043 w 74100"/>
                  <a:gd name="csY19" fmla="*/ 11487 h 29077"/>
                  <a:gd name="csX20" fmla="*/ 60488 w 74100"/>
                  <a:gd name="csY20" fmla="*/ 10836 h 29077"/>
                  <a:gd name="csX21" fmla="*/ 54075 w 74100"/>
                  <a:gd name="csY21" fmla="*/ 9636 h 29077"/>
                  <a:gd name="csX22" fmla="*/ 47149 w 74100"/>
                  <a:gd name="csY22" fmla="*/ 8230 h 29077"/>
                  <a:gd name="csX23" fmla="*/ 39982 w 74100"/>
                  <a:gd name="csY23" fmla="*/ 7270 h 29077"/>
                  <a:gd name="csX24" fmla="*/ 36382 w 74100"/>
                  <a:gd name="csY24" fmla="*/ 7167 h 29077"/>
                  <a:gd name="csX25" fmla="*/ 32815 w 74100"/>
                  <a:gd name="csY25" fmla="*/ 7441 h 29077"/>
                  <a:gd name="csX26" fmla="*/ 25786 w 74100"/>
                  <a:gd name="csY26" fmla="*/ 8950 h 29077"/>
                  <a:gd name="csX27" fmla="*/ 19443 w 74100"/>
                  <a:gd name="csY27" fmla="*/ 11693 h 29077"/>
                  <a:gd name="csX28" fmla="*/ 13990 w 74100"/>
                  <a:gd name="csY28" fmla="*/ 15431 h 29077"/>
                  <a:gd name="csX29" fmla="*/ 9361 w 74100"/>
                  <a:gd name="csY29" fmla="*/ 19545 h 29077"/>
                  <a:gd name="csX30" fmla="*/ 5589 w 74100"/>
                  <a:gd name="csY30" fmla="*/ 23386 h 29077"/>
                  <a:gd name="csX31" fmla="*/ 2640 w 74100"/>
                  <a:gd name="csY31" fmla="*/ 26438 h 29077"/>
                  <a:gd name="csX32" fmla="*/ 0 w 74100"/>
                  <a:gd name="csY32" fmla="*/ 29078 h 290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74100" h="29077">
                    <a:moveTo>
                      <a:pt x="34" y="29044"/>
                    </a:moveTo>
                    <a:cubicBezTo>
                      <a:pt x="34" y="29044"/>
                      <a:pt x="514" y="27775"/>
                      <a:pt x="1509" y="25615"/>
                    </a:cubicBezTo>
                    <a:cubicBezTo>
                      <a:pt x="1989" y="24552"/>
                      <a:pt x="2606" y="23214"/>
                      <a:pt x="3395" y="21774"/>
                    </a:cubicBezTo>
                    <a:cubicBezTo>
                      <a:pt x="4183" y="20300"/>
                      <a:pt x="5075" y="18654"/>
                      <a:pt x="6207" y="16939"/>
                    </a:cubicBezTo>
                    <a:cubicBezTo>
                      <a:pt x="7372" y="15225"/>
                      <a:pt x="8641" y="13339"/>
                      <a:pt x="10287" y="11521"/>
                    </a:cubicBezTo>
                    <a:cubicBezTo>
                      <a:pt x="11899" y="9704"/>
                      <a:pt x="13785" y="7852"/>
                      <a:pt x="16048" y="6309"/>
                    </a:cubicBezTo>
                    <a:cubicBezTo>
                      <a:pt x="18276" y="4732"/>
                      <a:pt x="20814" y="3292"/>
                      <a:pt x="23523" y="2332"/>
                    </a:cubicBezTo>
                    <a:cubicBezTo>
                      <a:pt x="26232" y="1303"/>
                      <a:pt x="29044" y="617"/>
                      <a:pt x="31958" y="274"/>
                    </a:cubicBezTo>
                    <a:cubicBezTo>
                      <a:pt x="33193" y="69"/>
                      <a:pt x="34804" y="69"/>
                      <a:pt x="36347" y="0"/>
                    </a:cubicBezTo>
                    <a:cubicBezTo>
                      <a:pt x="37822" y="34"/>
                      <a:pt x="39262" y="69"/>
                      <a:pt x="40668" y="274"/>
                    </a:cubicBezTo>
                    <a:cubicBezTo>
                      <a:pt x="43514" y="549"/>
                      <a:pt x="46154" y="1269"/>
                      <a:pt x="48657" y="1989"/>
                    </a:cubicBezTo>
                    <a:cubicBezTo>
                      <a:pt x="53630" y="3498"/>
                      <a:pt x="57916" y="5349"/>
                      <a:pt x="61585" y="6824"/>
                    </a:cubicBezTo>
                    <a:cubicBezTo>
                      <a:pt x="63437" y="7544"/>
                      <a:pt x="65117" y="8230"/>
                      <a:pt x="66626" y="8778"/>
                    </a:cubicBezTo>
                    <a:cubicBezTo>
                      <a:pt x="68134" y="9327"/>
                      <a:pt x="69472" y="9807"/>
                      <a:pt x="70569" y="10116"/>
                    </a:cubicBezTo>
                    <a:cubicBezTo>
                      <a:pt x="71666" y="10493"/>
                      <a:pt x="72558" y="10699"/>
                      <a:pt x="73175" y="10904"/>
                    </a:cubicBezTo>
                    <a:cubicBezTo>
                      <a:pt x="73792" y="11076"/>
                      <a:pt x="74101" y="11179"/>
                      <a:pt x="74101" y="11179"/>
                    </a:cubicBezTo>
                    <a:cubicBezTo>
                      <a:pt x="74101" y="11179"/>
                      <a:pt x="73758" y="11213"/>
                      <a:pt x="73140" y="11316"/>
                    </a:cubicBezTo>
                    <a:cubicBezTo>
                      <a:pt x="72523" y="11350"/>
                      <a:pt x="71563" y="11556"/>
                      <a:pt x="70363" y="11556"/>
                    </a:cubicBezTo>
                    <a:cubicBezTo>
                      <a:pt x="69746" y="11556"/>
                      <a:pt x="69094" y="11556"/>
                      <a:pt x="68374" y="11590"/>
                    </a:cubicBezTo>
                    <a:cubicBezTo>
                      <a:pt x="67654" y="11590"/>
                      <a:pt x="66866" y="11521"/>
                      <a:pt x="66043" y="11487"/>
                    </a:cubicBezTo>
                    <a:cubicBezTo>
                      <a:pt x="64362" y="11384"/>
                      <a:pt x="62476" y="11179"/>
                      <a:pt x="60488" y="10836"/>
                    </a:cubicBezTo>
                    <a:cubicBezTo>
                      <a:pt x="58465" y="10527"/>
                      <a:pt x="56304" y="10116"/>
                      <a:pt x="54075" y="9636"/>
                    </a:cubicBezTo>
                    <a:cubicBezTo>
                      <a:pt x="51846" y="9155"/>
                      <a:pt x="49515" y="8641"/>
                      <a:pt x="47149" y="8230"/>
                    </a:cubicBezTo>
                    <a:cubicBezTo>
                      <a:pt x="44783" y="7818"/>
                      <a:pt x="42382" y="7407"/>
                      <a:pt x="39982" y="7270"/>
                    </a:cubicBezTo>
                    <a:cubicBezTo>
                      <a:pt x="38782" y="7132"/>
                      <a:pt x="37582" y="7201"/>
                      <a:pt x="36382" y="7167"/>
                    </a:cubicBezTo>
                    <a:cubicBezTo>
                      <a:pt x="35250" y="7235"/>
                      <a:pt x="34221" y="7201"/>
                      <a:pt x="32815" y="7441"/>
                    </a:cubicBezTo>
                    <a:cubicBezTo>
                      <a:pt x="30450" y="7681"/>
                      <a:pt x="28049" y="8264"/>
                      <a:pt x="25786" y="8950"/>
                    </a:cubicBezTo>
                    <a:cubicBezTo>
                      <a:pt x="23523" y="9636"/>
                      <a:pt x="21431" y="10596"/>
                      <a:pt x="19443" y="11693"/>
                    </a:cubicBezTo>
                    <a:cubicBezTo>
                      <a:pt x="17453" y="12790"/>
                      <a:pt x="15636" y="14093"/>
                      <a:pt x="13990" y="15431"/>
                    </a:cubicBezTo>
                    <a:cubicBezTo>
                      <a:pt x="12310" y="16768"/>
                      <a:pt x="10767" y="18208"/>
                      <a:pt x="9361" y="19545"/>
                    </a:cubicBezTo>
                    <a:cubicBezTo>
                      <a:pt x="7989" y="20951"/>
                      <a:pt x="6721" y="22254"/>
                      <a:pt x="5589" y="23386"/>
                    </a:cubicBezTo>
                    <a:cubicBezTo>
                      <a:pt x="4492" y="24586"/>
                      <a:pt x="3463" y="25580"/>
                      <a:pt x="2640" y="26438"/>
                    </a:cubicBezTo>
                    <a:cubicBezTo>
                      <a:pt x="995" y="28118"/>
                      <a:pt x="0" y="29078"/>
                      <a:pt x="0" y="29078"/>
                    </a:cubicBezTo>
                    <a:close/>
                  </a:path>
                </a:pathLst>
              </a:custGeom>
              <a:grpFill/>
              <a:ln w="3429" cap="flat">
                <a:noFill/>
                <a:prstDash val="solid"/>
                <a:miter/>
              </a:ln>
            </p:spPr>
            <p:txBody>
              <a:bodyPr/>
              <a:lstStyle/>
              <a:p>
                <a:endParaRPr lang="en-US"/>
              </a:p>
            </p:txBody>
          </p:sp>
          <p:sp>
            <p:nvSpPr>
              <p:cNvPr id="1070" name="Freeform 1069">
                <a:extLst>
                  <a:ext uri="{FF2B5EF4-FFF2-40B4-BE49-F238E27FC236}">
                    <a16:creationId xmlns:a16="http://schemas.microsoft.com/office/drawing/2014/main" id="{8AB35D11-4131-D3CF-E2FA-3FDC436160F8}"/>
                  </a:ext>
                </a:extLst>
              </p:cNvPr>
              <p:cNvSpPr/>
              <p:nvPr/>
            </p:nvSpPr>
            <p:spPr>
              <a:xfrm>
                <a:off x="7635014" y="2179800"/>
                <a:ext cx="22458" cy="88789"/>
              </a:xfrm>
              <a:custGeom>
                <a:avLst/>
                <a:gdLst>
                  <a:gd name="csX0" fmla="*/ 68 w 35248"/>
                  <a:gd name="csY0" fmla="*/ 34 h 139354"/>
                  <a:gd name="csX1" fmla="*/ 1886 w 35248"/>
                  <a:gd name="csY1" fmla="*/ 240 h 139354"/>
                  <a:gd name="csX2" fmla="*/ 4046 w 35248"/>
                  <a:gd name="csY2" fmla="*/ 514 h 139354"/>
                  <a:gd name="csX3" fmla="*/ 6961 w 35248"/>
                  <a:gd name="csY3" fmla="*/ 1166 h 139354"/>
                  <a:gd name="csX4" fmla="*/ 14607 w 35248"/>
                  <a:gd name="csY4" fmla="*/ 4012 h 139354"/>
                  <a:gd name="csX5" fmla="*/ 23317 w 35248"/>
                  <a:gd name="csY5" fmla="*/ 10390 h 139354"/>
                  <a:gd name="csX6" fmla="*/ 30621 w 35248"/>
                  <a:gd name="csY6" fmla="*/ 21054 h 139354"/>
                  <a:gd name="csX7" fmla="*/ 34598 w 35248"/>
                  <a:gd name="csY7" fmla="*/ 34839 h 139354"/>
                  <a:gd name="csX8" fmla="*/ 34976 w 35248"/>
                  <a:gd name="csY8" fmla="*/ 50029 h 139354"/>
                  <a:gd name="csX9" fmla="*/ 32198 w 35248"/>
                  <a:gd name="csY9" fmla="*/ 65391 h 139354"/>
                  <a:gd name="csX10" fmla="*/ 26677 w 35248"/>
                  <a:gd name="csY10" fmla="*/ 79964 h 139354"/>
                  <a:gd name="csX11" fmla="*/ 18722 w 35248"/>
                  <a:gd name="csY11" fmla="*/ 92892 h 139354"/>
                  <a:gd name="csX12" fmla="*/ 16767 w 35248"/>
                  <a:gd name="csY12" fmla="*/ 95635 h 139354"/>
                  <a:gd name="csX13" fmla="*/ 15122 w 35248"/>
                  <a:gd name="csY13" fmla="*/ 98275 h 139354"/>
                  <a:gd name="csX14" fmla="*/ 12310 w 35248"/>
                  <a:gd name="csY14" fmla="*/ 103864 h 139354"/>
                  <a:gd name="csX15" fmla="*/ 9052 w 35248"/>
                  <a:gd name="csY15" fmla="*/ 114974 h 139354"/>
                  <a:gd name="csX16" fmla="*/ 8298 w 35248"/>
                  <a:gd name="csY16" fmla="*/ 124884 h 139354"/>
                  <a:gd name="csX17" fmla="*/ 8984 w 35248"/>
                  <a:gd name="csY17" fmla="*/ 132634 h 139354"/>
                  <a:gd name="csX18" fmla="*/ 10047 w 35248"/>
                  <a:gd name="csY18" fmla="*/ 137606 h 139354"/>
                  <a:gd name="csX19" fmla="*/ 10527 w 35248"/>
                  <a:gd name="csY19" fmla="*/ 139355 h 139354"/>
                  <a:gd name="csX20" fmla="*/ 9670 w 35248"/>
                  <a:gd name="csY20" fmla="*/ 137743 h 139354"/>
                  <a:gd name="csX21" fmla="*/ 7578 w 35248"/>
                  <a:gd name="csY21" fmla="*/ 133011 h 139354"/>
                  <a:gd name="csX22" fmla="*/ 5521 w 35248"/>
                  <a:gd name="csY22" fmla="*/ 125159 h 139354"/>
                  <a:gd name="csX23" fmla="*/ 4903 w 35248"/>
                  <a:gd name="csY23" fmla="*/ 114529 h 139354"/>
                  <a:gd name="csX24" fmla="*/ 7201 w 35248"/>
                  <a:gd name="csY24" fmla="*/ 102013 h 139354"/>
                  <a:gd name="csX25" fmla="*/ 9807 w 35248"/>
                  <a:gd name="csY25" fmla="*/ 95463 h 139354"/>
                  <a:gd name="csX26" fmla="*/ 11590 w 35248"/>
                  <a:gd name="csY26" fmla="*/ 92172 h 139354"/>
                  <a:gd name="csX27" fmla="*/ 13579 w 35248"/>
                  <a:gd name="csY27" fmla="*/ 89120 h 139354"/>
                  <a:gd name="csX28" fmla="*/ 20334 w 35248"/>
                  <a:gd name="csY28" fmla="*/ 77015 h 139354"/>
                  <a:gd name="csX29" fmla="*/ 25203 w 35248"/>
                  <a:gd name="csY29" fmla="*/ 63471 h 139354"/>
                  <a:gd name="csX30" fmla="*/ 27980 w 35248"/>
                  <a:gd name="csY30" fmla="*/ 49378 h 139354"/>
                  <a:gd name="csX31" fmla="*/ 28221 w 35248"/>
                  <a:gd name="csY31" fmla="*/ 35559 h 139354"/>
                  <a:gd name="csX32" fmla="*/ 25580 w 35248"/>
                  <a:gd name="csY32" fmla="*/ 23077 h 139354"/>
                  <a:gd name="csX33" fmla="*/ 20162 w 35248"/>
                  <a:gd name="csY33" fmla="*/ 13099 h 139354"/>
                  <a:gd name="csX34" fmla="*/ 13133 w 35248"/>
                  <a:gd name="csY34" fmla="*/ 6344 h 139354"/>
                  <a:gd name="csX35" fmla="*/ 6446 w 35248"/>
                  <a:gd name="csY35" fmla="*/ 2503 h 139354"/>
                  <a:gd name="csX36" fmla="*/ 3772 w 35248"/>
                  <a:gd name="csY36" fmla="*/ 1337 h 139354"/>
                  <a:gd name="csX37" fmla="*/ 1715 w 35248"/>
                  <a:gd name="csY37" fmla="*/ 617 h 139354"/>
                  <a:gd name="csX38" fmla="*/ 0 w 35248"/>
                  <a:gd name="csY38" fmla="*/ 0 h 139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5248" h="139354">
                    <a:moveTo>
                      <a:pt x="68" y="34"/>
                    </a:moveTo>
                    <a:cubicBezTo>
                      <a:pt x="68" y="34"/>
                      <a:pt x="686" y="103"/>
                      <a:pt x="1886" y="240"/>
                    </a:cubicBezTo>
                    <a:cubicBezTo>
                      <a:pt x="2469" y="309"/>
                      <a:pt x="3189" y="411"/>
                      <a:pt x="4046" y="514"/>
                    </a:cubicBezTo>
                    <a:cubicBezTo>
                      <a:pt x="4903" y="686"/>
                      <a:pt x="5863" y="926"/>
                      <a:pt x="6961" y="1166"/>
                    </a:cubicBezTo>
                    <a:cubicBezTo>
                      <a:pt x="9155" y="1715"/>
                      <a:pt x="11761" y="2606"/>
                      <a:pt x="14607" y="4012"/>
                    </a:cubicBezTo>
                    <a:cubicBezTo>
                      <a:pt x="17419" y="5521"/>
                      <a:pt x="20505" y="7510"/>
                      <a:pt x="23317" y="10390"/>
                    </a:cubicBezTo>
                    <a:cubicBezTo>
                      <a:pt x="26163" y="13236"/>
                      <a:pt x="28701" y="16836"/>
                      <a:pt x="30621" y="21054"/>
                    </a:cubicBezTo>
                    <a:cubicBezTo>
                      <a:pt x="32541" y="25237"/>
                      <a:pt x="33947" y="29935"/>
                      <a:pt x="34598" y="34839"/>
                    </a:cubicBezTo>
                    <a:cubicBezTo>
                      <a:pt x="35284" y="39742"/>
                      <a:pt x="35456" y="44886"/>
                      <a:pt x="34976" y="50029"/>
                    </a:cubicBezTo>
                    <a:cubicBezTo>
                      <a:pt x="34530" y="55173"/>
                      <a:pt x="33570" y="60350"/>
                      <a:pt x="32198" y="65391"/>
                    </a:cubicBezTo>
                    <a:cubicBezTo>
                      <a:pt x="30758" y="70432"/>
                      <a:pt x="28906" y="75301"/>
                      <a:pt x="26677" y="79964"/>
                    </a:cubicBezTo>
                    <a:cubicBezTo>
                      <a:pt x="24483" y="84628"/>
                      <a:pt x="21740" y="88948"/>
                      <a:pt x="18722" y="92892"/>
                    </a:cubicBezTo>
                    <a:cubicBezTo>
                      <a:pt x="18173" y="93646"/>
                      <a:pt x="17351" y="94743"/>
                      <a:pt x="16767" y="95635"/>
                    </a:cubicBezTo>
                    <a:cubicBezTo>
                      <a:pt x="16219" y="96526"/>
                      <a:pt x="15636" y="97349"/>
                      <a:pt x="15122" y="98275"/>
                    </a:cubicBezTo>
                    <a:cubicBezTo>
                      <a:pt x="14059" y="100127"/>
                      <a:pt x="13099" y="101978"/>
                      <a:pt x="12310" y="103864"/>
                    </a:cubicBezTo>
                    <a:cubicBezTo>
                      <a:pt x="10767" y="107636"/>
                      <a:pt x="9704" y="111408"/>
                      <a:pt x="9052" y="114974"/>
                    </a:cubicBezTo>
                    <a:cubicBezTo>
                      <a:pt x="8435" y="118541"/>
                      <a:pt x="8264" y="121901"/>
                      <a:pt x="8298" y="124884"/>
                    </a:cubicBezTo>
                    <a:cubicBezTo>
                      <a:pt x="8298" y="127867"/>
                      <a:pt x="8675" y="130473"/>
                      <a:pt x="8984" y="132634"/>
                    </a:cubicBezTo>
                    <a:cubicBezTo>
                      <a:pt x="9395" y="134760"/>
                      <a:pt x="9704" y="136474"/>
                      <a:pt x="10047" y="137606"/>
                    </a:cubicBezTo>
                    <a:cubicBezTo>
                      <a:pt x="10355" y="138737"/>
                      <a:pt x="10527" y="139355"/>
                      <a:pt x="10527" y="139355"/>
                    </a:cubicBezTo>
                    <a:cubicBezTo>
                      <a:pt x="10527" y="139355"/>
                      <a:pt x="10218" y="138806"/>
                      <a:pt x="9670" y="137743"/>
                    </a:cubicBezTo>
                    <a:cubicBezTo>
                      <a:pt x="9087" y="136680"/>
                      <a:pt x="8367" y="135103"/>
                      <a:pt x="7578" y="133011"/>
                    </a:cubicBezTo>
                    <a:cubicBezTo>
                      <a:pt x="6858" y="130885"/>
                      <a:pt x="5966" y="128279"/>
                      <a:pt x="5521" y="125159"/>
                    </a:cubicBezTo>
                    <a:cubicBezTo>
                      <a:pt x="5006" y="122038"/>
                      <a:pt x="4663" y="118472"/>
                      <a:pt x="4903" y="114529"/>
                    </a:cubicBezTo>
                    <a:cubicBezTo>
                      <a:pt x="5109" y="110619"/>
                      <a:pt x="5795" y="106333"/>
                      <a:pt x="7201" y="102013"/>
                    </a:cubicBezTo>
                    <a:cubicBezTo>
                      <a:pt x="7886" y="99852"/>
                      <a:pt x="8778" y="97658"/>
                      <a:pt x="9807" y="95463"/>
                    </a:cubicBezTo>
                    <a:cubicBezTo>
                      <a:pt x="10287" y="94366"/>
                      <a:pt x="10973" y="93269"/>
                      <a:pt x="11590" y="92172"/>
                    </a:cubicBezTo>
                    <a:cubicBezTo>
                      <a:pt x="12241" y="91074"/>
                      <a:pt x="12790" y="90286"/>
                      <a:pt x="13579" y="89120"/>
                    </a:cubicBezTo>
                    <a:cubicBezTo>
                      <a:pt x="16150" y="85451"/>
                      <a:pt x="18311" y="81336"/>
                      <a:pt x="20334" y="77015"/>
                    </a:cubicBezTo>
                    <a:cubicBezTo>
                      <a:pt x="22322" y="72695"/>
                      <a:pt x="23934" y="68134"/>
                      <a:pt x="25203" y="63471"/>
                    </a:cubicBezTo>
                    <a:cubicBezTo>
                      <a:pt x="26540" y="58842"/>
                      <a:pt x="27500" y="54075"/>
                      <a:pt x="27980" y="49378"/>
                    </a:cubicBezTo>
                    <a:cubicBezTo>
                      <a:pt x="28460" y="44680"/>
                      <a:pt x="28666" y="40016"/>
                      <a:pt x="28221" y="35559"/>
                    </a:cubicBezTo>
                    <a:cubicBezTo>
                      <a:pt x="27775" y="31135"/>
                      <a:pt x="26952" y="26883"/>
                      <a:pt x="25580" y="23077"/>
                    </a:cubicBezTo>
                    <a:cubicBezTo>
                      <a:pt x="24174" y="19305"/>
                      <a:pt x="22357" y="15876"/>
                      <a:pt x="20162" y="13099"/>
                    </a:cubicBezTo>
                    <a:cubicBezTo>
                      <a:pt x="17934" y="10321"/>
                      <a:pt x="15499" y="8127"/>
                      <a:pt x="13133" y="6344"/>
                    </a:cubicBezTo>
                    <a:cubicBezTo>
                      <a:pt x="10698" y="4698"/>
                      <a:pt x="8401" y="3360"/>
                      <a:pt x="6446" y="2503"/>
                    </a:cubicBezTo>
                    <a:cubicBezTo>
                      <a:pt x="5452" y="2057"/>
                      <a:pt x="4560" y="1680"/>
                      <a:pt x="3772" y="1337"/>
                    </a:cubicBezTo>
                    <a:cubicBezTo>
                      <a:pt x="2949" y="1063"/>
                      <a:pt x="2263" y="823"/>
                      <a:pt x="1715" y="617"/>
                    </a:cubicBezTo>
                    <a:cubicBezTo>
                      <a:pt x="583" y="206"/>
                      <a:pt x="0" y="0"/>
                      <a:pt x="0" y="0"/>
                    </a:cubicBezTo>
                    <a:close/>
                  </a:path>
                </a:pathLst>
              </a:custGeom>
              <a:grpFill/>
              <a:ln w="3429" cap="flat">
                <a:noFill/>
                <a:prstDash val="solid"/>
                <a:miter/>
              </a:ln>
            </p:spPr>
            <p:txBody>
              <a:bodyPr/>
              <a:lstStyle/>
              <a:p>
                <a:endParaRPr lang="en-US"/>
              </a:p>
            </p:txBody>
          </p:sp>
          <p:sp>
            <p:nvSpPr>
              <p:cNvPr id="1071" name="Freeform 1070">
                <a:extLst>
                  <a:ext uri="{FF2B5EF4-FFF2-40B4-BE49-F238E27FC236}">
                    <a16:creationId xmlns:a16="http://schemas.microsoft.com/office/drawing/2014/main" id="{58186833-4470-4444-7719-B7BE64C8FD54}"/>
                  </a:ext>
                </a:extLst>
              </p:cNvPr>
              <p:cNvSpPr/>
              <p:nvPr/>
            </p:nvSpPr>
            <p:spPr>
              <a:xfrm>
                <a:off x="7815345" y="2081986"/>
                <a:ext cx="83188" cy="153045"/>
              </a:xfrm>
              <a:custGeom>
                <a:avLst/>
                <a:gdLst>
                  <a:gd name="csX0" fmla="*/ 34 w 130564"/>
                  <a:gd name="csY0" fmla="*/ 37 h 240204"/>
                  <a:gd name="csX1" fmla="*/ 857 w 130564"/>
                  <a:gd name="csY1" fmla="*/ 37 h 240204"/>
                  <a:gd name="csX2" fmla="*/ 3292 w 130564"/>
                  <a:gd name="csY2" fmla="*/ 71 h 240204"/>
                  <a:gd name="csX3" fmla="*/ 12139 w 130564"/>
                  <a:gd name="csY3" fmla="*/ 2917 h 240204"/>
                  <a:gd name="csX4" fmla="*/ 17522 w 130564"/>
                  <a:gd name="csY4" fmla="*/ 6929 h 240204"/>
                  <a:gd name="csX5" fmla="*/ 22666 w 130564"/>
                  <a:gd name="csY5" fmla="*/ 12999 h 240204"/>
                  <a:gd name="csX6" fmla="*/ 26918 w 130564"/>
                  <a:gd name="csY6" fmla="*/ 21023 h 240204"/>
                  <a:gd name="csX7" fmla="*/ 27775 w 130564"/>
                  <a:gd name="csY7" fmla="*/ 23286 h 240204"/>
                  <a:gd name="csX8" fmla="*/ 28530 w 130564"/>
                  <a:gd name="csY8" fmla="*/ 25617 h 240204"/>
                  <a:gd name="csX9" fmla="*/ 29833 w 130564"/>
                  <a:gd name="csY9" fmla="*/ 30555 h 240204"/>
                  <a:gd name="csX10" fmla="*/ 34119 w 130564"/>
                  <a:gd name="csY10" fmla="*/ 51918 h 240204"/>
                  <a:gd name="csX11" fmla="*/ 35662 w 130564"/>
                  <a:gd name="csY11" fmla="*/ 57370 h 240204"/>
                  <a:gd name="csX12" fmla="*/ 35765 w 130564"/>
                  <a:gd name="csY12" fmla="*/ 57713 h 240204"/>
                  <a:gd name="csX13" fmla="*/ 35833 w 130564"/>
                  <a:gd name="csY13" fmla="*/ 57884 h 240204"/>
                  <a:gd name="csX14" fmla="*/ 35833 w 130564"/>
                  <a:gd name="csY14" fmla="*/ 57850 h 240204"/>
                  <a:gd name="csX15" fmla="*/ 35833 w 130564"/>
                  <a:gd name="csY15" fmla="*/ 57953 h 240204"/>
                  <a:gd name="csX16" fmla="*/ 36142 w 130564"/>
                  <a:gd name="csY16" fmla="*/ 58639 h 240204"/>
                  <a:gd name="csX17" fmla="*/ 36691 w 130564"/>
                  <a:gd name="csY17" fmla="*/ 60045 h 240204"/>
                  <a:gd name="csX18" fmla="*/ 37822 w 130564"/>
                  <a:gd name="csY18" fmla="*/ 62856 h 240204"/>
                  <a:gd name="csX19" fmla="*/ 40394 w 130564"/>
                  <a:gd name="csY19" fmla="*/ 68000 h 240204"/>
                  <a:gd name="csX20" fmla="*/ 43549 w 130564"/>
                  <a:gd name="csY20" fmla="*/ 73109 h 240204"/>
                  <a:gd name="csX21" fmla="*/ 60350 w 130564"/>
                  <a:gd name="csY21" fmla="*/ 91934 h 240204"/>
                  <a:gd name="csX22" fmla="*/ 80582 w 130564"/>
                  <a:gd name="csY22" fmla="*/ 109456 h 240204"/>
                  <a:gd name="csX23" fmla="*/ 100333 w 130564"/>
                  <a:gd name="csY23" fmla="*/ 128453 h 240204"/>
                  <a:gd name="csX24" fmla="*/ 102493 w 130564"/>
                  <a:gd name="csY24" fmla="*/ 130956 h 240204"/>
                  <a:gd name="csX25" fmla="*/ 104619 w 130564"/>
                  <a:gd name="csY25" fmla="*/ 133562 h 240204"/>
                  <a:gd name="csX26" fmla="*/ 108665 w 130564"/>
                  <a:gd name="csY26" fmla="*/ 139083 h 240204"/>
                  <a:gd name="csX27" fmla="*/ 112300 w 130564"/>
                  <a:gd name="csY27" fmla="*/ 144672 h 240204"/>
                  <a:gd name="csX28" fmla="*/ 115558 w 130564"/>
                  <a:gd name="csY28" fmla="*/ 150364 h 240204"/>
                  <a:gd name="csX29" fmla="*/ 125193 w 130564"/>
                  <a:gd name="csY29" fmla="*/ 173339 h 240204"/>
                  <a:gd name="csX30" fmla="*/ 129753 w 130564"/>
                  <a:gd name="csY30" fmla="*/ 195079 h 240204"/>
                  <a:gd name="csX31" fmla="*/ 130439 w 130564"/>
                  <a:gd name="csY31" fmla="*/ 213767 h 240204"/>
                  <a:gd name="csX32" fmla="*/ 130268 w 130564"/>
                  <a:gd name="csY32" fmla="*/ 217779 h 240204"/>
                  <a:gd name="csX33" fmla="*/ 129891 w 130564"/>
                  <a:gd name="csY33" fmla="*/ 221516 h 240204"/>
                  <a:gd name="csX34" fmla="*/ 128999 w 130564"/>
                  <a:gd name="csY34" fmla="*/ 228031 h 240204"/>
                  <a:gd name="csX35" fmla="*/ 128039 w 130564"/>
                  <a:gd name="csY35" fmla="*/ 233243 h 240204"/>
                  <a:gd name="csX36" fmla="*/ 127079 w 130564"/>
                  <a:gd name="csY36" fmla="*/ 237049 h 240204"/>
                  <a:gd name="csX37" fmla="*/ 126290 w 130564"/>
                  <a:gd name="csY37" fmla="*/ 240204 h 240204"/>
                  <a:gd name="csX38" fmla="*/ 126702 w 130564"/>
                  <a:gd name="csY38" fmla="*/ 236981 h 240204"/>
                  <a:gd name="csX39" fmla="*/ 127181 w 130564"/>
                  <a:gd name="csY39" fmla="*/ 233140 h 240204"/>
                  <a:gd name="csX40" fmla="*/ 127559 w 130564"/>
                  <a:gd name="csY40" fmla="*/ 227894 h 240204"/>
                  <a:gd name="csX41" fmla="*/ 127799 w 130564"/>
                  <a:gd name="csY41" fmla="*/ 221413 h 240204"/>
                  <a:gd name="csX42" fmla="*/ 127833 w 130564"/>
                  <a:gd name="csY42" fmla="*/ 217744 h 240204"/>
                  <a:gd name="csX43" fmla="*/ 127662 w 130564"/>
                  <a:gd name="csY43" fmla="*/ 213801 h 240204"/>
                  <a:gd name="csX44" fmla="*/ 125639 w 130564"/>
                  <a:gd name="csY44" fmla="*/ 195730 h 240204"/>
                  <a:gd name="csX45" fmla="*/ 120049 w 130564"/>
                  <a:gd name="csY45" fmla="*/ 175053 h 240204"/>
                  <a:gd name="csX46" fmla="*/ 110003 w 130564"/>
                  <a:gd name="csY46" fmla="*/ 153519 h 240204"/>
                  <a:gd name="csX47" fmla="*/ 106745 w 130564"/>
                  <a:gd name="csY47" fmla="*/ 148204 h 240204"/>
                  <a:gd name="csX48" fmla="*/ 103145 w 130564"/>
                  <a:gd name="csY48" fmla="*/ 143026 h 240204"/>
                  <a:gd name="csX49" fmla="*/ 95018 w 130564"/>
                  <a:gd name="csY49" fmla="*/ 133082 h 240204"/>
                  <a:gd name="csX50" fmla="*/ 75815 w 130564"/>
                  <a:gd name="csY50" fmla="*/ 114977 h 240204"/>
                  <a:gd name="csX51" fmla="*/ 55516 w 130564"/>
                  <a:gd name="csY51" fmla="*/ 97043 h 240204"/>
                  <a:gd name="csX52" fmla="*/ 38199 w 130564"/>
                  <a:gd name="csY52" fmla="*/ 76641 h 240204"/>
                  <a:gd name="csX53" fmla="*/ 34907 w 130564"/>
                  <a:gd name="csY53" fmla="*/ 70949 h 240204"/>
                  <a:gd name="csX54" fmla="*/ 32198 w 130564"/>
                  <a:gd name="csY54" fmla="*/ 64948 h 240204"/>
                  <a:gd name="csX55" fmla="*/ 31204 w 130564"/>
                  <a:gd name="csY55" fmla="*/ 62068 h 240204"/>
                  <a:gd name="csX56" fmla="*/ 30724 w 130564"/>
                  <a:gd name="csY56" fmla="*/ 60662 h 240204"/>
                  <a:gd name="csX57" fmla="*/ 30484 w 130564"/>
                  <a:gd name="csY57" fmla="*/ 59942 h 240204"/>
                  <a:gd name="csX58" fmla="*/ 30381 w 130564"/>
                  <a:gd name="csY58" fmla="*/ 59633 h 240204"/>
                  <a:gd name="csX59" fmla="*/ 30312 w 130564"/>
                  <a:gd name="csY59" fmla="*/ 59427 h 240204"/>
                  <a:gd name="csX60" fmla="*/ 30210 w 130564"/>
                  <a:gd name="csY60" fmla="*/ 59050 h 240204"/>
                  <a:gd name="csX61" fmla="*/ 28804 w 130564"/>
                  <a:gd name="csY61" fmla="*/ 53084 h 240204"/>
                  <a:gd name="csX62" fmla="*/ 25718 w 130564"/>
                  <a:gd name="csY62" fmla="*/ 31378 h 240204"/>
                  <a:gd name="csX63" fmla="*/ 24792 w 130564"/>
                  <a:gd name="csY63" fmla="*/ 26646 h 240204"/>
                  <a:gd name="csX64" fmla="*/ 24209 w 130564"/>
                  <a:gd name="csY64" fmla="*/ 24349 h 240204"/>
                  <a:gd name="csX65" fmla="*/ 23592 w 130564"/>
                  <a:gd name="csY65" fmla="*/ 22188 h 240204"/>
                  <a:gd name="csX66" fmla="*/ 20266 w 130564"/>
                  <a:gd name="csY66" fmla="*/ 14473 h 240204"/>
                  <a:gd name="csX67" fmla="*/ 15979 w 130564"/>
                  <a:gd name="csY67" fmla="*/ 8404 h 240204"/>
                  <a:gd name="csX68" fmla="*/ 11316 w 130564"/>
                  <a:gd name="csY68" fmla="*/ 4118 h 240204"/>
                  <a:gd name="csX69" fmla="*/ 3189 w 130564"/>
                  <a:gd name="csY69" fmla="*/ 483 h 240204"/>
                  <a:gd name="csX70" fmla="*/ 823 w 130564"/>
                  <a:gd name="csY70" fmla="*/ 140 h 240204"/>
                  <a:gd name="csX71" fmla="*/ 0 w 130564"/>
                  <a:gd name="csY71" fmla="*/ 71 h 240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30564" h="240204">
                    <a:moveTo>
                      <a:pt x="34" y="37"/>
                    </a:moveTo>
                    <a:cubicBezTo>
                      <a:pt x="34" y="37"/>
                      <a:pt x="308" y="37"/>
                      <a:pt x="857" y="37"/>
                    </a:cubicBezTo>
                    <a:cubicBezTo>
                      <a:pt x="1406" y="37"/>
                      <a:pt x="2229" y="-66"/>
                      <a:pt x="3292" y="71"/>
                    </a:cubicBezTo>
                    <a:cubicBezTo>
                      <a:pt x="5418" y="208"/>
                      <a:pt x="8607" y="860"/>
                      <a:pt x="12139" y="2917"/>
                    </a:cubicBezTo>
                    <a:cubicBezTo>
                      <a:pt x="13922" y="3912"/>
                      <a:pt x="15739" y="5249"/>
                      <a:pt x="17522" y="6929"/>
                    </a:cubicBezTo>
                    <a:cubicBezTo>
                      <a:pt x="19340" y="8610"/>
                      <a:pt x="21054" y="10633"/>
                      <a:pt x="22666" y="12999"/>
                    </a:cubicBezTo>
                    <a:cubicBezTo>
                      <a:pt x="24243" y="15365"/>
                      <a:pt x="25718" y="18039"/>
                      <a:pt x="26918" y="21023"/>
                    </a:cubicBezTo>
                    <a:cubicBezTo>
                      <a:pt x="27226" y="21743"/>
                      <a:pt x="27535" y="22566"/>
                      <a:pt x="27775" y="23286"/>
                    </a:cubicBezTo>
                    <a:cubicBezTo>
                      <a:pt x="28049" y="24006"/>
                      <a:pt x="28289" y="24794"/>
                      <a:pt x="28530" y="25617"/>
                    </a:cubicBezTo>
                    <a:cubicBezTo>
                      <a:pt x="29010" y="27229"/>
                      <a:pt x="29421" y="28875"/>
                      <a:pt x="29833" y="30555"/>
                    </a:cubicBezTo>
                    <a:cubicBezTo>
                      <a:pt x="31444" y="37276"/>
                      <a:pt x="32370" y="44580"/>
                      <a:pt x="34119" y="51918"/>
                    </a:cubicBezTo>
                    <a:cubicBezTo>
                      <a:pt x="34565" y="53735"/>
                      <a:pt x="35079" y="55553"/>
                      <a:pt x="35662" y="57370"/>
                    </a:cubicBezTo>
                    <a:lnTo>
                      <a:pt x="35765" y="57713"/>
                    </a:lnTo>
                    <a:lnTo>
                      <a:pt x="35833" y="57884"/>
                    </a:lnTo>
                    <a:cubicBezTo>
                      <a:pt x="35833" y="57884"/>
                      <a:pt x="35902" y="58056"/>
                      <a:pt x="35833" y="57850"/>
                    </a:cubicBezTo>
                    <a:lnTo>
                      <a:pt x="35833" y="57953"/>
                    </a:lnTo>
                    <a:cubicBezTo>
                      <a:pt x="35833" y="57953"/>
                      <a:pt x="36142" y="58639"/>
                      <a:pt x="36142" y="58639"/>
                    </a:cubicBezTo>
                    <a:lnTo>
                      <a:pt x="36691" y="60045"/>
                    </a:lnTo>
                    <a:cubicBezTo>
                      <a:pt x="37068" y="60970"/>
                      <a:pt x="37445" y="61931"/>
                      <a:pt x="37822" y="62856"/>
                    </a:cubicBezTo>
                    <a:cubicBezTo>
                      <a:pt x="38645" y="64639"/>
                      <a:pt x="39571" y="66251"/>
                      <a:pt x="40394" y="68000"/>
                    </a:cubicBezTo>
                    <a:cubicBezTo>
                      <a:pt x="41423" y="69680"/>
                      <a:pt x="42451" y="71429"/>
                      <a:pt x="43549" y="73109"/>
                    </a:cubicBezTo>
                    <a:cubicBezTo>
                      <a:pt x="48109" y="79830"/>
                      <a:pt x="54007" y="85968"/>
                      <a:pt x="60350" y="91934"/>
                    </a:cubicBezTo>
                    <a:cubicBezTo>
                      <a:pt x="66729" y="97901"/>
                      <a:pt x="73655" y="103559"/>
                      <a:pt x="80582" y="109456"/>
                    </a:cubicBezTo>
                    <a:cubicBezTo>
                      <a:pt x="87440" y="115389"/>
                      <a:pt x="94229" y="121526"/>
                      <a:pt x="100333" y="128453"/>
                    </a:cubicBezTo>
                    <a:lnTo>
                      <a:pt x="102493" y="130956"/>
                    </a:lnTo>
                    <a:cubicBezTo>
                      <a:pt x="103213" y="131779"/>
                      <a:pt x="103933" y="132637"/>
                      <a:pt x="104619" y="133562"/>
                    </a:cubicBezTo>
                    <a:cubicBezTo>
                      <a:pt x="105991" y="135414"/>
                      <a:pt x="107397" y="137231"/>
                      <a:pt x="108665" y="139083"/>
                    </a:cubicBezTo>
                    <a:cubicBezTo>
                      <a:pt x="109900" y="140969"/>
                      <a:pt x="111100" y="142821"/>
                      <a:pt x="112300" y="144672"/>
                    </a:cubicBezTo>
                    <a:cubicBezTo>
                      <a:pt x="113432" y="146558"/>
                      <a:pt x="114494" y="148478"/>
                      <a:pt x="115558" y="150364"/>
                    </a:cubicBezTo>
                    <a:cubicBezTo>
                      <a:pt x="119707" y="157977"/>
                      <a:pt x="122827" y="165795"/>
                      <a:pt x="125193" y="173339"/>
                    </a:cubicBezTo>
                    <a:cubicBezTo>
                      <a:pt x="127525" y="180917"/>
                      <a:pt x="128896" y="188289"/>
                      <a:pt x="129753" y="195079"/>
                    </a:cubicBezTo>
                    <a:cubicBezTo>
                      <a:pt x="130474" y="201937"/>
                      <a:pt x="130748" y="208212"/>
                      <a:pt x="130439" y="213767"/>
                    </a:cubicBezTo>
                    <a:cubicBezTo>
                      <a:pt x="130371" y="215138"/>
                      <a:pt x="130336" y="216510"/>
                      <a:pt x="130268" y="217779"/>
                    </a:cubicBezTo>
                    <a:cubicBezTo>
                      <a:pt x="130165" y="219082"/>
                      <a:pt x="129994" y="220316"/>
                      <a:pt x="129891" y="221516"/>
                    </a:cubicBezTo>
                    <a:cubicBezTo>
                      <a:pt x="129651" y="223916"/>
                      <a:pt x="129376" y="226077"/>
                      <a:pt x="128999" y="228031"/>
                    </a:cubicBezTo>
                    <a:cubicBezTo>
                      <a:pt x="128656" y="229986"/>
                      <a:pt x="128382" y="231735"/>
                      <a:pt x="128039" y="233243"/>
                    </a:cubicBezTo>
                    <a:cubicBezTo>
                      <a:pt x="127662" y="234752"/>
                      <a:pt x="127353" y="236021"/>
                      <a:pt x="127079" y="237049"/>
                    </a:cubicBezTo>
                    <a:cubicBezTo>
                      <a:pt x="126565" y="239107"/>
                      <a:pt x="126290" y="240204"/>
                      <a:pt x="126290" y="240204"/>
                    </a:cubicBezTo>
                    <a:cubicBezTo>
                      <a:pt x="126290" y="240204"/>
                      <a:pt x="126427" y="239073"/>
                      <a:pt x="126702" y="236981"/>
                    </a:cubicBezTo>
                    <a:cubicBezTo>
                      <a:pt x="126839" y="235918"/>
                      <a:pt x="127010" y="234649"/>
                      <a:pt x="127181" y="233140"/>
                    </a:cubicBezTo>
                    <a:cubicBezTo>
                      <a:pt x="127284" y="231632"/>
                      <a:pt x="127422" y="229849"/>
                      <a:pt x="127559" y="227894"/>
                    </a:cubicBezTo>
                    <a:cubicBezTo>
                      <a:pt x="127765" y="225940"/>
                      <a:pt x="127765" y="223779"/>
                      <a:pt x="127799" y="221413"/>
                    </a:cubicBezTo>
                    <a:cubicBezTo>
                      <a:pt x="127799" y="220247"/>
                      <a:pt x="127799" y="219013"/>
                      <a:pt x="127833" y="217744"/>
                    </a:cubicBezTo>
                    <a:cubicBezTo>
                      <a:pt x="127765" y="216475"/>
                      <a:pt x="127730" y="215172"/>
                      <a:pt x="127662" y="213801"/>
                    </a:cubicBezTo>
                    <a:cubicBezTo>
                      <a:pt x="127490" y="208349"/>
                      <a:pt x="126702" y="202279"/>
                      <a:pt x="125639" y="195730"/>
                    </a:cubicBezTo>
                    <a:cubicBezTo>
                      <a:pt x="124336" y="189181"/>
                      <a:pt x="122552" y="182220"/>
                      <a:pt x="120049" y="175053"/>
                    </a:cubicBezTo>
                    <a:cubicBezTo>
                      <a:pt x="117443" y="167921"/>
                      <a:pt x="114083" y="160651"/>
                      <a:pt x="110003" y="153519"/>
                    </a:cubicBezTo>
                    <a:cubicBezTo>
                      <a:pt x="108939" y="151770"/>
                      <a:pt x="107877" y="149953"/>
                      <a:pt x="106745" y="148204"/>
                    </a:cubicBezTo>
                    <a:cubicBezTo>
                      <a:pt x="105545" y="146490"/>
                      <a:pt x="104345" y="144775"/>
                      <a:pt x="103145" y="143026"/>
                    </a:cubicBezTo>
                    <a:cubicBezTo>
                      <a:pt x="100607" y="139700"/>
                      <a:pt x="98069" y="136408"/>
                      <a:pt x="95018" y="133082"/>
                    </a:cubicBezTo>
                    <a:cubicBezTo>
                      <a:pt x="89326" y="126704"/>
                      <a:pt x="82639" y="120772"/>
                      <a:pt x="75815" y="114977"/>
                    </a:cubicBezTo>
                    <a:cubicBezTo>
                      <a:pt x="69026" y="109114"/>
                      <a:pt x="62065" y="103284"/>
                      <a:pt x="55516" y="97043"/>
                    </a:cubicBezTo>
                    <a:cubicBezTo>
                      <a:pt x="48966" y="90837"/>
                      <a:pt x="42965" y="84048"/>
                      <a:pt x="38199" y="76641"/>
                    </a:cubicBezTo>
                    <a:cubicBezTo>
                      <a:pt x="37068" y="74755"/>
                      <a:pt x="35970" y="72835"/>
                      <a:pt x="34907" y="70949"/>
                    </a:cubicBezTo>
                    <a:cubicBezTo>
                      <a:pt x="33982" y="68926"/>
                      <a:pt x="32987" y="66903"/>
                      <a:pt x="32198" y="64948"/>
                    </a:cubicBezTo>
                    <a:cubicBezTo>
                      <a:pt x="31856" y="63988"/>
                      <a:pt x="31547" y="63028"/>
                      <a:pt x="31204" y="62068"/>
                    </a:cubicBezTo>
                    <a:lnTo>
                      <a:pt x="30724" y="60662"/>
                    </a:lnTo>
                    <a:lnTo>
                      <a:pt x="30484" y="59942"/>
                    </a:lnTo>
                    <a:lnTo>
                      <a:pt x="30381" y="59633"/>
                    </a:lnTo>
                    <a:lnTo>
                      <a:pt x="30312" y="59427"/>
                    </a:lnTo>
                    <a:lnTo>
                      <a:pt x="30210" y="59050"/>
                    </a:lnTo>
                    <a:cubicBezTo>
                      <a:pt x="29627" y="57061"/>
                      <a:pt x="29181" y="55072"/>
                      <a:pt x="28804" y="53084"/>
                    </a:cubicBezTo>
                    <a:cubicBezTo>
                      <a:pt x="27261" y="45231"/>
                      <a:pt x="26815" y="37927"/>
                      <a:pt x="25718" y="31378"/>
                    </a:cubicBezTo>
                    <a:cubicBezTo>
                      <a:pt x="25443" y="29766"/>
                      <a:pt x="25135" y="28121"/>
                      <a:pt x="24792" y="26646"/>
                    </a:cubicBezTo>
                    <a:cubicBezTo>
                      <a:pt x="24620" y="25892"/>
                      <a:pt x="24449" y="25137"/>
                      <a:pt x="24209" y="24349"/>
                    </a:cubicBezTo>
                    <a:cubicBezTo>
                      <a:pt x="24003" y="23560"/>
                      <a:pt x="23832" y="22908"/>
                      <a:pt x="23592" y="22188"/>
                    </a:cubicBezTo>
                    <a:cubicBezTo>
                      <a:pt x="22700" y="19377"/>
                      <a:pt x="21569" y="16771"/>
                      <a:pt x="20266" y="14473"/>
                    </a:cubicBezTo>
                    <a:cubicBezTo>
                      <a:pt x="18962" y="12141"/>
                      <a:pt x="17488" y="10118"/>
                      <a:pt x="15979" y="8404"/>
                    </a:cubicBezTo>
                    <a:cubicBezTo>
                      <a:pt x="14470" y="6655"/>
                      <a:pt x="12893" y="5215"/>
                      <a:pt x="11316" y="4118"/>
                    </a:cubicBezTo>
                    <a:cubicBezTo>
                      <a:pt x="8195" y="1889"/>
                      <a:pt x="5246" y="860"/>
                      <a:pt x="3189" y="483"/>
                    </a:cubicBezTo>
                    <a:cubicBezTo>
                      <a:pt x="2160" y="208"/>
                      <a:pt x="1337" y="208"/>
                      <a:pt x="823" y="140"/>
                    </a:cubicBezTo>
                    <a:cubicBezTo>
                      <a:pt x="275" y="106"/>
                      <a:pt x="0" y="71"/>
                      <a:pt x="0" y="71"/>
                    </a:cubicBezTo>
                    <a:close/>
                  </a:path>
                </a:pathLst>
              </a:custGeom>
              <a:grpFill/>
              <a:ln w="3429" cap="flat">
                <a:noFill/>
                <a:prstDash val="solid"/>
                <a:miter/>
              </a:ln>
            </p:spPr>
            <p:txBody>
              <a:bodyPr/>
              <a:lstStyle/>
              <a:p>
                <a:endParaRPr lang="en-US"/>
              </a:p>
            </p:txBody>
          </p:sp>
          <p:sp>
            <p:nvSpPr>
              <p:cNvPr id="1072" name="Freeform 1071">
                <a:extLst>
                  <a:ext uri="{FF2B5EF4-FFF2-40B4-BE49-F238E27FC236}">
                    <a16:creationId xmlns:a16="http://schemas.microsoft.com/office/drawing/2014/main" id="{E96AE211-0364-3A9E-F668-4A176AD9B5FA}"/>
                  </a:ext>
                </a:extLst>
              </p:cNvPr>
              <p:cNvSpPr/>
              <p:nvPr/>
            </p:nvSpPr>
            <p:spPr>
              <a:xfrm>
                <a:off x="7902212" y="2099095"/>
                <a:ext cx="41226" cy="69978"/>
              </a:xfrm>
              <a:custGeom>
                <a:avLst/>
                <a:gdLst>
                  <a:gd name="csX0" fmla="*/ 0 w 64705"/>
                  <a:gd name="csY0" fmla="*/ 0 h 109830"/>
                  <a:gd name="csX1" fmla="*/ 823 w 64705"/>
                  <a:gd name="csY1" fmla="*/ 1406 h 109830"/>
                  <a:gd name="csX2" fmla="*/ 3532 w 64705"/>
                  <a:gd name="csY2" fmla="*/ 5006 h 109830"/>
                  <a:gd name="csX3" fmla="*/ 8813 w 64705"/>
                  <a:gd name="csY3" fmla="*/ 9395 h 109830"/>
                  <a:gd name="csX4" fmla="*/ 16768 w 64705"/>
                  <a:gd name="csY4" fmla="*/ 13373 h 109830"/>
                  <a:gd name="csX5" fmla="*/ 26918 w 64705"/>
                  <a:gd name="csY5" fmla="*/ 16905 h 109830"/>
                  <a:gd name="csX6" fmla="*/ 38611 w 64705"/>
                  <a:gd name="csY6" fmla="*/ 20883 h 109830"/>
                  <a:gd name="csX7" fmla="*/ 50886 w 64705"/>
                  <a:gd name="csY7" fmla="*/ 27226 h 109830"/>
                  <a:gd name="csX8" fmla="*/ 56441 w 64705"/>
                  <a:gd name="csY8" fmla="*/ 32267 h 109830"/>
                  <a:gd name="csX9" fmla="*/ 60591 w 64705"/>
                  <a:gd name="csY9" fmla="*/ 38611 h 109830"/>
                  <a:gd name="csX10" fmla="*/ 63711 w 64705"/>
                  <a:gd name="csY10" fmla="*/ 53252 h 109830"/>
                  <a:gd name="csX11" fmla="*/ 62339 w 64705"/>
                  <a:gd name="csY11" fmla="*/ 66797 h 109830"/>
                  <a:gd name="csX12" fmla="*/ 59973 w 64705"/>
                  <a:gd name="csY12" fmla="*/ 78764 h 109830"/>
                  <a:gd name="csX13" fmla="*/ 58773 w 64705"/>
                  <a:gd name="csY13" fmla="*/ 89257 h 109830"/>
                  <a:gd name="csX14" fmla="*/ 59322 w 64705"/>
                  <a:gd name="csY14" fmla="*/ 98104 h 109830"/>
                  <a:gd name="csX15" fmla="*/ 61379 w 64705"/>
                  <a:gd name="csY15" fmla="*/ 104653 h 109830"/>
                  <a:gd name="csX16" fmla="*/ 62614 w 64705"/>
                  <a:gd name="csY16" fmla="*/ 106916 h 109830"/>
                  <a:gd name="csX17" fmla="*/ 63711 w 64705"/>
                  <a:gd name="csY17" fmla="*/ 108528 h 109830"/>
                  <a:gd name="csX18" fmla="*/ 64705 w 64705"/>
                  <a:gd name="csY18" fmla="*/ 109831 h 109830"/>
                  <a:gd name="csX19" fmla="*/ 63402 w 64705"/>
                  <a:gd name="csY19" fmla="*/ 108836 h 109830"/>
                  <a:gd name="csX20" fmla="*/ 61928 w 64705"/>
                  <a:gd name="csY20" fmla="*/ 107499 h 109830"/>
                  <a:gd name="csX21" fmla="*/ 60145 w 64705"/>
                  <a:gd name="csY21" fmla="*/ 105442 h 109830"/>
                  <a:gd name="csX22" fmla="*/ 56647 w 64705"/>
                  <a:gd name="csY22" fmla="*/ 98892 h 109830"/>
                  <a:gd name="csX23" fmla="*/ 54624 w 64705"/>
                  <a:gd name="csY23" fmla="*/ 89463 h 109830"/>
                  <a:gd name="csX24" fmla="*/ 54624 w 64705"/>
                  <a:gd name="csY24" fmla="*/ 78113 h 109830"/>
                  <a:gd name="csX25" fmla="*/ 56030 w 64705"/>
                  <a:gd name="csY25" fmla="*/ 65940 h 109830"/>
                  <a:gd name="csX26" fmla="*/ 56681 w 64705"/>
                  <a:gd name="csY26" fmla="*/ 53458 h 109830"/>
                  <a:gd name="csX27" fmla="*/ 55962 w 64705"/>
                  <a:gd name="csY27" fmla="*/ 47423 h 109830"/>
                  <a:gd name="csX28" fmla="*/ 55207 w 64705"/>
                  <a:gd name="csY28" fmla="*/ 44543 h 109830"/>
                  <a:gd name="csX29" fmla="*/ 54727 w 64705"/>
                  <a:gd name="csY29" fmla="*/ 43171 h 109830"/>
                  <a:gd name="csX30" fmla="*/ 54178 w 64705"/>
                  <a:gd name="csY30" fmla="*/ 41937 h 109830"/>
                  <a:gd name="csX31" fmla="*/ 53458 w 64705"/>
                  <a:gd name="csY31" fmla="*/ 40531 h 109830"/>
                  <a:gd name="csX32" fmla="*/ 53047 w 64705"/>
                  <a:gd name="csY32" fmla="*/ 39776 h 109830"/>
                  <a:gd name="csX33" fmla="*/ 52944 w 64705"/>
                  <a:gd name="csY33" fmla="*/ 39605 h 109830"/>
                  <a:gd name="csX34" fmla="*/ 52944 w 64705"/>
                  <a:gd name="csY34" fmla="*/ 39502 h 109830"/>
                  <a:gd name="csX35" fmla="*/ 52944 w 64705"/>
                  <a:gd name="csY35" fmla="*/ 39605 h 109830"/>
                  <a:gd name="csX36" fmla="*/ 52944 w 64705"/>
                  <a:gd name="csY36" fmla="*/ 39605 h 109830"/>
                  <a:gd name="csX37" fmla="*/ 52738 w 64705"/>
                  <a:gd name="csY37" fmla="*/ 39262 h 109830"/>
                  <a:gd name="csX38" fmla="*/ 51915 w 64705"/>
                  <a:gd name="csY38" fmla="*/ 38062 h 109830"/>
                  <a:gd name="csX39" fmla="*/ 50989 w 64705"/>
                  <a:gd name="csY39" fmla="*/ 36930 h 109830"/>
                  <a:gd name="csX40" fmla="*/ 46703 w 64705"/>
                  <a:gd name="csY40" fmla="*/ 32850 h 109830"/>
                  <a:gd name="csX41" fmla="*/ 41628 w 64705"/>
                  <a:gd name="csY41" fmla="*/ 29489 h 109830"/>
                  <a:gd name="csX42" fmla="*/ 36142 w 64705"/>
                  <a:gd name="csY42" fmla="*/ 26712 h 109830"/>
                  <a:gd name="csX43" fmla="*/ 14950 w 64705"/>
                  <a:gd name="csY43" fmla="*/ 17111 h 109830"/>
                  <a:gd name="csX44" fmla="*/ 7098 w 64705"/>
                  <a:gd name="csY44" fmla="*/ 11556 h 109830"/>
                  <a:gd name="csX45" fmla="*/ 2366 w 64705"/>
                  <a:gd name="csY45" fmla="*/ 5864 h 109830"/>
                  <a:gd name="csX46" fmla="*/ 446 w 64705"/>
                  <a:gd name="csY46" fmla="*/ 1577 h 109830"/>
                  <a:gd name="csX47" fmla="*/ 0 w 64705"/>
                  <a:gd name="csY47" fmla="*/ 0 h 1098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64705" h="109830">
                    <a:moveTo>
                      <a:pt x="0" y="0"/>
                    </a:moveTo>
                    <a:cubicBezTo>
                      <a:pt x="0" y="0"/>
                      <a:pt x="274" y="480"/>
                      <a:pt x="823" y="1406"/>
                    </a:cubicBezTo>
                    <a:cubicBezTo>
                      <a:pt x="1372" y="2332"/>
                      <a:pt x="2263" y="3566"/>
                      <a:pt x="3532" y="5006"/>
                    </a:cubicBezTo>
                    <a:cubicBezTo>
                      <a:pt x="4835" y="6412"/>
                      <a:pt x="6618" y="7955"/>
                      <a:pt x="8813" y="9395"/>
                    </a:cubicBezTo>
                    <a:cubicBezTo>
                      <a:pt x="11041" y="10836"/>
                      <a:pt x="13716" y="12139"/>
                      <a:pt x="16768" y="13373"/>
                    </a:cubicBezTo>
                    <a:cubicBezTo>
                      <a:pt x="19820" y="14608"/>
                      <a:pt x="23249" y="15671"/>
                      <a:pt x="26918" y="16905"/>
                    </a:cubicBezTo>
                    <a:cubicBezTo>
                      <a:pt x="30587" y="18105"/>
                      <a:pt x="34564" y="19271"/>
                      <a:pt x="38611" y="20883"/>
                    </a:cubicBezTo>
                    <a:cubicBezTo>
                      <a:pt x="42657" y="22494"/>
                      <a:pt x="46943" y="24380"/>
                      <a:pt x="50886" y="27226"/>
                    </a:cubicBezTo>
                    <a:cubicBezTo>
                      <a:pt x="52841" y="28666"/>
                      <a:pt x="54761" y="30347"/>
                      <a:pt x="56441" y="32267"/>
                    </a:cubicBezTo>
                    <a:cubicBezTo>
                      <a:pt x="58122" y="34118"/>
                      <a:pt x="59562" y="36519"/>
                      <a:pt x="60591" y="38611"/>
                    </a:cubicBezTo>
                    <a:cubicBezTo>
                      <a:pt x="62922" y="43548"/>
                      <a:pt x="63642" y="48452"/>
                      <a:pt x="63711" y="53252"/>
                    </a:cubicBezTo>
                    <a:cubicBezTo>
                      <a:pt x="63779" y="58019"/>
                      <a:pt x="63094" y="62545"/>
                      <a:pt x="62339" y="66797"/>
                    </a:cubicBezTo>
                    <a:cubicBezTo>
                      <a:pt x="61619" y="71083"/>
                      <a:pt x="60625" y="75027"/>
                      <a:pt x="59973" y="78764"/>
                    </a:cubicBezTo>
                    <a:cubicBezTo>
                      <a:pt x="59322" y="82467"/>
                      <a:pt x="58876" y="85999"/>
                      <a:pt x="58773" y="89257"/>
                    </a:cubicBezTo>
                    <a:cubicBezTo>
                      <a:pt x="58670" y="92514"/>
                      <a:pt x="58842" y="95498"/>
                      <a:pt x="59322" y="98104"/>
                    </a:cubicBezTo>
                    <a:cubicBezTo>
                      <a:pt x="59768" y="100710"/>
                      <a:pt x="60591" y="102904"/>
                      <a:pt x="61379" y="104653"/>
                    </a:cubicBezTo>
                    <a:cubicBezTo>
                      <a:pt x="61791" y="105510"/>
                      <a:pt x="62202" y="106299"/>
                      <a:pt x="62614" y="106916"/>
                    </a:cubicBezTo>
                    <a:cubicBezTo>
                      <a:pt x="62991" y="107568"/>
                      <a:pt x="63334" y="108116"/>
                      <a:pt x="63711" y="108528"/>
                    </a:cubicBezTo>
                    <a:cubicBezTo>
                      <a:pt x="64362" y="109385"/>
                      <a:pt x="64705" y="109831"/>
                      <a:pt x="64705" y="109831"/>
                    </a:cubicBezTo>
                    <a:cubicBezTo>
                      <a:pt x="64705" y="109831"/>
                      <a:pt x="64259" y="109488"/>
                      <a:pt x="63402" y="108836"/>
                    </a:cubicBezTo>
                    <a:cubicBezTo>
                      <a:pt x="62956" y="108528"/>
                      <a:pt x="62476" y="108048"/>
                      <a:pt x="61928" y="107499"/>
                    </a:cubicBezTo>
                    <a:cubicBezTo>
                      <a:pt x="61345" y="106951"/>
                      <a:pt x="60762" y="106265"/>
                      <a:pt x="60145" y="105442"/>
                    </a:cubicBezTo>
                    <a:cubicBezTo>
                      <a:pt x="58945" y="103796"/>
                      <a:pt x="57573" y="101636"/>
                      <a:pt x="56647" y="98892"/>
                    </a:cubicBezTo>
                    <a:cubicBezTo>
                      <a:pt x="55653" y="96183"/>
                      <a:pt x="54933" y="92960"/>
                      <a:pt x="54624" y="89463"/>
                    </a:cubicBezTo>
                    <a:cubicBezTo>
                      <a:pt x="54281" y="85931"/>
                      <a:pt x="54247" y="82124"/>
                      <a:pt x="54624" y="78113"/>
                    </a:cubicBezTo>
                    <a:cubicBezTo>
                      <a:pt x="54967" y="74101"/>
                      <a:pt x="55550" y="70054"/>
                      <a:pt x="56030" y="65940"/>
                    </a:cubicBezTo>
                    <a:cubicBezTo>
                      <a:pt x="56544" y="61825"/>
                      <a:pt x="56784" y="57607"/>
                      <a:pt x="56681" y="53458"/>
                    </a:cubicBezTo>
                    <a:cubicBezTo>
                      <a:pt x="56579" y="51401"/>
                      <a:pt x="56373" y="49378"/>
                      <a:pt x="55962" y="47423"/>
                    </a:cubicBezTo>
                    <a:cubicBezTo>
                      <a:pt x="55756" y="46463"/>
                      <a:pt x="55516" y="45469"/>
                      <a:pt x="55207" y="44543"/>
                    </a:cubicBezTo>
                    <a:lnTo>
                      <a:pt x="54727" y="43171"/>
                    </a:lnTo>
                    <a:lnTo>
                      <a:pt x="54178" y="41937"/>
                    </a:lnTo>
                    <a:cubicBezTo>
                      <a:pt x="54041" y="41559"/>
                      <a:pt x="53733" y="41011"/>
                      <a:pt x="53458" y="40531"/>
                    </a:cubicBezTo>
                    <a:lnTo>
                      <a:pt x="53047" y="39776"/>
                    </a:lnTo>
                    <a:lnTo>
                      <a:pt x="52944" y="39605"/>
                    </a:lnTo>
                    <a:lnTo>
                      <a:pt x="52944" y="39502"/>
                    </a:lnTo>
                    <a:cubicBezTo>
                      <a:pt x="52944" y="39502"/>
                      <a:pt x="53047" y="39742"/>
                      <a:pt x="52944" y="39605"/>
                    </a:cubicBezTo>
                    <a:lnTo>
                      <a:pt x="52944" y="39605"/>
                    </a:lnTo>
                    <a:cubicBezTo>
                      <a:pt x="52944" y="39605"/>
                      <a:pt x="52738" y="39262"/>
                      <a:pt x="52738" y="39262"/>
                    </a:cubicBezTo>
                    <a:lnTo>
                      <a:pt x="51915" y="38062"/>
                    </a:lnTo>
                    <a:lnTo>
                      <a:pt x="50989" y="36930"/>
                    </a:lnTo>
                    <a:cubicBezTo>
                      <a:pt x="49721" y="35456"/>
                      <a:pt x="48280" y="34084"/>
                      <a:pt x="46703" y="32850"/>
                    </a:cubicBezTo>
                    <a:cubicBezTo>
                      <a:pt x="45091" y="31650"/>
                      <a:pt x="43377" y="30552"/>
                      <a:pt x="41628" y="29489"/>
                    </a:cubicBezTo>
                    <a:cubicBezTo>
                      <a:pt x="39845" y="28495"/>
                      <a:pt x="37993" y="27569"/>
                      <a:pt x="36142" y="26712"/>
                    </a:cubicBezTo>
                    <a:cubicBezTo>
                      <a:pt x="28666" y="23317"/>
                      <a:pt x="21054" y="20574"/>
                      <a:pt x="14950" y="17111"/>
                    </a:cubicBezTo>
                    <a:cubicBezTo>
                      <a:pt x="11899" y="15431"/>
                      <a:pt x="9224" y="13510"/>
                      <a:pt x="7098" y="11556"/>
                    </a:cubicBezTo>
                    <a:cubicBezTo>
                      <a:pt x="4938" y="9635"/>
                      <a:pt x="3429" y="7578"/>
                      <a:pt x="2366" y="5864"/>
                    </a:cubicBezTo>
                    <a:cubicBezTo>
                      <a:pt x="1337" y="4081"/>
                      <a:pt x="754" y="2572"/>
                      <a:pt x="446" y="1577"/>
                    </a:cubicBezTo>
                    <a:cubicBezTo>
                      <a:pt x="137" y="549"/>
                      <a:pt x="0" y="0"/>
                      <a:pt x="0" y="0"/>
                    </a:cubicBezTo>
                    <a:close/>
                  </a:path>
                </a:pathLst>
              </a:custGeom>
              <a:grpFill/>
              <a:ln w="3429" cap="flat">
                <a:noFill/>
                <a:prstDash val="solid"/>
                <a:miter/>
              </a:ln>
            </p:spPr>
            <p:txBody>
              <a:bodyPr/>
              <a:lstStyle/>
              <a:p>
                <a:endParaRPr lang="en-US"/>
              </a:p>
            </p:txBody>
          </p:sp>
          <p:sp>
            <p:nvSpPr>
              <p:cNvPr id="1073" name="Freeform 1072">
                <a:extLst>
                  <a:ext uri="{FF2B5EF4-FFF2-40B4-BE49-F238E27FC236}">
                    <a16:creationId xmlns:a16="http://schemas.microsoft.com/office/drawing/2014/main" id="{BB8A7F6D-45A4-947B-9FFD-DF44BB22A6BF}"/>
                  </a:ext>
                </a:extLst>
              </p:cNvPr>
              <p:cNvSpPr/>
              <p:nvPr/>
            </p:nvSpPr>
            <p:spPr>
              <a:xfrm>
                <a:off x="7935460" y="2105059"/>
                <a:ext cx="40815" cy="19422"/>
              </a:xfrm>
              <a:custGeom>
                <a:avLst/>
                <a:gdLst>
                  <a:gd name="csX0" fmla="*/ 1207 w 64060"/>
                  <a:gd name="csY0" fmla="*/ 30484 h 30483"/>
                  <a:gd name="csX1" fmla="*/ 898 w 64060"/>
                  <a:gd name="csY1" fmla="*/ 29661 h 30483"/>
                  <a:gd name="csX2" fmla="*/ 521 w 64060"/>
                  <a:gd name="csY2" fmla="*/ 28529 h 30483"/>
                  <a:gd name="csX3" fmla="*/ 109 w 64060"/>
                  <a:gd name="csY3" fmla="*/ 26540 h 30483"/>
                  <a:gd name="csX4" fmla="*/ 281 w 64060"/>
                  <a:gd name="csY4" fmla="*/ 21706 h 30483"/>
                  <a:gd name="csX5" fmla="*/ 2372 w 64060"/>
                  <a:gd name="csY5" fmla="*/ 16185 h 30483"/>
                  <a:gd name="csX6" fmla="*/ 12625 w 64060"/>
                  <a:gd name="csY6" fmla="*/ 6961 h 30483"/>
                  <a:gd name="csX7" fmla="*/ 13517 w 64060"/>
                  <a:gd name="csY7" fmla="*/ 6584 h 30483"/>
                  <a:gd name="csX8" fmla="*/ 13756 w 64060"/>
                  <a:gd name="csY8" fmla="*/ 6481 h 30483"/>
                  <a:gd name="csX9" fmla="*/ 13928 w 64060"/>
                  <a:gd name="csY9" fmla="*/ 6412 h 30483"/>
                  <a:gd name="csX10" fmla="*/ 14031 w 64060"/>
                  <a:gd name="csY10" fmla="*/ 6412 h 30483"/>
                  <a:gd name="csX11" fmla="*/ 14443 w 64060"/>
                  <a:gd name="csY11" fmla="*/ 6241 h 30483"/>
                  <a:gd name="csX12" fmla="*/ 16191 w 64060"/>
                  <a:gd name="csY12" fmla="*/ 5726 h 30483"/>
                  <a:gd name="csX13" fmla="*/ 19929 w 64060"/>
                  <a:gd name="csY13" fmla="*/ 4972 h 30483"/>
                  <a:gd name="csX14" fmla="*/ 27370 w 64060"/>
                  <a:gd name="csY14" fmla="*/ 4561 h 30483"/>
                  <a:gd name="csX15" fmla="*/ 41497 w 64060"/>
                  <a:gd name="csY15" fmla="*/ 5555 h 30483"/>
                  <a:gd name="csX16" fmla="*/ 53499 w 64060"/>
                  <a:gd name="csY16" fmla="*/ 4972 h 30483"/>
                  <a:gd name="csX17" fmla="*/ 61454 w 64060"/>
                  <a:gd name="csY17" fmla="*/ 1955 h 30483"/>
                  <a:gd name="csX18" fmla="*/ 63408 w 64060"/>
                  <a:gd name="csY18" fmla="*/ 549 h 30483"/>
                  <a:gd name="csX19" fmla="*/ 64060 w 64060"/>
                  <a:gd name="csY19" fmla="*/ 0 h 30483"/>
                  <a:gd name="csX20" fmla="*/ 63443 w 64060"/>
                  <a:gd name="csY20" fmla="*/ 617 h 30483"/>
                  <a:gd name="csX21" fmla="*/ 61591 w 64060"/>
                  <a:gd name="csY21" fmla="*/ 2229 h 30483"/>
                  <a:gd name="csX22" fmla="*/ 53739 w 64060"/>
                  <a:gd name="csY22" fmla="*/ 6069 h 30483"/>
                  <a:gd name="csX23" fmla="*/ 41394 w 64060"/>
                  <a:gd name="csY23" fmla="*/ 7852 h 30483"/>
                  <a:gd name="csX24" fmla="*/ 27404 w 64060"/>
                  <a:gd name="csY24" fmla="*/ 8161 h 30483"/>
                  <a:gd name="csX25" fmla="*/ 20649 w 64060"/>
                  <a:gd name="csY25" fmla="*/ 9155 h 30483"/>
                  <a:gd name="csX26" fmla="*/ 17597 w 64060"/>
                  <a:gd name="csY26" fmla="*/ 10081 h 30483"/>
                  <a:gd name="csX27" fmla="*/ 16088 w 64060"/>
                  <a:gd name="csY27" fmla="*/ 10698 h 30483"/>
                  <a:gd name="csX28" fmla="*/ 15711 w 64060"/>
                  <a:gd name="csY28" fmla="*/ 10870 h 30483"/>
                  <a:gd name="csX29" fmla="*/ 15608 w 64060"/>
                  <a:gd name="csY29" fmla="*/ 10870 h 30483"/>
                  <a:gd name="csX30" fmla="*/ 15608 w 64060"/>
                  <a:gd name="csY30" fmla="*/ 10939 h 30483"/>
                  <a:gd name="csX31" fmla="*/ 15643 w 64060"/>
                  <a:gd name="csY31" fmla="*/ 10939 h 30483"/>
                  <a:gd name="csX32" fmla="*/ 15608 w 64060"/>
                  <a:gd name="csY32" fmla="*/ 10939 h 30483"/>
                  <a:gd name="csX33" fmla="*/ 15437 w 64060"/>
                  <a:gd name="csY33" fmla="*/ 11041 h 30483"/>
                  <a:gd name="csX34" fmla="*/ 14785 w 64060"/>
                  <a:gd name="csY34" fmla="*/ 11384 h 30483"/>
                  <a:gd name="csX35" fmla="*/ 7756 w 64060"/>
                  <a:gd name="csY35" fmla="*/ 18997 h 30483"/>
                  <a:gd name="csX36" fmla="*/ 6762 w 64060"/>
                  <a:gd name="csY36" fmla="*/ 22700 h 30483"/>
                  <a:gd name="csX37" fmla="*/ 6933 w 64060"/>
                  <a:gd name="csY37" fmla="*/ 25409 h 30483"/>
                  <a:gd name="csX38" fmla="*/ 7173 w 64060"/>
                  <a:gd name="csY38" fmla="*/ 26129 h 30483"/>
                  <a:gd name="csX39" fmla="*/ 7516 w 64060"/>
                  <a:gd name="csY39" fmla="*/ 26918 h 30483"/>
                  <a:gd name="csX40" fmla="*/ 7893 w 64060"/>
                  <a:gd name="csY40" fmla="*/ 27706 h 30483"/>
                  <a:gd name="csX41" fmla="*/ 1241 w 64060"/>
                  <a:gd name="csY41" fmla="*/ 30484 h 304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64060" h="30483">
                    <a:moveTo>
                      <a:pt x="1207" y="30484"/>
                    </a:moveTo>
                    <a:cubicBezTo>
                      <a:pt x="1207" y="30484"/>
                      <a:pt x="1104" y="30210"/>
                      <a:pt x="898" y="29661"/>
                    </a:cubicBezTo>
                    <a:cubicBezTo>
                      <a:pt x="795" y="29352"/>
                      <a:pt x="692" y="29215"/>
                      <a:pt x="521" y="28529"/>
                    </a:cubicBezTo>
                    <a:cubicBezTo>
                      <a:pt x="383" y="27946"/>
                      <a:pt x="178" y="27226"/>
                      <a:pt x="109" y="26540"/>
                    </a:cubicBezTo>
                    <a:cubicBezTo>
                      <a:pt x="-28" y="25169"/>
                      <a:pt x="-96" y="23489"/>
                      <a:pt x="281" y="21706"/>
                    </a:cubicBezTo>
                    <a:cubicBezTo>
                      <a:pt x="624" y="19923"/>
                      <a:pt x="1275" y="18002"/>
                      <a:pt x="2372" y="16185"/>
                    </a:cubicBezTo>
                    <a:cubicBezTo>
                      <a:pt x="4464" y="12550"/>
                      <a:pt x="7962" y="9053"/>
                      <a:pt x="12625" y="6961"/>
                    </a:cubicBezTo>
                    <a:lnTo>
                      <a:pt x="13517" y="6584"/>
                    </a:lnTo>
                    <a:lnTo>
                      <a:pt x="13756" y="6481"/>
                    </a:lnTo>
                    <a:lnTo>
                      <a:pt x="13928" y="6412"/>
                    </a:lnTo>
                    <a:lnTo>
                      <a:pt x="14031" y="6412"/>
                    </a:lnTo>
                    <a:cubicBezTo>
                      <a:pt x="14031" y="6412"/>
                      <a:pt x="14443" y="6241"/>
                      <a:pt x="14443" y="6241"/>
                    </a:cubicBezTo>
                    <a:cubicBezTo>
                      <a:pt x="14991" y="6069"/>
                      <a:pt x="15505" y="5898"/>
                      <a:pt x="16191" y="5726"/>
                    </a:cubicBezTo>
                    <a:cubicBezTo>
                      <a:pt x="17460" y="5349"/>
                      <a:pt x="18660" y="5144"/>
                      <a:pt x="19929" y="4972"/>
                    </a:cubicBezTo>
                    <a:cubicBezTo>
                      <a:pt x="22398" y="4629"/>
                      <a:pt x="24935" y="4526"/>
                      <a:pt x="27370" y="4561"/>
                    </a:cubicBezTo>
                    <a:cubicBezTo>
                      <a:pt x="32307" y="4663"/>
                      <a:pt x="37040" y="5281"/>
                      <a:pt x="41497" y="5555"/>
                    </a:cubicBezTo>
                    <a:cubicBezTo>
                      <a:pt x="45886" y="5829"/>
                      <a:pt x="50036" y="5658"/>
                      <a:pt x="53499" y="4972"/>
                    </a:cubicBezTo>
                    <a:cubicBezTo>
                      <a:pt x="56962" y="4321"/>
                      <a:pt x="59705" y="3052"/>
                      <a:pt x="61454" y="1955"/>
                    </a:cubicBezTo>
                    <a:cubicBezTo>
                      <a:pt x="62311" y="1372"/>
                      <a:pt x="62997" y="926"/>
                      <a:pt x="63408" y="549"/>
                    </a:cubicBezTo>
                    <a:cubicBezTo>
                      <a:pt x="63854" y="206"/>
                      <a:pt x="64060" y="0"/>
                      <a:pt x="64060" y="0"/>
                    </a:cubicBezTo>
                    <a:cubicBezTo>
                      <a:pt x="64060" y="0"/>
                      <a:pt x="63854" y="206"/>
                      <a:pt x="63443" y="617"/>
                    </a:cubicBezTo>
                    <a:cubicBezTo>
                      <a:pt x="63065" y="1029"/>
                      <a:pt x="62414" y="1577"/>
                      <a:pt x="61591" y="2229"/>
                    </a:cubicBezTo>
                    <a:cubicBezTo>
                      <a:pt x="59911" y="3498"/>
                      <a:pt x="57236" y="5075"/>
                      <a:pt x="53739" y="6069"/>
                    </a:cubicBezTo>
                    <a:cubicBezTo>
                      <a:pt x="50241" y="7132"/>
                      <a:pt x="45989" y="7715"/>
                      <a:pt x="41394" y="7852"/>
                    </a:cubicBezTo>
                    <a:cubicBezTo>
                      <a:pt x="36868" y="7990"/>
                      <a:pt x="32068" y="7852"/>
                      <a:pt x="27404" y="8161"/>
                    </a:cubicBezTo>
                    <a:cubicBezTo>
                      <a:pt x="25072" y="8332"/>
                      <a:pt x="22809" y="8641"/>
                      <a:pt x="20649" y="9155"/>
                    </a:cubicBezTo>
                    <a:cubicBezTo>
                      <a:pt x="19586" y="9395"/>
                      <a:pt x="18488" y="9738"/>
                      <a:pt x="17597" y="10081"/>
                    </a:cubicBezTo>
                    <a:cubicBezTo>
                      <a:pt x="17151" y="10218"/>
                      <a:pt x="16603" y="10458"/>
                      <a:pt x="16088" y="10698"/>
                    </a:cubicBezTo>
                    <a:lnTo>
                      <a:pt x="15711" y="10870"/>
                    </a:lnTo>
                    <a:lnTo>
                      <a:pt x="15608" y="10870"/>
                    </a:lnTo>
                    <a:cubicBezTo>
                      <a:pt x="15608" y="10870"/>
                      <a:pt x="15608" y="10939"/>
                      <a:pt x="15608" y="10939"/>
                    </a:cubicBezTo>
                    <a:cubicBezTo>
                      <a:pt x="15746" y="10904"/>
                      <a:pt x="15608" y="10939"/>
                      <a:pt x="15643" y="10939"/>
                    </a:cubicBezTo>
                    <a:lnTo>
                      <a:pt x="15608" y="10939"/>
                    </a:lnTo>
                    <a:cubicBezTo>
                      <a:pt x="15608" y="10939"/>
                      <a:pt x="15437" y="11041"/>
                      <a:pt x="15437" y="11041"/>
                    </a:cubicBezTo>
                    <a:lnTo>
                      <a:pt x="14785" y="11384"/>
                    </a:lnTo>
                    <a:cubicBezTo>
                      <a:pt x="11391" y="13270"/>
                      <a:pt x="8956" y="16288"/>
                      <a:pt x="7756" y="18997"/>
                    </a:cubicBezTo>
                    <a:cubicBezTo>
                      <a:pt x="7139" y="20334"/>
                      <a:pt x="6864" y="21637"/>
                      <a:pt x="6762" y="22700"/>
                    </a:cubicBezTo>
                    <a:cubicBezTo>
                      <a:pt x="6624" y="23797"/>
                      <a:pt x="6796" y="24689"/>
                      <a:pt x="6933" y="25409"/>
                    </a:cubicBezTo>
                    <a:cubicBezTo>
                      <a:pt x="7001" y="25752"/>
                      <a:pt x="7104" y="25923"/>
                      <a:pt x="7173" y="26129"/>
                    </a:cubicBezTo>
                    <a:cubicBezTo>
                      <a:pt x="7173" y="26266"/>
                      <a:pt x="7413" y="26712"/>
                      <a:pt x="7516" y="26918"/>
                    </a:cubicBezTo>
                    <a:cubicBezTo>
                      <a:pt x="7756" y="27432"/>
                      <a:pt x="7893" y="27706"/>
                      <a:pt x="7893" y="27706"/>
                    </a:cubicBezTo>
                    <a:lnTo>
                      <a:pt x="1241" y="30484"/>
                    </a:lnTo>
                    <a:close/>
                  </a:path>
                </a:pathLst>
              </a:custGeom>
              <a:grpFill/>
              <a:ln w="3429" cap="flat">
                <a:noFill/>
                <a:prstDash val="solid"/>
                <a:miter/>
              </a:ln>
            </p:spPr>
            <p:txBody>
              <a:bodyPr/>
              <a:lstStyle/>
              <a:p>
                <a:endParaRPr lang="en-US"/>
              </a:p>
            </p:txBody>
          </p:sp>
          <p:sp>
            <p:nvSpPr>
              <p:cNvPr id="1074" name="Freeform 1073">
                <a:extLst>
                  <a:ext uri="{FF2B5EF4-FFF2-40B4-BE49-F238E27FC236}">
                    <a16:creationId xmlns:a16="http://schemas.microsoft.com/office/drawing/2014/main" id="{34613588-ABFA-F081-A118-55E771376493}"/>
                  </a:ext>
                </a:extLst>
              </p:cNvPr>
              <p:cNvSpPr/>
              <p:nvPr/>
            </p:nvSpPr>
            <p:spPr>
              <a:xfrm>
                <a:off x="7668915" y="2170990"/>
                <a:ext cx="146648" cy="179308"/>
              </a:xfrm>
              <a:custGeom>
                <a:avLst/>
                <a:gdLst>
                  <a:gd name="csX0" fmla="*/ 230165 w 230165"/>
                  <a:gd name="csY0" fmla="*/ 61044 h 281425"/>
                  <a:gd name="csX1" fmla="*/ 229308 w 230165"/>
                  <a:gd name="csY1" fmla="*/ 60084 h 281425"/>
                  <a:gd name="csX2" fmla="*/ 226908 w 230165"/>
                  <a:gd name="csY2" fmla="*/ 57169 h 281425"/>
                  <a:gd name="csX3" fmla="*/ 219673 w 230165"/>
                  <a:gd name="csY3" fmla="*/ 44790 h 281425"/>
                  <a:gd name="csX4" fmla="*/ 210346 w 230165"/>
                  <a:gd name="csY4" fmla="*/ 24799 h 281425"/>
                  <a:gd name="csX5" fmla="*/ 202459 w 230165"/>
                  <a:gd name="csY5" fmla="*/ 14375 h 281425"/>
                  <a:gd name="csX6" fmla="*/ 199819 w 230165"/>
                  <a:gd name="csY6" fmla="*/ 12181 h 281425"/>
                  <a:gd name="csX7" fmla="*/ 199133 w 230165"/>
                  <a:gd name="csY7" fmla="*/ 11632 h 281425"/>
                  <a:gd name="csX8" fmla="*/ 198824 w 230165"/>
                  <a:gd name="csY8" fmla="*/ 11392 h 281425"/>
                  <a:gd name="csX9" fmla="*/ 198447 w 230165"/>
                  <a:gd name="csY9" fmla="*/ 11152 h 281425"/>
                  <a:gd name="csX10" fmla="*/ 196904 w 230165"/>
                  <a:gd name="csY10" fmla="*/ 10192 h 281425"/>
                  <a:gd name="csX11" fmla="*/ 190252 w 230165"/>
                  <a:gd name="csY11" fmla="*/ 7311 h 281425"/>
                  <a:gd name="csX12" fmla="*/ 174753 w 230165"/>
                  <a:gd name="csY12" fmla="*/ 5014 h 281425"/>
                  <a:gd name="csX13" fmla="*/ 170467 w 230165"/>
                  <a:gd name="csY13" fmla="*/ 5014 h 281425"/>
                  <a:gd name="csX14" fmla="*/ 166180 w 230165"/>
                  <a:gd name="csY14" fmla="*/ 5151 h 281425"/>
                  <a:gd name="csX15" fmla="*/ 161963 w 230165"/>
                  <a:gd name="csY15" fmla="*/ 5597 h 281425"/>
                  <a:gd name="csX16" fmla="*/ 157676 w 230165"/>
                  <a:gd name="csY16" fmla="*/ 6180 h 281425"/>
                  <a:gd name="csX17" fmla="*/ 123489 w 230165"/>
                  <a:gd name="csY17" fmla="*/ 19141 h 281425"/>
                  <a:gd name="csX18" fmla="*/ 94685 w 230165"/>
                  <a:gd name="csY18" fmla="*/ 45442 h 281425"/>
                  <a:gd name="csX19" fmla="*/ 78569 w 230165"/>
                  <a:gd name="csY19" fmla="*/ 81892 h 281425"/>
                  <a:gd name="csX20" fmla="*/ 74729 w 230165"/>
                  <a:gd name="csY20" fmla="*/ 123383 h 281425"/>
                  <a:gd name="csX21" fmla="*/ 70374 w 230165"/>
                  <a:gd name="csY21" fmla="*/ 144163 h 281425"/>
                  <a:gd name="csX22" fmla="*/ 60087 w 230165"/>
                  <a:gd name="csY22" fmla="*/ 162577 h 281425"/>
                  <a:gd name="csX23" fmla="*/ 31317 w 230165"/>
                  <a:gd name="csY23" fmla="*/ 187917 h 281425"/>
                  <a:gd name="csX24" fmla="*/ 19693 w 230165"/>
                  <a:gd name="csY24" fmla="*/ 200398 h 281425"/>
                  <a:gd name="csX25" fmla="*/ 10881 w 230165"/>
                  <a:gd name="csY25" fmla="*/ 213806 h 281425"/>
                  <a:gd name="csX26" fmla="*/ 5188 w 230165"/>
                  <a:gd name="csY26" fmla="*/ 227350 h 281425"/>
                  <a:gd name="csX27" fmla="*/ 2788 w 230165"/>
                  <a:gd name="csY27" fmla="*/ 240381 h 281425"/>
                  <a:gd name="csX28" fmla="*/ 3200 w 230165"/>
                  <a:gd name="csY28" fmla="*/ 262292 h 281425"/>
                  <a:gd name="csX29" fmla="*/ 5017 w 230165"/>
                  <a:gd name="csY29" fmla="*/ 276419 h 281425"/>
                  <a:gd name="csX30" fmla="*/ 5772 w 230165"/>
                  <a:gd name="csY30" fmla="*/ 281426 h 281425"/>
                  <a:gd name="csX31" fmla="*/ 4640 w 230165"/>
                  <a:gd name="csY31" fmla="*/ 276522 h 281425"/>
                  <a:gd name="csX32" fmla="*/ 1794 w 230165"/>
                  <a:gd name="csY32" fmla="*/ 262532 h 281425"/>
                  <a:gd name="csX33" fmla="*/ 45 w 230165"/>
                  <a:gd name="csY33" fmla="*/ 240278 h 281425"/>
                  <a:gd name="csX34" fmla="*/ 1862 w 230165"/>
                  <a:gd name="csY34" fmla="*/ 226459 h 281425"/>
                  <a:gd name="csX35" fmla="*/ 7212 w 230165"/>
                  <a:gd name="csY35" fmla="*/ 211954 h 281425"/>
                  <a:gd name="csX36" fmla="*/ 27683 w 230165"/>
                  <a:gd name="csY36" fmla="*/ 183973 h 281425"/>
                  <a:gd name="csX37" fmla="*/ 41845 w 230165"/>
                  <a:gd name="csY37" fmla="*/ 171801 h 281425"/>
                  <a:gd name="csX38" fmla="*/ 55149 w 230165"/>
                  <a:gd name="csY38" fmla="*/ 158599 h 281425"/>
                  <a:gd name="csX39" fmla="*/ 60293 w 230165"/>
                  <a:gd name="csY39" fmla="*/ 150781 h 281425"/>
                  <a:gd name="csX40" fmla="*/ 63996 w 230165"/>
                  <a:gd name="csY40" fmla="*/ 142037 h 281425"/>
                  <a:gd name="csX41" fmla="*/ 67768 w 230165"/>
                  <a:gd name="csY41" fmla="*/ 122663 h 281425"/>
                  <a:gd name="csX42" fmla="*/ 71403 w 230165"/>
                  <a:gd name="csY42" fmla="*/ 80726 h 281425"/>
                  <a:gd name="csX43" fmla="*/ 89062 w 230165"/>
                  <a:gd name="csY43" fmla="*/ 41293 h 281425"/>
                  <a:gd name="csX44" fmla="*/ 92388 w 230165"/>
                  <a:gd name="csY44" fmla="*/ 37109 h 281425"/>
                  <a:gd name="csX45" fmla="*/ 95851 w 230165"/>
                  <a:gd name="csY45" fmla="*/ 33063 h 281425"/>
                  <a:gd name="csX46" fmla="*/ 99623 w 230165"/>
                  <a:gd name="csY46" fmla="*/ 29326 h 281425"/>
                  <a:gd name="csX47" fmla="*/ 103464 w 230165"/>
                  <a:gd name="csY47" fmla="*/ 25725 h 281425"/>
                  <a:gd name="csX48" fmla="*/ 107476 w 230165"/>
                  <a:gd name="csY48" fmla="*/ 22399 h 281425"/>
                  <a:gd name="csX49" fmla="*/ 109499 w 230165"/>
                  <a:gd name="csY49" fmla="*/ 20753 h 281425"/>
                  <a:gd name="csX50" fmla="*/ 111625 w 230165"/>
                  <a:gd name="csY50" fmla="*/ 19279 h 281425"/>
                  <a:gd name="csX51" fmla="*/ 115842 w 230165"/>
                  <a:gd name="csY51" fmla="*/ 16330 h 281425"/>
                  <a:gd name="csX52" fmla="*/ 120197 w 230165"/>
                  <a:gd name="csY52" fmla="*/ 13689 h 281425"/>
                  <a:gd name="csX53" fmla="*/ 156853 w 230165"/>
                  <a:gd name="csY53" fmla="*/ 865 h 281425"/>
                  <a:gd name="csX54" fmla="*/ 161483 w 230165"/>
                  <a:gd name="csY54" fmla="*/ 385 h 281425"/>
                  <a:gd name="csX55" fmla="*/ 166077 w 230165"/>
                  <a:gd name="csY55" fmla="*/ 76 h 281425"/>
                  <a:gd name="csX56" fmla="*/ 170501 w 230165"/>
                  <a:gd name="csY56" fmla="*/ 76 h 281425"/>
                  <a:gd name="csX57" fmla="*/ 174787 w 230165"/>
                  <a:gd name="csY57" fmla="*/ 213 h 281425"/>
                  <a:gd name="csX58" fmla="*/ 183428 w 230165"/>
                  <a:gd name="csY58" fmla="*/ 1242 h 281425"/>
                  <a:gd name="csX59" fmla="*/ 191555 w 230165"/>
                  <a:gd name="csY59" fmla="*/ 3402 h 281425"/>
                  <a:gd name="csX60" fmla="*/ 198893 w 230165"/>
                  <a:gd name="csY60" fmla="*/ 6969 h 281425"/>
                  <a:gd name="csX61" fmla="*/ 200505 w 230165"/>
                  <a:gd name="csY61" fmla="*/ 8066 h 281425"/>
                  <a:gd name="csX62" fmla="*/ 200882 w 230165"/>
                  <a:gd name="csY62" fmla="*/ 8340 h 281425"/>
                  <a:gd name="csX63" fmla="*/ 201293 w 230165"/>
                  <a:gd name="csY63" fmla="*/ 8683 h 281425"/>
                  <a:gd name="csX64" fmla="*/ 202047 w 230165"/>
                  <a:gd name="csY64" fmla="*/ 9300 h 281425"/>
                  <a:gd name="csX65" fmla="*/ 204859 w 230165"/>
                  <a:gd name="csY65" fmla="*/ 11906 h 281425"/>
                  <a:gd name="csX66" fmla="*/ 212746 w 230165"/>
                  <a:gd name="csY66" fmla="*/ 23531 h 281425"/>
                  <a:gd name="csX67" fmla="*/ 220941 w 230165"/>
                  <a:gd name="csY67" fmla="*/ 44207 h 281425"/>
                  <a:gd name="csX68" fmla="*/ 227182 w 230165"/>
                  <a:gd name="csY68" fmla="*/ 56929 h 281425"/>
                  <a:gd name="csX69" fmla="*/ 229342 w 230165"/>
                  <a:gd name="csY69" fmla="*/ 60015 h 281425"/>
                  <a:gd name="csX70" fmla="*/ 230131 w 230165"/>
                  <a:gd name="csY70" fmla="*/ 61044 h 281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230165" h="281425">
                    <a:moveTo>
                      <a:pt x="230165" y="61044"/>
                    </a:moveTo>
                    <a:cubicBezTo>
                      <a:pt x="230165" y="61044"/>
                      <a:pt x="229891" y="60701"/>
                      <a:pt x="229308" y="60084"/>
                    </a:cubicBezTo>
                    <a:cubicBezTo>
                      <a:pt x="228760" y="59432"/>
                      <a:pt x="227868" y="58541"/>
                      <a:pt x="226908" y="57169"/>
                    </a:cubicBezTo>
                    <a:cubicBezTo>
                      <a:pt x="224885" y="54563"/>
                      <a:pt x="222279" y="50414"/>
                      <a:pt x="219673" y="44790"/>
                    </a:cubicBezTo>
                    <a:cubicBezTo>
                      <a:pt x="216998" y="39235"/>
                      <a:pt x="214357" y="32206"/>
                      <a:pt x="210346" y="24799"/>
                    </a:cubicBezTo>
                    <a:cubicBezTo>
                      <a:pt x="208288" y="21165"/>
                      <a:pt x="205785" y="17461"/>
                      <a:pt x="202459" y="14375"/>
                    </a:cubicBezTo>
                    <a:cubicBezTo>
                      <a:pt x="201670" y="13552"/>
                      <a:pt x="200710" y="12901"/>
                      <a:pt x="199819" y="12181"/>
                    </a:cubicBezTo>
                    <a:lnTo>
                      <a:pt x="199133" y="11632"/>
                    </a:lnTo>
                    <a:lnTo>
                      <a:pt x="198824" y="11392"/>
                    </a:lnTo>
                    <a:lnTo>
                      <a:pt x="198447" y="11152"/>
                    </a:lnTo>
                    <a:cubicBezTo>
                      <a:pt x="197933" y="10809"/>
                      <a:pt x="197384" y="10466"/>
                      <a:pt x="196904" y="10192"/>
                    </a:cubicBezTo>
                    <a:cubicBezTo>
                      <a:pt x="194881" y="9026"/>
                      <a:pt x="192618" y="8031"/>
                      <a:pt x="190252" y="7311"/>
                    </a:cubicBezTo>
                    <a:cubicBezTo>
                      <a:pt x="185520" y="5803"/>
                      <a:pt x="180102" y="5082"/>
                      <a:pt x="174753" y="5014"/>
                    </a:cubicBezTo>
                    <a:cubicBezTo>
                      <a:pt x="173347" y="5014"/>
                      <a:pt x="171906" y="5014"/>
                      <a:pt x="170467" y="5014"/>
                    </a:cubicBezTo>
                    <a:cubicBezTo>
                      <a:pt x="169026" y="5014"/>
                      <a:pt x="167518" y="4911"/>
                      <a:pt x="166180" y="5151"/>
                    </a:cubicBezTo>
                    <a:cubicBezTo>
                      <a:pt x="164774" y="5288"/>
                      <a:pt x="163368" y="5425"/>
                      <a:pt x="161963" y="5597"/>
                    </a:cubicBezTo>
                    <a:cubicBezTo>
                      <a:pt x="160557" y="5768"/>
                      <a:pt x="159116" y="5803"/>
                      <a:pt x="157676" y="6180"/>
                    </a:cubicBezTo>
                    <a:cubicBezTo>
                      <a:pt x="146120" y="8100"/>
                      <a:pt x="134393" y="12523"/>
                      <a:pt x="123489" y="19141"/>
                    </a:cubicBezTo>
                    <a:cubicBezTo>
                      <a:pt x="112619" y="25759"/>
                      <a:pt x="102538" y="34641"/>
                      <a:pt x="94685" y="45442"/>
                    </a:cubicBezTo>
                    <a:cubicBezTo>
                      <a:pt x="86799" y="56140"/>
                      <a:pt x="80969" y="68759"/>
                      <a:pt x="78569" y="81892"/>
                    </a:cubicBezTo>
                    <a:cubicBezTo>
                      <a:pt x="76066" y="95368"/>
                      <a:pt x="76272" y="109324"/>
                      <a:pt x="74729" y="123383"/>
                    </a:cubicBezTo>
                    <a:cubicBezTo>
                      <a:pt x="73974" y="130378"/>
                      <a:pt x="72774" y="137442"/>
                      <a:pt x="70374" y="144163"/>
                    </a:cubicBezTo>
                    <a:cubicBezTo>
                      <a:pt x="68008" y="150884"/>
                      <a:pt x="64579" y="157227"/>
                      <a:pt x="60087" y="162577"/>
                    </a:cubicBezTo>
                    <a:cubicBezTo>
                      <a:pt x="51171" y="173241"/>
                      <a:pt x="40130" y="180167"/>
                      <a:pt x="31317" y="187917"/>
                    </a:cubicBezTo>
                    <a:cubicBezTo>
                      <a:pt x="26894" y="191757"/>
                      <a:pt x="23088" y="196044"/>
                      <a:pt x="19693" y="200398"/>
                    </a:cubicBezTo>
                    <a:cubicBezTo>
                      <a:pt x="16298" y="204753"/>
                      <a:pt x="13315" y="209280"/>
                      <a:pt x="10881" y="213806"/>
                    </a:cubicBezTo>
                    <a:cubicBezTo>
                      <a:pt x="8412" y="218332"/>
                      <a:pt x="6526" y="222824"/>
                      <a:pt x="5188" y="227350"/>
                    </a:cubicBezTo>
                    <a:cubicBezTo>
                      <a:pt x="3885" y="231774"/>
                      <a:pt x="3165" y="236231"/>
                      <a:pt x="2788" y="240381"/>
                    </a:cubicBezTo>
                    <a:cubicBezTo>
                      <a:pt x="2102" y="248782"/>
                      <a:pt x="2617" y="256223"/>
                      <a:pt x="3200" y="262292"/>
                    </a:cubicBezTo>
                    <a:cubicBezTo>
                      <a:pt x="3851" y="268361"/>
                      <a:pt x="4537" y="273162"/>
                      <a:pt x="5017" y="276419"/>
                    </a:cubicBezTo>
                    <a:cubicBezTo>
                      <a:pt x="5497" y="279677"/>
                      <a:pt x="5772" y="281426"/>
                      <a:pt x="5772" y="281426"/>
                    </a:cubicBezTo>
                    <a:cubicBezTo>
                      <a:pt x="5772" y="281426"/>
                      <a:pt x="5360" y="279711"/>
                      <a:pt x="4640" y="276522"/>
                    </a:cubicBezTo>
                    <a:cubicBezTo>
                      <a:pt x="3920" y="273299"/>
                      <a:pt x="2823" y="268601"/>
                      <a:pt x="1794" y="262532"/>
                    </a:cubicBezTo>
                    <a:cubicBezTo>
                      <a:pt x="800" y="256462"/>
                      <a:pt x="-229" y="248987"/>
                      <a:pt x="45" y="240278"/>
                    </a:cubicBezTo>
                    <a:cubicBezTo>
                      <a:pt x="217" y="235923"/>
                      <a:pt x="697" y="231328"/>
                      <a:pt x="1862" y="226459"/>
                    </a:cubicBezTo>
                    <a:cubicBezTo>
                      <a:pt x="2994" y="221692"/>
                      <a:pt x="4846" y="216755"/>
                      <a:pt x="7212" y="211954"/>
                    </a:cubicBezTo>
                    <a:cubicBezTo>
                      <a:pt x="11978" y="202319"/>
                      <a:pt x="18596" y="192512"/>
                      <a:pt x="27683" y="183973"/>
                    </a:cubicBezTo>
                    <a:cubicBezTo>
                      <a:pt x="32243" y="179756"/>
                      <a:pt x="37078" y="175881"/>
                      <a:pt x="41845" y="171801"/>
                    </a:cubicBezTo>
                    <a:cubicBezTo>
                      <a:pt x="46577" y="167720"/>
                      <a:pt x="51274" y="163468"/>
                      <a:pt x="55149" y="158599"/>
                    </a:cubicBezTo>
                    <a:cubicBezTo>
                      <a:pt x="57035" y="156233"/>
                      <a:pt x="58852" y="153558"/>
                      <a:pt x="60293" y="150781"/>
                    </a:cubicBezTo>
                    <a:cubicBezTo>
                      <a:pt x="61801" y="148038"/>
                      <a:pt x="62967" y="145089"/>
                      <a:pt x="63996" y="142037"/>
                    </a:cubicBezTo>
                    <a:cubicBezTo>
                      <a:pt x="66019" y="135933"/>
                      <a:pt x="67082" y="129384"/>
                      <a:pt x="67768" y="122663"/>
                    </a:cubicBezTo>
                    <a:cubicBezTo>
                      <a:pt x="69174" y="109221"/>
                      <a:pt x="68865" y="94957"/>
                      <a:pt x="71403" y="80726"/>
                    </a:cubicBezTo>
                    <a:cubicBezTo>
                      <a:pt x="74146" y="66222"/>
                      <a:pt x="80524" y="52780"/>
                      <a:pt x="89062" y="41293"/>
                    </a:cubicBezTo>
                    <a:cubicBezTo>
                      <a:pt x="90056" y="39784"/>
                      <a:pt x="91256" y="38481"/>
                      <a:pt x="92388" y="37109"/>
                    </a:cubicBezTo>
                    <a:cubicBezTo>
                      <a:pt x="93554" y="35772"/>
                      <a:pt x="94685" y="34401"/>
                      <a:pt x="95851" y="33063"/>
                    </a:cubicBezTo>
                    <a:cubicBezTo>
                      <a:pt x="97086" y="31794"/>
                      <a:pt x="98355" y="30594"/>
                      <a:pt x="99623" y="29326"/>
                    </a:cubicBezTo>
                    <a:cubicBezTo>
                      <a:pt x="100926" y="28125"/>
                      <a:pt x="102058" y="26788"/>
                      <a:pt x="103464" y="25725"/>
                    </a:cubicBezTo>
                    <a:cubicBezTo>
                      <a:pt x="104801" y="24628"/>
                      <a:pt x="106138" y="23496"/>
                      <a:pt x="107476" y="22399"/>
                    </a:cubicBezTo>
                    <a:lnTo>
                      <a:pt x="109499" y="20753"/>
                    </a:lnTo>
                    <a:lnTo>
                      <a:pt x="111625" y="19279"/>
                    </a:lnTo>
                    <a:cubicBezTo>
                      <a:pt x="113031" y="18284"/>
                      <a:pt x="114436" y="17324"/>
                      <a:pt x="115842" y="16330"/>
                    </a:cubicBezTo>
                    <a:cubicBezTo>
                      <a:pt x="117214" y="15301"/>
                      <a:pt x="118757" y="14581"/>
                      <a:pt x="120197" y="13689"/>
                    </a:cubicBezTo>
                    <a:cubicBezTo>
                      <a:pt x="131890" y="6797"/>
                      <a:pt x="144543" y="2545"/>
                      <a:pt x="156853" y="865"/>
                    </a:cubicBezTo>
                    <a:cubicBezTo>
                      <a:pt x="158362" y="556"/>
                      <a:pt x="159939" y="522"/>
                      <a:pt x="161483" y="385"/>
                    </a:cubicBezTo>
                    <a:cubicBezTo>
                      <a:pt x="163025" y="282"/>
                      <a:pt x="164568" y="179"/>
                      <a:pt x="166077" y="76"/>
                    </a:cubicBezTo>
                    <a:cubicBezTo>
                      <a:pt x="167620" y="-95"/>
                      <a:pt x="169026" y="76"/>
                      <a:pt x="170501" y="76"/>
                    </a:cubicBezTo>
                    <a:cubicBezTo>
                      <a:pt x="171941" y="111"/>
                      <a:pt x="173381" y="179"/>
                      <a:pt x="174787" y="213"/>
                    </a:cubicBezTo>
                    <a:cubicBezTo>
                      <a:pt x="177873" y="316"/>
                      <a:pt x="180616" y="728"/>
                      <a:pt x="183428" y="1242"/>
                    </a:cubicBezTo>
                    <a:cubicBezTo>
                      <a:pt x="186206" y="1756"/>
                      <a:pt x="188949" y="2477"/>
                      <a:pt x="191555" y="3402"/>
                    </a:cubicBezTo>
                    <a:cubicBezTo>
                      <a:pt x="194161" y="4328"/>
                      <a:pt x="196595" y="5494"/>
                      <a:pt x="198893" y="6969"/>
                    </a:cubicBezTo>
                    <a:cubicBezTo>
                      <a:pt x="199510" y="7346"/>
                      <a:pt x="200024" y="7689"/>
                      <a:pt x="200505" y="8066"/>
                    </a:cubicBezTo>
                    <a:lnTo>
                      <a:pt x="200882" y="8340"/>
                    </a:lnTo>
                    <a:cubicBezTo>
                      <a:pt x="201087" y="8477"/>
                      <a:pt x="201156" y="8580"/>
                      <a:pt x="201293" y="8683"/>
                    </a:cubicBezTo>
                    <a:lnTo>
                      <a:pt x="202047" y="9300"/>
                    </a:lnTo>
                    <a:cubicBezTo>
                      <a:pt x="203042" y="10157"/>
                      <a:pt x="204036" y="10946"/>
                      <a:pt x="204859" y="11906"/>
                    </a:cubicBezTo>
                    <a:cubicBezTo>
                      <a:pt x="208357" y="15541"/>
                      <a:pt x="210826" y="19656"/>
                      <a:pt x="212746" y="23531"/>
                    </a:cubicBezTo>
                    <a:cubicBezTo>
                      <a:pt x="216518" y="31383"/>
                      <a:pt x="218644" y="38550"/>
                      <a:pt x="220941" y="44207"/>
                    </a:cubicBezTo>
                    <a:cubicBezTo>
                      <a:pt x="223170" y="49900"/>
                      <a:pt x="225331" y="54186"/>
                      <a:pt x="227182" y="56929"/>
                    </a:cubicBezTo>
                    <a:cubicBezTo>
                      <a:pt x="228005" y="58335"/>
                      <a:pt x="228862" y="59295"/>
                      <a:pt x="229342" y="60015"/>
                    </a:cubicBezTo>
                    <a:cubicBezTo>
                      <a:pt x="229857" y="60701"/>
                      <a:pt x="230131" y="61044"/>
                      <a:pt x="230131" y="61044"/>
                    </a:cubicBezTo>
                    <a:close/>
                  </a:path>
                </a:pathLst>
              </a:custGeom>
              <a:grpFill/>
              <a:ln w="3429" cap="flat">
                <a:noFill/>
                <a:prstDash val="solid"/>
                <a:miter/>
              </a:ln>
            </p:spPr>
            <p:txBody>
              <a:bodyPr/>
              <a:lstStyle/>
              <a:p>
                <a:endParaRPr lang="en-US"/>
              </a:p>
            </p:txBody>
          </p:sp>
          <p:sp>
            <p:nvSpPr>
              <p:cNvPr id="1075" name="Freeform 1074">
                <a:extLst>
                  <a:ext uri="{FF2B5EF4-FFF2-40B4-BE49-F238E27FC236}">
                    <a16:creationId xmlns:a16="http://schemas.microsoft.com/office/drawing/2014/main" id="{BC370BA1-7812-FA15-13F3-A81A0126BA3C}"/>
                  </a:ext>
                </a:extLst>
              </p:cNvPr>
              <p:cNvSpPr/>
              <p:nvPr/>
            </p:nvSpPr>
            <p:spPr>
              <a:xfrm>
                <a:off x="7753909" y="2243341"/>
                <a:ext cx="57284" cy="48253"/>
              </a:xfrm>
              <a:custGeom>
                <a:avLst/>
                <a:gdLst>
                  <a:gd name="csX0" fmla="*/ 0 w 89908"/>
                  <a:gd name="csY0" fmla="*/ 75733 h 75733"/>
                  <a:gd name="csX1" fmla="*/ 1509 w 89908"/>
                  <a:gd name="csY1" fmla="*/ 75116 h 75733"/>
                  <a:gd name="csX2" fmla="*/ 3258 w 89908"/>
                  <a:gd name="csY2" fmla="*/ 74259 h 75733"/>
                  <a:gd name="csX3" fmla="*/ 5452 w 89908"/>
                  <a:gd name="csY3" fmla="*/ 72956 h 75733"/>
                  <a:gd name="csX4" fmla="*/ 10595 w 89908"/>
                  <a:gd name="csY4" fmla="*/ 68464 h 75733"/>
                  <a:gd name="csX5" fmla="*/ 15602 w 89908"/>
                  <a:gd name="csY5" fmla="*/ 61297 h 75733"/>
                  <a:gd name="csX6" fmla="*/ 19477 w 89908"/>
                  <a:gd name="csY6" fmla="*/ 51730 h 75733"/>
                  <a:gd name="csX7" fmla="*/ 20746 w 89908"/>
                  <a:gd name="csY7" fmla="*/ 46244 h 75733"/>
                  <a:gd name="csX8" fmla="*/ 21534 w 89908"/>
                  <a:gd name="csY8" fmla="*/ 40312 h 75733"/>
                  <a:gd name="csX9" fmla="*/ 23111 w 89908"/>
                  <a:gd name="csY9" fmla="*/ 27350 h 75733"/>
                  <a:gd name="csX10" fmla="*/ 26472 w 89908"/>
                  <a:gd name="csY10" fmla="*/ 13669 h 75733"/>
                  <a:gd name="csX11" fmla="*/ 30038 w 89908"/>
                  <a:gd name="csY11" fmla="*/ 6913 h 75733"/>
                  <a:gd name="csX12" fmla="*/ 36313 w 89908"/>
                  <a:gd name="csY12" fmla="*/ 1496 h 75733"/>
                  <a:gd name="csX13" fmla="*/ 44440 w 89908"/>
                  <a:gd name="csY13" fmla="*/ 55 h 75733"/>
                  <a:gd name="csX14" fmla="*/ 51572 w 89908"/>
                  <a:gd name="csY14" fmla="*/ 1873 h 75733"/>
                  <a:gd name="csX15" fmla="*/ 54693 w 89908"/>
                  <a:gd name="csY15" fmla="*/ 3279 h 75733"/>
                  <a:gd name="csX16" fmla="*/ 56133 w 89908"/>
                  <a:gd name="csY16" fmla="*/ 4067 h 75733"/>
                  <a:gd name="csX17" fmla="*/ 57607 w 89908"/>
                  <a:gd name="csY17" fmla="*/ 5027 h 75733"/>
                  <a:gd name="csX18" fmla="*/ 62545 w 89908"/>
                  <a:gd name="csY18" fmla="*/ 8902 h 75733"/>
                  <a:gd name="csX19" fmla="*/ 70637 w 89908"/>
                  <a:gd name="csY19" fmla="*/ 15863 h 75733"/>
                  <a:gd name="csX20" fmla="*/ 74443 w 89908"/>
                  <a:gd name="csY20" fmla="*/ 18126 h 75733"/>
                  <a:gd name="csX21" fmla="*/ 78250 w 89908"/>
                  <a:gd name="csY21" fmla="*/ 19429 h 75733"/>
                  <a:gd name="csX22" fmla="*/ 84833 w 89908"/>
                  <a:gd name="csY22" fmla="*/ 19532 h 75733"/>
                  <a:gd name="csX23" fmla="*/ 88743 w 89908"/>
                  <a:gd name="csY23" fmla="*/ 17612 h 75733"/>
                  <a:gd name="csX24" fmla="*/ 89600 w 89908"/>
                  <a:gd name="csY24" fmla="*/ 16789 h 75733"/>
                  <a:gd name="csX25" fmla="*/ 89908 w 89908"/>
                  <a:gd name="csY25" fmla="*/ 16480 h 75733"/>
                  <a:gd name="csX26" fmla="*/ 89703 w 89908"/>
                  <a:gd name="csY26" fmla="*/ 16823 h 75733"/>
                  <a:gd name="csX27" fmla="*/ 89051 w 89908"/>
                  <a:gd name="csY27" fmla="*/ 17852 h 75733"/>
                  <a:gd name="csX28" fmla="*/ 85348 w 89908"/>
                  <a:gd name="csY28" fmla="*/ 20835 h 75733"/>
                  <a:gd name="csX29" fmla="*/ 77941 w 89908"/>
                  <a:gd name="csY29" fmla="*/ 22138 h 75733"/>
                  <a:gd name="csX30" fmla="*/ 73312 w 89908"/>
                  <a:gd name="csY30" fmla="*/ 21384 h 75733"/>
                  <a:gd name="csX31" fmla="*/ 68477 w 89908"/>
                  <a:gd name="csY31" fmla="*/ 19361 h 75733"/>
                  <a:gd name="csX32" fmla="*/ 59253 w 89908"/>
                  <a:gd name="csY32" fmla="*/ 13120 h 75733"/>
                  <a:gd name="csX33" fmla="*/ 54556 w 89908"/>
                  <a:gd name="csY33" fmla="*/ 10068 h 75733"/>
                  <a:gd name="csX34" fmla="*/ 53390 w 89908"/>
                  <a:gd name="csY34" fmla="*/ 9451 h 75733"/>
                  <a:gd name="csX35" fmla="*/ 52087 w 89908"/>
                  <a:gd name="csY35" fmla="*/ 8834 h 75733"/>
                  <a:gd name="csX36" fmla="*/ 49446 w 89908"/>
                  <a:gd name="csY36" fmla="*/ 7805 h 75733"/>
                  <a:gd name="csX37" fmla="*/ 44131 w 89908"/>
                  <a:gd name="csY37" fmla="*/ 6742 h 75733"/>
                  <a:gd name="csX38" fmla="*/ 39536 w 89908"/>
                  <a:gd name="csY38" fmla="*/ 7736 h 75733"/>
                  <a:gd name="csX39" fmla="*/ 33295 w 89908"/>
                  <a:gd name="csY39" fmla="*/ 16206 h 75733"/>
                  <a:gd name="csX40" fmla="*/ 30107 w 89908"/>
                  <a:gd name="csY40" fmla="*/ 28482 h 75733"/>
                  <a:gd name="csX41" fmla="*/ 27912 w 89908"/>
                  <a:gd name="csY41" fmla="*/ 41203 h 75733"/>
                  <a:gd name="csX42" fmla="*/ 26609 w 89908"/>
                  <a:gd name="csY42" fmla="*/ 47513 h 75733"/>
                  <a:gd name="csX43" fmla="*/ 24655 w 89908"/>
                  <a:gd name="csY43" fmla="*/ 53445 h 75733"/>
                  <a:gd name="csX44" fmla="*/ 19168 w 89908"/>
                  <a:gd name="csY44" fmla="*/ 63458 h 75733"/>
                  <a:gd name="csX45" fmla="*/ 12550 w 89908"/>
                  <a:gd name="csY45" fmla="*/ 70453 h 75733"/>
                  <a:gd name="csX46" fmla="*/ 6207 w 89908"/>
                  <a:gd name="csY46" fmla="*/ 74190 h 75733"/>
                  <a:gd name="csX47" fmla="*/ 3635 w 89908"/>
                  <a:gd name="csY47" fmla="*/ 75048 h 75733"/>
                  <a:gd name="csX48" fmla="*/ 1715 w 89908"/>
                  <a:gd name="csY48" fmla="*/ 75493 h 75733"/>
                  <a:gd name="csX49" fmla="*/ 103 w 89908"/>
                  <a:gd name="csY49" fmla="*/ 75733 h 75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89908" h="75733">
                    <a:moveTo>
                      <a:pt x="0" y="75733"/>
                    </a:moveTo>
                    <a:cubicBezTo>
                      <a:pt x="0" y="75733"/>
                      <a:pt x="514" y="75528"/>
                      <a:pt x="1509" y="75116"/>
                    </a:cubicBezTo>
                    <a:cubicBezTo>
                      <a:pt x="2023" y="74945"/>
                      <a:pt x="2572" y="74636"/>
                      <a:pt x="3258" y="74259"/>
                    </a:cubicBezTo>
                    <a:cubicBezTo>
                      <a:pt x="3909" y="73916"/>
                      <a:pt x="4663" y="73470"/>
                      <a:pt x="5452" y="72956"/>
                    </a:cubicBezTo>
                    <a:cubicBezTo>
                      <a:pt x="7030" y="71893"/>
                      <a:pt x="8847" y="70418"/>
                      <a:pt x="10595" y="68464"/>
                    </a:cubicBezTo>
                    <a:cubicBezTo>
                      <a:pt x="12344" y="66509"/>
                      <a:pt x="14059" y="64075"/>
                      <a:pt x="15602" y="61297"/>
                    </a:cubicBezTo>
                    <a:cubicBezTo>
                      <a:pt x="17145" y="58485"/>
                      <a:pt x="18448" y="55228"/>
                      <a:pt x="19477" y="51730"/>
                    </a:cubicBezTo>
                    <a:cubicBezTo>
                      <a:pt x="20025" y="49947"/>
                      <a:pt x="20403" y="48198"/>
                      <a:pt x="20746" y="46244"/>
                    </a:cubicBezTo>
                    <a:cubicBezTo>
                      <a:pt x="21020" y="44427"/>
                      <a:pt x="21328" y="42369"/>
                      <a:pt x="21534" y="40312"/>
                    </a:cubicBezTo>
                    <a:cubicBezTo>
                      <a:pt x="22049" y="36197"/>
                      <a:pt x="22391" y="31808"/>
                      <a:pt x="23111" y="27350"/>
                    </a:cubicBezTo>
                    <a:cubicBezTo>
                      <a:pt x="23797" y="22858"/>
                      <a:pt x="24757" y="18263"/>
                      <a:pt x="26472" y="13669"/>
                    </a:cubicBezTo>
                    <a:cubicBezTo>
                      <a:pt x="27363" y="11371"/>
                      <a:pt x="28495" y="9074"/>
                      <a:pt x="30038" y="6913"/>
                    </a:cubicBezTo>
                    <a:cubicBezTo>
                      <a:pt x="31581" y="4753"/>
                      <a:pt x="33707" y="2764"/>
                      <a:pt x="36313" y="1496"/>
                    </a:cubicBezTo>
                    <a:cubicBezTo>
                      <a:pt x="38919" y="192"/>
                      <a:pt x="41834" y="-150"/>
                      <a:pt x="44440" y="55"/>
                    </a:cubicBezTo>
                    <a:cubicBezTo>
                      <a:pt x="47046" y="330"/>
                      <a:pt x="49412" y="1016"/>
                      <a:pt x="51572" y="1873"/>
                    </a:cubicBezTo>
                    <a:cubicBezTo>
                      <a:pt x="52669" y="2284"/>
                      <a:pt x="53664" y="2833"/>
                      <a:pt x="54693" y="3279"/>
                    </a:cubicBezTo>
                    <a:cubicBezTo>
                      <a:pt x="55310" y="3587"/>
                      <a:pt x="55653" y="3793"/>
                      <a:pt x="56133" y="4067"/>
                    </a:cubicBezTo>
                    <a:cubicBezTo>
                      <a:pt x="56613" y="4376"/>
                      <a:pt x="57162" y="4684"/>
                      <a:pt x="57607" y="5027"/>
                    </a:cubicBezTo>
                    <a:cubicBezTo>
                      <a:pt x="59425" y="6262"/>
                      <a:pt x="61036" y="7599"/>
                      <a:pt x="62545" y="8902"/>
                    </a:cubicBezTo>
                    <a:cubicBezTo>
                      <a:pt x="65528" y="11474"/>
                      <a:pt x="68066" y="13977"/>
                      <a:pt x="70637" y="15863"/>
                    </a:cubicBezTo>
                    <a:cubicBezTo>
                      <a:pt x="71940" y="16823"/>
                      <a:pt x="73209" y="17543"/>
                      <a:pt x="74443" y="18126"/>
                    </a:cubicBezTo>
                    <a:cubicBezTo>
                      <a:pt x="75713" y="18709"/>
                      <a:pt x="77015" y="19189"/>
                      <a:pt x="78250" y="19429"/>
                    </a:cubicBezTo>
                    <a:cubicBezTo>
                      <a:pt x="80719" y="19978"/>
                      <a:pt x="83016" y="19944"/>
                      <a:pt x="84833" y="19532"/>
                    </a:cubicBezTo>
                    <a:cubicBezTo>
                      <a:pt x="86617" y="19052"/>
                      <a:pt x="87954" y="18298"/>
                      <a:pt x="88743" y="17612"/>
                    </a:cubicBezTo>
                    <a:cubicBezTo>
                      <a:pt x="89154" y="17303"/>
                      <a:pt x="89394" y="16995"/>
                      <a:pt x="89600" y="16789"/>
                    </a:cubicBezTo>
                    <a:cubicBezTo>
                      <a:pt x="89806" y="16583"/>
                      <a:pt x="89908" y="16480"/>
                      <a:pt x="89908" y="16480"/>
                    </a:cubicBezTo>
                    <a:cubicBezTo>
                      <a:pt x="89908" y="16480"/>
                      <a:pt x="89840" y="16617"/>
                      <a:pt x="89703" y="16823"/>
                    </a:cubicBezTo>
                    <a:cubicBezTo>
                      <a:pt x="89565" y="17063"/>
                      <a:pt x="89394" y="17440"/>
                      <a:pt x="89051" y="17852"/>
                    </a:cubicBezTo>
                    <a:cubicBezTo>
                      <a:pt x="88434" y="18709"/>
                      <a:pt x="87234" y="19909"/>
                      <a:pt x="85348" y="20835"/>
                    </a:cubicBezTo>
                    <a:cubicBezTo>
                      <a:pt x="83462" y="21727"/>
                      <a:pt x="80856" y="22310"/>
                      <a:pt x="77941" y="22138"/>
                    </a:cubicBezTo>
                    <a:cubicBezTo>
                      <a:pt x="76467" y="22070"/>
                      <a:pt x="74924" y="21795"/>
                      <a:pt x="73312" y="21384"/>
                    </a:cubicBezTo>
                    <a:cubicBezTo>
                      <a:pt x="71666" y="20938"/>
                      <a:pt x="70020" y="20184"/>
                      <a:pt x="68477" y="19361"/>
                    </a:cubicBezTo>
                    <a:cubicBezTo>
                      <a:pt x="65323" y="17646"/>
                      <a:pt x="62305" y="15349"/>
                      <a:pt x="59253" y="13120"/>
                    </a:cubicBezTo>
                    <a:cubicBezTo>
                      <a:pt x="57710" y="12023"/>
                      <a:pt x="56167" y="10960"/>
                      <a:pt x="54556" y="10068"/>
                    </a:cubicBezTo>
                    <a:cubicBezTo>
                      <a:pt x="54144" y="9828"/>
                      <a:pt x="53767" y="9657"/>
                      <a:pt x="53390" y="9451"/>
                    </a:cubicBezTo>
                    <a:cubicBezTo>
                      <a:pt x="52978" y="9245"/>
                      <a:pt x="52395" y="8971"/>
                      <a:pt x="52087" y="8834"/>
                    </a:cubicBezTo>
                    <a:cubicBezTo>
                      <a:pt x="51195" y="8491"/>
                      <a:pt x="50338" y="8079"/>
                      <a:pt x="49446" y="7805"/>
                    </a:cubicBezTo>
                    <a:cubicBezTo>
                      <a:pt x="47663" y="7188"/>
                      <a:pt x="45846" y="6811"/>
                      <a:pt x="44131" y="6742"/>
                    </a:cubicBezTo>
                    <a:cubicBezTo>
                      <a:pt x="42417" y="6742"/>
                      <a:pt x="40874" y="7050"/>
                      <a:pt x="39536" y="7736"/>
                    </a:cubicBezTo>
                    <a:cubicBezTo>
                      <a:pt x="36827" y="9108"/>
                      <a:pt x="34736" y="12434"/>
                      <a:pt x="33295" y="16206"/>
                    </a:cubicBezTo>
                    <a:cubicBezTo>
                      <a:pt x="31821" y="20012"/>
                      <a:pt x="30895" y="24264"/>
                      <a:pt x="30107" y="28482"/>
                    </a:cubicBezTo>
                    <a:cubicBezTo>
                      <a:pt x="29352" y="32802"/>
                      <a:pt x="28632" y="37054"/>
                      <a:pt x="27912" y="41203"/>
                    </a:cubicBezTo>
                    <a:cubicBezTo>
                      <a:pt x="27535" y="43329"/>
                      <a:pt x="27192" y="45352"/>
                      <a:pt x="26609" y="47513"/>
                    </a:cubicBezTo>
                    <a:cubicBezTo>
                      <a:pt x="26095" y="49536"/>
                      <a:pt x="25409" y="51593"/>
                      <a:pt x="24655" y="53445"/>
                    </a:cubicBezTo>
                    <a:cubicBezTo>
                      <a:pt x="23180" y="57217"/>
                      <a:pt x="21260" y="60611"/>
                      <a:pt x="19168" y="63458"/>
                    </a:cubicBezTo>
                    <a:cubicBezTo>
                      <a:pt x="17111" y="66338"/>
                      <a:pt x="14779" y="68670"/>
                      <a:pt x="12550" y="70453"/>
                    </a:cubicBezTo>
                    <a:cubicBezTo>
                      <a:pt x="10321" y="72270"/>
                      <a:pt x="8058" y="73402"/>
                      <a:pt x="6207" y="74190"/>
                    </a:cubicBezTo>
                    <a:cubicBezTo>
                      <a:pt x="5281" y="74568"/>
                      <a:pt x="4424" y="74876"/>
                      <a:pt x="3635" y="75048"/>
                    </a:cubicBezTo>
                    <a:cubicBezTo>
                      <a:pt x="2880" y="75253"/>
                      <a:pt x="2229" y="75425"/>
                      <a:pt x="1715" y="75493"/>
                    </a:cubicBezTo>
                    <a:cubicBezTo>
                      <a:pt x="652" y="75630"/>
                      <a:pt x="103" y="75733"/>
                      <a:pt x="103" y="75733"/>
                    </a:cubicBezTo>
                    <a:close/>
                  </a:path>
                </a:pathLst>
              </a:custGeom>
              <a:grpFill/>
              <a:ln w="3429" cap="flat">
                <a:noFill/>
                <a:prstDash val="solid"/>
                <a:miter/>
              </a:ln>
            </p:spPr>
            <p:txBody>
              <a:bodyPr/>
              <a:lstStyle/>
              <a:p>
                <a:endParaRPr lang="en-US"/>
              </a:p>
            </p:txBody>
          </p:sp>
          <p:sp>
            <p:nvSpPr>
              <p:cNvPr id="1076" name="Freeform 1075">
                <a:extLst>
                  <a:ext uri="{FF2B5EF4-FFF2-40B4-BE49-F238E27FC236}">
                    <a16:creationId xmlns:a16="http://schemas.microsoft.com/office/drawing/2014/main" id="{EB462D69-F0CB-B7A3-866B-63249D404298}"/>
                  </a:ext>
                </a:extLst>
              </p:cNvPr>
              <p:cNvSpPr/>
              <p:nvPr/>
            </p:nvSpPr>
            <p:spPr>
              <a:xfrm>
                <a:off x="7775233" y="2228455"/>
                <a:ext cx="5200" cy="19160"/>
              </a:xfrm>
              <a:custGeom>
                <a:avLst/>
                <a:gdLst>
                  <a:gd name="csX0" fmla="*/ 0 w 8161"/>
                  <a:gd name="csY0" fmla="*/ 27638 h 30072"/>
                  <a:gd name="csX1" fmla="*/ 583 w 8161"/>
                  <a:gd name="csY1" fmla="*/ 26506 h 30072"/>
                  <a:gd name="csX2" fmla="*/ 1166 w 8161"/>
                  <a:gd name="csY2" fmla="*/ 25306 h 30072"/>
                  <a:gd name="csX3" fmla="*/ 1852 w 8161"/>
                  <a:gd name="csY3" fmla="*/ 23729 h 30072"/>
                  <a:gd name="csX4" fmla="*/ 2572 w 8161"/>
                  <a:gd name="csY4" fmla="*/ 21774 h 30072"/>
                  <a:gd name="csX5" fmla="*/ 3223 w 8161"/>
                  <a:gd name="csY5" fmla="*/ 19511 h 30072"/>
                  <a:gd name="csX6" fmla="*/ 4115 w 8161"/>
                  <a:gd name="csY6" fmla="*/ 14402 h 30072"/>
                  <a:gd name="csX7" fmla="*/ 4252 w 8161"/>
                  <a:gd name="csY7" fmla="*/ 9121 h 30072"/>
                  <a:gd name="csX8" fmla="*/ 4046 w 8161"/>
                  <a:gd name="csY8" fmla="*/ 6687 h 30072"/>
                  <a:gd name="csX9" fmla="*/ 3703 w 8161"/>
                  <a:gd name="csY9" fmla="*/ 4492 h 30072"/>
                  <a:gd name="csX10" fmla="*/ 2949 w 8161"/>
                  <a:gd name="csY10" fmla="*/ 1234 h 30072"/>
                  <a:gd name="csX11" fmla="*/ 2606 w 8161"/>
                  <a:gd name="csY11" fmla="*/ 0 h 30072"/>
                  <a:gd name="csX12" fmla="*/ 3257 w 8161"/>
                  <a:gd name="csY12" fmla="*/ 1097 h 30072"/>
                  <a:gd name="csX13" fmla="*/ 4801 w 8161"/>
                  <a:gd name="csY13" fmla="*/ 4149 h 30072"/>
                  <a:gd name="csX14" fmla="*/ 5692 w 8161"/>
                  <a:gd name="csY14" fmla="*/ 6275 h 30072"/>
                  <a:gd name="csX15" fmla="*/ 6515 w 8161"/>
                  <a:gd name="csY15" fmla="*/ 8710 h 30072"/>
                  <a:gd name="csX16" fmla="*/ 7750 w 8161"/>
                  <a:gd name="csY16" fmla="*/ 14265 h 30072"/>
                  <a:gd name="csX17" fmla="*/ 8161 w 8161"/>
                  <a:gd name="csY17" fmla="*/ 20025 h 30072"/>
                  <a:gd name="csX18" fmla="*/ 8058 w 8161"/>
                  <a:gd name="csY18" fmla="*/ 22734 h 30072"/>
                  <a:gd name="csX19" fmla="*/ 7818 w 8161"/>
                  <a:gd name="csY19" fmla="*/ 25169 h 30072"/>
                  <a:gd name="csX20" fmla="*/ 7475 w 8161"/>
                  <a:gd name="csY20" fmla="*/ 27261 h 30072"/>
                  <a:gd name="csX21" fmla="*/ 7166 w 8161"/>
                  <a:gd name="csY21" fmla="*/ 28838 h 30072"/>
                  <a:gd name="csX22" fmla="*/ 6892 w 8161"/>
                  <a:gd name="csY22" fmla="*/ 30072 h 30072"/>
                  <a:gd name="csX23" fmla="*/ 103 w 8161"/>
                  <a:gd name="csY23" fmla="*/ 27604 h 30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161" h="30072">
                    <a:moveTo>
                      <a:pt x="0" y="27638"/>
                    </a:moveTo>
                    <a:cubicBezTo>
                      <a:pt x="0" y="27638"/>
                      <a:pt x="206" y="27226"/>
                      <a:pt x="583" y="26506"/>
                    </a:cubicBezTo>
                    <a:cubicBezTo>
                      <a:pt x="789" y="26129"/>
                      <a:pt x="960" y="25718"/>
                      <a:pt x="1166" y="25306"/>
                    </a:cubicBezTo>
                    <a:cubicBezTo>
                      <a:pt x="1372" y="24860"/>
                      <a:pt x="1612" y="24346"/>
                      <a:pt x="1852" y="23729"/>
                    </a:cubicBezTo>
                    <a:cubicBezTo>
                      <a:pt x="2092" y="23146"/>
                      <a:pt x="2332" y="22460"/>
                      <a:pt x="2572" y="21774"/>
                    </a:cubicBezTo>
                    <a:cubicBezTo>
                      <a:pt x="2812" y="21088"/>
                      <a:pt x="3018" y="20300"/>
                      <a:pt x="3223" y="19511"/>
                    </a:cubicBezTo>
                    <a:cubicBezTo>
                      <a:pt x="3601" y="17934"/>
                      <a:pt x="3909" y="16185"/>
                      <a:pt x="4115" y="14402"/>
                    </a:cubicBezTo>
                    <a:cubicBezTo>
                      <a:pt x="4286" y="12619"/>
                      <a:pt x="4321" y="10836"/>
                      <a:pt x="4252" y="9121"/>
                    </a:cubicBezTo>
                    <a:cubicBezTo>
                      <a:pt x="4183" y="8264"/>
                      <a:pt x="4149" y="7441"/>
                      <a:pt x="4046" y="6687"/>
                    </a:cubicBezTo>
                    <a:cubicBezTo>
                      <a:pt x="3943" y="5898"/>
                      <a:pt x="3840" y="5178"/>
                      <a:pt x="3703" y="4492"/>
                    </a:cubicBezTo>
                    <a:cubicBezTo>
                      <a:pt x="3463" y="3120"/>
                      <a:pt x="3189" y="2023"/>
                      <a:pt x="2949" y="1234"/>
                    </a:cubicBezTo>
                    <a:cubicBezTo>
                      <a:pt x="2709" y="446"/>
                      <a:pt x="2606" y="0"/>
                      <a:pt x="2606" y="0"/>
                    </a:cubicBezTo>
                    <a:cubicBezTo>
                      <a:pt x="2606" y="0"/>
                      <a:pt x="2846" y="411"/>
                      <a:pt x="3257" y="1097"/>
                    </a:cubicBezTo>
                    <a:cubicBezTo>
                      <a:pt x="3669" y="1817"/>
                      <a:pt x="4218" y="2846"/>
                      <a:pt x="4801" y="4149"/>
                    </a:cubicBezTo>
                    <a:cubicBezTo>
                      <a:pt x="5109" y="4801"/>
                      <a:pt x="5384" y="5521"/>
                      <a:pt x="5692" y="6275"/>
                    </a:cubicBezTo>
                    <a:cubicBezTo>
                      <a:pt x="6001" y="7030"/>
                      <a:pt x="6241" y="7852"/>
                      <a:pt x="6515" y="8710"/>
                    </a:cubicBezTo>
                    <a:cubicBezTo>
                      <a:pt x="7030" y="10424"/>
                      <a:pt x="7441" y="12344"/>
                      <a:pt x="7750" y="14265"/>
                    </a:cubicBezTo>
                    <a:cubicBezTo>
                      <a:pt x="8024" y="16185"/>
                      <a:pt x="8161" y="18174"/>
                      <a:pt x="8161" y="20025"/>
                    </a:cubicBezTo>
                    <a:cubicBezTo>
                      <a:pt x="8161" y="20951"/>
                      <a:pt x="8161" y="21877"/>
                      <a:pt x="8058" y="22734"/>
                    </a:cubicBezTo>
                    <a:cubicBezTo>
                      <a:pt x="7989" y="23592"/>
                      <a:pt x="7921" y="24414"/>
                      <a:pt x="7818" y="25169"/>
                    </a:cubicBezTo>
                    <a:cubicBezTo>
                      <a:pt x="7750" y="25923"/>
                      <a:pt x="7612" y="26609"/>
                      <a:pt x="7475" y="27261"/>
                    </a:cubicBezTo>
                    <a:cubicBezTo>
                      <a:pt x="7338" y="27912"/>
                      <a:pt x="7235" y="28461"/>
                      <a:pt x="7166" y="28838"/>
                    </a:cubicBezTo>
                    <a:cubicBezTo>
                      <a:pt x="6995" y="29627"/>
                      <a:pt x="6892" y="30072"/>
                      <a:pt x="6892" y="30072"/>
                    </a:cubicBezTo>
                    <a:lnTo>
                      <a:pt x="103" y="27604"/>
                    </a:lnTo>
                    <a:close/>
                  </a:path>
                </a:pathLst>
              </a:custGeom>
              <a:grpFill/>
              <a:ln w="3429" cap="flat">
                <a:noFill/>
                <a:prstDash val="solid"/>
                <a:miter/>
              </a:ln>
            </p:spPr>
            <p:txBody>
              <a:bodyPr/>
              <a:lstStyle/>
              <a:p>
                <a:endParaRPr lang="en-US"/>
              </a:p>
            </p:txBody>
          </p:sp>
          <p:sp>
            <p:nvSpPr>
              <p:cNvPr id="1077" name="Freeform 1076">
                <a:extLst>
                  <a:ext uri="{FF2B5EF4-FFF2-40B4-BE49-F238E27FC236}">
                    <a16:creationId xmlns:a16="http://schemas.microsoft.com/office/drawing/2014/main" id="{8D706F5E-9605-CCD1-0AE6-9FE67B59ED37}"/>
                  </a:ext>
                </a:extLst>
              </p:cNvPr>
              <p:cNvSpPr/>
              <p:nvPr/>
            </p:nvSpPr>
            <p:spPr>
              <a:xfrm>
                <a:off x="7764615" y="2140517"/>
                <a:ext cx="18701" cy="35393"/>
              </a:xfrm>
              <a:custGeom>
                <a:avLst/>
                <a:gdLst>
                  <a:gd name="csX0" fmla="*/ 69 w 29352"/>
                  <a:gd name="csY0" fmla="*/ 48246 h 55549"/>
                  <a:gd name="csX1" fmla="*/ 789 w 29352"/>
                  <a:gd name="csY1" fmla="*/ 48246 h 55549"/>
                  <a:gd name="csX2" fmla="*/ 1680 w 29352"/>
                  <a:gd name="csY2" fmla="*/ 48212 h 55549"/>
                  <a:gd name="csX3" fmla="*/ 2572 w 29352"/>
                  <a:gd name="csY3" fmla="*/ 48109 h 55549"/>
                  <a:gd name="csX4" fmla="*/ 5212 w 29352"/>
                  <a:gd name="csY4" fmla="*/ 47560 h 55549"/>
                  <a:gd name="csX5" fmla="*/ 8573 w 29352"/>
                  <a:gd name="csY5" fmla="*/ 46257 h 55549"/>
                  <a:gd name="csX6" fmla="*/ 12241 w 29352"/>
                  <a:gd name="csY6" fmla="*/ 43960 h 55549"/>
                  <a:gd name="csX7" fmla="*/ 15705 w 29352"/>
                  <a:gd name="csY7" fmla="*/ 40496 h 55549"/>
                  <a:gd name="csX8" fmla="*/ 18311 w 29352"/>
                  <a:gd name="csY8" fmla="*/ 35970 h 55549"/>
                  <a:gd name="csX9" fmla="*/ 19237 w 29352"/>
                  <a:gd name="csY9" fmla="*/ 33193 h 55549"/>
                  <a:gd name="csX10" fmla="*/ 19888 w 29352"/>
                  <a:gd name="csY10" fmla="*/ 30415 h 55549"/>
                  <a:gd name="csX11" fmla="*/ 21294 w 29352"/>
                  <a:gd name="csY11" fmla="*/ 18619 h 55549"/>
                  <a:gd name="csX12" fmla="*/ 22049 w 29352"/>
                  <a:gd name="csY12" fmla="*/ 13064 h 55549"/>
                  <a:gd name="csX13" fmla="*/ 22597 w 29352"/>
                  <a:gd name="csY13" fmla="*/ 10527 h 55549"/>
                  <a:gd name="csX14" fmla="*/ 23317 w 29352"/>
                  <a:gd name="csY14" fmla="*/ 8195 h 55549"/>
                  <a:gd name="csX15" fmla="*/ 24175 w 29352"/>
                  <a:gd name="csY15" fmla="*/ 6104 h 55549"/>
                  <a:gd name="csX16" fmla="*/ 24620 w 29352"/>
                  <a:gd name="csY16" fmla="*/ 5178 h 55549"/>
                  <a:gd name="csX17" fmla="*/ 25169 w 29352"/>
                  <a:gd name="csY17" fmla="*/ 4355 h 55549"/>
                  <a:gd name="csX18" fmla="*/ 27192 w 29352"/>
                  <a:gd name="csY18" fmla="*/ 1783 h 55549"/>
                  <a:gd name="csX19" fmla="*/ 28769 w 29352"/>
                  <a:gd name="csY19" fmla="*/ 446 h 55549"/>
                  <a:gd name="csX20" fmla="*/ 29352 w 29352"/>
                  <a:gd name="csY20" fmla="*/ 0 h 55549"/>
                  <a:gd name="csX21" fmla="*/ 28838 w 29352"/>
                  <a:gd name="csY21" fmla="*/ 514 h 55549"/>
                  <a:gd name="csX22" fmla="*/ 27432 w 29352"/>
                  <a:gd name="csY22" fmla="*/ 2023 h 55549"/>
                  <a:gd name="csX23" fmla="*/ 25752 w 29352"/>
                  <a:gd name="csY23" fmla="*/ 4698 h 55549"/>
                  <a:gd name="csX24" fmla="*/ 25340 w 29352"/>
                  <a:gd name="csY24" fmla="*/ 5555 h 55549"/>
                  <a:gd name="csX25" fmla="*/ 24998 w 29352"/>
                  <a:gd name="csY25" fmla="*/ 6515 h 55549"/>
                  <a:gd name="csX26" fmla="*/ 24380 w 29352"/>
                  <a:gd name="csY26" fmla="*/ 8573 h 55549"/>
                  <a:gd name="csX27" fmla="*/ 23934 w 29352"/>
                  <a:gd name="csY27" fmla="*/ 10870 h 55549"/>
                  <a:gd name="csX28" fmla="*/ 23660 w 29352"/>
                  <a:gd name="csY28" fmla="*/ 13373 h 55549"/>
                  <a:gd name="csX29" fmla="*/ 23523 w 29352"/>
                  <a:gd name="csY29" fmla="*/ 18825 h 55549"/>
                  <a:gd name="csX30" fmla="*/ 23386 w 29352"/>
                  <a:gd name="csY30" fmla="*/ 30998 h 55549"/>
                  <a:gd name="csX31" fmla="*/ 22323 w 29352"/>
                  <a:gd name="csY31" fmla="*/ 37342 h 55549"/>
                  <a:gd name="csX32" fmla="*/ 19717 w 29352"/>
                  <a:gd name="csY32" fmla="*/ 43377 h 55549"/>
                  <a:gd name="csX33" fmla="*/ 15876 w 29352"/>
                  <a:gd name="csY33" fmla="*/ 48178 h 55549"/>
                  <a:gd name="csX34" fmla="*/ 11521 w 29352"/>
                  <a:gd name="csY34" fmla="*/ 51641 h 55549"/>
                  <a:gd name="csX35" fmla="*/ 7304 w 29352"/>
                  <a:gd name="csY35" fmla="*/ 53835 h 55549"/>
                  <a:gd name="csX36" fmla="*/ 3737 w 29352"/>
                  <a:gd name="csY36" fmla="*/ 55001 h 55549"/>
                  <a:gd name="csX37" fmla="*/ 2263 w 29352"/>
                  <a:gd name="csY37" fmla="*/ 55310 h 55549"/>
                  <a:gd name="csX38" fmla="*/ 1406 w 29352"/>
                  <a:gd name="csY38" fmla="*/ 55447 h 55549"/>
                  <a:gd name="csX39" fmla="*/ 686 w 29352"/>
                  <a:gd name="csY39" fmla="*/ 55550 h 55549"/>
                  <a:gd name="csX40" fmla="*/ 0 w 29352"/>
                  <a:gd name="csY40" fmla="*/ 48383 h 555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29352" h="55549">
                    <a:moveTo>
                      <a:pt x="69" y="48246"/>
                    </a:moveTo>
                    <a:cubicBezTo>
                      <a:pt x="69" y="48246"/>
                      <a:pt x="308" y="48246"/>
                      <a:pt x="789" y="48246"/>
                    </a:cubicBezTo>
                    <a:cubicBezTo>
                      <a:pt x="1029" y="48246"/>
                      <a:pt x="1337" y="48246"/>
                      <a:pt x="1680" y="48212"/>
                    </a:cubicBezTo>
                    <a:cubicBezTo>
                      <a:pt x="1954" y="48212"/>
                      <a:pt x="2229" y="48143"/>
                      <a:pt x="2572" y="48109"/>
                    </a:cubicBezTo>
                    <a:cubicBezTo>
                      <a:pt x="3257" y="48040"/>
                      <a:pt x="4218" y="47869"/>
                      <a:pt x="5212" y="47560"/>
                    </a:cubicBezTo>
                    <a:cubicBezTo>
                      <a:pt x="6241" y="47286"/>
                      <a:pt x="7372" y="46874"/>
                      <a:pt x="8573" y="46257"/>
                    </a:cubicBezTo>
                    <a:cubicBezTo>
                      <a:pt x="9773" y="45709"/>
                      <a:pt x="11007" y="44886"/>
                      <a:pt x="12241" y="43960"/>
                    </a:cubicBezTo>
                    <a:cubicBezTo>
                      <a:pt x="13476" y="43000"/>
                      <a:pt x="14642" y="41834"/>
                      <a:pt x="15705" y="40496"/>
                    </a:cubicBezTo>
                    <a:cubicBezTo>
                      <a:pt x="16734" y="39159"/>
                      <a:pt x="17659" y="37582"/>
                      <a:pt x="18311" y="35970"/>
                    </a:cubicBezTo>
                    <a:cubicBezTo>
                      <a:pt x="18654" y="35010"/>
                      <a:pt x="19031" y="34050"/>
                      <a:pt x="19237" y="33193"/>
                    </a:cubicBezTo>
                    <a:cubicBezTo>
                      <a:pt x="19511" y="32335"/>
                      <a:pt x="19717" y="31375"/>
                      <a:pt x="19888" y="30415"/>
                    </a:cubicBezTo>
                    <a:cubicBezTo>
                      <a:pt x="20643" y="26540"/>
                      <a:pt x="20917" y="22460"/>
                      <a:pt x="21294" y="18619"/>
                    </a:cubicBezTo>
                    <a:cubicBezTo>
                      <a:pt x="21500" y="16699"/>
                      <a:pt x="21705" y="14813"/>
                      <a:pt x="22049" y="13064"/>
                    </a:cubicBezTo>
                    <a:cubicBezTo>
                      <a:pt x="22186" y="12173"/>
                      <a:pt x="22391" y="11316"/>
                      <a:pt x="22597" y="10527"/>
                    </a:cubicBezTo>
                    <a:cubicBezTo>
                      <a:pt x="22769" y="9704"/>
                      <a:pt x="23043" y="8915"/>
                      <a:pt x="23317" y="8195"/>
                    </a:cubicBezTo>
                    <a:cubicBezTo>
                      <a:pt x="23557" y="7441"/>
                      <a:pt x="23866" y="6755"/>
                      <a:pt x="24175" y="6104"/>
                    </a:cubicBezTo>
                    <a:cubicBezTo>
                      <a:pt x="24346" y="5795"/>
                      <a:pt x="24483" y="5452"/>
                      <a:pt x="24620" y="5178"/>
                    </a:cubicBezTo>
                    <a:cubicBezTo>
                      <a:pt x="24792" y="4903"/>
                      <a:pt x="24998" y="4629"/>
                      <a:pt x="25169" y="4355"/>
                    </a:cubicBezTo>
                    <a:cubicBezTo>
                      <a:pt x="25820" y="3258"/>
                      <a:pt x="26609" y="2469"/>
                      <a:pt x="27192" y="1783"/>
                    </a:cubicBezTo>
                    <a:cubicBezTo>
                      <a:pt x="27809" y="1132"/>
                      <a:pt x="28427" y="754"/>
                      <a:pt x="28769" y="446"/>
                    </a:cubicBezTo>
                    <a:cubicBezTo>
                      <a:pt x="29147" y="137"/>
                      <a:pt x="29352" y="0"/>
                      <a:pt x="29352" y="0"/>
                    </a:cubicBezTo>
                    <a:cubicBezTo>
                      <a:pt x="29352" y="0"/>
                      <a:pt x="29181" y="172"/>
                      <a:pt x="28838" y="514"/>
                    </a:cubicBezTo>
                    <a:cubicBezTo>
                      <a:pt x="28529" y="857"/>
                      <a:pt x="27946" y="1303"/>
                      <a:pt x="27432" y="2023"/>
                    </a:cubicBezTo>
                    <a:cubicBezTo>
                      <a:pt x="26918" y="2743"/>
                      <a:pt x="26232" y="3566"/>
                      <a:pt x="25752" y="4698"/>
                    </a:cubicBezTo>
                    <a:cubicBezTo>
                      <a:pt x="25615" y="4972"/>
                      <a:pt x="25478" y="5246"/>
                      <a:pt x="25340" y="5555"/>
                    </a:cubicBezTo>
                    <a:cubicBezTo>
                      <a:pt x="25237" y="5864"/>
                      <a:pt x="25134" y="6172"/>
                      <a:pt x="24998" y="6515"/>
                    </a:cubicBezTo>
                    <a:cubicBezTo>
                      <a:pt x="24757" y="7167"/>
                      <a:pt x="24517" y="7818"/>
                      <a:pt x="24380" y="8573"/>
                    </a:cubicBezTo>
                    <a:cubicBezTo>
                      <a:pt x="24209" y="9293"/>
                      <a:pt x="24037" y="10047"/>
                      <a:pt x="23934" y="10870"/>
                    </a:cubicBezTo>
                    <a:cubicBezTo>
                      <a:pt x="23797" y="11659"/>
                      <a:pt x="23695" y="12482"/>
                      <a:pt x="23660" y="13373"/>
                    </a:cubicBezTo>
                    <a:cubicBezTo>
                      <a:pt x="23523" y="15088"/>
                      <a:pt x="23523" y="16939"/>
                      <a:pt x="23523" y="18825"/>
                    </a:cubicBezTo>
                    <a:cubicBezTo>
                      <a:pt x="23523" y="22631"/>
                      <a:pt x="23763" y="26746"/>
                      <a:pt x="23386" y="30998"/>
                    </a:cubicBezTo>
                    <a:cubicBezTo>
                      <a:pt x="23249" y="33021"/>
                      <a:pt x="22837" y="35490"/>
                      <a:pt x="22323" y="37342"/>
                    </a:cubicBezTo>
                    <a:cubicBezTo>
                      <a:pt x="21705" y="39571"/>
                      <a:pt x="20814" y="41525"/>
                      <a:pt x="19717" y="43377"/>
                    </a:cubicBezTo>
                    <a:cubicBezTo>
                      <a:pt x="18620" y="45194"/>
                      <a:pt x="17282" y="46806"/>
                      <a:pt x="15876" y="48178"/>
                    </a:cubicBezTo>
                    <a:cubicBezTo>
                      <a:pt x="14470" y="49549"/>
                      <a:pt x="12996" y="50749"/>
                      <a:pt x="11521" y="51641"/>
                    </a:cubicBezTo>
                    <a:cubicBezTo>
                      <a:pt x="10047" y="52567"/>
                      <a:pt x="8607" y="53287"/>
                      <a:pt x="7304" y="53835"/>
                    </a:cubicBezTo>
                    <a:cubicBezTo>
                      <a:pt x="5966" y="54384"/>
                      <a:pt x="4801" y="54727"/>
                      <a:pt x="3737" y="55001"/>
                    </a:cubicBezTo>
                    <a:cubicBezTo>
                      <a:pt x="3189" y="55104"/>
                      <a:pt x="2709" y="55207"/>
                      <a:pt x="2263" y="55310"/>
                    </a:cubicBezTo>
                    <a:cubicBezTo>
                      <a:pt x="1920" y="55344"/>
                      <a:pt x="1612" y="55413"/>
                      <a:pt x="1406" y="55447"/>
                    </a:cubicBezTo>
                    <a:cubicBezTo>
                      <a:pt x="926" y="55516"/>
                      <a:pt x="686" y="55550"/>
                      <a:pt x="686" y="55550"/>
                    </a:cubicBezTo>
                    <a:lnTo>
                      <a:pt x="0" y="48383"/>
                    </a:lnTo>
                    <a:close/>
                  </a:path>
                </a:pathLst>
              </a:custGeom>
              <a:grpFill/>
              <a:ln w="3429" cap="flat">
                <a:noFill/>
                <a:prstDash val="solid"/>
                <a:miter/>
              </a:ln>
            </p:spPr>
            <p:txBody>
              <a:bodyPr/>
              <a:lstStyle/>
              <a:p>
                <a:endParaRPr lang="en-US"/>
              </a:p>
            </p:txBody>
          </p:sp>
          <p:sp>
            <p:nvSpPr>
              <p:cNvPr id="1078" name="Freeform 1077">
                <a:extLst>
                  <a:ext uri="{FF2B5EF4-FFF2-40B4-BE49-F238E27FC236}">
                    <a16:creationId xmlns:a16="http://schemas.microsoft.com/office/drawing/2014/main" id="{E6D5D7E0-0459-4496-4EBC-55A0447A5492}"/>
                  </a:ext>
                </a:extLst>
              </p:cNvPr>
              <p:cNvSpPr/>
              <p:nvPr/>
            </p:nvSpPr>
            <p:spPr>
              <a:xfrm>
                <a:off x="7717490" y="2280723"/>
                <a:ext cx="263832" cy="123234"/>
              </a:xfrm>
              <a:custGeom>
                <a:avLst/>
                <a:gdLst>
                  <a:gd name="csX0" fmla="*/ 137 w 414085"/>
                  <a:gd name="csY0" fmla="*/ 193245 h 193416"/>
                  <a:gd name="csX1" fmla="*/ 2949 w 414085"/>
                  <a:gd name="csY1" fmla="*/ 188684 h 193416"/>
                  <a:gd name="csX2" fmla="*/ 11144 w 414085"/>
                  <a:gd name="csY2" fmla="*/ 175928 h 193416"/>
                  <a:gd name="csX3" fmla="*/ 25066 w 414085"/>
                  <a:gd name="csY3" fmla="*/ 156829 h 193416"/>
                  <a:gd name="csX4" fmla="*/ 34256 w 414085"/>
                  <a:gd name="csY4" fmla="*/ 145547 h 193416"/>
                  <a:gd name="csX5" fmla="*/ 45057 w 414085"/>
                  <a:gd name="csY5" fmla="*/ 133546 h 193416"/>
                  <a:gd name="csX6" fmla="*/ 50989 w 414085"/>
                  <a:gd name="csY6" fmla="*/ 127305 h 193416"/>
                  <a:gd name="csX7" fmla="*/ 57367 w 414085"/>
                  <a:gd name="csY7" fmla="*/ 121030 h 193416"/>
                  <a:gd name="csX8" fmla="*/ 71186 w 414085"/>
                  <a:gd name="csY8" fmla="*/ 108240 h 193416"/>
                  <a:gd name="csX9" fmla="*/ 103076 w 414085"/>
                  <a:gd name="csY9" fmla="*/ 83037 h 193416"/>
                  <a:gd name="csX10" fmla="*/ 139663 w 414085"/>
                  <a:gd name="csY10" fmla="*/ 59582 h 193416"/>
                  <a:gd name="csX11" fmla="*/ 159346 w 414085"/>
                  <a:gd name="csY11" fmla="*/ 48987 h 193416"/>
                  <a:gd name="csX12" fmla="*/ 164352 w 414085"/>
                  <a:gd name="csY12" fmla="*/ 46415 h 193416"/>
                  <a:gd name="csX13" fmla="*/ 169461 w 414085"/>
                  <a:gd name="csY13" fmla="*/ 43980 h 193416"/>
                  <a:gd name="csX14" fmla="*/ 179577 w 414085"/>
                  <a:gd name="csY14" fmla="*/ 39180 h 193416"/>
                  <a:gd name="csX15" fmla="*/ 200425 w 414085"/>
                  <a:gd name="csY15" fmla="*/ 30470 h 193416"/>
                  <a:gd name="csX16" fmla="*/ 210884 w 414085"/>
                  <a:gd name="csY16" fmla="*/ 26458 h 193416"/>
                  <a:gd name="csX17" fmla="*/ 221410 w 414085"/>
                  <a:gd name="csY17" fmla="*/ 22755 h 193416"/>
                  <a:gd name="csX18" fmla="*/ 263244 w 414085"/>
                  <a:gd name="csY18" fmla="*/ 10925 h 193416"/>
                  <a:gd name="csX19" fmla="*/ 283578 w 414085"/>
                  <a:gd name="csY19" fmla="*/ 6707 h 193416"/>
                  <a:gd name="csX20" fmla="*/ 293488 w 414085"/>
                  <a:gd name="csY20" fmla="*/ 5061 h 193416"/>
                  <a:gd name="csX21" fmla="*/ 303192 w 414085"/>
                  <a:gd name="csY21" fmla="*/ 3621 h 193416"/>
                  <a:gd name="csX22" fmla="*/ 339402 w 414085"/>
                  <a:gd name="csY22" fmla="*/ 432 h 193416"/>
                  <a:gd name="csX23" fmla="*/ 355553 w 414085"/>
                  <a:gd name="csY23" fmla="*/ 20 h 193416"/>
                  <a:gd name="csX24" fmla="*/ 370092 w 414085"/>
                  <a:gd name="csY24" fmla="*/ 226 h 193416"/>
                  <a:gd name="csX25" fmla="*/ 382848 w 414085"/>
                  <a:gd name="csY25" fmla="*/ 775 h 193416"/>
                  <a:gd name="csX26" fmla="*/ 393649 w 414085"/>
                  <a:gd name="csY26" fmla="*/ 1598 h 193416"/>
                  <a:gd name="csX27" fmla="*/ 398278 w 414085"/>
                  <a:gd name="csY27" fmla="*/ 1975 h 193416"/>
                  <a:gd name="csX28" fmla="*/ 402359 w 414085"/>
                  <a:gd name="csY28" fmla="*/ 2455 h 193416"/>
                  <a:gd name="csX29" fmla="*/ 408771 w 414085"/>
                  <a:gd name="csY29" fmla="*/ 3244 h 193416"/>
                  <a:gd name="csX30" fmla="*/ 414086 w 414085"/>
                  <a:gd name="csY30" fmla="*/ 3895 h 193416"/>
                  <a:gd name="csX31" fmla="*/ 408737 w 414085"/>
                  <a:gd name="csY31" fmla="*/ 3621 h 193416"/>
                  <a:gd name="csX32" fmla="*/ 402290 w 414085"/>
                  <a:gd name="csY32" fmla="*/ 3312 h 193416"/>
                  <a:gd name="csX33" fmla="*/ 393580 w 414085"/>
                  <a:gd name="csY33" fmla="*/ 3004 h 193416"/>
                  <a:gd name="csX34" fmla="*/ 382779 w 414085"/>
                  <a:gd name="csY34" fmla="*/ 2764 h 193416"/>
                  <a:gd name="csX35" fmla="*/ 370057 w 414085"/>
                  <a:gd name="csY35" fmla="*/ 2901 h 193416"/>
                  <a:gd name="csX36" fmla="*/ 355621 w 414085"/>
                  <a:gd name="csY36" fmla="*/ 3484 h 193416"/>
                  <a:gd name="csX37" fmla="*/ 339642 w 414085"/>
                  <a:gd name="csY37" fmla="*/ 4581 h 193416"/>
                  <a:gd name="csX38" fmla="*/ 303946 w 414085"/>
                  <a:gd name="csY38" fmla="*/ 8970 h 193416"/>
                  <a:gd name="csX39" fmla="*/ 264684 w 414085"/>
                  <a:gd name="csY39" fmla="*/ 17131 h 193416"/>
                  <a:gd name="csX40" fmla="*/ 254500 w 414085"/>
                  <a:gd name="csY40" fmla="*/ 19772 h 193416"/>
                  <a:gd name="csX41" fmla="*/ 244248 w 414085"/>
                  <a:gd name="csY41" fmla="*/ 22721 h 193416"/>
                  <a:gd name="csX42" fmla="*/ 233961 w 414085"/>
                  <a:gd name="csY42" fmla="*/ 25978 h 193416"/>
                  <a:gd name="csX43" fmla="*/ 223605 w 414085"/>
                  <a:gd name="csY43" fmla="*/ 29407 h 193416"/>
                  <a:gd name="csX44" fmla="*/ 213249 w 414085"/>
                  <a:gd name="csY44" fmla="*/ 33110 h 193416"/>
                  <a:gd name="csX45" fmla="*/ 202962 w 414085"/>
                  <a:gd name="csY45" fmla="*/ 37122 h 193416"/>
                  <a:gd name="csX46" fmla="*/ 182560 w 414085"/>
                  <a:gd name="csY46" fmla="*/ 45763 h 193416"/>
                  <a:gd name="csX47" fmla="*/ 172410 w 414085"/>
                  <a:gd name="csY47" fmla="*/ 50530 h 193416"/>
                  <a:gd name="csX48" fmla="*/ 167404 w 414085"/>
                  <a:gd name="csY48" fmla="*/ 52896 h 193416"/>
                  <a:gd name="csX49" fmla="*/ 162466 w 414085"/>
                  <a:gd name="csY49" fmla="*/ 55399 h 193416"/>
                  <a:gd name="csX50" fmla="*/ 142989 w 414085"/>
                  <a:gd name="csY50" fmla="*/ 65720 h 193416"/>
                  <a:gd name="csX51" fmla="*/ 106573 w 414085"/>
                  <a:gd name="csY51" fmla="*/ 88317 h 193416"/>
                  <a:gd name="csX52" fmla="*/ 74546 w 414085"/>
                  <a:gd name="csY52" fmla="*/ 112423 h 193416"/>
                  <a:gd name="csX53" fmla="*/ 60556 w 414085"/>
                  <a:gd name="csY53" fmla="*/ 124630 h 193416"/>
                  <a:gd name="csX54" fmla="*/ 54007 w 414085"/>
                  <a:gd name="csY54" fmla="*/ 130597 h 193416"/>
                  <a:gd name="csX55" fmla="*/ 47903 w 414085"/>
                  <a:gd name="csY55" fmla="*/ 136563 h 193416"/>
                  <a:gd name="csX56" fmla="*/ 27020 w 414085"/>
                  <a:gd name="csY56" fmla="*/ 158680 h 193416"/>
                  <a:gd name="csX57" fmla="*/ 12173 w 414085"/>
                  <a:gd name="csY57" fmla="*/ 176888 h 193416"/>
                  <a:gd name="csX58" fmla="*/ 3154 w 414085"/>
                  <a:gd name="csY58" fmla="*/ 189061 h 193416"/>
                  <a:gd name="csX59" fmla="*/ 0 w 414085"/>
                  <a:gd name="csY59" fmla="*/ 193416 h 1934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414085" h="193416">
                    <a:moveTo>
                      <a:pt x="137" y="193245"/>
                    </a:moveTo>
                    <a:cubicBezTo>
                      <a:pt x="137" y="193245"/>
                      <a:pt x="1131" y="191667"/>
                      <a:pt x="2949" y="188684"/>
                    </a:cubicBezTo>
                    <a:cubicBezTo>
                      <a:pt x="4800" y="185701"/>
                      <a:pt x="7372" y="181243"/>
                      <a:pt x="11144" y="175928"/>
                    </a:cubicBezTo>
                    <a:cubicBezTo>
                      <a:pt x="14779" y="170476"/>
                      <a:pt x="19511" y="164064"/>
                      <a:pt x="25066" y="156829"/>
                    </a:cubicBezTo>
                    <a:cubicBezTo>
                      <a:pt x="27946" y="153297"/>
                      <a:pt x="30895" y="149422"/>
                      <a:pt x="34256" y="145547"/>
                    </a:cubicBezTo>
                    <a:cubicBezTo>
                      <a:pt x="37650" y="141707"/>
                      <a:pt x="41114" y="137558"/>
                      <a:pt x="45057" y="133546"/>
                    </a:cubicBezTo>
                    <a:cubicBezTo>
                      <a:pt x="47011" y="131488"/>
                      <a:pt x="48966" y="129431"/>
                      <a:pt x="50989" y="127305"/>
                    </a:cubicBezTo>
                    <a:cubicBezTo>
                      <a:pt x="53081" y="125248"/>
                      <a:pt x="55207" y="123156"/>
                      <a:pt x="57367" y="121030"/>
                    </a:cubicBezTo>
                    <a:cubicBezTo>
                      <a:pt x="61619" y="116709"/>
                      <a:pt x="66420" y="112629"/>
                      <a:pt x="71186" y="108240"/>
                    </a:cubicBezTo>
                    <a:cubicBezTo>
                      <a:pt x="80959" y="99804"/>
                      <a:pt x="91554" y="91163"/>
                      <a:pt x="103076" y="83037"/>
                    </a:cubicBezTo>
                    <a:cubicBezTo>
                      <a:pt x="114597" y="74910"/>
                      <a:pt x="126804" y="66920"/>
                      <a:pt x="139663" y="59582"/>
                    </a:cubicBezTo>
                    <a:cubicBezTo>
                      <a:pt x="146144" y="56016"/>
                      <a:pt x="152659" y="52347"/>
                      <a:pt x="159346" y="48987"/>
                    </a:cubicBezTo>
                    <a:lnTo>
                      <a:pt x="164352" y="46415"/>
                    </a:lnTo>
                    <a:lnTo>
                      <a:pt x="169461" y="43980"/>
                    </a:lnTo>
                    <a:lnTo>
                      <a:pt x="179577" y="39180"/>
                    </a:lnTo>
                    <a:cubicBezTo>
                      <a:pt x="186537" y="36231"/>
                      <a:pt x="193395" y="33076"/>
                      <a:pt x="200425" y="30470"/>
                    </a:cubicBezTo>
                    <a:cubicBezTo>
                      <a:pt x="203923" y="29133"/>
                      <a:pt x="207386" y="27692"/>
                      <a:pt x="210884" y="26458"/>
                    </a:cubicBezTo>
                    <a:cubicBezTo>
                      <a:pt x="214415" y="25224"/>
                      <a:pt x="217913" y="23989"/>
                      <a:pt x="221410" y="22755"/>
                    </a:cubicBezTo>
                    <a:cubicBezTo>
                      <a:pt x="235435" y="18023"/>
                      <a:pt x="249494" y="14011"/>
                      <a:pt x="263244" y="10925"/>
                    </a:cubicBezTo>
                    <a:cubicBezTo>
                      <a:pt x="270102" y="9244"/>
                      <a:pt x="276892" y="7941"/>
                      <a:pt x="283578" y="6707"/>
                    </a:cubicBezTo>
                    <a:cubicBezTo>
                      <a:pt x="286904" y="6021"/>
                      <a:pt x="290230" y="5610"/>
                      <a:pt x="293488" y="5061"/>
                    </a:cubicBezTo>
                    <a:cubicBezTo>
                      <a:pt x="296780" y="4581"/>
                      <a:pt x="300003" y="4032"/>
                      <a:pt x="303192" y="3621"/>
                    </a:cubicBezTo>
                    <a:cubicBezTo>
                      <a:pt x="316016" y="2009"/>
                      <a:pt x="328155" y="878"/>
                      <a:pt x="339402" y="432"/>
                    </a:cubicBezTo>
                    <a:cubicBezTo>
                      <a:pt x="345026" y="226"/>
                      <a:pt x="350409" y="-82"/>
                      <a:pt x="355553" y="20"/>
                    </a:cubicBezTo>
                    <a:cubicBezTo>
                      <a:pt x="360696" y="89"/>
                      <a:pt x="365531" y="-48"/>
                      <a:pt x="370092" y="226"/>
                    </a:cubicBezTo>
                    <a:cubicBezTo>
                      <a:pt x="374652" y="432"/>
                      <a:pt x="378938" y="535"/>
                      <a:pt x="382848" y="775"/>
                    </a:cubicBezTo>
                    <a:cubicBezTo>
                      <a:pt x="386791" y="1083"/>
                      <a:pt x="390392" y="1358"/>
                      <a:pt x="393649" y="1598"/>
                    </a:cubicBezTo>
                    <a:cubicBezTo>
                      <a:pt x="395295" y="1735"/>
                      <a:pt x="396838" y="1838"/>
                      <a:pt x="398278" y="1975"/>
                    </a:cubicBezTo>
                    <a:cubicBezTo>
                      <a:pt x="399718" y="2146"/>
                      <a:pt x="401090" y="2318"/>
                      <a:pt x="402359" y="2455"/>
                    </a:cubicBezTo>
                    <a:cubicBezTo>
                      <a:pt x="404896" y="2764"/>
                      <a:pt x="407022" y="3038"/>
                      <a:pt x="408771" y="3244"/>
                    </a:cubicBezTo>
                    <a:cubicBezTo>
                      <a:pt x="412234" y="3655"/>
                      <a:pt x="414086" y="3895"/>
                      <a:pt x="414086" y="3895"/>
                    </a:cubicBezTo>
                    <a:cubicBezTo>
                      <a:pt x="414086" y="3895"/>
                      <a:pt x="412234" y="3792"/>
                      <a:pt x="408737" y="3621"/>
                    </a:cubicBezTo>
                    <a:cubicBezTo>
                      <a:pt x="406988" y="3518"/>
                      <a:pt x="404828" y="3415"/>
                      <a:pt x="402290" y="3312"/>
                    </a:cubicBezTo>
                    <a:cubicBezTo>
                      <a:pt x="399753" y="3175"/>
                      <a:pt x="396838" y="3038"/>
                      <a:pt x="393580" y="3004"/>
                    </a:cubicBezTo>
                    <a:cubicBezTo>
                      <a:pt x="390323" y="2935"/>
                      <a:pt x="386722" y="2867"/>
                      <a:pt x="382779" y="2764"/>
                    </a:cubicBezTo>
                    <a:cubicBezTo>
                      <a:pt x="378836" y="2764"/>
                      <a:pt x="374584" y="2867"/>
                      <a:pt x="370057" y="2901"/>
                    </a:cubicBezTo>
                    <a:cubicBezTo>
                      <a:pt x="365531" y="2901"/>
                      <a:pt x="360696" y="3278"/>
                      <a:pt x="355621" y="3484"/>
                    </a:cubicBezTo>
                    <a:cubicBezTo>
                      <a:pt x="350547" y="3655"/>
                      <a:pt x="345197" y="4135"/>
                      <a:pt x="339642" y="4581"/>
                    </a:cubicBezTo>
                    <a:cubicBezTo>
                      <a:pt x="328532" y="5473"/>
                      <a:pt x="316565" y="7050"/>
                      <a:pt x="303946" y="8970"/>
                    </a:cubicBezTo>
                    <a:cubicBezTo>
                      <a:pt x="291362" y="11130"/>
                      <a:pt x="278160" y="13702"/>
                      <a:pt x="264684" y="17131"/>
                    </a:cubicBezTo>
                    <a:cubicBezTo>
                      <a:pt x="261324" y="18023"/>
                      <a:pt x="257895" y="18743"/>
                      <a:pt x="254500" y="19772"/>
                    </a:cubicBezTo>
                    <a:cubicBezTo>
                      <a:pt x="251106" y="20732"/>
                      <a:pt x="247677" y="21726"/>
                      <a:pt x="244248" y="22721"/>
                    </a:cubicBezTo>
                    <a:cubicBezTo>
                      <a:pt x="240784" y="23646"/>
                      <a:pt x="237424" y="24881"/>
                      <a:pt x="233961" y="25978"/>
                    </a:cubicBezTo>
                    <a:cubicBezTo>
                      <a:pt x="230532" y="27110"/>
                      <a:pt x="227034" y="28104"/>
                      <a:pt x="223605" y="29407"/>
                    </a:cubicBezTo>
                    <a:cubicBezTo>
                      <a:pt x="220176" y="30641"/>
                      <a:pt x="216713" y="31876"/>
                      <a:pt x="213249" y="33110"/>
                    </a:cubicBezTo>
                    <a:cubicBezTo>
                      <a:pt x="209786" y="34345"/>
                      <a:pt x="206391" y="35785"/>
                      <a:pt x="202962" y="37122"/>
                    </a:cubicBezTo>
                    <a:cubicBezTo>
                      <a:pt x="196036" y="39728"/>
                      <a:pt x="189384" y="42883"/>
                      <a:pt x="182560" y="45763"/>
                    </a:cubicBezTo>
                    <a:lnTo>
                      <a:pt x="172410" y="50530"/>
                    </a:lnTo>
                    <a:lnTo>
                      <a:pt x="167404" y="52896"/>
                    </a:lnTo>
                    <a:lnTo>
                      <a:pt x="162466" y="55399"/>
                    </a:lnTo>
                    <a:cubicBezTo>
                      <a:pt x="155848" y="58656"/>
                      <a:pt x="149401" y="62257"/>
                      <a:pt x="142989" y="65720"/>
                    </a:cubicBezTo>
                    <a:cubicBezTo>
                      <a:pt x="130302" y="72955"/>
                      <a:pt x="118060" y="80465"/>
                      <a:pt x="106573" y="88317"/>
                    </a:cubicBezTo>
                    <a:cubicBezTo>
                      <a:pt x="95120" y="96204"/>
                      <a:pt x="84422" y="104365"/>
                      <a:pt x="74546" y="112423"/>
                    </a:cubicBezTo>
                    <a:cubicBezTo>
                      <a:pt x="69746" y="116606"/>
                      <a:pt x="64911" y="120516"/>
                      <a:pt x="60556" y="124630"/>
                    </a:cubicBezTo>
                    <a:cubicBezTo>
                      <a:pt x="58327" y="126653"/>
                      <a:pt x="56167" y="128642"/>
                      <a:pt x="54007" y="130597"/>
                    </a:cubicBezTo>
                    <a:cubicBezTo>
                      <a:pt x="51949" y="132620"/>
                      <a:pt x="49892" y="134609"/>
                      <a:pt x="47903" y="136563"/>
                    </a:cubicBezTo>
                    <a:cubicBezTo>
                      <a:pt x="39948" y="144381"/>
                      <a:pt x="33021" y="151891"/>
                      <a:pt x="27020" y="158680"/>
                    </a:cubicBezTo>
                    <a:cubicBezTo>
                      <a:pt x="21122" y="165573"/>
                      <a:pt x="16047" y="171676"/>
                      <a:pt x="12173" y="176888"/>
                    </a:cubicBezTo>
                    <a:cubicBezTo>
                      <a:pt x="8161" y="182032"/>
                      <a:pt x="5177" y="186215"/>
                      <a:pt x="3154" y="189061"/>
                    </a:cubicBezTo>
                    <a:cubicBezTo>
                      <a:pt x="1097" y="191907"/>
                      <a:pt x="0" y="193416"/>
                      <a:pt x="0" y="193416"/>
                    </a:cubicBezTo>
                    <a:close/>
                  </a:path>
                </a:pathLst>
              </a:custGeom>
              <a:grpFill/>
              <a:ln w="3429" cap="flat">
                <a:noFill/>
                <a:prstDash val="solid"/>
                <a:miter/>
              </a:ln>
            </p:spPr>
            <p:txBody>
              <a:bodyPr/>
              <a:lstStyle/>
              <a:p>
                <a:endParaRPr lang="en-US"/>
              </a:p>
            </p:txBody>
          </p:sp>
          <p:sp>
            <p:nvSpPr>
              <p:cNvPr id="1079" name="Freeform 1078">
                <a:extLst>
                  <a:ext uri="{FF2B5EF4-FFF2-40B4-BE49-F238E27FC236}">
                    <a16:creationId xmlns:a16="http://schemas.microsoft.com/office/drawing/2014/main" id="{39773942-F4EC-A3C0-3F43-F5118016E3AE}"/>
                  </a:ext>
                </a:extLst>
              </p:cNvPr>
              <p:cNvSpPr/>
              <p:nvPr/>
            </p:nvSpPr>
            <p:spPr>
              <a:xfrm>
                <a:off x="7951631" y="2080589"/>
                <a:ext cx="86888" cy="187038"/>
              </a:xfrm>
              <a:custGeom>
                <a:avLst/>
                <a:gdLst>
                  <a:gd name="csX0" fmla="*/ 109900 w 136371"/>
                  <a:gd name="csY0" fmla="*/ 0 h 293556"/>
                  <a:gd name="csX1" fmla="*/ 107602 w 136371"/>
                  <a:gd name="csY1" fmla="*/ 3360 h 293556"/>
                  <a:gd name="csX2" fmla="*/ 102219 w 136371"/>
                  <a:gd name="csY2" fmla="*/ 13407 h 293556"/>
                  <a:gd name="csX3" fmla="*/ 100195 w 136371"/>
                  <a:gd name="csY3" fmla="*/ 21088 h 293556"/>
                  <a:gd name="csX4" fmla="*/ 101293 w 136371"/>
                  <a:gd name="csY4" fmla="*/ 30038 h 293556"/>
                  <a:gd name="csX5" fmla="*/ 106848 w 136371"/>
                  <a:gd name="csY5" fmla="*/ 38816 h 293556"/>
                  <a:gd name="csX6" fmla="*/ 115214 w 136371"/>
                  <a:gd name="csY6" fmla="*/ 47423 h 293556"/>
                  <a:gd name="csX7" fmla="*/ 132634 w 136371"/>
                  <a:gd name="csY7" fmla="*/ 69472 h 293556"/>
                  <a:gd name="csX8" fmla="*/ 133045 w 136371"/>
                  <a:gd name="csY8" fmla="*/ 70329 h 293556"/>
                  <a:gd name="csX9" fmla="*/ 133148 w 136371"/>
                  <a:gd name="csY9" fmla="*/ 70535 h 293556"/>
                  <a:gd name="csX10" fmla="*/ 133285 w 136371"/>
                  <a:gd name="csY10" fmla="*/ 70843 h 293556"/>
                  <a:gd name="csX11" fmla="*/ 133457 w 136371"/>
                  <a:gd name="csY11" fmla="*/ 71255 h 293556"/>
                  <a:gd name="csX12" fmla="*/ 134142 w 136371"/>
                  <a:gd name="csY12" fmla="*/ 72969 h 293556"/>
                  <a:gd name="csX13" fmla="*/ 135377 w 136371"/>
                  <a:gd name="csY13" fmla="*/ 76878 h 293556"/>
                  <a:gd name="csX14" fmla="*/ 136371 w 136371"/>
                  <a:gd name="csY14" fmla="*/ 85108 h 293556"/>
                  <a:gd name="csX15" fmla="*/ 131400 w 136371"/>
                  <a:gd name="csY15" fmla="*/ 101396 h 293556"/>
                  <a:gd name="csX16" fmla="*/ 120221 w 136371"/>
                  <a:gd name="csY16" fmla="*/ 114289 h 293556"/>
                  <a:gd name="csX17" fmla="*/ 106676 w 136371"/>
                  <a:gd name="csY17" fmla="*/ 124541 h 293556"/>
                  <a:gd name="csX18" fmla="*/ 92446 w 136371"/>
                  <a:gd name="csY18" fmla="*/ 133662 h 293556"/>
                  <a:gd name="csX19" fmla="*/ 78387 w 136371"/>
                  <a:gd name="csY19" fmla="*/ 142921 h 293556"/>
                  <a:gd name="csX20" fmla="*/ 64740 w 136371"/>
                  <a:gd name="csY20" fmla="*/ 152659 h 293556"/>
                  <a:gd name="csX21" fmla="*/ 51984 w 136371"/>
                  <a:gd name="csY21" fmla="*/ 163152 h 293556"/>
                  <a:gd name="csX22" fmla="*/ 40462 w 136371"/>
                  <a:gd name="csY22" fmla="*/ 174502 h 293556"/>
                  <a:gd name="csX23" fmla="*/ 30587 w 136371"/>
                  <a:gd name="csY23" fmla="*/ 186743 h 293556"/>
                  <a:gd name="csX24" fmla="*/ 26369 w 136371"/>
                  <a:gd name="csY24" fmla="*/ 193156 h 293556"/>
                  <a:gd name="csX25" fmla="*/ 22460 w 136371"/>
                  <a:gd name="csY25" fmla="*/ 199774 h 293556"/>
                  <a:gd name="csX26" fmla="*/ 18894 w 136371"/>
                  <a:gd name="csY26" fmla="*/ 206289 h 293556"/>
                  <a:gd name="csX27" fmla="*/ 17214 w 136371"/>
                  <a:gd name="csY27" fmla="*/ 209546 h 293556"/>
                  <a:gd name="csX28" fmla="*/ 15671 w 136371"/>
                  <a:gd name="csY28" fmla="*/ 212804 h 293556"/>
                  <a:gd name="csX29" fmla="*/ 6447 w 136371"/>
                  <a:gd name="csY29" fmla="*/ 238110 h 293556"/>
                  <a:gd name="csX30" fmla="*/ 2778 w 136371"/>
                  <a:gd name="csY30" fmla="*/ 260604 h 293556"/>
                  <a:gd name="csX31" fmla="*/ 2606 w 136371"/>
                  <a:gd name="csY31" fmla="*/ 265542 h 293556"/>
                  <a:gd name="csX32" fmla="*/ 2640 w 136371"/>
                  <a:gd name="csY32" fmla="*/ 270137 h 293556"/>
                  <a:gd name="csX33" fmla="*/ 3121 w 136371"/>
                  <a:gd name="csY33" fmla="*/ 278263 h 293556"/>
                  <a:gd name="csX34" fmla="*/ 4869 w 136371"/>
                  <a:gd name="csY34" fmla="*/ 289579 h 293556"/>
                  <a:gd name="csX35" fmla="*/ 5727 w 136371"/>
                  <a:gd name="csY35" fmla="*/ 293557 h 293556"/>
                  <a:gd name="csX36" fmla="*/ 4492 w 136371"/>
                  <a:gd name="csY36" fmla="*/ 289682 h 293556"/>
                  <a:gd name="csX37" fmla="*/ 3121 w 136371"/>
                  <a:gd name="csY37" fmla="*/ 284984 h 293556"/>
                  <a:gd name="csX38" fmla="*/ 1680 w 136371"/>
                  <a:gd name="csY38" fmla="*/ 278503 h 293556"/>
                  <a:gd name="csX39" fmla="*/ 514 w 136371"/>
                  <a:gd name="csY39" fmla="*/ 270308 h 293556"/>
                  <a:gd name="csX40" fmla="*/ 0 w 136371"/>
                  <a:gd name="csY40" fmla="*/ 260535 h 293556"/>
                  <a:gd name="csX41" fmla="*/ 2401 w 136371"/>
                  <a:gd name="csY41" fmla="*/ 237184 h 293556"/>
                  <a:gd name="csX42" fmla="*/ 10733 w 136371"/>
                  <a:gd name="csY42" fmla="*/ 210643 h 293556"/>
                  <a:gd name="csX43" fmla="*/ 12207 w 136371"/>
                  <a:gd name="csY43" fmla="*/ 207214 h 293556"/>
                  <a:gd name="csX44" fmla="*/ 13819 w 136371"/>
                  <a:gd name="csY44" fmla="*/ 203785 h 293556"/>
                  <a:gd name="csX45" fmla="*/ 17282 w 136371"/>
                  <a:gd name="csY45" fmla="*/ 196859 h 293556"/>
                  <a:gd name="csX46" fmla="*/ 21054 w 136371"/>
                  <a:gd name="csY46" fmla="*/ 190035 h 293556"/>
                  <a:gd name="csX47" fmla="*/ 25375 w 136371"/>
                  <a:gd name="csY47" fmla="*/ 183143 h 293556"/>
                  <a:gd name="csX48" fmla="*/ 35490 w 136371"/>
                  <a:gd name="csY48" fmla="*/ 170044 h 293556"/>
                  <a:gd name="csX49" fmla="*/ 47355 w 136371"/>
                  <a:gd name="csY49" fmla="*/ 157974 h 293556"/>
                  <a:gd name="csX50" fmla="*/ 60488 w 136371"/>
                  <a:gd name="csY50" fmla="*/ 147001 h 293556"/>
                  <a:gd name="csX51" fmla="*/ 74375 w 136371"/>
                  <a:gd name="csY51" fmla="*/ 136954 h 293556"/>
                  <a:gd name="csX52" fmla="*/ 88708 w 136371"/>
                  <a:gd name="csY52" fmla="*/ 127662 h 293556"/>
                  <a:gd name="csX53" fmla="*/ 102870 w 136371"/>
                  <a:gd name="csY53" fmla="*/ 118746 h 293556"/>
                  <a:gd name="csX54" fmla="*/ 126050 w 136371"/>
                  <a:gd name="csY54" fmla="*/ 98035 h 293556"/>
                  <a:gd name="csX55" fmla="*/ 130474 w 136371"/>
                  <a:gd name="csY55" fmla="*/ 84902 h 293556"/>
                  <a:gd name="csX56" fmla="*/ 129891 w 136371"/>
                  <a:gd name="csY56" fmla="*/ 78147 h 293556"/>
                  <a:gd name="csX57" fmla="*/ 129033 w 136371"/>
                  <a:gd name="csY57" fmla="*/ 74924 h 293556"/>
                  <a:gd name="csX58" fmla="*/ 128416 w 136371"/>
                  <a:gd name="csY58" fmla="*/ 73209 h 293556"/>
                  <a:gd name="csX59" fmla="*/ 128245 w 136371"/>
                  <a:gd name="csY59" fmla="*/ 72763 h 293556"/>
                  <a:gd name="csX60" fmla="*/ 128210 w 136371"/>
                  <a:gd name="csY60" fmla="*/ 72626 h 293556"/>
                  <a:gd name="csX61" fmla="*/ 128107 w 136371"/>
                  <a:gd name="csY61" fmla="*/ 72420 h 293556"/>
                  <a:gd name="csX62" fmla="*/ 127765 w 136371"/>
                  <a:gd name="csY62" fmla="*/ 71632 h 293556"/>
                  <a:gd name="csX63" fmla="*/ 112265 w 136371"/>
                  <a:gd name="csY63" fmla="*/ 50235 h 293556"/>
                  <a:gd name="csX64" fmla="*/ 104139 w 136371"/>
                  <a:gd name="csY64" fmla="*/ 40942 h 293556"/>
                  <a:gd name="csX65" fmla="*/ 98687 w 136371"/>
                  <a:gd name="csY65" fmla="*/ 30861 h 293556"/>
                  <a:gd name="csX66" fmla="*/ 98138 w 136371"/>
                  <a:gd name="csY66" fmla="*/ 20745 h 293556"/>
                  <a:gd name="csX67" fmla="*/ 100916 w 136371"/>
                  <a:gd name="csY67" fmla="*/ 12790 h 293556"/>
                  <a:gd name="csX68" fmla="*/ 107294 w 136371"/>
                  <a:gd name="csY68" fmla="*/ 3120 h 293556"/>
                  <a:gd name="csX69" fmla="*/ 109900 w 136371"/>
                  <a:gd name="csY69" fmla="*/ 0 h 293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136371" h="293556">
                    <a:moveTo>
                      <a:pt x="109900" y="0"/>
                    </a:moveTo>
                    <a:cubicBezTo>
                      <a:pt x="109900" y="0"/>
                      <a:pt x="109111" y="1166"/>
                      <a:pt x="107602" y="3360"/>
                    </a:cubicBezTo>
                    <a:cubicBezTo>
                      <a:pt x="106196" y="5589"/>
                      <a:pt x="104070" y="8881"/>
                      <a:pt x="102219" y="13407"/>
                    </a:cubicBezTo>
                    <a:cubicBezTo>
                      <a:pt x="101293" y="15671"/>
                      <a:pt x="100539" y="18242"/>
                      <a:pt x="100195" y="21088"/>
                    </a:cubicBezTo>
                    <a:cubicBezTo>
                      <a:pt x="99887" y="23934"/>
                      <a:pt x="100161" y="27021"/>
                      <a:pt x="101293" y="30038"/>
                    </a:cubicBezTo>
                    <a:cubicBezTo>
                      <a:pt x="102390" y="33090"/>
                      <a:pt x="104413" y="36005"/>
                      <a:pt x="106848" y="38816"/>
                    </a:cubicBezTo>
                    <a:cubicBezTo>
                      <a:pt x="109282" y="41662"/>
                      <a:pt x="112197" y="44440"/>
                      <a:pt x="115214" y="47423"/>
                    </a:cubicBezTo>
                    <a:cubicBezTo>
                      <a:pt x="121249" y="53321"/>
                      <a:pt x="128210" y="60110"/>
                      <a:pt x="132634" y="69472"/>
                    </a:cubicBezTo>
                    <a:lnTo>
                      <a:pt x="133045" y="70329"/>
                    </a:lnTo>
                    <a:lnTo>
                      <a:pt x="133148" y="70535"/>
                    </a:lnTo>
                    <a:lnTo>
                      <a:pt x="133285" y="70843"/>
                    </a:lnTo>
                    <a:lnTo>
                      <a:pt x="133457" y="71255"/>
                    </a:lnTo>
                    <a:lnTo>
                      <a:pt x="134142" y="72969"/>
                    </a:lnTo>
                    <a:cubicBezTo>
                      <a:pt x="134554" y="74169"/>
                      <a:pt x="135068" y="75575"/>
                      <a:pt x="135377" y="76878"/>
                    </a:cubicBezTo>
                    <a:cubicBezTo>
                      <a:pt x="136097" y="79484"/>
                      <a:pt x="136371" y="82296"/>
                      <a:pt x="136371" y="85108"/>
                    </a:cubicBezTo>
                    <a:cubicBezTo>
                      <a:pt x="136371" y="90800"/>
                      <a:pt x="134348" y="96492"/>
                      <a:pt x="131400" y="101396"/>
                    </a:cubicBezTo>
                    <a:cubicBezTo>
                      <a:pt x="128382" y="106299"/>
                      <a:pt x="124473" y="110517"/>
                      <a:pt x="120221" y="114289"/>
                    </a:cubicBezTo>
                    <a:cubicBezTo>
                      <a:pt x="115969" y="118060"/>
                      <a:pt x="111408" y="121421"/>
                      <a:pt x="106676" y="124541"/>
                    </a:cubicBezTo>
                    <a:cubicBezTo>
                      <a:pt x="101978" y="127696"/>
                      <a:pt x="97144" y="130645"/>
                      <a:pt x="92446" y="133662"/>
                    </a:cubicBezTo>
                    <a:cubicBezTo>
                      <a:pt x="87714" y="136714"/>
                      <a:pt x="83016" y="139766"/>
                      <a:pt x="78387" y="142921"/>
                    </a:cubicBezTo>
                    <a:cubicBezTo>
                      <a:pt x="73758" y="146075"/>
                      <a:pt x="69197" y="149299"/>
                      <a:pt x="64740" y="152659"/>
                    </a:cubicBezTo>
                    <a:cubicBezTo>
                      <a:pt x="60316" y="156020"/>
                      <a:pt x="56064" y="159517"/>
                      <a:pt x="51984" y="163152"/>
                    </a:cubicBezTo>
                    <a:cubicBezTo>
                      <a:pt x="47937" y="166821"/>
                      <a:pt x="44097" y="170627"/>
                      <a:pt x="40462" y="174502"/>
                    </a:cubicBezTo>
                    <a:cubicBezTo>
                      <a:pt x="36896" y="178479"/>
                      <a:pt x="33570" y="182526"/>
                      <a:pt x="30587" y="186743"/>
                    </a:cubicBezTo>
                    <a:cubicBezTo>
                      <a:pt x="29147" y="188869"/>
                      <a:pt x="27672" y="190995"/>
                      <a:pt x="26369" y="193156"/>
                    </a:cubicBezTo>
                    <a:cubicBezTo>
                      <a:pt x="25032" y="195384"/>
                      <a:pt x="23626" y="197613"/>
                      <a:pt x="22460" y="199774"/>
                    </a:cubicBezTo>
                    <a:cubicBezTo>
                      <a:pt x="21226" y="201934"/>
                      <a:pt x="19991" y="204094"/>
                      <a:pt x="18894" y="206289"/>
                    </a:cubicBezTo>
                    <a:cubicBezTo>
                      <a:pt x="18345" y="207386"/>
                      <a:pt x="17762" y="208449"/>
                      <a:pt x="17214" y="209546"/>
                    </a:cubicBezTo>
                    <a:cubicBezTo>
                      <a:pt x="16699" y="210643"/>
                      <a:pt x="16185" y="211741"/>
                      <a:pt x="15671" y="212804"/>
                    </a:cubicBezTo>
                    <a:cubicBezTo>
                      <a:pt x="11659" y="221479"/>
                      <a:pt x="8538" y="230017"/>
                      <a:pt x="6447" y="238110"/>
                    </a:cubicBezTo>
                    <a:cubicBezTo>
                      <a:pt x="4355" y="246202"/>
                      <a:pt x="3223" y="253815"/>
                      <a:pt x="2778" y="260604"/>
                    </a:cubicBezTo>
                    <a:cubicBezTo>
                      <a:pt x="2709" y="262319"/>
                      <a:pt x="2640" y="263964"/>
                      <a:pt x="2606" y="265542"/>
                    </a:cubicBezTo>
                    <a:cubicBezTo>
                      <a:pt x="2537" y="267119"/>
                      <a:pt x="2640" y="268662"/>
                      <a:pt x="2640" y="270137"/>
                    </a:cubicBezTo>
                    <a:cubicBezTo>
                      <a:pt x="2640" y="273086"/>
                      <a:pt x="2949" y="275794"/>
                      <a:pt x="3121" y="278263"/>
                    </a:cubicBezTo>
                    <a:cubicBezTo>
                      <a:pt x="3669" y="283133"/>
                      <a:pt x="4252" y="287007"/>
                      <a:pt x="4869" y="289579"/>
                    </a:cubicBezTo>
                    <a:cubicBezTo>
                      <a:pt x="5418" y="292185"/>
                      <a:pt x="5727" y="293557"/>
                      <a:pt x="5727" y="293557"/>
                    </a:cubicBezTo>
                    <a:cubicBezTo>
                      <a:pt x="5727" y="293557"/>
                      <a:pt x="5281" y="292219"/>
                      <a:pt x="4492" y="289682"/>
                    </a:cubicBezTo>
                    <a:cubicBezTo>
                      <a:pt x="4081" y="288413"/>
                      <a:pt x="3532" y="286870"/>
                      <a:pt x="3121" y="284984"/>
                    </a:cubicBezTo>
                    <a:cubicBezTo>
                      <a:pt x="2709" y="283098"/>
                      <a:pt x="2023" y="280972"/>
                      <a:pt x="1680" y="278503"/>
                    </a:cubicBezTo>
                    <a:cubicBezTo>
                      <a:pt x="1269" y="276035"/>
                      <a:pt x="754" y="273326"/>
                      <a:pt x="514" y="270308"/>
                    </a:cubicBezTo>
                    <a:cubicBezTo>
                      <a:pt x="137" y="267325"/>
                      <a:pt x="69" y="264033"/>
                      <a:pt x="0" y="260535"/>
                    </a:cubicBezTo>
                    <a:cubicBezTo>
                      <a:pt x="0" y="253540"/>
                      <a:pt x="652" y="245619"/>
                      <a:pt x="2401" y="237184"/>
                    </a:cubicBezTo>
                    <a:cubicBezTo>
                      <a:pt x="4115" y="228714"/>
                      <a:pt x="6858" y="219730"/>
                      <a:pt x="10733" y="210643"/>
                    </a:cubicBezTo>
                    <a:cubicBezTo>
                      <a:pt x="11213" y="209512"/>
                      <a:pt x="11693" y="208346"/>
                      <a:pt x="12207" y="207214"/>
                    </a:cubicBezTo>
                    <a:cubicBezTo>
                      <a:pt x="12756" y="206083"/>
                      <a:pt x="13270" y="204951"/>
                      <a:pt x="13819" y="203785"/>
                    </a:cubicBezTo>
                    <a:cubicBezTo>
                      <a:pt x="14882" y="201488"/>
                      <a:pt x="16048" y="199191"/>
                      <a:pt x="17282" y="196859"/>
                    </a:cubicBezTo>
                    <a:cubicBezTo>
                      <a:pt x="18448" y="194493"/>
                      <a:pt x="19785" y="192333"/>
                      <a:pt x="21054" y="190035"/>
                    </a:cubicBezTo>
                    <a:cubicBezTo>
                      <a:pt x="22391" y="187703"/>
                      <a:pt x="23866" y="185440"/>
                      <a:pt x="25375" y="183143"/>
                    </a:cubicBezTo>
                    <a:cubicBezTo>
                      <a:pt x="28427" y="178617"/>
                      <a:pt x="31856" y="174262"/>
                      <a:pt x="35490" y="170044"/>
                    </a:cubicBezTo>
                    <a:cubicBezTo>
                      <a:pt x="39194" y="165861"/>
                      <a:pt x="43171" y="161815"/>
                      <a:pt x="47355" y="157974"/>
                    </a:cubicBezTo>
                    <a:cubicBezTo>
                      <a:pt x="51572" y="154168"/>
                      <a:pt x="55962" y="150499"/>
                      <a:pt x="60488" y="147001"/>
                    </a:cubicBezTo>
                    <a:cubicBezTo>
                      <a:pt x="65014" y="143538"/>
                      <a:pt x="69678" y="140178"/>
                      <a:pt x="74375" y="136954"/>
                    </a:cubicBezTo>
                    <a:cubicBezTo>
                      <a:pt x="79107" y="133765"/>
                      <a:pt x="83908" y="130679"/>
                      <a:pt x="88708" y="127662"/>
                    </a:cubicBezTo>
                    <a:cubicBezTo>
                      <a:pt x="93509" y="124644"/>
                      <a:pt x="98310" y="121764"/>
                      <a:pt x="102870" y="118746"/>
                    </a:cubicBezTo>
                    <a:cubicBezTo>
                      <a:pt x="111957" y="112711"/>
                      <a:pt x="120701" y="106265"/>
                      <a:pt x="126050" y="98035"/>
                    </a:cubicBezTo>
                    <a:cubicBezTo>
                      <a:pt x="128656" y="93955"/>
                      <a:pt x="130302" y="89463"/>
                      <a:pt x="130474" y="84902"/>
                    </a:cubicBezTo>
                    <a:cubicBezTo>
                      <a:pt x="130542" y="82639"/>
                      <a:pt x="130439" y="80341"/>
                      <a:pt x="129891" y="78147"/>
                    </a:cubicBezTo>
                    <a:cubicBezTo>
                      <a:pt x="129651" y="77015"/>
                      <a:pt x="129376" y="76055"/>
                      <a:pt x="129033" y="74924"/>
                    </a:cubicBezTo>
                    <a:lnTo>
                      <a:pt x="128416" y="73209"/>
                    </a:lnTo>
                    <a:lnTo>
                      <a:pt x="128245" y="72763"/>
                    </a:lnTo>
                    <a:cubicBezTo>
                      <a:pt x="128245" y="72763"/>
                      <a:pt x="128142" y="72523"/>
                      <a:pt x="128210" y="72626"/>
                    </a:cubicBezTo>
                    <a:lnTo>
                      <a:pt x="128107" y="72420"/>
                    </a:lnTo>
                    <a:lnTo>
                      <a:pt x="127765" y="71632"/>
                    </a:lnTo>
                    <a:cubicBezTo>
                      <a:pt x="124096" y="63162"/>
                      <a:pt x="117992" y="56441"/>
                      <a:pt x="112265" y="50235"/>
                    </a:cubicBezTo>
                    <a:cubicBezTo>
                      <a:pt x="109385" y="47114"/>
                      <a:pt x="106539" y="44131"/>
                      <a:pt x="104139" y="40942"/>
                    </a:cubicBezTo>
                    <a:cubicBezTo>
                      <a:pt x="101739" y="37753"/>
                      <a:pt x="99716" y="34393"/>
                      <a:pt x="98687" y="30861"/>
                    </a:cubicBezTo>
                    <a:cubicBezTo>
                      <a:pt x="97624" y="27329"/>
                      <a:pt x="97521" y="23797"/>
                      <a:pt x="98138" y="20745"/>
                    </a:cubicBezTo>
                    <a:cubicBezTo>
                      <a:pt x="98721" y="17694"/>
                      <a:pt x="99749" y="15053"/>
                      <a:pt x="100916" y="12790"/>
                    </a:cubicBezTo>
                    <a:cubicBezTo>
                      <a:pt x="103145" y="8264"/>
                      <a:pt x="105682" y="5246"/>
                      <a:pt x="107294" y="3120"/>
                    </a:cubicBezTo>
                    <a:cubicBezTo>
                      <a:pt x="109008" y="1097"/>
                      <a:pt x="109900" y="0"/>
                      <a:pt x="109900" y="0"/>
                    </a:cubicBezTo>
                    <a:close/>
                  </a:path>
                </a:pathLst>
              </a:custGeom>
              <a:grpFill/>
              <a:ln w="3429" cap="flat">
                <a:noFill/>
                <a:prstDash val="solid"/>
                <a:miter/>
              </a:ln>
            </p:spPr>
            <p:txBody>
              <a:bodyPr/>
              <a:lstStyle/>
              <a:p>
                <a:endParaRPr lang="en-US"/>
              </a:p>
            </p:txBody>
          </p:sp>
        </p:grpSp>
      </p:grpSp>
      <p:grpSp>
        <p:nvGrpSpPr>
          <p:cNvPr id="1123" name="Group 1122">
            <a:extLst>
              <a:ext uri="{FF2B5EF4-FFF2-40B4-BE49-F238E27FC236}">
                <a16:creationId xmlns:a16="http://schemas.microsoft.com/office/drawing/2014/main" id="{66C5B7DB-83BE-B0D7-1046-CFEDD9313AB7}"/>
              </a:ext>
            </a:extLst>
          </p:cNvPr>
          <p:cNvGrpSpPr/>
          <p:nvPr/>
        </p:nvGrpSpPr>
        <p:grpSpPr>
          <a:xfrm>
            <a:off x="6318374" y="2231902"/>
            <a:ext cx="335926" cy="335924"/>
            <a:chOff x="6407392" y="2175257"/>
            <a:chExt cx="361089" cy="361089"/>
          </a:xfrm>
        </p:grpSpPr>
        <p:sp>
          <p:nvSpPr>
            <p:cNvPr id="1094" name="Oval 1093">
              <a:extLst>
                <a:ext uri="{FF2B5EF4-FFF2-40B4-BE49-F238E27FC236}">
                  <a16:creationId xmlns:a16="http://schemas.microsoft.com/office/drawing/2014/main" id="{BB082DC5-1B7F-91ED-265B-766713C446E6}"/>
                </a:ext>
              </a:extLst>
            </p:cNvPr>
            <p:cNvSpPr/>
            <p:nvPr/>
          </p:nvSpPr>
          <p:spPr>
            <a:xfrm>
              <a:off x="6407392" y="2175257"/>
              <a:ext cx="361089" cy="361089"/>
            </a:xfrm>
            <a:prstGeom prst="ellipse">
              <a:avLst/>
            </a:prstGeom>
            <a:solidFill>
              <a:srgbClr val="FFFFFF"/>
            </a:solidFill>
            <a:ln w="6350" cap="flat">
              <a:solidFill>
                <a:schemeClr val="tx1"/>
              </a:solidFill>
              <a:prstDash val="solid"/>
              <a:miter/>
            </a:ln>
          </p:spPr>
          <p:txBody>
            <a:bodyPr/>
            <a:lstStyle/>
            <a:p>
              <a:endParaRPr lang="en-US"/>
            </a:p>
          </p:txBody>
        </p:sp>
        <p:grpSp>
          <p:nvGrpSpPr>
            <p:cNvPr id="1095" name="Graphic 3">
              <a:extLst>
                <a:ext uri="{FF2B5EF4-FFF2-40B4-BE49-F238E27FC236}">
                  <a16:creationId xmlns:a16="http://schemas.microsoft.com/office/drawing/2014/main" id="{2F97866C-0FFA-FB03-E1E5-42149C0C7A11}"/>
                </a:ext>
              </a:extLst>
            </p:cNvPr>
            <p:cNvGrpSpPr/>
            <p:nvPr/>
          </p:nvGrpSpPr>
          <p:grpSpPr>
            <a:xfrm>
              <a:off x="6452348" y="2239798"/>
              <a:ext cx="271077" cy="224177"/>
              <a:chOff x="4275678" y="811955"/>
              <a:chExt cx="414758" cy="342999"/>
            </a:xfrm>
            <a:solidFill>
              <a:schemeClr val="tx1"/>
            </a:solidFill>
          </p:grpSpPr>
          <p:sp>
            <p:nvSpPr>
              <p:cNvPr id="1100" name="Freeform 1099">
                <a:extLst>
                  <a:ext uri="{FF2B5EF4-FFF2-40B4-BE49-F238E27FC236}">
                    <a16:creationId xmlns:a16="http://schemas.microsoft.com/office/drawing/2014/main" id="{4D51DC58-1D13-0A88-CC19-21B5111D7B84}"/>
                  </a:ext>
                </a:extLst>
              </p:cNvPr>
              <p:cNvSpPr/>
              <p:nvPr/>
            </p:nvSpPr>
            <p:spPr>
              <a:xfrm>
                <a:off x="4340214" y="911942"/>
                <a:ext cx="49823" cy="120015"/>
              </a:xfrm>
              <a:custGeom>
                <a:avLst/>
                <a:gdLst>
                  <a:gd name="csX0" fmla="*/ 26060 w 49823"/>
                  <a:gd name="csY0" fmla="*/ 0 h 120015"/>
                  <a:gd name="csX1" fmla="*/ 49823 w 49823"/>
                  <a:gd name="csY1" fmla="*/ 54898 h 120015"/>
                  <a:gd name="csX2" fmla="*/ 26609 w 49823"/>
                  <a:gd name="csY2" fmla="*/ 120015 h 120015"/>
                  <a:gd name="csX3" fmla="*/ 0 w 49823"/>
                  <a:gd name="csY3" fmla="*/ 57744 h 120015"/>
                  <a:gd name="csX4" fmla="*/ 26026 w 49823"/>
                  <a:gd name="csY4" fmla="*/ 0 h 120015"/>
                </a:gdLst>
                <a:ahLst/>
                <a:cxnLst>
                  <a:cxn ang="0">
                    <a:pos x="csX0" y="csY0"/>
                  </a:cxn>
                  <a:cxn ang="0">
                    <a:pos x="csX1" y="csY1"/>
                  </a:cxn>
                  <a:cxn ang="0">
                    <a:pos x="csX2" y="csY2"/>
                  </a:cxn>
                  <a:cxn ang="0">
                    <a:pos x="csX3" y="csY3"/>
                  </a:cxn>
                  <a:cxn ang="0">
                    <a:pos x="csX4" y="csY4"/>
                  </a:cxn>
                </a:cxnLst>
                <a:rect l="l" t="t" r="r" b="b"/>
                <a:pathLst>
                  <a:path w="49823" h="120015">
                    <a:moveTo>
                      <a:pt x="26060" y="0"/>
                    </a:moveTo>
                    <a:cubicBezTo>
                      <a:pt x="34564" y="0"/>
                      <a:pt x="49823" y="23763"/>
                      <a:pt x="49823" y="54898"/>
                    </a:cubicBezTo>
                    <a:cubicBezTo>
                      <a:pt x="49823" y="86034"/>
                      <a:pt x="39639" y="120015"/>
                      <a:pt x="26609" y="120015"/>
                    </a:cubicBezTo>
                    <a:cubicBezTo>
                      <a:pt x="13579" y="120015"/>
                      <a:pt x="0" y="91143"/>
                      <a:pt x="0" y="57744"/>
                    </a:cubicBezTo>
                    <a:cubicBezTo>
                      <a:pt x="0" y="24346"/>
                      <a:pt x="17556" y="0"/>
                      <a:pt x="26026" y="0"/>
                    </a:cubicBezTo>
                    <a:close/>
                  </a:path>
                </a:pathLst>
              </a:custGeom>
              <a:solidFill>
                <a:srgbClr val="692B00"/>
              </a:solidFill>
              <a:ln w="3429" cap="flat">
                <a:noFill/>
                <a:prstDash val="solid"/>
                <a:miter/>
              </a:ln>
            </p:spPr>
            <p:txBody>
              <a:bodyPr/>
              <a:lstStyle/>
              <a:p>
                <a:endParaRPr lang="en-US"/>
              </a:p>
            </p:txBody>
          </p:sp>
          <p:sp>
            <p:nvSpPr>
              <p:cNvPr id="1101" name="Freeform 1100">
                <a:extLst>
                  <a:ext uri="{FF2B5EF4-FFF2-40B4-BE49-F238E27FC236}">
                    <a16:creationId xmlns:a16="http://schemas.microsoft.com/office/drawing/2014/main" id="{1A274EBA-C2C8-A99C-0414-D979922D9CF7}"/>
                  </a:ext>
                </a:extLst>
              </p:cNvPr>
              <p:cNvSpPr/>
              <p:nvPr/>
            </p:nvSpPr>
            <p:spPr>
              <a:xfrm>
                <a:off x="4275678" y="811955"/>
                <a:ext cx="414758" cy="342999"/>
              </a:xfrm>
              <a:custGeom>
                <a:avLst/>
                <a:gdLst>
                  <a:gd name="csX0" fmla="*/ 95706 w 414758"/>
                  <a:gd name="csY0" fmla="*/ 229603 h 342999"/>
                  <a:gd name="csX1" fmla="*/ 79281 w 414758"/>
                  <a:gd name="csY1" fmla="*/ 234712 h 342999"/>
                  <a:gd name="csX2" fmla="*/ 58912 w 414758"/>
                  <a:gd name="csY2" fmla="*/ 192261 h 342999"/>
                  <a:gd name="csX3" fmla="*/ 53803 w 414758"/>
                  <a:gd name="csY3" fmla="*/ 214344 h 342999"/>
                  <a:gd name="csX4" fmla="*/ 57198 w 414758"/>
                  <a:gd name="csY4" fmla="*/ 239238 h 342999"/>
                  <a:gd name="csX5" fmla="*/ 40224 w 414758"/>
                  <a:gd name="csY5" fmla="*/ 220002 h 342999"/>
                  <a:gd name="csX6" fmla="*/ 15330 w 414758"/>
                  <a:gd name="csY6" fmla="*/ 156017 h 342999"/>
                  <a:gd name="csX7" fmla="*/ 41939 w 414758"/>
                  <a:gd name="csY7" fmla="*/ 93746 h 342999"/>
                  <a:gd name="csX8" fmla="*/ 63439 w 414758"/>
                  <a:gd name="csY8" fmla="*/ 68851 h 342999"/>
                  <a:gd name="csX9" fmla="*/ 57781 w 414758"/>
                  <a:gd name="csY9" fmla="*/ 96592 h 342999"/>
                  <a:gd name="csX10" fmla="*/ 59495 w 414758"/>
                  <a:gd name="csY10" fmla="*/ 129442 h 342999"/>
                  <a:gd name="csX11" fmla="*/ 80995 w 414758"/>
                  <a:gd name="csY11" fmla="*/ 83596 h 342999"/>
                  <a:gd name="csX12" fmla="*/ 97420 w 414758"/>
                  <a:gd name="csY12" fmla="*/ 89837 h 342999"/>
                  <a:gd name="csX13" fmla="*/ 107604 w 414758"/>
                  <a:gd name="csY13" fmla="*/ 46254 h 342999"/>
                  <a:gd name="csX14" fmla="*/ 291022 w 414758"/>
                  <a:gd name="csY14" fmla="*/ 150976 h 342999"/>
                  <a:gd name="csX15" fmla="*/ 112131 w 414758"/>
                  <a:gd name="csY15" fmla="*/ 274969 h 342999"/>
                  <a:gd name="csX16" fmla="*/ 95706 w 414758"/>
                  <a:gd name="csY16" fmla="*/ 229671 h 342999"/>
                  <a:gd name="csX17" fmla="*/ 409905 w 414758"/>
                  <a:gd name="csY17" fmla="*/ 294720 h 342999"/>
                  <a:gd name="csX18" fmla="*/ 314236 w 414758"/>
                  <a:gd name="csY18" fmla="*/ 163938 h 342999"/>
                  <a:gd name="csX19" fmla="*/ 281969 w 414758"/>
                  <a:gd name="csY19" fmla="*/ 61479 h 342999"/>
                  <a:gd name="csX20" fmla="*/ 90631 w 414758"/>
                  <a:gd name="csY20" fmla="*/ 17896 h 342999"/>
                  <a:gd name="csX21" fmla="*/ 32886 w 414758"/>
                  <a:gd name="csY21" fmla="*/ 80750 h 342999"/>
                  <a:gd name="csX22" fmla="*/ 37 w 414758"/>
                  <a:gd name="csY22" fmla="*/ 156051 h 342999"/>
                  <a:gd name="csX23" fmla="*/ 34018 w 414758"/>
                  <a:gd name="csY23" fmla="*/ 234746 h 342999"/>
                  <a:gd name="csX24" fmla="*/ 135928 w 414758"/>
                  <a:gd name="csY24" fmla="*/ 310047 h 342999"/>
                  <a:gd name="csX25" fmla="*/ 295582 w 414758"/>
                  <a:gd name="csY25" fmla="*/ 234198 h 342999"/>
                  <a:gd name="csX26" fmla="*/ 328981 w 414758"/>
                  <a:gd name="csY26" fmla="*/ 253434 h 342999"/>
                  <a:gd name="csX27" fmla="*/ 382747 w 414758"/>
                  <a:gd name="csY27" fmla="*/ 335525 h 342999"/>
                  <a:gd name="csX28" fmla="*/ 387274 w 414758"/>
                  <a:gd name="csY28" fmla="*/ 296468 h 342999"/>
                  <a:gd name="csX29" fmla="*/ 409905 w 414758"/>
                  <a:gd name="csY29" fmla="*/ 294754 h 342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14758" h="342999">
                    <a:moveTo>
                      <a:pt x="95706" y="229603"/>
                    </a:moveTo>
                    <a:cubicBezTo>
                      <a:pt x="88333" y="224494"/>
                      <a:pt x="86962" y="237250"/>
                      <a:pt x="79281" y="234712"/>
                    </a:cubicBezTo>
                    <a:cubicBezTo>
                      <a:pt x="63987" y="229603"/>
                      <a:pt x="67382" y="193393"/>
                      <a:pt x="58912" y="192261"/>
                    </a:cubicBezTo>
                    <a:cubicBezTo>
                      <a:pt x="54078" y="191610"/>
                      <a:pt x="52534" y="202514"/>
                      <a:pt x="53803" y="214344"/>
                    </a:cubicBezTo>
                    <a:cubicBezTo>
                      <a:pt x="55072" y="226174"/>
                      <a:pt x="59187" y="238964"/>
                      <a:pt x="57198" y="239238"/>
                    </a:cubicBezTo>
                    <a:cubicBezTo>
                      <a:pt x="53220" y="239821"/>
                      <a:pt x="47014" y="226208"/>
                      <a:pt x="40224" y="220002"/>
                    </a:cubicBezTo>
                    <a:cubicBezTo>
                      <a:pt x="33435" y="213761"/>
                      <a:pt x="14198" y="190581"/>
                      <a:pt x="15330" y="156017"/>
                    </a:cubicBezTo>
                    <a:cubicBezTo>
                      <a:pt x="16084" y="132802"/>
                      <a:pt x="35698" y="100535"/>
                      <a:pt x="41939" y="93746"/>
                    </a:cubicBezTo>
                    <a:cubicBezTo>
                      <a:pt x="48180" y="86956"/>
                      <a:pt x="59495" y="66005"/>
                      <a:pt x="63439" y="68851"/>
                    </a:cubicBezTo>
                    <a:cubicBezTo>
                      <a:pt x="67382" y="71697"/>
                      <a:pt x="60593" y="84693"/>
                      <a:pt x="57781" y="96592"/>
                    </a:cubicBezTo>
                    <a:cubicBezTo>
                      <a:pt x="54935" y="108491"/>
                      <a:pt x="52672" y="127179"/>
                      <a:pt x="59495" y="129442"/>
                    </a:cubicBezTo>
                    <a:cubicBezTo>
                      <a:pt x="66285" y="131705"/>
                      <a:pt x="69679" y="86991"/>
                      <a:pt x="80995" y="83596"/>
                    </a:cubicBezTo>
                    <a:cubicBezTo>
                      <a:pt x="87579" y="81607"/>
                      <a:pt x="88368" y="93232"/>
                      <a:pt x="97420" y="89837"/>
                    </a:cubicBezTo>
                    <a:cubicBezTo>
                      <a:pt x="106473" y="86442"/>
                      <a:pt x="102529" y="55307"/>
                      <a:pt x="107604" y="46254"/>
                    </a:cubicBezTo>
                    <a:cubicBezTo>
                      <a:pt x="141243" y="-13582"/>
                      <a:pt x="291022" y="41076"/>
                      <a:pt x="291022" y="150976"/>
                    </a:cubicBezTo>
                    <a:cubicBezTo>
                      <a:pt x="291022" y="285701"/>
                      <a:pt x="148409" y="313510"/>
                      <a:pt x="112131" y="274969"/>
                    </a:cubicBezTo>
                    <a:cubicBezTo>
                      <a:pt x="94025" y="255732"/>
                      <a:pt x="103078" y="234781"/>
                      <a:pt x="95706" y="229671"/>
                    </a:cubicBezTo>
                    <a:close/>
                    <a:moveTo>
                      <a:pt x="409905" y="294720"/>
                    </a:moveTo>
                    <a:cubicBezTo>
                      <a:pt x="390668" y="252817"/>
                      <a:pt x="319894" y="172990"/>
                      <a:pt x="314236" y="163938"/>
                    </a:cubicBezTo>
                    <a:cubicBezTo>
                      <a:pt x="308578" y="154885"/>
                      <a:pt x="309538" y="97518"/>
                      <a:pt x="281969" y="61479"/>
                    </a:cubicBezTo>
                    <a:cubicBezTo>
                      <a:pt x="239518" y="5998"/>
                      <a:pt x="153450" y="-20028"/>
                      <a:pt x="90631" y="17896"/>
                    </a:cubicBezTo>
                    <a:cubicBezTo>
                      <a:pt x="44373" y="45808"/>
                      <a:pt x="44785" y="71114"/>
                      <a:pt x="32886" y="80750"/>
                    </a:cubicBezTo>
                    <a:cubicBezTo>
                      <a:pt x="24485" y="87539"/>
                      <a:pt x="1168" y="117543"/>
                      <a:pt x="37" y="156051"/>
                    </a:cubicBezTo>
                    <a:cubicBezTo>
                      <a:pt x="-1095" y="194558"/>
                      <a:pt x="24382" y="228506"/>
                      <a:pt x="34018" y="234746"/>
                    </a:cubicBezTo>
                    <a:cubicBezTo>
                      <a:pt x="45779" y="242359"/>
                      <a:pt x="66868" y="301543"/>
                      <a:pt x="135928" y="310047"/>
                    </a:cubicBezTo>
                    <a:cubicBezTo>
                      <a:pt x="219355" y="320300"/>
                      <a:pt x="270550" y="281106"/>
                      <a:pt x="295582" y="234198"/>
                    </a:cubicBezTo>
                    <a:cubicBezTo>
                      <a:pt x="300108" y="225694"/>
                      <a:pt x="313139" y="222299"/>
                      <a:pt x="328981" y="253434"/>
                    </a:cubicBezTo>
                    <a:cubicBezTo>
                      <a:pt x="344823" y="284570"/>
                      <a:pt x="362379" y="307784"/>
                      <a:pt x="382747" y="335525"/>
                    </a:cubicBezTo>
                    <a:cubicBezTo>
                      <a:pt x="403116" y="363265"/>
                      <a:pt x="375958" y="305521"/>
                      <a:pt x="387274" y="296468"/>
                    </a:cubicBezTo>
                    <a:cubicBezTo>
                      <a:pt x="398589" y="287416"/>
                      <a:pt x="425781" y="329318"/>
                      <a:pt x="409905" y="294754"/>
                    </a:cubicBezTo>
                    <a:close/>
                  </a:path>
                </a:pathLst>
              </a:custGeom>
              <a:grpFill/>
              <a:ln w="3429" cap="flat">
                <a:noFill/>
                <a:prstDash val="solid"/>
                <a:miter/>
              </a:ln>
            </p:spPr>
            <p:txBody>
              <a:bodyPr/>
              <a:lstStyle/>
              <a:p>
                <a:endParaRPr lang="en-US"/>
              </a:p>
            </p:txBody>
          </p:sp>
        </p:grpSp>
      </p:grpSp>
      <p:cxnSp>
        <p:nvCxnSpPr>
          <p:cNvPr id="1110" name="Straight Connector 1109">
            <a:extLst>
              <a:ext uri="{FF2B5EF4-FFF2-40B4-BE49-F238E27FC236}">
                <a16:creationId xmlns:a16="http://schemas.microsoft.com/office/drawing/2014/main" id="{029655CE-6B49-8371-4C8C-9273D6BF4281}"/>
              </a:ext>
            </a:extLst>
          </p:cNvPr>
          <p:cNvCxnSpPr>
            <a:cxnSpLocks/>
            <a:stCxn id="1094" idx="6"/>
          </p:cNvCxnSpPr>
          <p:nvPr/>
        </p:nvCxnSpPr>
        <p:spPr>
          <a:xfrm>
            <a:off x="6654300" y="2399864"/>
            <a:ext cx="836574" cy="0"/>
          </a:xfrm>
          <a:prstGeom prst="line">
            <a:avLst/>
          </a:prstGeom>
          <a:solidFill>
            <a:srgbClr val="FFFFFF"/>
          </a:solidFill>
          <a:ln w="6350" cap="flat">
            <a:solidFill>
              <a:schemeClr val="tx1"/>
            </a:solidFill>
            <a:prstDash val="solid"/>
            <a:miter/>
          </a:ln>
        </p:spPr>
      </p:cxnSp>
      <p:sp>
        <p:nvSpPr>
          <p:cNvPr id="1113" name="Oval 1112">
            <a:extLst>
              <a:ext uri="{FF2B5EF4-FFF2-40B4-BE49-F238E27FC236}">
                <a16:creationId xmlns:a16="http://schemas.microsoft.com/office/drawing/2014/main" id="{1573CE4F-0501-344D-00E0-DA8C39961958}"/>
              </a:ext>
            </a:extLst>
          </p:cNvPr>
          <p:cNvSpPr/>
          <p:nvPr/>
        </p:nvSpPr>
        <p:spPr>
          <a:xfrm>
            <a:off x="6318374" y="3198453"/>
            <a:ext cx="335926" cy="335924"/>
          </a:xfrm>
          <a:prstGeom prst="ellipse">
            <a:avLst/>
          </a:prstGeom>
          <a:solidFill>
            <a:srgbClr val="FFFFFF"/>
          </a:solidFill>
          <a:ln w="6350" cap="flat">
            <a:solidFill>
              <a:schemeClr val="tx1"/>
            </a:solidFill>
            <a:prstDash val="solid"/>
            <a:miter/>
          </a:ln>
        </p:spPr>
        <p:txBody>
          <a:bodyPr/>
          <a:lstStyle/>
          <a:p>
            <a:endParaRPr lang="en-US"/>
          </a:p>
        </p:txBody>
      </p:sp>
      <p:sp>
        <p:nvSpPr>
          <p:cNvPr id="1117" name="Oval 1116">
            <a:extLst>
              <a:ext uri="{FF2B5EF4-FFF2-40B4-BE49-F238E27FC236}">
                <a16:creationId xmlns:a16="http://schemas.microsoft.com/office/drawing/2014/main" id="{823A15F0-DE94-8839-F8F4-79651F5ACD01}"/>
              </a:ext>
            </a:extLst>
          </p:cNvPr>
          <p:cNvSpPr/>
          <p:nvPr/>
        </p:nvSpPr>
        <p:spPr>
          <a:xfrm>
            <a:off x="6318374" y="4213873"/>
            <a:ext cx="335926" cy="335924"/>
          </a:xfrm>
          <a:prstGeom prst="ellipse">
            <a:avLst/>
          </a:prstGeom>
          <a:solidFill>
            <a:srgbClr val="FFFFFF"/>
          </a:solidFill>
          <a:ln w="6350" cap="flat">
            <a:solidFill>
              <a:schemeClr val="tx1"/>
            </a:solidFill>
            <a:prstDash val="solid"/>
            <a:miter/>
          </a:ln>
        </p:spPr>
        <p:txBody>
          <a:bodyPr/>
          <a:lstStyle/>
          <a:p>
            <a:endParaRPr lang="en-US"/>
          </a:p>
        </p:txBody>
      </p:sp>
      <p:sp>
        <p:nvSpPr>
          <p:cNvPr id="1119" name="Oval 1118">
            <a:extLst>
              <a:ext uri="{FF2B5EF4-FFF2-40B4-BE49-F238E27FC236}">
                <a16:creationId xmlns:a16="http://schemas.microsoft.com/office/drawing/2014/main" id="{D2E97A36-807D-ABA3-A75F-E45CCC9D310E}"/>
              </a:ext>
            </a:extLst>
          </p:cNvPr>
          <p:cNvSpPr/>
          <p:nvPr/>
        </p:nvSpPr>
        <p:spPr>
          <a:xfrm>
            <a:off x="6318374" y="4721583"/>
            <a:ext cx="335926" cy="335924"/>
          </a:xfrm>
          <a:prstGeom prst="ellipse">
            <a:avLst/>
          </a:prstGeom>
          <a:solidFill>
            <a:srgbClr val="FFFFFF"/>
          </a:solidFill>
          <a:ln w="6350" cap="flat">
            <a:solidFill>
              <a:schemeClr val="tx1"/>
            </a:solidFill>
            <a:prstDash val="solid"/>
            <a:miter/>
          </a:ln>
        </p:spPr>
        <p:txBody>
          <a:bodyPr/>
          <a:lstStyle/>
          <a:p>
            <a:endParaRPr lang="en-US"/>
          </a:p>
        </p:txBody>
      </p:sp>
      <p:sp>
        <p:nvSpPr>
          <p:cNvPr id="1121" name="Oval 1120">
            <a:extLst>
              <a:ext uri="{FF2B5EF4-FFF2-40B4-BE49-F238E27FC236}">
                <a16:creationId xmlns:a16="http://schemas.microsoft.com/office/drawing/2014/main" id="{EA3CCCAF-5E6F-2ECA-DDC5-AA75E9E3121B}"/>
              </a:ext>
            </a:extLst>
          </p:cNvPr>
          <p:cNvSpPr/>
          <p:nvPr/>
        </p:nvSpPr>
        <p:spPr>
          <a:xfrm>
            <a:off x="6318374" y="5229294"/>
            <a:ext cx="335926" cy="335924"/>
          </a:xfrm>
          <a:prstGeom prst="ellipse">
            <a:avLst/>
          </a:prstGeom>
          <a:solidFill>
            <a:srgbClr val="FFFFFF"/>
          </a:solidFill>
          <a:ln w="6350" cap="flat">
            <a:solidFill>
              <a:schemeClr val="tx1"/>
            </a:solidFill>
            <a:prstDash val="solid"/>
            <a:miter/>
          </a:ln>
        </p:spPr>
        <p:txBody>
          <a:bodyPr/>
          <a:lstStyle/>
          <a:p>
            <a:endParaRPr lang="en-US"/>
          </a:p>
        </p:txBody>
      </p:sp>
      <p:grpSp>
        <p:nvGrpSpPr>
          <p:cNvPr id="1276" name="Group 1275">
            <a:extLst>
              <a:ext uri="{FF2B5EF4-FFF2-40B4-BE49-F238E27FC236}">
                <a16:creationId xmlns:a16="http://schemas.microsoft.com/office/drawing/2014/main" id="{972686E2-7836-A3D9-4A50-43D4CED0E81D}"/>
              </a:ext>
            </a:extLst>
          </p:cNvPr>
          <p:cNvGrpSpPr/>
          <p:nvPr/>
        </p:nvGrpSpPr>
        <p:grpSpPr>
          <a:xfrm>
            <a:off x="6318374" y="3706163"/>
            <a:ext cx="335926" cy="335924"/>
            <a:chOff x="6318374" y="3706163"/>
            <a:chExt cx="335926" cy="335924"/>
          </a:xfrm>
        </p:grpSpPr>
        <p:sp>
          <p:nvSpPr>
            <p:cNvPr id="1115" name="Oval 1114">
              <a:extLst>
                <a:ext uri="{FF2B5EF4-FFF2-40B4-BE49-F238E27FC236}">
                  <a16:creationId xmlns:a16="http://schemas.microsoft.com/office/drawing/2014/main" id="{5C89A5F5-F783-0081-D424-99353DAC7BE7}"/>
                </a:ext>
              </a:extLst>
            </p:cNvPr>
            <p:cNvSpPr/>
            <p:nvPr/>
          </p:nvSpPr>
          <p:spPr>
            <a:xfrm>
              <a:off x="6318374" y="3706163"/>
              <a:ext cx="335926" cy="335924"/>
            </a:xfrm>
            <a:prstGeom prst="ellipse">
              <a:avLst/>
            </a:prstGeom>
            <a:solidFill>
              <a:srgbClr val="FFFFFF"/>
            </a:solidFill>
            <a:ln w="6350" cap="flat">
              <a:solidFill>
                <a:schemeClr val="tx1"/>
              </a:solidFill>
              <a:prstDash val="solid"/>
              <a:miter/>
            </a:ln>
          </p:spPr>
          <p:txBody>
            <a:bodyPr/>
            <a:lstStyle/>
            <a:p>
              <a:endParaRPr lang="en-US"/>
            </a:p>
          </p:txBody>
        </p:sp>
        <p:grpSp>
          <p:nvGrpSpPr>
            <p:cNvPr id="1136" name="Graphic 3">
              <a:extLst>
                <a:ext uri="{FF2B5EF4-FFF2-40B4-BE49-F238E27FC236}">
                  <a16:creationId xmlns:a16="http://schemas.microsoft.com/office/drawing/2014/main" id="{8344CD7D-6A3E-A6B5-AB18-A88CE4ED426A}"/>
                </a:ext>
              </a:extLst>
            </p:cNvPr>
            <p:cNvGrpSpPr/>
            <p:nvPr/>
          </p:nvGrpSpPr>
          <p:grpSpPr>
            <a:xfrm>
              <a:off x="6498437" y="3774896"/>
              <a:ext cx="104312" cy="198287"/>
              <a:chOff x="5019998" y="2011815"/>
              <a:chExt cx="179863" cy="341904"/>
            </a:xfrm>
            <a:solidFill>
              <a:schemeClr val="accent5">
                <a:lumMod val="75000"/>
              </a:schemeClr>
            </a:solidFill>
          </p:grpSpPr>
          <p:sp>
            <p:nvSpPr>
              <p:cNvPr id="1143" name="Freeform 1142">
                <a:extLst>
                  <a:ext uri="{FF2B5EF4-FFF2-40B4-BE49-F238E27FC236}">
                    <a16:creationId xmlns:a16="http://schemas.microsoft.com/office/drawing/2014/main" id="{9CCD5DE1-5E9A-3B2A-6AC3-C498704B65DF}"/>
                  </a:ext>
                </a:extLst>
              </p:cNvPr>
              <p:cNvSpPr/>
              <p:nvPr/>
            </p:nvSpPr>
            <p:spPr>
              <a:xfrm>
                <a:off x="5019998" y="2011815"/>
                <a:ext cx="167712" cy="322366"/>
              </a:xfrm>
              <a:custGeom>
                <a:avLst/>
                <a:gdLst>
                  <a:gd name="csX0" fmla="*/ 165845 w 167712"/>
                  <a:gd name="csY0" fmla="*/ 199512 h 322366"/>
                  <a:gd name="csX1" fmla="*/ 166393 w 167712"/>
                  <a:gd name="csY1" fmla="*/ 173315 h 322366"/>
                  <a:gd name="csX2" fmla="*/ 157341 w 167712"/>
                  <a:gd name="csY2" fmla="*/ 140191 h 322366"/>
                  <a:gd name="csX3" fmla="*/ 51659 w 167712"/>
                  <a:gd name="csY3" fmla="*/ 150 h 322366"/>
                  <a:gd name="csX4" fmla="*/ 23233 w 167712"/>
                  <a:gd name="csY4" fmla="*/ 41710 h 322366"/>
                  <a:gd name="csX5" fmla="*/ 1218 w 167712"/>
                  <a:gd name="csY5" fmla="*/ 127572 h 322366"/>
                  <a:gd name="csX6" fmla="*/ 59271 w 167712"/>
                  <a:gd name="csY6" fmla="*/ 240660 h 322366"/>
                  <a:gd name="csX7" fmla="*/ 53339 w 167712"/>
                  <a:gd name="csY7" fmla="*/ 316407 h 322366"/>
                  <a:gd name="csX8" fmla="*/ 54299 w 167712"/>
                  <a:gd name="csY8" fmla="*/ 317333 h 322366"/>
                  <a:gd name="csX9" fmla="*/ 77377 w 167712"/>
                  <a:gd name="csY9" fmla="*/ 320042 h 322366"/>
                  <a:gd name="csX10" fmla="*/ 165845 w 167712"/>
                  <a:gd name="csY10" fmla="*/ 199512 h 322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7712" h="322366">
                    <a:moveTo>
                      <a:pt x="165845" y="199512"/>
                    </a:moveTo>
                    <a:cubicBezTo>
                      <a:pt x="168142" y="190940"/>
                      <a:pt x="168314" y="181956"/>
                      <a:pt x="166393" y="173315"/>
                    </a:cubicBezTo>
                    <a:cubicBezTo>
                      <a:pt x="163719" y="161279"/>
                      <a:pt x="160701" y="150032"/>
                      <a:pt x="157341" y="140191"/>
                    </a:cubicBezTo>
                    <a:cubicBezTo>
                      <a:pt x="135361" y="75965"/>
                      <a:pt x="80394" y="-3930"/>
                      <a:pt x="51659" y="150"/>
                    </a:cubicBezTo>
                    <a:cubicBezTo>
                      <a:pt x="32388" y="2893"/>
                      <a:pt x="34788" y="24085"/>
                      <a:pt x="23233" y="41710"/>
                    </a:cubicBezTo>
                    <a:cubicBezTo>
                      <a:pt x="14077" y="55666"/>
                      <a:pt x="-4988" y="85601"/>
                      <a:pt x="1218" y="127572"/>
                    </a:cubicBezTo>
                    <a:cubicBezTo>
                      <a:pt x="8831" y="179281"/>
                      <a:pt x="51659" y="209354"/>
                      <a:pt x="59271" y="240660"/>
                    </a:cubicBezTo>
                    <a:cubicBezTo>
                      <a:pt x="66884" y="271967"/>
                      <a:pt x="39863" y="302417"/>
                      <a:pt x="53339" y="316407"/>
                    </a:cubicBezTo>
                    <a:cubicBezTo>
                      <a:pt x="53648" y="316715"/>
                      <a:pt x="53991" y="317058"/>
                      <a:pt x="54299" y="317333"/>
                    </a:cubicBezTo>
                    <a:cubicBezTo>
                      <a:pt x="60506" y="322956"/>
                      <a:pt x="69867" y="323882"/>
                      <a:pt x="77377" y="320042"/>
                    </a:cubicBezTo>
                    <a:cubicBezTo>
                      <a:pt x="119725" y="298473"/>
                      <a:pt x="150860" y="255611"/>
                      <a:pt x="165845" y="199512"/>
                    </a:cubicBezTo>
                    <a:close/>
                  </a:path>
                </a:pathLst>
              </a:custGeom>
              <a:solidFill>
                <a:srgbClr val="4E7599"/>
              </a:solidFill>
              <a:ln w="3429" cap="flat">
                <a:noFill/>
                <a:prstDash val="solid"/>
                <a:miter/>
              </a:ln>
            </p:spPr>
            <p:txBody>
              <a:bodyPr/>
              <a:lstStyle/>
              <a:p>
                <a:endParaRPr lang="en-US"/>
              </a:p>
            </p:txBody>
          </p:sp>
          <p:sp>
            <p:nvSpPr>
              <p:cNvPr id="1144" name="Freeform 1143">
                <a:extLst>
                  <a:ext uri="{FF2B5EF4-FFF2-40B4-BE49-F238E27FC236}">
                    <a16:creationId xmlns:a16="http://schemas.microsoft.com/office/drawing/2014/main" id="{F7BEFC6D-9EC7-97F4-E87C-CF71E9CD5FC1}"/>
                  </a:ext>
                </a:extLst>
              </p:cNvPr>
              <p:cNvSpPr/>
              <p:nvPr/>
            </p:nvSpPr>
            <p:spPr>
              <a:xfrm>
                <a:off x="5107667" y="2223154"/>
                <a:ext cx="92194" cy="130565"/>
              </a:xfrm>
              <a:custGeom>
                <a:avLst/>
                <a:gdLst>
                  <a:gd name="csX0" fmla="*/ 59520 w 92194"/>
                  <a:gd name="csY0" fmla="*/ 52499 h 130565"/>
                  <a:gd name="csX1" fmla="*/ 1467 w 92194"/>
                  <a:gd name="csY1" fmla="*/ 110895 h 130565"/>
                  <a:gd name="csX2" fmla="*/ 2564 w 92194"/>
                  <a:gd name="csY2" fmla="*/ 116313 h 130565"/>
                  <a:gd name="csX3" fmla="*/ 18063 w 92194"/>
                  <a:gd name="csY3" fmla="*/ 119056 h 130565"/>
                  <a:gd name="csX4" fmla="*/ 84860 w 92194"/>
                  <a:gd name="csY4" fmla="*/ 126942 h 130565"/>
                  <a:gd name="csX5" fmla="*/ 85820 w 92194"/>
                  <a:gd name="csY5" fmla="*/ 1475 h 130565"/>
                  <a:gd name="csX6" fmla="*/ 82391 w 92194"/>
                  <a:gd name="csY6" fmla="*/ 1235 h 130565"/>
                  <a:gd name="csX7" fmla="*/ 59485 w 92194"/>
                  <a:gd name="csY7" fmla="*/ 52499 h 130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2194" h="130565">
                    <a:moveTo>
                      <a:pt x="59520" y="52499"/>
                    </a:moveTo>
                    <a:cubicBezTo>
                      <a:pt x="44158" y="77633"/>
                      <a:pt x="24407" y="97384"/>
                      <a:pt x="1467" y="110895"/>
                    </a:cubicBezTo>
                    <a:cubicBezTo>
                      <a:pt x="-968" y="112301"/>
                      <a:pt x="-213" y="115901"/>
                      <a:pt x="2564" y="116313"/>
                    </a:cubicBezTo>
                    <a:cubicBezTo>
                      <a:pt x="7570" y="117033"/>
                      <a:pt x="12748" y="117890"/>
                      <a:pt x="18063" y="119056"/>
                    </a:cubicBezTo>
                    <a:cubicBezTo>
                      <a:pt x="40043" y="123994"/>
                      <a:pt x="70493" y="136784"/>
                      <a:pt x="84860" y="126942"/>
                    </a:cubicBezTo>
                    <a:cubicBezTo>
                      <a:pt x="94736" y="120187"/>
                      <a:pt x="94221" y="59563"/>
                      <a:pt x="85820" y="1475"/>
                    </a:cubicBezTo>
                    <a:cubicBezTo>
                      <a:pt x="85546" y="-342"/>
                      <a:pt x="82940" y="-548"/>
                      <a:pt x="82391" y="1235"/>
                    </a:cubicBezTo>
                    <a:cubicBezTo>
                      <a:pt x="76562" y="19889"/>
                      <a:pt x="68915" y="37103"/>
                      <a:pt x="59485" y="52499"/>
                    </a:cubicBezTo>
                    <a:close/>
                  </a:path>
                </a:pathLst>
              </a:custGeom>
              <a:grpFill/>
              <a:ln w="3429" cap="flat">
                <a:noFill/>
                <a:prstDash val="solid"/>
                <a:miter/>
              </a:ln>
            </p:spPr>
            <p:txBody>
              <a:bodyPr/>
              <a:lstStyle/>
              <a:p>
                <a:endParaRPr lang="en-US"/>
              </a:p>
            </p:txBody>
          </p:sp>
        </p:grpSp>
        <p:grpSp>
          <p:nvGrpSpPr>
            <p:cNvPr id="1275" name="Group 1274">
              <a:extLst>
                <a:ext uri="{FF2B5EF4-FFF2-40B4-BE49-F238E27FC236}">
                  <a16:creationId xmlns:a16="http://schemas.microsoft.com/office/drawing/2014/main" id="{EC798106-9250-2237-9223-38ABDF69C06D}"/>
                </a:ext>
              </a:extLst>
            </p:cNvPr>
            <p:cNvGrpSpPr/>
            <p:nvPr/>
          </p:nvGrpSpPr>
          <p:grpSpPr>
            <a:xfrm>
              <a:off x="6369925" y="3729363"/>
              <a:ext cx="201544" cy="240566"/>
              <a:chOff x="6369925" y="3729363"/>
              <a:chExt cx="201544" cy="240566"/>
            </a:xfrm>
          </p:grpSpPr>
          <p:grpSp>
            <p:nvGrpSpPr>
              <p:cNvPr id="1135" name="Graphic 3">
                <a:extLst>
                  <a:ext uri="{FF2B5EF4-FFF2-40B4-BE49-F238E27FC236}">
                    <a16:creationId xmlns:a16="http://schemas.microsoft.com/office/drawing/2014/main" id="{531CEBF2-71D2-CF17-D579-E004841A3CBF}"/>
                  </a:ext>
                </a:extLst>
              </p:cNvPr>
              <p:cNvGrpSpPr/>
              <p:nvPr/>
            </p:nvGrpSpPr>
            <p:grpSpPr>
              <a:xfrm>
                <a:off x="6369925" y="3773825"/>
                <a:ext cx="104514" cy="196104"/>
                <a:chOff x="4798408" y="2009969"/>
                <a:chExt cx="180211" cy="338139"/>
              </a:xfrm>
              <a:solidFill>
                <a:schemeClr val="accent5">
                  <a:lumMod val="75000"/>
                </a:schemeClr>
              </a:solidFill>
            </p:grpSpPr>
            <p:sp>
              <p:nvSpPr>
                <p:cNvPr id="1145" name="Freeform 1144">
                  <a:extLst>
                    <a:ext uri="{FF2B5EF4-FFF2-40B4-BE49-F238E27FC236}">
                      <a16:creationId xmlns:a16="http://schemas.microsoft.com/office/drawing/2014/main" id="{54C65DED-FA60-BB99-07A8-8D2459A08E74}"/>
                    </a:ext>
                  </a:extLst>
                </p:cNvPr>
                <p:cNvSpPr/>
                <p:nvPr/>
              </p:nvSpPr>
              <p:spPr>
                <a:xfrm>
                  <a:off x="4830197" y="2009969"/>
                  <a:ext cx="148422" cy="190489"/>
                </a:xfrm>
                <a:custGeom>
                  <a:avLst/>
                  <a:gdLst>
                    <a:gd name="csX0" fmla="*/ 141941 w 148422"/>
                    <a:gd name="csY0" fmla="*/ 184111 h 190489"/>
                    <a:gd name="csX1" fmla="*/ 148422 w 148422"/>
                    <a:gd name="csY1" fmla="*/ 175642 h 190489"/>
                    <a:gd name="csX2" fmla="*/ 135220 w 148422"/>
                    <a:gd name="csY2" fmla="*/ 46163 h 190489"/>
                    <a:gd name="csX3" fmla="*/ 107240 w 148422"/>
                    <a:gd name="csY3" fmla="*/ 43 h 190489"/>
                    <a:gd name="csX4" fmla="*/ 564 w 148422"/>
                    <a:gd name="csY4" fmla="*/ 129968 h 190489"/>
                    <a:gd name="csX5" fmla="*/ 1421 w 148422"/>
                    <a:gd name="csY5" fmla="*/ 137820 h 190489"/>
                    <a:gd name="csX6" fmla="*/ 141976 w 148422"/>
                    <a:gd name="csY6" fmla="*/ 184077 h 1904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8422" h="190489">
                      <a:moveTo>
                        <a:pt x="141941" y="184111"/>
                      </a:moveTo>
                      <a:cubicBezTo>
                        <a:pt x="145782" y="183117"/>
                        <a:pt x="148422" y="179619"/>
                        <a:pt x="148422" y="175642"/>
                      </a:cubicBezTo>
                      <a:cubicBezTo>
                        <a:pt x="148182" y="117246"/>
                        <a:pt x="144376" y="62965"/>
                        <a:pt x="135220" y="46163"/>
                      </a:cubicBezTo>
                      <a:cubicBezTo>
                        <a:pt x="125345" y="28058"/>
                        <a:pt x="133575" y="1689"/>
                        <a:pt x="107240" y="43"/>
                      </a:cubicBezTo>
                      <a:cubicBezTo>
                        <a:pt x="78779" y="-1740"/>
                        <a:pt x="30259" y="52438"/>
                        <a:pt x="564" y="129968"/>
                      </a:cubicBezTo>
                      <a:cubicBezTo>
                        <a:pt x="-431" y="132574"/>
                        <a:pt x="-88" y="135488"/>
                        <a:pt x="1421" y="137820"/>
                      </a:cubicBezTo>
                      <a:cubicBezTo>
                        <a:pt x="32488" y="185277"/>
                        <a:pt x="78745" y="200571"/>
                        <a:pt x="141976" y="184077"/>
                      </a:cubicBezTo>
                      <a:close/>
                    </a:path>
                  </a:pathLst>
                </a:custGeom>
                <a:solidFill>
                  <a:srgbClr val="4E7599"/>
                </a:solidFill>
                <a:ln w="3429" cap="flat">
                  <a:noFill/>
                  <a:prstDash val="solid"/>
                  <a:miter/>
                </a:ln>
              </p:spPr>
              <p:txBody>
                <a:bodyPr/>
                <a:lstStyle/>
                <a:p>
                  <a:endParaRPr lang="en-US"/>
                </a:p>
              </p:txBody>
            </p:sp>
            <p:sp>
              <p:nvSpPr>
                <p:cNvPr id="1146" name="Freeform 1145">
                  <a:extLst>
                    <a:ext uri="{FF2B5EF4-FFF2-40B4-BE49-F238E27FC236}">
                      <a16:creationId xmlns:a16="http://schemas.microsoft.com/office/drawing/2014/main" id="{EBC63E66-2B61-C153-4566-EB0BC9A6D50E}"/>
                    </a:ext>
                  </a:extLst>
                </p:cNvPr>
                <p:cNvSpPr/>
                <p:nvPr/>
              </p:nvSpPr>
              <p:spPr>
                <a:xfrm>
                  <a:off x="4798408" y="2173613"/>
                  <a:ext cx="113188" cy="174495"/>
                </a:xfrm>
                <a:custGeom>
                  <a:avLst/>
                  <a:gdLst>
                    <a:gd name="csX0" fmla="*/ 54854 w 113188"/>
                    <a:gd name="csY0" fmla="*/ 78863 h 174495"/>
                    <a:gd name="csX1" fmla="*/ 24233 w 113188"/>
                    <a:gd name="csY1" fmla="*/ 1367 h 174495"/>
                    <a:gd name="csX2" fmla="*/ 20701 w 113188"/>
                    <a:gd name="csY2" fmla="*/ 1333 h 174495"/>
                    <a:gd name="csX3" fmla="*/ 7259 w 113188"/>
                    <a:gd name="csY3" fmla="*/ 172371 h 174495"/>
                    <a:gd name="csX4" fmla="*/ 107729 w 113188"/>
                    <a:gd name="csY4" fmla="*/ 159204 h 174495"/>
                    <a:gd name="csX5" fmla="*/ 111261 w 113188"/>
                    <a:gd name="csY5" fmla="*/ 158724 h 174495"/>
                    <a:gd name="csX6" fmla="*/ 112392 w 113188"/>
                    <a:gd name="csY6" fmla="*/ 154815 h 174495"/>
                    <a:gd name="csX7" fmla="*/ 54854 w 113188"/>
                    <a:gd name="csY7" fmla="*/ 78828 h 1744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3188" h="174495">
                      <a:moveTo>
                        <a:pt x="54854" y="78863"/>
                      </a:moveTo>
                      <a:cubicBezTo>
                        <a:pt x="41241" y="53145"/>
                        <a:pt x="30748" y="26227"/>
                        <a:pt x="24233" y="1367"/>
                      </a:cubicBezTo>
                      <a:cubicBezTo>
                        <a:pt x="23753" y="-450"/>
                        <a:pt x="21215" y="-450"/>
                        <a:pt x="20701" y="1333"/>
                      </a:cubicBezTo>
                      <a:cubicBezTo>
                        <a:pt x="-4262" y="87847"/>
                        <a:pt x="-3851" y="164450"/>
                        <a:pt x="7259" y="172371"/>
                      </a:cubicBezTo>
                      <a:cubicBezTo>
                        <a:pt x="18781" y="180601"/>
                        <a:pt x="83006" y="162496"/>
                        <a:pt x="107729" y="159204"/>
                      </a:cubicBezTo>
                      <a:lnTo>
                        <a:pt x="111261" y="158724"/>
                      </a:lnTo>
                      <a:cubicBezTo>
                        <a:pt x="113181" y="158484"/>
                        <a:pt x="113867" y="156084"/>
                        <a:pt x="112392" y="154815"/>
                      </a:cubicBezTo>
                      <a:cubicBezTo>
                        <a:pt x="92401" y="138013"/>
                        <a:pt x="72342" y="111815"/>
                        <a:pt x="54854" y="78828"/>
                      </a:cubicBezTo>
                      <a:close/>
                    </a:path>
                  </a:pathLst>
                </a:custGeom>
                <a:grpFill/>
                <a:ln w="3429" cap="flat">
                  <a:noFill/>
                  <a:prstDash val="solid"/>
                  <a:miter/>
                </a:ln>
              </p:spPr>
              <p:txBody>
                <a:bodyPr/>
                <a:lstStyle/>
                <a:p>
                  <a:endParaRPr lang="en-US"/>
                </a:p>
              </p:txBody>
            </p:sp>
            <p:sp>
              <p:nvSpPr>
                <p:cNvPr id="1147" name="Freeform 1146">
                  <a:extLst>
                    <a:ext uri="{FF2B5EF4-FFF2-40B4-BE49-F238E27FC236}">
                      <a16:creationId xmlns:a16="http://schemas.microsoft.com/office/drawing/2014/main" id="{6CBF5560-B500-8EF0-E293-D05487F11867}"/>
                    </a:ext>
                  </a:extLst>
                </p:cNvPr>
                <p:cNvSpPr/>
                <p:nvPr/>
              </p:nvSpPr>
              <p:spPr>
                <a:xfrm>
                  <a:off x="4827079" y="2158956"/>
                  <a:ext cx="151310" cy="170218"/>
                </a:xfrm>
                <a:custGeom>
                  <a:avLst/>
                  <a:gdLst>
                    <a:gd name="csX0" fmla="*/ 99220 w 151310"/>
                    <a:gd name="csY0" fmla="*/ 48908 h 170218"/>
                    <a:gd name="csX1" fmla="*/ 75217 w 151310"/>
                    <a:gd name="csY1" fmla="*/ 46782 h 170218"/>
                    <a:gd name="csX2" fmla="*/ 3825 w 151310"/>
                    <a:gd name="csY2" fmla="*/ 867 h 170218"/>
                    <a:gd name="csX3" fmla="*/ 53 w 151310"/>
                    <a:gd name="csY3" fmla="*/ 2548 h 170218"/>
                    <a:gd name="csX4" fmla="*/ 32835 w 151310"/>
                    <a:gd name="csY4" fmla="*/ 90021 h 170218"/>
                    <a:gd name="csX5" fmla="*/ 85607 w 151310"/>
                    <a:gd name="csY5" fmla="*/ 161345 h 170218"/>
                    <a:gd name="csX6" fmla="*/ 114342 w 151310"/>
                    <a:gd name="csY6" fmla="*/ 169814 h 170218"/>
                    <a:gd name="csX7" fmla="*/ 138379 w 151310"/>
                    <a:gd name="csY7" fmla="*/ 160659 h 170218"/>
                    <a:gd name="csX8" fmla="*/ 151307 w 151310"/>
                    <a:gd name="csY8" fmla="*/ 52474 h 170218"/>
                    <a:gd name="csX9" fmla="*/ 140711 w 151310"/>
                    <a:gd name="csY9" fmla="*/ 43798 h 170218"/>
                    <a:gd name="csX10" fmla="*/ 99254 w 151310"/>
                    <a:gd name="csY10" fmla="*/ 48873 h 170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1310" h="170218">
                      <a:moveTo>
                        <a:pt x="99220" y="48908"/>
                      </a:moveTo>
                      <a:cubicBezTo>
                        <a:pt x="90853" y="48908"/>
                        <a:pt x="82829" y="48188"/>
                        <a:pt x="75217" y="46782"/>
                      </a:cubicBezTo>
                      <a:cubicBezTo>
                        <a:pt x="46585" y="41432"/>
                        <a:pt x="22650" y="26036"/>
                        <a:pt x="3825" y="867"/>
                      </a:cubicBezTo>
                      <a:cubicBezTo>
                        <a:pt x="2454" y="-950"/>
                        <a:pt x="-427" y="319"/>
                        <a:pt x="53" y="2548"/>
                      </a:cubicBezTo>
                      <a:cubicBezTo>
                        <a:pt x="5917" y="29808"/>
                        <a:pt x="17267" y="60669"/>
                        <a:pt x="32835" y="90021"/>
                      </a:cubicBezTo>
                      <a:cubicBezTo>
                        <a:pt x="49088" y="120677"/>
                        <a:pt x="67433" y="145194"/>
                        <a:pt x="85607" y="161345"/>
                      </a:cubicBezTo>
                      <a:cubicBezTo>
                        <a:pt x="93459" y="168305"/>
                        <a:pt x="103952" y="171391"/>
                        <a:pt x="114342" y="169814"/>
                      </a:cubicBezTo>
                      <a:cubicBezTo>
                        <a:pt x="125315" y="168168"/>
                        <a:pt x="134196" y="165699"/>
                        <a:pt x="138379" y="160659"/>
                      </a:cubicBezTo>
                      <a:cubicBezTo>
                        <a:pt x="145614" y="151949"/>
                        <a:pt x="150244" y="86627"/>
                        <a:pt x="151307" y="52474"/>
                      </a:cubicBezTo>
                      <a:cubicBezTo>
                        <a:pt x="151478" y="46782"/>
                        <a:pt x="146232" y="42530"/>
                        <a:pt x="140711" y="43798"/>
                      </a:cubicBezTo>
                      <a:cubicBezTo>
                        <a:pt x="126035" y="47193"/>
                        <a:pt x="112182" y="48873"/>
                        <a:pt x="99254" y="48873"/>
                      </a:cubicBezTo>
                      <a:close/>
                    </a:path>
                  </a:pathLst>
                </a:custGeom>
                <a:solidFill>
                  <a:srgbClr val="4E7599"/>
                </a:solidFill>
                <a:ln w="3429" cap="flat">
                  <a:noFill/>
                  <a:prstDash val="solid"/>
                  <a:miter/>
                </a:ln>
              </p:spPr>
              <p:txBody>
                <a:bodyPr/>
                <a:lstStyle/>
                <a:p>
                  <a:endParaRPr lang="en-US"/>
                </a:p>
              </p:txBody>
            </p:sp>
          </p:grpSp>
          <p:sp>
            <p:nvSpPr>
              <p:cNvPr id="1137" name="Freeform 1136">
                <a:extLst>
                  <a:ext uri="{FF2B5EF4-FFF2-40B4-BE49-F238E27FC236}">
                    <a16:creationId xmlns:a16="http://schemas.microsoft.com/office/drawing/2014/main" id="{5748E1CD-B97E-FC2F-1930-6F0800777089}"/>
                  </a:ext>
                </a:extLst>
              </p:cNvPr>
              <p:cNvSpPr/>
              <p:nvPr/>
            </p:nvSpPr>
            <p:spPr>
              <a:xfrm>
                <a:off x="6477485" y="3775162"/>
                <a:ext cx="21437" cy="13879"/>
              </a:xfrm>
              <a:custGeom>
                <a:avLst/>
                <a:gdLst>
                  <a:gd name="csX0" fmla="*/ 36965 w 36964"/>
                  <a:gd name="csY0" fmla="*/ 21397 h 23931"/>
                  <a:gd name="csX1" fmla="*/ 36485 w 36964"/>
                  <a:gd name="csY1" fmla="*/ 0 h 23931"/>
                  <a:gd name="csX2" fmla="*/ 13613 w 36964"/>
                  <a:gd name="csY2" fmla="*/ 3257 h 23931"/>
                  <a:gd name="csX3" fmla="*/ 411 w 36964"/>
                  <a:gd name="csY3" fmla="*/ 2229 h 23931"/>
                  <a:gd name="csX4" fmla="*/ 0 w 36964"/>
                  <a:gd name="csY4" fmla="*/ 21911 h 23931"/>
                  <a:gd name="csX5" fmla="*/ 36965 w 36964"/>
                  <a:gd name="csY5" fmla="*/ 21397 h 23931"/>
                </a:gdLst>
                <a:ahLst/>
                <a:cxnLst>
                  <a:cxn ang="0">
                    <a:pos x="csX0" y="csY0"/>
                  </a:cxn>
                  <a:cxn ang="0">
                    <a:pos x="csX1" y="csY1"/>
                  </a:cxn>
                  <a:cxn ang="0">
                    <a:pos x="csX2" y="csY2"/>
                  </a:cxn>
                  <a:cxn ang="0">
                    <a:pos x="csX3" y="csY3"/>
                  </a:cxn>
                  <a:cxn ang="0">
                    <a:pos x="csX4" y="csY4"/>
                  </a:cxn>
                  <a:cxn ang="0">
                    <a:pos x="csX5" y="csY5"/>
                  </a:cxn>
                </a:cxnLst>
                <a:rect l="l" t="t" r="r" b="b"/>
                <a:pathLst>
                  <a:path w="36964" h="23931">
                    <a:moveTo>
                      <a:pt x="36965" y="21397"/>
                    </a:moveTo>
                    <a:cubicBezTo>
                      <a:pt x="36519" y="15156"/>
                      <a:pt x="36416" y="7612"/>
                      <a:pt x="36485" y="0"/>
                    </a:cubicBezTo>
                    <a:cubicBezTo>
                      <a:pt x="29318" y="2229"/>
                      <a:pt x="21363" y="3257"/>
                      <a:pt x="13613" y="3257"/>
                    </a:cubicBezTo>
                    <a:cubicBezTo>
                      <a:pt x="9087" y="3257"/>
                      <a:pt x="4629" y="2915"/>
                      <a:pt x="411" y="2229"/>
                    </a:cubicBezTo>
                    <a:cubicBezTo>
                      <a:pt x="514" y="9018"/>
                      <a:pt x="446" y="15945"/>
                      <a:pt x="0" y="21911"/>
                    </a:cubicBezTo>
                    <a:cubicBezTo>
                      <a:pt x="11590" y="24586"/>
                      <a:pt x="25718" y="24792"/>
                      <a:pt x="36965" y="21397"/>
                    </a:cubicBezTo>
                    <a:close/>
                  </a:path>
                </a:pathLst>
              </a:custGeom>
              <a:solidFill>
                <a:schemeClr val="accent5">
                  <a:lumMod val="50000"/>
                </a:schemeClr>
              </a:solidFill>
              <a:ln w="3429" cap="flat">
                <a:noFill/>
                <a:prstDash val="solid"/>
                <a:miter/>
              </a:ln>
            </p:spPr>
            <p:txBody>
              <a:bodyPr/>
              <a:lstStyle/>
              <a:p>
                <a:endParaRPr lang="en-US"/>
              </a:p>
            </p:txBody>
          </p:sp>
          <p:sp>
            <p:nvSpPr>
              <p:cNvPr id="1138" name="Freeform 1137">
                <a:extLst>
                  <a:ext uri="{FF2B5EF4-FFF2-40B4-BE49-F238E27FC236}">
                    <a16:creationId xmlns:a16="http://schemas.microsoft.com/office/drawing/2014/main" id="{72F8F27D-5CE1-899D-648D-4A903B5C6B09}"/>
                  </a:ext>
                </a:extLst>
              </p:cNvPr>
              <p:cNvSpPr/>
              <p:nvPr/>
            </p:nvSpPr>
            <p:spPr>
              <a:xfrm>
                <a:off x="6477128" y="3759451"/>
                <a:ext cx="21735" cy="13911"/>
              </a:xfrm>
              <a:custGeom>
                <a:avLst/>
                <a:gdLst>
                  <a:gd name="csX0" fmla="*/ 34 w 37478"/>
                  <a:gd name="csY0" fmla="*/ 3806 h 23987"/>
                  <a:gd name="csX1" fmla="*/ 857 w 37478"/>
                  <a:gd name="csY1" fmla="*/ 22871 h 23987"/>
                  <a:gd name="csX2" fmla="*/ 22014 w 37478"/>
                  <a:gd name="csY2" fmla="*/ 23626 h 23987"/>
                  <a:gd name="csX3" fmla="*/ 37136 w 37478"/>
                  <a:gd name="csY3" fmla="*/ 20437 h 23987"/>
                  <a:gd name="csX4" fmla="*/ 37479 w 37478"/>
                  <a:gd name="csY4" fmla="*/ 0 h 23987"/>
                  <a:gd name="csX5" fmla="*/ 10184 w 37478"/>
                  <a:gd name="csY5" fmla="*/ 4458 h 23987"/>
                  <a:gd name="csX6" fmla="*/ 0 w 37478"/>
                  <a:gd name="csY6" fmla="*/ 3806 h 239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478" h="23987">
                    <a:moveTo>
                      <a:pt x="34" y="3806"/>
                    </a:moveTo>
                    <a:cubicBezTo>
                      <a:pt x="274" y="8573"/>
                      <a:pt x="652" y="15431"/>
                      <a:pt x="857" y="22871"/>
                    </a:cubicBezTo>
                    <a:cubicBezTo>
                      <a:pt x="7510" y="24003"/>
                      <a:pt x="14916" y="24312"/>
                      <a:pt x="22014" y="23626"/>
                    </a:cubicBezTo>
                    <a:cubicBezTo>
                      <a:pt x="27603" y="23077"/>
                      <a:pt x="32678" y="21980"/>
                      <a:pt x="37136" y="20437"/>
                    </a:cubicBezTo>
                    <a:cubicBezTo>
                      <a:pt x="37239" y="13064"/>
                      <a:pt x="37411" y="5864"/>
                      <a:pt x="37479" y="0"/>
                    </a:cubicBezTo>
                    <a:cubicBezTo>
                      <a:pt x="28838" y="3052"/>
                      <a:pt x="19203" y="4458"/>
                      <a:pt x="10184" y="4458"/>
                    </a:cubicBezTo>
                    <a:cubicBezTo>
                      <a:pt x="6652" y="4458"/>
                      <a:pt x="3258" y="4252"/>
                      <a:pt x="0" y="3806"/>
                    </a:cubicBezTo>
                    <a:close/>
                  </a:path>
                </a:pathLst>
              </a:custGeom>
              <a:solidFill>
                <a:schemeClr val="accent5">
                  <a:lumMod val="50000"/>
                </a:schemeClr>
              </a:solidFill>
              <a:ln w="3429" cap="flat">
                <a:noFill/>
                <a:prstDash val="solid"/>
                <a:miter/>
              </a:ln>
            </p:spPr>
            <p:txBody>
              <a:bodyPr/>
              <a:lstStyle/>
              <a:p>
                <a:endParaRPr lang="en-US"/>
              </a:p>
            </p:txBody>
          </p:sp>
          <p:sp>
            <p:nvSpPr>
              <p:cNvPr id="1139" name="Freeform 1138">
                <a:extLst>
                  <a:ext uri="{FF2B5EF4-FFF2-40B4-BE49-F238E27FC236}">
                    <a16:creationId xmlns:a16="http://schemas.microsoft.com/office/drawing/2014/main" id="{1895A9F5-08C4-D235-DE1F-2AD7936D9B6C}"/>
                  </a:ext>
                </a:extLst>
              </p:cNvPr>
              <p:cNvSpPr/>
              <p:nvPr/>
            </p:nvSpPr>
            <p:spPr>
              <a:xfrm>
                <a:off x="6475828" y="3729363"/>
                <a:ext cx="23055" cy="28969"/>
              </a:xfrm>
              <a:custGeom>
                <a:avLst/>
                <a:gdLst>
                  <a:gd name="csX0" fmla="*/ 26381 w 39753"/>
                  <a:gd name="csY0" fmla="*/ 48761 h 49951"/>
                  <a:gd name="csX1" fmla="*/ 39754 w 39753"/>
                  <a:gd name="csY1" fmla="*/ 45091 h 49951"/>
                  <a:gd name="csX2" fmla="*/ 39754 w 39753"/>
                  <a:gd name="csY2" fmla="*/ 43685 h 49951"/>
                  <a:gd name="csX3" fmla="*/ 34164 w 39753"/>
                  <a:gd name="csY3" fmla="*/ 0 h 49951"/>
                  <a:gd name="csX4" fmla="*/ 19385 w 39753"/>
                  <a:gd name="csY4" fmla="*/ 31272 h 49951"/>
                  <a:gd name="csX5" fmla="*/ 1143 w 39753"/>
                  <a:gd name="csY5" fmla="*/ 15842 h 49951"/>
                  <a:gd name="csX6" fmla="*/ 2000 w 39753"/>
                  <a:gd name="csY6" fmla="*/ 49240 h 49951"/>
                  <a:gd name="csX7" fmla="*/ 26415 w 39753"/>
                  <a:gd name="csY7" fmla="*/ 48761 h 499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753" h="49951">
                    <a:moveTo>
                      <a:pt x="26381" y="48761"/>
                    </a:moveTo>
                    <a:cubicBezTo>
                      <a:pt x="31250" y="47903"/>
                      <a:pt x="35742" y="46669"/>
                      <a:pt x="39754" y="45091"/>
                    </a:cubicBezTo>
                    <a:cubicBezTo>
                      <a:pt x="39754" y="44611"/>
                      <a:pt x="39754" y="44131"/>
                      <a:pt x="39754" y="43685"/>
                    </a:cubicBezTo>
                    <a:cubicBezTo>
                      <a:pt x="39308" y="29078"/>
                      <a:pt x="37662" y="-34"/>
                      <a:pt x="34164" y="0"/>
                    </a:cubicBezTo>
                    <a:cubicBezTo>
                      <a:pt x="28918" y="0"/>
                      <a:pt x="30152" y="29387"/>
                      <a:pt x="19385" y="31272"/>
                    </a:cubicBezTo>
                    <a:cubicBezTo>
                      <a:pt x="8618" y="33158"/>
                      <a:pt x="5258" y="14882"/>
                      <a:pt x="1143" y="15842"/>
                    </a:cubicBezTo>
                    <a:cubicBezTo>
                      <a:pt x="-1463" y="16459"/>
                      <a:pt x="1075" y="33124"/>
                      <a:pt x="2000" y="49240"/>
                    </a:cubicBezTo>
                    <a:cubicBezTo>
                      <a:pt x="9441" y="50303"/>
                      <a:pt x="18185" y="50201"/>
                      <a:pt x="26415" y="48761"/>
                    </a:cubicBezTo>
                    <a:close/>
                  </a:path>
                </a:pathLst>
              </a:custGeom>
              <a:solidFill>
                <a:schemeClr val="accent5">
                  <a:lumMod val="50000"/>
                </a:schemeClr>
              </a:solidFill>
              <a:ln w="3429" cap="flat">
                <a:noFill/>
                <a:prstDash val="solid"/>
                <a:miter/>
              </a:ln>
            </p:spPr>
            <p:txBody>
              <a:bodyPr/>
              <a:lstStyle/>
              <a:p>
                <a:endParaRPr lang="en-US"/>
              </a:p>
            </p:txBody>
          </p:sp>
          <p:sp>
            <p:nvSpPr>
              <p:cNvPr id="1140" name="Freeform 1139">
                <a:extLst>
                  <a:ext uri="{FF2B5EF4-FFF2-40B4-BE49-F238E27FC236}">
                    <a16:creationId xmlns:a16="http://schemas.microsoft.com/office/drawing/2014/main" id="{76215531-5B35-A5A9-4729-5C520FC6B7DB}"/>
                  </a:ext>
                </a:extLst>
              </p:cNvPr>
              <p:cNvSpPr/>
              <p:nvPr/>
            </p:nvSpPr>
            <p:spPr>
              <a:xfrm>
                <a:off x="6473985" y="3791309"/>
                <a:ext cx="27960" cy="19091"/>
              </a:xfrm>
              <a:custGeom>
                <a:avLst/>
                <a:gdLst>
                  <a:gd name="csX0" fmla="*/ 48143 w 48211"/>
                  <a:gd name="csY0" fmla="*/ 10218 h 32918"/>
                  <a:gd name="csX1" fmla="*/ 45949 w 48211"/>
                  <a:gd name="csY1" fmla="*/ 7852 h 32918"/>
                  <a:gd name="csX2" fmla="*/ 43686 w 48211"/>
                  <a:gd name="csY2" fmla="*/ 0 h 32918"/>
                  <a:gd name="csX3" fmla="*/ 24277 w 48211"/>
                  <a:gd name="csY3" fmla="*/ 2503 h 32918"/>
                  <a:gd name="csX4" fmla="*/ 5384 w 48211"/>
                  <a:gd name="csY4" fmla="*/ 446 h 32918"/>
                  <a:gd name="csX5" fmla="*/ 2400 w 48211"/>
                  <a:gd name="csY5" fmla="*/ 9738 h 32918"/>
                  <a:gd name="csX6" fmla="*/ 0 w 48211"/>
                  <a:gd name="csY6" fmla="*/ 12893 h 32918"/>
                  <a:gd name="csX7" fmla="*/ 10150 w 48211"/>
                  <a:gd name="csY7" fmla="*/ 32918 h 32918"/>
                  <a:gd name="csX8" fmla="*/ 23009 w 48211"/>
                  <a:gd name="csY8" fmla="*/ 31204 h 32918"/>
                  <a:gd name="csX9" fmla="*/ 36622 w 48211"/>
                  <a:gd name="csY9" fmla="*/ 32438 h 32918"/>
                  <a:gd name="csX10" fmla="*/ 48212 w 48211"/>
                  <a:gd name="csY10" fmla="*/ 10253 h 32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8211" h="32918">
                    <a:moveTo>
                      <a:pt x="48143" y="10218"/>
                    </a:moveTo>
                    <a:cubicBezTo>
                      <a:pt x="47286" y="9498"/>
                      <a:pt x="46532" y="8744"/>
                      <a:pt x="45949" y="7852"/>
                    </a:cubicBezTo>
                    <a:cubicBezTo>
                      <a:pt x="44920" y="6344"/>
                      <a:pt x="44200" y="3566"/>
                      <a:pt x="43686" y="0"/>
                    </a:cubicBezTo>
                    <a:cubicBezTo>
                      <a:pt x="37616" y="1715"/>
                      <a:pt x="30930" y="2503"/>
                      <a:pt x="24277" y="2503"/>
                    </a:cubicBezTo>
                    <a:cubicBezTo>
                      <a:pt x="17625" y="2503"/>
                      <a:pt x="11316" y="1749"/>
                      <a:pt x="5384" y="446"/>
                    </a:cubicBezTo>
                    <a:cubicBezTo>
                      <a:pt x="4732" y="4698"/>
                      <a:pt x="3772" y="8024"/>
                      <a:pt x="2400" y="9738"/>
                    </a:cubicBezTo>
                    <a:cubicBezTo>
                      <a:pt x="1749" y="10527"/>
                      <a:pt x="823" y="12173"/>
                      <a:pt x="0" y="12893"/>
                    </a:cubicBezTo>
                    <a:cubicBezTo>
                      <a:pt x="5829" y="21534"/>
                      <a:pt x="8058" y="22974"/>
                      <a:pt x="10150" y="32918"/>
                    </a:cubicBezTo>
                    <a:cubicBezTo>
                      <a:pt x="14025" y="31444"/>
                      <a:pt x="17659" y="31272"/>
                      <a:pt x="23009" y="31204"/>
                    </a:cubicBezTo>
                    <a:cubicBezTo>
                      <a:pt x="26746" y="31135"/>
                      <a:pt x="33947" y="31890"/>
                      <a:pt x="36622" y="32438"/>
                    </a:cubicBezTo>
                    <a:cubicBezTo>
                      <a:pt x="38679" y="22254"/>
                      <a:pt x="42245" y="18825"/>
                      <a:pt x="48212" y="10253"/>
                    </a:cubicBezTo>
                    <a:close/>
                  </a:path>
                </a:pathLst>
              </a:custGeom>
              <a:solidFill>
                <a:schemeClr val="accent5">
                  <a:lumMod val="50000"/>
                </a:schemeClr>
              </a:solidFill>
              <a:ln w="3429" cap="flat">
                <a:noFill/>
                <a:prstDash val="solid"/>
                <a:miter/>
              </a:ln>
            </p:spPr>
            <p:txBody>
              <a:bodyPr/>
              <a:lstStyle/>
              <a:p>
                <a:endParaRPr lang="en-US"/>
              </a:p>
            </p:txBody>
          </p:sp>
          <p:sp>
            <p:nvSpPr>
              <p:cNvPr id="1141" name="Freeform 1140">
                <a:extLst>
                  <a:ext uri="{FF2B5EF4-FFF2-40B4-BE49-F238E27FC236}">
                    <a16:creationId xmlns:a16="http://schemas.microsoft.com/office/drawing/2014/main" id="{CC95B704-A745-238C-4379-4663DA88AA6B}"/>
                  </a:ext>
                </a:extLst>
              </p:cNvPr>
              <p:cNvSpPr/>
              <p:nvPr/>
            </p:nvSpPr>
            <p:spPr>
              <a:xfrm>
                <a:off x="6411044" y="3800875"/>
                <a:ext cx="66381" cy="109157"/>
              </a:xfrm>
              <a:custGeom>
                <a:avLst/>
                <a:gdLst>
                  <a:gd name="csX0" fmla="*/ 114426 w 114460"/>
                  <a:gd name="csY0" fmla="*/ 17899 h 188217"/>
                  <a:gd name="csX1" fmla="*/ 105956 w 114460"/>
                  <a:gd name="csY1" fmla="*/ 0 h 188217"/>
                  <a:gd name="csX2" fmla="*/ 82570 w 114460"/>
                  <a:gd name="csY2" fmla="*/ 40325 h 188217"/>
                  <a:gd name="csX3" fmla="*/ 64191 w 114460"/>
                  <a:gd name="csY3" fmla="*/ 31718 h 188217"/>
                  <a:gd name="csX4" fmla="*/ 58910 w 114460"/>
                  <a:gd name="csY4" fmla="*/ 3155 h 188217"/>
                  <a:gd name="csX5" fmla="*/ 58122 w 114460"/>
                  <a:gd name="csY5" fmla="*/ 30895 h 188217"/>
                  <a:gd name="csX6" fmla="*/ 51504 w 114460"/>
                  <a:gd name="csY6" fmla="*/ 27466 h 188217"/>
                  <a:gd name="csX7" fmla="*/ 42519 w 114460"/>
                  <a:gd name="csY7" fmla="*/ 7647 h 188217"/>
                  <a:gd name="csX8" fmla="*/ 49652 w 114460"/>
                  <a:gd name="csY8" fmla="*/ 34084 h 188217"/>
                  <a:gd name="csX9" fmla="*/ 36965 w 114460"/>
                  <a:gd name="csY9" fmla="*/ 44920 h 188217"/>
                  <a:gd name="csX10" fmla="*/ 61276 w 114460"/>
                  <a:gd name="csY10" fmla="*/ 42554 h 188217"/>
                  <a:gd name="csX11" fmla="*/ 73449 w 114460"/>
                  <a:gd name="csY11" fmla="*/ 52601 h 188217"/>
                  <a:gd name="csX12" fmla="*/ 63402 w 114460"/>
                  <a:gd name="csY12" fmla="*/ 73483 h 188217"/>
                  <a:gd name="csX13" fmla="*/ 35387 w 114460"/>
                  <a:gd name="csY13" fmla="*/ 80341 h 188217"/>
                  <a:gd name="csX14" fmla="*/ 17934 w 114460"/>
                  <a:gd name="csY14" fmla="*/ 55481 h 188217"/>
                  <a:gd name="csX15" fmla="*/ 26918 w 114460"/>
                  <a:gd name="csY15" fmla="*/ 82433 h 188217"/>
                  <a:gd name="csX16" fmla="*/ 1680 w 114460"/>
                  <a:gd name="csY16" fmla="*/ 100950 h 188217"/>
                  <a:gd name="csX17" fmla="*/ 30621 w 114460"/>
                  <a:gd name="csY17" fmla="*/ 87988 h 188217"/>
                  <a:gd name="csX18" fmla="*/ 57059 w 114460"/>
                  <a:gd name="csY18" fmla="*/ 89051 h 188217"/>
                  <a:gd name="csX19" fmla="*/ 39605 w 114460"/>
                  <a:gd name="csY19" fmla="*/ 123684 h 188217"/>
                  <a:gd name="csX20" fmla="*/ 10801 w 114460"/>
                  <a:gd name="csY20" fmla="*/ 141138 h 188217"/>
                  <a:gd name="csX21" fmla="*/ 35661 w 114460"/>
                  <a:gd name="csY21" fmla="*/ 130302 h 188217"/>
                  <a:gd name="csX22" fmla="*/ 44920 w 114460"/>
                  <a:gd name="csY22" fmla="*/ 125810 h 188217"/>
                  <a:gd name="csX23" fmla="*/ 34359 w 114460"/>
                  <a:gd name="csY23" fmla="*/ 152522 h 188217"/>
                  <a:gd name="csX24" fmla="*/ 0 w 114460"/>
                  <a:gd name="csY24" fmla="*/ 182937 h 188217"/>
                  <a:gd name="csX25" fmla="*/ 31718 w 114460"/>
                  <a:gd name="csY25" fmla="*/ 163906 h 188217"/>
                  <a:gd name="csX26" fmla="*/ 21397 w 114460"/>
                  <a:gd name="csY26" fmla="*/ 188218 h 188217"/>
                  <a:gd name="csX27" fmla="*/ 39125 w 114460"/>
                  <a:gd name="csY27" fmla="*/ 157802 h 188217"/>
                  <a:gd name="csX28" fmla="*/ 56304 w 114460"/>
                  <a:gd name="csY28" fmla="*/ 121592 h 188217"/>
                  <a:gd name="csX29" fmla="*/ 68477 w 114460"/>
                  <a:gd name="csY29" fmla="*/ 140109 h 188217"/>
                  <a:gd name="csX30" fmla="*/ 63711 w 114460"/>
                  <a:gd name="csY30" fmla="*/ 163632 h 188217"/>
                  <a:gd name="csX31" fmla="*/ 74032 w 114460"/>
                  <a:gd name="csY31" fmla="*/ 143538 h 188217"/>
                  <a:gd name="csX32" fmla="*/ 88845 w 114460"/>
                  <a:gd name="csY32" fmla="*/ 146178 h 188217"/>
                  <a:gd name="csX33" fmla="*/ 72455 w 114460"/>
                  <a:gd name="csY33" fmla="*/ 134794 h 188217"/>
                  <a:gd name="csX34" fmla="*/ 61070 w 114460"/>
                  <a:gd name="csY34" fmla="*/ 110482 h 188217"/>
                  <a:gd name="csX35" fmla="*/ 114460 w 114460"/>
                  <a:gd name="csY35" fmla="*/ 17865 h 188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14460" h="188217">
                    <a:moveTo>
                      <a:pt x="114426" y="17899"/>
                    </a:moveTo>
                    <a:cubicBezTo>
                      <a:pt x="113294" y="10047"/>
                      <a:pt x="109248" y="4560"/>
                      <a:pt x="105956" y="0"/>
                    </a:cubicBezTo>
                    <a:cubicBezTo>
                      <a:pt x="99715" y="3703"/>
                      <a:pt x="85588" y="39639"/>
                      <a:pt x="82570" y="40325"/>
                    </a:cubicBezTo>
                    <a:cubicBezTo>
                      <a:pt x="79519" y="40976"/>
                      <a:pt x="67106" y="34393"/>
                      <a:pt x="64191" y="31718"/>
                    </a:cubicBezTo>
                    <a:cubicBezTo>
                      <a:pt x="61276" y="29078"/>
                      <a:pt x="56510" y="13750"/>
                      <a:pt x="58910" y="3155"/>
                    </a:cubicBezTo>
                    <a:cubicBezTo>
                      <a:pt x="52841" y="17419"/>
                      <a:pt x="59699" y="30107"/>
                      <a:pt x="58122" y="30895"/>
                    </a:cubicBezTo>
                    <a:cubicBezTo>
                      <a:pt x="56544" y="31684"/>
                      <a:pt x="53115" y="29558"/>
                      <a:pt x="51504" y="27466"/>
                    </a:cubicBezTo>
                    <a:cubicBezTo>
                      <a:pt x="49926" y="25340"/>
                      <a:pt x="42794" y="19545"/>
                      <a:pt x="42519" y="7647"/>
                    </a:cubicBezTo>
                    <a:cubicBezTo>
                      <a:pt x="39331" y="26403"/>
                      <a:pt x="50201" y="32507"/>
                      <a:pt x="49652" y="34084"/>
                    </a:cubicBezTo>
                    <a:cubicBezTo>
                      <a:pt x="49138" y="35661"/>
                      <a:pt x="38027" y="34084"/>
                      <a:pt x="36965" y="44920"/>
                    </a:cubicBezTo>
                    <a:cubicBezTo>
                      <a:pt x="42794" y="36210"/>
                      <a:pt x="55893" y="36827"/>
                      <a:pt x="61276" y="42554"/>
                    </a:cubicBezTo>
                    <a:cubicBezTo>
                      <a:pt x="65494" y="47046"/>
                      <a:pt x="72112" y="49412"/>
                      <a:pt x="73449" y="52601"/>
                    </a:cubicBezTo>
                    <a:cubicBezTo>
                      <a:pt x="74272" y="54555"/>
                      <a:pt x="67346" y="70432"/>
                      <a:pt x="63402" y="73483"/>
                    </a:cubicBezTo>
                    <a:cubicBezTo>
                      <a:pt x="57573" y="77975"/>
                      <a:pt x="45160" y="82467"/>
                      <a:pt x="35387" y="80341"/>
                    </a:cubicBezTo>
                    <a:cubicBezTo>
                      <a:pt x="29249" y="79004"/>
                      <a:pt x="19785" y="67654"/>
                      <a:pt x="17934" y="55481"/>
                    </a:cubicBezTo>
                    <a:cubicBezTo>
                      <a:pt x="16871" y="71083"/>
                      <a:pt x="27466" y="81130"/>
                      <a:pt x="26918" y="82433"/>
                    </a:cubicBezTo>
                    <a:cubicBezTo>
                      <a:pt x="26369" y="83736"/>
                      <a:pt x="5384" y="88777"/>
                      <a:pt x="1680" y="100950"/>
                    </a:cubicBezTo>
                    <a:cubicBezTo>
                      <a:pt x="7750" y="90628"/>
                      <a:pt x="25958" y="86788"/>
                      <a:pt x="30621" y="87988"/>
                    </a:cubicBezTo>
                    <a:cubicBezTo>
                      <a:pt x="47011" y="92206"/>
                      <a:pt x="56270" y="87474"/>
                      <a:pt x="57059" y="89051"/>
                    </a:cubicBezTo>
                    <a:cubicBezTo>
                      <a:pt x="58087" y="91074"/>
                      <a:pt x="49652" y="117340"/>
                      <a:pt x="39605" y="123684"/>
                    </a:cubicBezTo>
                    <a:cubicBezTo>
                      <a:pt x="29558" y="130028"/>
                      <a:pt x="15533" y="129513"/>
                      <a:pt x="10801" y="141138"/>
                    </a:cubicBezTo>
                    <a:cubicBezTo>
                      <a:pt x="16871" y="131605"/>
                      <a:pt x="29558" y="132942"/>
                      <a:pt x="35661" y="130302"/>
                    </a:cubicBezTo>
                    <a:cubicBezTo>
                      <a:pt x="41731" y="127662"/>
                      <a:pt x="43857" y="125021"/>
                      <a:pt x="44920" y="125810"/>
                    </a:cubicBezTo>
                    <a:cubicBezTo>
                      <a:pt x="45983" y="126599"/>
                      <a:pt x="38851" y="144841"/>
                      <a:pt x="34359" y="152522"/>
                    </a:cubicBezTo>
                    <a:cubicBezTo>
                      <a:pt x="31135" y="158043"/>
                      <a:pt x="18242" y="179234"/>
                      <a:pt x="0" y="182937"/>
                    </a:cubicBezTo>
                    <a:cubicBezTo>
                      <a:pt x="18242" y="182937"/>
                      <a:pt x="30415" y="163118"/>
                      <a:pt x="31718" y="163906"/>
                    </a:cubicBezTo>
                    <a:cubicBezTo>
                      <a:pt x="33021" y="164695"/>
                      <a:pt x="27740" y="183726"/>
                      <a:pt x="21397" y="188218"/>
                    </a:cubicBezTo>
                    <a:cubicBezTo>
                      <a:pt x="30655" y="184514"/>
                      <a:pt x="38062" y="161266"/>
                      <a:pt x="39125" y="157802"/>
                    </a:cubicBezTo>
                    <a:cubicBezTo>
                      <a:pt x="40188" y="154373"/>
                      <a:pt x="53938" y="121592"/>
                      <a:pt x="56304" y="121592"/>
                    </a:cubicBezTo>
                    <a:cubicBezTo>
                      <a:pt x="58670" y="121592"/>
                      <a:pt x="68477" y="134280"/>
                      <a:pt x="68477" y="140109"/>
                    </a:cubicBezTo>
                    <a:cubicBezTo>
                      <a:pt x="68477" y="145938"/>
                      <a:pt x="68991" y="158077"/>
                      <a:pt x="63711" y="163632"/>
                    </a:cubicBezTo>
                    <a:cubicBezTo>
                      <a:pt x="72695" y="159654"/>
                      <a:pt x="72420" y="144086"/>
                      <a:pt x="74032" y="143538"/>
                    </a:cubicBezTo>
                    <a:cubicBezTo>
                      <a:pt x="75609" y="143023"/>
                      <a:pt x="81713" y="149881"/>
                      <a:pt x="88845" y="146178"/>
                    </a:cubicBezTo>
                    <a:cubicBezTo>
                      <a:pt x="78798" y="146967"/>
                      <a:pt x="73518" y="137914"/>
                      <a:pt x="72455" y="134794"/>
                    </a:cubicBezTo>
                    <a:cubicBezTo>
                      <a:pt x="69026" y="124747"/>
                      <a:pt x="59527" y="115351"/>
                      <a:pt x="61070" y="110482"/>
                    </a:cubicBezTo>
                    <a:cubicBezTo>
                      <a:pt x="62922" y="104653"/>
                      <a:pt x="103556" y="31684"/>
                      <a:pt x="114460" y="17865"/>
                    </a:cubicBezTo>
                    <a:close/>
                  </a:path>
                </a:pathLst>
              </a:custGeom>
              <a:solidFill>
                <a:schemeClr val="accent5">
                  <a:lumMod val="50000"/>
                </a:schemeClr>
              </a:solidFill>
              <a:ln w="3429" cap="flat">
                <a:noFill/>
                <a:prstDash val="solid"/>
                <a:miter/>
              </a:ln>
            </p:spPr>
            <p:txBody>
              <a:bodyPr/>
              <a:lstStyle/>
              <a:p>
                <a:endParaRPr lang="en-US"/>
              </a:p>
            </p:txBody>
          </p:sp>
          <p:sp>
            <p:nvSpPr>
              <p:cNvPr id="1142" name="Freeform 1141">
                <a:extLst>
                  <a:ext uri="{FF2B5EF4-FFF2-40B4-BE49-F238E27FC236}">
                    <a16:creationId xmlns:a16="http://schemas.microsoft.com/office/drawing/2014/main" id="{94ECB509-CAE2-7349-8447-34312ABF82C8}"/>
                  </a:ext>
                </a:extLst>
              </p:cNvPr>
              <p:cNvSpPr/>
              <p:nvPr/>
            </p:nvSpPr>
            <p:spPr>
              <a:xfrm>
                <a:off x="6497392" y="3792184"/>
                <a:ext cx="74077" cy="117887"/>
              </a:xfrm>
              <a:custGeom>
                <a:avLst/>
                <a:gdLst>
                  <a:gd name="csX0" fmla="*/ 10287 w 127730"/>
                  <a:gd name="csY0" fmla="*/ 12379 h 203271"/>
                  <a:gd name="csX1" fmla="*/ 33741 w 127730"/>
                  <a:gd name="csY1" fmla="*/ 44645 h 203271"/>
                  <a:gd name="csX2" fmla="*/ 42863 w 127730"/>
                  <a:gd name="csY2" fmla="*/ 29455 h 203271"/>
                  <a:gd name="csX3" fmla="*/ 35696 w 127730"/>
                  <a:gd name="csY3" fmla="*/ 6481 h 203271"/>
                  <a:gd name="csX4" fmla="*/ 45023 w 127730"/>
                  <a:gd name="csY4" fmla="*/ 16528 h 203271"/>
                  <a:gd name="csX5" fmla="*/ 52567 w 127730"/>
                  <a:gd name="csY5" fmla="*/ 0 h 203271"/>
                  <a:gd name="csX6" fmla="*/ 48966 w 127730"/>
                  <a:gd name="csY6" fmla="*/ 30518 h 203271"/>
                  <a:gd name="csX7" fmla="*/ 60830 w 127730"/>
                  <a:gd name="csY7" fmla="*/ 28735 h 203271"/>
                  <a:gd name="csX8" fmla="*/ 75198 w 127730"/>
                  <a:gd name="csY8" fmla="*/ 24414 h 203271"/>
                  <a:gd name="csX9" fmla="*/ 53664 w 127730"/>
                  <a:gd name="csY9" fmla="*/ 36279 h 203271"/>
                  <a:gd name="csX10" fmla="*/ 44680 w 127730"/>
                  <a:gd name="csY10" fmla="*/ 52429 h 203271"/>
                  <a:gd name="csX11" fmla="*/ 62099 w 127730"/>
                  <a:gd name="csY11" fmla="*/ 76638 h 203271"/>
                  <a:gd name="csX12" fmla="*/ 78798 w 127730"/>
                  <a:gd name="csY12" fmla="*/ 104962 h 203271"/>
                  <a:gd name="csX13" fmla="*/ 99064 w 127730"/>
                  <a:gd name="csY13" fmla="*/ 112505 h 203271"/>
                  <a:gd name="csX14" fmla="*/ 112403 w 127730"/>
                  <a:gd name="csY14" fmla="*/ 86068 h 203271"/>
                  <a:gd name="csX15" fmla="*/ 112643 w 127730"/>
                  <a:gd name="csY15" fmla="*/ 107568 h 203271"/>
                  <a:gd name="csX16" fmla="*/ 127730 w 127730"/>
                  <a:gd name="csY16" fmla="*/ 104104 h 203271"/>
                  <a:gd name="csX17" fmla="*/ 103487 w 127730"/>
                  <a:gd name="csY17" fmla="*/ 116963 h 203271"/>
                  <a:gd name="csX18" fmla="*/ 115043 w 127730"/>
                  <a:gd name="csY18" fmla="*/ 126770 h 203271"/>
                  <a:gd name="csX19" fmla="*/ 95292 w 127730"/>
                  <a:gd name="csY19" fmla="*/ 120667 h 203271"/>
                  <a:gd name="csX20" fmla="*/ 81542 w 127730"/>
                  <a:gd name="csY20" fmla="*/ 117889 h 203271"/>
                  <a:gd name="csX21" fmla="*/ 87028 w 127730"/>
                  <a:gd name="csY21" fmla="*/ 139046 h 203271"/>
                  <a:gd name="csX22" fmla="*/ 94469 w 127730"/>
                  <a:gd name="csY22" fmla="*/ 162534 h 203271"/>
                  <a:gd name="csX23" fmla="*/ 116003 w 127730"/>
                  <a:gd name="csY23" fmla="*/ 178582 h 203271"/>
                  <a:gd name="csX24" fmla="*/ 92892 w 127730"/>
                  <a:gd name="csY24" fmla="*/ 169975 h 203271"/>
                  <a:gd name="csX25" fmla="*/ 80376 w 127730"/>
                  <a:gd name="csY25" fmla="*/ 203271 h 203271"/>
                  <a:gd name="csX26" fmla="*/ 84216 w 127730"/>
                  <a:gd name="csY26" fmla="*/ 159071 h 203271"/>
                  <a:gd name="csX27" fmla="*/ 67448 w 127730"/>
                  <a:gd name="csY27" fmla="*/ 171553 h 203271"/>
                  <a:gd name="csX28" fmla="*/ 80616 w 127730"/>
                  <a:gd name="csY28" fmla="*/ 147584 h 203271"/>
                  <a:gd name="csX29" fmla="*/ 70192 w 127730"/>
                  <a:gd name="csY29" fmla="*/ 115557 h 203271"/>
                  <a:gd name="csX30" fmla="*/ 51401 w 127730"/>
                  <a:gd name="csY30" fmla="*/ 86205 h 203271"/>
                  <a:gd name="csX31" fmla="*/ 52189 w 127730"/>
                  <a:gd name="csY31" fmla="*/ 113225 h 203271"/>
                  <a:gd name="csX32" fmla="*/ 59253 w 127730"/>
                  <a:gd name="csY32" fmla="*/ 133594 h 203271"/>
                  <a:gd name="csX33" fmla="*/ 49035 w 127730"/>
                  <a:gd name="csY33" fmla="*/ 115317 h 203271"/>
                  <a:gd name="csX34" fmla="*/ 37548 w 127730"/>
                  <a:gd name="csY34" fmla="*/ 125741 h 203271"/>
                  <a:gd name="csX35" fmla="*/ 47252 w 127730"/>
                  <a:gd name="csY35" fmla="*/ 111031 h 203271"/>
                  <a:gd name="csX36" fmla="*/ 44406 w 127730"/>
                  <a:gd name="csY36" fmla="*/ 78010 h 203271"/>
                  <a:gd name="csX37" fmla="*/ 23214 w 127730"/>
                  <a:gd name="csY37" fmla="*/ 56818 h 203271"/>
                  <a:gd name="csX38" fmla="*/ 0 w 127730"/>
                  <a:gd name="csY38" fmla="*/ 32473 h 203271"/>
                  <a:gd name="csX39" fmla="*/ 10390 w 127730"/>
                  <a:gd name="csY39" fmla="*/ 12447 h 203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27730" h="203271">
                    <a:moveTo>
                      <a:pt x="10287" y="12379"/>
                    </a:moveTo>
                    <a:cubicBezTo>
                      <a:pt x="18037" y="22083"/>
                      <a:pt x="25649" y="40908"/>
                      <a:pt x="33741" y="44645"/>
                    </a:cubicBezTo>
                    <a:cubicBezTo>
                      <a:pt x="35696" y="45537"/>
                      <a:pt x="42142" y="34839"/>
                      <a:pt x="42863" y="29455"/>
                    </a:cubicBezTo>
                    <a:cubicBezTo>
                      <a:pt x="43583" y="24071"/>
                      <a:pt x="39639" y="11864"/>
                      <a:pt x="35696" y="6481"/>
                    </a:cubicBezTo>
                    <a:cubicBezTo>
                      <a:pt x="42142" y="11521"/>
                      <a:pt x="43240" y="16528"/>
                      <a:pt x="45023" y="16528"/>
                    </a:cubicBezTo>
                    <a:cubicBezTo>
                      <a:pt x="46806" y="16528"/>
                      <a:pt x="43960" y="6824"/>
                      <a:pt x="52567" y="0"/>
                    </a:cubicBezTo>
                    <a:cubicBezTo>
                      <a:pt x="46806" y="10424"/>
                      <a:pt x="47526" y="29078"/>
                      <a:pt x="48966" y="30518"/>
                    </a:cubicBezTo>
                    <a:cubicBezTo>
                      <a:pt x="50406" y="31958"/>
                      <a:pt x="55516" y="28941"/>
                      <a:pt x="60830" y="28735"/>
                    </a:cubicBezTo>
                    <a:cubicBezTo>
                      <a:pt x="64054" y="28598"/>
                      <a:pt x="69814" y="30175"/>
                      <a:pt x="75198" y="24414"/>
                    </a:cubicBezTo>
                    <a:cubicBezTo>
                      <a:pt x="70535" y="33741"/>
                      <a:pt x="58670" y="33021"/>
                      <a:pt x="53664" y="36279"/>
                    </a:cubicBezTo>
                    <a:cubicBezTo>
                      <a:pt x="48623" y="39502"/>
                      <a:pt x="43617" y="48829"/>
                      <a:pt x="44680" y="52429"/>
                    </a:cubicBezTo>
                    <a:cubicBezTo>
                      <a:pt x="45743" y="56030"/>
                      <a:pt x="54178" y="65082"/>
                      <a:pt x="62099" y="76638"/>
                    </a:cubicBezTo>
                    <a:cubicBezTo>
                      <a:pt x="70706" y="89188"/>
                      <a:pt x="74512" y="99475"/>
                      <a:pt x="78798" y="104962"/>
                    </a:cubicBezTo>
                    <a:cubicBezTo>
                      <a:pt x="81953" y="108974"/>
                      <a:pt x="91589" y="114083"/>
                      <a:pt x="99064" y="112505"/>
                    </a:cubicBezTo>
                    <a:cubicBezTo>
                      <a:pt x="104996" y="111271"/>
                      <a:pt x="115626" y="101395"/>
                      <a:pt x="112403" y="86068"/>
                    </a:cubicBezTo>
                    <a:cubicBezTo>
                      <a:pt x="118815" y="94709"/>
                      <a:pt x="111305" y="106710"/>
                      <a:pt x="112643" y="107568"/>
                    </a:cubicBezTo>
                    <a:cubicBezTo>
                      <a:pt x="114014" y="108459"/>
                      <a:pt x="119055" y="103110"/>
                      <a:pt x="127730" y="104104"/>
                    </a:cubicBezTo>
                    <a:cubicBezTo>
                      <a:pt x="117580" y="106813"/>
                      <a:pt x="103179" y="116106"/>
                      <a:pt x="103487" y="116963"/>
                    </a:cubicBezTo>
                    <a:cubicBezTo>
                      <a:pt x="104207" y="118746"/>
                      <a:pt x="112128" y="117957"/>
                      <a:pt x="115043" y="126770"/>
                    </a:cubicBezTo>
                    <a:cubicBezTo>
                      <a:pt x="109282" y="120323"/>
                      <a:pt x="100127" y="121386"/>
                      <a:pt x="95292" y="120667"/>
                    </a:cubicBezTo>
                    <a:cubicBezTo>
                      <a:pt x="88125" y="119604"/>
                      <a:pt x="83325" y="116826"/>
                      <a:pt x="81542" y="117889"/>
                    </a:cubicBezTo>
                    <a:cubicBezTo>
                      <a:pt x="79759" y="118952"/>
                      <a:pt x="83908" y="124541"/>
                      <a:pt x="87028" y="139046"/>
                    </a:cubicBezTo>
                    <a:cubicBezTo>
                      <a:pt x="88400" y="145355"/>
                      <a:pt x="90560" y="156671"/>
                      <a:pt x="94469" y="162534"/>
                    </a:cubicBezTo>
                    <a:cubicBezTo>
                      <a:pt x="97384" y="166889"/>
                      <a:pt x="104242" y="176628"/>
                      <a:pt x="116003" y="178582"/>
                    </a:cubicBezTo>
                    <a:cubicBezTo>
                      <a:pt x="98378" y="181703"/>
                      <a:pt x="95772" y="169255"/>
                      <a:pt x="92892" y="169975"/>
                    </a:cubicBezTo>
                    <a:cubicBezTo>
                      <a:pt x="90011" y="170696"/>
                      <a:pt x="97589" y="192298"/>
                      <a:pt x="80376" y="203271"/>
                    </a:cubicBezTo>
                    <a:cubicBezTo>
                      <a:pt x="92137" y="190344"/>
                      <a:pt x="86719" y="160854"/>
                      <a:pt x="84216" y="159071"/>
                    </a:cubicBezTo>
                    <a:cubicBezTo>
                      <a:pt x="81713" y="157288"/>
                      <a:pt x="81953" y="169598"/>
                      <a:pt x="67448" y="171553"/>
                    </a:cubicBezTo>
                    <a:cubicBezTo>
                      <a:pt x="80376" y="165278"/>
                      <a:pt x="81199" y="154751"/>
                      <a:pt x="80616" y="147584"/>
                    </a:cubicBezTo>
                    <a:cubicBezTo>
                      <a:pt x="79587" y="134760"/>
                      <a:pt x="75678" y="127696"/>
                      <a:pt x="70192" y="115557"/>
                    </a:cubicBezTo>
                    <a:cubicBezTo>
                      <a:pt x="67174" y="108905"/>
                      <a:pt x="52464" y="86205"/>
                      <a:pt x="51401" y="86205"/>
                    </a:cubicBezTo>
                    <a:cubicBezTo>
                      <a:pt x="50098" y="86205"/>
                      <a:pt x="50989" y="107808"/>
                      <a:pt x="52189" y="113225"/>
                    </a:cubicBezTo>
                    <a:cubicBezTo>
                      <a:pt x="53047" y="117203"/>
                      <a:pt x="54556" y="126153"/>
                      <a:pt x="59253" y="133594"/>
                    </a:cubicBezTo>
                    <a:cubicBezTo>
                      <a:pt x="49206" y="127833"/>
                      <a:pt x="49755" y="116037"/>
                      <a:pt x="49035" y="115317"/>
                    </a:cubicBezTo>
                    <a:cubicBezTo>
                      <a:pt x="48315" y="114597"/>
                      <a:pt x="45571" y="123787"/>
                      <a:pt x="37548" y="125741"/>
                    </a:cubicBezTo>
                    <a:cubicBezTo>
                      <a:pt x="40599" y="123787"/>
                      <a:pt x="45366" y="118026"/>
                      <a:pt x="47252" y="111031"/>
                    </a:cubicBezTo>
                    <a:cubicBezTo>
                      <a:pt x="47937" y="108562"/>
                      <a:pt x="48315" y="83496"/>
                      <a:pt x="44406" y="78010"/>
                    </a:cubicBezTo>
                    <a:cubicBezTo>
                      <a:pt x="43274" y="76432"/>
                      <a:pt x="29318" y="62579"/>
                      <a:pt x="23214" y="56818"/>
                    </a:cubicBezTo>
                    <a:cubicBezTo>
                      <a:pt x="17111" y="51058"/>
                      <a:pt x="4938" y="36416"/>
                      <a:pt x="0" y="32473"/>
                    </a:cubicBezTo>
                    <a:cubicBezTo>
                      <a:pt x="1474" y="23557"/>
                      <a:pt x="6172" y="18036"/>
                      <a:pt x="10390" y="12447"/>
                    </a:cubicBezTo>
                    <a:close/>
                  </a:path>
                </a:pathLst>
              </a:custGeom>
              <a:solidFill>
                <a:schemeClr val="accent5">
                  <a:lumMod val="50000"/>
                </a:schemeClr>
              </a:solidFill>
              <a:ln w="3429" cap="flat">
                <a:noFill/>
                <a:prstDash val="solid"/>
                <a:miter/>
              </a:ln>
            </p:spPr>
            <p:txBody>
              <a:bodyPr/>
              <a:lstStyle/>
              <a:p>
                <a:endParaRPr lang="en-US"/>
              </a:p>
            </p:txBody>
          </p:sp>
        </p:grpSp>
      </p:grpSp>
      <p:grpSp>
        <p:nvGrpSpPr>
          <p:cNvPr id="1162" name="Graphic 3">
            <a:extLst>
              <a:ext uri="{FF2B5EF4-FFF2-40B4-BE49-F238E27FC236}">
                <a16:creationId xmlns:a16="http://schemas.microsoft.com/office/drawing/2014/main" id="{0934BBD6-81B5-2471-B80D-50A3EB44E814}"/>
              </a:ext>
            </a:extLst>
          </p:cNvPr>
          <p:cNvGrpSpPr/>
          <p:nvPr/>
        </p:nvGrpSpPr>
        <p:grpSpPr>
          <a:xfrm>
            <a:off x="6381269" y="3248812"/>
            <a:ext cx="203684" cy="245656"/>
            <a:chOff x="4288704" y="2358136"/>
            <a:chExt cx="370748" cy="447147"/>
          </a:xfrm>
          <a:solidFill>
            <a:schemeClr val="tx1">
              <a:lumMod val="50000"/>
              <a:lumOff val="50000"/>
            </a:schemeClr>
          </a:solidFill>
        </p:grpSpPr>
        <p:sp>
          <p:nvSpPr>
            <p:cNvPr id="1163" name="Freeform 1162">
              <a:extLst>
                <a:ext uri="{FF2B5EF4-FFF2-40B4-BE49-F238E27FC236}">
                  <a16:creationId xmlns:a16="http://schemas.microsoft.com/office/drawing/2014/main" id="{DC3B5D11-CB57-30BC-741F-3260C62B1ECE}"/>
                </a:ext>
              </a:extLst>
            </p:cNvPr>
            <p:cNvSpPr/>
            <p:nvPr/>
          </p:nvSpPr>
          <p:spPr>
            <a:xfrm>
              <a:off x="4288704" y="2358136"/>
              <a:ext cx="370748" cy="447147"/>
            </a:xfrm>
            <a:custGeom>
              <a:avLst/>
              <a:gdLst>
                <a:gd name="csX0" fmla="*/ 367531 w 370748"/>
                <a:gd name="csY0" fmla="*/ 197361 h 447147"/>
                <a:gd name="csX1" fmla="*/ 323365 w 370748"/>
                <a:gd name="csY1" fmla="*/ 197635 h 447147"/>
                <a:gd name="csX2" fmla="*/ 324222 w 370748"/>
                <a:gd name="csY2" fmla="*/ 230828 h 447147"/>
                <a:gd name="csX3" fmla="*/ 305637 w 370748"/>
                <a:gd name="csY3" fmla="*/ 340144 h 447147"/>
                <a:gd name="csX4" fmla="*/ 247070 w 370748"/>
                <a:gd name="csY4" fmla="*/ 444729 h 447147"/>
                <a:gd name="csX5" fmla="*/ 247070 w 370748"/>
                <a:gd name="csY5" fmla="*/ 444660 h 447147"/>
                <a:gd name="csX6" fmla="*/ 205819 w 370748"/>
                <a:gd name="csY6" fmla="*/ 441128 h 447147"/>
                <a:gd name="csX7" fmla="*/ 193612 w 370748"/>
                <a:gd name="csY7" fmla="*/ 359792 h 447147"/>
                <a:gd name="csX8" fmla="*/ 178113 w 370748"/>
                <a:gd name="csY8" fmla="*/ 306540 h 447147"/>
                <a:gd name="csX9" fmla="*/ 144131 w 370748"/>
                <a:gd name="csY9" fmla="*/ 256374 h 447147"/>
                <a:gd name="csX10" fmla="*/ 134050 w 370748"/>
                <a:gd name="csY10" fmla="*/ 240943 h 447147"/>
                <a:gd name="csX11" fmla="*/ 120780 w 370748"/>
                <a:gd name="csY11" fmla="*/ 247150 h 447147"/>
                <a:gd name="csX12" fmla="*/ 11875 w 370748"/>
                <a:gd name="csY12" fmla="*/ 286480 h 447147"/>
                <a:gd name="csX13" fmla="*/ 7109 w 370748"/>
                <a:gd name="csY13" fmla="*/ 266043 h 447147"/>
                <a:gd name="csX14" fmla="*/ 121500 w 370748"/>
                <a:gd name="csY14" fmla="*/ 213340 h 447147"/>
                <a:gd name="csX15" fmla="*/ 120163 w 370748"/>
                <a:gd name="csY15" fmla="*/ 207099 h 447147"/>
                <a:gd name="csX16" fmla="*/ 68179 w 370748"/>
                <a:gd name="csY16" fmla="*/ 218517 h 447147"/>
                <a:gd name="csX17" fmla="*/ 456 w 370748"/>
                <a:gd name="csY17" fmla="*/ 207785 h 447147"/>
                <a:gd name="csX18" fmla="*/ 8172 w 370748"/>
                <a:gd name="csY18" fmla="*/ 187862 h 447147"/>
                <a:gd name="csX19" fmla="*/ 87862 w 370748"/>
                <a:gd name="csY19" fmla="*/ 193486 h 447147"/>
                <a:gd name="csX20" fmla="*/ 120848 w 370748"/>
                <a:gd name="csY20" fmla="*/ 174866 h 447147"/>
                <a:gd name="csX21" fmla="*/ 127226 w 370748"/>
                <a:gd name="csY21" fmla="*/ 149149 h 447147"/>
                <a:gd name="csX22" fmla="*/ 126301 w 370748"/>
                <a:gd name="csY22" fmla="*/ 94456 h 447147"/>
                <a:gd name="csX23" fmla="*/ 149309 w 370748"/>
                <a:gd name="csY23" fmla="*/ 50942 h 447147"/>
                <a:gd name="csX24" fmla="*/ 150887 w 370748"/>
                <a:gd name="csY24" fmla="*/ 49571 h 447147"/>
                <a:gd name="csX25" fmla="*/ 163402 w 370748"/>
                <a:gd name="csY25" fmla="*/ 40930 h 447147"/>
                <a:gd name="csX26" fmla="*/ 158670 w 370748"/>
                <a:gd name="csY26" fmla="*/ 28345 h 447147"/>
                <a:gd name="csX27" fmla="*/ 152155 w 370748"/>
                <a:gd name="csY27" fmla="*/ 11303 h 447147"/>
                <a:gd name="csX28" fmla="*/ 169026 w 370748"/>
                <a:gd name="csY28" fmla="*/ 3759 h 447147"/>
                <a:gd name="csX29" fmla="*/ 191692 w 370748"/>
                <a:gd name="csY29" fmla="*/ 33351 h 447147"/>
                <a:gd name="csX30" fmla="*/ 208837 w 370748"/>
                <a:gd name="csY30" fmla="*/ 845 h 447147"/>
                <a:gd name="csX31" fmla="*/ 226427 w 370748"/>
                <a:gd name="csY31" fmla="*/ 5542 h 447147"/>
                <a:gd name="csX32" fmla="*/ 225673 w 370748"/>
                <a:gd name="csY32" fmla="*/ 37912 h 447147"/>
                <a:gd name="csX33" fmla="*/ 250156 w 370748"/>
                <a:gd name="csY33" fmla="*/ 16206 h 447147"/>
                <a:gd name="csX34" fmla="*/ 262912 w 370748"/>
                <a:gd name="csY34" fmla="*/ 24608 h 447147"/>
                <a:gd name="csX35" fmla="*/ 249402 w 370748"/>
                <a:gd name="csY35" fmla="*/ 48439 h 447147"/>
                <a:gd name="csX36" fmla="*/ 248819 w 370748"/>
                <a:gd name="csY36" fmla="*/ 49674 h 447147"/>
                <a:gd name="csX37" fmla="*/ 265861 w 370748"/>
                <a:gd name="csY37" fmla="*/ 119762 h 447147"/>
                <a:gd name="csX38" fmla="*/ 299979 w 370748"/>
                <a:gd name="csY38" fmla="*/ 145205 h 447147"/>
                <a:gd name="csX39" fmla="*/ 341265 w 370748"/>
                <a:gd name="csY39" fmla="*/ 115339 h 447147"/>
                <a:gd name="csX40" fmla="*/ 356661 w 370748"/>
                <a:gd name="csY40" fmla="*/ 125283 h 447147"/>
                <a:gd name="csX41" fmla="*/ 312152 w 370748"/>
                <a:gd name="csY41" fmla="*/ 163756 h 447147"/>
                <a:gd name="csX42" fmla="*/ 317056 w 370748"/>
                <a:gd name="csY42" fmla="*/ 174661 h 447147"/>
                <a:gd name="csX43" fmla="*/ 366742 w 370748"/>
                <a:gd name="csY43" fmla="*/ 178124 h 447147"/>
                <a:gd name="csX44" fmla="*/ 367531 w 370748"/>
                <a:gd name="csY44" fmla="*/ 197292 h 447147"/>
                <a:gd name="csX45" fmla="*/ 222210 w 370748"/>
                <a:gd name="csY45" fmla="*/ 113933 h 447147"/>
                <a:gd name="csX46" fmla="*/ 194606 w 370748"/>
                <a:gd name="csY46" fmla="*/ 74499 h 447147"/>
                <a:gd name="csX47" fmla="*/ 173415 w 370748"/>
                <a:gd name="csY47" fmla="*/ 124666 h 447147"/>
                <a:gd name="csX48" fmla="*/ 206093 w 370748"/>
                <a:gd name="csY48" fmla="*/ 115819 h 447147"/>
                <a:gd name="csX49" fmla="*/ 222210 w 370748"/>
                <a:gd name="csY49" fmla="*/ 113933 h 447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370748" h="447147">
                  <a:moveTo>
                    <a:pt x="367531" y="197361"/>
                  </a:moveTo>
                  <a:cubicBezTo>
                    <a:pt x="359678" y="198629"/>
                    <a:pt x="341573" y="198664"/>
                    <a:pt x="323365" y="197635"/>
                  </a:cubicBezTo>
                  <a:cubicBezTo>
                    <a:pt x="325251" y="208711"/>
                    <a:pt x="325560" y="219958"/>
                    <a:pt x="324222" y="230828"/>
                  </a:cubicBezTo>
                  <a:cubicBezTo>
                    <a:pt x="319868" y="265975"/>
                    <a:pt x="308449" y="304963"/>
                    <a:pt x="305637" y="340144"/>
                  </a:cubicBezTo>
                  <a:cubicBezTo>
                    <a:pt x="302688" y="376800"/>
                    <a:pt x="291853" y="433344"/>
                    <a:pt x="247070" y="444729"/>
                  </a:cubicBezTo>
                  <a:lnTo>
                    <a:pt x="247070" y="444660"/>
                  </a:lnTo>
                  <a:cubicBezTo>
                    <a:pt x="231125" y="449118"/>
                    <a:pt x="211237" y="447369"/>
                    <a:pt x="205819" y="441128"/>
                  </a:cubicBezTo>
                  <a:cubicBezTo>
                    <a:pt x="189291" y="421960"/>
                    <a:pt x="194778" y="379200"/>
                    <a:pt x="193612" y="359792"/>
                  </a:cubicBezTo>
                  <a:cubicBezTo>
                    <a:pt x="192480" y="341104"/>
                    <a:pt x="187234" y="322896"/>
                    <a:pt x="178113" y="306540"/>
                  </a:cubicBezTo>
                  <a:cubicBezTo>
                    <a:pt x="168272" y="288846"/>
                    <a:pt x="154007" y="274033"/>
                    <a:pt x="144131" y="256374"/>
                  </a:cubicBezTo>
                  <a:cubicBezTo>
                    <a:pt x="143068" y="254453"/>
                    <a:pt x="137033" y="240497"/>
                    <a:pt x="134050" y="240943"/>
                  </a:cubicBezTo>
                  <a:cubicBezTo>
                    <a:pt x="130347" y="241526"/>
                    <a:pt x="123729" y="244852"/>
                    <a:pt x="120780" y="247150"/>
                  </a:cubicBezTo>
                  <a:cubicBezTo>
                    <a:pt x="99074" y="264226"/>
                    <a:pt x="50143" y="283428"/>
                    <a:pt x="11875" y="286480"/>
                  </a:cubicBezTo>
                  <a:cubicBezTo>
                    <a:pt x="8137" y="286789"/>
                    <a:pt x="4160" y="266249"/>
                    <a:pt x="7109" y="266043"/>
                  </a:cubicBezTo>
                  <a:cubicBezTo>
                    <a:pt x="57035" y="262717"/>
                    <a:pt x="98080" y="230965"/>
                    <a:pt x="121500" y="213340"/>
                  </a:cubicBezTo>
                  <a:cubicBezTo>
                    <a:pt x="120951" y="211248"/>
                    <a:pt x="120506" y="209156"/>
                    <a:pt x="120163" y="207099"/>
                  </a:cubicBezTo>
                  <a:cubicBezTo>
                    <a:pt x="106995" y="213100"/>
                    <a:pt x="89576" y="218003"/>
                    <a:pt x="68179" y="218517"/>
                  </a:cubicBezTo>
                  <a:cubicBezTo>
                    <a:pt x="47982" y="219032"/>
                    <a:pt x="20619" y="213408"/>
                    <a:pt x="456" y="207785"/>
                  </a:cubicBezTo>
                  <a:cubicBezTo>
                    <a:pt x="-1704" y="207168"/>
                    <a:pt x="4297" y="186696"/>
                    <a:pt x="8172" y="187862"/>
                  </a:cubicBezTo>
                  <a:cubicBezTo>
                    <a:pt x="33135" y="195509"/>
                    <a:pt x="59572" y="200618"/>
                    <a:pt x="87862" y="193486"/>
                  </a:cubicBezTo>
                  <a:cubicBezTo>
                    <a:pt x="101132" y="190125"/>
                    <a:pt x="109807" y="181724"/>
                    <a:pt x="120848" y="174866"/>
                  </a:cubicBezTo>
                  <a:cubicBezTo>
                    <a:pt x="121637" y="157996"/>
                    <a:pt x="127295" y="149423"/>
                    <a:pt x="127226" y="149149"/>
                  </a:cubicBezTo>
                  <a:cubicBezTo>
                    <a:pt x="122974" y="129878"/>
                    <a:pt x="122940" y="111601"/>
                    <a:pt x="126301" y="94456"/>
                  </a:cubicBezTo>
                  <a:cubicBezTo>
                    <a:pt x="129490" y="78134"/>
                    <a:pt x="136588" y="62292"/>
                    <a:pt x="149309" y="50942"/>
                  </a:cubicBezTo>
                  <a:cubicBezTo>
                    <a:pt x="149824" y="50462"/>
                    <a:pt x="150338" y="50016"/>
                    <a:pt x="150887" y="49571"/>
                  </a:cubicBezTo>
                  <a:cubicBezTo>
                    <a:pt x="154967" y="46142"/>
                    <a:pt x="158945" y="43261"/>
                    <a:pt x="163402" y="40930"/>
                  </a:cubicBezTo>
                  <a:cubicBezTo>
                    <a:pt x="162545" y="36609"/>
                    <a:pt x="160385" y="32357"/>
                    <a:pt x="158670" y="28345"/>
                  </a:cubicBezTo>
                  <a:cubicBezTo>
                    <a:pt x="156270" y="22756"/>
                    <a:pt x="153767" y="17167"/>
                    <a:pt x="152155" y="11303"/>
                  </a:cubicBezTo>
                  <a:cubicBezTo>
                    <a:pt x="150509" y="8354"/>
                    <a:pt x="167689" y="-13"/>
                    <a:pt x="169026" y="3759"/>
                  </a:cubicBezTo>
                  <a:cubicBezTo>
                    <a:pt x="169780" y="5919"/>
                    <a:pt x="183531" y="34620"/>
                    <a:pt x="191692" y="33351"/>
                  </a:cubicBezTo>
                  <a:cubicBezTo>
                    <a:pt x="201567" y="31843"/>
                    <a:pt x="207877" y="3828"/>
                    <a:pt x="208837" y="845"/>
                  </a:cubicBezTo>
                  <a:cubicBezTo>
                    <a:pt x="209797" y="-2139"/>
                    <a:pt x="227216" y="3588"/>
                    <a:pt x="226427" y="5542"/>
                  </a:cubicBezTo>
                  <a:cubicBezTo>
                    <a:pt x="225604" y="7497"/>
                    <a:pt x="217512" y="34757"/>
                    <a:pt x="225673" y="37912"/>
                  </a:cubicBezTo>
                  <a:cubicBezTo>
                    <a:pt x="233800" y="41067"/>
                    <a:pt x="249025" y="18607"/>
                    <a:pt x="250156" y="16206"/>
                  </a:cubicBezTo>
                  <a:cubicBezTo>
                    <a:pt x="251288" y="13806"/>
                    <a:pt x="263358" y="22550"/>
                    <a:pt x="262912" y="24608"/>
                  </a:cubicBezTo>
                  <a:cubicBezTo>
                    <a:pt x="262123" y="28379"/>
                    <a:pt x="255265" y="41993"/>
                    <a:pt x="249402" y="48439"/>
                  </a:cubicBezTo>
                  <a:cubicBezTo>
                    <a:pt x="248990" y="48885"/>
                    <a:pt x="248853" y="49296"/>
                    <a:pt x="248819" y="49674"/>
                  </a:cubicBezTo>
                  <a:cubicBezTo>
                    <a:pt x="269702" y="77551"/>
                    <a:pt x="266684" y="101623"/>
                    <a:pt x="265861" y="119762"/>
                  </a:cubicBezTo>
                  <a:cubicBezTo>
                    <a:pt x="279474" y="125317"/>
                    <a:pt x="290893" y="134233"/>
                    <a:pt x="299979" y="145205"/>
                  </a:cubicBezTo>
                  <a:cubicBezTo>
                    <a:pt x="318736" y="138107"/>
                    <a:pt x="331355" y="126483"/>
                    <a:pt x="341265" y="115339"/>
                  </a:cubicBezTo>
                  <a:cubicBezTo>
                    <a:pt x="344454" y="111773"/>
                    <a:pt x="358581" y="122094"/>
                    <a:pt x="356661" y="125283"/>
                  </a:cubicBezTo>
                  <a:cubicBezTo>
                    <a:pt x="352580" y="132072"/>
                    <a:pt x="334955" y="151583"/>
                    <a:pt x="312152" y="163756"/>
                  </a:cubicBezTo>
                  <a:cubicBezTo>
                    <a:pt x="313970" y="167288"/>
                    <a:pt x="315616" y="170957"/>
                    <a:pt x="317056" y="174661"/>
                  </a:cubicBezTo>
                  <a:cubicBezTo>
                    <a:pt x="335367" y="177301"/>
                    <a:pt x="358375" y="179461"/>
                    <a:pt x="366742" y="178124"/>
                  </a:cubicBezTo>
                  <a:cubicBezTo>
                    <a:pt x="373120" y="177095"/>
                    <a:pt x="370720" y="196778"/>
                    <a:pt x="367531" y="197292"/>
                  </a:cubicBezTo>
                  <a:close/>
                  <a:moveTo>
                    <a:pt x="222210" y="113933"/>
                  </a:moveTo>
                  <a:cubicBezTo>
                    <a:pt x="223341" y="112939"/>
                    <a:pt x="224096" y="69699"/>
                    <a:pt x="194606" y="74499"/>
                  </a:cubicBezTo>
                  <a:cubicBezTo>
                    <a:pt x="168374" y="78786"/>
                    <a:pt x="172181" y="123466"/>
                    <a:pt x="173415" y="124666"/>
                  </a:cubicBezTo>
                  <a:cubicBezTo>
                    <a:pt x="174650" y="125832"/>
                    <a:pt x="179313" y="119420"/>
                    <a:pt x="206093" y="115819"/>
                  </a:cubicBezTo>
                  <a:cubicBezTo>
                    <a:pt x="220564" y="113864"/>
                    <a:pt x="221490" y="114585"/>
                    <a:pt x="222210" y="113933"/>
                  </a:cubicBezTo>
                  <a:close/>
                </a:path>
              </a:pathLst>
            </a:custGeom>
            <a:solidFill>
              <a:srgbClr val="E06D1F"/>
            </a:solidFill>
            <a:ln w="3429" cap="flat">
              <a:noFill/>
              <a:prstDash val="solid"/>
              <a:miter/>
            </a:ln>
          </p:spPr>
          <p:txBody>
            <a:bodyPr/>
            <a:lstStyle/>
            <a:p>
              <a:endParaRPr lang="en-US"/>
            </a:p>
          </p:txBody>
        </p:sp>
        <p:sp>
          <p:nvSpPr>
            <p:cNvPr id="1164" name="Freeform 1163">
              <a:extLst>
                <a:ext uri="{FF2B5EF4-FFF2-40B4-BE49-F238E27FC236}">
                  <a16:creationId xmlns:a16="http://schemas.microsoft.com/office/drawing/2014/main" id="{E5561FE7-019E-243E-BC05-28AE05DFD951}"/>
                </a:ext>
              </a:extLst>
            </p:cNvPr>
            <p:cNvSpPr/>
            <p:nvPr/>
          </p:nvSpPr>
          <p:spPr>
            <a:xfrm>
              <a:off x="4356022" y="2421936"/>
              <a:ext cx="43856" cy="40496"/>
            </a:xfrm>
            <a:custGeom>
              <a:avLst/>
              <a:gdLst>
                <a:gd name="csX0" fmla="*/ 43857 w 43856"/>
                <a:gd name="csY0" fmla="*/ 21500 h 40496"/>
                <a:gd name="csX1" fmla="*/ 1817 w 43856"/>
                <a:gd name="csY1" fmla="*/ 40496 h 40496"/>
                <a:gd name="csX2" fmla="*/ 0 w 43856"/>
                <a:gd name="csY2" fmla="*/ 15945 h 40496"/>
                <a:gd name="csX3" fmla="*/ 37993 w 43856"/>
                <a:gd name="csY3" fmla="*/ 514 h 40496"/>
                <a:gd name="csX4" fmla="*/ 41765 w 43856"/>
                <a:gd name="csY4" fmla="*/ 0 h 40496"/>
                <a:gd name="csX5" fmla="*/ 43788 w 43856"/>
                <a:gd name="csY5" fmla="*/ 21534 h 40496"/>
              </a:gdLst>
              <a:ahLst/>
              <a:cxnLst>
                <a:cxn ang="0">
                  <a:pos x="csX0" y="csY0"/>
                </a:cxn>
                <a:cxn ang="0">
                  <a:pos x="csX1" y="csY1"/>
                </a:cxn>
                <a:cxn ang="0">
                  <a:pos x="csX2" y="csY2"/>
                </a:cxn>
                <a:cxn ang="0">
                  <a:pos x="csX3" y="csY3"/>
                </a:cxn>
                <a:cxn ang="0">
                  <a:pos x="csX4" y="csY4"/>
                </a:cxn>
                <a:cxn ang="0">
                  <a:pos x="csX5" y="csY5"/>
                </a:cxn>
              </a:cxnLst>
              <a:rect l="l" t="t" r="r" b="b"/>
              <a:pathLst>
                <a:path w="43856" h="40496">
                  <a:moveTo>
                    <a:pt x="43857" y="21500"/>
                  </a:moveTo>
                  <a:cubicBezTo>
                    <a:pt x="28632" y="23626"/>
                    <a:pt x="14196" y="31341"/>
                    <a:pt x="1817" y="40496"/>
                  </a:cubicBezTo>
                  <a:cubicBezTo>
                    <a:pt x="1474" y="32987"/>
                    <a:pt x="926" y="24826"/>
                    <a:pt x="0" y="15945"/>
                  </a:cubicBezTo>
                  <a:cubicBezTo>
                    <a:pt x="11419" y="8538"/>
                    <a:pt x="24277" y="2709"/>
                    <a:pt x="37993" y="514"/>
                  </a:cubicBezTo>
                  <a:cubicBezTo>
                    <a:pt x="39262" y="309"/>
                    <a:pt x="40531" y="137"/>
                    <a:pt x="41765" y="0"/>
                  </a:cubicBezTo>
                  <a:cubicBezTo>
                    <a:pt x="42760" y="7441"/>
                    <a:pt x="43411" y="14642"/>
                    <a:pt x="43788" y="21534"/>
                  </a:cubicBezTo>
                  <a:close/>
                </a:path>
              </a:pathLst>
            </a:custGeom>
            <a:grpFill/>
            <a:ln w="3429" cap="flat">
              <a:noFill/>
              <a:prstDash val="solid"/>
              <a:miter/>
            </a:ln>
          </p:spPr>
          <p:txBody>
            <a:bodyPr/>
            <a:lstStyle/>
            <a:p>
              <a:endParaRPr lang="en-US"/>
            </a:p>
          </p:txBody>
        </p:sp>
        <p:sp>
          <p:nvSpPr>
            <p:cNvPr id="1165" name="Freeform 1164">
              <a:extLst>
                <a:ext uri="{FF2B5EF4-FFF2-40B4-BE49-F238E27FC236}">
                  <a16:creationId xmlns:a16="http://schemas.microsoft.com/office/drawing/2014/main" id="{11506EB3-42BE-244A-11C8-0A3D1C4DE309}"/>
                </a:ext>
              </a:extLst>
            </p:cNvPr>
            <p:cNvSpPr/>
            <p:nvPr/>
          </p:nvSpPr>
          <p:spPr>
            <a:xfrm>
              <a:off x="4356022" y="2421936"/>
              <a:ext cx="43856" cy="40496"/>
            </a:xfrm>
            <a:custGeom>
              <a:avLst/>
              <a:gdLst>
                <a:gd name="csX0" fmla="*/ 43857 w 43856"/>
                <a:gd name="csY0" fmla="*/ 21500 h 40496"/>
                <a:gd name="csX1" fmla="*/ 1817 w 43856"/>
                <a:gd name="csY1" fmla="*/ 40496 h 40496"/>
                <a:gd name="csX2" fmla="*/ 0 w 43856"/>
                <a:gd name="csY2" fmla="*/ 15945 h 40496"/>
                <a:gd name="csX3" fmla="*/ 37993 w 43856"/>
                <a:gd name="csY3" fmla="*/ 514 h 40496"/>
                <a:gd name="csX4" fmla="*/ 41765 w 43856"/>
                <a:gd name="csY4" fmla="*/ 0 h 40496"/>
                <a:gd name="csX5" fmla="*/ 43788 w 43856"/>
                <a:gd name="csY5" fmla="*/ 21534 h 40496"/>
              </a:gdLst>
              <a:ahLst/>
              <a:cxnLst>
                <a:cxn ang="0">
                  <a:pos x="csX0" y="csY0"/>
                </a:cxn>
                <a:cxn ang="0">
                  <a:pos x="csX1" y="csY1"/>
                </a:cxn>
                <a:cxn ang="0">
                  <a:pos x="csX2" y="csY2"/>
                </a:cxn>
                <a:cxn ang="0">
                  <a:pos x="csX3" y="csY3"/>
                </a:cxn>
                <a:cxn ang="0">
                  <a:pos x="csX4" y="csY4"/>
                </a:cxn>
                <a:cxn ang="0">
                  <a:pos x="csX5" y="csY5"/>
                </a:cxn>
              </a:cxnLst>
              <a:rect l="l" t="t" r="r" b="b"/>
              <a:pathLst>
                <a:path w="43856" h="40496">
                  <a:moveTo>
                    <a:pt x="43857" y="21500"/>
                  </a:moveTo>
                  <a:cubicBezTo>
                    <a:pt x="28632" y="23626"/>
                    <a:pt x="14196" y="31341"/>
                    <a:pt x="1817" y="40496"/>
                  </a:cubicBezTo>
                  <a:cubicBezTo>
                    <a:pt x="1474" y="32987"/>
                    <a:pt x="926" y="24826"/>
                    <a:pt x="0" y="15945"/>
                  </a:cubicBezTo>
                  <a:cubicBezTo>
                    <a:pt x="11419" y="8538"/>
                    <a:pt x="24277" y="2709"/>
                    <a:pt x="37993" y="514"/>
                  </a:cubicBezTo>
                  <a:cubicBezTo>
                    <a:pt x="39262" y="309"/>
                    <a:pt x="40531" y="137"/>
                    <a:pt x="41765" y="0"/>
                  </a:cubicBezTo>
                  <a:cubicBezTo>
                    <a:pt x="42760" y="7441"/>
                    <a:pt x="43411" y="14642"/>
                    <a:pt x="43788" y="21534"/>
                  </a:cubicBezTo>
                  <a:close/>
                </a:path>
              </a:pathLst>
            </a:custGeom>
            <a:grpFill/>
            <a:ln w="3429" cap="flat">
              <a:noFill/>
              <a:prstDash val="solid"/>
              <a:miter/>
            </a:ln>
          </p:spPr>
          <p:txBody>
            <a:bodyPr/>
            <a:lstStyle/>
            <a:p>
              <a:endParaRPr lang="en-US"/>
            </a:p>
          </p:txBody>
        </p:sp>
        <p:sp>
          <p:nvSpPr>
            <p:cNvPr id="1166" name="Freeform 1165">
              <a:extLst>
                <a:ext uri="{FF2B5EF4-FFF2-40B4-BE49-F238E27FC236}">
                  <a16:creationId xmlns:a16="http://schemas.microsoft.com/office/drawing/2014/main" id="{956C5EF3-9BF4-AB75-274B-5C2A34284FC2}"/>
                </a:ext>
              </a:extLst>
            </p:cNvPr>
            <p:cNvSpPr/>
            <p:nvPr/>
          </p:nvSpPr>
          <p:spPr>
            <a:xfrm>
              <a:off x="4304025" y="2437847"/>
              <a:ext cx="53848" cy="63382"/>
            </a:xfrm>
            <a:custGeom>
              <a:avLst/>
              <a:gdLst>
                <a:gd name="csX0" fmla="*/ 52031 w 53848"/>
                <a:gd name="csY0" fmla="*/ 34 h 63382"/>
                <a:gd name="csX1" fmla="*/ 53849 w 53848"/>
                <a:gd name="csY1" fmla="*/ 24586 h 63382"/>
                <a:gd name="csX2" fmla="*/ 15170 w 53848"/>
                <a:gd name="csY2" fmla="*/ 63231 h 63382"/>
                <a:gd name="csX3" fmla="*/ 14 w 53848"/>
                <a:gd name="csY3" fmla="*/ 52498 h 63382"/>
                <a:gd name="csX4" fmla="*/ 52031 w 53848"/>
                <a:gd name="csY4" fmla="*/ 0 h 63382"/>
              </a:gdLst>
              <a:ahLst/>
              <a:cxnLst>
                <a:cxn ang="0">
                  <a:pos x="csX0" y="csY0"/>
                </a:cxn>
                <a:cxn ang="0">
                  <a:pos x="csX1" y="csY1"/>
                </a:cxn>
                <a:cxn ang="0">
                  <a:pos x="csX2" y="csY2"/>
                </a:cxn>
                <a:cxn ang="0">
                  <a:pos x="csX3" y="csY3"/>
                </a:cxn>
                <a:cxn ang="0">
                  <a:pos x="csX4" y="csY4"/>
                </a:cxn>
              </a:cxnLst>
              <a:rect l="l" t="t" r="r" b="b"/>
              <a:pathLst>
                <a:path w="53848" h="63382">
                  <a:moveTo>
                    <a:pt x="52031" y="34"/>
                  </a:moveTo>
                  <a:cubicBezTo>
                    <a:pt x="52923" y="8915"/>
                    <a:pt x="53506" y="17076"/>
                    <a:pt x="53849" y="24586"/>
                  </a:cubicBezTo>
                  <a:cubicBezTo>
                    <a:pt x="31457" y="41148"/>
                    <a:pt x="15958" y="62305"/>
                    <a:pt x="15170" y="63231"/>
                  </a:cubicBezTo>
                  <a:cubicBezTo>
                    <a:pt x="13832" y="64774"/>
                    <a:pt x="-501" y="54041"/>
                    <a:pt x="14" y="52498"/>
                  </a:cubicBezTo>
                  <a:cubicBezTo>
                    <a:pt x="425" y="51366"/>
                    <a:pt x="21068" y="20025"/>
                    <a:pt x="52031" y="0"/>
                  </a:cubicBezTo>
                  <a:close/>
                </a:path>
              </a:pathLst>
            </a:custGeom>
            <a:grpFill/>
            <a:ln w="3429" cap="flat">
              <a:noFill/>
              <a:prstDash val="solid"/>
              <a:miter/>
            </a:ln>
          </p:spPr>
          <p:txBody>
            <a:bodyPr/>
            <a:lstStyle/>
            <a:p>
              <a:endParaRPr lang="en-US"/>
            </a:p>
          </p:txBody>
        </p:sp>
        <p:sp>
          <p:nvSpPr>
            <p:cNvPr id="1167" name="Freeform 1166">
              <a:extLst>
                <a:ext uri="{FF2B5EF4-FFF2-40B4-BE49-F238E27FC236}">
                  <a16:creationId xmlns:a16="http://schemas.microsoft.com/office/drawing/2014/main" id="{26CCA2F6-116D-BD42-6541-5FDF2A518047}"/>
                </a:ext>
              </a:extLst>
            </p:cNvPr>
            <p:cNvSpPr/>
            <p:nvPr/>
          </p:nvSpPr>
          <p:spPr>
            <a:xfrm>
              <a:off x="4349425" y="2380942"/>
              <a:ext cx="48430" cy="56904"/>
            </a:xfrm>
            <a:custGeom>
              <a:avLst/>
              <a:gdLst>
                <a:gd name="csX0" fmla="*/ 44624 w 48430"/>
                <a:gd name="csY0" fmla="*/ 41474 h 56904"/>
                <a:gd name="csX1" fmla="*/ 6631 w 48430"/>
                <a:gd name="csY1" fmla="*/ 56905 h 56904"/>
                <a:gd name="csX2" fmla="*/ 13 w 48430"/>
                <a:gd name="csY2" fmla="*/ 12876 h 56904"/>
                <a:gd name="csX3" fmla="*/ 39343 w 48430"/>
                <a:gd name="csY3" fmla="*/ 635 h 56904"/>
                <a:gd name="csX4" fmla="*/ 48430 w 48430"/>
                <a:gd name="csY4" fmla="*/ 40960 h 56904"/>
                <a:gd name="csX5" fmla="*/ 44658 w 48430"/>
                <a:gd name="csY5" fmla="*/ 41474 h 56904"/>
              </a:gdLst>
              <a:ahLst/>
              <a:cxnLst>
                <a:cxn ang="0">
                  <a:pos x="csX0" y="csY0"/>
                </a:cxn>
                <a:cxn ang="0">
                  <a:pos x="csX1" y="csY1"/>
                </a:cxn>
                <a:cxn ang="0">
                  <a:pos x="csX2" y="csY2"/>
                </a:cxn>
                <a:cxn ang="0">
                  <a:pos x="csX3" y="csY3"/>
                </a:cxn>
                <a:cxn ang="0">
                  <a:pos x="csX4" y="csY4"/>
                </a:cxn>
                <a:cxn ang="0">
                  <a:pos x="csX5" y="csY5"/>
                </a:cxn>
              </a:cxnLst>
              <a:rect l="l" t="t" r="r" b="b"/>
              <a:pathLst>
                <a:path w="48430" h="56904">
                  <a:moveTo>
                    <a:pt x="44624" y="41474"/>
                  </a:moveTo>
                  <a:cubicBezTo>
                    <a:pt x="30874" y="43669"/>
                    <a:pt x="18049" y="49532"/>
                    <a:pt x="6631" y="56905"/>
                  </a:cubicBezTo>
                  <a:cubicBezTo>
                    <a:pt x="5294" y="43806"/>
                    <a:pt x="3236" y="29198"/>
                    <a:pt x="13" y="12876"/>
                  </a:cubicBezTo>
                  <a:cubicBezTo>
                    <a:pt x="-810" y="8590"/>
                    <a:pt x="38212" y="-2794"/>
                    <a:pt x="39343" y="635"/>
                  </a:cubicBezTo>
                  <a:cubicBezTo>
                    <a:pt x="43870" y="14316"/>
                    <a:pt x="46682" y="27964"/>
                    <a:pt x="48430" y="40960"/>
                  </a:cubicBezTo>
                  <a:cubicBezTo>
                    <a:pt x="47196" y="41097"/>
                    <a:pt x="45927" y="41268"/>
                    <a:pt x="44658" y="41474"/>
                  </a:cubicBezTo>
                  <a:close/>
                </a:path>
              </a:pathLst>
            </a:custGeom>
            <a:grpFill/>
            <a:ln w="3429" cap="flat">
              <a:noFill/>
              <a:prstDash val="solid"/>
              <a:miter/>
            </a:ln>
          </p:spPr>
          <p:txBody>
            <a:bodyPr/>
            <a:lstStyle/>
            <a:p>
              <a:endParaRPr lang="en-US"/>
            </a:p>
          </p:txBody>
        </p:sp>
        <p:sp>
          <p:nvSpPr>
            <p:cNvPr id="1168" name="Freeform 1167">
              <a:extLst>
                <a:ext uri="{FF2B5EF4-FFF2-40B4-BE49-F238E27FC236}">
                  <a16:creationId xmlns:a16="http://schemas.microsoft.com/office/drawing/2014/main" id="{81673533-A92B-D9FE-6907-37F89C9C796F}"/>
                </a:ext>
              </a:extLst>
            </p:cNvPr>
            <p:cNvSpPr/>
            <p:nvPr/>
          </p:nvSpPr>
          <p:spPr>
            <a:xfrm>
              <a:off x="4320466" y="2421094"/>
              <a:ext cx="304684" cy="383414"/>
            </a:xfrm>
            <a:custGeom>
              <a:avLst/>
              <a:gdLst>
                <a:gd name="csX0" fmla="*/ 302813 w 304684"/>
                <a:gd name="csY0" fmla="*/ 9518 h 383414"/>
                <a:gd name="csX1" fmla="*/ 191507 w 304684"/>
                <a:gd name="csY1" fmla="*/ 24845 h 383414"/>
                <a:gd name="csX2" fmla="*/ 77356 w 304684"/>
                <a:gd name="csY2" fmla="*/ 808 h 383414"/>
                <a:gd name="csX3" fmla="*/ 79379 w 304684"/>
                <a:gd name="csY3" fmla="*/ 22342 h 383414"/>
                <a:gd name="csX4" fmla="*/ 86306 w 304684"/>
                <a:gd name="csY4" fmla="*/ 21759 h 383414"/>
                <a:gd name="csX5" fmla="*/ 148850 w 304684"/>
                <a:gd name="csY5" fmla="*/ 55604 h 383414"/>
                <a:gd name="csX6" fmla="*/ 136129 w 304684"/>
                <a:gd name="csY6" fmla="*/ 72371 h 383414"/>
                <a:gd name="csX7" fmla="*/ 83082 w 304684"/>
                <a:gd name="csY7" fmla="*/ 69903 h 383414"/>
                <a:gd name="csX8" fmla="*/ 79379 w 304684"/>
                <a:gd name="csY8" fmla="*/ 22342 h 383414"/>
                <a:gd name="csX9" fmla="*/ 37339 w 304684"/>
                <a:gd name="csY9" fmla="*/ 41339 h 383414"/>
                <a:gd name="csX10" fmla="*/ 36962 w 304684"/>
                <a:gd name="csY10" fmla="*/ 88488 h 383414"/>
                <a:gd name="csX11" fmla="*/ 32024 w 304684"/>
                <a:gd name="csY11" fmla="*/ 92260 h 383414"/>
                <a:gd name="csX12" fmla="*/ 5621 w 304684"/>
                <a:gd name="csY12" fmla="*/ 212137 h 383414"/>
                <a:gd name="csX13" fmla="*/ 90626 w 304684"/>
                <a:gd name="csY13" fmla="*/ 314836 h 383414"/>
                <a:gd name="csX14" fmla="*/ 143193 w 304684"/>
                <a:gd name="csY14" fmla="*/ 367368 h 383414"/>
                <a:gd name="csX15" fmla="*/ 191473 w 304684"/>
                <a:gd name="csY15" fmla="*/ 382902 h 383414"/>
                <a:gd name="csX16" fmla="*/ 201040 w 304684"/>
                <a:gd name="csY16" fmla="*/ 196501 h 383414"/>
                <a:gd name="csX17" fmla="*/ 171310 w 304684"/>
                <a:gd name="csY17" fmla="*/ 112731 h 383414"/>
                <a:gd name="csX18" fmla="*/ 301990 w 304684"/>
                <a:gd name="csY18" fmla="*/ 37156 h 383414"/>
                <a:gd name="csX19" fmla="*/ 302778 w 304684"/>
                <a:gd name="csY19" fmla="*/ 9586 h 383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04684" h="383414">
                  <a:moveTo>
                    <a:pt x="302813" y="9518"/>
                  </a:moveTo>
                  <a:cubicBezTo>
                    <a:pt x="259779" y="1871"/>
                    <a:pt x="213864" y="24845"/>
                    <a:pt x="191507" y="24845"/>
                  </a:cubicBezTo>
                  <a:cubicBezTo>
                    <a:pt x="159412" y="24845"/>
                    <a:pt x="126253" y="-5261"/>
                    <a:pt x="77356" y="808"/>
                  </a:cubicBezTo>
                  <a:cubicBezTo>
                    <a:pt x="78350" y="8249"/>
                    <a:pt x="79002" y="15450"/>
                    <a:pt x="79379" y="22342"/>
                  </a:cubicBezTo>
                  <a:cubicBezTo>
                    <a:pt x="81676" y="22034"/>
                    <a:pt x="83974" y="21828"/>
                    <a:pt x="86306" y="21759"/>
                  </a:cubicBezTo>
                  <a:cubicBezTo>
                    <a:pt x="131980" y="20731"/>
                    <a:pt x="152725" y="38596"/>
                    <a:pt x="148850" y="55604"/>
                  </a:cubicBezTo>
                  <a:cubicBezTo>
                    <a:pt x="147513" y="61536"/>
                    <a:pt x="142027" y="67537"/>
                    <a:pt x="136129" y="72371"/>
                  </a:cubicBezTo>
                  <a:cubicBezTo>
                    <a:pt x="119292" y="67708"/>
                    <a:pt x="100810" y="66885"/>
                    <a:pt x="83082" y="69903"/>
                  </a:cubicBezTo>
                  <a:cubicBezTo>
                    <a:pt x="81642" y="59101"/>
                    <a:pt x="80648" y="42779"/>
                    <a:pt x="79379" y="22342"/>
                  </a:cubicBezTo>
                  <a:cubicBezTo>
                    <a:pt x="64154" y="24468"/>
                    <a:pt x="49718" y="32184"/>
                    <a:pt x="37339" y="41339"/>
                  </a:cubicBezTo>
                  <a:cubicBezTo>
                    <a:pt x="38197" y="61570"/>
                    <a:pt x="37339" y="76966"/>
                    <a:pt x="36962" y="88488"/>
                  </a:cubicBezTo>
                  <a:cubicBezTo>
                    <a:pt x="35282" y="89688"/>
                    <a:pt x="33636" y="90922"/>
                    <a:pt x="32024" y="92260"/>
                  </a:cubicBezTo>
                  <a:cubicBezTo>
                    <a:pt x="-3363" y="121235"/>
                    <a:pt x="-4734" y="178705"/>
                    <a:pt x="5621" y="212137"/>
                  </a:cubicBezTo>
                  <a:cubicBezTo>
                    <a:pt x="18377" y="253320"/>
                    <a:pt x="49169" y="286684"/>
                    <a:pt x="90626" y="314836"/>
                  </a:cubicBezTo>
                  <a:cubicBezTo>
                    <a:pt x="113429" y="330335"/>
                    <a:pt x="121830" y="350395"/>
                    <a:pt x="143193" y="367368"/>
                  </a:cubicBezTo>
                  <a:cubicBezTo>
                    <a:pt x="162052" y="382353"/>
                    <a:pt x="186432" y="384685"/>
                    <a:pt x="191473" y="382902"/>
                  </a:cubicBezTo>
                  <a:cubicBezTo>
                    <a:pt x="214276" y="374844"/>
                    <a:pt x="207041" y="241490"/>
                    <a:pt x="201040" y="196501"/>
                  </a:cubicBezTo>
                  <a:cubicBezTo>
                    <a:pt x="192022" y="128573"/>
                    <a:pt x="167058" y="118869"/>
                    <a:pt x="171310" y="112731"/>
                  </a:cubicBezTo>
                  <a:cubicBezTo>
                    <a:pt x="202103" y="44288"/>
                    <a:pt x="269106" y="40962"/>
                    <a:pt x="301990" y="37156"/>
                  </a:cubicBezTo>
                  <a:cubicBezTo>
                    <a:pt x="304630" y="36847"/>
                    <a:pt x="306070" y="10169"/>
                    <a:pt x="302778" y="9586"/>
                  </a:cubicBezTo>
                  <a:close/>
                </a:path>
              </a:pathLst>
            </a:custGeom>
            <a:grpFill/>
            <a:ln w="3429" cap="flat">
              <a:noFill/>
              <a:prstDash val="solid"/>
              <a:miter/>
            </a:ln>
          </p:spPr>
          <p:txBody>
            <a:bodyPr/>
            <a:lstStyle/>
            <a:p>
              <a:endParaRPr lang="en-US"/>
            </a:p>
          </p:txBody>
        </p:sp>
      </p:grpSp>
      <p:grpSp>
        <p:nvGrpSpPr>
          <p:cNvPr id="1178" name="Graphic 3">
            <a:extLst>
              <a:ext uri="{FF2B5EF4-FFF2-40B4-BE49-F238E27FC236}">
                <a16:creationId xmlns:a16="http://schemas.microsoft.com/office/drawing/2014/main" id="{87CE93E0-E5C1-2BD2-8F58-3A0C906E2C84}"/>
              </a:ext>
            </a:extLst>
          </p:cNvPr>
          <p:cNvGrpSpPr/>
          <p:nvPr/>
        </p:nvGrpSpPr>
        <p:grpSpPr>
          <a:xfrm>
            <a:off x="6371029" y="4813766"/>
            <a:ext cx="240702" cy="169389"/>
            <a:chOff x="4824247" y="2842365"/>
            <a:chExt cx="391443" cy="275471"/>
          </a:xfrm>
          <a:solidFill>
            <a:schemeClr val="accent5"/>
          </a:solidFill>
        </p:grpSpPr>
        <p:sp>
          <p:nvSpPr>
            <p:cNvPr id="1185" name="Freeform 1184">
              <a:extLst>
                <a:ext uri="{FF2B5EF4-FFF2-40B4-BE49-F238E27FC236}">
                  <a16:creationId xmlns:a16="http://schemas.microsoft.com/office/drawing/2014/main" id="{96C713A9-E53B-445E-F159-FB34AB624217}"/>
                </a:ext>
              </a:extLst>
            </p:cNvPr>
            <p:cNvSpPr/>
            <p:nvPr/>
          </p:nvSpPr>
          <p:spPr>
            <a:xfrm>
              <a:off x="5060458" y="2842846"/>
              <a:ext cx="155232" cy="131044"/>
            </a:xfrm>
            <a:custGeom>
              <a:avLst/>
              <a:gdLst>
                <a:gd name="csX0" fmla="*/ 153843 w 155232"/>
                <a:gd name="csY0" fmla="*/ 9635 h 131044"/>
                <a:gd name="csX1" fmla="*/ 135326 w 155232"/>
                <a:gd name="csY1" fmla="*/ 43514 h 131044"/>
                <a:gd name="csX2" fmla="*/ 75764 w 155232"/>
                <a:gd name="csY2" fmla="*/ 106470 h 131044"/>
                <a:gd name="csX3" fmla="*/ 39382 w 155232"/>
                <a:gd name="csY3" fmla="*/ 124918 h 131044"/>
                <a:gd name="csX4" fmla="*/ 16683 w 155232"/>
                <a:gd name="csY4" fmla="*/ 129856 h 131044"/>
                <a:gd name="csX5" fmla="*/ 5573 w 155232"/>
                <a:gd name="csY5" fmla="*/ 76775 h 131044"/>
                <a:gd name="csX6" fmla="*/ 86 w 155232"/>
                <a:gd name="csY6" fmla="*/ 45434 h 131044"/>
                <a:gd name="csX7" fmla="*/ 5264 w 155232"/>
                <a:gd name="csY7" fmla="*/ 13133 h 131044"/>
                <a:gd name="csX8" fmla="*/ 55567 w 155232"/>
                <a:gd name="csY8" fmla="*/ 0 h 131044"/>
                <a:gd name="csX9" fmla="*/ 115746 w 155232"/>
                <a:gd name="csY9" fmla="*/ 7338 h 131044"/>
                <a:gd name="csX10" fmla="*/ 153808 w 155232"/>
                <a:gd name="csY10" fmla="*/ 9635 h 131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5232" h="131044">
                  <a:moveTo>
                    <a:pt x="153843" y="9635"/>
                  </a:moveTo>
                  <a:cubicBezTo>
                    <a:pt x="160323" y="19682"/>
                    <a:pt x="142424" y="33056"/>
                    <a:pt x="135326" y="43514"/>
                  </a:cubicBezTo>
                  <a:cubicBezTo>
                    <a:pt x="118215" y="68683"/>
                    <a:pt x="102682" y="90560"/>
                    <a:pt x="75764" y="106470"/>
                  </a:cubicBezTo>
                  <a:cubicBezTo>
                    <a:pt x="64071" y="113363"/>
                    <a:pt x="51933" y="119741"/>
                    <a:pt x="39382" y="124918"/>
                  </a:cubicBezTo>
                  <a:cubicBezTo>
                    <a:pt x="35028" y="126702"/>
                    <a:pt x="21346" y="133834"/>
                    <a:pt x="16683" y="129856"/>
                  </a:cubicBezTo>
                  <a:cubicBezTo>
                    <a:pt x="9482" y="123718"/>
                    <a:pt x="8281" y="92206"/>
                    <a:pt x="5573" y="76775"/>
                  </a:cubicBezTo>
                  <a:cubicBezTo>
                    <a:pt x="2829" y="61379"/>
                    <a:pt x="360" y="52361"/>
                    <a:pt x="86" y="45434"/>
                  </a:cubicBezTo>
                  <a:cubicBezTo>
                    <a:pt x="-257" y="36347"/>
                    <a:pt x="223" y="20814"/>
                    <a:pt x="5264" y="13133"/>
                  </a:cubicBezTo>
                  <a:cubicBezTo>
                    <a:pt x="12156" y="2675"/>
                    <a:pt x="41131" y="0"/>
                    <a:pt x="55567" y="0"/>
                  </a:cubicBezTo>
                  <a:cubicBezTo>
                    <a:pt x="70003" y="0"/>
                    <a:pt x="107174" y="7132"/>
                    <a:pt x="115746" y="7338"/>
                  </a:cubicBezTo>
                  <a:cubicBezTo>
                    <a:pt x="124319" y="7544"/>
                    <a:pt x="146402" y="-1852"/>
                    <a:pt x="153808" y="9635"/>
                  </a:cubicBezTo>
                  <a:close/>
                </a:path>
              </a:pathLst>
            </a:custGeom>
            <a:solidFill>
              <a:srgbClr val="7494B2"/>
            </a:solidFill>
            <a:ln w="3429" cap="flat">
              <a:noFill/>
              <a:prstDash val="solid"/>
              <a:miter/>
            </a:ln>
          </p:spPr>
          <p:txBody>
            <a:bodyPr/>
            <a:lstStyle/>
            <a:p>
              <a:endParaRPr lang="en-US"/>
            </a:p>
          </p:txBody>
        </p:sp>
        <p:sp>
          <p:nvSpPr>
            <p:cNvPr id="1186" name="Freeform 1185">
              <a:extLst>
                <a:ext uri="{FF2B5EF4-FFF2-40B4-BE49-F238E27FC236}">
                  <a16:creationId xmlns:a16="http://schemas.microsoft.com/office/drawing/2014/main" id="{B808B742-927C-4988-EB06-B8C39CEAA61D}"/>
                </a:ext>
              </a:extLst>
            </p:cNvPr>
            <p:cNvSpPr/>
            <p:nvPr/>
          </p:nvSpPr>
          <p:spPr>
            <a:xfrm>
              <a:off x="4824247" y="2842365"/>
              <a:ext cx="245251" cy="275471"/>
            </a:xfrm>
            <a:custGeom>
              <a:avLst/>
              <a:gdLst>
                <a:gd name="csX0" fmla="*/ 230606 w 245251"/>
                <a:gd name="csY0" fmla="*/ 9259 h 275471"/>
                <a:gd name="csX1" fmla="*/ 229371 w 245251"/>
                <a:gd name="csY1" fmla="*/ 33365 h 275471"/>
                <a:gd name="csX2" fmla="*/ 236709 w 245251"/>
                <a:gd name="csY2" fmla="*/ 86034 h 275471"/>
                <a:gd name="csX3" fmla="*/ 244322 w 245251"/>
                <a:gd name="csY3" fmla="*/ 131743 h 275471"/>
                <a:gd name="csX4" fmla="*/ 208420 w 245251"/>
                <a:gd name="csY4" fmla="*/ 200494 h 275471"/>
                <a:gd name="csX5" fmla="*/ 133634 w 245251"/>
                <a:gd name="csY5" fmla="*/ 226383 h 275471"/>
                <a:gd name="csX6" fmla="*/ 122935 w 245251"/>
                <a:gd name="csY6" fmla="*/ 226760 h 275471"/>
                <a:gd name="csX7" fmla="*/ 116694 w 245251"/>
                <a:gd name="csY7" fmla="*/ 221514 h 275471"/>
                <a:gd name="csX8" fmla="*/ 84085 w 245251"/>
                <a:gd name="csY8" fmla="*/ 220588 h 275471"/>
                <a:gd name="csX9" fmla="*/ 62859 w 245251"/>
                <a:gd name="csY9" fmla="*/ 246854 h 275471"/>
                <a:gd name="csX10" fmla="*/ 62927 w 245251"/>
                <a:gd name="csY10" fmla="*/ 255598 h 275471"/>
                <a:gd name="csX11" fmla="*/ 56481 w 245251"/>
                <a:gd name="csY11" fmla="*/ 261702 h 275471"/>
                <a:gd name="csX12" fmla="*/ 4189 w 245251"/>
                <a:gd name="csY12" fmla="*/ 271372 h 275471"/>
                <a:gd name="csX13" fmla="*/ 10087 w 245251"/>
                <a:gd name="csY13" fmla="*/ 229949 h 275471"/>
                <a:gd name="csX14" fmla="*/ 26340 w 245251"/>
                <a:gd name="csY14" fmla="*/ 38371 h 275471"/>
                <a:gd name="csX15" fmla="*/ 230606 w 245251"/>
                <a:gd name="csY15" fmla="*/ 9190 h 275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45251" h="275471">
                  <a:moveTo>
                    <a:pt x="230606" y="9259"/>
                  </a:moveTo>
                  <a:cubicBezTo>
                    <a:pt x="235509" y="11214"/>
                    <a:pt x="231051" y="21020"/>
                    <a:pt x="229371" y="33365"/>
                  </a:cubicBezTo>
                  <a:cubicBezTo>
                    <a:pt x="227657" y="46189"/>
                    <a:pt x="233932" y="68478"/>
                    <a:pt x="236709" y="86034"/>
                  </a:cubicBezTo>
                  <a:cubicBezTo>
                    <a:pt x="238835" y="99236"/>
                    <a:pt x="240653" y="119056"/>
                    <a:pt x="244322" y="131743"/>
                  </a:cubicBezTo>
                  <a:cubicBezTo>
                    <a:pt x="247991" y="144430"/>
                    <a:pt x="241750" y="177143"/>
                    <a:pt x="208420" y="200494"/>
                  </a:cubicBezTo>
                  <a:cubicBezTo>
                    <a:pt x="192372" y="211741"/>
                    <a:pt x="153899" y="222440"/>
                    <a:pt x="133634" y="226383"/>
                  </a:cubicBezTo>
                  <a:cubicBezTo>
                    <a:pt x="130342" y="227035"/>
                    <a:pt x="125952" y="227618"/>
                    <a:pt x="122935" y="226760"/>
                  </a:cubicBezTo>
                  <a:cubicBezTo>
                    <a:pt x="121049" y="226246"/>
                    <a:pt x="118477" y="223400"/>
                    <a:pt x="116694" y="221514"/>
                  </a:cubicBezTo>
                  <a:cubicBezTo>
                    <a:pt x="111791" y="216302"/>
                    <a:pt x="103012" y="213216"/>
                    <a:pt x="84085" y="220588"/>
                  </a:cubicBezTo>
                  <a:cubicBezTo>
                    <a:pt x="66699" y="227378"/>
                    <a:pt x="62893" y="238659"/>
                    <a:pt x="62859" y="246854"/>
                  </a:cubicBezTo>
                  <a:cubicBezTo>
                    <a:pt x="62859" y="250523"/>
                    <a:pt x="63511" y="253130"/>
                    <a:pt x="62927" y="255598"/>
                  </a:cubicBezTo>
                  <a:cubicBezTo>
                    <a:pt x="62242" y="258444"/>
                    <a:pt x="58950" y="260159"/>
                    <a:pt x="56481" y="261702"/>
                  </a:cubicBezTo>
                  <a:cubicBezTo>
                    <a:pt x="42148" y="270720"/>
                    <a:pt x="15162" y="281522"/>
                    <a:pt x="4189" y="271372"/>
                  </a:cubicBezTo>
                  <a:cubicBezTo>
                    <a:pt x="-6338" y="261599"/>
                    <a:pt x="9092" y="246031"/>
                    <a:pt x="10087" y="229949"/>
                  </a:cubicBezTo>
                  <a:cubicBezTo>
                    <a:pt x="11081" y="213867"/>
                    <a:pt x="-21906" y="92104"/>
                    <a:pt x="26340" y="38371"/>
                  </a:cubicBezTo>
                  <a:cubicBezTo>
                    <a:pt x="74586" y="-15361"/>
                    <a:pt x="208317" y="275"/>
                    <a:pt x="230606" y="9190"/>
                  </a:cubicBezTo>
                  <a:close/>
                </a:path>
              </a:pathLst>
            </a:custGeom>
            <a:grpFill/>
            <a:ln w="3429" cap="flat">
              <a:noFill/>
              <a:prstDash val="solid"/>
              <a:miter/>
            </a:ln>
          </p:spPr>
          <p:txBody>
            <a:bodyPr/>
            <a:lstStyle/>
            <a:p>
              <a:endParaRPr lang="en-US"/>
            </a:p>
          </p:txBody>
        </p:sp>
        <p:sp>
          <p:nvSpPr>
            <p:cNvPr id="1187" name="Freeform 1186">
              <a:extLst>
                <a:ext uri="{FF2B5EF4-FFF2-40B4-BE49-F238E27FC236}">
                  <a16:creationId xmlns:a16="http://schemas.microsoft.com/office/drawing/2014/main" id="{1E8ED1B7-55FF-593B-4360-5DCAEB40F043}"/>
                </a:ext>
              </a:extLst>
            </p:cNvPr>
            <p:cNvSpPr/>
            <p:nvPr/>
          </p:nvSpPr>
          <p:spPr>
            <a:xfrm>
              <a:off x="4892482" y="3064120"/>
              <a:ext cx="47778" cy="35284"/>
            </a:xfrm>
            <a:custGeom>
              <a:avLst/>
              <a:gdLst>
                <a:gd name="csX0" fmla="*/ 33063 w 47778"/>
                <a:gd name="csY0" fmla="*/ 0 h 35284"/>
                <a:gd name="csX1" fmla="*/ 1447 w 47778"/>
                <a:gd name="csY1" fmla="*/ 16768 h 35284"/>
                <a:gd name="csX2" fmla="*/ 1105 w 47778"/>
                <a:gd name="csY2" fmla="*/ 17625 h 35284"/>
                <a:gd name="csX3" fmla="*/ 13655 w 47778"/>
                <a:gd name="csY3" fmla="*/ 35284 h 35284"/>
                <a:gd name="csX4" fmla="*/ 15506 w 47778"/>
                <a:gd name="csY4" fmla="*/ 35216 h 35284"/>
                <a:gd name="csX5" fmla="*/ 47739 w 47778"/>
                <a:gd name="csY5" fmla="*/ 14779 h 35284"/>
                <a:gd name="csX6" fmla="*/ 33063 w 47778"/>
                <a:gd name="csY6" fmla="*/ 0 h 35284"/>
                <a:gd name="csX7" fmla="*/ 33063 w 47778"/>
                <a:gd name="csY7" fmla="*/ 0 h 352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7778" h="35284">
                  <a:moveTo>
                    <a:pt x="33063" y="0"/>
                  </a:moveTo>
                  <a:cubicBezTo>
                    <a:pt x="20958" y="0"/>
                    <a:pt x="5185" y="8092"/>
                    <a:pt x="1447" y="16768"/>
                  </a:cubicBezTo>
                  <a:cubicBezTo>
                    <a:pt x="1310" y="17042"/>
                    <a:pt x="1207" y="17351"/>
                    <a:pt x="1105" y="17625"/>
                  </a:cubicBezTo>
                  <a:cubicBezTo>
                    <a:pt x="-2702" y="28598"/>
                    <a:pt x="3779" y="35284"/>
                    <a:pt x="13655" y="35284"/>
                  </a:cubicBezTo>
                  <a:cubicBezTo>
                    <a:pt x="14237" y="35284"/>
                    <a:pt x="14855" y="35284"/>
                    <a:pt x="15506" y="35216"/>
                  </a:cubicBezTo>
                  <a:cubicBezTo>
                    <a:pt x="29016" y="34153"/>
                    <a:pt x="47156" y="24860"/>
                    <a:pt x="47739" y="14779"/>
                  </a:cubicBezTo>
                  <a:cubicBezTo>
                    <a:pt x="48356" y="4046"/>
                    <a:pt x="41635" y="0"/>
                    <a:pt x="33063" y="0"/>
                  </a:cubicBezTo>
                  <a:lnTo>
                    <a:pt x="33063" y="0"/>
                  </a:lnTo>
                  <a:close/>
                </a:path>
              </a:pathLst>
            </a:custGeom>
            <a:solidFill>
              <a:srgbClr val="7494B2"/>
            </a:solidFill>
            <a:ln w="3429" cap="flat">
              <a:noFill/>
              <a:prstDash val="solid"/>
              <a:miter/>
            </a:ln>
          </p:spPr>
          <p:txBody>
            <a:bodyPr/>
            <a:lstStyle/>
            <a:p>
              <a:endParaRPr lang="en-US"/>
            </a:p>
          </p:txBody>
        </p:sp>
      </p:grpSp>
      <p:sp>
        <p:nvSpPr>
          <p:cNvPr id="1197" name="TextBox 1196">
            <a:extLst>
              <a:ext uri="{FF2B5EF4-FFF2-40B4-BE49-F238E27FC236}">
                <a16:creationId xmlns:a16="http://schemas.microsoft.com/office/drawing/2014/main" id="{958E90F5-EDD8-0E3B-F290-A02EC7E7688E}"/>
              </a:ext>
            </a:extLst>
          </p:cNvPr>
          <p:cNvSpPr txBox="1"/>
          <p:nvPr/>
        </p:nvSpPr>
        <p:spPr>
          <a:xfrm>
            <a:off x="7242601" y="3411976"/>
            <a:ext cx="566330" cy="416589"/>
          </a:xfrm>
          <a:prstGeom prst="rect">
            <a:avLst/>
          </a:prstGeom>
          <a:noFill/>
        </p:spPr>
        <p:txBody>
          <a:bodyPr wrap="none" lIns="90000" bIns="46800" rtlCol="0" anchor="ctr" anchorCtr="0">
            <a:spAutoFit/>
          </a:bodyPr>
          <a:lstStyle/>
          <a:p>
            <a:pPr algn="ctr"/>
            <a:r>
              <a:rPr lang="en-US" sz="1050" err="1">
                <a:solidFill>
                  <a:schemeClr val="tx2"/>
                </a:solidFill>
              </a:rPr>
              <a:t>Vagus</a:t>
            </a:r>
            <a:br>
              <a:rPr lang="en-US" sz="1050">
                <a:solidFill>
                  <a:schemeClr val="tx2"/>
                </a:solidFill>
              </a:rPr>
            </a:br>
            <a:r>
              <a:rPr lang="en-US" sz="1050">
                <a:solidFill>
                  <a:schemeClr val="tx2"/>
                </a:solidFill>
              </a:rPr>
              <a:t>nerve</a:t>
            </a:r>
          </a:p>
        </p:txBody>
      </p:sp>
      <p:grpSp>
        <p:nvGrpSpPr>
          <p:cNvPr id="1205" name="Graphic 3">
            <a:extLst>
              <a:ext uri="{FF2B5EF4-FFF2-40B4-BE49-F238E27FC236}">
                <a16:creationId xmlns:a16="http://schemas.microsoft.com/office/drawing/2014/main" id="{274DDA67-728B-1F77-C221-EAF7A1E28CDA}"/>
              </a:ext>
            </a:extLst>
          </p:cNvPr>
          <p:cNvGrpSpPr/>
          <p:nvPr/>
        </p:nvGrpSpPr>
        <p:grpSpPr>
          <a:xfrm>
            <a:off x="6364801" y="4257129"/>
            <a:ext cx="245113" cy="225274"/>
            <a:chOff x="4281956" y="3967010"/>
            <a:chExt cx="402126" cy="369579"/>
          </a:xfrm>
          <a:solidFill>
            <a:schemeClr val="accent3"/>
          </a:solidFill>
        </p:grpSpPr>
        <p:sp>
          <p:nvSpPr>
            <p:cNvPr id="1214" name="Freeform 1213">
              <a:extLst>
                <a:ext uri="{FF2B5EF4-FFF2-40B4-BE49-F238E27FC236}">
                  <a16:creationId xmlns:a16="http://schemas.microsoft.com/office/drawing/2014/main" id="{B068FAB5-758D-025E-1E94-EBD318895069}"/>
                </a:ext>
              </a:extLst>
            </p:cNvPr>
            <p:cNvSpPr/>
            <p:nvPr/>
          </p:nvSpPr>
          <p:spPr>
            <a:xfrm>
              <a:off x="4281956" y="3967010"/>
              <a:ext cx="402126" cy="369579"/>
            </a:xfrm>
            <a:custGeom>
              <a:avLst/>
              <a:gdLst>
                <a:gd name="csX0" fmla="*/ 312656 w 402126"/>
                <a:gd name="csY0" fmla="*/ 52738 h 369579"/>
                <a:gd name="csX1" fmla="*/ 246579 w 402126"/>
                <a:gd name="csY1" fmla="*/ 66728 h 369579"/>
                <a:gd name="csX2" fmla="*/ 223708 w 402126"/>
                <a:gd name="csY2" fmla="*/ 43343 h 369579"/>
                <a:gd name="csX3" fmla="*/ 215993 w 402126"/>
                <a:gd name="csY3" fmla="*/ 0 h 369579"/>
                <a:gd name="csX4" fmla="*/ 183314 w 402126"/>
                <a:gd name="csY4" fmla="*/ 0 h 369579"/>
                <a:gd name="csX5" fmla="*/ 187806 w 402126"/>
                <a:gd name="csY5" fmla="*/ 46531 h 369579"/>
                <a:gd name="csX6" fmla="*/ 231492 w 402126"/>
                <a:gd name="csY6" fmla="*/ 122484 h 369579"/>
                <a:gd name="csX7" fmla="*/ 174296 w 402126"/>
                <a:gd name="csY7" fmla="*/ 250660 h 369579"/>
                <a:gd name="csX8" fmla="*/ 137914 w 402126"/>
                <a:gd name="csY8" fmla="*/ 235641 h 369579"/>
                <a:gd name="csX9" fmla="*/ 98961 w 402126"/>
                <a:gd name="csY9" fmla="*/ 231389 h 369579"/>
                <a:gd name="csX10" fmla="*/ 71598 w 402126"/>
                <a:gd name="csY10" fmla="*/ 221548 h 369579"/>
                <a:gd name="csX11" fmla="*/ 11521 w 402126"/>
                <a:gd name="csY11" fmla="*/ 245516 h 369579"/>
                <a:gd name="csX12" fmla="*/ 0 w 402126"/>
                <a:gd name="csY12" fmla="*/ 314576 h 369579"/>
                <a:gd name="csX13" fmla="*/ 34 w 402126"/>
                <a:gd name="csY13" fmla="*/ 326578 h 369579"/>
                <a:gd name="csX14" fmla="*/ 33844 w 402126"/>
                <a:gd name="csY14" fmla="*/ 326578 h 369579"/>
                <a:gd name="csX15" fmla="*/ 40462 w 402126"/>
                <a:gd name="csY15" fmla="*/ 281829 h 369579"/>
                <a:gd name="csX16" fmla="*/ 57710 w 402126"/>
                <a:gd name="csY16" fmla="*/ 264170 h 369579"/>
                <a:gd name="csX17" fmla="*/ 72386 w 402126"/>
                <a:gd name="csY17" fmla="*/ 263073 h 369579"/>
                <a:gd name="csX18" fmla="*/ 86754 w 402126"/>
                <a:gd name="csY18" fmla="*/ 314645 h 369579"/>
                <a:gd name="csX19" fmla="*/ 236875 w 402126"/>
                <a:gd name="csY19" fmla="*/ 364674 h 369579"/>
                <a:gd name="csX20" fmla="*/ 402119 w 402126"/>
                <a:gd name="csY20" fmla="*/ 146658 h 369579"/>
                <a:gd name="csX21" fmla="*/ 312588 w 402126"/>
                <a:gd name="csY21" fmla="*/ 52704 h 369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02126" h="369579">
                  <a:moveTo>
                    <a:pt x="312656" y="52738"/>
                  </a:moveTo>
                  <a:cubicBezTo>
                    <a:pt x="276995" y="52738"/>
                    <a:pt x="259232" y="69986"/>
                    <a:pt x="246579" y="66728"/>
                  </a:cubicBezTo>
                  <a:cubicBezTo>
                    <a:pt x="234955" y="63711"/>
                    <a:pt x="228063" y="55275"/>
                    <a:pt x="223708" y="43343"/>
                  </a:cubicBezTo>
                  <a:cubicBezTo>
                    <a:pt x="219422" y="31684"/>
                    <a:pt x="217570" y="16596"/>
                    <a:pt x="215993" y="0"/>
                  </a:cubicBezTo>
                  <a:lnTo>
                    <a:pt x="183314" y="0"/>
                  </a:lnTo>
                  <a:cubicBezTo>
                    <a:pt x="183932" y="15911"/>
                    <a:pt x="185612" y="34941"/>
                    <a:pt x="187806" y="46531"/>
                  </a:cubicBezTo>
                  <a:cubicBezTo>
                    <a:pt x="195693" y="87920"/>
                    <a:pt x="223228" y="109899"/>
                    <a:pt x="231492" y="122484"/>
                  </a:cubicBezTo>
                  <a:cubicBezTo>
                    <a:pt x="245071" y="143229"/>
                    <a:pt x="217124" y="247539"/>
                    <a:pt x="174296" y="250660"/>
                  </a:cubicBezTo>
                  <a:cubicBezTo>
                    <a:pt x="161300" y="251620"/>
                    <a:pt x="157562" y="243253"/>
                    <a:pt x="137914" y="235641"/>
                  </a:cubicBezTo>
                  <a:cubicBezTo>
                    <a:pt x="121661" y="229332"/>
                    <a:pt x="108116" y="230017"/>
                    <a:pt x="98961" y="231389"/>
                  </a:cubicBezTo>
                  <a:cubicBezTo>
                    <a:pt x="81233" y="234029"/>
                    <a:pt x="83668" y="227514"/>
                    <a:pt x="71598" y="221548"/>
                  </a:cubicBezTo>
                  <a:cubicBezTo>
                    <a:pt x="44851" y="208346"/>
                    <a:pt x="21363" y="225765"/>
                    <a:pt x="11521" y="245516"/>
                  </a:cubicBezTo>
                  <a:cubicBezTo>
                    <a:pt x="994" y="266639"/>
                    <a:pt x="0" y="292014"/>
                    <a:pt x="0" y="314576"/>
                  </a:cubicBezTo>
                  <a:cubicBezTo>
                    <a:pt x="0" y="318725"/>
                    <a:pt x="0" y="322669"/>
                    <a:pt x="34" y="326578"/>
                  </a:cubicBezTo>
                  <a:lnTo>
                    <a:pt x="33844" y="326578"/>
                  </a:lnTo>
                  <a:cubicBezTo>
                    <a:pt x="34633" y="308199"/>
                    <a:pt x="35696" y="292493"/>
                    <a:pt x="40462" y="281829"/>
                  </a:cubicBezTo>
                  <a:cubicBezTo>
                    <a:pt x="44063" y="273771"/>
                    <a:pt x="48555" y="267771"/>
                    <a:pt x="57710" y="264170"/>
                  </a:cubicBezTo>
                  <a:cubicBezTo>
                    <a:pt x="64362" y="261598"/>
                    <a:pt x="70089" y="259301"/>
                    <a:pt x="72386" y="263073"/>
                  </a:cubicBezTo>
                  <a:cubicBezTo>
                    <a:pt x="78010" y="272365"/>
                    <a:pt x="71015" y="286939"/>
                    <a:pt x="86754" y="314645"/>
                  </a:cubicBezTo>
                  <a:cubicBezTo>
                    <a:pt x="105990" y="348489"/>
                    <a:pt x="160957" y="382505"/>
                    <a:pt x="236875" y="364674"/>
                  </a:cubicBezTo>
                  <a:cubicBezTo>
                    <a:pt x="324795" y="344031"/>
                    <a:pt x="403045" y="241676"/>
                    <a:pt x="402119" y="146658"/>
                  </a:cubicBezTo>
                  <a:cubicBezTo>
                    <a:pt x="401605" y="95223"/>
                    <a:pt x="370504" y="52704"/>
                    <a:pt x="312588" y="52704"/>
                  </a:cubicBezTo>
                  <a:close/>
                </a:path>
              </a:pathLst>
            </a:custGeom>
            <a:grpFill/>
            <a:ln w="3429" cap="flat">
              <a:noFill/>
              <a:prstDash val="solid"/>
              <a:miter/>
            </a:ln>
          </p:spPr>
          <p:txBody>
            <a:bodyPr/>
            <a:lstStyle/>
            <a:p>
              <a:endParaRPr lang="en-US"/>
            </a:p>
          </p:txBody>
        </p:sp>
        <p:sp>
          <p:nvSpPr>
            <p:cNvPr id="1215" name="Freeform 1214">
              <a:extLst>
                <a:ext uri="{FF2B5EF4-FFF2-40B4-BE49-F238E27FC236}">
                  <a16:creationId xmlns:a16="http://schemas.microsoft.com/office/drawing/2014/main" id="{C7BB50C0-01E1-875A-09C8-4FBC339F36BC}"/>
                </a:ext>
              </a:extLst>
            </p:cNvPr>
            <p:cNvSpPr/>
            <p:nvPr/>
          </p:nvSpPr>
          <p:spPr>
            <a:xfrm>
              <a:off x="4290032" y="3967010"/>
              <a:ext cx="384653" cy="360387"/>
            </a:xfrm>
            <a:custGeom>
              <a:avLst/>
              <a:gdLst>
                <a:gd name="csX0" fmla="*/ 304580 w 384653"/>
                <a:gd name="csY0" fmla="*/ 61996 h 360387"/>
                <a:gd name="csX1" fmla="*/ 262163 w 384653"/>
                <a:gd name="csY1" fmla="*/ 71152 h 360387"/>
                <a:gd name="csX2" fmla="*/ 241897 w 384653"/>
                <a:gd name="csY2" fmla="*/ 76398 h 360387"/>
                <a:gd name="csX3" fmla="*/ 236205 w 384653"/>
                <a:gd name="csY3" fmla="*/ 75678 h 360387"/>
                <a:gd name="csX4" fmla="*/ 199138 w 384653"/>
                <a:gd name="csY4" fmla="*/ 5246 h 360387"/>
                <a:gd name="csX5" fmla="*/ 198932 w 384653"/>
                <a:gd name="csY5" fmla="*/ 0 h 360387"/>
                <a:gd name="csX6" fmla="*/ 184565 w 384653"/>
                <a:gd name="csY6" fmla="*/ 0 h 360387"/>
                <a:gd name="csX7" fmla="*/ 184770 w 384653"/>
                <a:gd name="csY7" fmla="*/ 5178 h 360387"/>
                <a:gd name="csX8" fmla="*/ 188885 w 384653"/>
                <a:gd name="csY8" fmla="*/ 44783 h 360387"/>
                <a:gd name="csX9" fmla="*/ 222146 w 384653"/>
                <a:gd name="csY9" fmla="*/ 106059 h 360387"/>
                <a:gd name="csX10" fmla="*/ 231233 w 384653"/>
                <a:gd name="csY10" fmla="*/ 117409 h 360387"/>
                <a:gd name="csX11" fmla="*/ 216797 w 384653"/>
                <a:gd name="csY11" fmla="*/ 214895 h 360387"/>
                <a:gd name="csX12" fmla="*/ 166939 w 384653"/>
                <a:gd name="csY12" fmla="*/ 259884 h 360387"/>
                <a:gd name="csX13" fmla="*/ 164265 w 384653"/>
                <a:gd name="csY13" fmla="*/ 259987 h 360387"/>
                <a:gd name="csX14" fmla="*/ 142971 w 384653"/>
                <a:gd name="csY14" fmla="*/ 252614 h 360387"/>
                <a:gd name="csX15" fmla="*/ 126546 w 384653"/>
                <a:gd name="csY15" fmla="*/ 244282 h 360387"/>
                <a:gd name="csX16" fmla="*/ 102783 w 384653"/>
                <a:gd name="csY16" fmla="*/ 239755 h 360387"/>
                <a:gd name="csX17" fmla="*/ 98702 w 384653"/>
                <a:gd name="csY17" fmla="*/ 239755 h 360387"/>
                <a:gd name="csX18" fmla="*/ 78128 w 384653"/>
                <a:gd name="csY18" fmla="*/ 243596 h 360387"/>
                <a:gd name="csX19" fmla="*/ 77545 w 384653"/>
                <a:gd name="csY19" fmla="*/ 244008 h 360387"/>
                <a:gd name="csX20" fmla="*/ 73911 w 384653"/>
                <a:gd name="csY20" fmla="*/ 245551 h 360387"/>
                <a:gd name="csX21" fmla="*/ 73156 w 384653"/>
                <a:gd name="csY21" fmla="*/ 245482 h 360387"/>
                <a:gd name="csX22" fmla="*/ 72985 w 384653"/>
                <a:gd name="csY22" fmla="*/ 245482 h 360387"/>
                <a:gd name="csX23" fmla="*/ 69899 w 384653"/>
                <a:gd name="csY23" fmla="*/ 241881 h 360387"/>
                <a:gd name="csX24" fmla="*/ 69384 w 384653"/>
                <a:gd name="csY24" fmla="*/ 240339 h 360387"/>
                <a:gd name="csX25" fmla="*/ 66024 w 384653"/>
                <a:gd name="csY25" fmla="*/ 234372 h 360387"/>
                <a:gd name="csX26" fmla="*/ 59440 w 384653"/>
                <a:gd name="csY26" fmla="*/ 229880 h 360387"/>
                <a:gd name="csX27" fmla="*/ 44764 w 384653"/>
                <a:gd name="csY27" fmla="*/ 226211 h 360387"/>
                <a:gd name="csX28" fmla="*/ 29745 w 384653"/>
                <a:gd name="csY28" fmla="*/ 230223 h 360387"/>
                <a:gd name="csX29" fmla="*/ 20624 w 384653"/>
                <a:gd name="csY29" fmla="*/ 238761 h 360387"/>
                <a:gd name="csX30" fmla="*/ 18224 w 384653"/>
                <a:gd name="csY30" fmla="*/ 240784 h 360387"/>
                <a:gd name="csX31" fmla="*/ 12497 w 384653"/>
                <a:gd name="csY31" fmla="*/ 247916 h 360387"/>
                <a:gd name="csX32" fmla="*/ 11331 w 384653"/>
                <a:gd name="csY32" fmla="*/ 250351 h 360387"/>
                <a:gd name="csX33" fmla="*/ 8382 w 384653"/>
                <a:gd name="csY33" fmla="*/ 256729 h 360387"/>
                <a:gd name="csX34" fmla="*/ 8074 w 384653"/>
                <a:gd name="csY34" fmla="*/ 257449 h 360387"/>
                <a:gd name="csX35" fmla="*/ 7251 w 384653"/>
                <a:gd name="csY35" fmla="*/ 260090 h 360387"/>
                <a:gd name="csX36" fmla="*/ 7354 w 384653"/>
                <a:gd name="csY36" fmla="*/ 260844 h 360387"/>
                <a:gd name="csX37" fmla="*/ 7491 w 384653"/>
                <a:gd name="csY37" fmla="*/ 262799 h 360387"/>
                <a:gd name="csX38" fmla="*/ 7011 w 384653"/>
                <a:gd name="csY38" fmla="*/ 264273 h 360387"/>
                <a:gd name="csX39" fmla="*/ 5776 w 384653"/>
                <a:gd name="csY39" fmla="*/ 266605 h 360387"/>
                <a:gd name="csX40" fmla="*/ 3890 w 384653"/>
                <a:gd name="csY40" fmla="*/ 270994 h 360387"/>
                <a:gd name="csX41" fmla="*/ 3650 w 384653"/>
                <a:gd name="csY41" fmla="*/ 273737 h 360387"/>
                <a:gd name="csX42" fmla="*/ 3650 w 384653"/>
                <a:gd name="csY42" fmla="*/ 274834 h 360387"/>
                <a:gd name="csX43" fmla="*/ 3582 w 384653"/>
                <a:gd name="csY43" fmla="*/ 277235 h 360387"/>
                <a:gd name="csX44" fmla="*/ 2862 w 384653"/>
                <a:gd name="csY44" fmla="*/ 279018 h 360387"/>
                <a:gd name="csX45" fmla="*/ 2416 w 384653"/>
                <a:gd name="csY45" fmla="*/ 280046 h 360387"/>
                <a:gd name="csX46" fmla="*/ 2622 w 384653"/>
                <a:gd name="csY46" fmla="*/ 281041 h 360387"/>
                <a:gd name="csX47" fmla="*/ 2965 w 384653"/>
                <a:gd name="csY47" fmla="*/ 282858 h 360387"/>
                <a:gd name="csX48" fmla="*/ 1833 w 384653"/>
                <a:gd name="csY48" fmla="*/ 286287 h 360387"/>
                <a:gd name="csX49" fmla="*/ 1113 w 384653"/>
                <a:gd name="csY49" fmla="*/ 287899 h 360387"/>
                <a:gd name="csX50" fmla="*/ 976 w 384653"/>
                <a:gd name="csY50" fmla="*/ 293145 h 360387"/>
                <a:gd name="csX51" fmla="*/ 1387 w 384653"/>
                <a:gd name="csY51" fmla="*/ 294757 h 360387"/>
                <a:gd name="csX52" fmla="*/ 1902 w 384653"/>
                <a:gd name="csY52" fmla="*/ 298254 h 360387"/>
                <a:gd name="csX53" fmla="*/ 393 w 384653"/>
                <a:gd name="csY53" fmla="*/ 301272 h 360387"/>
                <a:gd name="csX54" fmla="*/ 1113 w 384653"/>
                <a:gd name="csY54" fmla="*/ 308541 h 360387"/>
                <a:gd name="csX55" fmla="*/ 1559 w 384653"/>
                <a:gd name="csY55" fmla="*/ 309982 h 360387"/>
                <a:gd name="csX56" fmla="*/ 907 w 384653"/>
                <a:gd name="csY56" fmla="*/ 313170 h 360387"/>
                <a:gd name="csX57" fmla="*/ 496 w 384653"/>
                <a:gd name="csY57" fmla="*/ 314302 h 360387"/>
                <a:gd name="csX58" fmla="*/ 1662 w 384653"/>
                <a:gd name="csY58" fmla="*/ 317114 h 360387"/>
                <a:gd name="csX59" fmla="*/ 1799 w 384653"/>
                <a:gd name="csY59" fmla="*/ 320406 h 360387"/>
                <a:gd name="csX60" fmla="*/ 1079 w 384653"/>
                <a:gd name="csY60" fmla="*/ 326612 h 360387"/>
                <a:gd name="csX61" fmla="*/ 16509 w 384653"/>
                <a:gd name="csY61" fmla="*/ 326612 h 360387"/>
                <a:gd name="csX62" fmla="*/ 16509 w 384653"/>
                <a:gd name="csY62" fmla="*/ 324075 h 360387"/>
                <a:gd name="csX63" fmla="*/ 16166 w 384653"/>
                <a:gd name="csY63" fmla="*/ 321777 h 360387"/>
                <a:gd name="csX64" fmla="*/ 15789 w 384653"/>
                <a:gd name="csY64" fmla="*/ 318828 h 360387"/>
                <a:gd name="csX65" fmla="*/ 16406 w 384653"/>
                <a:gd name="csY65" fmla="*/ 316188 h 360387"/>
                <a:gd name="csX66" fmla="*/ 16646 w 384653"/>
                <a:gd name="csY66" fmla="*/ 313685 h 360387"/>
                <a:gd name="csX67" fmla="*/ 17538 w 384653"/>
                <a:gd name="csY67" fmla="*/ 309124 h 360387"/>
                <a:gd name="csX68" fmla="*/ 18189 w 384653"/>
                <a:gd name="csY68" fmla="*/ 297226 h 360387"/>
                <a:gd name="csX69" fmla="*/ 18292 w 384653"/>
                <a:gd name="csY69" fmla="*/ 293797 h 360387"/>
                <a:gd name="csX70" fmla="*/ 19287 w 384653"/>
                <a:gd name="csY70" fmla="*/ 292802 h 360387"/>
                <a:gd name="csX71" fmla="*/ 21756 w 384653"/>
                <a:gd name="csY71" fmla="*/ 280835 h 360387"/>
                <a:gd name="csX72" fmla="*/ 24156 w 384653"/>
                <a:gd name="csY72" fmla="*/ 276069 h 360387"/>
                <a:gd name="csX73" fmla="*/ 25733 w 384653"/>
                <a:gd name="csY73" fmla="*/ 274457 h 360387"/>
                <a:gd name="csX74" fmla="*/ 27516 w 384653"/>
                <a:gd name="csY74" fmla="*/ 271405 h 360387"/>
                <a:gd name="csX75" fmla="*/ 29985 w 384653"/>
                <a:gd name="csY75" fmla="*/ 267393 h 360387"/>
                <a:gd name="csX76" fmla="*/ 34751 w 384653"/>
                <a:gd name="csY76" fmla="*/ 262353 h 360387"/>
                <a:gd name="csX77" fmla="*/ 35711 w 384653"/>
                <a:gd name="csY77" fmla="*/ 261598 h 360387"/>
                <a:gd name="csX78" fmla="*/ 36946 w 384653"/>
                <a:gd name="csY78" fmla="*/ 260570 h 360387"/>
                <a:gd name="csX79" fmla="*/ 37357 w 384653"/>
                <a:gd name="csY79" fmla="*/ 259506 h 360387"/>
                <a:gd name="csX80" fmla="*/ 38112 w 384653"/>
                <a:gd name="csY80" fmla="*/ 257724 h 360387"/>
                <a:gd name="csX81" fmla="*/ 42295 w 384653"/>
                <a:gd name="csY81" fmla="*/ 256523 h 360387"/>
                <a:gd name="csX82" fmla="*/ 44318 w 384653"/>
                <a:gd name="csY82" fmla="*/ 256352 h 360387"/>
                <a:gd name="csX83" fmla="*/ 48227 w 384653"/>
                <a:gd name="csY83" fmla="*/ 254877 h 360387"/>
                <a:gd name="csX84" fmla="*/ 54948 w 384653"/>
                <a:gd name="csY84" fmla="*/ 252580 h 360387"/>
                <a:gd name="csX85" fmla="*/ 57794 w 384653"/>
                <a:gd name="csY85" fmla="*/ 251997 h 360387"/>
                <a:gd name="csX86" fmla="*/ 61703 w 384653"/>
                <a:gd name="csY86" fmla="*/ 251106 h 360387"/>
                <a:gd name="csX87" fmla="*/ 63967 w 384653"/>
                <a:gd name="csY87" fmla="*/ 249974 h 360387"/>
                <a:gd name="csX88" fmla="*/ 67910 w 384653"/>
                <a:gd name="csY88" fmla="*/ 248328 h 360387"/>
                <a:gd name="csX89" fmla="*/ 68664 w 384653"/>
                <a:gd name="csY89" fmla="*/ 248260 h 360387"/>
                <a:gd name="csX90" fmla="*/ 72779 w 384653"/>
                <a:gd name="csY90" fmla="*/ 254774 h 360387"/>
                <a:gd name="csX91" fmla="*/ 74734 w 384653"/>
                <a:gd name="csY91" fmla="*/ 264719 h 360387"/>
                <a:gd name="csX92" fmla="*/ 76242 w 384653"/>
                <a:gd name="csY92" fmla="*/ 275520 h 360387"/>
                <a:gd name="csX93" fmla="*/ 86564 w 384653"/>
                <a:gd name="csY93" fmla="*/ 310119 h 360387"/>
                <a:gd name="csX94" fmla="*/ 187719 w 384653"/>
                <a:gd name="csY94" fmla="*/ 360388 h 360387"/>
                <a:gd name="csX95" fmla="*/ 226535 w 384653"/>
                <a:gd name="csY95" fmla="*/ 355724 h 360387"/>
                <a:gd name="csX96" fmla="*/ 337223 w 384653"/>
                <a:gd name="csY96" fmla="*/ 278023 h 360387"/>
                <a:gd name="csX97" fmla="*/ 384647 w 384653"/>
                <a:gd name="csY97" fmla="*/ 146830 h 360387"/>
                <a:gd name="csX98" fmla="*/ 304374 w 384653"/>
                <a:gd name="csY98" fmla="*/ 62030 h 3603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384653" h="360387">
                  <a:moveTo>
                    <a:pt x="304580" y="61996"/>
                  </a:moveTo>
                  <a:cubicBezTo>
                    <a:pt x="286166" y="61996"/>
                    <a:pt x="272930" y="67037"/>
                    <a:pt x="262163" y="71152"/>
                  </a:cubicBezTo>
                  <a:cubicBezTo>
                    <a:pt x="254756" y="73963"/>
                    <a:pt x="248344" y="76398"/>
                    <a:pt x="241897" y="76398"/>
                  </a:cubicBezTo>
                  <a:cubicBezTo>
                    <a:pt x="239943" y="76398"/>
                    <a:pt x="238022" y="76158"/>
                    <a:pt x="236205" y="75678"/>
                  </a:cubicBezTo>
                  <a:cubicBezTo>
                    <a:pt x="207539" y="68272"/>
                    <a:pt x="202189" y="36862"/>
                    <a:pt x="199138" y="5246"/>
                  </a:cubicBezTo>
                  <a:lnTo>
                    <a:pt x="198932" y="0"/>
                  </a:lnTo>
                  <a:lnTo>
                    <a:pt x="184565" y="0"/>
                  </a:lnTo>
                  <a:lnTo>
                    <a:pt x="184770" y="5178"/>
                  </a:lnTo>
                  <a:cubicBezTo>
                    <a:pt x="185559" y="20608"/>
                    <a:pt x="187136" y="35799"/>
                    <a:pt x="188885" y="44783"/>
                  </a:cubicBezTo>
                  <a:cubicBezTo>
                    <a:pt x="194440" y="73998"/>
                    <a:pt x="211002" y="93166"/>
                    <a:pt x="222146" y="106059"/>
                  </a:cubicBezTo>
                  <a:cubicBezTo>
                    <a:pt x="225815" y="110311"/>
                    <a:pt x="229004" y="113980"/>
                    <a:pt x="231233" y="117409"/>
                  </a:cubicBezTo>
                  <a:cubicBezTo>
                    <a:pt x="242583" y="134759"/>
                    <a:pt x="232742" y="182697"/>
                    <a:pt x="216797" y="214895"/>
                  </a:cubicBezTo>
                  <a:cubicBezTo>
                    <a:pt x="202910" y="242945"/>
                    <a:pt x="185696" y="258512"/>
                    <a:pt x="166939" y="259884"/>
                  </a:cubicBezTo>
                  <a:cubicBezTo>
                    <a:pt x="166013" y="259952"/>
                    <a:pt x="165156" y="259987"/>
                    <a:pt x="164265" y="259987"/>
                  </a:cubicBezTo>
                  <a:cubicBezTo>
                    <a:pt x="155178" y="259987"/>
                    <a:pt x="149246" y="256386"/>
                    <a:pt x="142971" y="252614"/>
                  </a:cubicBezTo>
                  <a:cubicBezTo>
                    <a:pt x="138684" y="250042"/>
                    <a:pt x="133849" y="247128"/>
                    <a:pt x="126546" y="244282"/>
                  </a:cubicBezTo>
                  <a:cubicBezTo>
                    <a:pt x="118762" y="241264"/>
                    <a:pt x="110738" y="239755"/>
                    <a:pt x="102783" y="239755"/>
                  </a:cubicBezTo>
                  <a:lnTo>
                    <a:pt x="98702" y="239755"/>
                  </a:lnTo>
                  <a:cubicBezTo>
                    <a:pt x="91570" y="239755"/>
                    <a:pt x="83512" y="240030"/>
                    <a:pt x="78128" y="243596"/>
                  </a:cubicBezTo>
                  <a:lnTo>
                    <a:pt x="77545" y="244008"/>
                  </a:lnTo>
                  <a:cubicBezTo>
                    <a:pt x="76585" y="244693"/>
                    <a:pt x="75419" y="245551"/>
                    <a:pt x="73911" y="245551"/>
                  </a:cubicBezTo>
                  <a:lnTo>
                    <a:pt x="73156" y="245482"/>
                  </a:lnTo>
                  <a:lnTo>
                    <a:pt x="72985" y="245482"/>
                  </a:lnTo>
                  <a:cubicBezTo>
                    <a:pt x="72025" y="245174"/>
                    <a:pt x="70722" y="244385"/>
                    <a:pt x="69899" y="241881"/>
                  </a:cubicBezTo>
                  <a:lnTo>
                    <a:pt x="69384" y="240339"/>
                  </a:lnTo>
                  <a:cubicBezTo>
                    <a:pt x="68561" y="237801"/>
                    <a:pt x="67978" y="235949"/>
                    <a:pt x="66024" y="234372"/>
                  </a:cubicBezTo>
                  <a:cubicBezTo>
                    <a:pt x="63829" y="232589"/>
                    <a:pt x="61806" y="231012"/>
                    <a:pt x="59440" y="229880"/>
                  </a:cubicBezTo>
                  <a:cubicBezTo>
                    <a:pt x="54537" y="227445"/>
                    <a:pt x="49599" y="226211"/>
                    <a:pt x="44764" y="226211"/>
                  </a:cubicBezTo>
                  <a:cubicBezTo>
                    <a:pt x="39689" y="226211"/>
                    <a:pt x="34511" y="227617"/>
                    <a:pt x="29745" y="230223"/>
                  </a:cubicBezTo>
                  <a:cubicBezTo>
                    <a:pt x="25630" y="232486"/>
                    <a:pt x="21550" y="235023"/>
                    <a:pt x="20624" y="238761"/>
                  </a:cubicBezTo>
                  <a:cubicBezTo>
                    <a:pt x="20384" y="239790"/>
                    <a:pt x="19458" y="240544"/>
                    <a:pt x="18224" y="240784"/>
                  </a:cubicBezTo>
                  <a:cubicBezTo>
                    <a:pt x="15515" y="241264"/>
                    <a:pt x="13869" y="244933"/>
                    <a:pt x="12497" y="247916"/>
                  </a:cubicBezTo>
                  <a:lnTo>
                    <a:pt x="11331" y="250351"/>
                  </a:lnTo>
                  <a:cubicBezTo>
                    <a:pt x="10303" y="252443"/>
                    <a:pt x="9240" y="254535"/>
                    <a:pt x="8382" y="256729"/>
                  </a:cubicBezTo>
                  <a:lnTo>
                    <a:pt x="8074" y="257449"/>
                  </a:lnTo>
                  <a:cubicBezTo>
                    <a:pt x="7731" y="258341"/>
                    <a:pt x="7319" y="259335"/>
                    <a:pt x="7251" y="260090"/>
                  </a:cubicBezTo>
                  <a:cubicBezTo>
                    <a:pt x="7251" y="260296"/>
                    <a:pt x="7285" y="260535"/>
                    <a:pt x="7354" y="260844"/>
                  </a:cubicBezTo>
                  <a:cubicBezTo>
                    <a:pt x="7491" y="261358"/>
                    <a:pt x="7628" y="262010"/>
                    <a:pt x="7491" y="262799"/>
                  </a:cubicBezTo>
                  <a:cubicBezTo>
                    <a:pt x="7388" y="263381"/>
                    <a:pt x="7182" y="263861"/>
                    <a:pt x="7011" y="264273"/>
                  </a:cubicBezTo>
                  <a:cubicBezTo>
                    <a:pt x="6634" y="265061"/>
                    <a:pt x="6222" y="265850"/>
                    <a:pt x="5776" y="266605"/>
                  </a:cubicBezTo>
                  <a:cubicBezTo>
                    <a:pt x="4953" y="268079"/>
                    <a:pt x="4165" y="269451"/>
                    <a:pt x="3890" y="270994"/>
                  </a:cubicBezTo>
                  <a:cubicBezTo>
                    <a:pt x="3719" y="271885"/>
                    <a:pt x="3685" y="272811"/>
                    <a:pt x="3650" y="273737"/>
                  </a:cubicBezTo>
                  <a:cubicBezTo>
                    <a:pt x="3650" y="274080"/>
                    <a:pt x="3650" y="274457"/>
                    <a:pt x="3650" y="274834"/>
                  </a:cubicBezTo>
                  <a:cubicBezTo>
                    <a:pt x="3650" y="275623"/>
                    <a:pt x="3719" y="276446"/>
                    <a:pt x="3582" y="277235"/>
                  </a:cubicBezTo>
                  <a:cubicBezTo>
                    <a:pt x="3445" y="277955"/>
                    <a:pt x="3136" y="278503"/>
                    <a:pt x="2862" y="279018"/>
                  </a:cubicBezTo>
                  <a:cubicBezTo>
                    <a:pt x="2656" y="279395"/>
                    <a:pt x="2450" y="279738"/>
                    <a:pt x="2416" y="280046"/>
                  </a:cubicBezTo>
                  <a:cubicBezTo>
                    <a:pt x="2416" y="280286"/>
                    <a:pt x="2484" y="280664"/>
                    <a:pt x="2622" y="281041"/>
                  </a:cubicBezTo>
                  <a:cubicBezTo>
                    <a:pt x="2793" y="281555"/>
                    <a:pt x="2965" y="282172"/>
                    <a:pt x="2965" y="282858"/>
                  </a:cubicBezTo>
                  <a:cubicBezTo>
                    <a:pt x="2965" y="284196"/>
                    <a:pt x="2347" y="285293"/>
                    <a:pt x="1833" y="286287"/>
                  </a:cubicBezTo>
                  <a:cubicBezTo>
                    <a:pt x="1524" y="286870"/>
                    <a:pt x="1250" y="287384"/>
                    <a:pt x="1113" y="287899"/>
                  </a:cubicBezTo>
                  <a:cubicBezTo>
                    <a:pt x="633" y="289682"/>
                    <a:pt x="770" y="291636"/>
                    <a:pt x="976" y="293145"/>
                  </a:cubicBezTo>
                  <a:cubicBezTo>
                    <a:pt x="1010" y="293557"/>
                    <a:pt x="1147" y="293968"/>
                    <a:pt x="1387" y="294757"/>
                  </a:cubicBezTo>
                  <a:cubicBezTo>
                    <a:pt x="1696" y="295820"/>
                    <a:pt x="2073" y="297020"/>
                    <a:pt x="1902" y="298254"/>
                  </a:cubicBezTo>
                  <a:cubicBezTo>
                    <a:pt x="1764" y="299317"/>
                    <a:pt x="1216" y="300106"/>
                    <a:pt x="393" y="301272"/>
                  </a:cubicBezTo>
                  <a:cubicBezTo>
                    <a:pt x="-396" y="302506"/>
                    <a:pt x="84" y="305867"/>
                    <a:pt x="1113" y="308541"/>
                  </a:cubicBezTo>
                  <a:cubicBezTo>
                    <a:pt x="1284" y="308953"/>
                    <a:pt x="1456" y="309433"/>
                    <a:pt x="1559" y="309982"/>
                  </a:cubicBezTo>
                  <a:cubicBezTo>
                    <a:pt x="1799" y="311319"/>
                    <a:pt x="1284" y="312382"/>
                    <a:pt x="907" y="313170"/>
                  </a:cubicBezTo>
                  <a:cubicBezTo>
                    <a:pt x="701" y="313616"/>
                    <a:pt x="496" y="313993"/>
                    <a:pt x="496" y="314302"/>
                  </a:cubicBezTo>
                  <a:cubicBezTo>
                    <a:pt x="461" y="314988"/>
                    <a:pt x="1044" y="316051"/>
                    <a:pt x="1662" y="317114"/>
                  </a:cubicBezTo>
                  <a:cubicBezTo>
                    <a:pt x="2347" y="318314"/>
                    <a:pt x="1970" y="319686"/>
                    <a:pt x="1799" y="320406"/>
                  </a:cubicBezTo>
                  <a:cubicBezTo>
                    <a:pt x="1250" y="322532"/>
                    <a:pt x="1113" y="324418"/>
                    <a:pt x="1079" y="326612"/>
                  </a:cubicBezTo>
                  <a:lnTo>
                    <a:pt x="16509" y="326612"/>
                  </a:lnTo>
                  <a:lnTo>
                    <a:pt x="16509" y="324075"/>
                  </a:lnTo>
                  <a:cubicBezTo>
                    <a:pt x="16509" y="323354"/>
                    <a:pt x="16338" y="322566"/>
                    <a:pt x="16166" y="321777"/>
                  </a:cubicBezTo>
                  <a:cubicBezTo>
                    <a:pt x="15961" y="320851"/>
                    <a:pt x="15755" y="319891"/>
                    <a:pt x="15789" y="318828"/>
                  </a:cubicBezTo>
                  <a:cubicBezTo>
                    <a:pt x="15789" y="317834"/>
                    <a:pt x="16132" y="316942"/>
                    <a:pt x="16406" y="316188"/>
                  </a:cubicBezTo>
                  <a:cubicBezTo>
                    <a:pt x="16715" y="315365"/>
                    <a:pt x="16955" y="314679"/>
                    <a:pt x="16646" y="313685"/>
                  </a:cubicBezTo>
                  <a:cubicBezTo>
                    <a:pt x="15995" y="311662"/>
                    <a:pt x="15995" y="310976"/>
                    <a:pt x="17538" y="309124"/>
                  </a:cubicBezTo>
                  <a:cubicBezTo>
                    <a:pt x="19698" y="306518"/>
                    <a:pt x="19390" y="301135"/>
                    <a:pt x="18189" y="297226"/>
                  </a:cubicBezTo>
                  <a:cubicBezTo>
                    <a:pt x="17915" y="296334"/>
                    <a:pt x="17504" y="294997"/>
                    <a:pt x="18292" y="293797"/>
                  </a:cubicBezTo>
                  <a:cubicBezTo>
                    <a:pt x="18566" y="293385"/>
                    <a:pt x="18875" y="293111"/>
                    <a:pt x="19287" y="292802"/>
                  </a:cubicBezTo>
                  <a:cubicBezTo>
                    <a:pt x="22098" y="290368"/>
                    <a:pt x="22064" y="285121"/>
                    <a:pt x="21756" y="280835"/>
                  </a:cubicBezTo>
                  <a:cubicBezTo>
                    <a:pt x="21550" y="278263"/>
                    <a:pt x="22990" y="277063"/>
                    <a:pt x="24156" y="276069"/>
                  </a:cubicBezTo>
                  <a:cubicBezTo>
                    <a:pt x="24739" y="275589"/>
                    <a:pt x="25287" y="275109"/>
                    <a:pt x="25733" y="274457"/>
                  </a:cubicBezTo>
                  <a:cubicBezTo>
                    <a:pt x="26419" y="273497"/>
                    <a:pt x="26968" y="272468"/>
                    <a:pt x="27516" y="271405"/>
                  </a:cubicBezTo>
                  <a:cubicBezTo>
                    <a:pt x="28271" y="270034"/>
                    <a:pt x="29025" y="268662"/>
                    <a:pt x="29985" y="267393"/>
                  </a:cubicBezTo>
                  <a:cubicBezTo>
                    <a:pt x="31425" y="265542"/>
                    <a:pt x="33037" y="263861"/>
                    <a:pt x="34751" y="262353"/>
                  </a:cubicBezTo>
                  <a:cubicBezTo>
                    <a:pt x="35060" y="262078"/>
                    <a:pt x="35369" y="261838"/>
                    <a:pt x="35711" y="261598"/>
                  </a:cubicBezTo>
                  <a:cubicBezTo>
                    <a:pt x="36192" y="261255"/>
                    <a:pt x="36603" y="260913"/>
                    <a:pt x="36946" y="260570"/>
                  </a:cubicBezTo>
                  <a:cubicBezTo>
                    <a:pt x="37117" y="260364"/>
                    <a:pt x="37220" y="259918"/>
                    <a:pt x="37357" y="259506"/>
                  </a:cubicBezTo>
                  <a:cubicBezTo>
                    <a:pt x="37495" y="258924"/>
                    <a:pt x="37666" y="258272"/>
                    <a:pt x="38112" y="257724"/>
                  </a:cubicBezTo>
                  <a:cubicBezTo>
                    <a:pt x="39003" y="256626"/>
                    <a:pt x="40684" y="256592"/>
                    <a:pt x="42295" y="256523"/>
                  </a:cubicBezTo>
                  <a:cubicBezTo>
                    <a:pt x="43050" y="256523"/>
                    <a:pt x="43907" y="256489"/>
                    <a:pt x="44318" y="256352"/>
                  </a:cubicBezTo>
                  <a:cubicBezTo>
                    <a:pt x="45621" y="255906"/>
                    <a:pt x="46924" y="255392"/>
                    <a:pt x="48227" y="254877"/>
                  </a:cubicBezTo>
                  <a:cubicBezTo>
                    <a:pt x="50456" y="254020"/>
                    <a:pt x="52651" y="253163"/>
                    <a:pt x="54948" y="252580"/>
                  </a:cubicBezTo>
                  <a:cubicBezTo>
                    <a:pt x="55874" y="252340"/>
                    <a:pt x="56834" y="252168"/>
                    <a:pt x="57794" y="251997"/>
                  </a:cubicBezTo>
                  <a:cubicBezTo>
                    <a:pt x="59132" y="251757"/>
                    <a:pt x="60435" y="251517"/>
                    <a:pt x="61703" y="251106"/>
                  </a:cubicBezTo>
                  <a:cubicBezTo>
                    <a:pt x="62492" y="250831"/>
                    <a:pt x="63212" y="250386"/>
                    <a:pt x="63967" y="249974"/>
                  </a:cubicBezTo>
                  <a:cubicBezTo>
                    <a:pt x="65167" y="249288"/>
                    <a:pt x="66401" y="248568"/>
                    <a:pt x="67910" y="248328"/>
                  </a:cubicBezTo>
                  <a:lnTo>
                    <a:pt x="68664" y="248260"/>
                  </a:lnTo>
                  <a:cubicBezTo>
                    <a:pt x="72368" y="248260"/>
                    <a:pt x="72642" y="252512"/>
                    <a:pt x="72779" y="254774"/>
                  </a:cubicBezTo>
                  <a:cubicBezTo>
                    <a:pt x="72985" y="258101"/>
                    <a:pt x="73808" y="261358"/>
                    <a:pt x="74734" y="264719"/>
                  </a:cubicBezTo>
                  <a:cubicBezTo>
                    <a:pt x="75659" y="268182"/>
                    <a:pt x="75934" y="271748"/>
                    <a:pt x="76242" y="275520"/>
                  </a:cubicBezTo>
                  <a:cubicBezTo>
                    <a:pt x="76928" y="284024"/>
                    <a:pt x="77751" y="294619"/>
                    <a:pt x="86564" y="310119"/>
                  </a:cubicBezTo>
                  <a:cubicBezTo>
                    <a:pt x="100794" y="335150"/>
                    <a:pt x="137553" y="360388"/>
                    <a:pt x="187719" y="360388"/>
                  </a:cubicBezTo>
                  <a:cubicBezTo>
                    <a:pt x="200338" y="360388"/>
                    <a:pt x="213402" y="358811"/>
                    <a:pt x="226535" y="355724"/>
                  </a:cubicBezTo>
                  <a:cubicBezTo>
                    <a:pt x="266483" y="346363"/>
                    <a:pt x="306808" y="318040"/>
                    <a:pt x="337223" y="278023"/>
                  </a:cubicBezTo>
                  <a:cubicBezTo>
                    <a:pt x="367776" y="237835"/>
                    <a:pt x="385058" y="190001"/>
                    <a:pt x="384647" y="146830"/>
                  </a:cubicBezTo>
                  <a:cubicBezTo>
                    <a:pt x="384269" y="107705"/>
                    <a:pt x="363010" y="62030"/>
                    <a:pt x="304374" y="62030"/>
                  </a:cubicBezTo>
                  <a:close/>
                </a:path>
              </a:pathLst>
            </a:custGeom>
            <a:grpFill/>
            <a:ln w="3429" cap="flat">
              <a:noFill/>
              <a:prstDash val="solid"/>
              <a:miter/>
            </a:ln>
          </p:spPr>
          <p:txBody>
            <a:bodyPr/>
            <a:lstStyle/>
            <a:p>
              <a:endParaRPr lang="en-US"/>
            </a:p>
          </p:txBody>
        </p:sp>
        <p:sp>
          <p:nvSpPr>
            <p:cNvPr id="1216" name="Freeform 1215">
              <a:extLst>
                <a:ext uri="{FF2B5EF4-FFF2-40B4-BE49-F238E27FC236}">
                  <a16:creationId xmlns:a16="http://schemas.microsoft.com/office/drawing/2014/main" id="{5D233510-3A0B-333B-8200-5F651080B29D}"/>
                </a:ext>
              </a:extLst>
            </p:cNvPr>
            <p:cNvSpPr/>
            <p:nvPr/>
          </p:nvSpPr>
          <p:spPr>
            <a:xfrm>
              <a:off x="4512105" y="4031731"/>
              <a:ext cx="27381" cy="19651"/>
            </a:xfrm>
            <a:custGeom>
              <a:avLst/>
              <a:gdLst>
                <a:gd name="csX0" fmla="*/ 6486 w 27381"/>
                <a:gd name="csY0" fmla="*/ 12980 h 19651"/>
                <a:gd name="csX1" fmla="*/ 6555 w 27381"/>
                <a:gd name="csY1" fmla="*/ 16546 h 19651"/>
                <a:gd name="csX2" fmla="*/ 8372 w 27381"/>
                <a:gd name="csY2" fmla="*/ 19426 h 19651"/>
                <a:gd name="csX3" fmla="*/ 11664 w 27381"/>
                <a:gd name="csY3" fmla="*/ 18912 h 19651"/>
                <a:gd name="csX4" fmla="*/ 14167 w 27381"/>
                <a:gd name="csY4" fmla="*/ 16512 h 19651"/>
                <a:gd name="csX5" fmla="*/ 27060 w 27381"/>
                <a:gd name="csY5" fmla="*/ 10717 h 19651"/>
                <a:gd name="csX6" fmla="*/ 24214 w 27381"/>
                <a:gd name="csY6" fmla="*/ 9174 h 19651"/>
                <a:gd name="csX7" fmla="*/ 21677 w 27381"/>
                <a:gd name="csY7" fmla="*/ 6636 h 19651"/>
                <a:gd name="csX8" fmla="*/ 4978 w 27381"/>
                <a:gd name="csY8" fmla="*/ 670 h 19651"/>
                <a:gd name="csX9" fmla="*/ 2029 w 27381"/>
                <a:gd name="csY9" fmla="*/ 430 h 19651"/>
                <a:gd name="csX10" fmla="*/ 417 w 27381"/>
                <a:gd name="csY10" fmla="*/ 361 h 19651"/>
                <a:gd name="csX11" fmla="*/ 1514 w 27381"/>
                <a:gd name="csY11" fmla="*/ 5333 h 19651"/>
                <a:gd name="csX12" fmla="*/ 6521 w 27381"/>
                <a:gd name="csY12" fmla="*/ 12980 h 19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7381" h="19651">
                  <a:moveTo>
                    <a:pt x="6486" y="12980"/>
                  </a:moveTo>
                  <a:cubicBezTo>
                    <a:pt x="6555" y="14180"/>
                    <a:pt x="6384" y="15346"/>
                    <a:pt x="6555" y="16546"/>
                  </a:cubicBezTo>
                  <a:cubicBezTo>
                    <a:pt x="6726" y="17712"/>
                    <a:pt x="7309" y="18947"/>
                    <a:pt x="8372" y="19426"/>
                  </a:cubicBezTo>
                  <a:cubicBezTo>
                    <a:pt x="9435" y="19907"/>
                    <a:pt x="10704" y="19564"/>
                    <a:pt x="11664" y="18912"/>
                  </a:cubicBezTo>
                  <a:cubicBezTo>
                    <a:pt x="12624" y="18261"/>
                    <a:pt x="13344" y="17335"/>
                    <a:pt x="14167" y="16512"/>
                  </a:cubicBezTo>
                  <a:cubicBezTo>
                    <a:pt x="16053" y="14523"/>
                    <a:pt x="21985" y="11437"/>
                    <a:pt x="27060" y="10717"/>
                  </a:cubicBezTo>
                  <a:cubicBezTo>
                    <a:pt x="28569" y="10511"/>
                    <a:pt x="24283" y="10717"/>
                    <a:pt x="24214" y="9174"/>
                  </a:cubicBezTo>
                  <a:cubicBezTo>
                    <a:pt x="24180" y="7905"/>
                    <a:pt x="22843" y="7151"/>
                    <a:pt x="21677" y="6636"/>
                  </a:cubicBezTo>
                  <a:cubicBezTo>
                    <a:pt x="16225" y="4305"/>
                    <a:pt x="10773" y="1939"/>
                    <a:pt x="4978" y="670"/>
                  </a:cubicBezTo>
                  <a:cubicBezTo>
                    <a:pt x="4018" y="464"/>
                    <a:pt x="3023" y="258"/>
                    <a:pt x="2029" y="430"/>
                  </a:cubicBezTo>
                  <a:cubicBezTo>
                    <a:pt x="1069" y="601"/>
                    <a:pt x="794" y="-564"/>
                    <a:pt x="417" y="361"/>
                  </a:cubicBezTo>
                  <a:cubicBezTo>
                    <a:pt x="-474" y="2693"/>
                    <a:pt x="143" y="4305"/>
                    <a:pt x="1514" y="5333"/>
                  </a:cubicBezTo>
                  <a:cubicBezTo>
                    <a:pt x="4292" y="7425"/>
                    <a:pt x="6384" y="10614"/>
                    <a:pt x="6521" y="12980"/>
                  </a:cubicBezTo>
                  <a:close/>
                </a:path>
              </a:pathLst>
            </a:custGeom>
            <a:grpFill/>
            <a:ln w="3429" cap="flat">
              <a:noFill/>
              <a:prstDash val="solid"/>
              <a:miter/>
            </a:ln>
          </p:spPr>
          <p:txBody>
            <a:bodyPr/>
            <a:lstStyle/>
            <a:p>
              <a:endParaRPr lang="en-US"/>
            </a:p>
          </p:txBody>
        </p:sp>
        <p:sp>
          <p:nvSpPr>
            <p:cNvPr id="1217" name="Freeform 1216">
              <a:extLst>
                <a:ext uri="{FF2B5EF4-FFF2-40B4-BE49-F238E27FC236}">
                  <a16:creationId xmlns:a16="http://schemas.microsoft.com/office/drawing/2014/main" id="{B7F45E11-881E-A163-0C42-5E19F0FD4668}"/>
                </a:ext>
              </a:extLst>
            </p:cNvPr>
            <p:cNvSpPr/>
            <p:nvPr/>
          </p:nvSpPr>
          <p:spPr>
            <a:xfrm>
              <a:off x="4490688" y="4054267"/>
              <a:ext cx="31743" cy="32288"/>
            </a:xfrm>
            <a:custGeom>
              <a:avLst/>
              <a:gdLst>
                <a:gd name="csX0" fmla="*/ 20291 w 31743"/>
                <a:gd name="csY0" fmla="*/ 8309 h 32288"/>
                <a:gd name="csX1" fmla="*/ 20977 w 31743"/>
                <a:gd name="csY1" fmla="*/ 8206 h 32288"/>
                <a:gd name="csX2" fmla="*/ 26738 w 31743"/>
                <a:gd name="csY2" fmla="*/ 18939 h 32288"/>
                <a:gd name="csX3" fmla="*/ 31744 w 31743"/>
                <a:gd name="csY3" fmla="*/ 32209 h 32288"/>
                <a:gd name="csX4" fmla="*/ 22006 w 31743"/>
                <a:gd name="csY4" fmla="*/ 26449 h 32288"/>
                <a:gd name="csX5" fmla="*/ 19296 w 31743"/>
                <a:gd name="csY5" fmla="*/ 23534 h 32288"/>
                <a:gd name="csX6" fmla="*/ 13193 w 31743"/>
                <a:gd name="csY6" fmla="*/ 14687 h 32288"/>
                <a:gd name="csX7" fmla="*/ 8358 w 31743"/>
                <a:gd name="csY7" fmla="*/ 5943 h 32288"/>
                <a:gd name="csX8" fmla="*/ 1774 w 31743"/>
                <a:gd name="csY8" fmla="*/ 1108 h 32288"/>
                <a:gd name="csX9" fmla="*/ 8392 w 31743"/>
                <a:gd name="csY9" fmla="*/ 2788 h 32288"/>
                <a:gd name="csX10" fmla="*/ 20291 w 31743"/>
                <a:gd name="csY10" fmla="*/ 8343 h 32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743" h="32288">
                  <a:moveTo>
                    <a:pt x="20291" y="8309"/>
                  </a:moveTo>
                  <a:cubicBezTo>
                    <a:pt x="20531" y="8309"/>
                    <a:pt x="20737" y="8240"/>
                    <a:pt x="20977" y="8206"/>
                  </a:cubicBezTo>
                  <a:cubicBezTo>
                    <a:pt x="28486" y="6903"/>
                    <a:pt x="26086" y="14172"/>
                    <a:pt x="26738" y="18939"/>
                  </a:cubicBezTo>
                  <a:cubicBezTo>
                    <a:pt x="27218" y="22299"/>
                    <a:pt x="28383" y="27169"/>
                    <a:pt x="31744" y="32209"/>
                  </a:cubicBezTo>
                  <a:cubicBezTo>
                    <a:pt x="30681" y="33032"/>
                    <a:pt x="23137" y="27169"/>
                    <a:pt x="22006" y="26449"/>
                  </a:cubicBezTo>
                  <a:cubicBezTo>
                    <a:pt x="20874" y="25763"/>
                    <a:pt x="20051" y="24631"/>
                    <a:pt x="19296" y="23534"/>
                  </a:cubicBezTo>
                  <a:cubicBezTo>
                    <a:pt x="17239" y="20619"/>
                    <a:pt x="14976" y="17807"/>
                    <a:pt x="13193" y="14687"/>
                  </a:cubicBezTo>
                  <a:cubicBezTo>
                    <a:pt x="11547" y="11807"/>
                    <a:pt x="9181" y="9201"/>
                    <a:pt x="8358" y="5943"/>
                  </a:cubicBezTo>
                  <a:cubicBezTo>
                    <a:pt x="8255" y="5497"/>
                    <a:pt x="-4604" y="-2973"/>
                    <a:pt x="1774" y="1108"/>
                  </a:cubicBezTo>
                  <a:cubicBezTo>
                    <a:pt x="2254" y="1417"/>
                    <a:pt x="8015" y="2343"/>
                    <a:pt x="8392" y="2788"/>
                  </a:cubicBezTo>
                  <a:cubicBezTo>
                    <a:pt x="11581" y="6697"/>
                    <a:pt x="16451" y="8755"/>
                    <a:pt x="20291" y="8343"/>
                  </a:cubicBezTo>
                  <a:close/>
                </a:path>
              </a:pathLst>
            </a:custGeom>
            <a:grpFill/>
            <a:ln w="3429" cap="flat">
              <a:noFill/>
              <a:prstDash val="solid"/>
              <a:miter/>
            </a:ln>
          </p:spPr>
          <p:txBody>
            <a:bodyPr/>
            <a:lstStyle/>
            <a:p>
              <a:endParaRPr lang="en-US"/>
            </a:p>
          </p:txBody>
        </p:sp>
        <p:grpSp>
          <p:nvGrpSpPr>
            <p:cNvPr id="1218" name="Graphic 3">
              <a:extLst>
                <a:ext uri="{FF2B5EF4-FFF2-40B4-BE49-F238E27FC236}">
                  <a16:creationId xmlns:a16="http://schemas.microsoft.com/office/drawing/2014/main" id="{BCD735C5-45A8-12CD-F255-9ECD99A51BA6}"/>
                </a:ext>
              </a:extLst>
            </p:cNvPr>
            <p:cNvGrpSpPr/>
            <p:nvPr/>
          </p:nvGrpSpPr>
          <p:grpSpPr>
            <a:xfrm>
              <a:off x="4375065" y="4040711"/>
              <a:ext cx="295781" cy="284095"/>
              <a:chOff x="4375065" y="4040711"/>
              <a:chExt cx="295781" cy="284095"/>
            </a:xfrm>
            <a:grpFill/>
          </p:grpSpPr>
          <p:sp>
            <p:nvSpPr>
              <p:cNvPr id="1219" name="Freeform 1218">
                <a:extLst>
                  <a:ext uri="{FF2B5EF4-FFF2-40B4-BE49-F238E27FC236}">
                    <a16:creationId xmlns:a16="http://schemas.microsoft.com/office/drawing/2014/main" id="{44C7124B-BEB5-E0DD-032C-4D1D2378DBC4}"/>
                  </a:ext>
                </a:extLst>
              </p:cNvPr>
              <p:cNvSpPr/>
              <p:nvPr/>
            </p:nvSpPr>
            <p:spPr>
              <a:xfrm>
                <a:off x="4520848" y="4040711"/>
                <a:ext cx="149998" cy="186252"/>
              </a:xfrm>
              <a:custGeom>
                <a:avLst/>
                <a:gdLst>
                  <a:gd name="csX0" fmla="*/ 93823 w 149998"/>
                  <a:gd name="csY0" fmla="*/ 89005 h 186252"/>
                  <a:gd name="csX1" fmla="*/ 92246 w 149998"/>
                  <a:gd name="csY1" fmla="*/ 78032 h 186252"/>
                  <a:gd name="csX2" fmla="*/ 93412 w 149998"/>
                  <a:gd name="csY2" fmla="*/ 71826 h 186252"/>
                  <a:gd name="csX3" fmla="*/ 95366 w 149998"/>
                  <a:gd name="csY3" fmla="*/ 69803 h 186252"/>
                  <a:gd name="csX4" fmla="*/ 96052 w 149998"/>
                  <a:gd name="csY4" fmla="*/ 72100 h 186252"/>
                  <a:gd name="csX5" fmla="*/ 96532 w 149998"/>
                  <a:gd name="csY5" fmla="*/ 76352 h 186252"/>
                  <a:gd name="csX6" fmla="*/ 98452 w 149998"/>
                  <a:gd name="csY6" fmla="*/ 83965 h 186252"/>
                  <a:gd name="csX7" fmla="*/ 101504 w 149998"/>
                  <a:gd name="csY7" fmla="*/ 92571 h 186252"/>
                  <a:gd name="csX8" fmla="*/ 103459 w 149998"/>
                  <a:gd name="csY8" fmla="*/ 102481 h 186252"/>
                  <a:gd name="csX9" fmla="*/ 101573 w 149998"/>
                  <a:gd name="csY9" fmla="*/ 116368 h 186252"/>
                  <a:gd name="csX10" fmla="*/ 96635 w 149998"/>
                  <a:gd name="csY10" fmla="*/ 128302 h 186252"/>
                  <a:gd name="csX11" fmla="*/ 93446 w 149998"/>
                  <a:gd name="csY11" fmla="*/ 133548 h 186252"/>
                  <a:gd name="csX12" fmla="*/ 89880 w 149998"/>
                  <a:gd name="csY12" fmla="*/ 136565 h 186252"/>
                  <a:gd name="csX13" fmla="*/ 90154 w 149998"/>
                  <a:gd name="csY13" fmla="*/ 132382 h 186252"/>
                  <a:gd name="csX14" fmla="*/ 91526 w 149998"/>
                  <a:gd name="csY14" fmla="*/ 127581 h 186252"/>
                  <a:gd name="csX15" fmla="*/ 95126 w 149998"/>
                  <a:gd name="csY15" fmla="*/ 114826 h 186252"/>
                  <a:gd name="csX16" fmla="*/ 96669 w 149998"/>
                  <a:gd name="csY16" fmla="*/ 102378 h 186252"/>
                  <a:gd name="csX17" fmla="*/ 93892 w 149998"/>
                  <a:gd name="csY17" fmla="*/ 89451 h 186252"/>
                  <a:gd name="csX18" fmla="*/ 93789 w 149998"/>
                  <a:gd name="csY18" fmla="*/ 89005 h 186252"/>
                  <a:gd name="csX19" fmla="*/ 107128 w 149998"/>
                  <a:gd name="csY19" fmla="*/ 81084 h 186252"/>
                  <a:gd name="csX20" fmla="*/ 107539 w 149998"/>
                  <a:gd name="csY20" fmla="*/ 72375 h 186252"/>
                  <a:gd name="csX21" fmla="*/ 109562 w 149998"/>
                  <a:gd name="csY21" fmla="*/ 68431 h 186252"/>
                  <a:gd name="csX22" fmla="*/ 112443 w 149998"/>
                  <a:gd name="csY22" fmla="*/ 63253 h 186252"/>
                  <a:gd name="csX23" fmla="*/ 113334 w 149998"/>
                  <a:gd name="csY23" fmla="*/ 59516 h 186252"/>
                  <a:gd name="csX24" fmla="*/ 112957 w 149998"/>
                  <a:gd name="csY24" fmla="*/ 55504 h 186252"/>
                  <a:gd name="csX25" fmla="*/ 110420 w 149998"/>
                  <a:gd name="csY25" fmla="*/ 49812 h 186252"/>
                  <a:gd name="csX26" fmla="*/ 108979 w 149998"/>
                  <a:gd name="csY26" fmla="*/ 46177 h 186252"/>
                  <a:gd name="csX27" fmla="*/ 109185 w 149998"/>
                  <a:gd name="csY27" fmla="*/ 42131 h 186252"/>
                  <a:gd name="csX28" fmla="*/ 110111 w 149998"/>
                  <a:gd name="csY28" fmla="*/ 36644 h 186252"/>
                  <a:gd name="csX29" fmla="*/ 110214 w 149998"/>
                  <a:gd name="csY29" fmla="*/ 33284 h 186252"/>
                  <a:gd name="csX30" fmla="*/ 109734 w 149998"/>
                  <a:gd name="csY30" fmla="*/ 29923 h 186252"/>
                  <a:gd name="csX31" fmla="*/ 108739 w 149998"/>
                  <a:gd name="csY31" fmla="*/ 26769 h 186252"/>
                  <a:gd name="csX32" fmla="*/ 107299 w 149998"/>
                  <a:gd name="csY32" fmla="*/ 23957 h 186252"/>
                  <a:gd name="csX33" fmla="*/ 103459 w 149998"/>
                  <a:gd name="csY33" fmla="*/ 19397 h 186252"/>
                  <a:gd name="csX34" fmla="*/ 102293 w 149998"/>
                  <a:gd name="csY34" fmla="*/ 18436 h 186252"/>
                  <a:gd name="csX35" fmla="*/ 100544 w 149998"/>
                  <a:gd name="csY35" fmla="*/ 17271 h 186252"/>
                  <a:gd name="csX36" fmla="*/ 95949 w 149998"/>
                  <a:gd name="csY36" fmla="*/ 15453 h 186252"/>
                  <a:gd name="csX37" fmla="*/ 93583 w 149998"/>
                  <a:gd name="csY37" fmla="*/ 15179 h 186252"/>
                  <a:gd name="csX38" fmla="*/ 91594 w 149998"/>
                  <a:gd name="csY38" fmla="*/ 15350 h 186252"/>
                  <a:gd name="csX39" fmla="*/ 89777 w 149998"/>
                  <a:gd name="csY39" fmla="*/ 16447 h 186252"/>
                  <a:gd name="csX40" fmla="*/ 91697 w 149998"/>
                  <a:gd name="csY40" fmla="*/ 17545 h 186252"/>
                  <a:gd name="csX41" fmla="*/ 95709 w 149998"/>
                  <a:gd name="csY41" fmla="*/ 19328 h 186252"/>
                  <a:gd name="csX42" fmla="*/ 99447 w 149998"/>
                  <a:gd name="csY42" fmla="*/ 22311 h 186252"/>
                  <a:gd name="csX43" fmla="*/ 100750 w 149998"/>
                  <a:gd name="csY43" fmla="*/ 23820 h 186252"/>
                  <a:gd name="csX44" fmla="*/ 101538 w 149998"/>
                  <a:gd name="csY44" fmla="*/ 24986 h 186252"/>
                  <a:gd name="csX45" fmla="*/ 104042 w 149998"/>
                  <a:gd name="csY45" fmla="*/ 32633 h 186252"/>
                  <a:gd name="csX46" fmla="*/ 104042 w 149998"/>
                  <a:gd name="csY46" fmla="*/ 33627 h 186252"/>
                  <a:gd name="csX47" fmla="*/ 104042 w 149998"/>
                  <a:gd name="csY47" fmla="*/ 34587 h 186252"/>
                  <a:gd name="csX48" fmla="*/ 103767 w 149998"/>
                  <a:gd name="csY48" fmla="*/ 36644 h 186252"/>
                  <a:gd name="csX49" fmla="*/ 102739 w 149998"/>
                  <a:gd name="csY49" fmla="*/ 41479 h 186252"/>
                  <a:gd name="csX50" fmla="*/ 102533 w 149998"/>
                  <a:gd name="csY50" fmla="*/ 47652 h 186252"/>
                  <a:gd name="csX51" fmla="*/ 104625 w 149998"/>
                  <a:gd name="csY51" fmla="*/ 53412 h 186252"/>
                  <a:gd name="csX52" fmla="*/ 106476 w 149998"/>
                  <a:gd name="csY52" fmla="*/ 57252 h 186252"/>
                  <a:gd name="csX53" fmla="*/ 106579 w 149998"/>
                  <a:gd name="csY53" fmla="*/ 59722 h 186252"/>
                  <a:gd name="csX54" fmla="*/ 103904 w 149998"/>
                  <a:gd name="csY54" fmla="*/ 64797 h 186252"/>
                  <a:gd name="csX55" fmla="*/ 102053 w 149998"/>
                  <a:gd name="csY55" fmla="*/ 68500 h 186252"/>
                  <a:gd name="csX56" fmla="*/ 100853 w 149998"/>
                  <a:gd name="csY56" fmla="*/ 72717 h 186252"/>
                  <a:gd name="csX57" fmla="*/ 101024 w 149998"/>
                  <a:gd name="csY57" fmla="*/ 81427 h 186252"/>
                  <a:gd name="csX58" fmla="*/ 104282 w 149998"/>
                  <a:gd name="csY58" fmla="*/ 89039 h 186252"/>
                  <a:gd name="csX59" fmla="*/ 106922 w 149998"/>
                  <a:gd name="csY59" fmla="*/ 93223 h 186252"/>
                  <a:gd name="csX60" fmla="*/ 108979 w 149998"/>
                  <a:gd name="csY60" fmla="*/ 99532 h 186252"/>
                  <a:gd name="csX61" fmla="*/ 108979 w 149998"/>
                  <a:gd name="csY61" fmla="*/ 106013 h 186252"/>
                  <a:gd name="csX62" fmla="*/ 108979 w 149998"/>
                  <a:gd name="csY62" fmla="*/ 109374 h 186252"/>
                  <a:gd name="csX63" fmla="*/ 111654 w 149998"/>
                  <a:gd name="csY63" fmla="*/ 106390 h 186252"/>
                  <a:gd name="csX64" fmla="*/ 113128 w 149998"/>
                  <a:gd name="csY64" fmla="*/ 96823 h 186252"/>
                  <a:gd name="csX65" fmla="*/ 111860 w 149998"/>
                  <a:gd name="csY65" fmla="*/ 91303 h 186252"/>
                  <a:gd name="csX66" fmla="*/ 109699 w 149998"/>
                  <a:gd name="csY66" fmla="*/ 86776 h 186252"/>
                  <a:gd name="csX67" fmla="*/ 108122 w 149998"/>
                  <a:gd name="csY67" fmla="*/ 83622 h 186252"/>
                  <a:gd name="csX68" fmla="*/ 107436 w 149998"/>
                  <a:gd name="csY68" fmla="*/ 81701 h 186252"/>
                  <a:gd name="csX69" fmla="*/ 107299 w 149998"/>
                  <a:gd name="csY69" fmla="*/ 81153 h 186252"/>
                  <a:gd name="csX70" fmla="*/ 94749 w 149998"/>
                  <a:gd name="csY70" fmla="*/ 39936 h 186252"/>
                  <a:gd name="csX71" fmla="*/ 94269 w 149998"/>
                  <a:gd name="csY71" fmla="*/ 35684 h 186252"/>
                  <a:gd name="csX72" fmla="*/ 92795 w 149998"/>
                  <a:gd name="csY72" fmla="*/ 30678 h 186252"/>
                  <a:gd name="csX73" fmla="*/ 86005 w 149998"/>
                  <a:gd name="csY73" fmla="*/ 23477 h 186252"/>
                  <a:gd name="csX74" fmla="*/ 77570 w 149998"/>
                  <a:gd name="csY74" fmla="*/ 20459 h 186252"/>
                  <a:gd name="csX75" fmla="*/ 69340 w 149998"/>
                  <a:gd name="csY75" fmla="*/ 20014 h 186252"/>
                  <a:gd name="csX76" fmla="*/ 61968 w 149998"/>
                  <a:gd name="csY76" fmla="*/ 19842 h 186252"/>
                  <a:gd name="csX77" fmla="*/ 55144 w 149998"/>
                  <a:gd name="csY77" fmla="*/ 18676 h 186252"/>
                  <a:gd name="csX78" fmla="*/ 48937 w 149998"/>
                  <a:gd name="csY78" fmla="*/ 17785 h 186252"/>
                  <a:gd name="csX79" fmla="*/ 45406 w 149998"/>
                  <a:gd name="csY79" fmla="*/ 18711 h 186252"/>
                  <a:gd name="csX80" fmla="*/ 44206 w 149998"/>
                  <a:gd name="csY80" fmla="*/ 20185 h 186252"/>
                  <a:gd name="csX81" fmla="*/ 45954 w 149998"/>
                  <a:gd name="csY81" fmla="*/ 20802 h 186252"/>
                  <a:gd name="csX82" fmla="*/ 49212 w 149998"/>
                  <a:gd name="csY82" fmla="*/ 21625 h 186252"/>
                  <a:gd name="csX83" fmla="*/ 55281 w 149998"/>
                  <a:gd name="csY83" fmla="*/ 24506 h 186252"/>
                  <a:gd name="csX84" fmla="*/ 62448 w 149998"/>
                  <a:gd name="csY84" fmla="*/ 26700 h 186252"/>
                  <a:gd name="csX85" fmla="*/ 69717 w 149998"/>
                  <a:gd name="csY85" fmla="*/ 27317 h 186252"/>
                  <a:gd name="csX86" fmla="*/ 76438 w 149998"/>
                  <a:gd name="csY86" fmla="*/ 27866 h 186252"/>
                  <a:gd name="csX87" fmla="*/ 82199 w 149998"/>
                  <a:gd name="csY87" fmla="*/ 29752 h 186252"/>
                  <a:gd name="csX88" fmla="*/ 87480 w 149998"/>
                  <a:gd name="csY88" fmla="*/ 35273 h 186252"/>
                  <a:gd name="csX89" fmla="*/ 88474 w 149998"/>
                  <a:gd name="csY89" fmla="*/ 39971 h 186252"/>
                  <a:gd name="csX90" fmla="*/ 89194 w 149998"/>
                  <a:gd name="csY90" fmla="*/ 43159 h 186252"/>
                  <a:gd name="csX91" fmla="*/ 90463 w 149998"/>
                  <a:gd name="csY91" fmla="*/ 46280 h 186252"/>
                  <a:gd name="csX92" fmla="*/ 92589 w 149998"/>
                  <a:gd name="csY92" fmla="*/ 50017 h 186252"/>
                  <a:gd name="csX93" fmla="*/ 93892 w 149998"/>
                  <a:gd name="csY93" fmla="*/ 52349 h 186252"/>
                  <a:gd name="csX94" fmla="*/ 94783 w 149998"/>
                  <a:gd name="csY94" fmla="*/ 54612 h 186252"/>
                  <a:gd name="csX95" fmla="*/ 94886 w 149998"/>
                  <a:gd name="csY95" fmla="*/ 58796 h 186252"/>
                  <a:gd name="csX96" fmla="*/ 94303 w 149998"/>
                  <a:gd name="csY96" fmla="*/ 61093 h 186252"/>
                  <a:gd name="csX97" fmla="*/ 95298 w 149998"/>
                  <a:gd name="csY97" fmla="*/ 61436 h 186252"/>
                  <a:gd name="csX98" fmla="*/ 97321 w 149998"/>
                  <a:gd name="csY98" fmla="*/ 60030 h 186252"/>
                  <a:gd name="csX99" fmla="*/ 98727 w 149998"/>
                  <a:gd name="csY99" fmla="*/ 52006 h 186252"/>
                  <a:gd name="csX100" fmla="*/ 95915 w 149998"/>
                  <a:gd name="csY100" fmla="*/ 44462 h 186252"/>
                  <a:gd name="csX101" fmla="*/ 94749 w 149998"/>
                  <a:gd name="csY101" fmla="*/ 40485 h 186252"/>
                  <a:gd name="csX102" fmla="*/ 94680 w 149998"/>
                  <a:gd name="csY102" fmla="*/ 40005 h 186252"/>
                  <a:gd name="csX103" fmla="*/ 78907 w 149998"/>
                  <a:gd name="csY103" fmla="*/ 46657 h 186252"/>
                  <a:gd name="csX104" fmla="*/ 79044 w 149998"/>
                  <a:gd name="csY104" fmla="*/ 49606 h 186252"/>
                  <a:gd name="csX105" fmla="*/ 78736 w 149998"/>
                  <a:gd name="csY105" fmla="*/ 53343 h 186252"/>
                  <a:gd name="csX106" fmla="*/ 78941 w 149998"/>
                  <a:gd name="csY106" fmla="*/ 55915 h 186252"/>
                  <a:gd name="csX107" fmla="*/ 79593 w 149998"/>
                  <a:gd name="csY107" fmla="*/ 58350 h 186252"/>
                  <a:gd name="csX108" fmla="*/ 81136 w 149998"/>
                  <a:gd name="csY108" fmla="*/ 61848 h 186252"/>
                  <a:gd name="csX109" fmla="*/ 82919 w 149998"/>
                  <a:gd name="csY109" fmla="*/ 67300 h 186252"/>
                  <a:gd name="csX110" fmla="*/ 83468 w 149998"/>
                  <a:gd name="csY110" fmla="*/ 69597 h 186252"/>
                  <a:gd name="csX111" fmla="*/ 84702 w 149998"/>
                  <a:gd name="csY111" fmla="*/ 71723 h 186252"/>
                  <a:gd name="csX112" fmla="*/ 86931 w 149998"/>
                  <a:gd name="csY112" fmla="*/ 69734 h 186252"/>
                  <a:gd name="csX113" fmla="*/ 87857 w 149998"/>
                  <a:gd name="csY113" fmla="*/ 66202 h 186252"/>
                  <a:gd name="csX114" fmla="*/ 87000 w 149998"/>
                  <a:gd name="csY114" fmla="*/ 58453 h 186252"/>
                  <a:gd name="csX115" fmla="*/ 85868 w 149998"/>
                  <a:gd name="csY115" fmla="*/ 55435 h 186252"/>
                  <a:gd name="csX116" fmla="*/ 85594 w 149998"/>
                  <a:gd name="csY116" fmla="*/ 54338 h 186252"/>
                  <a:gd name="csX117" fmla="*/ 85525 w 149998"/>
                  <a:gd name="csY117" fmla="*/ 53378 h 186252"/>
                  <a:gd name="csX118" fmla="*/ 85525 w 149998"/>
                  <a:gd name="csY118" fmla="*/ 48440 h 186252"/>
                  <a:gd name="csX119" fmla="*/ 83845 w 149998"/>
                  <a:gd name="csY119" fmla="*/ 42645 h 186252"/>
                  <a:gd name="csX120" fmla="*/ 80759 w 149998"/>
                  <a:gd name="csY120" fmla="*/ 38359 h 186252"/>
                  <a:gd name="csX121" fmla="*/ 76747 w 149998"/>
                  <a:gd name="csY121" fmla="*/ 37159 h 186252"/>
                  <a:gd name="csX122" fmla="*/ 77707 w 149998"/>
                  <a:gd name="csY122" fmla="*/ 41925 h 186252"/>
                  <a:gd name="csX123" fmla="*/ 78907 w 149998"/>
                  <a:gd name="csY123" fmla="*/ 46451 h 186252"/>
                  <a:gd name="csX124" fmla="*/ 78907 w 149998"/>
                  <a:gd name="csY124" fmla="*/ 46657 h 186252"/>
                  <a:gd name="csX125" fmla="*/ 73558 w 149998"/>
                  <a:gd name="csY125" fmla="*/ 74123 h 186252"/>
                  <a:gd name="csX126" fmla="*/ 79284 w 149998"/>
                  <a:gd name="csY126" fmla="*/ 83690 h 186252"/>
                  <a:gd name="csX127" fmla="*/ 82988 w 149998"/>
                  <a:gd name="csY127" fmla="*/ 92777 h 186252"/>
                  <a:gd name="csX128" fmla="*/ 83262 w 149998"/>
                  <a:gd name="csY128" fmla="*/ 97235 h 186252"/>
                  <a:gd name="csX129" fmla="*/ 82713 w 149998"/>
                  <a:gd name="csY129" fmla="*/ 102035 h 186252"/>
                  <a:gd name="csX130" fmla="*/ 81993 w 149998"/>
                  <a:gd name="csY130" fmla="*/ 105979 h 186252"/>
                  <a:gd name="csX131" fmla="*/ 82233 w 149998"/>
                  <a:gd name="csY131" fmla="*/ 109545 h 186252"/>
                  <a:gd name="csX132" fmla="*/ 85319 w 149998"/>
                  <a:gd name="csY132" fmla="*/ 107042 h 186252"/>
                  <a:gd name="csX133" fmla="*/ 87788 w 149998"/>
                  <a:gd name="csY133" fmla="*/ 102516 h 186252"/>
                  <a:gd name="csX134" fmla="*/ 89400 w 149998"/>
                  <a:gd name="csY134" fmla="*/ 97063 h 186252"/>
                  <a:gd name="csX135" fmla="*/ 89331 w 149998"/>
                  <a:gd name="csY135" fmla="*/ 90926 h 186252"/>
                  <a:gd name="csX136" fmla="*/ 85182 w 149998"/>
                  <a:gd name="csY136" fmla="*/ 80124 h 186252"/>
                  <a:gd name="csX137" fmla="*/ 80999 w 149998"/>
                  <a:gd name="csY137" fmla="*/ 73781 h 186252"/>
                  <a:gd name="csX138" fmla="*/ 76918 w 149998"/>
                  <a:gd name="csY138" fmla="*/ 68088 h 186252"/>
                  <a:gd name="csX139" fmla="*/ 73901 w 149998"/>
                  <a:gd name="csY139" fmla="*/ 62671 h 186252"/>
                  <a:gd name="csX140" fmla="*/ 71192 w 149998"/>
                  <a:gd name="csY140" fmla="*/ 57939 h 186252"/>
                  <a:gd name="csX141" fmla="*/ 69889 w 149998"/>
                  <a:gd name="csY141" fmla="*/ 60065 h 186252"/>
                  <a:gd name="csX142" fmla="*/ 70060 w 149998"/>
                  <a:gd name="csY142" fmla="*/ 65277 h 186252"/>
                  <a:gd name="csX143" fmla="*/ 73318 w 149998"/>
                  <a:gd name="csY143" fmla="*/ 73781 h 186252"/>
                  <a:gd name="csX144" fmla="*/ 73489 w 149998"/>
                  <a:gd name="csY144" fmla="*/ 74123 h 186252"/>
                  <a:gd name="csX145" fmla="*/ 72769 w 149998"/>
                  <a:gd name="csY145" fmla="*/ 101521 h 186252"/>
                  <a:gd name="csX146" fmla="*/ 71809 w 149998"/>
                  <a:gd name="csY146" fmla="*/ 107350 h 186252"/>
                  <a:gd name="csX147" fmla="*/ 71466 w 149998"/>
                  <a:gd name="csY147" fmla="*/ 111431 h 186252"/>
                  <a:gd name="csX148" fmla="*/ 72598 w 149998"/>
                  <a:gd name="csY148" fmla="*/ 115923 h 186252"/>
                  <a:gd name="csX149" fmla="*/ 76335 w 149998"/>
                  <a:gd name="csY149" fmla="*/ 121684 h 186252"/>
                  <a:gd name="csX150" fmla="*/ 77398 w 149998"/>
                  <a:gd name="csY150" fmla="*/ 123672 h 186252"/>
                  <a:gd name="csX151" fmla="*/ 77981 w 149998"/>
                  <a:gd name="csY151" fmla="*/ 125901 h 186252"/>
                  <a:gd name="csX152" fmla="*/ 78324 w 149998"/>
                  <a:gd name="csY152" fmla="*/ 131593 h 186252"/>
                  <a:gd name="csX153" fmla="*/ 79010 w 149998"/>
                  <a:gd name="csY153" fmla="*/ 138451 h 186252"/>
                  <a:gd name="csX154" fmla="*/ 81033 w 149998"/>
                  <a:gd name="csY154" fmla="*/ 143698 h 186252"/>
                  <a:gd name="csX155" fmla="*/ 83090 w 149998"/>
                  <a:gd name="csY155" fmla="*/ 145858 h 186252"/>
                  <a:gd name="csX156" fmla="*/ 84565 w 149998"/>
                  <a:gd name="csY156" fmla="*/ 146098 h 186252"/>
                  <a:gd name="csX157" fmla="*/ 84565 w 149998"/>
                  <a:gd name="csY157" fmla="*/ 144384 h 186252"/>
                  <a:gd name="csX158" fmla="*/ 83982 w 149998"/>
                  <a:gd name="csY158" fmla="*/ 141606 h 186252"/>
                  <a:gd name="csX159" fmla="*/ 83879 w 149998"/>
                  <a:gd name="csY159" fmla="*/ 136394 h 186252"/>
                  <a:gd name="csX160" fmla="*/ 84496 w 149998"/>
                  <a:gd name="csY160" fmla="*/ 124187 h 186252"/>
                  <a:gd name="csX161" fmla="*/ 83571 w 149998"/>
                  <a:gd name="csY161" fmla="*/ 120552 h 186252"/>
                  <a:gd name="csX162" fmla="*/ 81856 w 149998"/>
                  <a:gd name="csY162" fmla="*/ 117260 h 186252"/>
                  <a:gd name="csX163" fmla="*/ 78804 w 149998"/>
                  <a:gd name="csY163" fmla="*/ 112768 h 186252"/>
                  <a:gd name="csX164" fmla="*/ 78153 w 149998"/>
                  <a:gd name="csY164" fmla="*/ 110608 h 186252"/>
                  <a:gd name="csX165" fmla="*/ 78496 w 149998"/>
                  <a:gd name="csY165" fmla="*/ 107282 h 186252"/>
                  <a:gd name="csX166" fmla="*/ 78907 w 149998"/>
                  <a:gd name="csY166" fmla="*/ 102344 h 186252"/>
                  <a:gd name="csX167" fmla="*/ 78290 w 149998"/>
                  <a:gd name="csY167" fmla="*/ 97372 h 186252"/>
                  <a:gd name="csX168" fmla="*/ 77227 w 149998"/>
                  <a:gd name="csY168" fmla="*/ 93874 h 186252"/>
                  <a:gd name="csX169" fmla="*/ 74655 w 149998"/>
                  <a:gd name="csY169" fmla="*/ 89177 h 186252"/>
                  <a:gd name="csX170" fmla="*/ 72049 w 149998"/>
                  <a:gd name="csY170" fmla="*/ 86228 h 186252"/>
                  <a:gd name="csX171" fmla="*/ 70609 w 149998"/>
                  <a:gd name="csY171" fmla="*/ 84993 h 186252"/>
                  <a:gd name="csX172" fmla="*/ 69855 w 149998"/>
                  <a:gd name="csY172" fmla="*/ 85610 h 186252"/>
                  <a:gd name="csX173" fmla="*/ 69717 w 149998"/>
                  <a:gd name="csY173" fmla="*/ 87633 h 186252"/>
                  <a:gd name="csX174" fmla="*/ 70506 w 149998"/>
                  <a:gd name="csY174" fmla="*/ 90239 h 186252"/>
                  <a:gd name="csX175" fmla="*/ 71500 w 149998"/>
                  <a:gd name="csY175" fmla="*/ 92777 h 186252"/>
                  <a:gd name="csX176" fmla="*/ 72666 w 149998"/>
                  <a:gd name="csY176" fmla="*/ 97818 h 186252"/>
                  <a:gd name="csX177" fmla="*/ 72838 w 149998"/>
                  <a:gd name="csY177" fmla="*/ 101110 h 186252"/>
                  <a:gd name="csX178" fmla="*/ 72838 w 149998"/>
                  <a:gd name="csY178" fmla="*/ 101452 h 186252"/>
                  <a:gd name="csX179" fmla="*/ 115014 w 149998"/>
                  <a:gd name="csY179" fmla="*/ 88834 h 186252"/>
                  <a:gd name="csX180" fmla="*/ 117140 w 149998"/>
                  <a:gd name="csY180" fmla="*/ 97852 h 186252"/>
                  <a:gd name="csX181" fmla="*/ 117449 w 149998"/>
                  <a:gd name="csY181" fmla="*/ 102550 h 186252"/>
                  <a:gd name="csX182" fmla="*/ 117346 w 149998"/>
                  <a:gd name="csY182" fmla="*/ 107076 h 186252"/>
                  <a:gd name="csX183" fmla="*/ 117038 w 149998"/>
                  <a:gd name="csY183" fmla="*/ 108825 h 186252"/>
                  <a:gd name="csX184" fmla="*/ 116489 w 149998"/>
                  <a:gd name="csY184" fmla="*/ 110231 h 186252"/>
                  <a:gd name="csX185" fmla="*/ 114191 w 149998"/>
                  <a:gd name="csY185" fmla="*/ 113797 h 186252"/>
                  <a:gd name="csX186" fmla="*/ 111448 w 149998"/>
                  <a:gd name="csY186" fmla="*/ 120209 h 186252"/>
                  <a:gd name="csX187" fmla="*/ 118443 w 149998"/>
                  <a:gd name="csY187" fmla="*/ 116849 h 186252"/>
                  <a:gd name="csX188" fmla="*/ 122009 w 149998"/>
                  <a:gd name="csY188" fmla="*/ 113214 h 186252"/>
                  <a:gd name="csX189" fmla="*/ 123964 w 149998"/>
                  <a:gd name="csY189" fmla="*/ 107590 h 186252"/>
                  <a:gd name="csX190" fmla="*/ 124238 w 149998"/>
                  <a:gd name="csY190" fmla="*/ 102344 h 186252"/>
                  <a:gd name="csX191" fmla="*/ 123930 w 149998"/>
                  <a:gd name="csY191" fmla="*/ 97235 h 186252"/>
                  <a:gd name="csX192" fmla="*/ 122284 w 149998"/>
                  <a:gd name="csY192" fmla="*/ 89931 h 186252"/>
                  <a:gd name="csX193" fmla="*/ 120809 w 149998"/>
                  <a:gd name="csY193" fmla="*/ 86433 h 186252"/>
                  <a:gd name="csX194" fmla="*/ 118958 w 149998"/>
                  <a:gd name="csY194" fmla="*/ 83313 h 186252"/>
                  <a:gd name="csX195" fmla="*/ 116523 w 149998"/>
                  <a:gd name="csY195" fmla="*/ 78924 h 186252"/>
                  <a:gd name="csX196" fmla="*/ 116043 w 149998"/>
                  <a:gd name="csY196" fmla="*/ 76558 h 186252"/>
                  <a:gd name="csX197" fmla="*/ 115666 w 149998"/>
                  <a:gd name="csY197" fmla="*/ 74809 h 186252"/>
                  <a:gd name="csX198" fmla="*/ 113540 w 149998"/>
                  <a:gd name="csY198" fmla="*/ 75564 h 186252"/>
                  <a:gd name="csX199" fmla="*/ 112340 w 149998"/>
                  <a:gd name="csY199" fmla="*/ 80673 h 186252"/>
                  <a:gd name="csX200" fmla="*/ 113814 w 149998"/>
                  <a:gd name="csY200" fmla="*/ 85816 h 186252"/>
                  <a:gd name="csX201" fmla="*/ 114946 w 149998"/>
                  <a:gd name="csY201" fmla="*/ 88491 h 186252"/>
                  <a:gd name="csX202" fmla="*/ 115049 w 149998"/>
                  <a:gd name="csY202" fmla="*/ 88765 h 186252"/>
                  <a:gd name="csX203" fmla="*/ 99550 w 149998"/>
                  <a:gd name="csY203" fmla="*/ 132931 h 186252"/>
                  <a:gd name="csX204" fmla="*/ 95675 w 149998"/>
                  <a:gd name="csY204" fmla="*/ 137320 h 186252"/>
                  <a:gd name="csX205" fmla="*/ 91937 w 149998"/>
                  <a:gd name="csY205" fmla="*/ 143561 h 186252"/>
                  <a:gd name="csX206" fmla="*/ 91972 w 149998"/>
                  <a:gd name="csY206" fmla="*/ 151859 h 186252"/>
                  <a:gd name="csX207" fmla="*/ 93789 w 149998"/>
                  <a:gd name="csY207" fmla="*/ 154568 h 186252"/>
                  <a:gd name="csX208" fmla="*/ 96326 w 149998"/>
                  <a:gd name="csY208" fmla="*/ 155048 h 186252"/>
                  <a:gd name="csX209" fmla="*/ 96532 w 149998"/>
                  <a:gd name="csY209" fmla="*/ 152236 h 186252"/>
                  <a:gd name="csX210" fmla="*/ 96704 w 149998"/>
                  <a:gd name="csY210" fmla="*/ 149938 h 186252"/>
                  <a:gd name="csX211" fmla="*/ 98212 w 149998"/>
                  <a:gd name="csY211" fmla="*/ 145961 h 186252"/>
                  <a:gd name="csX212" fmla="*/ 100784 w 149998"/>
                  <a:gd name="csY212" fmla="*/ 142223 h 186252"/>
                  <a:gd name="csX213" fmla="*/ 105345 w 149998"/>
                  <a:gd name="csY213" fmla="*/ 135057 h 186252"/>
                  <a:gd name="csX214" fmla="*/ 106511 w 149998"/>
                  <a:gd name="csY214" fmla="*/ 130770 h 186252"/>
                  <a:gd name="csX215" fmla="*/ 105413 w 149998"/>
                  <a:gd name="csY215" fmla="*/ 126930 h 186252"/>
                  <a:gd name="csX216" fmla="*/ 102190 w 149998"/>
                  <a:gd name="csY216" fmla="*/ 129536 h 186252"/>
                  <a:gd name="csX217" fmla="*/ 99687 w 149998"/>
                  <a:gd name="csY217" fmla="*/ 132759 h 186252"/>
                  <a:gd name="csX218" fmla="*/ 99584 w 149998"/>
                  <a:gd name="csY218" fmla="*/ 132896 h 186252"/>
                  <a:gd name="csX219" fmla="*/ 76198 w 149998"/>
                  <a:gd name="csY219" fmla="*/ 144589 h 186252"/>
                  <a:gd name="csX220" fmla="*/ 74244 w 149998"/>
                  <a:gd name="csY220" fmla="*/ 135880 h 186252"/>
                  <a:gd name="csX221" fmla="*/ 70506 w 149998"/>
                  <a:gd name="csY221" fmla="*/ 129364 h 186252"/>
                  <a:gd name="csX222" fmla="*/ 67454 w 149998"/>
                  <a:gd name="csY222" fmla="*/ 124152 h 186252"/>
                  <a:gd name="csX223" fmla="*/ 66494 w 149998"/>
                  <a:gd name="csY223" fmla="*/ 122267 h 186252"/>
                  <a:gd name="csX224" fmla="*/ 65020 w 149998"/>
                  <a:gd name="csY224" fmla="*/ 120483 h 186252"/>
                  <a:gd name="csX225" fmla="*/ 63065 w 149998"/>
                  <a:gd name="csY225" fmla="*/ 122815 h 186252"/>
                  <a:gd name="csX226" fmla="*/ 62894 w 149998"/>
                  <a:gd name="csY226" fmla="*/ 126587 h 186252"/>
                  <a:gd name="csX227" fmla="*/ 65122 w 149998"/>
                  <a:gd name="csY227" fmla="*/ 133685 h 186252"/>
                  <a:gd name="csX228" fmla="*/ 68209 w 149998"/>
                  <a:gd name="csY228" fmla="*/ 139309 h 186252"/>
                  <a:gd name="csX229" fmla="*/ 69649 w 149998"/>
                  <a:gd name="csY229" fmla="*/ 142841 h 186252"/>
                  <a:gd name="csX230" fmla="*/ 70266 w 149998"/>
                  <a:gd name="csY230" fmla="*/ 146167 h 186252"/>
                  <a:gd name="csX231" fmla="*/ 69855 w 149998"/>
                  <a:gd name="csY231" fmla="*/ 149596 h 186252"/>
                  <a:gd name="csX232" fmla="*/ 69580 w 149998"/>
                  <a:gd name="csY232" fmla="*/ 153402 h 186252"/>
                  <a:gd name="csX233" fmla="*/ 71432 w 149998"/>
                  <a:gd name="csY233" fmla="*/ 153573 h 186252"/>
                  <a:gd name="csX234" fmla="*/ 74003 w 149998"/>
                  <a:gd name="csY234" fmla="*/ 151276 h 186252"/>
                  <a:gd name="csX235" fmla="*/ 75718 w 149998"/>
                  <a:gd name="csY235" fmla="*/ 147641 h 186252"/>
                  <a:gd name="csX236" fmla="*/ 76164 w 149998"/>
                  <a:gd name="csY236" fmla="*/ 144932 h 186252"/>
                  <a:gd name="csX237" fmla="*/ 76164 w 149998"/>
                  <a:gd name="csY237" fmla="*/ 144623 h 186252"/>
                  <a:gd name="csX238" fmla="*/ 53773 w 149998"/>
                  <a:gd name="csY238" fmla="*/ 111945 h 186252"/>
                  <a:gd name="csX239" fmla="*/ 49692 w 149998"/>
                  <a:gd name="csY239" fmla="*/ 118152 h 186252"/>
                  <a:gd name="csX240" fmla="*/ 46880 w 149998"/>
                  <a:gd name="csY240" fmla="*/ 126210 h 186252"/>
                  <a:gd name="csX241" fmla="*/ 47909 w 149998"/>
                  <a:gd name="csY241" fmla="*/ 135160 h 186252"/>
                  <a:gd name="csX242" fmla="*/ 51029 w 149998"/>
                  <a:gd name="csY242" fmla="*/ 142120 h 186252"/>
                  <a:gd name="csX243" fmla="*/ 53361 w 149998"/>
                  <a:gd name="csY243" fmla="*/ 147881 h 186252"/>
                  <a:gd name="csX244" fmla="*/ 53807 w 149998"/>
                  <a:gd name="csY244" fmla="*/ 150487 h 186252"/>
                  <a:gd name="csX245" fmla="*/ 53773 w 149998"/>
                  <a:gd name="csY245" fmla="*/ 153093 h 186252"/>
                  <a:gd name="csX246" fmla="*/ 52572 w 149998"/>
                  <a:gd name="csY246" fmla="*/ 157139 h 186252"/>
                  <a:gd name="csX247" fmla="*/ 51269 w 149998"/>
                  <a:gd name="csY247" fmla="*/ 160774 h 186252"/>
                  <a:gd name="csX248" fmla="*/ 55624 w 149998"/>
                  <a:gd name="csY248" fmla="*/ 158957 h 186252"/>
                  <a:gd name="csX249" fmla="*/ 58916 w 149998"/>
                  <a:gd name="csY249" fmla="*/ 152784 h 186252"/>
                  <a:gd name="csX250" fmla="*/ 59019 w 149998"/>
                  <a:gd name="csY250" fmla="*/ 145138 h 186252"/>
                  <a:gd name="csX251" fmla="*/ 56653 w 149998"/>
                  <a:gd name="csY251" fmla="*/ 138348 h 186252"/>
                  <a:gd name="csX252" fmla="*/ 54253 w 149998"/>
                  <a:gd name="csY252" fmla="*/ 132588 h 186252"/>
                  <a:gd name="csX253" fmla="*/ 53498 w 149998"/>
                  <a:gd name="csY253" fmla="*/ 127650 h 186252"/>
                  <a:gd name="csX254" fmla="*/ 55967 w 149998"/>
                  <a:gd name="csY254" fmla="*/ 120518 h 186252"/>
                  <a:gd name="csX255" fmla="*/ 58196 w 149998"/>
                  <a:gd name="csY255" fmla="*/ 116643 h 186252"/>
                  <a:gd name="csX256" fmla="*/ 60596 w 149998"/>
                  <a:gd name="csY256" fmla="*/ 112357 h 186252"/>
                  <a:gd name="csX257" fmla="*/ 63648 w 149998"/>
                  <a:gd name="csY257" fmla="*/ 102858 h 186252"/>
                  <a:gd name="csX258" fmla="*/ 62928 w 149998"/>
                  <a:gd name="csY258" fmla="*/ 97063 h 186252"/>
                  <a:gd name="csX259" fmla="*/ 61042 w 149998"/>
                  <a:gd name="csY259" fmla="*/ 95143 h 186252"/>
                  <a:gd name="csX260" fmla="*/ 60356 w 149998"/>
                  <a:gd name="csY260" fmla="*/ 97989 h 186252"/>
                  <a:gd name="csX261" fmla="*/ 59053 w 149998"/>
                  <a:gd name="csY261" fmla="*/ 103167 h 186252"/>
                  <a:gd name="csX262" fmla="*/ 54013 w 149998"/>
                  <a:gd name="csY262" fmla="*/ 111602 h 186252"/>
                  <a:gd name="csX263" fmla="*/ 53738 w 149998"/>
                  <a:gd name="csY263" fmla="*/ 111980 h 186252"/>
                  <a:gd name="csX264" fmla="*/ 44068 w 149998"/>
                  <a:gd name="csY264" fmla="*/ 31912 h 186252"/>
                  <a:gd name="csX265" fmla="*/ 48149 w 149998"/>
                  <a:gd name="csY265" fmla="*/ 35513 h 186252"/>
                  <a:gd name="csX266" fmla="*/ 53121 w 149998"/>
                  <a:gd name="csY266" fmla="*/ 37570 h 186252"/>
                  <a:gd name="csX267" fmla="*/ 56996 w 149998"/>
                  <a:gd name="csY267" fmla="*/ 39010 h 186252"/>
                  <a:gd name="csX268" fmla="*/ 60459 w 149998"/>
                  <a:gd name="csY268" fmla="*/ 40999 h 186252"/>
                  <a:gd name="csX269" fmla="*/ 66597 w 149998"/>
                  <a:gd name="csY269" fmla="*/ 46383 h 186252"/>
                  <a:gd name="csX270" fmla="*/ 68792 w 149998"/>
                  <a:gd name="csY270" fmla="*/ 48714 h 186252"/>
                  <a:gd name="csX271" fmla="*/ 71226 w 149998"/>
                  <a:gd name="csY271" fmla="*/ 50292 h 186252"/>
                  <a:gd name="csX272" fmla="*/ 71569 w 149998"/>
                  <a:gd name="csY272" fmla="*/ 46485 h 186252"/>
                  <a:gd name="csX273" fmla="*/ 69889 w 149998"/>
                  <a:gd name="csY273" fmla="*/ 42097 h 186252"/>
                  <a:gd name="csX274" fmla="*/ 67283 w 149998"/>
                  <a:gd name="csY274" fmla="*/ 38050 h 186252"/>
                  <a:gd name="csX275" fmla="*/ 63751 w 149998"/>
                  <a:gd name="csY275" fmla="*/ 34656 h 186252"/>
                  <a:gd name="csX276" fmla="*/ 59602 w 149998"/>
                  <a:gd name="csY276" fmla="*/ 32084 h 186252"/>
                  <a:gd name="csX277" fmla="*/ 55178 w 149998"/>
                  <a:gd name="csY277" fmla="*/ 30438 h 186252"/>
                  <a:gd name="csX278" fmla="*/ 50584 w 149998"/>
                  <a:gd name="csY278" fmla="*/ 28723 h 186252"/>
                  <a:gd name="csX279" fmla="*/ 45474 w 149998"/>
                  <a:gd name="csY279" fmla="*/ 25020 h 186252"/>
                  <a:gd name="csX280" fmla="*/ 42457 w 149998"/>
                  <a:gd name="csY280" fmla="*/ 23923 h 186252"/>
                  <a:gd name="csX281" fmla="*/ 38239 w 149998"/>
                  <a:gd name="csY281" fmla="*/ 24231 h 186252"/>
                  <a:gd name="csX282" fmla="*/ 35393 w 149998"/>
                  <a:gd name="csY282" fmla="*/ 25294 h 186252"/>
                  <a:gd name="csX283" fmla="*/ 34021 w 149998"/>
                  <a:gd name="csY283" fmla="*/ 26494 h 186252"/>
                  <a:gd name="csX284" fmla="*/ 35530 w 149998"/>
                  <a:gd name="csY284" fmla="*/ 28209 h 186252"/>
                  <a:gd name="csX285" fmla="*/ 39405 w 149998"/>
                  <a:gd name="csY285" fmla="*/ 28998 h 186252"/>
                  <a:gd name="csX286" fmla="*/ 41051 w 149998"/>
                  <a:gd name="csY286" fmla="*/ 29443 h 186252"/>
                  <a:gd name="csX287" fmla="*/ 42182 w 149998"/>
                  <a:gd name="csY287" fmla="*/ 30163 h 186252"/>
                  <a:gd name="csX288" fmla="*/ 43828 w 149998"/>
                  <a:gd name="csY288" fmla="*/ 31707 h 186252"/>
                  <a:gd name="csX289" fmla="*/ 44034 w 149998"/>
                  <a:gd name="csY289" fmla="*/ 31912 h 186252"/>
                  <a:gd name="csX290" fmla="*/ 64780 w 149998"/>
                  <a:gd name="csY290" fmla="*/ 69906 h 186252"/>
                  <a:gd name="csX291" fmla="*/ 64505 w 149998"/>
                  <a:gd name="csY291" fmla="*/ 62396 h 186252"/>
                  <a:gd name="csX292" fmla="*/ 63545 w 149998"/>
                  <a:gd name="csY292" fmla="*/ 58178 h 186252"/>
                  <a:gd name="csX293" fmla="*/ 61659 w 149998"/>
                  <a:gd name="csY293" fmla="*/ 54304 h 186252"/>
                  <a:gd name="csX294" fmla="*/ 55761 w 149998"/>
                  <a:gd name="csY294" fmla="*/ 48852 h 186252"/>
                  <a:gd name="csX295" fmla="*/ 52984 w 149998"/>
                  <a:gd name="csY295" fmla="*/ 48029 h 186252"/>
                  <a:gd name="csX296" fmla="*/ 50549 w 149998"/>
                  <a:gd name="csY296" fmla="*/ 48852 h 186252"/>
                  <a:gd name="csX297" fmla="*/ 51818 w 149998"/>
                  <a:gd name="csY297" fmla="*/ 51561 h 186252"/>
                  <a:gd name="csX298" fmla="*/ 53601 w 149998"/>
                  <a:gd name="csY298" fmla="*/ 53823 h 186252"/>
                  <a:gd name="csX299" fmla="*/ 57784 w 149998"/>
                  <a:gd name="csY299" fmla="*/ 63459 h 186252"/>
                  <a:gd name="csX300" fmla="*/ 59122 w 149998"/>
                  <a:gd name="csY300" fmla="*/ 72580 h 186252"/>
                  <a:gd name="csX301" fmla="*/ 60939 w 149998"/>
                  <a:gd name="csY301" fmla="*/ 77381 h 186252"/>
                  <a:gd name="csX302" fmla="*/ 61865 w 149998"/>
                  <a:gd name="csY302" fmla="*/ 78649 h 186252"/>
                  <a:gd name="csX303" fmla="*/ 62894 w 149998"/>
                  <a:gd name="csY303" fmla="*/ 79507 h 186252"/>
                  <a:gd name="csX304" fmla="*/ 64540 w 149998"/>
                  <a:gd name="csY304" fmla="*/ 79610 h 186252"/>
                  <a:gd name="csX305" fmla="*/ 64985 w 149998"/>
                  <a:gd name="csY305" fmla="*/ 77690 h 186252"/>
                  <a:gd name="csX306" fmla="*/ 64780 w 149998"/>
                  <a:gd name="csY306" fmla="*/ 74946 h 186252"/>
                  <a:gd name="csX307" fmla="*/ 64677 w 149998"/>
                  <a:gd name="csY307" fmla="*/ 70077 h 186252"/>
                  <a:gd name="csX308" fmla="*/ 64677 w 149998"/>
                  <a:gd name="csY308" fmla="*/ 69871 h 186252"/>
                  <a:gd name="csX309" fmla="*/ 57887 w 149998"/>
                  <a:gd name="csY309" fmla="*/ 83039 h 186252"/>
                  <a:gd name="csX310" fmla="*/ 55178 w 149998"/>
                  <a:gd name="csY310" fmla="*/ 76078 h 186252"/>
                  <a:gd name="csX311" fmla="*/ 54287 w 149998"/>
                  <a:gd name="csY311" fmla="*/ 72066 h 186252"/>
                  <a:gd name="csX312" fmla="*/ 52264 w 149998"/>
                  <a:gd name="csY312" fmla="*/ 68946 h 186252"/>
                  <a:gd name="csX313" fmla="*/ 50241 w 149998"/>
                  <a:gd name="csY313" fmla="*/ 70317 h 186252"/>
                  <a:gd name="csX314" fmla="*/ 49281 w 149998"/>
                  <a:gd name="csY314" fmla="*/ 72580 h 186252"/>
                  <a:gd name="csX315" fmla="*/ 50035 w 149998"/>
                  <a:gd name="csY315" fmla="*/ 83039 h 186252"/>
                  <a:gd name="csX316" fmla="*/ 55213 w 149998"/>
                  <a:gd name="csY316" fmla="*/ 88936 h 186252"/>
                  <a:gd name="csX317" fmla="*/ 58607 w 149998"/>
                  <a:gd name="csY317" fmla="*/ 90068 h 186252"/>
                  <a:gd name="csX318" fmla="*/ 61556 w 149998"/>
                  <a:gd name="csY318" fmla="*/ 88594 h 186252"/>
                  <a:gd name="csX319" fmla="*/ 59808 w 149998"/>
                  <a:gd name="csY319" fmla="*/ 85405 h 186252"/>
                  <a:gd name="csX320" fmla="*/ 57956 w 149998"/>
                  <a:gd name="csY320" fmla="*/ 83142 h 186252"/>
                  <a:gd name="csX321" fmla="*/ 57887 w 149998"/>
                  <a:gd name="csY321" fmla="*/ 83039 h 186252"/>
                  <a:gd name="csX322" fmla="*/ 37862 w 149998"/>
                  <a:gd name="csY322" fmla="*/ 58521 h 186252"/>
                  <a:gd name="csX323" fmla="*/ 35599 w 149998"/>
                  <a:gd name="csY323" fmla="*/ 65345 h 186252"/>
                  <a:gd name="csX324" fmla="*/ 34364 w 149998"/>
                  <a:gd name="csY324" fmla="*/ 74158 h 186252"/>
                  <a:gd name="csX325" fmla="*/ 36936 w 149998"/>
                  <a:gd name="csY325" fmla="*/ 82593 h 186252"/>
                  <a:gd name="csX326" fmla="*/ 40468 w 149998"/>
                  <a:gd name="csY326" fmla="*/ 89108 h 186252"/>
                  <a:gd name="csX327" fmla="*/ 42560 w 149998"/>
                  <a:gd name="csY327" fmla="*/ 94697 h 186252"/>
                  <a:gd name="csX328" fmla="*/ 42285 w 149998"/>
                  <a:gd name="csY328" fmla="*/ 99909 h 186252"/>
                  <a:gd name="csX329" fmla="*/ 40434 w 149998"/>
                  <a:gd name="csY329" fmla="*/ 104127 h 186252"/>
                  <a:gd name="csX330" fmla="*/ 38925 w 149998"/>
                  <a:gd name="csY330" fmla="*/ 108071 h 186252"/>
                  <a:gd name="csX331" fmla="*/ 43383 w 149998"/>
                  <a:gd name="csY331" fmla="*/ 106150 h 186252"/>
                  <a:gd name="csX332" fmla="*/ 45989 w 149998"/>
                  <a:gd name="csY332" fmla="*/ 103133 h 186252"/>
                  <a:gd name="csX333" fmla="*/ 47429 w 149998"/>
                  <a:gd name="csY333" fmla="*/ 100458 h 186252"/>
                  <a:gd name="csX334" fmla="*/ 48423 w 149998"/>
                  <a:gd name="csY334" fmla="*/ 92503 h 186252"/>
                  <a:gd name="csX335" fmla="*/ 45989 w 149998"/>
                  <a:gd name="csY335" fmla="*/ 85165 h 186252"/>
                  <a:gd name="csX336" fmla="*/ 42937 w 149998"/>
                  <a:gd name="csY336" fmla="*/ 79164 h 186252"/>
                  <a:gd name="csX337" fmla="*/ 41154 w 149998"/>
                  <a:gd name="csY337" fmla="*/ 73917 h 186252"/>
                  <a:gd name="csX338" fmla="*/ 41222 w 149998"/>
                  <a:gd name="csY338" fmla="*/ 70386 h 186252"/>
                  <a:gd name="csX339" fmla="*/ 42251 w 149998"/>
                  <a:gd name="csY339" fmla="*/ 66134 h 186252"/>
                  <a:gd name="csX340" fmla="*/ 43588 w 149998"/>
                  <a:gd name="csY340" fmla="*/ 61093 h 186252"/>
                  <a:gd name="csX341" fmla="*/ 44034 w 149998"/>
                  <a:gd name="csY341" fmla="*/ 55127 h 186252"/>
                  <a:gd name="csX342" fmla="*/ 43211 w 149998"/>
                  <a:gd name="csY342" fmla="*/ 50737 h 186252"/>
                  <a:gd name="csX343" fmla="*/ 40537 w 149998"/>
                  <a:gd name="csY343" fmla="*/ 45182 h 186252"/>
                  <a:gd name="csX344" fmla="*/ 35016 w 149998"/>
                  <a:gd name="csY344" fmla="*/ 40107 h 186252"/>
                  <a:gd name="csX345" fmla="*/ 35256 w 149998"/>
                  <a:gd name="csY345" fmla="*/ 43159 h 186252"/>
                  <a:gd name="csX346" fmla="*/ 37313 w 149998"/>
                  <a:gd name="csY346" fmla="*/ 48783 h 186252"/>
                  <a:gd name="csX347" fmla="*/ 38376 w 149998"/>
                  <a:gd name="csY347" fmla="*/ 54578 h 186252"/>
                  <a:gd name="csX348" fmla="*/ 37965 w 149998"/>
                  <a:gd name="csY348" fmla="*/ 58144 h 186252"/>
                  <a:gd name="csX349" fmla="*/ 37862 w 149998"/>
                  <a:gd name="csY349" fmla="*/ 58556 h 186252"/>
                  <a:gd name="csX350" fmla="*/ 117998 w 149998"/>
                  <a:gd name="csY350" fmla="*/ 49366 h 186252"/>
                  <a:gd name="csX351" fmla="*/ 121015 w 149998"/>
                  <a:gd name="csY351" fmla="*/ 57287 h 186252"/>
                  <a:gd name="csX352" fmla="*/ 121495 w 149998"/>
                  <a:gd name="csY352" fmla="*/ 60647 h 186252"/>
                  <a:gd name="csX353" fmla="*/ 121015 w 149998"/>
                  <a:gd name="csY353" fmla="*/ 63733 h 186252"/>
                  <a:gd name="csX354" fmla="*/ 119712 w 149998"/>
                  <a:gd name="csY354" fmla="*/ 67711 h 186252"/>
                  <a:gd name="csX355" fmla="*/ 118924 w 149998"/>
                  <a:gd name="csY355" fmla="*/ 72958 h 186252"/>
                  <a:gd name="csX356" fmla="*/ 119781 w 149998"/>
                  <a:gd name="csY356" fmla="*/ 77244 h 186252"/>
                  <a:gd name="csX357" fmla="*/ 121152 w 149998"/>
                  <a:gd name="csY357" fmla="*/ 79130 h 186252"/>
                  <a:gd name="csX358" fmla="*/ 122387 w 149998"/>
                  <a:gd name="csY358" fmla="*/ 79370 h 186252"/>
                  <a:gd name="csX359" fmla="*/ 122833 w 149998"/>
                  <a:gd name="csY359" fmla="*/ 77998 h 186252"/>
                  <a:gd name="csX360" fmla="*/ 123038 w 149998"/>
                  <a:gd name="csY360" fmla="*/ 76009 h 186252"/>
                  <a:gd name="csX361" fmla="*/ 123998 w 149998"/>
                  <a:gd name="csY361" fmla="*/ 72752 h 186252"/>
                  <a:gd name="csX362" fmla="*/ 127427 w 149998"/>
                  <a:gd name="csY362" fmla="*/ 65619 h 186252"/>
                  <a:gd name="csX363" fmla="*/ 128319 w 149998"/>
                  <a:gd name="csY363" fmla="*/ 60407 h 186252"/>
                  <a:gd name="csX364" fmla="*/ 127599 w 149998"/>
                  <a:gd name="csY364" fmla="*/ 55332 h 186252"/>
                  <a:gd name="csX365" fmla="*/ 122421 w 149998"/>
                  <a:gd name="csY365" fmla="*/ 44462 h 186252"/>
                  <a:gd name="csX366" fmla="*/ 120604 w 149998"/>
                  <a:gd name="csY366" fmla="*/ 40210 h 186252"/>
                  <a:gd name="csX367" fmla="*/ 119884 w 149998"/>
                  <a:gd name="csY367" fmla="*/ 37776 h 186252"/>
                  <a:gd name="csX368" fmla="*/ 118958 w 149998"/>
                  <a:gd name="csY368" fmla="*/ 36267 h 186252"/>
                  <a:gd name="csX369" fmla="*/ 117243 w 149998"/>
                  <a:gd name="csY369" fmla="*/ 37501 h 186252"/>
                  <a:gd name="csX370" fmla="*/ 116386 w 149998"/>
                  <a:gd name="csY370" fmla="*/ 41753 h 186252"/>
                  <a:gd name="csX371" fmla="*/ 117929 w 149998"/>
                  <a:gd name="csY371" fmla="*/ 49091 h 186252"/>
                  <a:gd name="csX372" fmla="*/ 118032 w 149998"/>
                  <a:gd name="csY372" fmla="*/ 49366 h 186252"/>
                  <a:gd name="csX373" fmla="*/ 130994 w 149998"/>
                  <a:gd name="csY373" fmla="*/ 75358 h 186252"/>
                  <a:gd name="csX374" fmla="*/ 129896 w 149998"/>
                  <a:gd name="csY374" fmla="*/ 84136 h 186252"/>
                  <a:gd name="csX375" fmla="*/ 131645 w 149998"/>
                  <a:gd name="csY375" fmla="*/ 88525 h 186252"/>
                  <a:gd name="csX376" fmla="*/ 132982 w 149998"/>
                  <a:gd name="csY376" fmla="*/ 89725 h 186252"/>
                  <a:gd name="csX377" fmla="*/ 134903 w 149998"/>
                  <a:gd name="csY377" fmla="*/ 89725 h 186252"/>
                  <a:gd name="csX378" fmla="*/ 135828 w 149998"/>
                  <a:gd name="csY378" fmla="*/ 87565 h 186252"/>
                  <a:gd name="csX379" fmla="*/ 136034 w 149998"/>
                  <a:gd name="csY379" fmla="*/ 85851 h 186252"/>
                  <a:gd name="csX380" fmla="*/ 136686 w 149998"/>
                  <a:gd name="csY380" fmla="*/ 80090 h 186252"/>
                  <a:gd name="csX381" fmla="*/ 136926 w 149998"/>
                  <a:gd name="csY381" fmla="*/ 75666 h 186252"/>
                  <a:gd name="csX382" fmla="*/ 135246 w 149998"/>
                  <a:gd name="csY382" fmla="*/ 70934 h 186252"/>
                  <a:gd name="csX383" fmla="*/ 132434 w 149998"/>
                  <a:gd name="csY383" fmla="*/ 72443 h 186252"/>
                  <a:gd name="csX384" fmla="*/ 131062 w 149998"/>
                  <a:gd name="csY384" fmla="*/ 75186 h 186252"/>
                  <a:gd name="csX385" fmla="*/ 131062 w 149998"/>
                  <a:gd name="csY385" fmla="*/ 75323 h 186252"/>
                  <a:gd name="csX386" fmla="*/ 121324 w 149998"/>
                  <a:gd name="csY386" fmla="*/ 131559 h 186252"/>
                  <a:gd name="csX387" fmla="*/ 128285 w 149998"/>
                  <a:gd name="csY387" fmla="*/ 125250 h 186252"/>
                  <a:gd name="csX388" fmla="*/ 131851 w 149998"/>
                  <a:gd name="csY388" fmla="*/ 121546 h 186252"/>
                  <a:gd name="csX389" fmla="*/ 134868 w 149998"/>
                  <a:gd name="csY389" fmla="*/ 116232 h 186252"/>
                  <a:gd name="csX390" fmla="*/ 135588 w 149998"/>
                  <a:gd name="csY390" fmla="*/ 113420 h 186252"/>
                  <a:gd name="csX391" fmla="*/ 136034 w 149998"/>
                  <a:gd name="csY391" fmla="*/ 110985 h 186252"/>
                  <a:gd name="csX392" fmla="*/ 136549 w 149998"/>
                  <a:gd name="csY392" fmla="*/ 106150 h 186252"/>
                  <a:gd name="csX393" fmla="*/ 135691 w 149998"/>
                  <a:gd name="csY393" fmla="*/ 99395 h 186252"/>
                  <a:gd name="csX394" fmla="*/ 131474 w 149998"/>
                  <a:gd name="csY394" fmla="*/ 105979 h 186252"/>
                  <a:gd name="csX395" fmla="*/ 129896 w 149998"/>
                  <a:gd name="csY395" fmla="*/ 110094 h 186252"/>
                  <a:gd name="csX396" fmla="*/ 128559 w 149998"/>
                  <a:gd name="csY396" fmla="*/ 113865 h 186252"/>
                  <a:gd name="csX397" fmla="*/ 124033 w 149998"/>
                  <a:gd name="csY397" fmla="*/ 119420 h 186252"/>
                  <a:gd name="csX398" fmla="*/ 115563 w 149998"/>
                  <a:gd name="csY398" fmla="*/ 128645 h 186252"/>
                  <a:gd name="csX399" fmla="*/ 112066 w 149998"/>
                  <a:gd name="csY399" fmla="*/ 134611 h 186252"/>
                  <a:gd name="csX400" fmla="*/ 111825 w 149998"/>
                  <a:gd name="csY400" fmla="*/ 139068 h 186252"/>
                  <a:gd name="csX401" fmla="*/ 113266 w 149998"/>
                  <a:gd name="csY401" fmla="*/ 140680 h 186252"/>
                  <a:gd name="csX402" fmla="*/ 114466 w 149998"/>
                  <a:gd name="csY402" fmla="*/ 138863 h 186252"/>
                  <a:gd name="csX403" fmla="*/ 116317 w 149998"/>
                  <a:gd name="csY403" fmla="*/ 136154 h 186252"/>
                  <a:gd name="csX404" fmla="*/ 119061 w 149998"/>
                  <a:gd name="csY404" fmla="*/ 133548 h 186252"/>
                  <a:gd name="csX405" fmla="*/ 121118 w 149998"/>
                  <a:gd name="csY405" fmla="*/ 131765 h 186252"/>
                  <a:gd name="csX406" fmla="*/ 121358 w 149998"/>
                  <a:gd name="csY406" fmla="*/ 131559 h 186252"/>
                  <a:gd name="csX407" fmla="*/ 105859 w 149998"/>
                  <a:gd name="csY407" fmla="*/ 154431 h 186252"/>
                  <a:gd name="csX408" fmla="*/ 102567 w 149998"/>
                  <a:gd name="csY408" fmla="*/ 163380 h 186252"/>
                  <a:gd name="csX409" fmla="*/ 100613 w 149998"/>
                  <a:gd name="csY409" fmla="*/ 167632 h 186252"/>
                  <a:gd name="csX410" fmla="*/ 99995 w 149998"/>
                  <a:gd name="csY410" fmla="*/ 169450 h 186252"/>
                  <a:gd name="csX411" fmla="*/ 100133 w 149998"/>
                  <a:gd name="csY411" fmla="*/ 171678 h 186252"/>
                  <a:gd name="csX412" fmla="*/ 102601 w 149998"/>
                  <a:gd name="csY412" fmla="*/ 171918 h 186252"/>
                  <a:gd name="csX413" fmla="*/ 104796 w 149998"/>
                  <a:gd name="csY413" fmla="*/ 170615 h 186252"/>
                  <a:gd name="csX414" fmla="*/ 110831 w 149998"/>
                  <a:gd name="csY414" fmla="*/ 161597 h 186252"/>
                  <a:gd name="csX415" fmla="*/ 111791 w 149998"/>
                  <a:gd name="csY415" fmla="*/ 153402 h 186252"/>
                  <a:gd name="csX416" fmla="*/ 111071 w 149998"/>
                  <a:gd name="csY416" fmla="*/ 149630 h 186252"/>
                  <a:gd name="csX417" fmla="*/ 108705 w 149998"/>
                  <a:gd name="csY417" fmla="*/ 147093 h 186252"/>
                  <a:gd name="csX418" fmla="*/ 106716 w 149998"/>
                  <a:gd name="csY418" fmla="*/ 150556 h 186252"/>
                  <a:gd name="csX419" fmla="*/ 105893 w 149998"/>
                  <a:gd name="csY419" fmla="*/ 154293 h 186252"/>
                  <a:gd name="csX420" fmla="*/ 105893 w 149998"/>
                  <a:gd name="csY420" fmla="*/ 154465 h 186252"/>
                  <a:gd name="csX421" fmla="*/ 34193 w 149998"/>
                  <a:gd name="csY421" fmla="*/ 133719 h 186252"/>
                  <a:gd name="csX422" fmla="*/ 37210 w 149998"/>
                  <a:gd name="csY422" fmla="*/ 138348 h 186252"/>
                  <a:gd name="csX423" fmla="*/ 38308 w 149998"/>
                  <a:gd name="csY423" fmla="*/ 140235 h 186252"/>
                  <a:gd name="csX424" fmla="*/ 38822 w 149998"/>
                  <a:gd name="csY424" fmla="*/ 141812 h 186252"/>
                  <a:gd name="csX425" fmla="*/ 38376 w 149998"/>
                  <a:gd name="csY425" fmla="*/ 144623 h 186252"/>
                  <a:gd name="csX426" fmla="*/ 36216 w 149998"/>
                  <a:gd name="csY426" fmla="*/ 147847 h 186252"/>
                  <a:gd name="csX427" fmla="*/ 32924 w 149998"/>
                  <a:gd name="csY427" fmla="*/ 151173 h 186252"/>
                  <a:gd name="csX428" fmla="*/ 29426 w 149998"/>
                  <a:gd name="csY428" fmla="*/ 155528 h 186252"/>
                  <a:gd name="csX429" fmla="*/ 27575 w 149998"/>
                  <a:gd name="csY429" fmla="*/ 159883 h 186252"/>
                  <a:gd name="csX430" fmla="*/ 27438 w 149998"/>
                  <a:gd name="csY430" fmla="*/ 162523 h 186252"/>
                  <a:gd name="csX431" fmla="*/ 28192 w 149998"/>
                  <a:gd name="csY431" fmla="*/ 163723 h 186252"/>
                  <a:gd name="csX432" fmla="*/ 29392 w 149998"/>
                  <a:gd name="csY432" fmla="*/ 162866 h 186252"/>
                  <a:gd name="csX433" fmla="*/ 30832 w 149998"/>
                  <a:gd name="csY433" fmla="*/ 161083 h 186252"/>
                  <a:gd name="csX434" fmla="*/ 33850 w 149998"/>
                  <a:gd name="csY434" fmla="*/ 158339 h 186252"/>
                  <a:gd name="csX435" fmla="*/ 37382 w 149998"/>
                  <a:gd name="csY435" fmla="*/ 155871 h 186252"/>
                  <a:gd name="csX436" fmla="*/ 41222 w 149998"/>
                  <a:gd name="csY436" fmla="*/ 152579 h 186252"/>
                  <a:gd name="csX437" fmla="*/ 44514 w 149998"/>
                  <a:gd name="csY437" fmla="*/ 147710 h 186252"/>
                  <a:gd name="csX438" fmla="*/ 45508 w 149998"/>
                  <a:gd name="csY438" fmla="*/ 140783 h 186252"/>
                  <a:gd name="csX439" fmla="*/ 43863 w 149998"/>
                  <a:gd name="csY439" fmla="*/ 136154 h 186252"/>
                  <a:gd name="csX440" fmla="*/ 41565 w 149998"/>
                  <a:gd name="csY440" fmla="*/ 132896 h 186252"/>
                  <a:gd name="csX441" fmla="*/ 38273 w 149998"/>
                  <a:gd name="csY441" fmla="*/ 128439 h 186252"/>
                  <a:gd name="csX442" fmla="*/ 37828 w 149998"/>
                  <a:gd name="csY442" fmla="*/ 126896 h 186252"/>
                  <a:gd name="csX443" fmla="*/ 37931 w 149998"/>
                  <a:gd name="csY443" fmla="*/ 124152 h 186252"/>
                  <a:gd name="csX444" fmla="*/ 38719 w 149998"/>
                  <a:gd name="csY444" fmla="*/ 121444 h 186252"/>
                  <a:gd name="csX445" fmla="*/ 38994 w 149998"/>
                  <a:gd name="csY445" fmla="*/ 119523 h 186252"/>
                  <a:gd name="csX446" fmla="*/ 36730 w 149998"/>
                  <a:gd name="csY446" fmla="*/ 119523 h 186252"/>
                  <a:gd name="csX447" fmla="*/ 33507 w 149998"/>
                  <a:gd name="csY447" fmla="*/ 123432 h 186252"/>
                  <a:gd name="csX448" fmla="*/ 32718 w 149998"/>
                  <a:gd name="csY448" fmla="*/ 129536 h 186252"/>
                  <a:gd name="csX449" fmla="*/ 33987 w 149998"/>
                  <a:gd name="csY449" fmla="*/ 133377 h 186252"/>
                  <a:gd name="csX450" fmla="*/ 34193 w 149998"/>
                  <a:gd name="csY450" fmla="*/ 133754 h 186252"/>
                  <a:gd name="csX451" fmla="*/ 82096 w 149998"/>
                  <a:gd name="csY451" fmla="*/ 162866 h 186252"/>
                  <a:gd name="csX452" fmla="*/ 82610 w 149998"/>
                  <a:gd name="csY452" fmla="*/ 171096 h 186252"/>
                  <a:gd name="csX453" fmla="*/ 83399 w 149998"/>
                  <a:gd name="csY453" fmla="*/ 174867 h 186252"/>
                  <a:gd name="csX454" fmla="*/ 83571 w 149998"/>
                  <a:gd name="csY454" fmla="*/ 177028 h 186252"/>
                  <a:gd name="csX455" fmla="*/ 82885 w 149998"/>
                  <a:gd name="csY455" fmla="*/ 178776 h 186252"/>
                  <a:gd name="csX456" fmla="*/ 81410 w 149998"/>
                  <a:gd name="csY456" fmla="*/ 181074 h 186252"/>
                  <a:gd name="csX457" fmla="*/ 79936 w 149998"/>
                  <a:gd name="csY457" fmla="*/ 183063 h 186252"/>
                  <a:gd name="csX458" fmla="*/ 79113 w 149998"/>
                  <a:gd name="csY458" fmla="*/ 185566 h 186252"/>
                  <a:gd name="csX459" fmla="*/ 81993 w 149998"/>
                  <a:gd name="csY459" fmla="*/ 186080 h 186252"/>
                  <a:gd name="csX460" fmla="*/ 85148 w 149998"/>
                  <a:gd name="csY460" fmla="*/ 184777 h 186252"/>
                  <a:gd name="csX461" fmla="*/ 88165 w 149998"/>
                  <a:gd name="csY461" fmla="*/ 182274 h 186252"/>
                  <a:gd name="csX462" fmla="*/ 90154 w 149998"/>
                  <a:gd name="csY462" fmla="*/ 177851 h 186252"/>
                  <a:gd name="csX463" fmla="*/ 90017 w 149998"/>
                  <a:gd name="csY463" fmla="*/ 173050 h 186252"/>
                  <a:gd name="csX464" fmla="*/ 89331 w 149998"/>
                  <a:gd name="csY464" fmla="*/ 169690 h 186252"/>
                  <a:gd name="csX465" fmla="*/ 87994 w 149998"/>
                  <a:gd name="csY465" fmla="*/ 160706 h 186252"/>
                  <a:gd name="csX466" fmla="*/ 87822 w 149998"/>
                  <a:gd name="csY466" fmla="*/ 158991 h 186252"/>
                  <a:gd name="csX467" fmla="*/ 87582 w 149998"/>
                  <a:gd name="csY467" fmla="*/ 156454 h 186252"/>
                  <a:gd name="csX468" fmla="*/ 87308 w 149998"/>
                  <a:gd name="csY468" fmla="*/ 154328 h 186252"/>
                  <a:gd name="csX469" fmla="*/ 86691 w 149998"/>
                  <a:gd name="csY469" fmla="*/ 152819 h 186252"/>
                  <a:gd name="csX470" fmla="*/ 84839 w 149998"/>
                  <a:gd name="csY470" fmla="*/ 153264 h 186252"/>
                  <a:gd name="csX471" fmla="*/ 83125 w 149998"/>
                  <a:gd name="csY471" fmla="*/ 156488 h 186252"/>
                  <a:gd name="csX472" fmla="*/ 82130 w 149998"/>
                  <a:gd name="csY472" fmla="*/ 162523 h 186252"/>
                  <a:gd name="csX473" fmla="*/ 82130 w 149998"/>
                  <a:gd name="csY473" fmla="*/ 162797 h 186252"/>
                  <a:gd name="csX474" fmla="*/ 121701 w 149998"/>
                  <a:gd name="csY474" fmla="*/ 152922 h 186252"/>
                  <a:gd name="csX475" fmla="*/ 123175 w 149998"/>
                  <a:gd name="csY475" fmla="*/ 150350 h 186252"/>
                  <a:gd name="csX476" fmla="*/ 125541 w 149998"/>
                  <a:gd name="csY476" fmla="*/ 147950 h 186252"/>
                  <a:gd name="csX477" fmla="*/ 131199 w 149998"/>
                  <a:gd name="csY477" fmla="*/ 142086 h 186252"/>
                  <a:gd name="csX478" fmla="*/ 135657 w 149998"/>
                  <a:gd name="csY478" fmla="*/ 134954 h 186252"/>
                  <a:gd name="csX479" fmla="*/ 136651 w 149998"/>
                  <a:gd name="csY479" fmla="*/ 131868 h 186252"/>
                  <a:gd name="csX480" fmla="*/ 136343 w 149998"/>
                  <a:gd name="csY480" fmla="*/ 128953 h 186252"/>
                  <a:gd name="csX481" fmla="*/ 133531 w 149998"/>
                  <a:gd name="csY481" fmla="*/ 130256 h 186252"/>
                  <a:gd name="csX482" fmla="*/ 131062 w 149998"/>
                  <a:gd name="csY482" fmla="*/ 132622 h 186252"/>
                  <a:gd name="csX483" fmla="*/ 121187 w 149998"/>
                  <a:gd name="csY483" fmla="*/ 142258 h 186252"/>
                  <a:gd name="csX484" fmla="*/ 117312 w 149998"/>
                  <a:gd name="csY484" fmla="*/ 146990 h 186252"/>
                  <a:gd name="csX485" fmla="*/ 115529 w 149998"/>
                  <a:gd name="csY485" fmla="*/ 153676 h 186252"/>
                  <a:gd name="csX486" fmla="*/ 116043 w 149998"/>
                  <a:gd name="csY486" fmla="*/ 159403 h 186252"/>
                  <a:gd name="csX487" fmla="*/ 118409 w 149998"/>
                  <a:gd name="csY487" fmla="*/ 163312 h 186252"/>
                  <a:gd name="csX488" fmla="*/ 120398 w 149998"/>
                  <a:gd name="csY488" fmla="*/ 158339 h 186252"/>
                  <a:gd name="csX489" fmla="*/ 121598 w 149998"/>
                  <a:gd name="csY489" fmla="*/ 153093 h 186252"/>
                  <a:gd name="csX490" fmla="*/ 121667 w 149998"/>
                  <a:gd name="csY490" fmla="*/ 152887 h 186252"/>
                  <a:gd name="csX491" fmla="*/ 138503 w 149998"/>
                  <a:gd name="csY491" fmla="*/ 49778 h 186252"/>
                  <a:gd name="csX492" fmla="*/ 142721 w 149998"/>
                  <a:gd name="csY492" fmla="*/ 62225 h 186252"/>
                  <a:gd name="csX493" fmla="*/ 143201 w 149998"/>
                  <a:gd name="csY493" fmla="*/ 68431 h 186252"/>
                  <a:gd name="csX494" fmla="*/ 142138 w 149998"/>
                  <a:gd name="csY494" fmla="*/ 74363 h 186252"/>
                  <a:gd name="csX495" fmla="*/ 140218 w 149998"/>
                  <a:gd name="csY495" fmla="*/ 81701 h 186252"/>
                  <a:gd name="csX496" fmla="*/ 140080 w 149998"/>
                  <a:gd name="csY496" fmla="*/ 86193 h 186252"/>
                  <a:gd name="csX497" fmla="*/ 141246 w 149998"/>
                  <a:gd name="csY497" fmla="*/ 90514 h 186252"/>
                  <a:gd name="csX498" fmla="*/ 144949 w 149998"/>
                  <a:gd name="csY498" fmla="*/ 95555 h 186252"/>
                  <a:gd name="csX499" fmla="*/ 149202 w 149998"/>
                  <a:gd name="csY499" fmla="*/ 96858 h 186252"/>
                  <a:gd name="csX500" fmla="*/ 147041 w 149998"/>
                  <a:gd name="csY500" fmla="*/ 92503 h 186252"/>
                  <a:gd name="csX501" fmla="*/ 145875 w 149998"/>
                  <a:gd name="csY501" fmla="*/ 89485 h 186252"/>
                  <a:gd name="csX502" fmla="*/ 145533 w 149998"/>
                  <a:gd name="csY502" fmla="*/ 87325 h 186252"/>
                  <a:gd name="csX503" fmla="*/ 148516 w 149998"/>
                  <a:gd name="csY503" fmla="*/ 76215 h 186252"/>
                  <a:gd name="csX504" fmla="*/ 149956 w 149998"/>
                  <a:gd name="csY504" fmla="*/ 68808 h 186252"/>
                  <a:gd name="csX505" fmla="*/ 149476 w 149998"/>
                  <a:gd name="csY505" fmla="*/ 61402 h 186252"/>
                  <a:gd name="csX506" fmla="*/ 146493 w 149998"/>
                  <a:gd name="csY506" fmla="*/ 51629 h 186252"/>
                  <a:gd name="csX507" fmla="*/ 141486 w 149998"/>
                  <a:gd name="csY507" fmla="*/ 42988 h 186252"/>
                  <a:gd name="csX508" fmla="*/ 135417 w 149998"/>
                  <a:gd name="csY508" fmla="*/ 36336 h 186252"/>
                  <a:gd name="csX509" fmla="*/ 129039 w 149998"/>
                  <a:gd name="csY509" fmla="*/ 33318 h 186252"/>
                  <a:gd name="csX510" fmla="*/ 133222 w 149998"/>
                  <a:gd name="csY510" fmla="*/ 40759 h 186252"/>
                  <a:gd name="csX511" fmla="*/ 136446 w 149998"/>
                  <a:gd name="csY511" fmla="*/ 45868 h 186252"/>
                  <a:gd name="csX512" fmla="*/ 138297 w 149998"/>
                  <a:gd name="csY512" fmla="*/ 49332 h 186252"/>
                  <a:gd name="csX513" fmla="*/ 138503 w 149998"/>
                  <a:gd name="csY513" fmla="*/ 49709 h 186252"/>
                  <a:gd name="csX514" fmla="*/ 29289 w 149998"/>
                  <a:gd name="csY514" fmla="*/ 93806 h 186252"/>
                  <a:gd name="csX515" fmla="*/ 27232 w 149998"/>
                  <a:gd name="csY515" fmla="*/ 102138 h 186252"/>
                  <a:gd name="csX516" fmla="*/ 18728 w 149998"/>
                  <a:gd name="csY516" fmla="*/ 112219 h 186252"/>
                  <a:gd name="csX517" fmla="*/ 16911 w 149998"/>
                  <a:gd name="csY517" fmla="*/ 115477 h 186252"/>
                  <a:gd name="csX518" fmla="*/ 15573 w 149998"/>
                  <a:gd name="csY518" fmla="*/ 119317 h 186252"/>
                  <a:gd name="csX519" fmla="*/ 15573 w 149998"/>
                  <a:gd name="csY519" fmla="*/ 127341 h 186252"/>
                  <a:gd name="csX520" fmla="*/ 18179 w 149998"/>
                  <a:gd name="csY520" fmla="*/ 132793 h 186252"/>
                  <a:gd name="csX521" fmla="*/ 20614 w 149998"/>
                  <a:gd name="csY521" fmla="*/ 134680 h 186252"/>
                  <a:gd name="csX522" fmla="*/ 22123 w 149998"/>
                  <a:gd name="csY522" fmla="*/ 134611 h 186252"/>
                  <a:gd name="csX523" fmla="*/ 21780 w 149998"/>
                  <a:gd name="csY523" fmla="*/ 132931 h 186252"/>
                  <a:gd name="csX524" fmla="*/ 20751 w 149998"/>
                  <a:gd name="csY524" fmla="*/ 130290 h 186252"/>
                  <a:gd name="csX525" fmla="*/ 20374 w 149998"/>
                  <a:gd name="csY525" fmla="*/ 125284 h 186252"/>
                  <a:gd name="csX526" fmla="*/ 21711 w 149998"/>
                  <a:gd name="csY526" fmla="*/ 120518 h 186252"/>
                  <a:gd name="csX527" fmla="*/ 22226 w 149998"/>
                  <a:gd name="csY527" fmla="*/ 119455 h 186252"/>
                  <a:gd name="csX528" fmla="*/ 22877 w 149998"/>
                  <a:gd name="csY528" fmla="*/ 118358 h 186252"/>
                  <a:gd name="csX529" fmla="*/ 24352 w 149998"/>
                  <a:gd name="csY529" fmla="*/ 116232 h 186252"/>
                  <a:gd name="csX530" fmla="*/ 31827 w 149998"/>
                  <a:gd name="csY530" fmla="*/ 107762 h 186252"/>
                  <a:gd name="csX531" fmla="*/ 34742 w 149998"/>
                  <a:gd name="csY531" fmla="*/ 103853 h 186252"/>
                  <a:gd name="csX532" fmla="*/ 35942 w 149998"/>
                  <a:gd name="csY532" fmla="*/ 101075 h 186252"/>
                  <a:gd name="csX533" fmla="*/ 36456 w 149998"/>
                  <a:gd name="csY533" fmla="*/ 97784 h 186252"/>
                  <a:gd name="csX534" fmla="*/ 35221 w 149998"/>
                  <a:gd name="csY534" fmla="*/ 91885 h 186252"/>
                  <a:gd name="csX535" fmla="*/ 32855 w 149998"/>
                  <a:gd name="csY535" fmla="*/ 87668 h 186252"/>
                  <a:gd name="csX536" fmla="*/ 31141 w 149998"/>
                  <a:gd name="csY536" fmla="*/ 85062 h 186252"/>
                  <a:gd name="csX537" fmla="*/ 28981 w 149998"/>
                  <a:gd name="csY537" fmla="*/ 81324 h 186252"/>
                  <a:gd name="csX538" fmla="*/ 25723 w 149998"/>
                  <a:gd name="csY538" fmla="*/ 75872 h 186252"/>
                  <a:gd name="csX539" fmla="*/ 25346 w 149998"/>
                  <a:gd name="csY539" fmla="*/ 84342 h 186252"/>
                  <a:gd name="csX540" fmla="*/ 27678 w 149998"/>
                  <a:gd name="csY540" fmla="*/ 90239 h 186252"/>
                  <a:gd name="csX541" fmla="*/ 29187 w 149998"/>
                  <a:gd name="csY541" fmla="*/ 93532 h 186252"/>
                  <a:gd name="csX542" fmla="*/ 29324 w 149998"/>
                  <a:gd name="csY542" fmla="*/ 93874 h 186252"/>
                  <a:gd name="csX543" fmla="*/ 14991 w 149998"/>
                  <a:gd name="csY543" fmla="*/ 149219 h 186252"/>
                  <a:gd name="csX544" fmla="*/ 12487 w 149998"/>
                  <a:gd name="csY544" fmla="*/ 160465 h 186252"/>
                  <a:gd name="csX545" fmla="*/ 13790 w 149998"/>
                  <a:gd name="csY545" fmla="*/ 166021 h 186252"/>
                  <a:gd name="csX546" fmla="*/ 15128 w 149998"/>
                  <a:gd name="csY546" fmla="*/ 170032 h 186252"/>
                  <a:gd name="csX547" fmla="*/ 15231 w 149998"/>
                  <a:gd name="csY547" fmla="*/ 172501 h 186252"/>
                  <a:gd name="csX548" fmla="*/ 14065 w 149998"/>
                  <a:gd name="csY548" fmla="*/ 175073 h 186252"/>
                  <a:gd name="csX549" fmla="*/ 12213 w 149998"/>
                  <a:gd name="csY549" fmla="*/ 177370 h 186252"/>
                  <a:gd name="csX550" fmla="*/ 10944 w 149998"/>
                  <a:gd name="csY550" fmla="*/ 180114 h 186252"/>
                  <a:gd name="csX551" fmla="*/ 14305 w 149998"/>
                  <a:gd name="csY551" fmla="*/ 180388 h 186252"/>
                  <a:gd name="csX552" fmla="*/ 18145 w 149998"/>
                  <a:gd name="csY552" fmla="*/ 178296 h 186252"/>
                  <a:gd name="csX553" fmla="*/ 21231 w 149998"/>
                  <a:gd name="csY553" fmla="*/ 173804 h 186252"/>
                  <a:gd name="csX554" fmla="*/ 21403 w 149998"/>
                  <a:gd name="csY554" fmla="*/ 167872 h 186252"/>
                  <a:gd name="csX555" fmla="*/ 20031 w 149998"/>
                  <a:gd name="csY555" fmla="*/ 163277 h 186252"/>
                  <a:gd name="csX556" fmla="*/ 19483 w 149998"/>
                  <a:gd name="csY556" fmla="*/ 161460 h 186252"/>
                  <a:gd name="csX557" fmla="*/ 19174 w 149998"/>
                  <a:gd name="csY557" fmla="*/ 159883 h 186252"/>
                  <a:gd name="csX558" fmla="*/ 21026 w 149998"/>
                  <a:gd name="csY558" fmla="*/ 150864 h 186252"/>
                  <a:gd name="csX559" fmla="*/ 23974 w 149998"/>
                  <a:gd name="csY559" fmla="*/ 147435 h 186252"/>
                  <a:gd name="csX560" fmla="*/ 27026 w 149998"/>
                  <a:gd name="csY560" fmla="*/ 144109 h 186252"/>
                  <a:gd name="csX561" fmla="*/ 25209 w 149998"/>
                  <a:gd name="csY561" fmla="*/ 142909 h 186252"/>
                  <a:gd name="csX562" fmla="*/ 21128 w 149998"/>
                  <a:gd name="csY562" fmla="*/ 143629 h 186252"/>
                  <a:gd name="csX563" fmla="*/ 17185 w 149998"/>
                  <a:gd name="csY563" fmla="*/ 146304 h 186252"/>
                  <a:gd name="csX564" fmla="*/ 15128 w 149998"/>
                  <a:gd name="csY564" fmla="*/ 148876 h 186252"/>
                  <a:gd name="csX565" fmla="*/ 14922 w 149998"/>
                  <a:gd name="csY565" fmla="*/ 149184 h 186252"/>
                  <a:gd name="csX566" fmla="*/ 62345 w 149998"/>
                  <a:gd name="csY566" fmla="*/ 160637 h 186252"/>
                  <a:gd name="csX567" fmla="*/ 62653 w 149998"/>
                  <a:gd name="csY567" fmla="*/ 165712 h 186252"/>
                  <a:gd name="csX568" fmla="*/ 62859 w 149998"/>
                  <a:gd name="csY568" fmla="*/ 168112 h 186252"/>
                  <a:gd name="csX569" fmla="*/ 62859 w 149998"/>
                  <a:gd name="csY569" fmla="*/ 168729 h 186252"/>
                  <a:gd name="csX570" fmla="*/ 62859 w 149998"/>
                  <a:gd name="csY570" fmla="*/ 168832 h 186252"/>
                  <a:gd name="csX571" fmla="*/ 62448 w 149998"/>
                  <a:gd name="csY571" fmla="*/ 169552 h 186252"/>
                  <a:gd name="csX572" fmla="*/ 61316 w 149998"/>
                  <a:gd name="csY572" fmla="*/ 171473 h 186252"/>
                  <a:gd name="csX573" fmla="*/ 60390 w 149998"/>
                  <a:gd name="csY573" fmla="*/ 173633 h 186252"/>
                  <a:gd name="csX574" fmla="*/ 60871 w 149998"/>
                  <a:gd name="csY574" fmla="*/ 176033 h 186252"/>
                  <a:gd name="csX575" fmla="*/ 63202 w 149998"/>
                  <a:gd name="csY575" fmla="*/ 175759 h 186252"/>
                  <a:gd name="csX576" fmla="*/ 65122 w 149998"/>
                  <a:gd name="csY576" fmla="*/ 175005 h 186252"/>
                  <a:gd name="csX577" fmla="*/ 67248 w 149998"/>
                  <a:gd name="csY577" fmla="*/ 173736 h 186252"/>
                  <a:gd name="csX578" fmla="*/ 69237 w 149998"/>
                  <a:gd name="csY578" fmla="*/ 170787 h 186252"/>
                  <a:gd name="csX579" fmla="*/ 69649 w 149998"/>
                  <a:gd name="csY579" fmla="*/ 167015 h 186252"/>
                  <a:gd name="csX580" fmla="*/ 69409 w 149998"/>
                  <a:gd name="csY580" fmla="*/ 164580 h 186252"/>
                  <a:gd name="csX581" fmla="*/ 67969 w 149998"/>
                  <a:gd name="csY581" fmla="*/ 158065 h 186252"/>
                  <a:gd name="csX582" fmla="*/ 64402 w 149998"/>
                  <a:gd name="csY582" fmla="*/ 153093 h 186252"/>
                  <a:gd name="csX583" fmla="*/ 62414 w 149998"/>
                  <a:gd name="csY583" fmla="*/ 160363 h 186252"/>
                  <a:gd name="csX584" fmla="*/ 62414 w 149998"/>
                  <a:gd name="csY584" fmla="*/ 160534 h 186252"/>
                  <a:gd name="csX585" fmla="*/ 13482 w 149998"/>
                  <a:gd name="csY585" fmla="*/ 46554 h 186252"/>
                  <a:gd name="csX586" fmla="*/ 17459 w 149998"/>
                  <a:gd name="csY586" fmla="*/ 47823 h 186252"/>
                  <a:gd name="csX587" fmla="*/ 20271 w 149998"/>
                  <a:gd name="csY587" fmla="*/ 49297 h 186252"/>
                  <a:gd name="csX588" fmla="*/ 24249 w 149998"/>
                  <a:gd name="csY588" fmla="*/ 54235 h 186252"/>
                  <a:gd name="csX589" fmla="*/ 25758 w 149998"/>
                  <a:gd name="csY589" fmla="*/ 60613 h 186252"/>
                  <a:gd name="csX590" fmla="*/ 25860 w 149998"/>
                  <a:gd name="csY590" fmla="*/ 63322 h 186252"/>
                  <a:gd name="csX591" fmla="*/ 26478 w 149998"/>
                  <a:gd name="csY591" fmla="*/ 65997 h 186252"/>
                  <a:gd name="csX592" fmla="*/ 29221 w 149998"/>
                  <a:gd name="csY592" fmla="*/ 64179 h 186252"/>
                  <a:gd name="csX593" fmla="*/ 30798 w 149998"/>
                  <a:gd name="csY593" fmla="*/ 60167 h 186252"/>
                  <a:gd name="csX594" fmla="*/ 30044 w 149998"/>
                  <a:gd name="csY594" fmla="*/ 50737 h 186252"/>
                  <a:gd name="csX595" fmla="*/ 24146 w 149998"/>
                  <a:gd name="csY595" fmla="*/ 43228 h 186252"/>
                  <a:gd name="csX596" fmla="*/ 21197 w 149998"/>
                  <a:gd name="csY596" fmla="*/ 41548 h 186252"/>
                  <a:gd name="csX597" fmla="*/ 18076 w 149998"/>
                  <a:gd name="csY597" fmla="*/ 40622 h 186252"/>
                  <a:gd name="csX598" fmla="*/ 13687 w 149998"/>
                  <a:gd name="csY598" fmla="*/ 39799 h 186252"/>
                  <a:gd name="csX599" fmla="*/ 12727 w 149998"/>
                  <a:gd name="csY599" fmla="*/ 39285 h 186252"/>
                  <a:gd name="csX600" fmla="*/ 10773 w 149998"/>
                  <a:gd name="csY600" fmla="*/ 37330 h 186252"/>
                  <a:gd name="csX601" fmla="*/ 7824 w 149998"/>
                  <a:gd name="csY601" fmla="*/ 35273 h 186252"/>
                  <a:gd name="csX602" fmla="*/ 5904 w 149998"/>
                  <a:gd name="csY602" fmla="*/ 35787 h 186252"/>
                  <a:gd name="csX603" fmla="*/ 6487 w 149998"/>
                  <a:gd name="csY603" fmla="*/ 37776 h 186252"/>
                  <a:gd name="csX604" fmla="*/ 7687 w 149998"/>
                  <a:gd name="csY604" fmla="*/ 40896 h 186252"/>
                  <a:gd name="csX605" fmla="*/ 8750 w 149998"/>
                  <a:gd name="csY605" fmla="*/ 42954 h 186252"/>
                  <a:gd name="csX606" fmla="*/ 10430 w 149998"/>
                  <a:gd name="csY606" fmla="*/ 44874 h 186252"/>
                  <a:gd name="csX607" fmla="*/ 13173 w 149998"/>
                  <a:gd name="csY607" fmla="*/ 46485 h 186252"/>
                  <a:gd name="csX608" fmla="*/ 13482 w 149998"/>
                  <a:gd name="csY608" fmla="*/ 46588 h 186252"/>
                  <a:gd name="csX609" fmla="*/ 10739 w 149998"/>
                  <a:gd name="csY609" fmla="*/ 67780 h 186252"/>
                  <a:gd name="csX610" fmla="*/ 11802 w 149998"/>
                  <a:gd name="csY610" fmla="*/ 70763 h 186252"/>
                  <a:gd name="csX611" fmla="*/ 12350 w 149998"/>
                  <a:gd name="csY611" fmla="*/ 73300 h 186252"/>
                  <a:gd name="csX612" fmla="*/ 12556 w 149998"/>
                  <a:gd name="csY612" fmla="*/ 78855 h 186252"/>
                  <a:gd name="csX613" fmla="*/ 12865 w 149998"/>
                  <a:gd name="csY613" fmla="*/ 85336 h 186252"/>
                  <a:gd name="csX614" fmla="*/ 13550 w 149998"/>
                  <a:gd name="csY614" fmla="*/ 87908 h 186252"/>
                  <a:gd name="csX615" fmla="*/ 15231 w 149998"/>
                  <a:gd name="csY615" fmla="*/ 89691 h 186252"/>
                  <a:gd name="csX616" fmla="*/ 16945 w 149998"/>
                  <a:gd name="csY616" fmla="*/ 87462 h 186252"/>
                  <a:gd name="csX617" fmla="*/ 17837 w 149998"/>
                  <a:gd name="csY617" fmla="*/ 84719 h 186252"/>
                  <a:gd name="csX618" fmla="*/ 19139 w 149998"/>
                  <a:gd name="csY618" fmla="*/ 78821 h 186252"/>
                  <a:gd name="csX619" fmla="*/ 19002 w 149998"/>
                  <a:gd name="csY619" fmla="*/ 71963 h 186252"/>
                  <a:gd name="csX620" fmla="*/ 17425 w 149998"/>
                  <a:gd name="csY620" fmla="*/ 67059 h 186252"/>
                  <a:gd name="csX621" fmla="*/ 15402 w 149998"/>
                  <a:gd name="csY621" fmla="*/ 63562 h 186252"/>
                  <a:gd name="csX622" fmla="*/ 13790 w 149998"/>
                  <a:gd name="csY622" fmla="*/ 60442 h 186252"/>
                  <a:gd name="csX623" fmla="*/ 11356 w 149998"/>
                  <a:gd name="csY623" fmla="*/ 57836 h 186252"/>
                  <a:gd name="csX624" fmla="*/ 9676 w 149998"/>
                  <a:gd name="csY624" fmla="*/ 62225 h 186252"/>
                  <a:gd name="csX625" fmla="*/ 10670 w 149998"/>
                  <a:gd name="csY625" fmla="*/ 67574 h 186252"/>
                  <a:gd name="csX626" fmla="*/ 10739 w 149998"/>
                  <a:gd name="csY626" fmla="*/ 67780 h 186252"/>
                  <a:gd name="csX627" fmla="*/ 18865 w 149998"/>
                  <a:gd name="csY627" fmla="*/ 24574 h 186252"/>
                  <a:gd name="csX628" fmla="*/ 33679 w 149998"/>
                  <a:gd name="csY628" fmla="*/ 14493 h 186252"/>
                  <a:gd name="csX629" fmla="*/ 39576 w 149998"/>
                  <a:gd name="csY629" fmla="*/ 10310 h 186252"/>
                  <a:gd name="csX630" fmla="*/ 41840 w 149998"/>
                  <a:gd name="csY630" fmla="*/ 9178 h 186252"/>
                  <a:gd name="csX631" fmla="*/ 43931 w 149998"/>
                  <a:gd name="csY631" fmla="*/ 7635 h 186252"/>
                  <a:gd name="csX632" fmla="*/ 41360 w 149998"/>
                  <a:gd name="csY632" fmla="*/ 5440 h 186252"/>
                  <a:gd name="csX633" fmla="*/ 37245 w 149998"/>
                  <a:gd name="csY633" fmla="*/ 5406 h 186252"/>
                  <a:gd name="csX634" fmla="*/ 29564 w 149998"/>
                  <a:gd name="csY634" fmla="*/ 8835 h 186252"/>
                  <a:gd name="csX635" fmla="*/ 26306 w 149998"/>
                  <a:gd name="csY635" fmla="*/ 11407 h 186252"/>
                  <a:gd name="csX636" fmla="*/ 23392 w 149998"/>
                  <a:gd name="csY636" fmla="*/ 13842 h 186252"/>
                  <a:gd name="csX637" fmla="*/ 15402 w 149998"/>
                  <a:gd name="csY637" fmla="*/ 18917 h 186252"/>
                  <a:gd name="csX638" fmla="*/ 11527 w 149998"/>
                  <a:gd name="csY638" fmla="*/ 19397 h 186252"/>
                  <a:gd name="csX639" fmla="*/ 7481 w 149998"/>
                  <a:gd name="csY639" fmla="*/ 19602 h 186252"/>
                  <a:gd name="csX640" fmla="*/ 7961 w 149998"/>
                  <a:gd name="csY640" fmla="*/ 21797 h 186252"/>
                  <a:gd name="csX641" fmla="*/ 11253 w 149998"/>
                  <a:gd name="csY641" fmla="*/ 24300 h 186252"/>
                  <a:gd name="csX642" fmla="*/ 15710 w 149998"/>
                  <a:gd name="csY642" fmla="*/ 25123 h 186252"/>
                  <a:gd name="csX643" fmla="*/ 18625 w 149998"/>
                  <a:gd name="csY643" fmla="*/ 24677 h 186252"/>
                  <a:gd name="csX644" fmla="*/ 18934 w 149998"/>
                  <a:gd name="csY644" fmla="*/ 24574 h 186252"/>
                  <a:gd name="csX645" fmla="*/ 66837 w 149998"/>
                  <a:gd name="csY645" fmla="*/ 8115 h 186252"/>
                  <a:gd name="csX646" fmla="*/ 72701 w 149998"/>
                  <a:gd name="csY646" fmla="*/ 10858 h 186252"/>
                  <a:gd name="csX647" fmla="*/ 79284 w 149998"/>
                  <a:gd name="csY647" fmla="*/ 11887 h 186252"/>
                  <a:gd name="csX648" fmla="*/ 91320 w 149998"/>
                  <a:gd name="csY648" fmla="*/ 10618 h 186252"/>
                  <a:gd name="csX649" fmla="*/ 96669 w 149998"/>
                  <a:gd name="csY649" fmla="*/ 10035 h 186252"/>
                  <a:gd name="csX650" fmla="*/ 100956 w 149998"/>
                  <a:gd name="csY650" fmla="*/ 10138 h 186252"/>
                  <a:gd name="csX651" fmla="*/ 101950 w 149998"/>
                  <a:gd name="csY651" fmla="*/ 10550 h 186252"/>
                  <a:gd name="csX652" fmla="*/ 103836 w 149998"/>
                  <a:gd name="csY652" fmla="*/ 11921 h 186252"/>
                  <a:gd name="csX653" fmla="*/ 106168 w 149998"/>
                  <a:gd name="csY653" fmla="*/ 13293 h 186252"/>
                  <a:gd name="csX654" fmla="*/ 107676 w 149998"/>
                  <a:gd name="csY654" fmla="*/ 13121 h 186252"/>
                  <a:gd name="csX655" fmla="*/ 107265 w 149998"/>
                  <a:gd name="csY655" fmla="*/ 11475 h 186252"/>
                  <a:gd name="csX656" fmla="*/ 105962 w 149998"/>
                  <a:gd name="csY656" fmla="*/ 8938 h 186252"/>
                  <a:gd name="csX657" fmla="*/ 103836 w 149998"/>
                  <a:gd name="csY657" fmla="*/ 6092 h 186252"/>
                  <a:gd name="csX658" fmla="*/ 101538 w 149998"/>
                  <a:gd name="csY658" fmla="*/ 4617 h 186252"/>
                  <a:gd name="csX659" fmla="*/ 95743 w 149998"/>
                  <a:gd name="csY659" fmla="*/ 3349 h 186252"/>
                  <a:gd name="csX660" fmla="*/ 90120 w 149998"/>
                  <a:gd name="csY660" fmla="*/ 3486 h 186252"/>
                  <a:gd name="csX661" fmla="*/ 79798 w 149998"/>
                  <a:gd name="csY661" fmla="*/ 4480 h 186252"/>
                  <a:gd name="csX662" fmla="*/ 73352 w 149998"/>
                  <a:gd name="csY662" fmla="*/ 3657 h 186252"/>
                  <a:gd name="csX663" fmla="*/ 66117 w 149998"/>
                  <a:gd name="csY663" fmla="*/ 880 h 186252"/>
                  <a:gd name="csX664" fmla="*/ 58093 w 149998"/>
                  <a:gd name="csY664" fmla="*/ 126 h 186252"/>
                  <a:gd name="csX665" fmla="*/ 52264 w 149998"/>
                  <a:gd name="csY665" fmla="*/ 3040 h 186252"/>
                  <a:gd name="csX666" fmla="*/ 59087 w 149998"/>
                  <a:gd name="csY666" fmla="*/ 4995 h 186252"/>
                  <a:gd name="csX667" fmla="*/ 63682 w 149998"/>
                  <a:gd name="csY667" fmla="*/ 6504 h 186252"/>
                  <a:gd name="csX668" fmla="*/ 66528 w 149998"/>
                  <a:gd name="csY668" fmla="*/ 7943 h 186252"/>
                  <a:gd name="csX669" fmla="*/ 66837 w 149998"/>
                  <a:gd name="csY669" fmla="*/ 8115 h 186252"/>
                  <a:gd name="csX670" fmla="*/ 115940 w 149998"/>
                  <a:gd name="csY670" fmla="*/ 20768 h 186252"/>
                  <a:gd name="csX671" fmla="*/ 120775 w 149998"/>
                  <a:gd name="csY671" fmla="*/ 25911 h 186252"/>
                  <a:gd name="csX672" fmla="*/ 123621 w 149998"/>
                  <a:gd name="csY672" fmla="*/ 27832 h 186252"/>
                  <a:gd name="csX673" fmla="*/ 126742 w 149998"/>
                  <a:gd name="csY673" fmla="*/ 27695 h 186252"/>
                  <a:gd name="csX674" fmla="*/ 126707 w 149998"/>
                  <a:gd name="csY674" fmla="*/ 23511 h 186252"/>
                  <a:gd name="csX675" fmla="*/ 122627 w 149998"/>
                  <a:gd name="csY675" fmla="*/ 17648 h 186252"/>
                  <a:gd name="csX676" fmla="*/ 118512 w 149998"/>
                  <a:gd name="csY676" fmla="*/ 14870 h 186252"/>
                  <a:gd name="csX677" fmla="*/ 113746 w 149998"/>
                  <a:gd name="csY677" fmla="*/ 15042 h 186252"/>
                  <a:gd name="csX678" fmla="*/ 115872 w 149998"/>
                  <a:gd name="csY678" fmla="*/ 20665 h 186252"/>
                  <a:gd name="csX679" fmla="*/ 115940 w 149998"/>
                  <a:gd name="csY679" fmla="*/ 20734 h 186252"/>
                  <a:gd name="csX680" fmla="*/ 4875 w 149998"/>
                  <a:gd name="csY680" fmla="*/ 108002 h 186252"/>
                  <a:gd name="csX681" fmla="*/ 2337 w 149998"/>
                  <a:gd name="csY681" fmla="*/ 117054 h 186252"/>
                  <a:gd name="csX682" fmla="*/ 4018 w 149998"/>
                  <a:gd name="csY682" fmla="*/ 125593 h 186252"/>
                  <a:gd name="csX683" fmla="*/ 6315 w 149998"/>
                  <a:gd name="csY683" fmla="*/ 132554 h 186252"/>
                  <a:gd name="csX684" fmla="*/ 7035 w 149998"/>
                  <a:gd name="csY684" fmla="*/ 138691 h 186252"/>
                  <a:gd name="csX685" fmla="*/ 3400 w 149998"/>
                  <a:gd name="csY685" fmla="*/ 151276 h 186252"/>
                  <a:gd name="csX686" fmla="*/ 1206 w 149998"/>
                  <a:gd name="csY686" fmla="*/ 156145 h 186252"/>
                  <a:gd name="csX687" fmla="*/ 177 w 149998"/>
                  <a:gd name="csY687" fmla="*/ 160534 h 186252"/>
                  <a:gd name="csX688" fmla="*/ 4326 w 149998"/>
                  <a:gd name="csY688" fmla="*/ 157791 h 186252"/>
                  <a:gd name="csX689" fmla="*/ 8441 w 149998"/>
                  <a:gd name="csY689" fmla="*/ 152579 h 186252"/>
                  <a:gd name="csX690" fmla="*/ 13653 w 149998"/>
                  <a:gd name="csY690" fmla="*/ 138589 h 186252"/>
                  <a:gd name="csX691" fmla="*/ 12830 w 149998"/>
                  <a:gd name="csY691" fmla="*/ 130428 h 186252"/>
                  <a:gd name="csX692" fmla="*/ 10567 w 149998"/>
                  <a:gd name="csY692" fmla="*/ 123604 h 186252"/>
                  <a:gd name="csX693" fmla="*/ 8818 w 149998"/>
                  <a:gd name="csY693" fmla="*/ 115545 h 186252"/>
                  <a:gd name="csX694" fmla="*/ 9573 w 149998"/>
                  <a:gd name="csY694" fmla="*/ 112219 h 186252"/>
                  <a:gd name="csX695" fmla="*/ 11664 w 149998"/>
                  <a:gd name="csY695" fmla="*/ 108928 h 186252"/>
                  <a:gd name="csX696" fmla="*/ 13893 w 149998"/>
                  <a:gd name="csY696" fmla="*/ 106459 h 186252"/>
                  <a:gd name="csX697" fmla="*/ 17665 w 149998"/>
                  <a:gd name="csY697" fmla="*/ 102481 h 186252"/>
                  <a:gd name="csX698" fmla="*/ 20683 w 149998"/>
                  <a:gd name="csY698" fmla="*/ 97920 h 186252"/>
                  <a:gd name="csX699" fmla="*/ 20991 w 149998"/>
                  <a:gd name="csY699" fmla="*/ 95109 h 186252"/>
                  <a:gd name="csX700" fmla="*/ 19997 w 149998"/>
                  <a:gd name="csY700" fmla="*/ 95246 h 186252"/>
                  <a:gd name="csX701" fmla="*/ 19311 w 149998"/>
                  <a:gd name="csY701" fmla="*/ 95726 h 186252"/>
                  <a:gd name="csX702" fmla="*/ 18454 w 149998"/>
                  <a:gd name="csY702" fmla="*/ 96343 h 186252"/>
                  <a:gd name="csX703" fmla="*/ 13790 w 149998"/>
                  <a:gd name="csY703" fmla="*/ 99738 h 186252"/>
                  <a:gd name="csX704" fmla="*/ 8441 w 149998"/>
                  <a:gd name="csY704" fmla="*/ 103784 h 186252"/>
                  <a:gd name="csX705" fmla="*/ 5149 w 149998"/>
                  <a:gd name="csY705" fmla="*/ 107419 h 186252"/>
                  <a:gd name="csX706" fmla="*/ 4841 w 149998"/>
                  <a:gd name="csY706" fmla="*/ 107899 h 186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Lst>
                <a:rect l="l" t="t" r="r" b="b"/>
                <a:pathLst>
                  <a:path w="149998" h="186252">
                    <a:moveTo>
                      <a:pt x="93823" y="89005"/>
                    </a:moveTo>
                    <a:cubicBezTo>
                      <a:pt x="93480" y="87668"/>
                      <a:pt x="92143" y="82799"/>
                      <a:pt x="92246" y="78032"/>
                    </a:cubicBezTo>
                    <a:cubicBezTo>
                      <a:pt x="92280" y="75666"/>
                      <a:pt x="92760" y="73369"/>
                      <a:pt x="93412" y="71826"/>
                    </a:cubicBezTo>
                    <a:cubicBezTo>
                      <a:pt x="94098" y="70283"/>
                      <a:pt x="94886" y="69563"/>
                      <a:pt x="95366" y="69803"/>
                    </a:cubicBezTo>
                    <a:cubicBezTo>
                      <a:pt x="95846" y="70043"/>
                      <a:pt x="95949" y="70900"/>
                      <a:pt x="96052" y="72100"/>
                    </a:cubicBezTo>
                    <a:cubicBezTo>
                      <a:pt x="96155" y="73300"/>
                      <a:pt x="96292" y="74809"/>
                      <a:pt x="96532" y="76352"/>
                    </a:cubicBezTo>
                    <a:cubicBezTo>
                      <a:pt x="97012" y="79472"/>
                      <a:pt x="98075" y="82867"/>
                      <a:pt x="98452" y="83965"/>
                    </a:cubicBezTo>
                    <a:cubicBezTo>
                      <a:pt x="99378" y="86639"/>
                      <a:pt x="100510" y="89520"/>
                      <a:pt x="101504" y="92571"/>
                    </a:cubicBezTo>
                    <a:cubicBezTo>
                      <a:pt x="102464" y="95658"/>
                      <a:pt x="103287" y="98984"/>
                      <a:pt x="103459" y="102481"/>
                    </a:cubicBezTo>
                    <a:cubicBezTo>
                      <a:pt x="103733" y="107350"/>
                      <a:pt x="102841" y="112116"/>
                      <a:pt x="101573" y="116368"/>
                    </a:cubicBezTo>
                    <a:cubicBezTo>
                      <a:pt x="100304" y="120620"/>
                      <a:pt x="98658" y="124701"/>
                      <a:pt x="96635" y="128302"/>
                    </a:cubicBezTo>
                    <a:cubicBezTo>
                      <a:pt x="96155" y="129193"/>
                      <a:pt x="94852" y="131593"/>
                      <a:pt x="93446" y="133548"/>
                    </a:cubicBezTo>
                    <a:cubicBezTo>
                      <a:pt x="92040" y="135503"/>
                      <a:pt x="90531" y="137045"/>
                      <a:pt x="89880" y="136565"/>
                    </a:cubicBezTo>
                    <a:cubicBezTo>
                      <a:pt x="89263" y="136119"/>
                      <a:pt x="89640" y="134302"/>
                      <a:pt x="90154" y="132382"/>
                    </a:cubicBezTo>
                    <a:cubicBezTo>
                      <a:pt x="90703" y="130462"/>
                      <a:pt x="91286" y="128404"/>
                      <a:pt x="91526" y="127581"/>
                    </a:cubicBezTo>
                    <a:cubicBezTo>
                      <a:pt x="92623" y="123398"/>
                      <a:pt x="94063" y="119043"/>
                      <a:pt x="95126" y="114826"/>
                    </a:cubicBezTo>
                    <a:cubicBezTo>
                      <a:pt x="96189" y="110539"/>
                      <a:pt x="96943" y="106390"/>
                      <a:pt x="96669" y="102378"/>
                    </a:cubicBezTo>
                    <a:cubicBezTo>
                      <a:pt x="96395" y="98298"/>
                      <a:pt x="95161" y="94012"/>
                      <a:pt x="93892" y="89451"/>
                    </a:cubicBezTo>
                    <a:lnTo>
                      <a:pt x="93789" y="89005"/>
                    </a:lnTo>
                    <a:close/>
                    <a:moveTo>
                      <a:pt x="107128" y="81084"/>
                    </a:moveTo>
                    <a:cubicBezTo>
                      <a:pt x="106442" y="78204"/>
                      <a:pt x="106613" y="75084"/>
                      <a:pt x="107539" y="72375"/>
                    </a:cubicBezTo>
                    <a:cubicBezTo>
                      <a:pt x="108019" y="71003"/>
                      <a:pt x="108637" y="69871"/>
                      <a:pt x="109562" y="68431"/>
                    </a:cubicBezTo>
                    <a:cubicBezTo>
                      <a:pt x="110454" y="66991"/>
                      <a:pt x="111585" y="65414"/>
                      <a:pt x="112443" y="63253"/>
                    </a:cubicBezTo>
                    <a:cubicBezTo>
                      <a:pt x="112888" y="62156"/>
                      <a:pt x="113231" y="60887"/>
                      <a:pt x="113334" y="59516"/>
                    </a:cubicBezTo>
                    <a:cubicBezTo>
                      <a:pt x="113437" y="58144"/>
                      <a:pt x="113266" y="56704"/>
                      <a:pt x="112957" y="55504"/>
                    </a:cubicBezTo>
                    <a:cubicBezTo>
                      <a:pt x="112271" y="53035"/>
                      <a:pt x="111208" y="51286"/>
                      <a:pt x="110420" y="49812"/>
                    </a:cubicBezTo>
                    <a:cubicBezTo>
                      <a:pt x="109597" y="48303"/>
                      <a:pt x="109117" y="47137"/>
                      <a:pt x="108979" y="46177"/>
                    </a:cubicBezTo>
                    <a:cubicBezTo>
                      <a:pt x="108808" y="45114"/>
                      <a:pt x="108911" y="43742"/>
                      <a:pt x="109185" y="42131"/>
                    </a:cubicBezTo>
                    <a:cubicBezTo>
                      <a:pt x="109425" y="40553"/>
                      <a:pt x="109871" y="38736"/>
                      <a:pt x="110111" y="36644"/>
                    </a:cubicBezTo>
                    <a:cubicBezTo>
                      <a:pt x="110248" y="35581"/>
                      <a:pt x="110214" y="34381"/>
                      <a:pt x="110214" y="33284"/>
                    </a:cubicBezTo>
                    <a:cubicBezTo>
                      <a:pt x="110111" y="32152"/>
                      <a:pt x="110008" y="31021"/>
                      <a:pt x="109734" y="29923"/>
                    </a:cubicBezTo>
                    <a:cubicBezTo>
                      <a:pt x="109528" y="28826"/>
                      <a:pt x="109117" y="27798"/>
                      <a:pt x="108739" y="26769"/>
                    </a:cubicBezTo>
                    <a:cubicBezTo>
                      <a:pt x="108293" y="25809"/>
                      <a:pt x="107848" y="24814"/>
                      <a:pt x="107299" y="23957"/>
                    </a:cubicBezTo>
                    <a:cubicBezTo>
                      <a:pt x="106236" y="22174"/>
                      <a:pt x="104899" y="20631"/>
                      <a:pt x="103459" y="19397"/>
                    </a:cubicBezTo>
                    <a:cubicBezTo>
                      <a:pt x="103150" y="19156"/>
                      <a:pt x="102773" y="18814"/>
                      <a:pt x="102293" y="18436"/>
                    </a:cubicBezTo>
                    <a:cubicBezTo>
                      <a:pt x="101779" y="18094"/>
                      <a:pt x="101196" y="17648"/>
                      <a:pt x="100544" y="17271"/>
                    </a:cubicBezTo>
                    <a:cubicBezTo>
                      <a:pt x="99207" y="16516"/>
                      <a:pt x="97595" y="15762"/>
                      <a:pt x="95949" y="15453"/>
                    </a:cubicBezTo>
                    <a:cubicBezTo>
                      <a:pt x="95161" y="15213"/>
                      <a:pt x="94303" y="15247"/>
                      <a:pt x="93583" y="15179"/>
                    </a:cubicBezTo>
                    <a:cubicBezTo>
                      <a:pt x="92829" y="15179"/>
                      <a:pt x="92143" y="15282"/>
                      <a:pt x="91594" y="15350"/>
                    </a:cubicBezTo>
                    <a:cubicBezTo>
                      <a:pt x="90463" y="15659"/>
                      <a:pt x="89777" y="16036"/>
                      <a:pt x="89777" y="16447"/>
                    </a:cubicBezTo>
                    <a:cubicBezTo>
                      <a:pt x="89777" y="16893"/>
                      <a:pt x="90566" y="17202"/>
                      <a:pt x="91697" y="17545"/>
                    </a:cubicBezTo>
                    <a:cubicBezTo>
                      <a:pt x="92829" y="17956"/>
                      <a:pt x="94303" y="18436"/>
                      <a:pt x="95709" y="19328"/>
                    </a:cubicBezTo>
                    <a:cubicBezTo>
                      <a:pt x="97115" y="20185"/>
                      <a:pt x="98452" y="21214"/>
                      <a:pt x="99447" y="22311"/>
                    </a:cubicBezTo>
                    <a:cubicBezTo>
                      <a:pt x="99961" y="22860"/>
                      <a:pt x="100372" y="23374"/>
                      <a:pt x="100750" y="23820"/>
                    </a:cubicBezTo>
                    <a:cubicBezTo>
                      <a:pt x="101093" y="24300"/>
                      <a:pt x="101333" y="24677"/>
                      <a:pt x="101538" y="24986"/>
                    </a:cubicBezTo>
                    <a:cubicBezTo>
                      <a:pt x="102944" y="27317"/>
                      <a:pt x="103904" y="29992"/>
                      <a:pt x="104042" y="32633"/>
                    </a:cubicBezTo>
                    <a:lnTo>
                      <a:pt x="104042" y="33627"/>
                    </a:lnTo>
                    <a:cubicBezTo>
                      <a:pt x="104042" y="33936"/>
                      <a:pt x="104042" y="34278"/>
                      <a:pt x="104042" y="34587"/>
                    </a:cubicBezTo>
                    <a:cubicBezTo>
                      <a:pt x="104042" y="35204"/>
                      <a:pt x="103904" y="35924"/>
                      <a:pt x="103767" y="36644"/>
                    </a:cubicBezTo>
                    <a:cubicBezTo>
                      <a:pt x="103493" y="38085"/>
                      <a:pt x="103082" y="39662"/>
                      <a:pt x="102739" y="41479"/>
                    </a:cubicBezTo>
                    <a:cubicBezTo>
                      <a:pt x="102430" y="43262"/>
                      <a:pt x="102190" y="45388"/>
                      <a:pt x="102533" y="47652"/>
                    </a:cubicBezTo>
                    <a:cubicBezTo>
                      <a:pt x="102876" y="49983"/>
                      <a:pt x="103836" y="51903"/>
                      <a:pt x="104625" y="53412"/>
                    </a:cubicBezTo>
                    <a:cubicBezTo>
                      <a:pt x="105448" y="54955"/>
                      <a:pt x="106133" y="56224"/>
                      <a:pt x="106476" y="57252"/>
                    </a:cubicBezTo>
                    <a:cubicBezTo>
                      <a:pt x="106819" y="58316"/>
                      <a:pt x="106785" y="58864"/>
                      <a:pt x="106579" y="59722"/>
                    </a:cubicBezTo>
                    <a:cubicBezTo>
                      <a:pt x="106270" y="60956"/>
                      <a:pt x="105173" y="62671"/>
                      <a:pt x="103904" y="64797"/>
                    </a:cubicBezTo>
                    <a:cubicBezTo>
                      <a:pt x="103287" y="65859"/>
                      <a:pt x="102567" y="67128"/>
                      <a:pt x="102053" y="68500"/>
                    </a:cubicBezTo>
                    <a:cubicBezTo>
                      <a:pt x="101504" y="69871"/>
                      <a:pt x="101127" y="71277"/>
                      <a:pt x="100853" y="72717"/>
                    </a:cubicBezTo>
                    <a:cubicBezTo>
                      <a:pt x="100338" y="75598"/>
                      <a:pt x="100407" y="78581"/>
                      <a:pt x="101024" y="81427"/>
                    </a:cubicBezTo>
                    <a:cubicBezTo>
                      <a:pt x="101607" y="84239"/>
                      <a:pt x="102944" y="87016"/>
                      <a:pt x="104282" y="89039"/>
                    </a:cubicBezTo>
                    <a:cubicBezTo>
                      <a:pt x="104796" y="89897"/>
                      <a:pt x="105928" y="91474"/>
                      <a:pt x="106922" y="93223"/>
                    </a:cubicBezTo>
                    <a:cubicBezTo>
                      <a:pt x="107882" y="94903"/>
                      <a:pt x="108671" y="97166"/>
                      <a:pt x="108979" y="99532"/>
                    </a:cubicBezTo>
                    <a:cubicBezTo>
                      <a:pt x="109322" y="101898"/>
                      <a:pt x="109185" y="104230"/>
                      <a:pt x="108979" y="106013"/>
                    </a:cubicBezTo>
                    <a:cubicBezTo>
                      <a:pt x="108774" y="107796"/>
                      <a:pt x="108568" y="109065"/>
                      <a:pt x="108979" y="109374"/>
                    </a:cubicBezTo>
                    <a:cubicBezTo>
                      <a:pt x="109391" y="109716"/>
                      <a:pt x="110591" y="108687"/>
                      <a:pt x="111654" y="106390"/>
                    </a:cubicBezTo>
                    <a:cubicBezTo>
                      <a:pt x="112717" y="104127"/>
                      <a:pt x="113471" y="100595"/>
                      <a:pt x="113128" y="96823"/>
                    </a:cubicBezTo>
                    <a:cubicBezTo>
                      <a:pt x="112957" y="94937"/>
                      <a:pt x="112546" y="93051"/>
                      <a:pt x="111860" y="91303"/>
                    </a:cubicBezTo>
                    <a:cubicBezTo>
                      <a:pt x="111208" y="89520"/>
                      <a:pt x="110351" y="88045"/>
                      <a:pt x="109699" y="86776"/>
                    </a:cubicBezTo>
                    <a:cubicBezTo>
                      <a:pt x="109014" y="85507"/>
                      <a:pt x="108465" y="84479"/>
                      <a:pt x="108122" y="83622"/>
                    </a:cubicBezTo>
                    <a:cubicBezTo>
                      <a:pt x="107779" y="82764"/>
                      <a:pt x="107574" y="82113"/>
                      <a:pt x="107436" y="81701"/>
                    </a:cubicBezTo>
                    <a:cubicBezTo>
                      <a:pt x="107368" y="81530"/>
                      <a:pt x="107333" y="81324"/>
                      <a:pt x="107299" y="81153"/>
                    </a:cubicBezTo>
                    <a:close/>
                    <a:moveTo>
                      <a:pt x="94749" y="39936"/>
                    </a:moveTo>
                    <a:cubicBezTo>
                      <a:pt x="94577" y="38702"/>
                      <a:pt x="94509" y="37262"/>
                      <a:pt x="94269" y="35684"/>
                    </a:cubicBezTo>
                    <a:cubicBezTo>
                      <a:pt x="94063" y="34107"/>
                      <a:pt x="93583" y="32255"/>
                      <a:pt x="92795" y="30678"/>
                    </a:cubicBezTo>
                    <a:cubicBezTo>
                      <a:pt x="91251" y="27420"/>
                      <a:pt x="88680" y="25020"/>
                      <a:pt x="86005" y="23477"/>
                    </a:cubicBezTo>
                    <a:cubicBezTo>
                      <a:pt x="83330" y="21865"/>
                      <a:pt x="80450" y="20974"/>
                      <a:pt x="77570" y="20459"/>
                    </a:cubicBezTo>
                    <a:cubicBezTo>
                      <a:pt x="74655" y="20014"/>
                      <a:pt x="71980" y="19979"/>
                      <a:pt x="69340" y="20014"/>
                    </a:cubicBezTo>
                    <a:cubicBezTo>
                      <a:pt x="66803" y="20014"/>
                      <a:pt x="64300" y="20014"/>
                      <a:pt x="61968" y="19842"/>
                    </a:cubicBezTo>
                    <a:cubicBezTo>
                      <a:pt x="59602" y="19705"/>
                      <a:pt x="57647" y="19259"/>
                      <a:pt x="55144" y="18676"/>
                    </a:cubicBezTo>
                    <a:cubicBezTo>
                      <a:pt x="54184" y="18505"/>
                      <a:pt x="51681" y="17682"/>
                      <a:pt x="48937" y="17785"/>
                    </a:cubicBezTo>
                    <a:cubicBezTo>
                      <a:pt x="47600" y="17819"/>
                      <a:pt x="46263" y="18162"/>
                      <a:pt x="45406" y="18711"/>
                    </a:cubicBezTo>
                    <a:cubicBezTo>
                      <a:pt x="44514" y="19225"/>
                      <a:pt x="44103" y="19842"/>
                      <a:pt x="44206" y="20185"/>
                    </a:cubicBezTo>
                    <a:cubicBezTo>
                      <a:pt x="44343" y="20631"/>
                      <a:pt x="45029" y="20665"/>
                      <a:pt x="45954" y="20802"/>
                    </a:cubicBezTo>
                    <a:cubicBezTo>
                      <a:pt x="46880" y="20940"/>
                      <a:pt x="48046" y="21179"/>
                      <a:pt x="49212" y="21625"/>
                    </a:cubicBezTo>
                    <a:cubicBezTo>
                      <a:pt x="51544" y="22517"/>
                      <a:pt x="54184" y="23991"/>
                      <a:pt x="55281" y="24506"/>
                    </a:cubicBezTo>
                    <a:cubicBezTo>
                      <a:pt x="57442" y="25603"/>
                      <a:pt x="60013" y="26357"/>
                      <a:pt x="62448" y="26700"/>
                    </a:cubicBezTo>
                    <a:cubicBezTo>
                      <a:pt x="64917" y="27078"/>
                      <a:pt x="67386" y="27180"/>
                      <a:pt x="69717" y="27317"/>
                    </a:cubicBezTo>
                    <a:cubicBezTo>
                      <a:pt x="72049" y="27420"/>
                      <a:pt x="74381" y="27523"/>
                      <a:pt x="76438" y="27866"/>
                    </a:cubicBezTo>
                    <a:cubicBezTo>
                      <a:pt x="78496" y="28209"/>
                      <a:pt x="80484" y="28861"/>
                      <a:pt x="82199" y="29752"/>
                    </a:cubicBezTo>
                    <a:cubicBezTo>
                      <a:pt x="84702" y="31055"/>
                      <a:pt x="86656" y="32975"/>
                      <a:pt x="87480" y="35273"/>
                    </a:cubicBezTo>
                    <a:cubicBezTo>
                      <a:pt x="87925" y="36404"/>
                      <a:pt x="88165" y="38016"/>
                      <a:pt x="88474" y="39971"/>
                    </a:cubicBezTo>
                    <a:cubicBezTo>
                      <a:pt x="88645" y="40965"/>
                      <a:pt x="88851" y="42028"/>
                      <a:pt x="89194" y="43159"/>
                    </a:cubicBezTo>
                    <a:cubicBezTo>
                      <a:pt x="89537" y="44291"/>
                      <a:pt x="89983" y="45354"/>
                      <a:pt x="90463" y="46280"/>
                    </a:cubicBezTo>
                    <a:cubicBezTo>
                      <a:pt x="90840" y="47034"/>
                      <a:pt x="91663" y="48509"/>
                      <a:pt x="92589" y="50017"/>
                    </a:cubicBezTo>
                    <a:cubicBezTo>
                      <a:pt x="93035" y="50772"/>
                      <a:pt x="93514" y="51561"/>
                      <a:pt x="93892" y="52349"/>
                    </a:cubicBezTo>
                    <a:cubicBezTo>
                      <a:pt x="94303" y="53172"/>
                      <a:pt x="94577" y="53789"/>
                      <a:pt x="94783" y="54612"/>
                    </a:cubicBezTo>
                    <a:cubicBezTo>
                      <a:pt x="95195" y="56190"/>
                      <a:pt x="95161" y="57767"/>
                      <a:pt x="94886" y="58796"/>
                    </a:cubicBezTo>
                    <a:cubicBezTo>
                      <a:pt x="94646" y="59824"/>
                      <a:pt x="94132" y="60545"/>
                      <a:pt x="94303" y="61093"/>
                    </a:cubicBezTo>
                    <a:cubicBezTo>
                      <a:pt x="94406" y="61368"/>
                      <a:pt x="94749" y="61539"/>
                      <a:pt x="95298" y="61436"/>
                    </a:cubicBezTo>
                    <a:cubicBezTo>
                      <a:pt x="95846" y="61333"/>
                      <a:pt x="96635" y="60887"/>
                      <a:pt x="97321" y="60030"/>
                    </a:cubicBezTo>
                    <a:cubicBezTo>
                      <a:pt x="98727" y="58281"/>
                      <a:pt x="99344" y="55127"/>
                      <a:pt x="98727" y="52006"/>
                    </a:cubicBezTo>
                    <a:cubicBezTo>
                      <a:pt x="98075" y="48886"/>
                      <a:pt x="96669" y="46417"/>
                      <a:pt x="95915" y="44462"/>
                    </a:cubicBezTo>
                    <a:cubicBezTo>
                      <a:pt x="95092" y="42508"/>
                      <a:pt x="94886" y="41205"/>
                      <a:pt x="94749" y="40485"/>
                    </a:cubicBezTo>
                    <a:lnTo>
                      <a:pt x="94680" y="40005"/>
                    </a:lnTo>
                    <a:close/>
                    <a:moveTo>
                      <a:pt x="78907" y="46657"/>
                    </a:moveTo>
                    <a:cubicBezTo>
                      <a:pt x="79079" y="47652"/>
                      <a:pt x="79113" y="48646"/>
                      <a:pt x="79044" y="49606"/>
                    </a:cubicBezTo>
                    <a:cubicBezTo>
                      <a:pt x="78976" y="50566"/>
                      <a:pt x="78770" y="51801"/>
                      <a:pt x="78736" y="53343"/>
                    </a:cubicBezTo>
                    <a:cubicBezTo>
                      <a:pt x="78736" y="54132"/>
                      <a:pt x="78736" y="54990"/>
                      <a:pt x="78941" y="55915"/>
                    </a:cubicBezTo>
                    <a:cubicBezTo>
                      <a:pt x="79113" y="56807"/>
                      <a:pt x="79353" y="57630"/>
                      <a:pt x="79593" y="58350"/>
                    </a:cubicBezTo>
                    <a:cubicBezTo>
                      <a:pt x="80142" y="59790"/>
                      <a:pt x="80724" y="60922"/>
                      <a:pt x="81136" y="61848"/>
                    </a:cubicBezTo>
                    <a:cubicBezTo>
                      <a:pt x="81925" y="63562"/>
                      <a:pt x="82302" y="65414"/>
                      <a:pt x="82919" y="67300"/>
                    </a:cubicBezTo>
                    <a:cubicBezTo>
                      <a:pt x="83056" y="67677"/>
                      <a:pt x="83227" y="68637"/>
                      <a:pt x="83468" y="69597"/>
                    </a:cubicBezTo>
                    <a:cubicBezTo>
                      <a:pt x="83708" y="70557"/>
                      <a:pt x="83982" y="71517"/>
                      <a:pt x="84702" y="71723"/>
                    </a:cubicBezTo>
                    <a:cubicBezTo>
                      <a:pt x="85456" y="71997"/>
                      <a:pt x="86348" y="71037"/>
                      <a:pt x="86931" y="69734"/>
                    </a:cubicBezTo>
                    <a:cubicBezTo>
                      <a:pt x="87548" y="68431"/>
                      <a:pt x="87788" y="66820"/>
                      <a:pt x="87857" y="66202"/>
                    </a:cubicBezTo>
                    <a:cubicBezTo>
                      <a:pt x="88268" y="63733"/>
                      <a:pt x="87925" y="60956"/>
                      <a:pt x="87000" y="58453"/>
                    </a:cubicBezTo>
                    <a:cubicBezTo>
                      <a:pt x="86554" y="57252"/>
                      <a:pt x="86142" y="56258"/>
                      <a:pt x="85868" y="55435"/>
                    </a:cubicBezTo>
                    <a:cubicBezTo>
                      <a:pt x="85731" y="55024"/>
                      <a:pt x="85628" y="54646"/>
                      <a:pt x="85594" y="54338"/>
                    </a:cubicBezTo>
                    <a:cubicBezTo>
                      <a:pt x="85559" y="54029"/>
                      <a:pt x="85525" y="53755"/>
                      <a:pt x="85525" y="53378"/>
                    </a:cubicBezTo>
                    <a:cubicBezTo>
                      <a:pt x="85525" y="52349"/>
                      <a:pt x="85731" y="50635"/>
                      <a:pt x="85525" y="48440"/>
                    </a:cubicBezTo>
                    <a:cubicBezTo>
                      <a:pt x="85319" y="46383"/>
                      <a:pt x="84736" y="44394"/>
                      <a:pt x="83845" y="42645"/>
                    </a:cubicBezTo>
                    <a:cubicBezTo>
                      <a:pt x="83502" y="41959"/>
                      <a:pt x="82370" y="39765"/>
                      <a:pt x="80759" y="38359"/>
                    </a:cubicBezTo>
                    <a:cubicBezTo>
                      <a:pt x="79181" y="36884"/>
                      <a:pt x="77330" y="36301"/>
                      <a:pt x="76747" y="37159"/>
                    </a:cubicBezTo>
                    <a:cubicBezTo>
                      <a:pt x="76061" y="38153"/>
                      <a:pt x="77055" y="39971"/>
                      <a:pt x="77707" y="41925"/>
                    </a:cubicBezTo>
                    <a:cubicBezTo>
                      <a:pt x="78427" y="43845"/>
                      <a:pt x="78804" y="45868"/>
                      <a:pt x="78907" y="46451"/>
                    </a:cubicBezTo>
                    <a:lnTo>
                      <a:pt x="78907" y="46657"/>
                    </a:lnTo>
                    <a:close/>
                    <a:moveTo>
                      <a:pt x="73558" y="74123"/>
                    </a:moveTo>
                    <a:cubicBezTo>
                      <a:pt x="75478" y="77552"/>
                      <a:pt x="77570" y="80604"/>
                      <a:pt x="79284" y="83690"/>
                    </a:cubicBezTo>
                    <a:cubicBezTo>
                      <a:pt x="80999" y="86742"/>
                      <a:pt x="82405" y="89794"/>
                      <a:pt x="82988" y="92777"/>
                    </a:cubicBezTo>
                    <a:cubicBezTo>
                      <a:pt x="83262" y="94252"/>
                      <a:pt x="83365" y="95692"/>
                      <a:pt x="83262" y="97235"/>
                    </a:cubicBezTo>
                    <a:cubicBezTo>
                      <a:pt x="83193" y="98778"/>
                      <a:pt x="82953" y="100390"/>
                      <a:pt x="82713" y="102035"/>
                    </a:cubicBezTo>
                    <a:cubicBezTo>
                      <a:pt x="82645" y="102687"/>
                      <a:pt x="82267" y="104333"/>
                      <a:pt x="81993" y="105979"/>
                    </a:cubicBezTo>
                    <a:cubicBezTo>
                      <a:pt x="81719" y="107590"/>
                      <a:pt x="81616" y="109168"/>
                      <a:pt x="82233" y="109545"/>
                    </a:cubicBezTo>
                    <a:cubicBezTo>
                      <a:pt x="82919" y="109956"/>
                      <a:pt x="84153" y="108653"/>
                      <a:pt x="85319" y="107042"/>
                    </a:cubicBezTo>
                    <a:cubicBezTo>
                      <a:pt x="86485" y="105396"/>
                      <a:pt x="87445" y="103338"/>
                      <a:pt x="87788" y="102516"/>
                    </a:cubicBezTo>
                    <a:cubicBezTo>
                      <a:pt x="88508" y="100904"/>
                      <a:pt x="89125" y="99052"/>
                      <a:pt x="89400" y="97063"/>
                    </a:cubicBezTo>
                    <a:cubicBezTo>
                      <a:pt x="89708" y="95074"/>
                      <a:pt x="89674" y="92949"/>
                      <a:pt x="89331" y="90926"/>
                    </a:cubicBezTo>
                    <a:cubicBezTo>
                      <a:pt x="88680" y="86810"/>
                      <a:pt x="86965" y="83245"/>
                      <a:pt x="85182" y="80124"/>
                    </a:cubicBezTo>
                    <a:cubicBezTo>
                      <a:pt x="83913" y="77861"/>
                      <a:pt x="82439" y="75769"/>
                      <a:pt x="80999" y="73781"/>
                    </a:cubicBezTo>
                    <a:cubicBezTo>
                      <a:pt x="79559" y="71826"/>
                      <a:pt x="78187" y="69940"/>
                      <a:pt x="76918" y="68088"/>
                    </a:cubicBezTo>
                    <a:cubicBezTo>
                      <a:pt x="76404" y="67334"/>
                      <a:pt x="74929" y="64968"/>
                      <a:pt x="73901" y="62671"/>
                    </a:cubicBezTo>
                    <a:cubicBezTo>
                      <a:pt x="72803" y="60407"/>
                      <a:pt x="72221" y="58041"/>
                      <a:pt x="71192" y="57939"/>
                    </a:cubicBezTo>
                    <a:cubicBezTo>
                      <a:pt x="70643" y="57904"/>
                      <a:pt x="70129" y="58693"/>
                      <a:pt x="69889" y="60065"/>
                    </a:cubicBezTo>
                    <a:cubicBezTo>
                      <a:pt x="69614" y="61436"/>
                      <a:pt x="69649" y="63356"/>
                      <a:pt x="70060" y="65277"/>
                    </a:cubicBezTo>
                    <a:cubicBezTo>
                      <a:pt x="70815" y="69151"/>
                      <a:pt x="72769" y="72786"/>
                      <a:pt x="73318" y="73781"/>
                    </a:cubicBezTo>
                    <a:lnTo>
                      <a:pt x="73489" y="74123"/>
                    </a:lnTo>
                    <a:close/>
                    <a:moveTo>
                      <a:pt x="72769" y="101521"/>
                    </a:moveTo>
                    <a:cubicBezTo>
                      <a:pt x="72735" y="103407"/>
                      <a:pt x="72323" y="104950"/>
                      <a:pt x="71809" y="107350"/>
                    </a:cubicBezTo>
                    <a:cubicBezTo>
                      <a:pt x="71569" y="108516"/>
                      <a:pt x="71363" y="109888"/>
                      <a:pt x="71466" y="111431"/>
                    </a:cubicBezTo>
                    <a:cubicBezTo>
                      <a:pt x="71535" y="113008"/>
                      <a:pt x="72015" y="114654"/>
                      <a:pt x="72598" y="115923"/>
                    </a:cubicBezTo>
                    <a:cubicBezTo>
                      <a:pt x="73832" y="118529"/>
                      <a:pt x="75375" y="120175"/>
                      <a:pt x="76335" y="121684"/>
                    </a:cubicBezTo>
                    <a:cubicBezTo>
                      <a:pt x="76850" y="122438"/>
                      <a:pt x="77158" y="123021"/>
                      <a:pt x="77398" y="123672"/>
                    </a:cubicBezTo>
                    <a:cubicBezTo>
                      <a:pt x="77638" y="124324"/>
                      <a:pt x="77844" y="125078"/>
                      <a:pt x="77981" y="125901"/>
                    </a:cubicBezTo>
                    <a:cubicBezTo>
                      <a:pt x="78256" y="127513"/>
                      <a:pt x="78290" y="129467"/>
                      <a:pt x="78324" y="131593"/>
                    </a:cubicBezTo>
                    <a:cubicBezTo>
                      <a:pt x="78324" y="133685"/>
                      <a:pt x="78427" y="136154"/>
                      <a:pt x="79010" y="138451"/>
                    </a:cubicBezTo>
                    <a:cubicBezTo>
                      <a:pt x="79216" y="139343"/>
                      <a:pt x="79764" y="141743"/>
                      <a:pt x="81033" y="143698"/>
                    </a:cubicBezTo>
                    <a:cubicBezTo>
                      <a:pt x="81650" y="144658"/>
                      <a:pt x="82405" y="145447"/>
                      <a:pt x="83090" y="145858"/>
                    </a:cubicBezTo>
                    <a:cubicBezTo>
                      <a:pt x="83776" y="146304"/>
                      <a:pt x="84325" y="146338"/>
                      <a:pt x="84565" y="146098"/>
                    </a:cubicBezTo>
                    <a:cubicBezTo>
                      <a:pt x="84874" y="145790"/>
                      <a:pt x="84736" y="145172"/>
                      <a:pt x="84565" y="144384"/>
                    </a:cubicBezTo>
                    <a:cubicBezTo>
                      <a:pt x="84359" y="143595"/>
                      <a:pt x="84119" y="142635"/>
                      <a:pt x="83982" y="141606"/>
                    </a:cubicBezTo>
                    <a:cubicBezTo>
                      <a:pt x="83673" y="139583"/>
                      <a:pt x="83776" y="137286"/>
                      <a:pt x="83879" y="136394"/>
                    </a:cubicBezTo>
                    <a:cubicBezTo>
                      <a:pt x="84188" y="132965"/>
                      <a:pt x="85114" y="128953"/>
                      <a:pt x="84496" y="124187"/>
                    </a:cubicBezTo>
                    <a:cubicBezTo>
                      <a:pt x="84325" y="122987"/>
                      <a:pt x="84051" y="121752"/>
                      <a:pt x="83571" y="120552"/>
                    </a:cubicBezTo>
                    <a:cubicBezTo>
                      <a:pt x="83125" y="119352"/>
                      <a:pt x="82473" y="118186"/>
                      <a:pt x="81856" y="117260"/>
                    </a:cubicBezTo>
                    <a:cubicBezTo>
                      <a:pt x="80622" y="115374"/>
                      <a:pt x="79421" y="113968"/>
                      <a:pt x="78804" y="112768"/>
                    </a:cubicBezTo>
                    <a:cubicBezTo>
                      <a:pt x="78324" y="111877"/>
                      <a:pt x="78187" y="111328"/>
                      <a:pt x="78153" y="110608"/>
                    </a:cubicBezTo>
                    <a:cubicBezTo>
                      <a:pt x="78118" y="109854"/>
                      <a:pt x="78256" y="108687"/>
                      <a:pt x="78496" y="107282"/>
                    </a:cubicBezTo>
                    <a:cubicBezTo>
                      <a:pt x="78736" y="105876"/>
                      <a:pt x="78941" y="104024"/>
                      <a:pt x="78907" y="102344"/>
                    </a:cubicBezTo>
                    <a:cubicBezTo>
                      <a:pt x="78907" y="100629"/>
                      <a:pt x="78667" y="98949"/>
                      <a:pt x="78290" y="97372"/>
                    </a:cubicBezTo>
                    <a:cubicBezTo>
                      <a:pt x="78118" y="96720"/>
                      <a:pt x="77810" y="95383"/>
                      <a:pt x="77227" y="93874"/>
                    </a:cubicBezTo>
                    <a:cubicBezTo>
                      <a:pt x="76644" y="92331"/>
                      <a:pt x="75752" y="90617"/>
                      <a:pt x="74655" y="89177"/>
                    </a:cubicBezTo>
                    <a:cubicBezTo>
                      <a:pt x="73524" y="87702"/>
                      <a:pt x="72598" y="86879"/>
                      <a:pt x="72049" y="86228"/>
                    </a:cubicBezTo>
                    <a:cubicBezTo>
                      <a:pt x="71466" y="85610"/>
                      <a:pt x="71089" y="85062"/>
                      <a:pt x="70609" y="84993"/>
                    </a:cubicBezTo>
                    <a:cubicBezTo>
                      <a:pt x="70335" y="84993"/>
                      <a:pt x="70060" y="85130"/>
                      <a:pt x="69855" y="85610"/>
                    </a:cubicBezTo>
                    <a:cubicBezTo>
                      <a:pt x="69649" y="86056"/>
                      <a:pt x="69580" y="86810"/>
                      <a:pt x="69717" y="87633"/>
                    </a:cubicBezTo>
                    <a:cubicBezTo>
                      <a:pt x="69855" y="88456"/>
                      <a:pt x="70163" y="89382"/>
                      <a:pt x="70506" y="90239"/>
                    </a:cubicBezTo>
                    <a:cubicBezTo>
                      <a:pt x="70883" y="91131"/>
                      <a:pt x="71192" y="91920"/>
                      <a:pt x="71500" y="92777"/>
                    </a:cubicBezTo>
                    <a:cubicBezTo>
                      <a:pt x="72083" y="94491"/>
                      <a:pt x="72461" y="96309"/>
                      <a:pt x="72666" y="97818"/>
                    </a:cubicBezTo>
                    <a:cubicBezTo>
                      <a:pt x="72838" y="99361"/>
                      <a:pt x="72838" y="100561"/>
                      <a:pt x="72838" y="101110"/>
                    </a:cubicBezTo>
                    <a:lnTo>
                      <a:pt x="72838" y="101452"/>
                    </a:lnTo>
                    <a:close/>
                    <a:moveTo>
                      <a:pt x="115014" y="88834"/>
                    </a:moveTo>
                    <a:cubicBezTo>
                      <a:pt x="116146" y="91680"/>
                      <a:pt x="116798" y="94766"/>
                      <a:pt x="117140" y="97852"/>
                    </a:cubicBezTo>
                    <a:cubicBezTo>
                      <a:pt x="117312" y="99395"/>
                      <a:pt x="117415" y="100972"/>
                      <a:pt x="117449" y="102550"/>
                    </a:cubicBezTo>
                    <a:cubicBezTo>
                      <a:pt x="117449" y="104127"/>
                      <a:pt x="117449" y="105773"/>
                      <a:pt x="117346" y="107076"/>
                    </a:cubicBezTo>
                    <a:cubicBezTo>
                      <a:pt x="117278" y="107728"/>
                      <a:pt x="117175" y="108310"/>
                      <a:pt x="117038" y="108825"/>
                    </a:cubicBezTo>
                    <a:cubicBezTo>
                      <a:pt x="116900" y="109339"/>
                      <a:pt x="116729" y="109716"/>
                      <a:pt x="116489" y="110231"/>
                    </a:cubicBezTo>
                    <a:cubicBezTo>
                      <a:pt x="115975" y="111191"/>
                      <a:pt x="115083" y="112391"/>
                      <a:pt x="114191" y="113797"/>
                    </a:cubicBezTo>
                    <a:cubicBezTo>
                      <a:pt x="113506" y="114894"/>
                      <a:pt x="110488" y="119043"/>
                      <a:pt x="111448" y="120209"/>
                    </a:cubicBezTo>
                    <a:cubicBezTo>
                      <a:pt x="112511" y="121512"/>
                      <a:pt x="117278" y="117706"/>
                      <a:pt x="118443" y="116849"/>
                    </a:cubicBezTo>
                    <a:cubicBezTo>
                      <a:pt x="119644" y="115991"/>
                      <a:pt x="120912" y="114894"/>
                      <a:pt x="122009" y="113214"/>
                    </a:cubicBezTo>
                    <a:cubicBezTo>
                      <a:pt x="123141" y="111500"/>
                      <a:pt x="123690" y="109442"/>
                      <a:pt x="123964" y="107590"/>
                    </a:cubicBezTo>
                    <a:cubicBezTo>
                      <a:pt x="124238" y="105704"/>
                      <a:pt x="124273" y="104058"/>
                      <a:pt x="124238" y="102344"/>
                    </a:cubicBezTo>
                    <a:cubicBezTo>
                      <a:pt x="124238" y="100629"/>
                      <a:pt x="124101" y="98915"/>
                      <a:pt x="123930" y="97235"/>
                    </a:cubicBezTo>
                    <a:cubicBezTo>
                      <a:pt x="123656" y="94800"/>
                      <a:pt x="123107" y="92331"/>
                      <a:pt x="122284" y="89931"/>
                    </a:cubicBezTo>
                    <a:cubicBezTo>
                      <a:pt x="121872" y="88731"/>
                      <a:pt x="121392" y="87565"/>
                      <a:pt x="120809" y="86433"/>
                    </a:cubicBezTo>
                    <a:cubicBezTo>
                      <a:pt x="120261" y="85302"/>
                      <a:pt x="119575" y="84204"/>
                      <a:pt x="118958" y="83313"/>
                    </a:cubicBezTo>
                    <a:cubicBezTo>
                      <a:pt x="118478" y="82524"/>
                      <a:pt x="117038" y="80467"/>
                      <a:pt x="116523" y="78924"/>
                    </a:cubicBezTo>
                    <a:cubicBezTo>
                      <a:pt x="116215" y="78067"/>
                      <a:pt x="116112" y="77244"/>
                      <a:pt x="116043" y="76558"/>
                    </a:cubicBezTo>
                    <a:cubicBezTo>
                      <a:pt x="115975" y="75872"/>
                      <a:pt x="116009" y="75255"/>
                      <a:pt x="115666" y="74809"/>
                    </a:cubicBezTo>
                    <a:cubicBezTo>
                      <a:pt x="115323" y="74363"/>
                      <a:pt x="114397" y="74432"/>
                      <a:pt x="113540" y="75564"/>
                    </a:cubicBezTo>
                    <a:cubicBezTo>
                      <a:pt x="112683" y="76661"/>
                      <a:pt x="112168" y="78649"/>
                      <a:pt x="112340" y="80673"/>
                    </a:cubicBezTo>
                    <a:cubicBezTo>
                      <a:pt x="112546" y="82730"/>
                      <a:pt x="113266" y="84513"/>
                      <a:pt x="113814" y="85816"/>
                    </a:cubicBezTo>
                    <a:cubicBezTo>
                      <a:pt x="114397" y="87154"/>
                      <a:pt x="114774" y="88045"/>
                      <a:pt x="114946" y="88491"/>
                    </a:cubicBezTo>
                    <a:lnTo>
                      <a:pt x="115049" y="88765"/>
                    </a:lnTo>
                    <a:close/>
                    <a:moveTo>
                      <a:pt x="99550" y="132931"/>
                    </a:moveTo>
                    <a:cubicBezTo>
                      <a:pt x="98418" y="134336"/>
                      <a:pt x="97046" y="135674"/>
                      <a:pt x="95675" y="137320"/>
                    </a:cubicBezTo>
                    <a:cubicBezTo>
                      <a:pt x="94303" y="139000"/>
                      <a:pt x="92863" y="140852"/>
                      <a:pt x="91937" y="143561"/>
                    </a:cubicBezTo>
                    <a:cubicBezTo>
                      <a:pt x="91080" y="146098"/>
                      <a:pt x="90771" y="149184"/>
                      <a:pt x="91972" y="151859"/>
                    </a:cubicBezTo>
                    <a:cubicBezTo>
                      <a:pt x="92212" y="152373"/>
                      <a:pt x="92829" y="153710"/>
                      <a:pt x="93789" y="154568"/>
                    </a:cubicBezTo>
                    <a:cubicBezTo>
                      <a:pt x="94749" y="155459"/>
                      <a:pt x="95881" y="155665"/>
                      <a:pt x="96326" y="155048"/>
                    </a:cubicBezTo>
                    <a:cubicBezTo>
                      <a:pt x="96806" y="154362"/>
                      <a:pt x="96532" y="153230"/>
                      <a:pt x="96532" y="152236"/>
                    </a:cubicBezTo>
                    <a:cubicBezTo>
                      <a:pt x="96498" y="151242"/>
                      <a:pt x="96601" y="150316"/>
                      <a:pt x="96704" y="149938"/>
                    </a:cubicBezTo>
                    <a:cubicBezTo>
                      <a:pt x="97046" y="148498"/>
                      <a:pt x="97561" y="147161"/>
                      <a:pt x="98212" y="145961"/>
                    </a:cubicBezTo>
                    <a:cubicBezTo>
                      <a:pt x="98830" y="144829"/>
                      <a:pt x="99755" y="143492"/>
                      <a:pt x="100784" y="142223"/>
                    </a:cubicBezTo>
                    <a:cubicBezTo>
                      <a:pt x="102259" y="140406"/>
                      <a:pt x="104179" y="138074"/>
                      <a:pt x="105345" y="135057"/>
                    </a:cubicBezTo>
                    <a:cubicBezTo>
                      <a:pt x="105585" y="134474"/>
                      <a:pt x="106305" y="132656"/>
                      <a:pt x="106511" y="130770"/>
                    </a:cubicBezTo>
                    <a:cubicBezTo>
                      <a:pt x="106751" y="128919"/>
                      <a:pt x="106408" y="127170"/>
                      <a:pt x="105413" y="126930"/>
                    </a:cubicBezTo>
                    <a:cubicBezTo>
                      <a:pt x="104316" y="126690"/>
                      <a:pt x="103287" y="128164"/>
                      <a:pt x="102190" y="129536"/>
                    </a:cubicBezTo>
                    <a:cubicBezTo>
                      <a:pt x="101127" y="130942"/>
                      <a:pt x="99995" y="132348"/>
                      <a:pt x="99687" y="132759"/>
                    </a:cubicBezTo>
                    <a:lnTo>
                      <a:pt x="99584" y="132896"/>
                    </a:lnTo>
                    <a:close/>
                    <a:moveTo>
                      <a:pt x="76198" y="144589"/>
                    </a:moveTo>
                    <a:cubicBezTo>
                      <a:pt x="76335" y="141400"/>
                      <a:pt x="75409" y="138348"/>
                      <a:pt x="74244" y="135880"/>
                    </a:cubicBezTo>
                    <a:cubicBezTo>
                      <a:pt x="73078" y="133377"/>
                      <a:pt x="71706" y="131251"/>
                      <a:pt x="70506" y="129364"/>
                    </a:cubicBezTo>
                    <a:cubicBezTo>
                      <a:pt x="69340" y="127513"/>
                      <a:pt x="68414" y="125696"/>
                      <a:pt x="67454" y="124152"/>
                    </a:cubicBezTo>
                    <a:cubicBezTo>
                      <a:pt x="67248" y="123844"/>
                      <a:pt x="66871" y="123055"/>
                      <a:pt x="66494" y="122267"/>
                    </a:cubicBezTo>
                    <a:cubicBezTo>
                      <a:pt x="66117" y="121512"/>
                      <a:pt x="65740" y="120655"/>
                      <a:pt x="65020" y="120483"/>
                    </a:cubicBezTo>
                    <a:cubicBezTo>
                      <a:pt x="64265" y="120278"/>
                      <a:pt x="63442" y="121306"/>
                      <a:pt x="63065" y="122815"/>
                    </a:cubicBezTo>
                    <a:cubicBezTo>
                      <a:pt x="62688" y="124290"/>
                      <a:pt x="62859" y="125970"/>
                      <a:pt x="62894" y="126587"/>
                    </a:cubicBezTo>
                    <a:cubicBezTo>
                      <a:pt x="63099" y="129159"/>
                      <a:pt x="64025" y="131559"/>
                      <a:pt x="65122" y="133685"/>
                    </a:cubicBezTo>
                    <a:cubicBezTo>
                      <a:pt x="66220" y="135777"/>
                      <a:pt x="67386" y="137594"/>
                      <a:pt x="68209" y="139309"/>
                    </a:cubicBezTo>
                    <a:cubicBezTo>
                      <a:pt x="68792" y="140543"/>
                      <a:pt x="69306" y="141709"/>
                      <a:pt x="69649" y="142841"/>
                    </a:cubicBezTo>
                    <a:cubicBezTo>
                      <a:pt x="69992" y="143972"/>
                      <a:pt x="70197" y="144967"/>
                      <a:pt x="70266" y="146167"/>
                    </a:cubicBezTo>
                    <a:cubicBezTo>
                      <a:pt x="70300" y="146647"/>
                      <a:pt x="70197" y="148121"/>
                      <a:pt x="69855" y="149596"/>
                    </a:cubicBezTo>
                    <a:cubicBezTo>
                      <a:pt x="69580" y="151070"/>
                      <a:pt x="68997" y="152545"/>
                      <a:pt x="69580" y="153402"/>
                    </a:cubicBezTo>
                    <a:cubicBezTo>
                      <a:pt x="69923" y="153882"/>
                      <a:pt x="70609" y="153951"/>
                      <a:pt x="71432" y="153573"/>
                    </a:cubicBezTo>
                    <a:cubicBezTo>
                      <a:pt x="72255" y="153196"/>
                      <a:pt x="73215" y="152373"/>
                      <a:pt x="74003" y="151276"/>
                    </a:cubicBezTo>
                    <a:cubicBezTo>
                      <a:pt x="74792" y="150178"/>
                      <a:pt x="75375" y="148841"/>
                      <a:pt x="75718" y="147641"/>
                    </a:cubicBezTo>
                    <a:cubicBezTo>
                      <a:pt x="76061" y="146441"/>
                      <a:pt x="76130" y="145412"/>
                      <a:pt x="76164" y="144932"/>
                    </a:cubicBezTo>
                    <a:lnTo>
                      <a:pt x="76164" y="144623"/>
                    </a:lnTo>
                    <a:close/>
                    <a:moveTo>
                      <a:pt x="53773" y="111945"/>
                    </a:moveTo>
                    <a:cubicBezTo>
                      <a:pt x="52401" y="113865"/>
                      <a:pt x="50961" y="115854"/>
                      <a:pt x="49692" y="118152"/>
                    </a:cubicBezTo>
                    <a:cubicBezTo>
                      <a:pt x="48423" y="120449"/>
                      <a:pt x="47292" y="123124"/>
                      <a:pt x="46880" y="126210"/>
                    </a:cubicBezTo>
                    <a:cubicBezTo>
                      <a:pt x="46434" y="129296"/>
                      <a:pt x="47017" y="132519"/>
                      <a:pt x="47909" y="135160"/>
                    </a:cubicBezTo>
                    <a:cubicBezTo>
                      <a:pt x="48835" y="137800"/>
                      <a:pt x="50000" y="140063"/>
                      <a:pt x="51029" y="142120"/>
                    </a:cubicBezTo>
                    <a:cubicBezTo>
                      <a:pt x="52024" y="144144"/>
                      <a:pt x="52915" y="146098"/>
                      <a:pt x="53361" y="147881"/>
                    </a:cubicBezTo>
                    <a:cubicBezTo>
                      <a:pt x="53601" y="148773"/>
                      <a:pt x="53738" y="149630"/>
                      <a:pt x="53807" y="150487"/>
                    </a:cubicBezTo>
                    <a:cubicBezTo>
                      <a:pt x="53875" y="151344"/>
                      <a:pt x="53841" y="152236"/>
                      <a:pt x="53773" y="153093"/>
                    </a:cubicBezTo>
                    <a:cubicBezTo>
                      <a:pt x="53738" y="153813"/>
                      <a:pt x="53327" y="155562"/>
                      <a:pt x="52572" y="157139"/>
                    </a:cubicBezTo>
                    <a:cubicBezTo>
                      <a:pt x="51921" y="158717"/>
                      <a:pt x="50926" y="160054"/>
                      <a:pt x="51269" y="160774"/>
                    </a:cubicBezTo>
                    <a:cubicBezTo>
                      <a:pt x="51578" y="161529"/>
                      <a:pt x="53773" y="160945"/>
                      <a:pt x="55624" y="158957"/>
                    </a:cubicBezTo>
                    <a:cubicBezTo>
                      <a:pt x="57510" y="157071"/>
                      <a:pt x="58676" y="154019"/>
                      <a:pt x="58916" y="152784"/>
                    </a:cubicBezTo>
                    <a:cubicBezTo>
                      <a:pt x="59602" y="150419"/>
                      <a:pt x="59568" y="147573"/>
                      <a:pt x="59019" y="145138"/>
                    </a:cubicBezTo>
                    <a:cubicBezTo>
                      <a:pt x="58470" y="142635"/>
                      <a:pt x="57579" y="140406"/>
                      <a:pt x="56653" y="138348"/>
                    </a:cubicBezTo>
                    <a:cubicBezTo>
                      <a:pt x="55761" y="136291"/>
                      <a:pt x="54870" y="134405"/>
                      <a:pt x="54253" y="132588"/>
                    </a:cubicBezTo>
                    <a:cubicBezTo>
                      <a:pt x="53635" y="130805"/>
                      <a:pt x="53395" y="129193"/>
                      <a:pt x="53498" y="127650"/>
                    </a:cubicBezTo>
                    <a:cubicBezTo>
                      <a:pt x="53635" y="125455"/>
                      <a:pt x="54595" y="123055"/>
                      <a:pt x="55967" y="120518"/>
                    </a:cubicBezTo>
                    <a:cubicBezTo>
                      <a:pt x="56653" y="119249"/>
                      <a:pt x="57407" y="117980"/>
                      <a:pt x="58196" y="116643"/>
                    </a:cubicBezTo>
                    <a:cubicBezTo>
                      <a:pt x="58985" y="115306"/>
                      <a:pt x="59842" y="113934"/>
                      <a:pt x="60596" y="112357"/>
                    </a:cubicBezTo>
                    <a:cubicBezTo>
                      <a:pt x="61179" y="111157"/>
                      <a:pt x="63237" y="107282"/>
                      <a:pt x="63648" y="102858"/>
                    </a:cubicBezTo>
                    <a:cubicBezTo>
                      <a:pt x="63854" y="100698"/>
                      <a:pt x="63545" y="98503"/>
                      <a:pt x="62928" y="97063"/>
                    </a:cubicBezTo>
                    <a:cubicBezTo>
                      <a:pt x="62276" y="95623"/>
                      <a:pt x="61488" y="94937"/>
                      <a:pt x="61042" y="95143"/>
                    </a:cubicBezTo>
                    <a:cubicBezTo>
                      <a:pt x="60493" y="95383"/>
                      <a:pt x="60528" y="96515"/>
                      <a:pt x="60356" y="97989"/>
                    </a:cubicBezTo>
                    <a:cubicBezTo>
                      <a:pt x="60219" y="99464"/>
                      <a:pt x="59808" y="101315"/>
                      <a:pt x="59053" y="103167"/>
                    </a:cubicBezTo>
                    <a:cubicBezTo>
                      <a:pt x="57544" y="106904"/>
                      <a:pt x="54835" y="110402"/>
                      <a:pt x="54013" y="111602"/>
                    </a:cubicBezTo>
                    <a:lnTo>
                      <a:pt x="53738" y="111980"/>
                    </a:lnTo>
                    <a:close/>
                    <a:moveTo>
                      <a:pt x="44068" y="31912"/>
                    </a:moveTo>
                    <a:cubicBezTo>
                      <a:pt x="45131" y="32975"/>
                      <a:pt x="46332" y="34381"/>
                      <a:pt x="48149" y="35513"/>
                    </a:cubicBezTo>
                    <a:cubicBezTo>
                      <a:pt x="49898" y="36576"/>
                      <a:pt x="51647" y="37124"/>
                      <a:pt x="53121" y="37570"/>
                    </a:cubicBezTo>
                    <a:cubicBezTo>
                      <a:pt x="54630" y="38050"/>
                      <a:pt x="55795" y="38427"/>
                      <a:pt x="56996" y="39010"/>
                    </a:cubicBezTo>
                    <a:cubicBezTo>
                      <a:pt x="58196" y="39593"/>
                      <a:pt x="59362" y="40245"/>
                      <a:pt x="60459" y="40999"/>
                    </a:cubicBezTo>
                    <a:cubicBezTo>
                      <a:pt x="62653" y="42508"/>
                      <a:pt x="64608" y="44497"/>
                      <a:pt x="66597" y="46383"/>
                    </a:cubicBezTo>
                    <a:cubicBezTo>
                      <a:pt x="67008" y="46726"/>
                      <a:pt x="67900" y="47788"/>
                      <a:pt x="68792" y="48714"/>
                    </a:cubicBezTo>
                    <a:cubicBezTo>
                      <a:pt x="69683" y="49675"/>
                      <a:pt x="70540" y="50566"/>
                      <a:pt x="71226" y="50292"/>
                    </a:cubicBezTo>
                    <a:cubicBezTo>
                      <a:pt x="71980" y="50017"/>
                      <a:pt x="72015" y="48303"/>
                      <a:pt x="71569" y="46485"/>
                    </a:cubicBezTo>
                    <a:cubicBezTo>
                      <a:pt x="71158" y="44634"/>
                      <a:pt x="70232" y="42817"/>
                      <a:pt x="69889" y="42097"/>
                    </a:cubicBezTo>
                    <a:cubicBezTo>
                      <a:pt x="69203" y="40691"/>
                      <a:pt x="68311" y="39319"/>
                      <a:pt x="67283" y="38050"/>
                    </a:cubicBezTo>
                    <a:cubicBezTo>
                      <a:pt x="66254" y="36816"/>
                      <a:pt x="65054" y="35684"/>
                      <a:pt x="63751" y="34656"/>
                    </a:cubicBezTo>
                    <a:cubicBezTo>
                      <a:pt x="62448" y="33661"/>
                      <a:pt x="61042" y="32804"/>
                      <a:pt x="59602" y="32084"/>
                    </a:cubicBezTo>
                    <a:cubicBezTo>
                      <a:pt x="58162" y="31398"/>
                      <a:pt x="56550" y="30815"/>
                      <a:pt x="55178" y="30438"/>
                    </a:cubicBezTo>
                    <a:cubicBezTo>
                      <a:pt x="53190" y="29855"/>
                      <a:pt x="51647" y="29409"/>
                      <a:pt x="50584" y="28723"/>
                    </a:cubicBezTo>
                    <a:cubicBezTo>
                      <a:pt x="49349" y="28003"/>
                      <a:pt x="47840" y="26357"/>
                      <a:pt x="45474" y="25020"/>
                    </a:cubicBezTo>
                    <a:cubicBezTo>
                      <a:pt x="44994" y="24780"/>
                      <a:pt x="43966" y="24163"/>
                      <a:pt x="42457" y="23923"/>
                    </a:cubicBezTo>
                    <a:cubicBezTo>
                      <a:pt x="40948" y="23649"/>
                      <a:pt x="39439" y="23923"/>
                      <a:pt x="38239" y="24231"/>
                    </a:cubicBezTo>
                    <a:cubicBezTo>
                      <a:pt x="37039" y="24574"/>
                      <a:pt x="36113" y="24952"/>
                      <a:pt x="35393" y="25294"/>
                    </a:cubicBezTo>
                    <a:cubicBezTo>
                      <a:pt x="34707" y="25637"/>
                      <a:pt x="34193" y="25946"/>
                      <a:pt x="34021" y="26494"/>
                    </a:cubicBezTo>
                    <a:cubicBezTo>
                      <a:pt x="33850" y="27078"/>
                      <a:pt x="34433" y="27763"/>
                      <a:pt x="35530" y="28209"/>
                    </a:cubicBezTo>
                    <a:cubicBezTo>
                      <a:pt x="36628" y="28655"/>
                      <a:pt x="38136" y="28792"/>
                      <a:pt x="39405" y="28998"/>
                    </a:cubicBezTo>
                    <a:cubicBezTo>
                      <a:pt x="40057" y="29101"/>
                      <a:pt x="40605" y="29238"/>
                      <a:pt x="41051" y="29443"/>
                    </a:cubicBezTo>
                    <a:cubicBezTo>
                      <a:pt x="41497" y="29615"/>
                      <a:pt x="41840" y="29855"/>
                      <a:pt x="42182" y="30163"/>
                    </a:cubicBezTo>
                    <a:cubicBezTo>
                      <a:pt x="42868" y="30712"/>
                      <a:pt x="43520" y="31398"/>
                      <a:pt x="43828" y="31707"/>
                    </a:cubicBezTo>
                    <a:lnTo>
                      <a:pt x="44034" y="31912"/>
                    </a:lnTo>
                    <a:close/>
                    <a:moveTo>
                      <a:pt x="64780" y="69906"/>
                    </a:moveTo>
                    <a:cubicBezTo>
                      <a:pt x="64745" y="67608"/>
                      <a:pt x="64848" y="65139"/>
                      <a:pt x="64505" y="62396"/>
                    </a:cubicBezTo>
                    <a:cubicBezTo>
                      <a:pt x="64334" y="61024"/>
                      <a:pt x="64025" y="59550"/>
                      <a:pt x="63545" y="58178"/>
                    </a:cubicBezTo>
                    <a:cubicBezTo>
                      <a:pt x="63065" y="56807"/>
                      <a:pt x="62414" y="55504"/>
                      <a:pt x="61659" y="54304"/>
                    </a:cubicBezTo>
                    <a:cubicBezTo>
                      <a:pt x="60185" y="51972"/>
                      <a:pt x="58162" y="49812"/>
                      <a:pt x="55761" y="48852"/>
                    </a:cubicBezTo>
                    <a:cubicBezTo>
                      <a:pt x="55281" y="48646"/>
                      <a:pt x="54115" y="48166"/>
                      <a:pt x="52984" y="48029"/>
                    </a:cubicBezTo>
                    <a:cubicBezTo>
                      <a:pt x="51852" y="47891"/>
                      <a:pt x="50789" y="48132"/>
                      <a:pt x="50549" y="48852"/>
                    </a:cubicBezTo>
                    <a:cubicBezTo>
                      <a:pt x="50309" y="49675"/>
                      <a:pt x="51064" y="50635"/>
                      <a:pt x="51818" y="51561"/>
                    </a:cubicBezTo>
                    <a:cubicBezTo>
                      <a:pt x="52572" y="52486"/>
                      <a:pt x="53327" y="53446"/>
                      <a:pt x="53601" y="53823"/>
                    </a:cubicBezTo>
                    <a:cubicBezTo>
                      <a:pt x="55624" y="56944"/>
                      <a:pt x="57373" y="60065"/>
                      <a:pt x="57784" y="63459"/>
                    </a:cubicBezTo>
                    <a:cubicBezTo>
                      <a:pt x="58162" y="65962"/>
                      <a:pt x="58264" y="69185"/>
                      <a:pt x="59122" y="72580"/>
                    </a:cubicBezTo>
                    <a:cubicBezTo>
                      <a:pt x="59293" y="73232"/>
                      <a:pt x="59808" y="75461"/>
                      <a:pt x="60939" y="77381"/>
                    </a:cubicBezTo>
                    <a:cubicBezTo>
                      <a:pt x="61213" y="77861"/>
                      <a:pt x="61556" y="78272"/>
                      <a:pt x="61865" y="78649"/>
                    </a:cubicBezTo>
                    <a:cubicBezTo>
                      <a:pt x="62208" y="78993"/>
                      <a:pt x="62551" y="79301"/>
                      <a:pt x="62894" y="79507"/>
                    </a:cubicBezTo>
                    <a:cubicBezTo>
                      <a:pt x="63614" y="79918"/>
                      <a:pt x="64162" y="79952"/>
                      <a:pt x="64540" y="79610"/>
                    </a:cubicBezTo>
                    <a:cubicBezTo>
                      <a:pt x="64985" y="79198"/>
                      <a:pt x="65020" y="78478"/>
                      <a:pt x="64985" y="77690"/>
                    </a:cubicBezTo>
                    <a:cubicBezTo>
                      <a:pt x="64985" y="76867"/>
                      <a:pt x="64848" y="75941"/>
                      <a:pt x="64780" y="74946"/>
                    </a:cubicBezTo>
                    <a:cubicBezTo>
                      <a:pt x="64677" y="73026"/>
                      <a:pt x="64711" y="70797"/>
                      <a:pt x="64677" y="70077"/>
                    </a:cubicBezTo>
                    <a:lnTo>
                      <a:pt x="64677" y="69871"/>
                    </a:lnTo>
                    <a:close/>
                    <a:moveTo>
                      <a:pt x="57887" y="83039"/>
                    </a:moveTo>
                    <a:cubicBezTo>
                      <a:pt x="56310" y="81016"/>
                      <a:pt x="55693" y="78615"/>
                      <a:pt x="55178" y="76078"/>
                    </a:cubicBezTo>
                    <a:cubicBezTo>
                      <a:pt x="54904" y="74809"/>
                      <a:pt x="54835" y="73438"/>
                      <a:pt x="54287" y="72066"/>
                    </a:cubicBezTo>
                    <a:cubicBezTo>
                      <a:pt x="54047" y="71552"/>
                      <a:pt x="53670" y="69220"/>
                      <a:pt x="52264" y="68946"/>
                    </a:cubicBezTo>
                    <a:cubicBezTo>
                      <a:pt x="51475" y="68808"/>
                      <a:pt x="50789" y="69460"/>
                      <a:pt x="50241" y="70317"/>
                    </a:cubicBezTo>
                    <a:cubicBezTo>
                      <a:pt x="49726" y="71174"/>
                      <a:pt x="49418" y="72203"/>
                      <a:pt x="49281" y="72580"/>
                    </a:cubicBezTo>
                    <a:cubicBezTo>
                      <a:pt x="48149" y="75735"/>
                      <a:pt x="48595" y="79644"/>
                      <a:pt x="50035" y="83039"/>
                    </a:cubicBezTo>
                    <a:cubicBezTo>
                      <a:pt x="51064" y="85507"/>
                      <a:pt x="52915" y="87771"/>
                      <a:pt x="55213" y="88936"/>
                    </a:cubicBezTo>
                    <a:cubicBezTo>
                      <a:pt x="55658" y="89177"/>
                      <a:pt x="57133" y="89965"/>
                      <a:pt x="58607" y="90068"/>
                    </a:cubicBezTo>
                    <a:cubicBezTo>
                      <a:pt x="60116" y="90205"/>
                      <a:pt x="61453" y="89657"/>
                      <a:pt x="61556" y="88594"/>
                    </a:cubicBezTo>
                    <a:cubicBezTo>
                      <a:pt x="61693" y="87359"/>
                      <a:pt x="60631" y="86399"/>
                      <a:pt x="59808" y="85405"/>
                    </a:cubicBezTo>
                    <a:cubicBezTo>
                      <a:pt x="58950" y="84445"/>
                      <a:pt x="58162" y="83450"/>
                      <a:pt x="57956" y="83142"/>
                    </a:cubicBezTo>
                    <a:lnTo>
                      <a:pt x="57887" y="83039"/>
                    </a:lnTo>
                    <a:close/>
                    <a:moveTo>
                      <a:pt x="37862" y="58521"/>
                    </a:moveTo>
                    <a:cubicBezTo>
                      <a:pt x="37348" y="60613"/>
                      <a:pt x="36422" y="62842"/>
                      <a:pt x="35599" y="65345"/>
                    </a:cubicBezTo>
                    <a:cubicBezTo>
                      <a:pt x="34810" y="67848"/>
                      <a:pt x="34021" y="70900"/>
                      <a:pt x="34364" y="74158"/>
                    </a:cubicBezTo>
                    <a:cubicBezTo>
                      <a:pt x="34639" y="77381"/>
                      <a:pt x="35770" y="80227"/>
                      <a:pt x="36936" y="82593"/>
                    </a:cubicBezTo>
                    <a:cubicBezTo>
                      <a:pt x="38136" y="84993"/>
                      <a:pt x="39405" y="87119"/>
                      <a:pt x="40468" y="89108"/>
                    </a:cubicBezTo>
                    <a:cubicBezTo>
                      <a:pt x="41531" y="91062"/>
                      <a:pt x="42251" y="92949"/>
                      <a:pt x="42560" y="94697"/>
                    </a:cubicBezTo>
                    <a:cubicBezTo>
                      <a:pt x="42868" y="96412"/>
                      <a:pt x="42765" y="98058"/>
                      <a:pt x="42285" y="99909"/>
                    </a:cubicBezTo>
                    <a:cubicBezTo>
                      <a:pt x="42114" y="100629"/>
                      <a:pt x="41394" y="102447"/>
                      <a:pt x="40434" y="104127"/>
                    </a:cubicBezTo>
                    <a:cubicBezTo>
                      <a:pt x="39508" y="105842"/>
                      <a:pt x="38513" y="107419"/>
                      <a:pt x="38925" y="108071"/>
                    </a:cubicBezTo>
                    <a:cubicBezTo>
                      <a:pt x="39371" y="108790"/>
                      <a:pt x="41428" y="107899"/>
                      <a:pt x="43383" y="106150"/>
                    </a:cubicBezTo>
                    <a:cubicBezTo>
                      <a:pt x="44377" y="105293"/>
                      <a:pt x="45303" y="104196"/>
                      <a:pt x="45989" y="103133"/>
                    </a:cubicBezTo>
                    <a:cubicBezTo>
                      <a:pt x="46709" y="102070"/>
                      <a:pt x="47189" y="101041"/>
                      <a:pt x="47429" y="100458"/>
                    </a:cubicBezTo>
                    <a:cubicBezTo>
                      <a:pt x="48458" y="98161"/>
                      <a:pt x="48835" y="95212"/>
                      <a:pt x="48423" y="92503"/>
                    </a:cubicBezTo>
                    <a:cubicBezTo>
                      <a:pt x="48012" y="89759"/>
                      <a:pt x="47017" y="87359"/>
                      <a:pt x="45989" y="85165"/>
                    </a:cubicBezTo>
                    <a:cubicBezTo>
                      <a:pt x="44960" y="83004"/>
                      <a:pt x="43828" y="81050"/>
                      <a:pt x="42937" y="79164"/>
                    </a:cubicBezTo>
                    <a:cubicBezTo>
                      <a:pt x="42045" y="77312"/>
                      <a:pt x="41360" y="75529"/>
                      <a:pt x="41154" y="73917"/>
                    </a:cubicBezTo>
                    <a:cubicBezTo>
                      <a:pt x="41017" y="72752"/>
                      <a:pt x="40982" y="71655"/>
                      <a:pt x="41222" y="70386"/>
                    </a:cubicBezTo>
                    <a:cubicBezTo>
                      <a:pt x="41428" y="69117"/>
                      <a:pt x="41805" y="67677"/>
                      <a:pt x="42251" y="66134"/>
                    </a:cubicBezTo>
                    <a:cubicBezTo>
                      <a:pt x="42697" y="64591"/>
                      <a:pt x="43211" y="62910"/>
                      <a:pt x="43588" y="61093"/>
                    </a:cubicBezTo>
                    <a:cubicBezTo>
                      <a:pt x="43966" y="59242"/>
                      <a:pt x="44206" y="57184"/>
                      <a:pt x="44034" y="55127"/>
                    </a:cubicBezTo>
                    <a:cubicBezTo>
                      <a:pt x="43966" y="54304"/>
                      <a:pt x="43794" y="52589"/>
                      <a:pt x="43211" y="50737"/>
                    </a:cubicBezTo>
                    <a:cubicBezTo>
                      <a:pt x="42628" y="48852"/>
                      <a:pt x="41668" y="46863"/>
                      <a:pt x="40537" y="45182"/>
                    </a:cubicBezTo>
                    <a:cubicBezTo>
                      <a:pt x="38308" y="41822"/>
                      <a:pt x="35805" y="39559"/>
                      <a:pt x="35016" y="40107"/>
                    </a:cubicBezTo>
                    <a:cubicBezTo>
                      <a:pt x="34536" y="40450"/>
                      <a:pt x="34742" y="41582"/>
                      <a:pt x="35256" y="43159"/>
                    </a:cubicBezTo>
                    <a:cubicBezTo>
                      <a:pt x="35805" y="44737"/>
                      <a:pt x="36628" y="46726"/>
                      <a:pt x="37313" y="48783"/>
                    </a:cubicBezTo>
                    <a:cubicBezTo>
                      <a:pt x="37965" y="50840"/>
                      <a:pt x="38411" y="52932"/>
                      <a:pt x="38376" y="54578"/>
                    </a:cubicBezTo>
                    <a:cubicBezTo>
                      <a:pt x="38376" y="56224"/>
                      <a:pt x="38102" y="57493"/>
                      <a:pt x="37965" y="58144"/>
                    </a:cubicBezTo>
                    <a:lnTo>
                      <a:pt x="37862" y="58556"/>
                    </a:lnTo>
                    <a:close/>
                    <a:moveTo>
                      <a:pt x="117998" y="49366"/>
                    </a:moveTo>
                    <a:cubicBezTo>
                      <a:pt x="119198" y="52281"/>
                      <a:pt x="120364" y="54852"/>
                      <a:pt x="121015" y="57287"/>
                    </a:cubicBezTo>
                    <a:cubicBezTo>
                      <a:pt x="121324" y="58487"/>
                      <a:pt x="121495" y="59619"/>
                      <a:pt x="121495" y="60647"/>
                    </a:cubicBezTo>
                    <a:cubicBezTo>
                      <a:pt x="121495" y="61676"/>
                      <a:pt x="121358" y="62568"/>
                      <a:pt x="121015" y="63733"/>
                    </a:cubicBezTo>
                    <a:cubicBezTo>
                      <a:pt x="120707" y="64865"/>
                      <a:pt x="120192" y="66202"/>
                      <a:pt x="119712" y="67711"/>
                    </a:cubicBezTo>
                    <a:cubicBezTo>
                      <a:pt x="119232" y="69220"/>
                      <a:pt x="118821" y="71140"/>
                      <a:pt x="118924" y="72958"/>
                    </a:cubicBezTo>
                    <a:cubicBezTo>
                      <a:pt x="118924" y="73678"/>
                      <a:pt x="119026" y="75598"/>
                      <a:pt x="119781" y="77244"/>
                    </a:cubicBezTo>
                    <a:cubicBezTo>
                      <a:pt x="120158" y="78067"/>
                      <a:pt x="120638" y="78752"/>
                      <a:pt x="121152" y="79130"/>
                    </a:cubicBezTo>
                    <a:cubicBezTo>
                      <a:pt x="121667" y="79507"/>
                      <a:pt x="122112" y="79610"/>
                      <a:pt x="122387" y="79370"/>
                    </a:cubicBezTo>
                    <a:cubicBezTo>
                      <a:pt x="122730" y="79130"/>
                      <a:pt x="122764" y="78581"/>
                      <a:pt x="122833" y="77998"/>
                    </a:cubicBezTo>
                    <a:cubicBezTo>
                      <a:pt x="122867" y="77381"/>
                      <a:pt x="122901" y="76695"/>
                      <a:pt x="123038" y="76009"/>
                    </a:cubicBezTo>
                    <a:cubicBezTo>
                      <a:pt x="123244" y="74638"/>
                      <a:pt x="123758" y="73266"/>
                      <a:pt x="123998" y="72752"/>
                    </a:cubicBezTo>
                    <a:cubicBezTo>
                      <a:pt x="124890" y="70763"/>
                      <a:pt x="126330" y="68671"/>
                      <a:pt x="127427" y="65619"/>
                    </a:cubicBezTo>
                    <a:cubicBezTo>
                      <a:pt x="127976" y="64110"/>
                      <a:pt x="128319" y="62225"/>
                      <a:pt x="128319" y="60407"/>
                    </a:cubicBezTo>
                    <a:cubicBezTo>
                      <a:pt x="128319" y="58590"/>
                      <a:pt x="128010" y="56875"/>
                      <a:pt x="127599" y="55332"/>
                    </a:cubicBezTo>
                    <a:cubicBezTo>
                      <a:pt x="126364" y="50806"/>
                      <a:pt x="123998" y="47377"/>
                      <a:pt x="122421" y="44462"/>
                    </a:cubicBezTo>
                    <a:cubicBezTo>
                      <a:pt x="122078" y="43845"/>
                      <a:pt x="121187" y="41959"/>
                      <a:pt x="120604" y="40210"/>
                    </a:cubicBezTo>
                    <a:cubicBezTo>
                      <a:pt x="120295" y="39353"/>
                      <a:pt x="120089" y="38496"/>
                      <a:pt x="119884" y="37776"/>
                    </a:cubicBezTo>
                    <a:cubicBezTo>
                      <a:pt x="119644" y="37056"/>
                      <a:pt x="119438" y="36473"/>
                      <a:pt x="118958" y="36267"/>
                    </a:cubicBezTo>
                    <a:cubicBezTo>
                      <a:pt x="118443" y="36062"/>
                      <a:pt x="117792" y="36473"/>
                      <a:pt x="117243" y="37501"/>
                    </a:cubicBezTo>
                    <a:cubicBezTo>
                      <a:pt x="116695" y="38530"/>
                      <a:pt x="116352" y="40107"/>
                      <a:pt x="116386" y="41753"/>
                    </a:cubicBezTo>
                    <a:cubicBezTo>
                      <a:pt x="116386" y="45080"/>
                      <a:pt x="117620" y="48200"/>
                      <a:pt x="117929" y="49091"/>
                    </a:cubicBezTo>
                    <a:lnTo>
                      <a:pt x="118032" y="49366"/>
                    </a:lnTo>
                    <a:close/>
                    <a:moveTo>
                      <a:pt x="130994" y="75358"/>
                    </a:moveTo>
                    <a:cubicBezTo>
                      <a:pt x="130136" y="77929"/>
                      <a:pt x="129416" y="80981"/>
                      <a:pt x="129896" y="84136"/>
                    </a:cubicBezTo>
                    <a:cubicBezTo>
                      <a:pt x="130102" y="85645"/>
                      <a:pt x="130548" y="87359"/>
                      <a:pt x="131645" y="88525"/>
                    </a:cubicBezTo>
                    <a:cubicBezTo>
                      <a:pt x="131851" y="88765"/>
                      <a:pt x="132365" y="89348"/>
                      <a:pt x="132982" y="89725"/>
                    </a:cubicBezTo>
                    <a:cubicBezTo>
                      <a:pt x="133600" y="90103"/>
                      <a:pt x="134354" y="90239"/>
                      <a:pt x="134903" y="89725"/>
                    </a:cubicBezTo>
                    <a:cubicBezTo>
                      <a:pt x="135520" y="89211"/>
                      <a:pt x="135691" y="88319"/>
                      <a:pt x="135828" y="87565"/>
                    </a:cubicBezTo>
                    <a:cubicBezTo>
                      <a:pt x="135931" y="86845"/>
                      <a:pt x="136000" y="86125"/>
                      <a:pt x="136034" y="85851"/>
                    </a:cubicBezTo>
                    <a:cubicBezTo>
                      <a:pt x="136446" y="83725"/>
                      <a:pt x="136411" y="81942"/>
                      <a:pt x="136686" y="80090"/>
                    </a:cubicBezTo>
                    <a:cubicBezTo>
                      <a:pt x="136891" y="78752"/>
                      <a:pt x="137029" y="77278"/>
                      <a:pt x="136926" y="75666"/>
                    </a:cubicBezTo>
                    <a:cubicBezTo>
                      <a:pt x="136857" y="75049"/>
                      <a:pt x="137131" y="71586"/>
                      <a:pt x="135246" y="70934"/>
                    </a:cubicBezTo>
                    <a:cubicBezTo>
                      <a:pt x="134183" y="70591"/>
                      <a:pt x="133188" y="71414"/>
                      <a:pt x="132434" y="72443"/>
                    </a:cubicBezTo>
                    <a:cubicBezTo>
                      <a:pt x="131679" y="73472"/>
                      <a:pt x="131165" y="74775"/>
                      <a:pt x="131062" y="75186"/>
                    </a:cubicBezTo>
                    <a:lnTo>
                      <a:pt x="131062" y="75323"/>
                    </a:lnTo>
                    <a:close/>
                    <a:moveTo>
                      <a:pt x="121324" y="131559"/>
                    </a:moveTo>
                    <a:lnTo>
                      <a:pt x="128285" y="125250"/>
                    </a:lnTo>
                    <a:cubicBezTo>
                      <a:pt x="129451" y="124187"/>
                      <a:pt x="130685" y="123021"/>
                      <a:pt x="131851" y="121546"/>
                    </a:cubicBezTo>
                    <a:cubicBezTo>
                      <a:pt x="133017" y="120106"/>
                      <a:pt x="134148" y="118323"/>
                      <a:pt x="134868" y="116232"/>
                    </a:cubicBezTo>
                    <a:cubicBezTo>
                      <a:pt x="135211" y="115237"/>
                      <a:pt x="135417" y="114277"/>
                      <a:pt x="135588" y="113420"/>
                    </a:cubicBezTo>
                    <a:cubicBezTo>
                      <a:pt x="135760" y="112562"/>
                      <a:pt x="135897" y="111774"/>
                      <a:pt x="136034" y="110985"/>
                    </a:cubicBezTo>
                    <a:cubicBezTo>
                      <a:pt x="136309" y="109374"/>
                      <a:pt x="136514" y="107728"/>
                      <a:pt x="136549" y="106150"/>
                    </a:cubicBezTo>
                    <a:cubicBezTo>
                      <a:pt x="136583" y="104881"/>
                      <a:pt x="137063" y="99841"/>
                      <a:pt x="135691" y="99395"/>
                    </a:cubicBezTo>
                    <a:cubicBezTo>
                      <a:pt x="134183" y="98915"/>
                      <a:pt x="132022" y="104642"/>
                      <a:pt x="131474" y="105979"/>
                    </a:cubicBezTo>
                    <a:cubicBezTo>
                      <a:pt x="130891" y="107316"/>
                      <a:pt x="130376" y="108687"/>
                      <a:pt x="129896" y="110094"/>
                    </a:cubicBezTo>
                    <a:cubicBezTo>
                      <a:pt x="129416" y="111534"/>
                      <a:pt x="129005" y="112905"/>
                      <a:pt x="128559" y="113865"/>
                    </a:cubicBezTo>
                    <a:cubicBezTo>
                      <a:pt x="127667" y="115717"/>
                      <a:pt x="126022" y="117535"/>
                      <a:pt x="124033" y="119420"/>
                    </a:cubicBezTo>
                    <a:cubicBezTo>
                      <a:pt x="121084" y="122232"/>
                      <a:pt x="118169" y="125318"/>
                      <a:pt x="115563" y="128645"/>
                    </a:cubicBezTo>
                    <a:cubicBezTo>
                      <a:pt x="115049" y="129364"/>
                      <a:pt x="113094" y="131525"/>
                      <a:pt x="112066" y="134611"/>
                    </a:cubicBezTo>
                    <a:cubicBezTo>
                      <a:pt x="111551" y="136119"/>
                      <a:pt x="111448" y="137868"/>
                      <a:pt x="111825" y="139068"/>
                    </a:cubicBezTo>
                    <a:cubicBezTo>
                      <a:pt x="112203" y="140269"/>
                      <a:pt x="112820" y="140783"/>
                      <a:pt x="113266" y="140680"/>
                    </a:cubicBezTo>
                    <a:cubicBezTo>
                      <a:pt x="113814" y="140509"/>
                      <a:pt x="114054" y="139720"/>
                      <a:pt x="114466" y="138863"/>
                    </a:cubicBezTo>
                    <a:cubicBezTo>
                      <a:pt x="114877" y="138006"/>
                      <a:pt x="115495" y="137080"/>
                      <a:pt x="116317" y="136154"/>
                    </a:cubicBezTo>
                    <a:cubicBezTo>
                      <a:pt x="117140" y="135228"/>
                      <a:pt x="118169" y="134302"/>
                      <a:pt x="119061" y="133548"/>
                    </a:cubicBezTo>
                    <a:cubicBezTo>
                      <a:pt x="119952" y="132793"/>
                      <a:pt x="120775" y="132074"/>
                      <a:pt x="121118" y="131765"/>
                    </a:cubicBezTo>
                    <a:lnTo>
                      <a:pt x="121358" y="131559"/>
                    </a:lnTo>
                    <a:close/>
                    <a:moveTo>
                      <a:pt x="105859" y="154431"/>
                    </a:moveTo>
                    <a:cubicBezTo>
                      <a:pt x="105208" y="157654"/>
                      <a:pt x="103904" y="160603"/>
                      <a:pt x="102567" y="163380"/>
                    </a:cubicBezTo>
                    <a:cubicBezTo>
                      <a:pt x="101881" y="164752"/>
                      <a:pt x="101058" y="166055"/>
                      <a:pt x="100613" y="167632"/>
                    </a:cubicBezTo>
                    <a:cubicBezTo>
                      <a:pt x="100510" y="167941"/>
                      <a:pt x="100201" y="168661"/>
                      <a:pt x="99995" y="169450"/>
                    </a:cubicBezTo>
                    <a:cubicBezTo>
                      <a:pt x="99790" y="170204"/>
                      <a:pt x="99687" y="171096"/>
                      <a:pt x="100133" y="171678"/>
                    </a:cubicBezTo>
                    <a:cubicBezTo>
                      <a:pt x="100647" y="172330"/>
                      <a:pt x="101607" y="172261"/>
                      <a:pt x="102601" y="171918"/>
                    </a:cubicBezTo>
                    <a:cubicBezTo>
                      <a:pt x="103527" y="171541"/>
                      <a:pt x="104453" y="170890"/>
                      <a:pt x="104796" y="170615"/>
                    </a:cubicBezTo>
                    <a:cubicBezTo>
                      <a:pt x="107711" y="168661"/>
                      <a:pt x="109631" y="165095"/>
                      <a:pt x="110831" y="161597"/>
                    </a:cubicBezTo>
                    <a:cubicBezTo>
                      <a:pt x="111722" y="159060"/>
                      <a:pt x="112134" y="156145"/>
                      <a:pt x="111791" y="153402"/>
                    </a:cubicBezTo>
                    <a:cubicBezTo>
                      <a:pt x="111722" y="152853"/>
                      <a:pt x="111585" y="151139"/>
                      <a:pt x="111071" y="149630"/>
                    </a:cubicBezTo>
                    <a:cubicBezTo>
                      <a:pt x="110591" y="148121"/>
                      <a:pt x="109665" y="146887"/>
                      <a:pt x="108705" y="147093"/>
                    </a:cubicBezTo>
                    <a:cubicBezTo>
                      <a:pt x="107608" y="147298"/>
                      <a:pt x="107128" y="148944"/>
                      <a:pt x="106716" y="150556"/>
                    </a:cubicBezTo>
                    <a:cubicBezTo>
                      <a:pt x="106305" y="152167"/>
                      <a:pt x="105996" y="153779"/>
                      <a:pt x="105893" y="154293"/>
                    </a:cubicBezTo>
                    <a:lnTo>
                      <a:pt x="105893" y="154465"/>
                    </a:lnTo>
                    <a:close/>
                    <a:moveTo>
                      <a:pt x="34193" y="133719"/>
                    </a:moveTo>
                    <a:cubicBezTo>
                      <a:pt x="35187" y="135571"/>
                      <a:pt x="36319" y="137011"/>
                      <a:pt x="37210" y="138348"/>
                    </a:cubicBezTo>
                    <a:cubicBezTo>
                      <a:pt x="37656" y="139000"/>
                      <a:pt x="38033" y="139651"/>
                      <a:pt x="38308" y="140235"/>
                    </a:cubicBezTo>
                    <a:cubicBezTo>
                      <a:pt x="38582" y="140817"/>
                      <a:pt x="38719" y="141332"/>
                      <a:pt x="38822" y="141812"/>
                    </a:cubicBezTo>
                    <a:cubicBezTo>
                      <a:pt x="38959" y="142738"/>
                      <a:pt x="38822" y="143561"/>
                      <a:pt x="38376" y="144623"/>
                    </a:cubicBezTo>
                    <a:cubicBezTo>
                      <a:pt x="37931" y="145652"/>
                      <a:pt x="37142" y="146784"/>
                      <a:pt x="36216" y="147847"/>
                    </a:cubicBezTo>
                    <a:cubicBezTo>
                      <a:pt x="35290" y="148944"/>
                      <a:pt x="34227" y="149904"/>
                      <a:pt x="32924" y="151173"/>
                    </a:cubicBezTo>
                    <a:cubicBezTo>
                      <a:pt x="31690" y="152407"/>
                      <a:pt x="30421" y="153848"/>
                      <a:pt x="29426" y="155528"/>
                    </a:cubicBezTo>
                    <a:cubicBezTo>
                      <a:pt x="29049" y="156179"/>
                      <a:pt x="27986" y="157928"/>
                      <a:pt x="27575" y="159883"/>
                    </a:cubicBezTo>
                    <a:cubicBezTo>
                      <a:pt x="27335" y="160843"/>
                      <a:pt x="27335" y="161803"/>
                      <a:pt x="27438" y="162523"/>
                    </a:cubicBezTo>
                    <a:cubicBezTo>
                      <a:pt x="27575" y="163243"/>
                      <a:pt x="27849" y="163689"/>
                      <a:pt x="28192" y="163723"/>
                    </a:cubicBezTo>
                    <a:cubicBezTo>
                      <a:pt x="28604" y="163792"/>
                      <a:pt x="28981" y="163415"/>
                      <a:pt x="29392" y="162866"/>
                    </a:cubicBezTo>
                    <a:cubicBezTo>
                      <a:pt x="29804" y="162351"/>
                      <a:pt x="30318" y="161700"/>
                      <a:pt x="30832" y="161083"/>
                    </a:cubicBezTo>
                    <a:cubicBezTo>
                      <a:pt x="31895" y="159848"/>
                      <a:pt x="33267" y="158751"/>
                      <a:pt x="33850" y="158339"/>
                    </a:cubicBezTo>
                    <a:cubicBezTo>
                      <a:pt x="35016" y="157516"/>
                      <a:pt x="36182" y="156693"/>
                      <a:pt x="37382" y="155871"/>
                    </a:cubicBezTo>
                    <a:cubicBezTo>
                      <a:pt x="38616" y="155013"/>
                      <a:pt x="39988" y="153882"/>
                      <a:pt x="41222" y="152579"/>
                    </a:cubicBezTo>
                    <a:cubicBezTo>
                      <a:pt x="42457" y="151276"/>
                      <a:pt x="43657" y="149699"/>
                      <a:pt x="44514" y="147710"/>
                    </a:cubicBezTo>
                    <a:cubicBezTo>
                      <a:pt x="45406" y="145755"/>
                      <a:pt x="45886" y="143218"/>
                      <a:pt x="45508" y="140783"/>
                    </a:cubicBezTo>
                    <a:cubicBezTo>
                      <a:pt x="45269" y="139034"/>
                      <a:pt x="44617" y="137423"/>
                      <a:pt x="43863" y="136154"/>
                    </a:cubicBezTo>
                    <a:cubicBezTo>
                      <a:pt x="43108" y="134851"/>
                      <a:pt x="42320" y="133822"/>
                      <a:pt x="41565" y="132896"/>
                    </a:cubicBezTo>
                    <a:cubicBezTo>
                      <a:pt x="40057" y="131079"/>
                      <a:pt x="38856" y="129673"/>
                      <a:pt x="38273" y="128439"/>
                    </a:cubicBezTo>
                    <a:cubicBezTo>
                      <a:pt x="38136" y="128199"/>
                      <a:pt x="37965" y="127684"/>
                      <a:pt x="37828" y="126896"/>
                    </a:cubicBezTo>
                    <a:cubicBezTo>
                      <a:pt x="37725" y="126141"/>
                      <a:pt x="37725" y="125113"/>
                      <a:pt x="37931" y="124152"/>
                    </a:cubicBezTo>
                    <a:cubicBezTo>
                      <a:pt x="38102" y="123158"/>
                      <a:pt x="38445" y="122232"/>
                      <a:pt x="38719" y="121444"/>
                    </a:cubicBezTo>
                    <a:cubicBezTo>
                      <a:pt x="38994" y="120655"/>
                      <a:pt x="39234" y="120003"/>
                      <a:pt x="38994" y="119523"/>
                    </a:cubicBezTo>
                    <a:cubicBezTo>
                      <a:pt x="38753" y="119009"/>
                      <a:pt x="37862" y="118906"/>
                      <a:pt x="36730" y="119523"/>
                    </a:cubicBezTo>
                    <a:cubicBezTo>
                      <a:pt x="35599" y="120141"/>
                      <a:pt x="34296" y="121546"/>
                      <a:pt x="33507" y="123432"/>
                    </a:cubicBezTo>
                    <a:cubicBezTo>
                      <a:pt x="32684" y="125284"/>
                      <a:pt x="32410" y="127581"/>
                      <a:pt x="32718" y="129536"/>
                    </a:cubicBezTo>
                    <a:cubicBezTo>
                      <a:pt x="33027" y="131525"/>
                      <a:pt x="33713" y="132828"/>
                      <a:pt x="33987" y="133377"/>
                    </a:cubicBezTo>
                    <a:lnTo>
                      <a:pt x="34193" y="133754"/>
                    </a:lnTo>
                    <a:close/>
                    <a:moveTo>
                      <a:pt x="82096" y="162866"/>
                    </a:moveTo>
                    <a:cubicBezTo>
                      <a:pt x="82027" y="165609"/>
                      <a:pt x="82165" y="168352"/>
                      <a:pt x="82610" y="171096"/>
                    </a:cubicBezTo>
                    <a:cubicBezTo>
                      <a:pt x="82816" y="172467"/>
                      <a:pt x="83193" y="173907"/>
                      <a:pt x="83399" y="174867"/>
                    </a:cubicBezTo>
                    <a:cubicBezTo>
                      <a:pt x="83605" y="175930"/>
                      <a:pt x="83639" y="176548"/>
                      <a:pt x="83571" y="177028"/>
                    </a:cubicBezTo>
                    <a:cubicBezTo>
                      <a:pt x="83502" y="177542"/>
                      <a:pt x="83262" y="178090"/>
                      <a:pt x="82885" y="178776"/>
                    </a:cubicBezTo>
                    <a:cubicBezTo>
                      <a:pt x="82508" y="179462"/>
                      <a:pt x="81959" y="180216"/>
                      <a:pt x="81410" y="181074"/>
                    </a:cubicBezTo>
                    <a:cubicBezTo>
                      <a:pt x="81205" y="181417"/>
                      <a:pt x="80519" y="182205"/>
                      <a:pt x="79936" y="183063"/>
                    </a:cubicBezTo>
                    <a:cubicBezTo>
                      <a:pt x="79319" y="183920"/>
                      <a:pt x="78804" y="184880"/>
                      <a:pt x="79113" y="185566"/>
                    </a:cubicBezTo>
                    <a:cubicBezTo>
                      <a:pt x="79456" y="186320"/>
                      <a:pt x="80690" y="186389"/>
                      <a:pt x="81993" y="186080"/>
                    </a:cubicBezTo>
                    <a:cubicBezTo>
                      <a:pt x="83296" y="185806"/>
                      <a:pt x="84634" y="185086"/>
                      <a:pt x="85148" y="184777"/>
                    </a:cubicBezTo>
                    <a:cubicBezTo>
                      <a:pt x="86211" y="184194"/>
                      <a:pt x="87240" y="183406"/>
                      <a:pt x="88165" y="182274"/>
                    </a:cubicBezTo>
                    <a:cubicBezTo>
                      <a:pt x="89091" y="181142"/>
                      <a:pt x="89846" y="179599"/>
                      <a:pt x="90154" y="177851"/>
                    </a:cubicBezTo>
                    <a:cubicBezTo>
                      <a:pt x="90497" y="176102"/>
                      <a:pt x="90257" y="174353"/>
                      <a:pt x="90017" y="173050"/>
                    </a:cubicBezTo>
                    <a:cubicBezTo>
                      <a:pt x="89743" y="171678"/>
                      <a:pt x="89503" y="170684"/>
                      <a:pt x="89331" y="169690"/>
                    </a:cubicBezTo>
                    <a:cubicBezTo>
                      <a:pt x="88783" y="166775"/>
                      <a:pt x="88371" y="163723"/>
                      <a:pt x="87994" y="160706"/>
                    </a:cubicBezTo>
                    <a:cubicBezTo>
                      <a:pt x="87960" y="160397"/>
                      <a:pt x="87891" y="159780"/>
                      <a:pt x="87822" y="158991"/>
                    </a:cubicBezTo>
                    <a:cubicBezTo>
                      <a:pt x="87754" y="158237"/>
                      <a:pt x="87685" y="157311"/>
                      <a:pt x="87582" y="156454"/>
                    </a:cubicBezTo>
                    <a:cubicBezTo>
                      <a:pt x="87480" y="155631"/>
                      <a:pt x="87411" y="154945"/>
                      <a:pt x="87308" y="154328"/>
                    </a:cubicBezTo>
                    <a:cubicBezTo>
                      <a:pt x="87205" y="153745"/>
                      <a:pt x="87068" y="153196"/>
                      <a:pt x="86691" y="152819"/>
                    </a:cubicBezTo>
                    <a:cubicBezTo>
                      <a:pt x="86279" y="152442"/>
                      <a:pt x="85559" y="152545"/>
                      <a:pt x="84839" y="153264"/>
                    </a:cubicBezTo>
                    <a:cubicBezTo>
                      <a:pt x="84119" y="153985"/>
                      <a:pt x="83502" y="155254"/>
                      <a:pt x="83125" y="156488"/>
                    </a:cubicBezTo>
                    <a:cubicBezTo>
                      <a:pt x="82370" y="158957"/>
                      <a:pt x="82165" y="161700"/>
                      <a:pt x="82130" y="162523"/>
                    </a:cubicBezTo>
                    <a:lnTo>
                      <a:pt x="82130" y="162797"/>
                    </a:lnTo>
                    <a:close/>
                    <a:moveTo>
                      <a:pt x="121701" y="152922"/>
                    </a:moveTo>
                    <a:cubicBezTo>
                      <a:pt x="122078" y="151927"/>
                      <a:pt x="122524" y="151104"/>
                      <a:pt x="123175" y="150350"/>
                    </a:cubicBezTo>
                    <a:cubicBezTo>
                      <a:pt x="123793" y="149596"/>
                      <a:pt x="124616" y="148807"/>
                      <a:pt x="125541" y="147950"/>
                    </a:cubicBezTo>
                    <a:cubicBezTo>
                      <a:pt x="127462" y="146167"/>
                      <a:pt x="129451" y="144212"/>
                      <a:pt x="131199" y="142086"/>
                    </a:cubicBezTo>
                    <a:cubicBezTo>
                      <a:pt x="132914" y="139994"/>
                      <a:pt x="134697" y="137628"/>
                      <a:pt x="135657" y="134954"/>
                    </a:cubicBezTo>
                    <a:cubicBezTo>
                      <a:pt x="135863" y="134439"/>
                      <a:pt x="136377" y="133136"/>
                      <a:pt x="136651" y="131868"/>
                    </a:cubicBezTo>
                    <a:cubicBezTo>
                      <a:pt x="136926" y="130599"/>
                      <a:pt x="136960" y="129330"/>
                      <a:pt x="136343" y="128953"/>
                    </a:cubicBezTo>
                    <a:cubicBezTo>
                      <a:pt x="135657" y="128542"/>
                      <a:pt x="134594" y="129330"/>
                      <a:pt x="133531" y="130256"/>
                    </a:cubicBezTo>
                    <a:cubicBezTo>
                      <a:pt x="132502" y="131182"/>
                      <a:pt x="131474" y="132245"/>
                      <a:pt x="131062" y="132622"/>
                    </a:cubicBezTo>
                    <a:cubicBezTo>
                      <a:pt x="127736" y="135639"/>
                      <a:pt x="124547" y="139103"/>
                      <a:pt x="121187" y="142258"/>
                    </a:cubicBezTo>
                    <a:cubicBezTo>
                      <a:pt x="119952" y="143423"/>
                      <a:pt x="118478" y="144864"/>
                      <a:pt x="117312" y="146990"/>
                    </a:cubicBezTo>
                    <a:cubicBezTo>
                      <a:pt x="116146" y="149116"/>
                      <a:pt x="115597" y="151516"/>
                      <a:pt x="115529" y="153676"/>
                    </a:cubicBezTo>
                    <a:cubicBezTo>
                      <a:pt x="115460" y="154568"/>
                      <a:pt x="115460" y="157208"/>
                      <a:pt x="116043" y="159403"/>
                    </a:cubicBezTo>
                    <a:cubicBezTo>
                      <a:pt x="116557" y="161597"/>
                      <a:pt x="117449" y="163415"/>
                      <a:pt x="118409" y="163312"/>
                    </a:cubicBezTo>
                    <a:cubicBezTo>
                      <a:pt x="119541" y="163209"/>
                      <a:pt x="119986" y="160774"/>
                      <a:pt x="120398" y="158339"/>
                    </a:cubicBezTo>
                    <a:cubicBezTo>
                      <a:pt x="120775" y="155871"/>
                      <a:pt x="121358" y="153676"/>
                      <a:pt x="121598" y="153093"/>
                    </a:cubicBezTo>
                    <a:lnTo>
                      <a:pt x="121667" y="152887"/>
                    </a:lnTo>
                    <a:close/>
                    <a:moveTo>
                      <a:pt x="138503" y="49778"/>
                    </a:moveTo>
                    <a:cubicBezTo>
                      <a:pt x="140458" y="53721"/>
                      <a:pt x="141932" y="58007"/>
                      <a:pt x="142721" y="62225"/>
                    </a:cubicBezTo>
                    <a:cubicBezTo>
                      <a:pt x="143098" y="64351"/>
                      <a:pt x="143269" y="66442"/>
                      <a:pt x="143201" y="68431"/>
                    </a:cubicBezTo>
                    <a:cubicBezTo>
                      <a:pt x="143132" y="70488"/>
                      <a:pt x="142755" y="72203"/>
                      <a:pt x="142138" y="74363"/>
                    </a:cubicBezTo>
                    <a:cubicBezTo>
                      <a:pt x="141555" y="76455"/>
                      <a:pt x="140663" y="78821"/>
                      <a:pt x="140218" y="81701"/>
                    </a:cubicBezTo>
                    <a:cubicBezTo>
                      <a:pt x="140012" y="83107"/>
                      <a:pt x="139909" y="84650"/>
                      <a:pt x="140080" y="86193"/>
                    </a:cubicBezTo>
                    <a:cubicBezTo>
                      <a:pt x="140252" y="87736"/>
                      <a:pt x="140663" y="89211"/>
                      <a:pt x="141246" y="90514"/>
                    </a:cubicBezTo>
                    <a:cubicBezTo>
                      <a:pt x="141658" y="91542"/>
                      <a:pt x="143064" y="94080"/>
                      <a:pt x="144949" y="95555"/>
                    </a:cubicBezTo>
                    <a:cubicBezTo>
                      <a:pt x="146801" y="97132"/>
                      <a:pt x="148893" y="97543"/>
                      <a:pt x="149202" y="96858"/>
                    </a:cubicBezTo>
                    <a:cubicBezTo>
                      <a:pt x="149579" y="96103"/>
                      <a:pt x="148001" y="94560"/>
                      <a:pt x="147041" y="92503"/>
                    </a:cubicBezTo>
                    <a:cubicBezTo>
                      <a:pt x="146527" y="91508"/>
                      <a:pt x="146115" y="90411"/>
                      <a:pt x="145875" y="89485"/>
                    </a:cubicBezTo>
                    <a:cubicBezTo>
                      <a:pt x="145635" y="88559"/>
                      <a:pt x="145567" y="87736"/>
                      <a:pt x="145533" y="87325"/>
                    </a:cubicBezTo>
                    <a:cubicBezTo>
                      <a:pt x="145327" y="83930"/>
                      <a:pt x="146973" y="80639"/>
                      <a:pt x="148516" y="76215"/>
                    </a:cubicBezTo>
                    <a:cubicBezTo>
                      <a:pt x="149270" y="74020"/>
                      <a:pt x="149853" y="71346"/>
                      <a:pt x="149956" y="68808"/>
                    </a:cubicBezTo>
                    <a:cubicBezTo>
                      <a:pt x="150093" y="66271"/>
                      <a:pt x="149887" y="63768"/>
                      <a:pt x="149476" y="61402"/>
                    </a:cubicBezTo>
                    <a:cubicBezTo>
                      <a:pt x="148893" y="57973"/>
                      <a:pt x="147830" y="54715"/>
                      <a:pt x="146493" y="51629"/>
                    </a:cubicBezTo>
                    <a:cubicBezTo>
                      <a:pt x="145121" y="48509"/>
                      <a:pt x="143441" y="45594"/>
                      <a:pt x="141486" y="42988"/>
                    </a:cubicBezTo>
                    <a:cubicBezTo>
                      <a:pt x="140732" y="41925"/>
                      <a:pt x="138229" y="38702"/>
                      <a:pt x="135417" y="36336"/>
                    </a:cubicBezTo>
                    <a:cubicBezTo>
                      <a:pt x="132640" y="33936"/>
                      <a:pt x="129656" y="32495"/>
                      <a:pt x="129039" y="33318"/>
                    </a:cubicBezTo>
                    <a:cubicBezTo>
                      <a:pt x="128319" y="34278"/>
                      <a:pt x="130891" y="37262"/>
                      <a:pt x="133222" y="40759"/>
                    </a:cubicBezTo>
                    <a:cubicBezTo>
                      <a:pt x="134388" y="42474"/>
                      <a:pt x="135554" y="44325"/>
                      <a:pt x="136446" y="45868"/>
                    </a:cubicBezTo>
                    <a:cubicBezTo>
                      <a:pt x="137337" y="47446"/>
                      <a:pt x="138023" y="48714"/>
                      <a:pt x="138297" y="49332"/>
                    </a:cubicBezTo>
                    <a:lnTo>
                      <a:pt x="138503" y="49709"/>
                    </a:lnTo>
                    <a:close/>
                    <a:moveTo>
                      <a:pt x="29289" y="93806"/>
                    </a:moveTo>
                    <a:cubicBezTo>
                      <a:pt x="30695" y="97509"/>
                      <a:pt x="29975" y="99018"/>
                      <a:pt x="27232" y="102138"/>
                    </a:cubicBezTo>
                    <a:cubicBezTo>
                      <a:pt x="24592" y="105156"/>
                      <a:pt x="21403" y="108105"/>
                      <a:pt x="18728" y="112219"/>
                    </a:cubicBezTo>
                    <a:cubicBezTo>
                      <a:pt x="18076" y="113214"/>
                      <a:pt x="17459" y="114311"/>
                      <a:pt x="16911" y="115477"/>
                    </a:cubicBezTo>
                    <a:cubicBezTo>
                      <a:pt x="16362" y="116609"/>
                      <a:pt x="15882" y="118015"/>
                      <a:pt x="15573" y="119317"/>
                    </a:cubicBezTo>
                    <a:cubicBezTo>
                      <a:pt x="14956" y="121992"/>
                      <a:pt x="14922" y="124770"/>
                      <a:pt x="15573" y="127341"/>
                    </a:cubicBezTo>
                    <a:cubicBezTo>
                      <a:pt x="15813" y="128336"/>
                      <a:pt x="16568" y="130976"/>
                      <a:pt x="18179" y="132793"/>
                    </a:cubicBezTo>
                    <a:cubicBezTo>
                      <a:pt x="18934" y="133719"/>
                      <a:pt x="19894" y="134371"/>
                      <a:pt x="20614" y="134680"/>
                    </a:cubicBezTo>
                    <a:cubicBezTo>
                      <a:pt x="21403" y="134954"/>
                      <a:pt x="21951" y="134919"/>
                      <a:pt x="22123" y="134611"/>
                    </a:cubicBezTo>
                    <a:cubicBezTo>
                      <a:pt x="22363" y="134234"/>
                      <a:pt x="22123" y="133651"/>
                      <a:pt x="21780" y="132931"/>
                    </a:cubicBezTo>
                    <a:cubicBezTo>
                      <a:pt x="21437" y="132176"/>
                      <a:pt x="21026" y="131251"/>
                      <a:pt x="20751" y="130290"/>
                    </a:cubicBezTo>
                    <a:cubicBezTo>
                      <a:pt x="20203" y="128302"/>
                      <a:pt x="20271" y="126107"/>
                      <a:pt x="20374" y="125284"/>
                    </a:cubicBezTo>
                    <a:cubicBezTo>
                      <a:pt x="20580" y="123638"/>
                      <a:pt x="21026" y="121992"/>
                      <a:pt x="21711" y="120518"/>
                    </a:cubicBezTo>
                    <a:cubicBezTo>
                      <a:pt x="21849" y="120141"/>
                      <a:pt x="22054" y="119797"/>
                      <a:pt x="22226" y="119455"/>
                    </a:cubicBezTo>
                    <a:cubicBezTo>
                      <a:pt x="22431" y="119077"/>
                      <a:pt x="22637" y="118735"/>
                      <a:pt x="22877" y="118358"/>
                    </a:cubicBezTo>
                    <a:cubicBezTo>
                      <a:pt x="23323" y="117637"/>
                      <a:pt x="23837" y="116917"/>
                      <a:pt x="24352" y="116232"/>
                    </a:cubicBezTo>
                    <a:cubicBezTo>
                      <a:pt x="26443" y="113420"/>
                      <a:pt x="29187" y="110779"/>
                      <a:pt x="31827" y="107762"/>
                    </a:cubicBezTo>
                    <a:cubicBezTo>
                      <a:pt x="32753" y="106699"/>
                      <a:pt x="33816" y="105464"/>
                      <a:pt x="34742" y="103853"/>
                    </a:cubicBezTo>
                    <a:cubicBezTo>
                      <a:pt x="35221" y="103030"/>
                      <a:pt x="35633" y="102138"/>
                      <a:pt x="35942" y="101075"/>
                    </a:cubicBezTo>
                    <a:cubicBezTo>
                      <a:pt x="36284" y="100046"/>
                      <a:pt x="36456" y="98881"/>
                      <a:pt x="36456" y="97784"/>
                    </a:cubicBezTo>
                    <a:cubicBezTo>
                      <a:pt x="36525" y="95520"/>
                      <a:pt x="35942" y="93497"/>
                      <a:pt x="35221" y="91885"/>
                    </a:cubicBezTo>
                    <a:cubicBezTo>
                      <a:pt x="34502" y="90239"/>
                      <a:pt x="33644" y="88902"/>
                      <a:pt x="32855" y="87668"/>
                    </a:cubicBezTo>
                    <a:cubicBezTo>
                      <a:pt x="32547" y="87188"/>
                      <a:pt x="31930" y="86262"/>
                      <a:pt x="31141" y="85062"/>
                    </a:cubicBezTo>
                    <a:cubicBezTo>
                      <a:pt x="30421" y="83965"/>
                      <a:pt x="29667" y="82662"/>
                      <a:pt x="28981" y="81324"/>
                    </a:cubicBezTo>
                    <a:cubicBezTo>
                      <a:pt x="27609" y="78649"/>
                      <a:pt x="26718" y="75838"/>
                      <a:pt x="25723" y="75872"/>
                    </a:cubicBezTo>
                    <a:cubicBezTo>
                      <a:pt x="24626" y="75872"/>
                      <a:pt x="24146" y="79952"/>
                      <a:pt x="25346" y="84342"/>
                    </a:cubicBezTo>
                    <a:cubicBezTo>
                      <a:pt x="25895" y="86536"/>
                      <a:pt x="26923" y="88662"/>
                      <a:pt x="27678" y="90239"/>
                    </a:cubicBezTo>
                    <a:cubicBezTo>
                      <a:pt x="28466" y="91817"/>
                      <a:pt x="28981" y="92983"/>
                      <a:pt x="29187" y="93532"/>
                    </a:cubicBezTo>
                    <a:cubicBezTo>
                      <a:pt x="29221" y="93634"/>
                      <a:pt x="29289" y="93771"/>
                      <a:pt x="29324" y="93874"/>
                    </a:cubicBezTo>
                    <a:close/>
                    <a:moveTo>
                      <a:pt x="14991" y="149219"/>
                    </a:moveTo>
                    <a:cubicBezTo>
                      <a:pt x="13070" y="152510"/>
                      <a:pt x="12144" y="156488"/>
                      <a:pt x="12487" y="160465"/>
                    </a:cubicBezTo>
                    <a:cubicBezTo>
                      <a:pt x="12624" y="162489"/>
                      <a:pt x="13242" y="164477"/>
                      <a:pt x="13790" y="166021"/>
                    </a:cubicBezTo>
                    <a:cubicBezTo>
                      <a:pt x="14339" y="167598"/>
                      <a:pt x="14888" y="168970"/>
                      <a:pt x="15128" y="170032"/>
                    </a:cubicBezTo>
                    <a:cubicBezTo>
                      <a:pt x="15402" y="171130"/>
                      <a:pt x="15402" y="171816"/>
                      <a:pt x="15231" y="172501"/>
                    </a:cubicBezTo>
                    <a:cubicBezTo>
                      <a:pt x="15093" y="173187"/>
                      <a:pt x="14682" y="174044"/>
                      <a:pt x="14065" y="175073"/>
                    </a:cubicBezTo>
                    <a:cubicBezTo>
                      <a:pt x="13825" y="175450"/>
                      <a:pt x="13070" y="176410"/>
                      <a:pt x="12213" y="177370"/>
                    </a:cubicBezTo>
                    <a:cubicBezTo>
                      <a:pt x="11390" y="178365"/>
                      <a:pt x="10636" y="179393"/>
                      <a:pt x="10944" y="180114"/>
                    </a:cubicBezTo>
                    <a:cubicBezTo>
                      <a:pt x="11287" y="180902"/>
                      <a:pt x="12727" y="180834"/>
                      <a:pt x="14305" y="180388"/>
                    </a:cubicBezTo>
                    <a:cubicBezTo>
                      <a:pt x="15882" y="179942"/>
                      <a:pt x="17528" y="178845"/>
                      <a:pt x="18145" y="178296"/>
                    </a:cubicBezTo>
                    <a:cubicBezTo>
                      <a:pt x="19380" y="177336"/>
                      <a:pt x="20614" y="175793"/>
                      <a:pt x="21231" y="173804"/>
                    </a:cubicBezTo>
                    <a:cubicBezTo>
                      <a:pt x="21883" y="171816"/>
                      <a:pt x="21746" y="169621"/>
                      <a:pt x="21403" y="167872"/>
                    </a:cubicBezTo>
                    <a:cubicBezTo>
                      <a:pt x="21026" y="166089"/>
                      <a:pt x="20477" y="164580"/>
                      <a:pt x="20031" y="163277"/>
                    </a:cubicBezTo>
                    <a:cubicBezTo>
                      <a:pt x="19825" y="162626"/>
                      <a:pt x="19620" y="162009"/>
                      <a:pt x="19483" y="161460"/>
                    </a:cubicBezTo>
                    <a:cubicBezTo>
                      <a:pt x="19345" y="160911"/>
                      <a:pt x="19242" y="160397"/>
                      <a:pt x="19174" y="159883"/>
                    </a:cubicBezTo>
                    <a:cubicBezTo>
                      <a:pt x="18831" y="156865"/>
                      <a:pt x="19483" y="153539"/>
                      <a:pt x="21026" y="150864"/>
                    </a:cubicBezTo>
                    <a:cubicBezTo>
                      <a:pt x="21334" y="150316"/>
                      <a:pt x="22500" y="148704"/>
                      <a:pt x="23974" y="147435"/>
                    </a:cubicBezTo>
                    <a:cubicBezTo>
                      <a:pt x="25380" y="146132"/>
                      <a:pt x="27095" y="145172"/>
                      <a:pt x="27026" y="144109"/>
                    </a:cubicBezTo>
                    <a:cubicBezTo>
                      <a:pt x="26992" y="143526"/>
                      <a:pt x="26306" y="143046"/>
                      <a:pt x="25209" y="142909"/>
                    </a:cubicBezTo>
                    <a:cubicBezTo>
                      <a:pt x="24112" y="142772"/>
                      <a:pt x="22603" y="143012"/>
                      <a:pt x="21128" y="143629"/>
                    </a:cubicBezTo>
                    <a:cubicBezTo>
                      <a:pt x="19654" y="144246"/>
                      <a:pt x="18248" y="145275"/>
                      <a:pt x="17185" y="146304"/>
                    </a:cubicBezTo>
                    <a:cubicBezTo>
                      <a:pt x="16122" y="147367"/>
                      <a:pt x="15436" y="148396"/>
                      <a:pt x="15128" y="148876"/>
                    </a:cubicBezTo>
                    <a:lnTo>
                      <a:pt x="14922" y="149184"/>
                    </a:lnTo>
                    <a:close/>
                    <a:moveTo>
                      <a:pt x="62345" y="160637"/>
                    </a:moveTo>
                    <a:cubicBezTo>
                      <a:pt x="62448" y="162317"/>
                      <a:pt x="62516" y="164032"/>
                      <a:pt x="62653" y="165712"/>
                    </a:cubicBezTo>
                    <a:lnTo>
                      <a:pt x="62859" y="168112"/>
                    </a:lnTo>
                    <a:cubicBezTo>
                      <a:pt x="62859" y="168421"/>
                      <a:pt x="62859" y="168626"/>
                      <a:pt x="62859" y="168729"/>
                    </a:cubicBezTo>
                    <a:cubicBezTo>
                      <a:pt x="62859" y="168832"/>
                      <a:pt x="62859" y="168798"/>
                      <a:pt x="62859" y="168832"/>
                    </a:cubicBezTo>
                    <a:cubicBezTo>
                      <a:pt x="62859" y="168867"/>
                      <a:pt x="62756" y="169106"/>
                      <a:pt x="62448" y="169552"/>
                    </a:cubicBezTo>
                    <a:cubicBezTo>
                      <a:pt x="62174" y="169998"/>
                      <a:pt x="61693" y="170650"/>
                      <a:pt x="61316" y="171473"/>
                    </a:cubicBezTo>
                    <a:cubicBezTo>
                      <a:pt x="61179" y="171816"/>
                      <a:pt x="60665" y="172604"/>
                      <a:pt x="60390" y="173633"/>
                    </a:cubicBezTo>
                    <a:cubicBezTo>
                      <a:pt x="60116" y="174661"/>
                      <a:pt x="60219" y="175759"/>
                      <a:pt x="60871" y="176033"/>
                    </a:cubicBezTo>
                    <a:cubicBezTo>
                      <a:pt x="61591" y="176376"/>
                      <a:pt x="62448" y="175999"/>
                      <a:pt x="63202" y="175759"/>
                    </a:cubicBezTo>
                    <a:cubicBezTo>
                      <a:pt x="63991" y="175519"/>
                      <a:pt x="64780" y="175176"/>
                      <a:pt x="65122" y="175005"/>
                    </a:cubicBezTo>
                    <a:cubicBezTo>
                      <a:pt x="65808" y="174730"/>
                      <a:pt x="66494" y="174387"/>
                      <a:pt x="67248" y="173736"/>
                    </a:cubicBezTo>
                    <a:cubicBezTo>
                      <a:pt x="67969" y="173119"/>
                      <a:pt x="68757" y="172124"/>
                      <a:pt x="69237" y="170787"/>
                    </a:cubicBezTo>
                    <a:cubicBezTo>
                      <a:pt x="69752" y="169415"/>
                      <a:pt x="69717" y="167975"/>
                      <a:pt x="69649" y="167015"/>
                    </a:cubicBezTo>
                    <a:cubicBezTo>
                      <a:pt x="69580" y="166192"/>
                      <a:pt x="69477" y="165369"/>
                      <a:pt x="69409" y="164580"/>
                    </a:cubicBezTo>
                    <a:cubicBezTo>
                      <a:pt x="69203" y="162386"/>
                      <a:pt x="68757" y="160157"/>
                      <a:pt x="67969" y="158065"/>
                    </a:cubicBezTo>
                    <a:cubicBezTo>
                      <a:pt x="67660" y="157208"/>
                      <a:pt x="66357" y="152750"/>
                      <a:pt x="64402" y="153093"/>
                    </a:cubicBezTo>
                    <a:cubicBezTo>
                      <a:pt x="62208" y="153470"/>
                      <a:pt x="62345" y="159334"/>
                      <a:pt x="62414" y="160363"/>
                    </a:cubicBezTo>
                    <a:lnTo>
                      <a:pt x="62414" y="160534"/>
                    </a:lnTo>
                    <a:close/>
                    <a:moveTo>
                      <a:pt x="13482" y="46554"/>
                    </a:moveTo>
                    <a:cubicBezTo>
                      <a:pt x="14991" y="47103"/>
                      <a:pt x="16362" y="47411"/>
                      <a:pt x="17459" y="47823"/>
                    </a:cubicBezTo>
                    <a:cubicBezTo>
                      <a:pt x="18557" y="48200"/>
                      <a:pt x="19414" y="48680"/>
                      <a:pt x="20271" y="49297"/>
                    </a:cubicBezTo>
                    <a:cubicBezTo>
                      <a:pt x="21986" y="50566"/>
                      <a:pt x="23357" y="52315"/>
                      <a:pt x="24249" y="54235"/>
                    </a:cubicBezTo>
                    <a:cubicBezTo>
                      <a:pt x="25140" y="56121"/>
                      <a:pt x="25449" y="58350"/>
                      <a:pt x="25758" y="60613"/>
                    </a:cubicBezTo>
                    <a:cubicBezTo>
                      <a:pt x="25826" y="61059"/>
                      <a:pt x="25860" y="62190"/>
                      <a:pt x="25860" y="63322"/>
                    </a:cubicBezTo>
                    <a:cubicBezTo>
                      <a:pt x="25860" y="64453"/>
                      <a:pt x="25860" y="65585"/>
                      <a:pt x="26478" y="65997"/>
                    </a:cubicBezTo>
                    <a:cubicBezTo>
                      <a:pt x="27129" y="66477"/>
                      <a:pt x="28329" y="65619"/>
                      <a:pt x="29221" y="64179"/>
                    </a:cubicBezTo>
                    <a:cubicBezTo>
                      <a:pt x="30147" y="62773"/>
                      <a:pt x="30627" y="60887"/>
                      <a:pt x="30798" y="60167"/>
                    </a:cubicBezTo>
                    <a:cubicBezTo>
                      <a:pt x="31518" y="57252"/>
                      <a:pt x="31313" y="53823"/>
                      <a:pt x="30044" y="50737"/>
                    </a:cubicBezTo>
                    <a:cubicBezTo>
                      <a:pt x="28809" y="47652"/>
                      <a:pt x="26649" y="45045"/>
                      <a:pt x="24146" y="43228"/>
                    </a:cubicBezTo>
                    <a:cubicBezTo>
                      <a:pt x="23254" y="42542"/>
                      <a:pt x="22226" y="41994"/>
                      <a:pt x="21197" y="41548"/>
                    </a:cubicBezTo>
                    <a:cubicBezTo>
                      <a:pt x="20134" y="41102"/>
                      <a:pt x="19002" y="40794"/>
                      <a:pt x="18076" y="40622"/>
                    </a:cubicBezTo>
                    <a:cubicBezTo>
                      <a:pt x="16156" y="40279"/>
                      <a:pt x="14647" y="40107"/>
                      <a:pt x="13687" y="39799"/>
                    </a:cubicBezTo>
                    <a:cubicBezTo>
                      <a:pt x="13482" y="39730"/>
                      <a:pt x="13139" y="39627"/>
                      <a:pt x="12727" y="39285"/>
                    </a:cubicBezTo>
                    <a:cubicBezTo>
                      <a:pt x="12247" y="38942"/>
                      <a:pt x="11596" y="38187"/>
                      <a:pt x="10773" y="37330"/>
                    </a:cubicBezTo>
                    <a:cubicBezTo>
                      <a:pt x="9984" y="36473"/>
                      <a:pt x="8887" y="35547"/>
                      <a:pt x="7824" y="35273"/>
                    </a:cubicBezTo>
                    <a:cubicBezTo>
                      <a:pt x="6761" y="34964"/>
                      <a:pt x="6041" y="35273"/>
                      <a:pt x="5904" y="35787"/>
                    </a:cubicBezTo>
                    <a:cubicBezTo>
                      <a:pt x="5766" y="36404"/>
                      <a:pt x="6178" y="37021"/>
                      <a:pt x="6487" y="37776"/>
                    </a:cubicBezTo>
                    <a:cubicBezTo>
                      <a:pt x="6829" y="38565"/>
                      <a:pt x="7138" y="39559"/>
                      <a:pt x="7687" y="40896"/>
                    </a:cubicBezTo>
                    <a:cubicBezTo>
                      <a:pt x="7961" y="41548"/>
                      <a:pt x="8304" y="42233"/>
                      <a:pt x="8750" y="42954"/>
                    </a:cubicBezTo>
                    <a:cubicBezTo>
                      <a:pt x="9195" y="43674"/>
                      <a:pt x="9847" y="44359"/>
                      <a:pt x="10430" y="44874"/>
                    </a:cubicBezTo>
                    <a:cubicBezTo>
                      <a:pt x="11664" y="45868"/>
                      <a:pt x="12727" y="46280"/>
                      <a:pt x="13173" y="46485"/>
                    </a:cubicBezTo>
                    <a:lnTo>
                      <a:pt x="13482" y="46588"/>
                    </a:lnTo>
                    <a:close/>
                    <a:moveTo>
                      <a:pt x="10739" y="67780"/>
                    </a:moveTo>
                    <a:cubicBezTo>
                      <a:pt x="11116" y="68877"/>
                      <a:pt x="11527" y="69871"/>
                      <a:pt x="11802" y="70763"/>
                    </a:cubicBezTo>
                    <a:cubicBezTo>
                      <a:pt x="12110" y="71655"/>
                      <a:pt x="12247" y="72443"/>
                      <a:pt x="12350" y="73300"/>
                    </a:cubicBezTo>
                    <a:cubicBezTo>
                      <a:pt x="12590" y="74981"/>
                      <a:pt x="12556" y="76832"/>
                      <a:pt x="12556" y="78855"/>
                    </a:cubicBezTo>
                    <a:cubicBezTo>
                      <a:pt x="12556" y="80844"/>
                      <a:pt x="12350" y="83107"/>
                      <a:pt x="12865" y="85336"/>
                    </a:cubicBezTo>
                    <a:cubicBezTo>
                      <a:pt x="12967" y="85782"/>
                      <a:pt x="13139" y="86879"/>
                      <a:pt x="13550" y="87908"/>
                    </a:cubicBezTo>
                    <a:cubicBezTo>
                      <a:pt x="13928" y="88902"/>
                      <a:pt x="14545" y="89794"/>
                      <a:pt x="15231" y="89691"/>
                    </a:cubicBezTo>
                    <a:cubicBezTo>
                      <a:pt x="16019" y="89622"/>
                      <a:pt x="16534" y="88559"/>
                      <a:pt x="16945" y="87462"/>
                    </a:cubicBezTo>
                    <a:cubicBezTo>
                      <a:pt x="17357" y="86365"/>
                      <a:pt x="17699" y="85165"/>
                      <a:pt x="17837" y="84719"/>
                    </a:cubicBezTo>
                    <a:cubicBezTo>
                      <a:pt x="18454" y="82901"/>
                      <a:pt x="18900" y="80947"/>
                      <a:pt x="19139" y="78821"/>
                    </a:cubicBezTo>
                    <a:cubicBezTo>
                      <a:pt x="19345" y="76695"/>
                      <a:pt x="19380" y="74363"/>
                      <a:pt x="19002" y="71963"/>
                    </a:cubicBezTo>
                    <a:cubicBezTo>
                      <a:pt x="18762" y="70283"/>
                      <a:pt x="18111" y="68431"/>
                      <a:pt x="17425" y="67059"/>
                    </a:cubicBezTo>
                    <a:cubicBezTo>
                      <a:pt x="16705" y="65654"/>
                      <a:pt x="16019" y="64556"/>
                      <a:pt x="15402" y="63562"/>
                    </a:cubicBezTo>
                    <a:cubicBezTo>
                      <a:pt x="15128" y="63151"/>
                      <a:pt x="14476" y="61779"/>
                      <a:pt x="13790" y="60442"/>
                    </a:cubicBezTo>
                    <a:cubicBezTo>
                      <a:pt x="13070" y="59139"/>
                      <a:pt x="12350" y="57801"/>
                      <a:pt x="11356" y="57836"/>
                    </a:cubicBezTo>
                    <a:cubicBezTo>
                      <a:pt x="10258" y="57904"/>
                      <a:pt x="9607" y="59927"/>
                      <a:pt x="9676" y="62225"/>
                    </a:cubicBezTo>
                    <a:cubicBezTo>
                      <a:pt x="9676" y="64522"/>
                      <a:pt x="10430" y="66923"/>
                      <a:pt x="10670" y="67574"/>
                    </a:cubicBezTo>
                    <a:lnTo>
                      <a:pt x="10739" y="67780"/>
                    </a:lnTo>
                    <a:close/>
                    <a:moveTo>
                      <a:pt x="18865" y="24574"/>
                    </a:moveTo>
                    <a:cubicBezTo>
                      <a:pt x="25209" y="22585"/>
                      <a:pt x="29735" y="17716"/>
                      <a:pt x="33679" y="14493"/>
                    </a:cubicBezTo>
                    <a:cubicBezTo>
                      <a:pt x="35667" y="12847"/>
                      <a:pt x="37759" y="11510"/>
                      <a:pt x="39576" y="10310"/>
                    </a:cubicBezTo>
                    <a:cubicBezTo>
                      <a:pt x="39954" y="10069"/>
                      <a:pt x="40879" y="9555"/>
                      <a:pt x="41840" y="9178"/>
                    </a:cubicBezTo>
                    <a:cubicBezTo>
                      <a:pt x="42765" y="8766"/>
                      <a:pt x="43726" y="8389"/>
                      <a:pt x="43931" y="7635"/>
                    </a:cubicBezTo>
                    <a:cubicBezTo>
                      <a:pt x="44137" y="6812"/>
                      <a:pt x="42971" y="5852"/>
                      <a:pt x="41360" y="5440"/>
                    </a:cubicBezTo>
                    <a:cubicBezTo>
                      <a:pt x="39748" y="5029"/>
                      <a:pt x="37931" y="5303"/>
                      <a:pt x="37245" y="5406"/>
                    </a:cubicBezTo>
                    <a:cubicBezTo>
                      <a:pt x="34467" y="5817"/>
                      <a:pt x="31861" y="7189"/>
                      <a:pt x="29564" y="8835"/>
                    </a:cubicBezTo>
                    <a:cubicBezTo>
                      <a:pt x="28432" y="9658"/>
                      <a:pt x="27335" y="10550"/>
                      <a:pt x="26306" y="11407"/>
                    </a:cubicBezTo>
                    <a:cubicBezTo>
                      <a:pt x="25312" y="12264"/>
                      <a:pt x="24352" y="13087"/>
                      <a:pt x="23392" y="13842"/>
                    </a:cubicBezTo>
                    <a:cubicBezTo>
                      <a:pt x="20648" y="16036"/>
                      <a:pt x="17974" y="17991"/>
                      <a:pt x="15402" y="18917"/>
                    </a:cubicBezTo>
                    <a:cubicBezTo>
                      <a:pt x="14853" y="19122"/>
                      <a:pt x="13242" y="19533"/>
                      <a:pt x="11527" y="19397"/>
                    </a:cubicBezTo>
                    <a:cubicBezTo>
                      <a:pt x="9847" y="19362"/>
                      <a:pt x="8133" y="18779"/>
                      <a:pt x="7481" y="19602"/>
                    </a:cubicBezTo>
                    <a:cubicBezTo>
                      <a:pt x="7138" y="20048"/>
                      <a:pt x="7275" y="20905"/>
                      <a:pt x="7961" y="21797"/>
                    </a:cubicBezTo>
                    <a:cubicBezTo>
                      <a:pt x="8613" y="22723"/>
                      <a:pt x="9813" y="23683"/>
                      <a:pt x="11253" y="24300"/>
                    </a:cubicBezTo>
                    <a:cubicBezTo>
                      <a:pt x="12693" y="24917"/>
                      <a:pt x="14339" y="25157"/>
                      <a:pt x="15710" y="25123"/>
                    </a:cubicBezTo>
                    <a:cubicBezTo>
                      <a:pt x="17082" y="25088"/>
                      <a:pt x="18145" y="24814"/>
                      <a:pt x="18625" y="24677"/>
                    </a:cubicBezTo>
                    <a:lnTo>
                      <a:pt x="18934" y="24574"/>
                    </a:lnTo>
                    <a:close/>
                    <a:moveTo>
                      <a:pt x="66837" y="8115"/>
                    </a:moveTo>
                    <a:cubicBezTo>
                      <a:pt x="68517" y="9041"/>
                      <a:pt x="70437" y="10207"/>
                      <a:pt x="72701" y="10858"/>
                    </a:cubicBezTo>
                    <a:cubicBezTo>
                      <a:pt x="74895" y="11544"/>
                      <a:pt x="77124" y="11818"/>
                      <a:pt x="79284" y="11887"/>
                    </a:cubicBezTo>
                    <a:cubicBezTo>
                      <a:pt x="83605" y="11956"/>
                      <a:pt x="87617" y="11167"/>
                      <a:pt x="91320" y="10618"/>
                    </a:cubicBezTo>
                    <a:cubicBezTo>
                      <a:pt x="93137" y="10344"/>
                      <a:pt x="94955" y="10138"/>
                      <a:pt x="96669" y="10035"/>
                    </a:cubicBezTo>
                    <a:cubicBezTo>
                      <a:pt x="98452" y="9898"/>
                      <a:pt x="99927" y="9933"/>
                      <a:pt x="100956" y="10138"/>
                    </a:cubicBezTo>
                    <a:cubicBezTo>
                      <a:pt x="101161" y="10172"/>
                      <a:pt x="101470" y="10275"/>
                      <a:pt x="101950" y="10550"/>
                    </a:cubicBezTo>
                    <a:cubicBezTo>
                      <a:pt x="102430" y="10824"/>
                      <a:pt x="103082" y="11372"/>
                      <a:pt x="103836" y="11921"/>
                    </a:cubicBezTo>
                    <a:cubicBezTo>
                      <a:pt x="104556" y="12470"/>
                      <a:pt x="105413" y="13053"/>
                      <a:pt x="106168" y="13293"/>
                    </a:cubicBezTo>
                    <a:cubicBezTo>
                      <a:pt x="106922" y="13533"/>
                      <a:pt x="107505" y="13464"/>
                      <a:pt x="107676" y="13121"/>
                    </a:cubicBezTo>
                    <a:cubicBezTo>
                      <a:pt x="107882" y="12744"/>
                      <a:pt x="107608" y="12195"/>
                      <a:pt x="107265" y="11475"/>
                    </a:cubicBezTo>
                    <a:cubicBezTo>
                      <a:pt x="106922" y="10790"/>
                      <a:pt x="106476" y="9898"/>
                      <a:pt x="105962" y="8938"/>
                    </a:cubicBezTo>
                    <a:cubicBezTo>
                      <a:pt x="105413" y="7978"/>
                      <a:pt x="104727" y="6915"/>
                      <a:pt x="103836" y="6092"/>
                    </a:cubicBezTo>
                    <a:cubicBezTo>
                      <a:pt x="102944" y="5269"/>
                      <a:pt x="102019" y="4823"/>
                      <a:pt x="101538" y="4617"/>
                    </a:cubicBezTo>
                    <a:cubicBezTo>
                      <a:pt x="99550" y="3692"/>
                      <a:pt x="97629" y="3486"/>
                      <a:pt x="95743" y="3349"/>
                    </a:cubicBezTo>
                    <a:cubicBezTo>
                      <a:pt x="93823" y="3211"/>
                      <a:pt x="91937" y="3349"/>
                      <a:pt x="90120" y="3486"/>
                    </a:cubicBezTo>
                    <a:cubicBezTo>
                      <a:pt x="86451" y="3829"/>
                      <a:pt x="82953" y="4446"/>
                      <a:pt x="79798" y="4480"/>
                    </a:cubicBezTo>
                    <a:cubicBezTo>
                      <a:pt x="77535" y="4480"/>
                      <a:pt x="75375" y="4275"/>
                      <a:pt x="73352" y="3657"/>
                    </a:cubicBezTo>
                    <a:cubicBezTo>
                      <a:pt x="71363" y="3075"/>
                      <a:pt x="68997" y="1703"/>
                      <a:pt x="66117" y="880"/>
                    </a:cubicBezTo>
                    <a:cubicBezTo>
                      <a:pt x="64985" y="537"/>
                      <a:pt x="61385" y="-320"/>
                      <a:pt x="58093" y="126"/>
                    </a:cubicBezTo>
                    <a:cubicBezTo>
                      <a:pt x="54801" y="468"/>
                      <a:pt x="52058" y="1977"/>
                      <a:pt x="52264" y="3040"/>
                    </a:cubicBezTo>
                    <a:cubicBezTo>
                      <a:pt x="52469" y="4240"/>
                      <a:pt x="55795" y="4172"/>
                      <a:pt x="59087" y="4995"/>
                    </a:cubicBezTo>
                    <a:cubicBezTo>
                      <a:pt x="60733" y="5372"/>
                      <a:pt x="62379" y="5920"/>
                      <a:pt x="63682" y="6504"/>
                    </a:cubicBezTo>
                    <a:cubicBezTo>
                      <a:pt x="64985" y="7086"/>
                      <a:pt x="66014" y="7669"/>
                      <a:pt x="66528" y="7943"/>
                    </a:cubicBezTo>
                    <a:lnTo>
                      <a:pt x="66837" y="8115"/>
                    </a:lnTo>
                    <a:close/>
                    <a:moveTo>
                      <a:pt x="115940" y="20768"/>
                    </a:moveTo>
                    <a:cubicBezTo>
                      <a:pt x="117586" y="22482"/>
                      <a:pt x="119061" y="24369"/>
                      <a:pt x="120775" y="25911"/>
                    </a:cubicBezTo>
                    <a:cubicBezTo>
                      <a:pt x="121598" y="26666"/>
                      <a:pt x="122455" y="27523"/>
                      <a:pt x="123621" y="27832"/>
                    </a:cubicBezTo>
                    <a:cubicBezTo>
                      <a:pt x="124067" y="27969"/>
                      <a:pt x="125713" y="28792"/>
                      <a:pt x="126742" y="27695"/>
                    </a:cubicBezTo>
                    <a:cubicBezTo>
                      <a:pt x="127873" y="26494"/>
                      <a:pt x="126913" y="24094"/>
                      <a:pt x="126707" y="23511"/>
                    </a:cubicBezTo>
                    <a:cubicBezTo>
                      <a:pt x="125919" y="21042"/>
                      <a:pt x="124238" y="19294"/>
                      <a:pt x="122627" y="17648"/>
                    </a:cubicBezTo>
                    <a:cubicBezTo>
                      <a:pt x="121461" y="16482"/>
                      <a:pt x="120089" y="15453"/>
                      <a:pt x="118512" y="14870"/>
                    </a:cubicBezTo>
                    <a:cubicBezTo>
                      <a:pt x="117895" y="14596"/>
                      <a:pt x="114809" y="13156"/>
                      <a:pt x="113746" y="15042"/>
                    </a:cubicBezTo>
                    <a:cubicBezTo>
                      <a:pt x="112580" y="17099"/>
                      <a:pt x="115426" y="20151"/>
                      <a:pt x="115872" y="20665"/>
                    </a:cubicBezTo>
                    <a:lnTo>
                      <a:pt x="115940" y="20734"/>
                    </a:lnTo>
                    <a:close/>
                    <a:moveTo>
                      <a:pt x="4875" y="108002"/>
                    </a:moveTo>
                    <a:cubicBezTo>
                      <a:pt x="3229" y="110505"/>
                      <a:pt x="2200" y="113865"/>
                      <a:pt x="2337" y="117054"/>
                    </a:cubicBezTo>
                    <a:cubicBezTo>
                      <a:pt x="2372" y="120278"/>
                      <a:pt x="3229" y="123090"/>
                      <a:pt x="4018" y="125593"/>
                    </a:cubicBezTo>
                    <a:cubicBezTo>
                      <a:pt x="4841" y="128130"/>
                      <a:pt x="5732" y="130428"/>
                      <a:pt x="6315" y="132554"/>
                    </a:cubicBezTo>
                    <a:cubicBezTo>
                      <a:pt x="6932" y="134714"/>
                      <a:pt x="7138" y="136634"/>
                      <a:pt x="7035" y="138691"/>
                    </a:cubicBezTo>
                    <a:cubicBezTo>
                      <a:pt x="6864" y="142738"/>
                      <a:pt x="5115" y="147093"/>
                      <a:pt x="3400" y="151276"/>
                    </a:cubicBezTo>
                    <a:cubicBezTo>
                      <a:pt x="3058" y="152133"/>
                      <a:pt x="2097" y="154190"/>
                      <a:pt x="1206" y="156145"/>
                    </a:cubicBezTo>
                    <a:cubicBezTo>
                      <a:pt x="349" y="158134"/>
                      <a:pt x="-337" y="160020"/>
                      <a:pt x="177" y="160534"/>
                    </a:cubicBezTo>
                    <a:cubicBezTo>
                      <a:pt x="760" y="161117"/>
                      <a:pt x="2543" y="159677"/>
                      <a:pt x="4326" y="157791"/>
                    </a:cubicBezTo>
                    <a:cubicBezTo>
                      <a:pt x="6109" y="155939"/>
                      <a:pt x="7824" y="153505"/>
                      <a:pt x="8441" y="152579"/>
                    </a:cubicBezTo>
                    <a:cubicBezTo>
                      <a:pt x="11013" y="148876"/>
                      <a:pt x="13242" y="144144"/>
                      <a:pt x="13653" y="138589"/>
                    </a:cubicBezTo>
                    <a:cubicBezTo>
                      <a:pt x="13859" y="135880"/>
                      <a:pt x="13516" y="132931"/>
                      <a:pt x="12830" y="130428"/>
                    </a:cubicBezTo>
                    <a:cubicBezTo>
                      <a:pt x="12144" y="127924"/>
                      <a:pt x="11287" y="125661"/>
                      <a:pt x="10567" y="123604"/>
                    </a:cubicBezTo>
                    <a:cubicBezTo>
                      <a:pt x="9504" y="120620"/>
                      <a:pt x="8715" y="117843"/>
                      <a:pt x="8818" y="115545"/>
                    </a:cubicBezTo>
                    <a:cubicBezTo>
                      <a:pt x="8887" y="114380"/>
                      <a:pt x="9127" y="113317"/>
                      <a:pt x="9573" y="112219"/>
                    </a:cubicBezTo>
                    <a:cubicBezTo>
                      <a:pt x="10053" y="111122"/>
                      <a:pt x="10807" y="110025"/>
                      <a:pt x="11664" y="108928"/>
                    </a:cubicBezTo>
                    <a:cubicBezTo>
                      <a:pt x="12007" y="108482"/>
                      <a:pt x="12796" y="107590"/>
                      <a:pt x="13893" y="106459"/>
                    </a:cubicBezTo>
                    <a:cubicBezTo>
                      <a:pt x="14991" y="105327"/>
                      <a:pt x="16362" y="103955"/>
                      <a:pt x="17665" y="102481"/>
                    </a:cubicBezTo>
                    <a:cubicBezTo>
                      <a:pt x="18968" y="101007"/>
                      <a:pt x="20100" y="99361"/>
                      <a:pt x="20683" y="97920"/>
                    </a:cubicBezTo>
                    <a:cubicBezTo>
                      <a:pt x="21300" y="96515"/>
                      <a:pt x="21368" y="95417"/>
                      <a:pt x="20991" y="95109"/>
                    </a:cubicBezTo>
                    <a:cubicBezTo>
                      <a:pt x="20751" y="94937"/>
                      <a:pt x="20408" y="95006"/>
                      <a:pt x="19997" y="95246"/>
                    </a:cubicBezTo>
                    <a:cubicBezTo>
                      <a:pt x="19791" y="95349"/>
                      <a:pt x="19551" y="95520"/>
                      <a:pt x="19311" y="95726"/>
                    </a:cubicBezTo>
                    <a:cubicBezTo>
                      <a:pt x="19037" y="95897"/>
                      <a:pt x="18762" y="96103"/>
                      <a:pt x="18454" y="96343"/>
                    </a:cubicBezTo>
                    <a:cubicBezTo>
                      <a:pt x="17219" y="97269"/>
                      <a:pt x="15608" y="98469"/>
                      <a:pt x="13790" y="99738"/>
                    </a:cubicBezTo>
                    <a:cubicBezTo>
                      <a:pt x="12007" y="101007"/>
                      <a:pt x="10053" y="102344"/>
                      <a:pt x="8441" y="103784"/>
                    </a:cubicBezTo>
                    <a:cubicBezTo>
                      <a:pt x="6829" y="105190"/>
                      <a:pt x="5664" y="106733"/>
                      <a:pt x="5149" y="107419"/>
                    </a:cubicBezTo>
                    <a:cubicBezTo>
                      <a:pt x="5046" y="107556"/>
                      <a:pt x="4944" y="107728"/>
                      <a:pt x="4841" y="107899"/>
                    </a:cubicBezTo>
                    <a:close/>
                  </a:path>
                </a:pathLst>
              </a:custGeom>
              <a:grpFill/>
              <a:ln w="3429" cap="flat">
                <a:noFill/>
                <a:prstDash val="solid"/>
                <a:miter/>
              </a:ln>
            </p:spPr>
            <p:txBody>
              <a:bodyPr/>
              <a:lstStyle/>
              <a:p>
                <a:endParaRPr lang="en-US"/>
              </a:p>
            </p:txBody>
          </p:sp>
          <p:sp>
            <p:nvSpPr>
              <p:cNvPr id="1220" name="Freeform 1219">
                <a:extLst>
                  <a:ext uri="{FF2B5EF4-FFF2-40B4-BE49-F238E27FC236}">
                    <a16:creationId xmlns:a16="http://schemas.microsoft.com/office/drawing/2014/main" id="{28D30A0F-A382-5BB7-841F-B99AE0E84AE4}"/>
                  </a:ext>
                </a:extLst>
              </p:cNvPr>
              <p:cNvSpPr/>
              <p:nvPr/>
            </p:nvSpPr>
            <p:spPr>
              <a:xfrm>
                <a:off x="4375065" y="4212625"/>
                <a:ext cx="153062" cy="103975"/>
              </a:xfrm>
              <a:custGeom>
                <a:avLst/>
                <a:gdLst>
                  <a:gd name="csX0" fmla="*/ 57458 w 153062"/>
                  <a:gd name="csY0" fmla="*/ 39678 h 103975"/>
                  <a:gd name="csX1" fmla="*/ 67608 w 153062"/>
                  <a:gd name="csY1" fmla="*/ 44135 h 103975"/>
                  <a:gd name="csX2" fmla="*/ 72237 w 153062"/>
                  <a:gd name="csY2" fmla="*/ 48422 h 103975"/>
                  <a:gd name="csX3" fmla="*/ 72922 w 153062"/>
                  <a:gd name="csY3" fmla="*/ 51165 h 103975"/>
                  <a:gd name="csX4" fmla="*/ 70625 w 153062"/>
                  <a:gd name="csY4" fmla="*/ 50548 h 103975"/>
                  <a:gd name="csX5" fmla="*/ 66750 w 153062"/>
                  <a:gd name="csY5" fmla="*/ 48696 h 103975"/>
                  <a:gd name="csX6" fmla="*/ 59275 w 153062"/>
                  <a:gd name="csY6" fmla="*/ 46296 h 103975"/>
                  <a:gd name="csX7" fmla="*/ 50360 w 153062"/>
                  <a:gd name="csY7" fmla="*/ 44341 h 103975"/>
                  <a:gd name="csX8" fmla="*/ 40895 w 153062"/>
                  <a:gd name="csY8" fmla="*/ 40775 h 103975"/>
                  <a:gd name="csX9" fmla="*/ 30094 w 153062"/>
                  <a:gd name="csY9" fmla="*/ 31825 h 103975"/>
                  <a:gd name="csX10" fmla="*/ 22550 w 153062"/>
                  <a:gd name="csY10" fmla="*/ 21332 h 103975"/>
                  <a:gd name="csX11" fmla="*/ 19773 w 153062"/>
                  <a:gd name="csY11" fmla="*/ 15846 h 103975"/>
                  <a:gd name="csX12" fmla="*/ 19087 w 153062"/>
                  <a:gd name="csY12" fmla="*/ 11217 h 103975"/>
                  <a:gd name="csX13" fmla="*/ 22516 w 153062"/>
                  <a:gd name="csY13" fmla="*/ 13652 h 103975"/>
                  <a:gd name="csX14" fmla="*/ 25877 w 153062"/>
                  <a:gd name="csY14" fmla="*/ 17355 h 103975"/>
                  <a:gd name="csX15" fmla="*/ 34826 w 153062"/>
                  <a:gd name="csY15" fmla="*/ 27162 h 103975"/>
                  <a:gd name="csX16" fmla="*/ 44565 w 153062"/>
                  <a:gd name="csY16" fmla="*/ 35048 h 103975"/>
                  <a:gd name="csX17" fmla="*/ 57012 w 153062"/>
                  <a:gd name="csY17" fmla="*/ 39506 h 103975"/>
                  <a:gd name="csX18" fmla="*/ 57458 w 153062"/>
                  <a:gd name="csY18" fmla="*/ 39643 h 103975"/>
                  <a:gd name="csX19" fmla="*/ 57183 w 153062"/>
                  <a:gd name="csY19" fmla="*/ 55142 h 103975"/>
                  <a:gd name="csX20" fmla="*/ 64384 w 153062"/>
                  <a:gd name="csY20" fmla="*/ 60080 h 103975"/>
                  <a:gd name="csX21" fmla="*/ 66682 w 153062"/>
                  <a:gd name="csY21" fmla="*/ 63887 h 103975"/>
                  <a:gd name="csX22" fmla="*/ 69562 w 153062"/>
                  <a:gd name="csY22" fmla="*/ 69099 h 103975"/>
                  <a:gd name="csX23" fmla="*/ 72271 w 153062"/>
                  <a:gd name="csY23" fmla="*/ 71842 h 103975"/>
                  <a:gd name="csX24" fmla="*/ 75871 w 153062"/>
                  <a:gd name="csY24" fmla="*/ 73625 h 103975"/>
                  <a:gd name="csX25" fmla="*/ 82043 w 153062"/>
                  <a:gd name="csY25" fmla="*/ 74482 h 103975"/>
                  <a:gd name="csX26" fmla="*/ 85884 w 153062"/>
                  <a:gd name="csY26" fmla="*/ 75168 h 103975"/>
                  <a:gd name="csX27" fmla="*/ 89210 w 153062"/>
                  <a:gd name="csY27" fmla="*/ 77465 h 103975"/>
                  <a:gd name="csX28" fmla="*/ 93393 w 153062"/>
                  <a:gd name="csY28" fmla="*/ 81134 h 103975"/>
                  <a:gd name="csX29" fmla="*/ 96205 w 153062"/>
                  <a:gd name="csY29" fmla="*/ 82986 h 103975"/>
                  <a:gd name="csX30" fmla="*/ 99326 w 153062"/>
                  <a:gd name="csY30" fmla="*/ 84323 h 103975"/>
                  <a:gd name="csX31" fmla="*/ 102515 w 153062"/>
                  <a:gd name="csY31" fmla="*/ 85146 h 103975"/>
                  <a:gd name="csX32" fmla="*/ 105669 w 153062"/>
                  <a:gd name="csY32" fmla="*/ 85386 h 103975"/>
                  <a:gd name="csX33" fmla="*/ 111567 w 153062"/>
                  <a:gd name="csY33" fmla="*/ 84529 h 103975"/>
                  <a:gd name="csX34" fmla="*/ 113007 w 153062"/>
                  <a:gd name="csY34" fmla="*/ 84049 h 103975"/>
                  <a:gd name="csX35" fmla="*/ 114928 w 153062"/>
                  <a:gd name="csY35" fmla="*/ 83157 h 103975"/>
                  <a:gd name="csX36" fmla="*/ 118905 w 153062"/>
                  <a:gd name="csY36" fmla="*/ 80209 h 103975"/>
                  <a:gd name="csX37" fmla="*/ 120380 w 153062"/>
                  <a:gd name="csY37" fmla="*/ 78357 h 103975"/>
                  <a:gd name="csX38" fmla="*/ 121271 w 153062"/>
                  <a:gd name="csY38" fmla="*/ 76574 h 103975"/>
                  <a:gd name="csX39" fmla="*/ 121306 w 153062"/>
                  <a:gd name="csY39" fmla="*/ 74448 h 103975"/>
                  <a:gd name="csX40" fmla="*/ 119351 w 153062"/>
                  <a:gd name="csY40" fmla="*/ 75511 h 103975"/>
                  <a:gd name="csX41" fmla="*/ 115751 w 153062"/>
                  <a:gd name="csY41" fmla="*/ 77980 h 103975"/>
                  <a:gd name="csX42" fmla="*/ 111224 w 153062"/>
                  <a:gd name="csY42" fmla="*/ 79591 h 103975"/>
                  <a:gd name="csX43" fmla="*/ 109270 w 153062"/>
                  <a:gd name="csY43" fmla="*/ 79900 h 103975"/>
                  <a:gd name="csX44" fmla="*/ 107864 w 153062"/>
                  <a:gd name="csY44" fmla="*/ 79968 h 103975"/>
                  <a:gd name="csX45" fmla="*/ 100046 w 153062"/>
                  <a:gd name="csY45" fmla="*/ 78048 h 103975"/>
                  <a:gd name="csX46" fmla="*/ 99188 w 153062"/>
                  <a:gd name="csY46" fmla="*/ 77568 h 103975"/>
                  <a:gd name="csX47" fmla="*/ 98400 w 153062"/>
                  <a:gd name="csY47" fmla="*/ 76985 h 103975"/>
                  <a:gd name="csX48" fmla="*/ 96822 w 153062"/>
                  <a:gd name="csY48" fmla="*/ 75682 h 103975"/>
                  <a:gd name="csX49" fmla="*/ 93256 w 153062"/>
                  <a:gd name="csY49" fmla="*/ 72253 h 103975"/>
                  <a:gd name="csX50" fmla="*/ 88147 w 153062"/>
                  <a:gd name="csY50" fmla="*/ 68824 h 103975"/>
                  <a:gd name="csX51" fmla="*/ 82146 w 153062"/>
                  <a:gd name="csY51" fmla="*/ 67555 h 103975"/>
                  <a:gd name="csX52" fmla="*/ 77929 w 153062"/>
                  <a:gd name="csY52" fmla="*/ 67110 h 103975"/>
                  <a:gd name="csX53" fmla="*/ 75768 w 153062"/>
                  <a:gd name="csY53" fmla="*/ 65909 h 103975"/>
                  <a:gd name="csX54" fmla="*/ 72888 w 153062"/>
                  <a:gd name="csY54" fmla="*/ 60938 h 103975"/>
                  <a:gd name="csX55" fmla="*/ 70728 w 153062"/>
                  <a:gd name="csY55" fmla="*/ 57406 h 103975"/>
                  <a:gd name="csX56" fmla="*/ 67779 w 153062"/>
                  <a:gd name="csY56" fmla="*/ 54182 h 103975"/>
                  <a:gd name="csX57" fmla="*/ 60304 w 153062"/>
                  <a:gd name="csY57" fmla="*/ 49725 h 103975"/>
                  <a:gd name="csX58" fmla="*/ 52143 w 153062"/>
                  <a:gd name="csY58" fmla="*/ 48490 h 103975"/>
                  <a:gd name="csX59" fmla="*/ 47205 w 153062"/>
                  <a:gd name="csY59" fmla="*/ 48490 h 103975"/>
                  <a:gd name="csX60" fmla="*/ 40758 w 153062"/>
                  <a:gd name="csY60" fmla="*/ 46913 h 103975"/>
                  <a:gd name="csX61" fmla="*/ 35238 w 153062"/>
                  <a:gd name="csY61" fmla="*/ 43484 h 103975"/>
                  <a:gd name="csX62" fmla="*/ 32357 w 153062"/>
                  <a:gd name="csY62" fmla="*/ 41701 h 103975"/>
                  <a:gd name="csX63" fmla="*/ 33489 w 153062"/>
                  <a:gd name="csY63" fmla="*/ 45541 h 103975"/>
                  <a:gd name="csX64" fmla="*/ 40827 w 153062"/>
                  <a:gd name="csY64" fmla="*/ 51816 h 103975"/>
                  <a:gd name="csX65" fmla="*/ 46210 w 153062"/>
                  <a:gd name="csY65" fmla="*/ 53668 h 103975"/>
                  <a:gd name="csX66" fmla="*/ 51182 w 153062"/>
                  <a:gd name="csY66" fmla="*/ 54216 h 103975"/>
                  <a:gd name="csX67" fmla="*/ 54714 w 153062"/>
                  <a:gd name="csY67" fmla="*/ 54559 h 103975"/>
                  <a:gd name="csX68" fmla="*/ 56703 w 153062"/>
                  <a:gd name="csY68" fmla="*/ 55005 h 103975"/>
                  <a:gd name="csX69" fmla="*/ 57252 w 153062"/>
                  <a:gd name="csY69" fmla="*/ 55177 h 103975"/>
                  <a:gd name="csX70" fmla="*/ 98674 w 153062"/>
                  <a:gd name="csY70" fmla="*/ 66355 h 103975"/>
                  <a:gd name="csX71" fmla="*/ 102549 w 153062"/>
                  <a:gd name="csY71" fmla="*/ 68207 h 103975"/>
                  <a:gd name="csX72" fmla="*/ 107590 w 153062"/>
                  <a:gd name="csY72" fmla="*/ 69578 h 103975"/>
                  <a:gd name="csX73" fmla="*/ 117294 w 153062"/>
                  <a:gd name="csY73" fmla="*/ 67624 h 103975"/>
                  <a:gd name="csX74" fmla="*/ 124289 w 153062"/>
                  <a:gd name="csY74" fmla="*/ 62035 h 103975"/>
                  <a:gd name="csX75" fmla="*/ 129021 w 153062"/>
                  <a:gd name="csY75" fmla="*/ 55280 h 103975"/>
                  <a:gd name="csX76" fmla="*/ 133033 w 153062"/>
                  <a:gd name="csY76" fmla="*/ 49107 h 103975"/>
                  <a:gd name="csX77" fmla="*/ 137628 w 153062"/>
                  <a:gd name="csY77" fmla="*/ 43929 h 103975"/>
                  <a:gd name="csX78" fmla="*/ 141674 w 153062"/>
                  <a:gd name="csY78" fmla="*/ 39129 h 103975"/>
                  <a:gd name="csX79" fmla="*/ 142771 w 153062"/>
                  <a:gd name="csY79" fmla="*/ 35632 h 103975"/>
                  <a:gd name="csX80" fmla="*/ 142154 w 153062"/>
                  <a:gd name="csY80" fmla="*/ 33848 h 103975"/>
                  <a:gd name="csX81" fmla="*/ 140714 w 153062"/>
                  <a:gd name="csY81" fmla="*/ 35014 h 103975"/>
                  <a:gd name="csX82" fmla="*/ 138279 w 153062"/>
                  <a:gd name="csY82" fmla="*/ 37346 h 103975"/>
                  <a:gd name="csX83" fmla="*/ 132621 w 153062"/>
                  <a:gd name="csY83" fmla="*/ 40981 h 103975"/>
                  <a:gd name="csX84" fmla="*/ 126963 w 153062"/>
                  <a:gd name="csY84" fmla="*/ 45919 h 103975"/>
                  <a:gd name="csX85" fmla="*/ 122609 w 153062"/>
                  <a:gd name="csY85" fmla="*/ 51782 h 103975"/>
                  <a:gd name="csX86" fmla="*/ 118597 w 153062"/>
                  <a:gd name="csY86" fmla="*/ 57200 h 103975"/>
                  <a:gd name="csX87" fmla="*/ 113933 w 153062"/>
                  <a:gd name="csY87" fmla="*/ 61109 h 103975"/>
                  <a:gd name="csX88" fmla="*/ 106458 w 153062"/>
                  <a:gd name="csY88" fmla="*/ 62686 h 103975"/>
                  <a:gd name="csX89" fmla="*/ 101932 w 153062"/>
                  <a:gd name="csY89" fmla="*/ 61074 h 103975"/>
                  <a:gd name="csX90" fmla="*/ 98846 w 153062"/>
                  <a:gd name="csY90" fmla="*/ 60012 h 103975"/>
                  <a:gd name="csX91" fmla="*/ 95519 w 153062"/>
                  <a:gd name="csY91" fmla="*/ 59429 h 103975"/>
                  <a:gd name="csX92" fmla="*/ 91233 w 153062"/>
                  <a:gd name="csY92" fmla="*/ 59257 h 103975"/>
                  <a:gd name="csX93" fmla="*/ 88559 w 153062"/>
                  <a:gd name="csY93" fmla="*/ 59154 h 103975"/>
                  <a:gd name="csX94" fmla="*/ 86158 w 153062"/>
                  <a:gd name="csY94" fmla="*/ 58709 h 103975"/>
                  <a:gd name="csX95" fmla="*/ 82558 w 153062"/>
                  <a:gd name="csY95" fmla="*/ 56617 h 103975"/>
                  <a:gd name="csX96" fmla="*/ 80912 w 153062"/>
                  <a:gd name="csY96" fmla="*/ 54937 h 103975"/>
                  <a:gd name="csX97" fmla="*/ 80089 w 153062"/>
                  <a:gd name="csY97" fmla="*/ 55622 h 103975"/>
                  <a:gd name="csX98" fmla="*/ 80226 w 153062"/>
                  <a:gd name="csY98" fmla="*/ 58057 h 103975"/>
                  <a:gd name="csX99" fmla="*/ 86295 w 153062"/>
                  <a:gd name="csY99" fmla="*/ 63509 h 103975"/>
                  <a:gd name="csX100" fmla="*/ 94182 w 153062"/>
                  <a:gd name="csY100" fmla="*/ 65087 h 103975"/>
                  <a:gd name="csX101" fmla="*/ 98194 w 153062"/>
                  <a:gd name="csY101" fmla="*/ 66218 h 103975"/>
                  <a:gd name="csX102" fmla="*/ 98640 w 153062"/>
                  <a:gd name="csY102" fmla="*/ 66424 h 103975"/>
                  <a:gd name="csX103" fmla="*/ 101280 w 153062"/>
                  <a:gd name="csY103" fmla="*/ 49348 h 103975"/>
                  <a:gd name="csX104" fmla="*/ 98708 w 153062"/>
                  <a:gd name="csY104" fmla="*/ 47907 h 103975"/>
                  <a:gd name="csX105" fmla="*/ 95691 w 153062"/>
                  <a:gd name="csY105" fmla="*/ 45678 h 103975"/>
                  <a:gd name="csX106" fmla="*/ 93393 w 153062"/>
                  <a:gd name="csY106" fmla="*/ 44478 h 103975"/>
                  <a:gd name="csX107" fmla="*/ 90993 w 153062"/>
                  <a:gd name="csY107" fmla="*/ 43758 h 103975"/>
                  <a:gd name="csX108" fmla="*/ 87187 w 153062"/>
                  <a:gd name="csY108" fmla="*/ 43210 h 103975"/>
                  <a:gd name="csX109" fmla="*/ 81598 w 153062"/>
                  <a:gd name="csY109" fmla="*/ 41838 h 103975"/>
                  <a:gd name="csX110" fmla="*/ 79369 w 153062"/>
                  <a:gd name="csY110" fmla="*/ 41118 h 103975"/>
                  <a:gd name="csX111" fmla="*/ 76900 w 153062"/>
                  <a:gd name="csY111" fmla="*/ 41015 h 103975"/>
                  <a:gd name="csX112" fmla="*/ 77414 w 153062"/>
                  <a:gd name="csY112" fmla="*/ 43964 h 103975"/>
                  <a:gd name="csX113" fmla="*/ 79918 w 153062"/>
                  <a:gd name="csY113" fmla="*/ 46639 h 103975"/>
                  <a:gd name="csX114" fmla="*/ 86947 w 153062"/>
                  <a:gd name="csY114" fmla="*/ 49999 h 103975"/>
                  <a:gd name="csX115" fmla="*/ 90102 w 153062"/>
                  <a:gd name="csY115" fmla="*/ 50616 h 103975"/>
                  <a:gd name="csX116" fmla="*/ 91165 w 153062"/>
                  <a:gd name="csY116" fmla="*/ 50959 h 103975"/>
                  <a:gd name="csX117" fmla="*/ 92022 w 153062"/>
                  <a:gd name="csY117" fmla="*/ 51405 h 103975"/>
                  <a:gd name="csX118" fmla="*/ 96205 w 153062"/>
                  <a:gd name="csY118" fmla="*/ 54045 h 103975"/>
                  <a:gd name="csX119" fmla="*/ 102000 w 153062"/>
                  <a:gd name="csY119" fmla="*/ 55657 h 103975"/>
                  <a:gd name="csX120" fmla="*/ 107281 w 153062"/>
                  <a:gd name="csY120" fmla="*/ 55280 h 103975"/>
                  <a:gd name="csX121" fmla="*/ 110436 w 153062"/>
                  <a:gd name="csY121" fmla="*/ 52502 h 103975"/>
                  <a:gd name="csX122" fmla="*/ 105909 w 153062"/>
                  <a:gd name="csY122" fmla="*/ 50822 h 103975"/>
                  <a:gd name="csX123" fmla="*/ 101417 w 153062"/>
                  <a:gd name="csY123" fmla="*/ 49450 h 103975"/>
                  <a:gd name="csX124" fmla="*/ 101246 w 153062"/>
                  <a:gd name="csY124" fmla="*/ 49382 h 103975"/>
                  <a:gd name="csX125" fmla="*/ 80775 w 153062"/>
                  <a:gd name="csY125" fmla="*/ 30282 h 103975"/>
                  <a:gd name="csX126" fmla="*/ 69631 w 153062"/>
                  <a:gd name="csY126" fmla="*/ 30111 h 103975"/>
                  <a:gd name="csX127" fmla="*/ 59961 w 153062"/>
                  <a:gd name="csY127" fmla="*/ 28465 h 103975"/>
                  <a:gd name="csX128" fmla="*/ 56017 w 153062"/>
                  <a:gd name="csY128" fmla="*/ 26373 h 103975"/>
                  <a:gd name="csX129" fmla="*/ 52211 w 153062"/>
                  <a:gd name="csY129" fmla="*/ 23390 h 103975"/>
                  <a:gd name="csX130" fmla="*/ 49228 w 153062"/>
                  <a:gd name="csY130" fmla="*/ 20715 h 103975"/>
                  <a:gd name="csX131" fmla="*/ 46073 w 153062"/>
                  <a:gd name="csY131" fmla="*/ 19035 h 103975"/>
                  <a:gd name="csX132" fmla="*/ 46588 w 153062"/>
                  <a:gd name="csY132" fmla="*/ 22978 h 103975"/>
                  <a:gd name="csX133" fmla="*/ 49125 w 153062"/>
                  <a:gd name="csY133" fmla="*/ 27471 h 103975"/>
                  <a:gd name="csX134" fmla="*/ 52897 w 153062"/>
                  <a:gd name="csY134" fmla="*/ 31722 h 103975"/>
                  <a:gd name="csX135" fmla="*/ 58143 w 153062"/>
                  <a:gd name="csY135" fmla="*/ 34911 h 103975"/>
                  <a:gd name="csX136" fmla="*/ 69493 w 153062"/>
                  <a:gd name="csY136" fmla="*/ 37106 h 103975"/>
                  <a:gd name="csX137" fmla="*/ 77071 w 153062"/>
                  <a:gd name="csY137" fmla="*/ 36900 h 103975"/>
                  <a:gd name="csX138" fmla="*/ 84067 w 153062"/>
                  <a:gd name="csY138" fmla="*/ 36420 h 103975"/>
                  <a:gd name="csX139" fmla="*/ 90239 w 153062"/>
                  <a:gd name="csY139" fmla="*/ 36694 h 103975"/>
                  <a:gd name="csX140" fmla="*/ 95691 w 153062"/>
                  <a:gd name="csY140" fmla="*/ 36900 h 103975"/>
                  <a:gd name="csX141" fmla="*/ 94559 w 153062"/>
                  <a:gd name="csY141" fmla="*/ 34671 h 103975"/>
                  <a:gd name="csX142" fmla="*/ 90033 w 153062"/>
                  <a:gd name="csY142" fmla="*/ 32065 h 103975"/>
                  <a:gd name="csX143" fmla="*/ 81083 w 153062"/>
                  <a:gd name="csY143" fmla="*/ 30351 h 103975"/>
                  <a:gd name="csX144" fmla="*/ 80706 w 153062"/>
                  <a:gd name="csY144" fmla="*/ 30351 h 103975"/>
                  <a:gd name="csX145" fmla="*/ 57938 w 153062"/>
                  <a:gd name="csY145" fmla="*/ 15194 h 103975"/>
                  <a:gd name="csX146" fmla="*/ 53480 w 153062"/>
                  <a:gd name="csY146" fmla="*/ 11320 h 103975"/>
                  <a:gd name="csX147" fmla="*/ 50188 w 153062"/>
                  <a:gd name="csY147" fmla="*/ 8851 h 103975"/>
                  <a:gd name="csX148" fmla="*/ 45765 w 153062"/>
                  <a:gd name="csY148" fmla="*/ 7445 h 103975"/>
                  <a:gd name="csX149" fmla="*/ 38907 w 153062"/>
                  <a:gd name="csY149" fmla="*/ 7582 h 103975"/>
                  <a:gd name="csX150" fmla="*/ 36644 w 153062"/>
                  <a:gd name="csY150" fmla="*/ 7445 h 103975"/>
                  <a:gd name="csX151" fmla="*/ 34449 w 153062"/>
                  <a:gd name="csY151" fmla="*/ 6759 h 103975"/>
                  <a:gd name="csX152" fmla="*/ 29443 w 153062"/>
                  <a:gd name="csY152" fmla="*/ 4050 h 103975"/>
                  <a:gd name="csX153" fmla="*/ 23270 w 153062"/>
                  <a:gd name="csY153" fmla="*/ 1033 h 103975"/>
                  <a:gd name="csX154" fmla="*/ 17750 w 153062"/>
                  <a:gd name="csY154" fmla="*/ 4 h 103975"/>
                  <a:gd name="csX155" fmla="*/ 14835 w 153062"/>
                  <a:gd name="csY155" fmla="*/ 587 h 103975"/>
                  <a:gd name="csX156" fmla="*/ 13875 w 153062"/>
                  <a:gd name="csY156" fmla="*/ 1719 h 103975"/>
                  <a:gd name="csX157" fmla="*/ 15349 w 153062"/>
                  <a:gd name="csY157" fmla="*/ 2610 h 103975"/>
                  <a:gd name="csX158" fmla="*/ 18024 w 153062"/>
                  <a:gd name="csY158" fmla="*/ 3570 h 103975"/>
                  <a:gd name="csX159" fmla="*/ 22516 w 153062"/>
                  <a:gd name="csY159" fmla="*/ 6210 h 103975"/>
                  <a:gd name="csX160" fmla="*/ 32563 w 153062"/>
                  <a:gd name="csY160" fmla="*/ 13171 h 103975"/>
                  <a:gd name="csX161" fmla="*/ 36129 w 153062"/>
                  <a:gd name="csY161" fmla="*/ 14303 h 103975"/>
                  <a:gd name="csX162" fmla="*/ 39832 w 153062"/>
                  <a:gd name="csY162" fmla="*/ 14577 h 103975"/>
                  <a:gd name="csX163" fmla="*/ 45250 w 153062"/>
                  <a:gd name="csY163" fmla="*/ 14337 h 103975"/>
                  <a:gd name="csX164" fmla="*/ 47445 w 153062"/>
                  <a:gd name="csY164" fmla="*/ 14920 h 103975"/>
                  <a:gd name="csX165" fmla="*/ 50085 w 153062"/>
                  <a:gd name="csY165" fmla="*/ 16943 h 103975"/>
                  <a:gd name="csX166" fmla="*/ 54063 w 153062"/>
                  <a:gd name="csY166" fmla="*/ 19892 h 103975"/>
                  <a:gd name="csX167" fmla="*/ 58623 w 153062"/>
                  <a:gd name="csY167" fmla="*/ 22018 h 103975"/>
                  <a:gd name="csX168" fmla="*/ 62155 w 153062"/>
                  <a:gd name="csY168" fmla="*/ 22978 h 103975"/>
                  <a:gd name="csX169" fmla="*/ 67505 w 153062"/>
                  <a:gd name="csY169" fmla="*/ 23287 h 103975"/>
                  <a:gd name="csX170" fmla="*/ 71414 w 153062"/>
                  <a:gd name="csY170" fmla="*/ 22636 h 103975"/>
                  <a:gd name="csX171" fmla="*/ 73231 w 153062"/>
                  <a:gd name="csY171" fmla="*/ 22052 h 103975"/>
                  <a:gd name="csX172" fmla="*/ 73094 w 153062"/>
                  <a:gd name="csY172" fmla="*/ 21093 h 103975"/>
                  <a:gd name="csX173" fmla="*/ 71448 w 153062"/>
                  <a:gd name="csY173" fmla="*/ 19892 h 103975"/>
                  <a:gd name="csX174" fmla="*/ 68808 w 153062"/>
                  <a:gd name="csY174" fmla="*/ 19207 h 103975"/>
                  <a:gd name="csX175" fmla="*/ 66133 w 153062"/>
                  <a:gd name="csY175" fmla="*/ 18692 h 103975"/>
                  <a:gd name="csX176" fmla="*/ 61229 w 153062"/>
                  <a:gd name="csY176" fmla="*/ 17012 h 103975"/>
                  <a:gd name="csX177" fmla="*/ 58349 w 153062"/>
                  <a:gd name="csY177" fmla="*/ 15400 h 103975"/>
                  <a:gd name="csX178" fmla="*/ 58040 w 153062"/>
                  <a:gd name="csY178" fmla="*/ 15194 h 103975"/>
                  <a:gd name="csX179" fmla="*/ 46416 w 153062"/>
                  <a:gd name="csY179" fmla="*/ 57748 h 103975"/>
                  <a:gd name="csX180" fmla="*/ 37638 w 153062"/>
                  <a:gd name="csY180" fmla="*/ 54800 h 103975"/>
                  <a:gd name="csX181" fmla="*/ 33489 w 153062"/>
                  <a:gd name="csY181" fmla="*/ 52571 h 103975"/>
                  <a:gd name="csX182" fmla="*/ 29717 w 153062"/>
                  <a:gd name="csY182" fmla="*/ 50102 h 103975"/>
                  <a:gd name="csX183" fmla="*/ 28414 w 153062"/>
                  <a:gd name="csY183" fmla="*/ 48902 h 103975"/>
                  <a:gd name="csX184" fmla="*/ 27522 w 153062"/>
                  <a:gd name="csY184" fmla="*/ 47701 h 103975"/>
                  <a:gd name="csX185" fmla="*/ 25705 w 153062"/>
                  <a:gd name="csY185" fmla="*/ 43861 h 103975"/>
                  <a:gd name="csX186" fmla="*/ 21693 w 153062"/>
                  <a:gd name="csY186" fmla="*/ 38169 h 103975"/>
                  <a:gd name="csX187" fmla="*/ 20836 w 153062"/>
                  <a:gd name="csY187" fmla="*/ 45884 h 103975"/>
                  <a:gd name="csX188" fmla="*/ 22036 w 153062"/>
                  <a:gd name="csY188" fmla="*/ 50822 h 103975"/>
                  <a:gd name="csX189" fmla="*/ 25774 w 153062"/>
                  <a:gd name="csY189" fmla="*/ 55451 h 103975"/>
                  <a:gd name="csX190" fmla="*/ 30094 w 153062"/>
                  <a:gd name="csY190" fmla="*/ 58468 h 103975"/>
                  <a:gd name="csX191" fmla="*/ 34586 w 153062"/>
                  <a:gd name="csY191" fmla="*/ 60869 h 103975"/>
                  <a:gd name="csX192" fmla="*/ 41650 w 153062"/>
                  <a:gd name="csY192" fmla="*/ 63303 h 103975"/>
                  <a:gd name="csX193" fmla="*/ 45387 w 153062"/>
                  <a:gd name="csY193" fmla="*/ 63887 h 103975"/>
                  <a:gd name="csX194" fmla="*/ 49022 w 153062"/>
                  <a:gd name="csY194" fmla="*/ 63955 h 103975"/>
                  <a:gd name="csX195" fmla="*/ 54029 w 153062"/>
                  <a:gd name="csY195" fmla="*/ 64195 h 103975"/>
                  <a:gd name="csX196" fmla="*/ 56292 w 153062"/>
                  <a:gd name="csY196" fmla="*/ 65018 h 103975"/>
                  <a:gd name="csX197" fmla="*/ 57972 w 153062"/>
                  <a:gd name="csY197" fmla="*/ 65601 h 103975"/>
                  <a:gd name="csX198" fmla="*/ 58452 w 153062"/>
                  <a:gd name="csY198" fmla="*/ 63372 h 103975"/>
                  <a:gd name="csX199" fmla="*/ 54714 w 153062"/>
                  <a:gd name="csY199" fmla="*/ 59669 h 103975"/>
                  <a:gd name="csX200" fmla="*/ 49571 w 153062"/>
                  <a:gd name="csY200" fmla="*/ 58194 h 103975"/>
                  <a:gd name="csX201" fmla="*/ 46725 w 153062"/>
                  <a:gd name="csY201" fmla="*/ 57748 h 103975"/>
                  <a:gd name="csX202" fmla="*/ 46416 w 153062"/>
                  <a:gd name="csY202" fmla="*/ 57748 h 103975"/>
                  <a:gd name="csX203" fmla="*/ 17133 w 153062"/>
                  <a:gd name="csY203" fmla="*/ 21367 h 103975"/>
                  <a:gd name="csX204" fmla="*/ 15452 w 153062"/>
                  <a:gd name="csY204" fmla="*/ 15743 h 103975"/>
                  <a:gd name="csX205" fmla="*/ 12126 w 153062"/>
                  <a:gd name="csY205" fmla="*/ 9262 h 103975"/>
                  <a:gd name="csX206" fmla="*/ 5062 w 153062"/>
                  <a:gd name="csY206" fmla="*/ 4942 h 103975"/>
                  <a:gd name="csX207" fmla="*/ 1805 w 153062"/>
                  <a:gd name="csY207" fmla="*/ 5079 h 103975"/>
                  <a:gd name="csX208" fmla="*/ 56 w 153062"/>
                  <a:gd name="csY208" fmla="*/ 6965 h 103975"/>
                  <a:gd name="csX209" fmla="*/ 2319 w 153062"/>
                  <a:gd name="csY209" fmla="*/ 8611 h 103975"/>
                  <a:gd name="csX210" fmla="*/ 4171 w 153062"/>
                  <a:gd name="csY210" fmla="*/ 9982 h 103975"/>
                  <a:gd name="csX211" fmla="*/ 6777 w 153062"/>
                  <a:gd name="csY211" fmla="*/ 13343 h 103975"/>
                  <a:gd name="csX212" fmla="*/ 8594 w 153062"/>
                  <a:gd name="csY212" fmla="*/ 17492 h 103975"/>
                  <a:gd name="csX213" fmla="*/ 12298 w 153062"/>
                  <a:gd name="csY213" fmla="*/ 25139 h 103975"/>
                  <a:gd name="csX214" fmla="*/ 15315 w 153062"/>
                  <a:gd name="csY214" fmla="*/ 28396 h 103975"/>
                  <a:gd name="csX215" fmla="*/ 19121 w 153062"/>
                  <a:gd name="csY215" fmla="*/ 29494 h 103975"/>
                  <a:gd name="csX216" fmla="*/ 18607 w 153062"/>
                  <a:gd name="csY216" fmla="*/ 25379 h 103975"/>
                  <a:gd name="csX217" fmla="*/ 17201 w 153062"/>
                  <a:gd name="csY217" fmla="*/ 21538 h 103975"/>
                  <a:gd name="csX218" fmla="*/ 17133 w 153062"/>
                  <a:gd name="csY218" fmla="*/ 21367 h 103975"/>
                  <a:gd name="csX219" fmla="*/ 132210 w 153062"/>
                  <a:gd name="csY219" fmla="*/ 27539 h 103975"/>
                  <a:gd name="csX220" fmla="*/ 126998 w 153062"/>
                  <a:gd name="csY220" fmla="*/ 29116 h 103975"/>
                  <a:gd name="csX221" fmla="*/ 122609 w 153062"/>
                  <a:gd name="csY221" fmla="*/ 32237 h 103975"/>
                  <a:gd name="csX222" fmla="*/ 119351 w 153062"/>
                  <a:gd name="csY222" fmla="*/ 34774 h 103975"/>
                  <a:gd name="csX223" fmla="*/ 115819 w 153062"/>
                  <a:gd name="csY223" fmla="*/ 36660 h 103975"/>
                  <a:gd name="csX224" fmla="*/ 108035 w 153062"/>
                  <a:gd name="csY224" fmla="*/ 39026 h 103975"/>
                  <a:gd name="csX225" fmla="*/ 104881 w 153062"/>
                  <a:gd name="csY225" fmla="*/ 39643 h 103975"/>
                  <a:gd name="csX226" fmla="*/ 102240 w 153062"/>
                  <a:gd name="csY226" fmla="*/ 40878 h 103975"/>
                  <a:gd name="csX227" fmla="*/ 105292 w 153062"/>
                  <a:gd name="csY227" fmla="*/ 43175 h 103975"/>
                  <a:gd name="csX228" fmla="*/ 109887 w 153062"/>
                  <a:gd name="csY228" fmla="*/ 44067 h 103975"/>
                  <a:gd name="csX229" fmla="*/ 114688 w 153062"/>
                  <a:gd name="csY229" fmla="*/ 43964 h 103975"/>
                  <a:gd name="csX230" fmla="*/ 119420 w 153062"/>
                  <a:gd name="csY230" fmla="*/ 42764 h 103975"/>
                  <a:gd name="csX231" fmla="*/ 123809 w 153062"/>
                  <a:gd name="csY231" fmla="*/ 40569 h 103975"/>
                  <a:gd name="csX232" fmla="*/ 127546 w 153062"/>
                  <a:gd name="csY232" fmla="*/ 37689 h 103975"/>
                  <a:gd name="csX233" fmla="*/ 131421 w 153062"/>
                  <a:gd name="csY233" fmla="*/ 34671 h 103975"/>
                  <a:gd name="csX234" fmla="*/ 137251 w 153062"/>
                  <a:gd name="csY234" fmla="*/ 32271 h 103975"/>
                  <a:gd name="csX235" fmla="*/ 139788 w 153062"/>
                  <a:gd name="csY235" fmla="*/ 30282 h 103975"/>
                  <a:gd name="csX236" fmla="*/ 141777 w 153062"/>
                  <a:gd name="csY236" fmla="*/ 26545 h 103975"/>
                  <a:gd name="csX237" fmla="*/ 142394 w 153062"/>
                  <a:gd name="csY237" fmla="*/ 23561 h 103975"/>
                  <a:gd name="csX238" fmla="*/ 142085 w 153062"/>
                  <a:gd name="csY238" fmla="*/ 21778 h 103975"/>
                  <a:gd name="csX239" fmla="*/ 139822 w 153062"/>
                  <a:gd name="csY239" fmla="*/ 22155 h 103975"/>
                  <a:gd name="csX240" fmla="*/ 137113 w 153062"/>
                  <a:gd name="csY240" fmla="*/ 25036 h 103975"/>
                  <a:gd name="csX241" fmla="*/ 135879 w 153062"/>
                  <a:gd name="csY241" fmla="*/ 26202 h 103975"/>
                  <a:gd name="csX242" fmla="*/ 134679 w 153062"/>
                  <a:gd name="csY242" fmla="*/ 26819 h 103975"/>
                  <a:gd name="csX243" fmla="*/ 132484 w 153062"/>
                  <a:gd name="csY243" fmla="*/ 27402 h 103975"/>
                  <a:gd name="csX244" fmla="*/ 132210 w 153062"/>
                  <a:gd name="csY244" fmla="*/ 27471 h 103975"/>
                  <a:gd name="csX245" fmla="*/ 78374 w 153062"/>
                  <a:gd name="csY245" fmla="*/ 81134 h 103975"/>
                  <a:gd name="csX246" fmla="*/ 70042 w 153062"/>
                  <a:gd name="csY246" fmla="*/ 79523 h 103975"/>
                  <a:gd name="csX247" fmla="*/ 66956 w 153062"/>
                  <a:gd name="csY247" fmla="*/ 78185 h 103975"/>
                  <a:gd name="csX248" fmla="*/ 64590 w 153062"/>
                  <a:gd name="csY248" fmla="*/ 76128 h 103975"/>
                  <a:gd name="csX249" fmla="*/ 61881 w 153062"/>
                  <a:gd name="csY249" fmla="*/ 72905 h 103975"/>
                  <a:gd name="csX250" fmla="*/ 57835 w 153062"/>
                  <a:gd name="csY250" fmla="*/ 69476 h 103975"/>
                  <a:gd name="csX251" fmla="*/ 53754 w 153062"/>
                  <a:gd name="csY251" fmla="*/ 67932 h 103975"/>
                  <a:gd name="csX252" fmla="*/ 51423 w 153062"/>
                  <a:gd name="csY252" fmla="*/ 68104 h 103975"/>
                  <a:gd name="csX253" fmla="*/ 50565 w 153062"/>
                  <a:gd name="csY253" fmla="*/ 69030 h 103975"/>
                  <a:gd name="csX254" fmla="*/ 51491 w 153062"/>
                  <a:gd name="csY254" fmla="*/ 70127 h 103975"/>
                  <a:gd name="csX255" fmla="*/ 53068 w 153062"/>
                  <a:gd name="csY255" fmla="*/ 71361 h 103975"/>
                  <a:gd name="csX256" fmla="*/ 55332 w 153062"/>
                  <a:gd name="csY256" fmla="*/ 73899 h 103975"/>
                  <a:gd name="csX257" fmla="*/ 59584 w 153062"/>
                  <a:gd name="csY257" fmla="*/ 80586 h 103975"/>
                  <a:gd name="csX258" fmla="*/ 63527 w 153062"/>
                  <a:gd name="csY258" fmla="*/ 84083 h 103975"/>
                  <a:gd name="csX259" fmla="*/ 68225 w 153062"/>
                  <a:gd name="csY259" fmla="*/ 86141 h 103975"/>
                  <a:gd name="csX260" fmla="*/ 80192 w 153062"/>
                  <a:gd name="csY260" fmla="*/ 87478 h 103975"/>
                  <a:gd name="csX261" fmla="*/ 84753 w 153062"/>
                  <a:gd name="csY261" fmla="*/ 88198 h 103975"/>
                  <a:gd name="csX262" fmla="*/ 87221 w 153062"/>
                  <a:gd name="csY262" fmla="*/ 88884 h 103975"/>
                  <a:gd name="csX263" fmla="*/ 89004 w 153062"/>
                  <a:gd name="csY263" fmla="*/ 88884 h 103975"/>
                  <a:gd name="csX264" fmla="*/ 88867 w 153062"/>
                  <a:gd name="csY264" fmla="*/ 86758 h 103975"/>
                  <a:gd name="csX265" fmla="*/ 85713 w 153062"/>
                  <a:gd name="csY265" fmla="*/ 83774 h 103975"/>
                  <a:gd name="csX266" fmla="*/ 78683 w 153062"/>
                  <a:gd name="csY266" fmla="*/ 81237 h 103975"/>
                  <a:gd name="csX267" fmla="*/ 78374 w 153062"/>
                  <a:gd name="csY267" fmla="*/ 81168 h 103975"/>
                  <a:gd name="csX268" fmla="*/ 48474 w 153062"/>
                  <a:gd name="csY268" fmla="*/ 74345 h 103975"/>
                  <a:gd name="csX269" fmla="*/ 41581 w 153062"/>
                  <a:gd name="csY269" fmla="*/ 68755 h 103975"/>
                  <a:gd name="csX270" fmla="*/ 36918 w 153062"/>
                  <a:gd name="csY270" fmla="*/ 67932 h 103975"/>
                  <a:gd name="csX271" fmla="*/ 35169 w 153062"/>
                  <a:gd name="csY271" fmla="*/ 68447 h 103975"/>
                  <a:gd name="csX272" fmla="*/ 34140 w 153062"/>
                  <a:gd name="csY272" fmla="*/ 70058 h 103975"/>
                  <a:gd name="csX273" fmla="*/ 35478 w 153062"/>
                  <a:gd name="csY273" fmla="*/ 71979 h 103975"/>
                  <a:gd name="csX274" fmla="*/ 36815 w 153062"/>
                  <a:gd name="csY274" fmla="*/ 73076 h 103975"/>
                  <a:gd name="csX275" fmla="*/ 41376 w 153062"/>
                  <a:gd name="csY275" fmla="*/ 76677 h 103975"/>
                  <a:gd name="csX276" fmla="*/ 45010 w 153062"/>
                  <a:gd name="csY276" fmla="*/ 79214 h 103975"/>
                  <a:gd name="csX277" fmla="*/ 49914 w 153062"/>
                  <a:gd name="csY277" fmla="*/ 80277 h 103975"/>
                  <a:gd name="csX278" fmla="*/ 50119 w 153062"/>
                  <a:gd name="csY278" fmla="*/ 77088 h 103975"/>
                  <a:gd name="csX279" fmla="*/ 48542 w 153062"/>
                  <a:gd name="csY279" fmla="*/ 74482 h 103975"/>
                  <a:gd name="csX280" fmla="*/ 48474 w 153062"/>
                  <a:gd name="csY280" fmla="*/ 74379 h 103975"/>
                  <a:gd name="csX281" fmla="*/ 6777 w 153062"/>
                  <a:gd name="csY281" fmla="*/ 40569 h 103975"/>
                  <a:gd name="csX282" fmla="*/ 8457 w 153062"/>
                  <a:gd name="csY282" fmla="*/ 49793 h 103975"/>
                  <a:gd name="csX283" fmla="*/ 9692 w 153062"/>
                  <a:gd name="csY283" fmla="*/ 54765 h 103975"/>
                  <a:gd name="csX284" fmla="*/ 12606 w 153062"/>
                  <a:gd name="csY284" fmla="*/ 60115 h 103975"/>
                  <a:gd name="csX285" fmla="*/ 14595 w 153062"/>
                  <a:gd name="csY285" fmla="*/ 62206 h 103975"/>
                  <a:gd name="csX286" fmla="*/ 16447 w 153062"/>
                  <a:gd name="csY286" fmla="*/ 63887 h 103975"/>
                  <a:gd name="csX287" fmla="*/ 20287 w 153062"/>
                  <a:gd name="csY287" fmla="*/ 66904 h 103975"/>
                  <a:gd name="csX288" fmla="*/ 26459 w 153062"/>
                  <a:gd name="csY288" fmla="*/ 69750 h 103975"/>
                  <a:gd name="csX289" fmla="*/ 23099 w 153062"/>
                  <a:gd name="csY289" fmla="*/ 62686 h 103975"/>
                  <a:gd name="csX290" fmla="*/ 20424 w 153062"/>
                  <a:gd name="csY290" fmla="*/ 59189 h 103975"/>
                  <a:gd name="csX291" fmla="*/ 17921 w 153062"/>
                  <a:gd name="csY291" fmla="*/ 56068 h 103975"/>
                  <a:gd name="csX292" fmla="*/ 15624 w 153062"/>
                  <a:gd name="csY292" fmla="*/ 49279 h 103975"/>
                  <a:gd name="csX293" fmla="*/ 12263 w 153062"/>
                  <a:gd name="csY293" fmla="*/ 37209 h 103975"/>
                  <a:gd name="csX294" fmla="*/ 9040 w 153062"/>
                  <a:gd name="csY294" fmla="*/ 31105 h 103975"/>
                  <a:gd name="csX295" fmla="*/ 5405 w 153062"/>
                  <a:gd name="csY295" fmla="*/ 28568 h 103975"/>
                  <a:gd name="csX296" fmla="*/ 3279 w 153062"/>
                  <a:gd name="csY296" fmla="*/ 28945 h 103975"/>
                  <a:gd name="csX297" fmla="*/ 4171 w 153062"/>
                  <a:gd name="csY297" fmla="*/ 30934 h 103975"/>
                  <a:gd name="csX298" fmla="*/ 5474 w 153062"/>
                  <a:gd name="csY298" fmla="*/ 33951 h 103975"/>
                  <a:gd name="csX299" fmla="*/ 6263 w 153062"/>
                  <a:gd name="csY299" fmla="*/ 37655 h 103975"/>
                  <a:gd name="csX300" fmla="*/ 6708 w 153062"/>
                  <a:gd name="csY300" fmla="*/ 40329 h 103975"/>
                  <a:gd name="csX301" fmla="*/ 6777 w 153062"/>
                  <a:gd name="csY301" fmla="*/ 40638 h 103975"/>
                  <a:gd name="csX302" fmla="*/ 73162 w 153062"/>
                  <a:gd name="csY302" fmla="*/ 97731 h 103975"/>
                  <a:gd name="csX303" fmla="*/ 60338 w 153062"/>
                  <a:gd name="csY303" fmla="*/ 94713 h 103975"/>
                  <a:gd name="csX304" fmla="*/ 54817 w 153062"/>
                  <a:gd name="csY304" fmla="*/ 91833 h 103975"/>
                  <a:gd name="csX305" fmla="*/ 50325 w 153062"/>
                  <a:gd name="csY305" fmla="*/ 87787 h 103975"/>
                  <a:gd name="csX306" fmla="*/ 45113 w 153062"/>
                  <a:gd name="csY306" fmla="*/ 82300 h 103975"/>
                  <a:gd name="csX307" fmla="*/ 41376 w 153062"/>
                  <a:gd name="csY307" fmla="*/ 79797 h 103975"/>
                  <a:gd name="csX308" fmla="*/ 37089 w 153062"/>
                  <a:gd name="csY308" fmla="*/ 78528 h 103975"/>
                  <a:gd name="csX309" fmla="*/ 30849 w 153062"/>
                  <a:gd name="csY309" fmla="*/ 79008 h 103975"/>
                  <a:gd name="csX310" fmla="*/ 27488 w 153062"/>
                  <a:gd name="csY310" fmla="*/ 81957 h 103975"/>
                  <a:gd name="csX311" fmla="*/ 32323 w 153062"/>
                  <a:gd name="csY311" fmla="*/ 82403 h 103975"/>
                  <a:gd name="csX312" fmla="*/ 35512 w 153062"/>
                  <a:gd name="csY312" fmla="*/ 83020 h 103975"/>
                  <a:gd name="csX313" fmla="*/ 37535 w 153062"/>
                  <a:gd name="csY313" fmla="*/ 83877 h 103975"/>
                  <a:gd name="csX314" fmla="*/ 45387 w 153062"/>
                  <a:gd name="csY314" fmla="*/ 92278 h 103975"/>
                  <a:gd name="csX315" fmla="*/ 50908 w 153062"/>
                  <a:gd name="csY315" fmla="*/ 97388 h 103975"/>
                  <a:gd name="csX316" fmla="*/ 57458 w 153062"/>
                  <a:gd name="csY316" fmla="*/ 100885 h 103975"/>
                  <a:gd name="csX317" fmla="*/ 67333 w 153062"/>
                  <a:gd name="csY317" fmla="*/ 103526 h 103975"/>
                  <a:gd name="csX318" fmla="*/ 77311 w 153062"/>
                  <a:gd name="csY318" fmla="*/ 103800 h 103975"/>
                  <a:gd name="csX319" fmla="*/ 86158 w 153062"/>
                  <a:gd name="csY319" fmla="*/ 102154 h 103975"/>
                  <a:gd name="csX320" fmla="*/ 92056 w 153062"/>
                  <a:gd name="csY320" fmla="*/ 98313 h 103975"/>
                  <a:gd name="csX321" fmla="*/ 83552 w 153062"/>
                  <a:gd name="csY321" fmla="*/ 97936 h 103975"/>
                  <a:gd name="csX322" fmla="*/ 77483 w 153062"/>
                  <a:gd name="csY322" fmla="*/ 97971 h 103975"/>
                  <a:gd name="csX323" fmla="*/ 73574 w 153062"/>
                  <a:gd name="csY323" fmla="*/ 97731 h 103975"/>
                  <a:gd name="csX324" fmla="*/ 73162 w 153062"/>
                  <a:gd name="csY324" fmla="*/ 97731 h 103975"/>
                  <a:gd name="csX325" fmla="*/ 140405 w 153062"/>
                  <a:gd name="csY325" fmla="*/ 59429 h 103975"/>
                  <a:gd name="csX326" fmla="*/ 134987 w 153062"/>
                  <a:gd name="csY326" fmla="*/ 62961 h 103975"/>
                  <a:gd name="csX327" fmla="*/ 130667 w 153062"/>
                  <a:gd name="csY327" fmla="*/ 68001 h 103975"/>
                  <a:gd name="csX328" fmla="*/ 125386 w 153062"/>
                  <a:gd name="csY328" fmla="*/ 78906 h 103975"/>
                  <a:gd name="csX329" fmla="*/ 123054 w 153062"/>
                  <a:gd name="csY329" fmla="*/ 83774 h 103975"/>
                  <a:gd name="csX330" fmla="*/ 120688 w 153062"/>
                  <a:gd name="csY330" fmla="*/ 87375 h 103975"/>
                  <a:gd name="csX331" fmla="*/ 119797 w 153062"/>
                  <a:gd name="csY331" fmla="*/ 88026 h 103975"/>
                  <a:gd name="csX332" fmla="*/ 117637 w 153062"/>
                  <a:gd name="csY332" fmla="*/ 88884 h 103975"/>
                  <a:gd name="csX333" fmla="*/ 115236 w 153062"/>
                  <a:gd name="csY333" fmla="*/ 90152 h 103975"/>
                  <a:gd name="csX334" fmla="*/ 114585 w 153062"/>
                  <a:gd name="csY334" fmla="*/ 91524 h 103975"/>
                  <a:gd name="csX335" fmla="*/ 116196 w 153062"/>
                  <a:gd name="csY335" fmla="*/ 92038 h 103975"/>
                  <a:gd name="csX336" fmla="*/ 119077 w 153062"/>
                  <a:gd name="csY336" fmla="*/ 92278 h 103975"/>
                  <a:gd name="csX337" fmla="*/ 122609 w 153062"/>
                  <a:gd name="csY337" fmla="*/ 91970 h 103975"/>
                  <a:gd name="csX338" fmla="*/ 125077 w 153062"/>
                  <a:gd name="csY338" fmla="*/ 90804 h 103975"/>
                  <a:gd name="csX339" fmla="*/ 129227 w 153062"/>
                  <a:gd name="csY339" fmla="*/ 86552 h 103975"/>
                  <a:gd name="csX340" fmla="*/ 132073 w 153062"/>
                  <a:gd name="csY340" fmla="*/ 81683 h 103975"/>
                  <a:gd name="csX341" fmla="*/ 136667 w 153062"/>
                  <a:gd name="csY341" fmla="*/ 72390 h 103975"/>
                  <a:gd name="csX342" fmla="*/ 140782 w 153062"/>
                  <a:gd name="csY342" fmla="*/ 67350 h 103975"/>
                  <a:gd name="csX343" fmla="*/ 146954 w 153062"/>
                  <a:gd name="csY343" fmla="*/ 62652 h 103975"/>
                  <a:gd name="csX344" fmla="*/ 151824 w 153062"/>
                  <a:gd name="csY344" fmla="*/ 56240 h 103975"/>
                  <a:gd name="csX345" fmla="*/ 152407 w 153062"/>
                  <a:gd name="csY345" fmla="*/ 49759 h 103975"/>
                  <a:gd name="csX346" fmla="*/ 147160 w 153062"/>
                  <a:gd name="csY346" fmla="*/ 54525 h 103975"/>
                  <a:gd name="csX347" fmla="*/ 143423 w 153062"/>
                  <a:gd name="csY347" fmla="*/ 57645 h 103975"/>
                  <a:gd name="csX348" fmla="*/ 140714 w 153062"/>
                  <a:gd name="csY348" fmla="*/ 59291 h 103975"/>
                  <a:gd name="csX349" fmla="*/ 140405 w 153062"/>
                  <a:gd name="csY349" fmla="*/ 59463 h 103975"/>
                  <a:gd name="csX350" fmla="*/ 110984 w 153062"/>
                  <a:gd name="csY350" fmla="*/ 26339 h 103975"/>
                  <a:gd name="csX351" fmla="*/ 104092 w 153062"/>
                  <a:gd name="csY351" fmla="*/ 27745 h 103975"/>
                  <a:gd name="csX352" fmla="*/ 100937 w 153062"/>
                  <a:gd name="csY352" fmla="*/ 29151 h 103975"/>
                  <a:gd name="csX353" fmla="*/ 99394 w 153062"/>
                  <a:gd name="csY353" fmla="*/ 31859 h 103975"/>
                  <a:gd name="csX354" fmla="*/ 102995 w 153062"/>
                  <a:gd name="csY354" fmla="*/ 34054 h 103975"/>
                  <a:gd name="csX355" fmla="*/ 110127 w 153062"/>
                  <a:gd name="csY355" fmla="*/ 33677 h 103975"/>
                  <a:gd name="csX356" fmla="*/ 114653 w 153062"/>
                  <a:gd name="csY356" fmla="*/ 31654 h 103975"/>
                  <a:gd name="csX357" fmla="*/ 117019 w 153062"/>
                  <a:gd name="csY357" fmla="*/ 27505 h 103975"/>
                  <a:gd name="csX358" fmla="*/ 111122 w 153062"/>
                  <a:gd name="csY358" fmla="*/ 26339 h 103975"/>
                  <a:gd name="csX359" fmla="*/ 111019 w 153062"/>
                  <a:gd name="csY359" fmla="*/ 26339 h 103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Lst>
                <a:rect l="l" t="t" r="r" b="b"/>
                <a:pathLst>
                  <a:path w="153062" h="103975">
                    <a:moveTo>
                      <a:pt x="57458" y="39678"/>
                    </a:moveTo>
                    <a:cubicBezTo>
                      <a:pt x="58761" y="40089"/>
                      <a:pt x="63595" y="41495"/>
                      <a:pt x="67608" y="44135"/>
                    </a:cubicBezTo>
                    <a:cubicBezTo>
                      <a:pt x="69596" y="45438"/>
                      <a:pt x="71311" y="47016"/>
                      <a:pt x="72237" y="48422"/>
                    </a:cubicBezTo>
                    <a:cubicBezTo>
                      <a:pt x="73197" y="49793"/>
                      <a:pt x="73403" y="50856"/>
                      <a:pt x="72922" y="51165"/>
                    </a:cubicBezTo>
                    <a:cubicBezTo>
                      <a:pt x="72477" y="51439"/>
                      <a:pt x="71654" y="51096"/>
                      <a:pt x="70625" y="50548"/>
                    </a:cubicBezTo>
                    <a:cubicBezTo>
                      <a:pt x="69562" y="49999"/>
                      <a:pt x="68225" y="49313"/>
                      <a:pt x="66750" y="48696"/>
                    </a:cubicBezTo>
                    <a:cubicBezTo>
                      <a:pt x="63835" y="47427"/>
                      <a:pt x="60406" y="46570"/>
                      <a:pt x="59275" y="46296"/>
                    </a:cubicBezTo>
                    <a:cubicBezTo>
                      <a:pt x="56497" y="45678"/>
                      <a:pt x="53480" y="45130"/>
                      <a:pt x="50360" y="44341"/>
                    </a:cubicBezTo>
                    <a:cubicBezTo>
                      <a:pt x="47239" y="43552"/>
                      <a:pt x="43982" y="42455"/>
                      <a:pt x="40895" y="40775"/>
                    </a:cubicBezTo>
                    <a:cubicBezTo>
                      <a:pt x="36609" y="38443"/>
                      <a:pt x="33043" y="35186"/>
                      <a:pt x="30094" y="31825"/>
                    </a:cubicBezTo>
                    <a:cubicBezTo>
                      <a:pt x="27145" y="28499"/>
                      <a:pt x="24573" y="24967"/>
                      <a:pt x="22550" y="21332"/>
                    </a:cubicBezTo>
                    <a:cubicBezTo>
                      <a:pt x="22036" y="20441"/>
                      <a:pt x="20699" y="18075"/>
                      <a:pt x="19773" y="15846"/>
                    </a:cubicBezTo>
                    <a:cubicBezTo>
                      <a:pt x="18847" y="13617"/>
                      <a:pt x="18333" y="11526"/>
                      <a:pt x="19087" y="11217"/>
                    </a:cubicBezTo>
                    <a:cubicBezTo>
                      <a:pt x="19773" y="10943"/>
                      <a:pt x="21144" y="12211"/>
                      <a:pt x="22516" y="13652"/>
                    </a:cubicBezTo>
                    <a:cubicBezTo>
                      <a:pt x="23853" y="15126"/>
                      <a:pt x="25294" y="16703"/>
                      <a:pt x="25877" y="17355"/>
                    </a:cubicBezTo>
                    <a:cubicBezTo>
                      <a:pt x="28860" y="20475"/>
                      <a:pt x="31774" y="24007"/>
                      <a:pt x="34826" y="27162"/>
                    </a:cubicBezTo>
                    <a:cubicBezTo>
                      <a:pt x="37912" y="30351"/>
                      <a:pt x="41033" y="33162"/>
                      <a:pt x="44565" y="35048"/>
                    </a:cubicBezTo>
                    <a:cubicBezTo>
                      <a:pt x="48165" y="36969"/>
                      <a:pt x="52486" y="38169"/>
                      <a:pt x="57012" y="39506"/>
                    </a:cubicBezTo>
                    <a:lnTo>
                      <a:pt x="57458" y="39643"/>
                    </a:lnTo>
                    <a:close/>
                    <a:moveTo>
                      <a:pt x="57183" y="55142"/>
                    </a:moveTo>
                    <a:cubicBezTo>
                      <a:pt x="59995" y="56068"/>
                      <a:pt x="62567" y="57886"/>
                      <a:pt x="64384" y="60080"/>
                    </a:cubicBezTo>
                    <a:cubicBezTo>
                      <a:pt x="65310" y="61212"/>
                      <a:pt x="65927" y="62343"/>
                      <a:pt x="66682" y="63887"/>
                    </a:cubicBezTo>
                    <a:cubicBezTo>
                      <a:pt x="67436" y="65395"/>
                      <a:pt x="68190" y="67178"/>
                      <a:pt x="69562" y="69099"/>
                    </a:cubicBezTo>
                    <a:cubicBezTo>
                      <a:pt x="70248" y="70024"/>
                      <a:pt x="71139" y="71019"/>
                      <a:pt x="72271" y="71842"/>
                    </a:cubicBezTo>
                    <a:cubicBezTo>
                      <a:pt x="73368" y="72665"/>
                      <a:pt x="74671" y="73282"/>
                      <a:pt x="75871" y="73625"/>
                    </a:cubicBezTo>
                    <a:cubicBezTo>
                      <a:pt x="78306" y="74345"/>
                      <a:pt x="80363" y="74379"/>
                      <a:pt x="82043" y="74482"/>
                    </a:cubicBezTo>
                    <a:cubicBezTo>
                      <a:pt x="83724" y="74585"/>
                      <a:pt x="84992" y="74756"/>
                      <a:pt x="85884" y="75168"/>
                    </a:cubicBezTo>
                    <a:cubicBezTo>
                      <a:pt x="86878" y="75579"/>
                      <a:pt x="87976" y="76402"/>
                      <a:pt x="89210" y="77465"/>
                    </a:cubicBezTo>
                    <a:cubicBezTo>
                      <a:pt x="90410" y="78528"/>
                      <a:pt x="91748" y="79831"/>
                      <a:pt x="93393" y="81134"/>
                    </a:cubicBezTo>
                    <a:cubicBezTo>
                      <a:pt x="94216" y="81786"/>
                      <a:pt x="95245" y="82403"/>
                      <a:pt x="96205" y="82986"/>
                    </a:cubicBezTo>
                    <a:cubicBezTo>
                      <a:pt x="97234" y="83500"/>
                      <a:pt x="98228" y="84015"/>
                      <a:pt x="99326" y="84323"/>
                    </a:cubicBezTo>
                    <a:cubicBezTo>
                      <a:pt x="100389" y="84735"/>
                      <a:pt x="101452" y="84906"/>
                      <a:pt x="102515" y="85146"/>
                    </a:cubicBezTo>
                    <a:cubicBezTo>
                      <a:pt x="103578" y="85283"/>
                      <a:pt x="104641" y="85420"/>
                      <a:pt x="105669" y="85386"/>
                    </a:cubicBezTo>
                    <a:cubicBezTo>
                      <a:pt x="107761" y="85420"/>
                      <a:pt x="109750" y="85112"/>
                      <a:pt x="111567" y="84529"/>
                    </a:cubicBezTo>
                    <a:cubicBezTo>
                      <a:pt x="111910" y="84392"/>
                      <a:pt x="112424" y="84255"/>
                      <a:pt x="113007" y="84049"/>
                    </a:cubicBezTo>
                    <a:cubicBezTo>
                      <a:pt x="113556" y="83809"/>
                      <a:pt x="114242" y="83535"/>
                      <a:pt x="114928" y="83157"/>
                    </a:cubicBezTo>
                    <a:cubicBezTo>
                      <a:pt x="116299" y="82403"/>
                      <a:pt x="117774" y="81443"/>
                      <a:pt x="118905" y="80209"/>
                    </a:cubicBezTo>
                    <a:cubicBezTo>
                      <a:pt x="119522" y="79660"/>
                      <a:pt x="119934" y="78940"/>
                      <a:pt x="120380" y="78357"/>
                    </a:cubicBezTo>
                    <a:cubicBezTo>
                      <a:pt x="120757" y="77705"/>
                      <a:pt x="121031" y="77088"/>
                      <a:pt x="121271" y="76574"/>
                    </a:cubicBezTo>
                    <a:cubicBezTo>
                      <a:pt x="121614" y="75442"/>
                      <a:pt x="121648" y="74654"/>
                      <a:pt x="121306" y="74448"/>
                    </a:cubicBezTo>
                    <a:cubicBezTo>
                      <a:pt x="120928" y="74208"/>
                      <a:pt x="120243" y="74722"/>
                      <a:pt x="119351" y="75511"/>
                    </a:cubicBezTo>
                    <a:cubicBezTo>
                      <a:pt x="118391" y="76231"/>
                      <a:pt x="117225" y="77225"/>
                      <a:pt x="115751" y="77980"/>
                    </a:cubicBezTo>
                    <a:cubicBezTo>
                      <a:pt x="114310" y="78700"/>
                      <a:pt x="112699" y="79317"/>
                      <a:pt x="111224" y="79591"/>
                    </a:cubicBezTo>
                    <a:cubicBezTo>
                      <a:pt x="110504" y="79728"/>
                      <a:pt x="109818" y="79831"/>
                      <a:pt x="109270" y="79900"/>
                    </a:cubicBezTo>
                    <a:cubicBezTo>
                      <a:pt x="108687" y="79900"/>
                      <a:pt x="108207" y="79934"/>
                      <a:pt x="107864" y="79968"/>
                    </a:cubicBezTo>
                    <a:cubicBezTo>
                      <a:pt x="105121" y="79900"/>
                      <a:pt x="102377" y="79351"/>
                      <a:pt x="100046" y="78048"/>
                    </a:cubicBezTo>
                    <a:lnTo>
                      <a:pt x="99188" y="77568"/>
                    </a:lnTo>
                    <a:cubicBezTo>
                      <a:pt x="98914" y="77397"/>
                      <a:pt x="98674" y="77191"/>
                      <a:pt x="98400" y="76985"/>
                    </a:cubicBezTo>
                    <a:cubicBezTo>
                      <a:pt x="97885" y="76642"/>
                      <a:pt x="97337" y="76162"/>
                      <a:pt x="96822" y="75682"/>
                    </a:cubicBezTo>
                    <a:cubicBezTo>
                      <a:pt x="95725" y="74688"/>
                      <a:pt x="94628" y="73487"/>
                      <a:pt x="93256" y="72253"/>
                    </a:cubicBezTo>
                    <a:cubicBezTo>
                      <a:pt x="91919" y="71019"/>
                      <a:pt x="90239" y="69716"/>
                      <a:pt x="88147" y="68824"/>
                    </a:cubicBezTo>
                    <a:cubicBezTo>
                      <a:pt x="85987" y="67898"/>
                      <a:pt x="83827" y="67693"/>
                      <a:pt x="82146" y="67555"/>
                    </a:cubicBezTo>
                    <a:cubicBezTo>
                      <a:pt x="80432" y="67418"/>
                      <a:pt x="78957" y="67350"/>
                      <a:pt x="77929" y="67110"/>
                    </a:cubicBezTo>
                    <a:cubicBezTo>
                      <a:pt x="76866" y="66835"/>
                      <a:pt x="76386" y="66527"/>
                      <a:pt x="75768" y="65909"/>
                    </a:cubicBezTo>
                    <a:cubicBezTo>
                      <a:pt x="74877" y="64984"/>
                      <a:pt x="73985" y="63166"/>
                      <a:pt x="72888" y="60938"/>
                    </a:cubicBezTo>
                    <a:cubicBezTo>
                      <a:pt x="72339" y="59840"/>
                      <a:pt x="71619" y="58571"/>
                      <a:pt x="70728" y="57406"/>
                    </a:cubicBezTo>
                    <a:cubicBezTo>
                      <a:pt x="69871" y="56240"/>
                      <a:pt x="68876" y="55142"/>
                      <a:pt x="67779" y="54182"/>
                    </a:cubicBezTo>
                    <a:cubicBezTo>
                      <a:pt x="65584" y="52228"/>
                      <a:pt x="63047" y="50719"/>
                      <a:pt x="60304" y="49725"/>
                    </a:cubicBezTo>
                    <a:cubicBezTo>
                      <a:pt x="57595" y="48730"/>
                      <a:pt x="54543" y="48387"/>
                      <a:pt x="52143" y="48490"/>
                    </a:cubicBezTo>
                    <a:cubicBezTo>
                      <a:pt x="51148" y="48490"/>
                      <a:pt x="49194" y="48593"/>
                      <a:pt x="47205" y="48490"/>
                    </a:cubicBezTo>
                    <a:cubicBezTo>
                      <a:pt x="45250" y="48422"/>
                      <a:pt x="42919" y="47873"/>
                      <a:pt x="40758" y="46913"/>
                    </a:cubicBezTo>
                    <a:cubicBezTo>
                      <a:pt x="38564" y="45953"/>
                      <a:pt x="36644" y="44616"/>
                      <a:pt x="35238" y="43484"/>
                    </a:cubicBezTo>
                    <a:cubicBezTo>
                      <a:pt x="33832" y="42387"/>
                      <a:pt x="32872" y="41529"/>
                      <a:pt x="32357" y="41701"/>
                    </a:cubicBezTo>
                    <a:cubicBezTo>
                      <a:pt x="31843" y="41872"/>
                      <a:pt x="32083" y="43449"/>
                      <a:pt x="33489" y="45541"/>
                    </a:cubicBezTo>
                    <a:cubicBezTo>
                      <a:pt x="34826" y="47633"/>
                      <a:pt x="37466" y="50171"/>
                      <a:pt x="40827" y="51816"/>
                    </a:cubicBezTo>
                    <a:cubicBezTo>
                      <a:pt x="42507" y="52674"/>
                      <a:pt x="44359" y="53291"/>
                      <a:pt x="46210" y="53668"/>
                    </a:cubicBezTo>
                    <a:cubicBezTo>
                      <a:pt x="48062" y="54045"/>
                      <a:pt x="49742" y="54114"/>
                      <a:pt x="51182" y="54216"/>
                    </a:cubicBezTo>
                    <a:cubicBezTo>
                      <a:pt x="52623" y="54285"/>
                      <a:pt x="53789" y="54388"/>
                      <a:pt x="54714" y="54559"/>
                    </a:cubicBezTo>
                    <a:cubicBezTo>
                      <a:pt x="55606" y="54697"/>
                      <a:pt x="56258" y="54903"/>
                      <a:pt x="56703" y="55005"/>
                    </a:cubicBezTo>
                    <a:cubicBezTo>
                      <a:pt x="56875" y="55039"/>
                      <a:pt x="57080" y="55108"/>
                      <a:pt x="57252" y="55177"/>
                    </a:cubicBezTo>
                    <a:close/>
                    <a:moveTo>
                      <a:pt x="98674" y="66355"/>
                    </a:moveTo>
                    <a:cubicBezTo>
                      <a:pt x="99806" y="66870"/>
                      <a:pt x="101074" y="67555"/>
                      <a:pt x="102549" y="68207"/>
                    </a:cubicBezTo>
                    <a:cubicBezTo>
                      <a:pt x="103989" y="68858"/>
                      <a:pt x="105806" y="69407"/>
                      <a:pt x="107590" y="69578"/>
                    </a:cubicBezTo>
                    <a:cubicBezTo>
                      <a:pt x="111190" y="69990"/>
                      <a:pt x="114551" y="69064"/>
                      <a:pt x="117294" y="67624"/>
                    </a:cubicBezTo>
                    <a:cubicBezTo>
                      <a:pt x="120071" y="66184"/>
                      <a:pt x="122334" y="64229"/>
                      <a:pt x="124289" y="62035"/>
                    </a:cubicBezTo>
                    <a:cubicBezTo>
                      <a:pt x="126209" y="59806"/>
                      <a:pt x="127649" y="57509"/>
                      <a:pt x="129021" y="55280"/>
                    </a:cubicBezTo>
                    <a:cubicBezTo>
                      <a:pt x="130358" y="53119"/>
                      <a:pt x="131661" y="50993"/>
                      <a:pt x="133033" y="49107"/>
                    </a:cubicBezTo>
                    <a:cubicBezTo>
                      <a:pt x="134404" y="47187"/>
                      <a:pt x="135810" y="45747"/>
                      <a:pt x="137628" y="43929"/>
                    </a:cubicBezTo>
                    <a:cubicBezTo>
                      <a:pt x="138279" y="43210"/>
                      <a:pt x="140302" y="41495"/>
                      <a:pt x="141674" y="39129"/>
                    </a:cubicBezTo>
                    <a:cubicBezTo>
                      <a:pt x="142360" y="37963"/>
                      <a:pt x="142737" y="36660"/>
                      <a:pt x="142771" y="35632"/>
                    </a:cubicBezTo>
                    <a:cubicBezTo>
                      <a:pt x="142805" y="34603"/>
                      <a:pt x="142497" y="33917"/>
                      <a:pt x="142154" y="33848"/>
                    </a:cubicBezTo>
                    <a:cubicBezTo>
                      <a:pt x="141708" y="33711"/>
                      <a:pt x="141331" y="34294"/>
                      <a:pt x="140714" y="35014"/>
                    </a:cubicBezTo>
                    <a:cubicBezTo>
                      <a:pt x="140096" y="35734"/>
                      <a:pt x="139308" y="36591"/>
                      <a:pt x="138279" y="37346"/>
                    </a:cubicBezTo>
                    <a:cubicBezTo>
                      <a:pt x="136290" y="38855"/>
                      <a:pt x="133650" y="40329"/>
                      <a:pt x="132621" y="40981"/>
                    </a:cubicBezTo>
                    <a:cubicBezTo>
                      <a:pt x="130564" y="42249"/>
                      <a:pt x="128575" y="44032"/>
                      <a:pt x="126963" y="45919"/>
                    </a:cubicBezTo>
                    <a:cubicBezTo>
                      <a:pt x="125317" y="47804"/>
                      <a:pt x="123946" y="49828"/>
                      <a:pt x="122609" y="51782"/>
                    </a:cubicBezTo>
                    <a:cubicBezTo>
                      <a:pt x="121271" y="53702"/>
                      <a:pt x="119968" y="55622"/>
                      <a:pt x="118597" y="57200"/>
                    </a:cubicBezTo>
                    <a:cubicBezTo>
                      <a:pt x="117225" y="58743"/>
                      <a:pt x="115648" y="60115"/>
                      <a:pt x="113933" y="61109"/>
                    </a:cubicBezTo>
                    <a:cubicBezTo>
                      <a:pt x="111499" y="62549"/>
                      <a:pt x="108858" y="63200"/>
                      <a:pt x="106458" y="62686"/>
                    </a:cubicBezTo>
                    <a:cubicBezTo>
                      <a:pt x="105258" y="62480"/>
                      <a:pt x="103783" y="61829"/>
                      <a:pt x="101932" y="61074"/>
                    </a:cubicBezTo>
                    <a:cubicBezTo>
                      <a:pt x="101006" y="60697"/>
                      <a:pt x="99977" y="60320"/>
                      <a:pt x="98846" y="60012"/>
                    </a:cubicBezTo>
                    <a:cubicBezTo>
                      <a:pt x="97714" y="59703"/>
                      <a:pt x="96582" y="59532"/>
                      <a:pt x="95519" y="59429"/>
                    </a:cubicBezTo>
                    <a:cubicBezTo>
                      <a:pt x="94662" y="59326"/>
                      <a:pt x="92982" y="59257"/>
                      <a:pt x="91233" y="59257"/>
                    </a:cubicBezTo>
                    <a:cubicBezTo>
                      <a:pt x="90342" y="59257"/>
                      <a:pt x="89450" y="59223"/>
                      <a:pt x="88559" y="59154"/>
                    </a:cubicBezTo>
                    <a:cubicBezTo>
                      <a:pt x="87633" y="59086"/>
                      <a:pt x="86981" y="58983"/>
                      <a:pt x="86158" y="58709"/>
                    </a:cubicBezTo>
                    <a:cubicBezTo>
                      <a:pt x="84615" y="58229"/>
                      <a:pt x="83278" y="57371"/>
                      <a:pt x="82558" y="56617"/>
                    </a:cubicBezTo>
                    <a:cubicBezTo>
                      <a:pt x="81803" y="55862"/>
                      <a:pt x="81461" y="55074"/>
                      <a:pt x="80912" y="54937"/>
                    </a:cubicBezTo>
                    <a:cubicBezTo>
                      <a:pt x="80638" y="54868"/>
                      <a:pt x="80329" y="55074"/>
                      <a:pt x="80089" y="55622"/>
                    </a:cubicBezTo>
                    <a:cubicBezTo>
                      <a:pt x="79883" y="56137"/>
                      <a:pt x="79849" y="57029"/>
                      <a:pt x="80226" y="58057"/>
                    </a:cubicBezTo>
                    <a:cubicBezTo>
                      <a:pt x="80946" y="60149"/>
                      <a:pt x="83312" y="62378"/>
                      <a:pt x="86295" y="63509"/>
                    </a:cubicBezTo>
                    <a:cubicBezTo>
                      <a:pt x="89279" y="64572"/>
                      <a:pt x="92125" y="64709"/>
                      <a:pt x="94182" y="65087"/>
                    </a:cubicBezTo>
                    <a:cubicBezTo>
                      <a:pt x="96274" y="65429"/>
                      <a:pt x="97474" y="65909"/>
                      <a:pt x="98194" y="66218"/>
                    </a:cubicBezTo>
                    <a:lnTo>
                      <a:pt x="98640" y="66424"/>
                    </a:lnTo>
                    <a:close/>
                    <a:moveTo>
                      <a:pt x="101280" y="49348"/>
                    </a:moveTo>
                    <a:cubicBezTo>
                      <a:pt x="100354" y="48970"/>
                      <a:pt x="99497" y="48456"/>
                      <a:pt x="98708" y="47907"/>
                    </a:cubicBezTo>
                    <a:cubicBezTo>
                      <a:pt x="97920" y="47358"/>
                      <a:pt x="96994" y="46536"/>
                      <a:pt x="95691" y="45678"/>
                    </a:cubicBezTo>
                    <a:cubicBezTo>
                      <a:pt x="95040" y="45267"/>
                      <a:pt x="94251" y="44821"/>
                      <a:pt x="93393" y="44478"/>
                    </a:cubicBezTo>
                    <a:cubicBezTo>
                      <a:pt x="92536" y="44135"/>
                      <a:pt x="91748" y="43929"/>
                      <a:pt x="90993" y="43758"/>
                    </a:cubicBezTo>
                    <a:cubicBezTo>
                      <a:pt x="89484" y="43449"/>
                      <a:pt x="88216" y="43347"/>
                      <a:pt x="87187" y="43210"/>
                    </a:cubicBezTo>
                    <a:cubicBezTo>
                      <a:pt x="85335" y="42970"/>
                      <a:pt x="83518" y="42318"/>
                      <a:pt x="81598" y="41838"/>
                    </a:cubicBezTo>
                    <a:cubicBezTo>
                      <a:pt x="81221" y="41735"/>
                      <a:pt x="80295" y="41392"/>
                      <a:pt x="79369" y="41118"/>
                    </a:cubicBezTo>
                    <a:cubicBezTo>
                      <a:pt x="78443" y="40843"/>
                      <a:pt x="77483" y="40569"/>
                      <a:pt x="76900" y="41015"/>
                    </a:cubicBezTo>
                    <a:cubicBezTo>
                      <a:pt x="76283" y="41495"/>
                      <a:pt x="76591" y="42764"/>
                      <a:pt x="77414" y="43964"/>
                    </a:cubicBezTo>
                    <a:cubicBezTo>
                      <a:pt x="78203" y="45164"/>
                      <a:pt x="79437" y="46227"/>
                      <a:pt x="79918" y="46639"/>
                    </a:cubicBezTo>
                    <a:cubicBezTo>
                      <a:pt x="81803" y="48284"/>
                      <a:pt x="84341" y="49484"/>
                      <a:pt x="86947" y="49999"/>
                    </a:cubicBezTo>
                    <a:cubicBezTo>
                      <a:pt x="88182" y="50273"/>
                      <a:pt x="89279" y="50410"/>
                      <a:pt x="90102" y="50616"/>
                    </a:cubicBezTo>
                    <a:cubicBezTo>
                      <a:pt x="90513" y="50719"/>
                      <a:pt x="90890" y="50822"/>
                      <a:pt x="91165" y="50959"/>
                    </a:cubicBezTo>
                    <a:cubicBezTo>
                      <a:pt x="91439" y="51062"/>
                      <a:pt x="91679" y="51199"/>
                      <a:pt x="92022" y="51405"/>
                    </a:cubicBezTo>
                    <a:cubicBezTo>
                      <a:pt x="92913" y="51954"/>
                      <a:pt x="94251" y="53051"/>
                      <a:pt x="96205" y="54045"/>
                    </a:cubicBezTo>
                    <a:cubicBezTo>
                      <a:pt x="98057" y="54971"/>
                      <a:pt x="100080" y="55520"/>
                      <a:pt x="102000" y="55657"/>
                    </a:cubicBezTo>
                    <a:cubicBezTo>
                      <a:pt x="102789" y="55725"/>
                      <a:pt x="105224" y="55897"/>
                      <a:pt x="107281" y="55280"/>
                    </a:cubicBezTo>
                    <a:cubicBezTo>
                      <a:pt x="109373" y="54697"/>
                      <a:pt x="110847" y="53462"/>
                      <a:pt x="110436" y="52502"/>
                    </a:cubicBezTo>
                    <a:cubicBezTo>
                      <a:pt x="109956" y="51405"/>
                      <a:pt x="107864" y="51268"/>
                      <a:pt x="105909" y="50822"/>
                    </a:cubicBezTo>
                    <a:cubicBezTo>
                      <a:pt x="103886" y="50410"/>
                      <a:pt x="101966" y="49690"/>
                      <a:pt x="101417" y="49450"/>
                    </a:cubicBezTo>
                    <a:lnTo>
                      <a:pt x="101246" y="49382"/>
                    </a:lnTo>
                    <a:close/>
                    <a:moveTo>
                      <a:pt x="80775" y="30282"/>
                    </a:moveTo>
                    <a:cubicBezTo>
                      <a:pt x="76866" y="30111"/>
                      <a:pt x="73128" y="30282"/>
                      <a:pt x="69631" y="30111"/>
                    </a:cubicBezTo>
                    <a:cubicBezTo>
                      <a:pt x="66133" y="29974"/>
                      <a:pt x="62807" y="29528"/>
                      <a:pt x="59961" y="28465"/>
                    </a:cubicBezTo>
                    <a:cubicBezTo>
                      <a:pt x="58555" y="27951"/>
                      <a:pt x="57286" y="27265"/>
                      <a:pt x="56017" y="26373"/>
                    </a:cubicBezTo>
                    <a:cubicBezTo>
                      <a:pt x="54749" y="25481"/>
                      <a:pt x="53514" y="24453"/>
                      <a:pt x="52211" y="23390"/>
                    </a:cubicBezTo>
                    <a:cubicBezTo>
                      <a:pt x="51697" y="22978"/>
                      <a:pt x="50463" y="21813"/>
                      <a:pt x="49228" y="20715"/>
                    </a:cubicBezTo>
                    <a:cubicBezTo>
                      <a:pt x="47994" y="19652"/>
                      <a:pt x="46725" y="18692"/>
                      <a:pt x="46073" y="19035"/>
                    </a:cubicBezTo>
                    <a:cubicBezTo>
                      <a:pt x="45353" y="19412"/>
                      <a:pt x="45799" y="21127"/>
                      <a:pt x="46588" y="22978"/>
                    </a:cubicBezTo>
                    <a:cubicBezTo>
                      <a:pt x="47376" y="24830"/>
                      <a:pt x="48611" y="26750"/>
                      <a:pt x="49125" y="27471"/>
                    </a:cubicBezTo>
                    <a:cubicBezTo>
                      <a:pt x="50119" y="28945"/>
                      <a:pt x="51354" y="30419"/>
                      <a:pt x="52897" y="31722"/>
                    </a:cubicBezTo>
                    <a:cubicBezTo>
                      <a:pt x="54440" y="33026"/>
                      <a:pt x="56258" y="34123"/>
                      <a:pt x="58143" y="34911"/>
                    </a:cubicBezTo>
                    <a:cubicBezTo>
                      <a:pt x="61984" y="36523"/>
                      <a:pt x="65927" y="36935"/>
                      <a:pt x="69493" y="37106"/>
                    </a:cubicBezTo>
                    <a:cubicBezTo>
                      <a:pt x="72065" y="37209"/>
                      <a:pt x="74637" y="37106"/>
                      <a:pt x="77071" y="36900"/>
                    </a:cubicBezTo>
                    <a:cubicBezTo>
                      <a:pt x="79472" y="36729"/>
                      <a:pt x="81803" y="36523"/>
                      <a:pt x="84067" y="36420"/>
                    </a:cubicBezTo>
                    <a:cubicBezTo>
                      <a:pt x="84992" y="36386"/>
                      <a:pt x="87770" y="36386"/>
                      <a:pt x="90239" y="36694"/>
                    </a:cubicBezTo>
                    <a:cubicBezTo>
                      <a:pt x="92742" y="36935"/>
                      <a:pt x="95074" y="37689"/>
                      <a:pt x="95691" y="36900"/>
                    </a:cubicBezTo>
                    <a:cubicBezTo>
                      <a:pt x="96000" y="36455"/>
                      <a:pt x="95622" y="35597"/>
                      <a:pt x="94559" y="34671"/>
                    </a:cubicBezTo>
                    <a:cubicBezTo>
                      <a:pt x="93531" y="33711"/>
                      <a:pt x="91885" y="32751"/>
                      <a:pt x="90033" y="32065"/>
                    </a:cubicBezTo>
                    <a:cubicBezTo>
                      <a:pt x="86330" y="30659"/>
                      <a:pt x="82249" y="30419"/>
                      <a:pt x="81083" y="30351"/>
                    </a:cubicBezTo>
                    <a:lnTo>
                      <a:pt x="80706" y="30351"/>
                    </a:lnTo>
                    <a:close/>
                    <a:moveTo>
                      <a:pt x="57938" y="15194"/>
                    </a:moveTo>
                    <a:cubicBezTo>
                      <a:pt x="56360" y="14166"/>
                      <a:pt x="55263" y="13000"/>
                      <a:pt x="53480" y="11320"/>
                    </a:cubicBezTo>
                    <a:cubicBezTo>
                      <a:pt x="52588" y="10497"/>
                      <a:pt x="51560" y="9605"/>
                      <a:pt x="50188" y="8851"/>
                    </a:cubicBezTo>
                    <a:cubicBezTo>
                      <a:pt x="48816" y="8062"/>
                      <a:pt x="47171" y="7616"/>
                      <a:pt x="45765" y="7445"/>
                    </a:cubicBezTo>
                    <a:cubicBezTo>
                      <a:pt x="42884" y="7136"/>
                      <a:pt x="40690" y="7548"/>
                      <a:pt x="38907" y="7582"/>
                    </a:cubicBezTo>
                    <a:cubicBezTo>
                      <a:pt x="38015" y="7582"/>
                      <a:pt x="37329" y="7582"/>
                      <a:pt x="36644" y="7445"/>
                    </a:cubicBezTo>
                    <a:cubicBezTo>
                      <a:pt x="35958" y="7308"/>
                      <a:pt x="35203" y="7068"/>
                      <a:pt x="34449" y="6759"/>
                    </a:cubicBezTo>
                    <a:cubicBezTo>
                      <a:pt x="32940" y="6142"/>
                      <a:pt x="31260" y="5113"/>
                      <a:pt x="29443" y="4050"/>
                    </a:cubicBezTo>
                    <a:cubicBezTo>
                      <a:pt x="27660" y="2987"/>
                      <a:pt x="25499" y="1753"/>
                      <a:pt x="23270" y="1033"/>
                    </a:cubicBezTo>
                    <a:cubicBezTo>
                      <a:pt x="22413" y="724"/>
                      <a:pt x="20047" y="-64"/>
                      <a:pt x="17750" y="4"/>
                    </a:cubicBezTo>
                    <a:cubicBezTo>
                      <a:pt x="16618" y="4"/>
                      <a:pt x="15521" y="244"/>
                      <a:pt x="14835" y="587"/>
                    </a:cubicBezTo>
                    <a:cubicBezTo>
                      <a:pt x="14115" y="930"/>
                      <a:pt x="13772" y="1376"/>
                      <a:pt x="13875" y="1719"/>
                    </a:cubicBezTo>
                    <a:cubicBezTo>
                      <a:pt x="13978" y="2130"/>
                      <a:pt x="14561" y="2336"/>
                      <a:pt x="15349" y="2610"/>
                    </a:cubicBezTo>
                    <a:cubicBezTo>
                      <a:pt x="16138" y="2850"/>
                      <a:pt x="17064" y="3159"/>
                      <a:pt x="18024" y="3570"/>
                    </a:cubicBezTo>
                    <a:cubicBezTo>
                      <a:pt x="19910" y="4393"/>
                      <a:pt x="21796" y="5662"/>
                      <a:pt x="22516" y="6210"/>
                    </a:cubicBezTo>
                    <a:cubicBezTo>
                      <a:pt x="25294" y="8268"/>
                      <a:pt x="28174" y="11183"/>
                      <a:pt x="32563" y="13171"/>
                    </a:cubicBezTo>
                    <a:cubicBezTo>
                      <a:pt x="33660" y="13652"/>
                      <a:pt x="34861" y="14063"/>
                      <a:pt x="36129" y="14303"/>
                    </a:cubicBezTo>
                    <a:cubicBezTo>
                      <a:pt x="37398" y="14543"/>
                      <a:pt x="38701" y="14612"/>
                      <a:pt x="39832" y="14577"/>
                    </a:cubicBezTo>
                    <a:cubicBezTo>
                      <a:pt x="42096" y="14509"/>
                      <a:pt x="43913" y="14235"/>
                      <a:pt x="45250" y="14337"/>
                    </a:cubicBezTo>
                    <a:cubicBezTo>
                      <a:pt x="46245" y="14406"/>
                      <a:pt x="46793" y="14577"/>
                      <a:pt x="47445" y="14920"/>
                    </a:cubicBezTo>
                    <a:cubicBezTo>
                      <a:pt x="48131" y="15297"/>
                      <a:pt x="49022" y="16017"/>
                      <a:pt x="50085" y="16943"/>
                    </a:cubicBezTo>
                    <a:cubicBezTo>
                      <a:pt x="51148" y="17869"/>
                      <a:pt x="52623" y="19035"/>
                      <a:pt x="54063" y="19892"/>
                    </a:cubicBezTo>
                    <a:cubicBezTo>
                      <a:pt x="55537" y="20784"/>
                      <a:pt x="57046" y="21470"/>
                      <a:pt x="58623" y="22018"/>
                    </a:cubicBezTo>
                    <a:cubicBezTo>
                      <a:pt x="59241" y="22224"/>
                      <a:pt x="60544" y="22670"/>
                      <a:pt x="62155" y="22978"/>
                    </a:cubicBezTo>
                    <a:cubicBezTo>
                      <a:pt x="63767" y="23287"/>
                      <a:pt x="65721" y="23458"/>
                      <a:pt x="67505" y="23287"/>
                    </a:cubicBezTo>
                    <a:cubicBezTo>
                      <a:pt x="69356" y="23116"/>
                      <a:pt x="70556" y="22773"/>
                      <a:pt x="71414" y="22636"/>
                    </a:cubicBezTo>
                    <a:cubicBezTo>
                      <a:pt x="72237" y="22464"/>
                      <a:pt x="72888" y="22430"/>
                      <a:pt x="73231" y="22052"/>
                    </a:cubicBezTo>
                    <a:cubicBezTo>
                      <a:pt x="73403" y="21847"/>
                      <a:pt x="73403" y="21504"/>
                      <a:pt x="73094" y="21093"/>
                    </a:cubicBezTo>
                    <a:cubicBezTo>
                      <a:pt x="72819" y="20681"/>
                      <a:pt x="72202" y="20235"/>
                      <a:pt x="71448" y="19892"/>
                    </a:cubicBezTo>
                    <a:cubicBezTo>
                      <a:pt x="70659" y="19549"/>
                      <a:pt x="69733" y="19344"/>
                      <a:pt x="68808" y="19207"/>
                    </a:cubicBezTo>
                    <a:cubicBezTo>
                      <a:pt x="67882" y="19035"/>
                      <a:pt x="67024" y="18932"/>
                      <a:pt x="66133" y="18692"/>
                    </a:cubicBezTo>
                    <a:cubicBezTo>
                      <a:pt x="64384" y="18281"/>
                      <a:pt x="62635" y="17664"/>
                      <a:pt x="61229" y="17012"/>
                    </a:cubicBezTo>
                    <a:cubicBezTo>
                      <a:pt x="59824" y="16361"/>
                      <a:pt x="58795" y="15709"/>
                      <a:pt x="58349" y="15400"/>
                    </a:cubicBezTo>
                    <a:lnTo>
                      <a:pt x="58040" y="15194"/>
                    </a:lnTo>
                    <a:close/>
                    <a:moveTo>
                      <a:pt x="46416" y="57748"/>
                    </a:moveTo>
                    <a:cubicBezTo>
                      <a:pt x="43399" y="57200"/>
                      <a:pt x="40450" y="56137"/>
                      <a:pt x="37638" y="54800"/>
                    </a:cubicBezTo>
                    <a:cubicBezTo>
                      <a:pt x="36232" y="54114"/>
                      <a:pt x="34826" y="53394"/>
                      <a:pt x="33489" y="52571"/>
                    </a:cubicBezTo>
                    <a:cubicBezTo>
                      <a:pt x="32152" y="51748"/>
                      <a:pt x="30746" y="50890"/>
                      <a:pt x="29717" y="50102"/>
                    </a:cubicBezTo>
                    <a:cubicBezTo>
                      <a:pt x="29203" y="49725"/>
                      <a:pt x="28757" y="49313"/>
                      <a:pt x="28414" y="48902"/>
                    </a:cubicBezTo>
                    <a:cubicBezTo>
                      <a:pt x="28037" y="48490"/>
                      <a:pt x="27797" y="48181"/>
                      <a:pt x="27522" y="47701"/>
                    </a:cubicBezTo>
                    <a:cubicBezTo>
                      <a:pt x="26974" y="46776"/>
                      <a:pt x="26425" y="45370"/>
                      <a:pt x="25705" y="43861"/>
                    </a:cubicBezTo>
                    <a:cubicBezTo>
                      <a:pt x="25156" y="42695"/>
                      <a:pt x="23202" y="37963"/>
                      <a:pt x="21693" y="38169"/>
                    </a:cubicBezTo>
                    <a:cubicBezTo>
                      <a:pt x="20047" y="38375"/>
                      <a:pt x="20767" y="44444"/>
                      <a:pt x="20836" y="45884"/>
                    </a:cubicBezTo>
                    <a:cubicBezTo>
                      <a:pt x="20939" y="47358"/>
                      <a:pt x="21179" y="49004"/>
                      <a:pt x="22036" y="50822"/>
                    </a:cubicBezTo>
                    <a:cubicBezTo>
                      <a:pt x="22928" y="52674"/>
                      <a:pt x="24368" y="54251"/>
                      <a:pt x="25774" y="55451"/>
                    </a:cubicBezTo>
                    <a:cubicBezTo>
                      <a:pt x="27248" y="56651"/>
                      <a:pt x="28620" y="57577"/>
                      <a:pt x="30094" y="58468"/>
                    </a:cubicBezTo>
                    <a:cubicBezTo>
                      <a:pt x="31569" y="59360"/>
                      <a:pt x="33077" y="60149"/>
                      <a:pt x="34586" y="60869"/>
                    </a:cubicBezTo>
                    <a:cubicBezTo>
                      <a:pt x="36781" y="61897"/>
                      <a:pt x="39181" y="62755"/>
                      <a:pt x="41650" y="63303"/>
                    </a:cubicBezTo>
                    <a:cubicBezTo>
                      <a:pt x="42884" y="63578"/>
                      <a:pt x="44119" y="63784"/>
                      <a:pt x="45387" y="63887"/>
                    </a:cubicBezTo>
                    <a:cubicBezTo>
                      <a:pt x="46622" y="63989"/>
                      <a:pt x="47925" y="64023"/>
                      <a:pt x="49022" y="63955"/>
                    </a:cubicBezTo>
                    <a:cubicBezTo>
                      <a:pt x="49948" y="63955"/>
                      <a:pt x="52451" y="63818"/>
                      <a:pt x="54029" y="64195"/>
                    </a:cubicBezTo>
                    <a:cubicBezTo>
                      <a:pt x="54920" y="64401"/>
                      <a:pt x="55674" y="64709"/>
                      <a:pt x="56292" y="65018"/>
                    </a:cubicBezTo>
                    <a:cubicBezTo>
                      <a:pt x="56909" y="65292"/>
                      <a:pt x="57423" y="65670"/>
                      <a:pt x="57972" y="65601"/>
                    </a:cubicBezTo>
                    <a:cubicBezTo>
                      <a:pt x="58521" y="65567"/>
                      <a:pt x="58932" y="64709"/>
                      <a:pt x="58452" y="63372"/>
                    </a:cubicBezTo>
                    <a:cubicBezTo>
                      <a:pt x="57972" y="62069"/>
                      <a:pt x="56566" y="60560"/>
                      <a:pt x="54714" y="59669"/>
                    </a:cubicBezTo>
                    <a:cubicBezTo>
                      <a:pt x="52863" y="58743"/>
                      <a:pt x="50977" y="58434"/>
                      <a:pt x="49571" y="58194"/>
                    </a:cubicBezTo>
                    <a:cubicBezTo>
                      <a:pt x="48131" y="57988"/>
                      <a:pt x="47171" y="57817"/>
                      <a:pt x="46725" y="57748"/>
                    </a:cubicBezTo>
                    <a:lnTo>
                      <a:pt x="46416" y="57748"/>
                    </a:lnTo>
                    <a:close/>
                    <a:moveTo>
                      <a:pt x="17133" y="21367"/>
                    </a:moveTo>
                    <a:cubicBezTo>
                      <a:pt x="16550" y="19687"/>
                      <a:pt x="16104" y="17801"/>
                      <a:pt x="15452" y="15743"/>
                    </a:cubicBezTo>
                    <a:cubicBezTo>
                      <a:pt x="14767" y="13686"/>
                      <a:pt x="13944" y="11491"/>
                      <a:pt x="12126" y="9262"/>
                    </a:cubicBezTo>
                    <a:cubicBezTo>
                      <a:pt x="10412" y="7205"/>
                      <a:pt x="7977" y="5285"/>
                      <a:pt x="5062" y="4942"/>
                    </a:cubicBezTo>
                    <a:cubicBezTo>
                      <a:pt x="4514" y="4873"/>
                      <a:pt x="3039" y="4702"/>
                      <a:pt x="1805" y="5079"/>
                    </a:cubicBezTo>
                    <a:cubicBezTo>
                      <a:pt x="536" y="5422"/>
                      <a:pt x="-218" y="6279"/>
                      <a:pt x="56" y="6965"/>
                    </a:cubicBezTo>
                    <a:cubicBezTo>
                      <a:pt x="365" y="7754"/>
                      <a:pt x="1496" y="8097"/>
                      <a:pt x="2319" y="8611"/>
                    </a:cubicBezTo>
                    <a:cubicBezTo>
                      <a:pt x="3176" y="9091"/>
                      <a:pt x="3931" y="9708"/>
                      <a:pt x="4171" y="9982"/>
                    </a:cubicBezTo>
                    <a:cubicBezTo>
                      <a:pt x="5200" y="11045"/>
                      <a:pt x="6091" y="12177"/>
                      <a:pt x="6777" y="13343"/>
                    </a:cubicBezTo>
                    <a:cubicBezTo>
                      <a:pt x="7428" y="14474"/>
                      <a:pt x="8080" y="15949"/>
                      <a:pt x="8594" y="17492"/>
                    </a:cubicBezTo>
                    <a:cubicBezTo>
                      <a:pt x="9349" y="19721"/>
                      <a:pt x="10343" y="22567"/>
                      <a:pt x="12298" y="25139"/>
                    </a:cubicBezTo>
                    <a:cubicBezTo>
                      <a:pt x="12675" y="25653"/>
                      <a:pt x="13841" y="27230"/>
                      <a:pt x="15315" y="28396"/>
                    </a:cubicBezTo>
                    <a:cubicBezTo>
                      <a:pt x="16790" y="29562"/>
                      <a:pt x="18436" y="30213"/>
                      <a:pt x="19121" y="29494"/>
                    </a:cubicBezTo>
                    <a:cubicBezTo>
                      <a:pt x="19910" y="28705"/>
                      <a:pt x="19190" y="27025"/>
                      <a:pt x="18607" y="25379"/>
                    </a:cubicBezTo>
                    <a:cubicBezTo>
                      <a:pt x="17955" y="23733"/>
                      <a:pt x="17373" y="22052"/>
                      <a:pt x="17201" y="21538"/>
                    </a:cubicBezTo>
                    <a:lnTo>
                      <a:pt x="17133" y="21367"/>
                    </a:lnTo>
                    <a:close/>
                    <a:moveTo>
                      <a:pt x="132210" y="27539"/>
                    </a:moveTo>
                    <a:cubicBezTo>
                      <a:pt x="130770" y="27882"/>
                      <a:pt x="128918" y="28156"/>
                      <a:pt x="126998" y="29116"/>
                    </a:cubicBezTo>
                    <a:cubicBezTo>
                      <a:pt x="125146" y="30042"/>
                      <a:pt x="123774" y="31242"/>
                      <a:pt x="122609" y="32237"/>
                    </a:cubicBezTo>
                    <a:cubicBezTo>
                      <a:pt x="121409" y="33265"/>
                      <a:pt x="120483" y="34054"/>
                      <a:pt x="119351" y="34774"/>
                    </a:cubicBezTo>
                    <a:cubicBezTo>
                      <a:pt x="118219" y="35494"/>
                      <a:pt x="117054" y="36112"/>
                      <a:pt x="115819" y="36660"/>
                    </a:cubicBezTo>
                    <a:cubicBezTo>
                      <a:pt x="113385" y="37723"/>
                      <a:pt x="110641" y="38340"/>
                      <a:pt x="108035" y="39026"/>
                    </a:cubicBezTo>
                    <a:cubicBezTo>
                      <a:pt x="107521" y="39197"/>
                      <a:pt x="106184" y="39403"/>
                      <a:pt x="104881" y="39643"/>
                    </a:cubicBezTo>
                    <a:cubicBezTo>
                      <a:pt x="103612" y="39884"/>
                      <a:pt x="102377" y="40158"/>
                      <a:pt x="102240" y="40878"/>
                    </a:cubicBezTo>
                    <a:cubicBezTo>
                      <a:pt x="102069" y="41667"/>
                      <a:pt x="103509" y="42592"/>
                      <a:pt x="105292" y="43175"/>
                    </a:cubicBezTo>
                    <a:cubicBezTo>
                      <a:pt x="107075" y="43793"/>
                      <a:pt x="109098" y="43964"/>
                      <a:pt x="109887" y="44067"/>
                    </a:cubicBezTo>
                    <a:cubicBezTo>
                      <a:pt x="111464" y="44204"/>
                      <a:pt x="113076" y="44170"/>
                      <a:pt x="114688" y="43964"/>
                    </a:cubicBezTo>
                    <a:cubicBezTo>
                      <a:pt x="116299" y="43724"/>
                      <a:pt x="117877" y="43313"/>
                      <a:pt x="119420" y="42764"/>
                    </a:cubicBezTo>
                    <a:cubicBezTo>
                      <a:pt x="120963" y="42181"/>
                      <a:pt x="122403" y="41461"/>
                      <a:pt x="123809" y="40569"/>
                    </a:cubicBezTo>
                    <a:cubicBezTo>
                      <a:pt x="125180" y="39712"/>
                      <a:pt x="126483" y="38615"/>
                      <a:pt x="127546" y="37689"/>
                    </a:cubicBezTo>
                    <a:cubicBezTo>
                      <a:pt x="129089" y="36317"/>
                      <a:pt x="130290" y="35220"/>
                      <a:pt x="131421" y="34671"/>
                    </a:cubicBezTo>
                    <a:cubicBezTo>
                      <a:pt x="132690" y="34020"/>
                      <a:pt x="134884" y="33574"/>
                      <a:pt x="137251" y="32271"/>
                    </a:cubicBezTo>
                    <a:cubicBezTo>
                      <a:pt x="137696" y="31997"/>
                      <a:pt x="138759" y="31448"/>
                      <a:pt x="139788" y="30282"/>
                    </a:cubicBezTo>
                    <a:cubicBezTo>
                      <a:pt x="140817" y="29151"/>
                      <a:pt x="141399" y="27710"/>
                      <a:pt x="141777" y="26545"/>
                    </a:cubicBezTo>
                    <a:cubicBezTo>
                      <a:pt x="142120" y="25345"/>
                      <a:pt x="142291" y="24350"/>
                      <a:pt x="142394" y="23561"/>
                    </a:cubicBezTo>
                    <a:cubicBezTo>
                      <a:pt x="142462" y="22807"/>
                      <a:pt x="142462" y="22190"/>
                      <a:pt x="142085" y="21778"/>
                    </a:cubicBezTo>
                    <a:cubicBezTo>
                      <a:pt x="141674" y="21332"/>
                      <a:pt x="140782" y="21435"/>
                      <a:pt x="139822" y="22155"/>
                    </a:cubicBezTo>
                    <a:cubicBezTo>
                      <a:pt x="138862" y="22841"/>
                      <a:pt x="137936" y="24076"/>
                      <a:pt x="137113" y="25036"/>
                    </a:cubicBezTo>
                    <a:cubicBezTo>
                      <a:pt x="136702" y="25516"/>
                      <a:pt x="136256" y="25927"/>
                      <a:pt x="135879" y="26202"/>
                    </a:cubicBezTo>
                    <a:cubicBezTo>
                      <a:pt x="135502" y="26476"/>
                      <a:pt x="135090" y="26648"/>
                      <a:pt x="134679" y="26819"/>
                    </a:cubicBezTo>
                    <a:cubicBezTo>
                      <a:pt x="133822" y="27127"/>
                      <a:pt x="132930" y="27299"/>
                      <a:pt x="132484" y="27402"/>
                    </a:cubicBezTo>
                    <a:lnTo>
                      <a:pt x="132210" y="27471"/>
                    </a:lnTo>
                    <a:close/>
                    <a:moveTo>
                      <a:pt x="78374" y="81134"/>
                    </a:moveTo>
                    <a:cubicBezTo>
                      <a:pt x="75254" y="80586"/>
                      <a:pt x="72477" y="80243"/>
                      <a:pt x="70042" y="79523"/>
                    </a:cubicBezTo>
                    <a:cubicBezTo>
                      <a:pt x="68842" y="79145"/>
                      <a:pt x="67813" y="78700"/>
                      <a:pt x="66956" y="78185"/>
                    </a:cubicBezTo>
                    <a:cubicBezTo>
                      <a:pt x="66099" y="77637"/>
                      <a:pt x="65413" y="77054"/>
                      <a:pt x="64590" y="76128"/>
                    </a:cubicBezTo>
                    <a:cubicBezTo>
                      <a:pt x="63801" y="75271"/>
                      <a:pt x="62944" y="74105"/>
                      <a:pt x="61881" y="72905"/>
                    </a:cubicBezTo>
                    <a:cubicBezTo>
                      <a:pt x="60852" y="71704"/>
                      <a:pt x="59446" y="70333"/>
                      <a:pt x="57835" y="69476"/>
                    </a:cubicBezTo>
                    <a:cubicBezTo>
                      <a:pt x="57218" y="69133"/>
                      <a:pt x="55537" y="68173"/>
                      <a:pt x="53754" y="67932"/>
                    </a:cubicBezTo>
                    <a:cubicBezTo>
                      <a:pt x="52863" y="67796"/>
                      <a:pt x="52005" y="67864"/>
                      <a:pt x="51423" y="68104"/>
                    </a:cubicBezTo>
                    <a:cubicBezTo>
                      <a:pt x="50840" y="68310"/>
                      <a:pt x="50531" y="68687"/>
                      <a:pt x="50565" y="69030"/>
                    </a:cubicBezTo>
                    <a:cubicBezTo>
                      <a:pt x="50600" y="69441"/>
                      <a:pt x="51011" y="69784"/>
                      <a:pt x="51491" y="70127"/>
                    </a:cubicBezTo>
                    <a:cubicBezTo>
                      <a:pt x="51971" y="70470"/>
                      <a:pt x="52554" y="70881"/>
                      <a:pt x="53068" y="71361"/>
                    </a:cubicBezTo>
                    <a:cubicBezTo>
                      <a:pt x="54131" y="72253"/>
                      <a:pt x="55023" y="73419"/>
                      <a:pt x="55332" y="73899"/>
                    </a:cubicBezTo>
                    <a:cubicBezTo>
                      <a:pt x="56532" y="75716"/>
                      <a:pt x="57560" y="78048"/>
                      <a:pt x="59584" y="80586"/>
                    </a:cubicBezTo>
                    <a:cubicBezTo>
                      <a:pt x="60578" y="81820"/>
                      <a:pt x="61984" y="83123"/>
                      <a:pt x="63527" y="84083"/>
                    </a:cubicBezTo>
                    <a:cubicBezTo>
                      <a:pt x="65070" y="85043"/>
                      <a:pt x="66682" y="85695"/>
                      <a:pt x="68225" y="86141"/>
                    </a:cubicBezTo>
                    <a:cubicBezTo>
                      <a:pt x="72717" y="87478"/>
                      <a:pt x="76866" y="87272"/>
                      <a:pt x="80192" y="87478"/>
                    </a:cubicBezTo>
                    <a:cubicBezTo>
                      <a:pt x="80878" y="87512"/>
                      <a:pt x="82969" y="87752"/>
                      <a:pt x="84753" y="88198"/>
                    </a:cubicBezTo>
                    <a:cubicBezTo>
                      <a:pt x="85644" y="88404"/>
                      <a:pt x="86467" y="88678"/>
                      <a:pt x="87221" y="88884"/>
                    </a:cubicBezTo>
                    <a:cubicBezTo>
                      <a:pt x="87941" y="89055"/>
                      <a:pt x="88559" y="89193"/>
                      <a:pt x="89004" y="88884"/>
                    </a:cubicBezTo>
                    <a:cubicBezTo>
                      <a:pt x="89450" y="88575"/>
                      <a:pt x="89450" y="87787"/>
                      <a:pt x="88867" y="86758"/>
                    </a:cubicBezTo>
                    <a:cubicBezTo>
                      <a:pt x="88284" y="85764"/>
                      <a:pt x="87119" y="84597"/>
                      <a:pt x="85713" y="83774"/>
                    </a:cubicBezTo>
                    <a:cubicBezTo>
                      <a:pt x="82866" y="82026"/>
                      <a:pt x="79575" y="81409"/>
                      <a:pt x="78683" y="81237"/>
                    </a:cubicBezTo>
                    <a:lnTo>
                      <a:pt x="78374" y="81168"/>
                    </a:lnTo>
                    <a:close/>
                    <a:moveTo>
                      <a:pt x="48474" y="74345"/>
                    </a:moveTo>
                    <a:cubicBezTo>
                      <a:pt x="46725" y="72253"/>
                      <a:pt x="44530" y="70024"/>
                      <a:pt x="41581" y="68755"/>
                    </a:cubicBezTo>
                    <a:cubicBezTo>
                      <a:pt x="40175" y="68138"/>
                      <a:pt x="38495" y="67590"/>
                      <a:pt x="36918" y="67932"/>
                    </a:cubicBezTo>
                    <a:cubicBezTo>
                      <a:pt x="36609" y="68001"/>
                      <a:pt x="35821" y="68104"/>
                      <a:pt x="35169" y="68447"/>
                    </a:cubicBezTo>
                    <a:cubicBezTo>
                      <a:pt x="34518" y="68790"/>
                      <a:pt x="34037" y="69338"/>
                      <a:pt x="34140" y="70058"/>
                    </a:cubicBezTo>
                    <a:cubicBezTo>
                      <a:pt x="34243" y="70881"/>
                      <a:pt x="34929" y="71464"/>
                      <a:pt x="35478" y="71979"/>
                    </a:cubicBezTo>
                    <a:cubicBezTo>
                      <a:pt x="36061" y="72425"/>
                      <a:pt x="36609" y="72870"/>
                      <a:pt x="36815" y="73076"/>
                    </a:cubicBezTo>
                    <a:cubicBezTo>
                      <a:pt x="38392" y="74551"/>
                      <a:pt x="39935" y="75442"/>
                      <a:pt x="41376" y="76677"/>
                    </a:cubicBezTo>
                    <a:cubicBezTo>
                      <a:pt x="42404" y="77568"/>
                      <a:pt x="43570" y="78460"/>
                      <a:pt x="45010" y="79214"/>
                    </a:cubicBezTo>
                    <a:cubicBezTo>
                      <a:pt x="45559" y="79488"/>
                      <a:pt x="48371" y="81546"/>
                      <a:pt x="49914" y="80277"/>
                    </a:cubicBezTo>
                    <a:cubicBezTo>
                      <a:pt x="50771" y="79557"/>
                      <a:pt x="50600" y="78254"/>
                      <a:pt x="50119" y="77088"/>
                    </a:cubicBezTo>
                    <a:cubicBezTo>
                      <a:pt x="49639" y="75888"/>
                      <a:pt x="48816" y="74790"/>
                      <a:pt x="48542" y="74482"/>
                    </a:cubicBezTo>
                    <a:lnTo>
                      <a:pt x="48474" y="74379"/>
                    </a:lnTo>
                    <a:close/>
                    <a:moveTo>
                      <a:pt x="6777" y="40569"/>
                    </a:moveTo>
                    <a:lnTo>
                      <a:pt x="8457" y="49793"/>
                    </a:lnTo>
                    <a:cubicBezTo>
                      <a:pt x="8766" y="51336"/>
                      <a:pt x="9109" y="53016"/>
                      <a:pt x="9692" y="54765"/>
                    </a:cubicBezTo>
                    <a:cubicBezTo>
                      <a:pt x="10309" y="56514"/>
                      <a:pt x="11200" y="58434"/>
                      <a:pt x="12606" y="60115"/>
                    </a:cubicBezTo>
                    <a:cubicBezTo>
                      <a:pt x="13258" y="60903"/>
                      <a:pt x="13944" y="61623"/>
                      <a:pt x="14595" y="62206"/>
                    </a:cubicBezTo>
                    <a:cubicBezTo>
                      <a:pt x="15247" y="62823"/>
                      <a:pt x="15795" y="63338"/>
                      <a:pt x="16447" y="63887"/>
                    </a:cubicBezTo>
                    <a:cubicBezTo>
                      <a:pt x="17681" y="64984"/>
                      <a:pt x="18950" y="66012"/>
                      <a:pt x="20287" y="66904"/>
                    </a:cubicBezTo>
                    <a:cubicBezTo>
                      <a:pt x="21350" y="67590"/>
                      <a:pt x="25362" y="70676"/>
                      <a:pt x="26459" y="69750"/>
                    </a:cubicBezTo>
                    <a:cubicBezTo>
                      <a:pt x="27660" y="68721"/>
                      <a:pt x="23922" y="63852"/>
                      <a:pt x="23099" y="62686"/>
                    </a:cubicBezTo>
                    <a:cubicBezTo>
                      <a:pt x="22276" y="61486"/>
                      <a:pt x="21384" y="60320"/>
                      <a:pt x="20424" y="59189"/>
                    </a:cubicBezTo>
                    <a:cubicBezTo>
                      <a:pt x="19464" y="58023"/>
                      <a:pt x="18504" y="56960"/>
                      <a:pt x="17921" y="56068"/>
                    </a:cubicBezTo>
                    <a:cubicBezTo>
                      <a:pt x="16790" y="54319"/>
                      <a:pt x="16172" y="51988"/>
                      <a:pt x="15624" y="49279"/>
                    </a:cubicBezTo>
                    <a:cubicBezTo>
                      <a:pt x="14801" y="45301"/>
                      <a:pt x="13704" y="41187"/>
                      <a:pt x="12263" y="37209"/>
                    </a:cubicBezTo>
                    <a:cubicBezTo>
                      <a:pt x="11920" y="36386"/>
                      <a:pt x="11132" y="33574"/>
                      <a:pt x="9040" y="31105"/>
                    </a:cubicBezTo>
                    <a:cubicBezTo>
                      <a:pt x="8011" y="29871"/>
                      <a:pt x="6605" y="28876"/>
                      <a:pt x="5405" y="28568"/>
                    </a:cubicBezTo>
                    <a:cubicBezTo>
                      <a:pt x="4205" y="28225"/>
                      <a:pt x="3417" y="28499"/>
                      <a:pt x="3279" y="28945"/>
                    </a:cubicBezTo>
                    <a:cubicBezTo>
                      <a:pt x="3108" y="29494"/>
                      <a:pt x="3691" y="30111"/>
                      <a:pt x="4171" y="30934"/>
                    </a:cubicBezTo>
                    <a:cubicBezTo>
                      <a:pt x="4685" y="31722"/>
                      <a:pt x="5131" y="32717"/>
                      <a:pt x="5474" y="33951"/>
                    </a:cubicBezTo>
                    <a:cubicBezTo>
                      <a:pt x="5817" y="35151"/>
                      <a:pt x="6057" y="36489"/>
                      <a:pt x="6263" y="37655"/>
                    </a:cubicBezTo>
                    <a:cubicBezTo>
                      <a:pt x="6434" y="38786"/>
                      <a:pt x="6605" y="39884"/>
                      <a:pt x="6708" y="40329"/>
                    </a:cubicBezTo>
                    <a:lnTo>
                      <a:pt x="6777" y="40638"/>
                    </a:lnTo>
                    <a:close/>
                    <a:moveTo>
                      <a:pt x="73162" y="97731"/>
                    </a:moveTo>
                    <a:cubicBezTo>
                      <a:pt x="68808" y="97319"/>
                      <a:pt x="64350" y="96290"/>
                      <a:pt x="60338" y="94713"/>
                    </a:cubicBezTo>
                    <a:cubicBezTo>
                      <a:pt x="58349" y="93925"/>
                      <a:pt x="56463" y="92964"/>
                      <a:pt x="54817" y="91833"/>
                    </a:cubicBezTo>
                    <a:cubicBezTo>
                      <a:pt x="53137" y="90701"/>
                      <a:pt x="51834" y="89467"/>
                      <a:pt x="50325" y="87787"/>
                    </a:cubicBezTo>
                    <a:cubicBezTo>
                      <a:pt x="48885" y="86175"/>
                      <a:pt x="47308" y="84186"/>
                      <a:pt x="45113" y="82300"/>
                    </a:cubicBezTo>
                    <a:cubicBezTo>
                      <a:pt x="44016" y="81374"/>
                      <a:pt x="42781" y="80483"/>
                      <a:pt x="41376" y="79797"/>
                    </a:cubicBezTo>
                    <a:cubicBezTo>
                      <a:pt x="39970" y="79111"/>
                      <a:pt x="38495" y="78700"/>
                      <a:pt x="37089" y="78528"/>
                    </a:cubicBezTo>
                    <a:cubicBezTo>
                      <a:pt x="35992" y="78322"/>
                      <a:pt x="33112" y="78185"/>
                      <a:pt x="30849" y="79008"/>
                    </a:cubicBezTo>
                    <a:cubicBezTo>
                      <a:pt x="28551" y="79763"/>
                      <a:pt x="27077" y="81306"/>
                      <a:pt x="27488" y="81957"/>
                    </a:cubicBezTo>
                    <a:cubicBezTo>
                      <a:pt x="27934" y="82677"/>
                      <a:pt x="30060" y="82163"/>
                      <a:pt x="32323" y="82403"/>
                    </a:cubicBezTo>
                    <a:cubicBezTo>
                      <a:pt x="33455" y="82506"/>
                      <a:pt x="34586" y="82712"/>
                      <a:pt x="35512" y="83020"/>
                    </a:cubicBezTo>
                    <a:cubicBezTo>
                      <a:pt x="36438" y="83294"/>
                      <a:pt x="37158" y="83672"/>
                      <a:pt x="37535" y="83877"/>
                    </a:cubicBezTo>
                    <a:cubicBezTo>
                      <a:pt x="40553" y="85523"/>
                      <a:pt x="42439" y="88644"/>
                      <a:pt x="45387" y="92278"/>
                    </a:cubicBezTo>
                    <a:cubicBezTo>
                      <a:pt x="46862" y="94061"/>
                      <a:pt x="48816" y="95982"/>
                      <a:pt x="50908" y="97388"/>
                    </a:cubicBezTo>
                    <a:cubicBezTo>
                      <a:pt x="53000" y="98828"/>
                      <a:pt x="55229" y="99960"/>
                      <a:pt x="57458" y="100885"/>
                    </a:cubicBezTo>
                    <a:cubicBezTo>
                      <a:pt x="60681" y="102188"/>
                      <a:pt x="64007" y="103011"/>
                      <a:pt x="67333" y="103526"/>
                    </a:cubicBezTo>
                    <a:cubicBezTo>
                      <a:pt x="70693" y="104006"/>
                      <a:pt x="74088" y="104109"/>
                      <a:pt x="77311" y="103800"/>
                    </a:cubicBezTo>
                    <a:cubicBezTo>
                      <a:pt x="78614" y="103697"/>
                      <a:pt x="82661" y="103286"/>
                      <a:pt x="86158" y="102154"/>
                    </a:cubicBezTo>
                    <a:cubicBezTo>
                      <a:pt x="89656" y="101057"/>
                      <a:pt x="92468" y="99308"/>
                      <a:pt x="92056" y="98313"/>
                    </a:cubicBezTo>
                    <a:cubicBezTo>
                      <a:pt x="91611" y="97182"/>
                      <a:pt x="87736" y="97799"/>
                      <a:pt x="83552" y="97936"/>
                    </a:cubicBezTo>
                    <a:cubicBezTo>
                      <a:pt x="81461" y="98039"/>
                      <a:pt x="79300" y="98039"/>
                      <a:pt x="77483" y="97971"/>
                    </a:cubicBezTo>
                    <a:cubicBezTo>
                      <a:pt x="75666" y="97902"/>
                      <a:pt x="74225" y="97799"/>
                      <a:pt x="73574" y="97731"/>
                    </a:cubicBezTo>
                    <a:lnTo>
                      <a:pt x="73162" y="97731"/>
                    </a:lnTo>
                    <a:close/>
                    <a:moveTo>
                      <a:pt x="140405" y="59429"/>
                    </a:moveTo>
                    <a:cubicBezTo>
                      <a:pt x="138725" y="60355"/>
                      <a:pt x="136736" y="61383"/>
                      <a:pt x="134987" y="62961"/>
                    </a:cubicBezTo>
                    <a:cubicBezTo>
                      <a:pt x="133238" y="64435"/>
                      <a:pt x="131833" y="66218"/>
                      <a:pt x="130667" y="68001"/>
                    </a:cubicBezTo>
                    <a:cubicBezTo>
                      <a:pt x="128335" y="71636"/>
                      <a:pt x="126895" y="75442"/>
                      <a:pt x="125386" y="78906"/>
                    </a:cubicBezTo>
                    <a:cubicBezTo>
                      <a:pt x="124666" y="80586"/>
                      <a:pt x="123877" y="82232"/>
                      <a:pt x="123054" y="83774"/>
                    </a:cubicBezTo>
                    <a:cubicBezTo>
                      <a:pt x="122231" y="85352"/>
                      <a:pt x="121409" y="86586"/>
                      <a:pt x="120688" y="87375"/>
                    </a:cubicBezTo>
                    <a:cubicBezTo>
                      <a:pt x="120517" y="87547"/>
                      <a:pt x="120311" y="87752"/>
                      <a:pt x="119797" y="88026"/>
                    </a:cubicBezTo>
                    <a:cubicBezTo>
                      <a:pt x="119317" y="88301"/>
                      <a:pt x="118528" y="88575"/>
                      <a:pt x="117637" y="88884"/>
                    </a:cubicBezTo>
                    <a:cubicBezTo>
                      <a:pt x="116779" y="89227"/>
                      <a:pt x="115853" y="89638"/>
                      <a:pt x="115236" y="90152"/>
                    </a:cubicBezTo>
                    <a:cubicBezTo>
                      <a:pt x="114619" y="90667"/>
                      <a:pt x="114379" y="91181"/>
                      <a:pt x="114585" y="91524"/>
                    </a:cubicBezTo>
                    <a:cubicBezTo>
                      <a:pt x="114790" y="91901"/>
                      <a:pt x="115408" y="91970"/>
                      <a:pt x="116196" y="92038"/>
                    </a:cubicBezTo>
                    <a:cubicBezTo>
                      <a:pt x="116985" y="92107"/>
                      <a:pt x="117945" y="92210"/>
                      <a:pt x="119077" y="92278"/>
                    </a:cubicBezTo>
                    <a:cubicBezTo>
                      <a:pt x="120174" y="92347"/>
                      <a:pt x="121443" y="92313"/>
                      <a:pt x="122609" y="91970"/>
                    </a:cubicBezTo>
                    <a:cubicBezTo>
                      <a:pt x="123774" y="91627"/>
                      <a:pt x="124632" y="91113"/>
                      <a:pt x="125077" y="90804"/>
                    </a:cubicBezTo>
                    <a:cubicBezTo>
                      <a:pt x="126895" y="89604"/>
                      <a:pt x="128095" y="88061"/>
                      <a:pt x="129227" y="86552"/>
                    </a:cubicBezTo>
                    <a:cubicBezTo>
                      <a:pt x="130358" y="85009"/>
                      <a:pt x="131250" y="83329"/>
                      <a:pt x="132073" y="81683"/>
                    </a:cubicBezTo>
                    <a:cubicBezTo>
                      <a:pt x="133719" y="78357"/>
                      <a:pt x="135022" y="75099"/>
                      <a:pt x="136667" y="72390"/>
                    </a:cubicBezTo>
                    <a:cubicBezTo>
                      <a:pt x="137868" y="70470"/>
                      <a:pt x="139205" y="68755"/>
                      <a:pt x="140782" y="67350"/>
                    </a:cubicBezTo>
                    <a:cubicBezTo>
                      <a:pt x="142325" y="65978"/>
                      <a:pt x="144726" y="64675"/>
                      <a:pt x="146954" y="62652"/>
                    </a:cubicBezTo>
                    <a:cubicBezTo>
                      <a:pt x="147846" y="61897"/>
                      <a:pt x="150486" y="59291"/>
                      <a:pt x="151824" y="56240"/>
                    </a:cubicBezTo>
                    <a:cubicBezTo>
                      <a:pt x="153264" y="53257"/>
                      <a:pt x="153435" y="50136"/>
                      <a:pt x="152407" y="49759"/>
                    </a:cubicBezTo>
                    <a:cubicBezTo>
                      <a:pt x="151275" y="49313"/>
                      <a:pt x="149595" y="52159"/>
                      <a:pt x="147160" y="54525"/>
                    </a:cubicBezTo>
                    <a:cubicBezTo>
                      <a:pt x="145960" y="55725"/>
                      <a:pt x="144623" y="56823"/>
                      <a:pt x="143423" y="57645"/>
                    </a:cubicBezTo>
                    <a:cubicBezTo>
                      <a:pt x="142257" y="58434"/>
                      <a:pt x="141228" y="59017"/>
                      <a:pt x="140714" y="59291"/>
                    </a:cubicBezTo>
                    <a:lnTo>
                      <a:pt x="140405" y="59463"/>
                    </a:lnTo>
                    <a:close/>
                    <a:moveTo>
                      <a:pt x="110984" y="26339"/>
                    </a:moveTo>
                    <a:cubicBezTo>
                      <a:pt x="108653" y="26819"/>
                      <a:pt x="106287" y="27093"/>
                      <a:pt x="104092" y="27745"/>
                    </a:cubicBezTo>
                    <a:cubicBezTo>
                      <a:pt x="102995" y="28053"/>
                      <a:pt x="101863" y="28328"/>
                      <a:pt x="100937" y="29151"/>
                    </a:cubicBezTo>
                    <a:cubicBezTo>
                      <a:pt x="100594" y="29459"/>
                      <a:pt x="99017" y="30419"/>
                      <a:pt x="99394" y="31859"/>
                    </a:cubicBezTo>
                    <a:cubicBezTo>
                      <a:pt x="99840" y="33471"/>
                      <a:pt x="102343" y="33883"/>
                      <a:pt x="102995" y="34054"/>
                    </a:cubicBezTo>
                    <a:cubicBezTo>
                      <a:pt x="105498" y="34706"/>
                      <a:pt x="107898" y="34191"/>
                      <a:pt x="110127" y="33677"/>
                    </a:cubicBezTo>
                    <a:cubicBezTo>
                      <a:pt x="111739" y="33334"/>
                      <a:pt x="113316" y="32648"/>
                      <a:pt x="114653" y="31654"/>
                    </a:cubicBezTo>
                    <a:cubicBezTo>
                      <a:pt x="115202" y="31277"/>
                      <a:pt x="118048" y="29391"/>
                      <a:pt x="117019" y="27505"/>
                    </a:cubicBezTo>
                    <a:cubicBezTo>
                      <a:pt x="115888" y="25447"/>
                      <a:pt x="111807" y="26236"/>
                      <a:pt x="111122" y="26339"/>
                    </a:cubicBezTo>
                    <a:lnTo>
                      <a:pt x="111019" y="26339"/>
                    </a:lnTo>
                    <a:close/>
                  </a:path>
                </a:pathLst>
              </a:custGeom>
              <a:grpFill/>
              <a:ln w="3429" cap="flat">
                <a:noFill/>
                <a:prstDash val="solid"/>
                <a:miter/>
              </a:ln>
            </p:spPr>
            <p:txBody>
              <a:bodyPr/>
              <a:lstStyle/>
              <a:p>
                <a:endParaRPr lang="en-US"/>
              </a:p>
            </p:txBody>
          </p:sp>
          <p:sp>
            <p:nvSpPr>
              <p:cNvPr id="1221" name="Freeform 1220">
                <a:extLst>
                  <a:ext uri="{FF2B5EF4-FFF2-40B4-BE49-F238E27FC236}">
                    <a16:creationId xmlns:a16="http://schemas.microsoft.com/office/drawing/2014/main" id="{EDC92ED3-FBB9-4055-E9A8-8A0EF92B5D5E}"/>
                  </a:ext>
                </a:extLst>
              </p:cNvPr>
              <p:cNvSpPr/>
              <p:nvPr/>
            </p:nvSpPr>
            <p:spPr>
              <a:xfrm>
                <a:off x="4459966" y="4222127"/>
                <a:ext cx="38634" cy="14932"/>
              </a:xfrm>
              <a:custGeom>
                <a:avLst/>
                <a:gdLst>
                  <a:gd name="csX0" fmla="*/ 12471 w 38634"/>
                  <a:gd name="csY0" fmla="*/ 14470 h 14932"/>
                  <a:gd name="csX1" fmla="*/ 13088 w 38634"/>
                  <a:gd name="csY1" fmla="*/ 14299 h 14932"/>
                  <a:gd name="csX2" fmla="*/ 13705 w 38634"/>
                  <a:gd name="csY2" fmla="*/ 14093 h 14932"/>
                  <a:gd name="csX3" fmla="*/ 14322 w 38634"/>
                  <a:gd name="csY3" fmla="*/ 13887 h 14932"/>
                  <a:gd name="csX4" fmla="*/ 14940 w 38634"/>
                  <a:gd name="csY4" fmla="*/ 13647 h 14932"/>
                  <a:gd name="csX5" fmla="*/ 17271 w 38634"/>
                  <a:gd name="csY5" fmla="*/ 12481 h 14932"/>
                  <a:gd name="csX6" fmla="*/ 21215 w 38634"/>
                  <a:gd name="csY6" fmla="*/ 9773 h 14932"/>
                  <a:gd name="csX7" fmla="*/ 27730 w 38634"/>
                  <a:gd name="csY7" fmla="*/ 5795 h 14932"/>
                  <a:gd name="csX8" fmla="*/ 28450 w 38634"/>
                  <a:gd name="csY8" fmla="*/ 5623 h 14932"/>
                  <a:gd name="csX9" fmla="*/ 28793 w 38634"/>
                  <a:gd name="csY9" fmla="*/ 5555 h 14932"/>
                  <a:gd name="csX10" fmla="*/ 29170 w 38634"/>
                  <a:gd name="csY10" fmla="*/ 5555 h 14932"/>
                  <a:gd name="csX11" fmla="*/ 29547 w 38634"/>
                  <a:gd name="csY11" fmla="*/ 5555 h 14932"/>
                  <a:gd name="csX12" fmla="*/ 29924 w 38634"/>
                  <a:gd name="csY12" fmla="*/ 5555 h 14932"/>
                  <a:gd name="csX13" fmla="*/ 30302 w 38634"/>
                  <a:gd name="csY13" fmla="*/ 5589 h 14932"/>
                  <a:gd name="csX14" fmla="*/ 30507 w 38634"/>
                  <a:gd name="csY14" fmla="*/ 5589 h 14932"/>
                  <a:gd name="csX15" fmla="*/ 30713 w 38634"/>
                  <a:gd name="csY15" fmla="*/ 5658 h 14932"/>
                  <a:gd name="csX16" fmla="*/ 33765 w 38634"/>
                  <a:gd name="csY16" fmla="*/ 6618 h 14932"/>
                  <a:gd name="csX17" fmla="*/ 35891 w 38634"/>
                  <a:gd name="csY17" fmla="*/ 8024 h 14932"/>
                  <a:gd name="csX18" fmla="*/ 36200 w 38634"/>
                  <a:gd name="csY18" fmla="*/ 8264 h 14932"/>
                  <a:gd name="csX19" fmla="*/ 36508 w 38634"/>
                  <a:gd name="csY19" fmla="*/ 8504 h 14932"/>
                  <a:gd name="csX20" fmla="*/ 37057 w 38634"/>
                  <a:gd name="csY20" fmla="*/ 8950 h 14932"/>
                  <a:gd name="csX21" fmla="*/ 38051 w 38634"/>
                  <a:gd name="csY21" fmla="*/ 9327 h 14932"/>
                  <a:gd name="csX22" fmla="*/ 38634 w 38634"/>
                  <a:gd name="csY22" fmla="*/ 8229 h 14932"/>
                  <a:gd name="csX23" fmla="*/ 38531 w 38634"/>
                  <a:gd name="csY23" fmla="*/ 7201 h 14932"/>
                  <a:gd name="csX24" fmla="*/ 38360 w 38634"/>
                  <a:gd name="csY24" fmla="*/ 6618 h 14932"/>
                  <a:gd name="csX25" fmla="*/ 38257 w 38634"/>
                  <a:gd name="csY25" fmla="*/ 6309 h 14932"/>
                  <a:gd name="csX26" fmla="*/ 38120 w 38634"/>
                  <a:gd name="csY26" fmla="*/ 6001 h 14932"/>
                  <a:gd name="csX27" fmla="*/ 37845 w 38634"/>
                  <a:gd name="csY27" fmla="*/ 5418 h 14932"/>
                  <a:gd name="csX28" fmla="*/ 37503 w 38634"/>
                  <a:gd name="csY28" fmla="*/ 4835 h 14932"/>
                  <a:gd name="csX29" fmla="*/ 37331 w 38634"/>
                  <a:gd name="csY29" fmla="*/ 4560 h 14932"/>
                  <a:gd name="csX30" fmla="*/ 37125 w 38634"/>
                  <a:gd name="csY30" fmla="*/ 4286 h 14932"/>
                  <a:gd name="csX31" fmla="*/ 36748 w 38634"/>
                  <a:gd name="csY31" fmla="*/ 3806 h 14932"/>
                  <a:gd name="csX32" fmla="*/ 35994 w 38634"/>
                  <a:gd name="csY32" fmla="*/ 3018 h 14932"/>
                  <a:gd name="csX33" fmla="*/ 35411 w 38634"/>
                  <a:gd name="csY33" fmla="*/ 2503 h 14932"/>
                  <a:gd name="csX34" fmla="*/ 31159 w 38634"/>
                  <a:gd name="csY34" fmla="*/ 308 h 14932"/>
                  <a:gd name="csX35" fmla="*/ 30542 w 38634"/>
                  <a:gd name="csY35" fmla="*/ 171 h 14932"/>
                  <a:gd name="csX36" fmla="*/ 29890 w 38634"/>
                  <a:gd name="csY36" fmla="*/ 68 h 14932"/>
                  <a:gd name="csX37" fmla="*/ 29239 w 38634"/>
                  <a:gd name="csY37" fmla="*/ 0 h 14932"/>
                  <a:gd name="csX38" fmla="*/ 28587 w 38634"/>
                  <a:gd name="csY38" fmla="*/ 0 h 14932"/>
                  <a:gd name="csX39" fmla="*/ 28244 w 38634"/>
                  <a:gd name="csY39" fmla="*/ 0 h 14932"/>
                  <a:gd name="csX40" fmla="*/ 27901 w 38634"/>
                  <a:gd name="csY40" fmla="*/ 0 h 14932"/>
                  <a:gd name="csX41" fmla="*/ 27250 w 38634"/>
                  <a:gd name="csY41" fmla="*/ 103 h 14932"/>
                  <a:gd name="csX42" fmla="*/ 25981 w 38634"/>
                  <a:gd name="csY42" fmla="*/ 343 h 14932"/>
                  <a:gd name="csX43" fmla="*/ 21489 w 38634"/>
                  <a:gd name="csY43" fmla="*/ 2366 h 14932"/>
                  <a:gd name="csX44" fmla="*/ 17957 w 38634"/>
                  <a:gd name="csY44" fmla="*/ 4938 h 14932"/>
                  <a:gd name="csX45" fmla="*/ 15728 w 38634"/>
                  <a:gd name="csY45" fmla="*/ 6686 h 14932"/>
                  <a:gd name="csX46" fmla="*/ 13637 w 38634"/>
                  <a:gd name="csY46" fmla="*/ 8161 h 14932"/>
                  <a:gd name="csX47" fmla="*/ 11476 w 38634"/>
                  <a:gd name="csY47" fmla="*/ 9258 h 14932"/>
                  <a:gd name="csX48" fmla="*/ 9145 w 38634"/>
                  <a:gd name="csY48" fmla="*/ 10047 h 14932"/>
                  <a:gd name="csX49" fmla="*/ 8425 w 38634"/>
                  <a:gd name="csY49" fmla="*/ 10218 h 14932"/>
                  <a:gd name="csX50" fmla="*/ 7910 w 38634"/>
                  <a:gd name="csY50" fmla="*/ 10321 h 14932"/>
                  <a:gd name="csX51" fmla="*/ 7327 w 38634"/>
                  <a:gd name="csY51" fmla="*/ 10424 h 14932"/>
                  <a:gd name="csX52" fmla="*/ 4447 w 38634"/>
                  <a:gd name="csY52" fmla="*/ 10595 h 14932"/>
                  <a:gd name="csX53" fmla="*/ 1669 w 38634"/>
                  <a:gd name="csY53" fmla="*/ 10527 h 14932"/>
                  <a:gd name="csX54" fmla="*/ 641 w 38634"/>
                  <a:gd name="csY54" fmla="*/ 10630 h 14932"/>
                  <a:gd name="csX55" fmla="*/ 58 w 38634"/>
                  <a:gd name="csY55" fmla="*/ 11007 h 14932"/>
                  <a:gd name="csX56" fmla="*/ 161 w 38634"/>
                  <a:gd name="csY56" fmla="*/ 11761 h 14932"/>
                  <a:gd name="csX57" fmla="*/ 504 w 38634"/>
                  <a:gd name="csY57" fmla="*/ 12241 h 14932"/>
                  <a:gd name="csX58" fmla="*/ 1052 w 38634"/>
                  <a:gd name="csY58" fmla="*/ 12721 h 14932"/>
                  <a:gd name="csX59" fmla="*/ 4721 w 38634"/>
                  <a:gd name="csY59" fmla="*/ 14436 h 14932"/>
                  <a:gd name="csX60" fmla="*/ 9248 w 38634"/>
                  <a:gd name="csY60" fmla="*/ 14916 h 14932"/>
                  <a:gd name="csX61" fmla="*/ 11065 w 38634"/>
                  <a:gd name="csY61" fmla="*/ 14744 h 14932"/>
                  <a:gd name="csX62" fmla="*/ 12231 w 38634"/>
                  <a:gd name="csY62" fmla="*/ 14505 h 14932"/>
                  <a:gd name="csX63" fmla="*/ 12539 w 38634"/>
                  <a:gd name="csY63" fmla="*/ 14436 h 14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38634" h="14932">
                    <a:moveTo>
                      <a:pt x="12471" y="14470"/>
                    </a:moveTo>
                    <a:lnTo>
                      <a:pt x="13088" y="14299"/>
                    </a:lnTo>
                    <a:cubicBezTo>
                      <a:pt x="13294" y="14230"/>
                      <a:pt x="13500" y="14162"/>
                      <a:pt x="13705" y="14093"/>
                    </a:cubicBezTo>
                    <a:cubicBezTo>
                      <a:pt x="13911" y="14024"/>
                      <a:pt x="14117" y="13956"/>
                      <a:pt x="14322" y="13887"/>
                    </a:cubicBezTo>
                    <a:lnTo>
                      <a:pt x="14940" y="13647"/>
                    </a:lnTo>
                    <a:cubicBezTo>
                      <a:pt x="15728" y="13338"/>
                      <a:pt x="16517" y="12927"/>
                      <a:pt x="17271" y="12481"/>
                    </a:cubicBezTo>
                    <a:cubicBezTo>
                      <a:pt x="18746" y="11624"/>
                      <a:pt x="20015" y="10664"/>
                      <a:pt x="21215" y="9773"/>
                    </a:cubicBezTo>
                    <a:cubicBezTo>
                      <a:pt x="23615" y="7921"/>
                      <a:pt x="25741" y="6344"/>
                      <a:pt x="27730" y="5795"/>
                    </a:cubicBezTo>
                    <a:cubicBezTo>
                      <a:pt x="27970" y="5726"/>
                      <a:pt x="28244" y="5658"/>
                      <a:pt x="28450" y="5623"/>
                    </a:cubicBezTo>
                    <a:cubicBezTo>
                      <a:pt x="28553" y="5623"/>
                      <a:pt x="28690" y="5589"/>
                      <a:pt x="28793" y="5555"/>
                    </a:cubicBezTo>
                    <a:cubicBezTo>
                      <a:pt x="28930" y="5555"/>
                      <a:pt x="29033" y="5555"/>
                      <a:pt x="29170" y="5555"/>
                    </a:cubicBezTo>
                    <a:cubicBezTo>
                      <a:pt x="29273" y="5555"/>
                      <a:pt x="29410" y="5555"/>
                      <a:pt x="29547" y="5555"/>
                    </a:cubicBezTo>
                    <a:lnTo>
                      <a:pt x="29924" y="5555"/>
                    </a:lnTo>
                    <a:cubicBezTo>
                      <a:pt x="29924" y="5555"/>
                      <a:pt x="30164" y="5589"/>
                      <a:pt x="30302" y="5589"/>
                    </a:cubicBezTo>
                    <a:lnTo>
                      <a:pt x="30507" y="5589"/>
                    </a:lnTo>
                    <a:cubicBezTo>
                      <a:pt x="30507" y="5589"/>
                      <a:pt x="30713" y="5658"/>
                      <a:pt x="30713" y="5658"/>
                    </a:cubicBezTo>
                    <a:cubicBezTo>
                      <a:pt x="31742" y="5829"/>
                      <a:pt x="32771" y="6172"/>
                      <a:pt x="33765" y="6618"/>
                    </a:cubicBezTo>
                    <a:cubicBezTo>
                      <a:pt x="34176" y="6789"/>
                      <a:pt x="35102" y="7372"/>
                      <a:pt x="35891" y="8024"/>
                    </a:cubicBezTo>
                    <a:cubicBezTo>
                      <a:pt x="35994" y="8127"/>
                      <a:pt x="36097" y="8195"/>
                      <a:pt x="36200" y="8264"/>
                    </a:cubicBezTo>
                    <a:cubicBezTo>
                      <a:pt x="36302" y="8332"/>
                      <a:pt x="36405" y="8435"/>
                      <a:pt x="36508" y="8504"/>
                    </a:cubicBezTo>
                    <a:cubicBezTo>
                      <a:pt x="36680" y="8675"/>
                      <a:pt x="36885" y="8812"/>
                      <a:pt x="37057" y="8950"/>
                    </a:cubicBezTo>
                    <a:cubicBezTo>
                      <a:pt x="37400" y="9224"/>
                      <a:pt x="37743" y="9395"/>
                      <a:pt x="38051" y="9327"/>
                    </a:cubicBezTo>
                    <a:cubicBezTo>
                      <a:pt x="38394" y="9258"/>
                      <a:pt x="38566" y="8847"/>
                      <a:pt x="38634" y="8229"/>
                    </a:cubicBezTo>
                    <a:cubicBezTo>
                      <a:pt x="38634" y="7921"/>
                      <a:pt x="38634" y="7578"/>
                      <a:pt x="38531" y="7201"/>
                    </a:cubicBezTo>
                    <a:cubicBezTo>
                      <a:pt x="38497" y="7029"/>
                      <a:pt x="38428" y="6824"/>
                      <a:pt x="38360" y="6618"/>
                    </a:cubicBezTo>
                    <a:cubicBezTo>
                      <a:pt x="38360" y="6515"/>
                      <a:pt x="38291" y="6412"/>
                      <a:pt x="38257" y="6309"/>
                    </a:cubicBezTo>
                    <a:cubicBezTo>
                      <a:pt x="38223" y="6206"/>
                      <a:pt x="38188" y="6103"/>
                      <a:pt x="38120" y="6001"/>
                    </a:cubicBezTo>
                    <a:cubicBezTo>
                      <a:pt x="38017" y="5795"/>
                      <a:pt x="37948" y="5589"/>
                      <a:pt x="37845" y="5418"/>
                    </a:cubicBezTo>
                    <a:cubicBezTo>
                      <a:pt x="37743" y="5212"/>
                      <a:pt x="37605" y="5041"/>
                      <a:pt x="37503" y="4835"/>
                    </a:cubicBezTo>
                    <a:cubicBezTo>
                      <a:pt x="37434" y="4732"/>
                      <a:pt x="37400" y="4663"/>
                      <a:pt x="37331" y="4560"/>
                    </a:cubicBezTo>
                    <a:cubicBezTo>
                      <a:pt x="37263" y="4457"/>
                      <a:pt x="37194" y="4389"/>
                      <a:pt x="37125" y="4286"/>
                    </a:cubicBezTo>
                    <a:cubicBezTo>
                      <a:pt x="36988" y="4115"/>
                      <a:pt x="36851" y="3943"/>
                      <a:pt x="36748" y="3806"/>
                    </a:cubicBezTo>
                    <a:cubicBezTo>
                      <a:pt x="36474" y="3497"/>
                      <a:pt x="36234" y="3223"/>
                      <a:pt x="35994" y="3018"/>
                    </a:cubicBezTo>
                    <a:cubicBezTo>
                      <a:pt x="35754" y="2812"/>
                      <a:pt x="35548" y="2640"/>
                      <a:pt x="35411" y="2503"/>
                    </a:cubicBezTo>
                    <a:cubicBezTo>
                      <a:pt x="34245" y="1474"/>
                      <a:pt x="32805" y="720"/>
                      <a:pt x="31159" y="308"/>
                    </a:cubicBezTo>
                    <a:lnTo>
                      <a:pt x="30542" y="171"/>
                    </a:lnTo>
                    <a:cubicBezTo>
                      <a:pt x="30336" y="137"/>
                      <a:pt x="30130" y="103"/>
                      <a:pt x="29890" y="68"/>
                    </a:cubicBezTo>
                    <a:cubicBezTo>
                      <a:pt x="29684" y="68"/>
                      <a:pt x="29479" y="0"/>
                      <a:pt x="29239" y="0"/>
                    </a:cubicBezTo>
                    <a:lnTo>
                      <a:pt x="28587" y="0"/>
                    </a:lnTo>
                    <a:cubicBezTo>
                      <a:pt x="28587" y="0"/>
                      <a:pt x="28244" y="0"/>
                      <a:pt x="28244" y="0"/>
                    </a:cubicBezTo>
                    <a:lnTo>
                      <a:pt x="27901" y="0"/>
                    </a:lnTo>
                    <a:cubicBezTo>
                      <a:pt x="27901" y="0"/>
                      <a:pt x="27250" y="103"/>
                      <a:pt x="27250" y="103"/>
                    </a:cubicBezTo>
                    <a:cubicBezTo>
                      <a:pt x="26804" y="171"/>
                      <a:pt x="26393" y="240"/>
                      <a:pt x="25981" y="343"/>
                    </a:cubicBezTo>
                    <a:cubicBezTo>
                      <a:pt x="24301" y="754"/>
                      <a:pt x="22792" y="1509"/>
                      <a:pt x="21489" y="2366"/>
                    </a:cubicBezTo>
                    <a:cubicBezTo>
                      <a:pt x="20186" y="3189"/>
                      <a:pt x="19020" y="4080"/>
                      <a:pt x="17957" y="4938"/>
                    </a:cubicBezTo>
                    <a:cubicBezTo>
                      <a:pt x="17203" y="5521"/>
                      <a:pt x="16448" y="6138"/>
                      <a:pt x="15728" y="6686"/>
                    </a:cubicBezTo>
                    <a:cubicBezTo>
                      <a:pt x="15008" y="7235"/>
                      <a:pt x="14322" y="7715"/>
                      <a:pt x="13637" y="8161"/>
                    </a:cubicBezTo>
                    <a:cubicBezTo>
                      <a:pt x="12951" y="8573"/>
                      <a:pt x="12231" y="8950"/>
                      <a:pt x="11476" y="9258"/>
                    </a:cubicBezTo>
                    <a:cubicBezTo>
                      <a:pt x="10722" y="9567"/>
                      <a:pt x="9933" y="9841"/>
                      <a:pt x="9145" y="10047"/>
                    </a:cubicBezTo>
                    <a:cubicBezTo>
                      <a:pt x="8973" y="10081"/>
                      <a:pt x="8733" y="10150"/>
                      <a:pt x="8425" y="10218"/>
                    </a:cubicBezTo>
                    <a:cubicBezTo>
                      <a:pt x="8253" y="10253"/>
                      <a:pt x="8082" y="10287"/>
                      <a:pt x="7910" y="10321"/>
                    </a:cubicBezTo>
                    <a:cubicBezTo>
                      <a:pt x="7739" y="10321"/>
                      <a:pt x="7533" y="10390"/>
                      <a:pt x="7327" y="10424"/>
                    </a:cubicBezTo>
                    <a:cubicBezTo>
                      <a:pt x="6470" y="10561"/>
                      <a:pt x="5476" y="10595"/>
                      <a:pt x="4447" y="10595"/>
                    </a:cubicBezTo>
                    <a:cubicBezTo>
                      <a:pt x="3453" y="10595"/>
                      <a:pt x="2458" y="10561"/>
                      <a:pt x="1669" y="10527"/>
                    </a:cubicBezTo>
                    <a:cubicBezTo>
                      <a:pt x="1258" y="10527"/>
                      <a:pt x="915" y="10527"/>
                      <a:pt x="641" y="10630"/>
                    </a:cubicBezTo>
                    <a:cubicBezTo>
                      <a:pt x="366" y="10698"/>
                      <a:pt x="161" y="10835"/>
                      <a:pt x="58" y="11007"/>
                    </a:cubicBezTo>
                    <a:cubicBezTo>
                      <a:pt x="-45" y="11212"/>
                      <a:pt x="-11" y="11487"/>
                      <a:pt x="161" y="11761"/>
                    </a:cubicBezTo>
                    <a:cubicBezTo>
                      <a:pt x="229" y="11899"/>
                      <a:pt x="366" y="12070"/>
                      <a:pt x="504" y="12241"/>
                    </a:cubicBezTo>
                    <a:cubicBezTo>
                      <a:pt x="641" y="12413"/>
                      <a:pt x="847" y="12550"/>
                      <a:pt x="1052" y="12721"/>
                    </a:cubicBezTo>
                    <a:cubicBezTo>
                      <a:pt x="1910" y="13407"/>
                      <a:pt x="3247" y="14059"/>
                      <a:pt x="4721" y="14436"/>
                    </a:cubicBezTo>
                    <a:cubicBezTo>
                      <a:pt x="6230" y="14847"/>
                      <a:pt x="7876" y="14985"/>
                      <a:pt x="9248" y="14916"/>
                    </a:cubicBezTo>
                    <a:cubicBezTo>
                      <a:pt x="9933" y="14916"/>
                      <a:pt x="10551" y="14813"/>
                      <a:pt x="11065" y="14744"/>
                    </a:cubicBezTo>
                    <a:cubicBezTo>
                      <a:pt x="11579" y="14641"/>
                      <a:pt x="11991" y="14573"/>
                      <a:pt x="12231" y="14505"/>
                    </a:cubicBezTo>
                    <a:lnTo>
                      <a:pt x="12539" y="14436"/>
                    </a:lnTo>
                    <a:close/>
                  </a:path>
                </a:pathLst>
              </a:custGeom>
              <a:grpFill/>
              <a:ln w="3429" cap="flat">
                <a:noFill/>
                <a:prstDash val="solid"/>
                <a:miter/>
              </a:ln>
            </p:spPr>
            <p:txBody>
              <a:bodyPr/>
              <a:lstStyle/>
              <a:p>
                <a:endParaRPr lang="en-US"/>
              </a:p>
            </p:txBody>
          </p:sp>
          <p:sp>
            <p:nvSpPr>
              <p:cNvPr id="1222" name="Freeform 1221">
                <a:extLst>
                  <a:ext uri="{FF2B5EF4-FFF2-40B4-BE49-F238E27FC236}">
                    <a16:creationId xmlns:a16="http://schemas.microsoft.com/office/drawing/2014/main" id="{135740E8-B762-AECA-F41C-B519107AF02C}"/>
                  </a:ext>
                </a:extLst>
              </p:cNvPr>
              <p:cNvSpPr/>
              <p:nvPr/>
            </p:nvSpPr>
            <p:spPr>
              <a:xfrm>
                <a:off x="4492374" y="4173675"/>
                <a:ext cx="26890" cy="41115"/>
              </a:xfrm>
              <a:custGeom>
                <a:avLst/>
                <a:gdLst>
                  <a:gd name="csX0" fmla="*/ 18776 w 26890"/>
                  <a:gd name="csY0" fmla="*/ 11761 h 41115"/>
                  <a:gd name="csX1" fmla="*/ 17096 w 26890"/>
                  <a:gd name="csY1" fmla="*/ 16322 h 41115"/>
                  <a:gd name="csX2" fmla="*/ 16650 w 26890"/>
                  <a:gd name="csY2" fmla="*/ 17419 h 41115"/>
                  <a:gd name="csX3" fmla="*/ 16170 w 26890"/>
                  <a:gd name="csY3" fmla="*/ 18482 h 41115"/>
                  <a:gd name="csX4" fmla="*/ 15930 w 26890"/>
                  <a:gd name="csY4" fmla="*/ 18996 h 41115"/>
                  <a:gd name="csX5" fmla="*/ 15656 w 26890"/>
                  <a:gd name="csY5" fmla="*/ 19511 h 41115"/>
                  <a:gd name="csX6" fmla="*/ 15107 w 26890"/>
                  <a:gd name="csY6" fmla="*/ 20505 h 41115"/>
                  <a:gd name="csX7" fmla="*/ 12639 w 26890"/>
                  <a:gd name="csY7" fmla="*/ 24380 h 41115"/>
                  <a:gd name="csX8" fmla="*/ 9758 w 26890"/>
                  <a:gd name="csY8" fmla="*/ 28083 h 41115"/>
                  <a:gd name="csX9" fmla="*/ 6604 w 26890"/>
                  <a:gd name="csY9" fmla="*/ 31615 h 41115"/>
                  <a:gd name="csX10" fmla="*/ 5026 w 26890"/>
                  <a:gd name="csY10" fmla="*/ 33399 h 41115"/>
                  <a:gd name="csX11" fmla="*/ 3517 w 26890"/>
                  <a:gd name="csY11" fmla="*/ 35216 h 41115"/>
                  <a:gd name="csX12" fmla="*/ 1254 w 26890"/>
                  <a:gd name="csY12" fmla="*/ 38062 h 41115"/>
                  <a:gd name="csX13" fmla="*/ 123 w 26890"/>
                  <a:gd name="csY13" fmla="*/ 40908 h 41115"/>
                  <a:gd name="csX14" fmla="*/ 3552 w 26890"/>
                  <a:gd name="csY14" fmla="*/ 39982 h 41115"/>
                  <a:gd name="csX15" fmla="*/ 7289 w 26890"/>
                  <a:gd name="csY15" fmla="*/ 37582 h 41115"/>
                  <a:gd name="csX16" fmla="*/ 14319 w 26890"/>
                  <a:gd name="csY16" fmla="*/ 31512 h 41115"/>
                  <a:gd name="csX17" fmla="*/ 17405 w 26890"/>
                  <a:gd name="csY17" fmla="*/ 27775 h 41115"/>
                  <a:gd name="csX18" fmla="*/ 18091 w 26890"/>
                  <a:gd name="csY18" fmla="*/ 26780 h 41115"/>
                  <a:gd name="csX19" fmla="*/ 18434 w 26890"/>
                  <a:gd name="csY19" fmla="*/ 26266 h 41115"/>
                  <a:gd name="csX20" fmla="*/ 18776 w 26890"/>
                  <a:gd name="csY20" fmla="*/ 25752 h 41115"/>
                  <a:gd name="csX21" fmla="*/ 19428 w 26890"/>
                  <a:gd name="csY21" fmla="*/ 24723 h 41115"/>
                  <a:gd name="csX22" fmla="*/ 20045 w 26890"/>
                  <a:gd name="csY22" fmla="*/ 23660 h 41115"/>
                  <a:gd name="csX23" fmla="*/ 20457 w 26890"/>
                  <a:gd name="csY23" fmla="*/ 22906 h 41115"/>
                  <a:gd name="csX24" fmla="*/ 20834 w 26890"/>
                  <a:gd name="csY24" fmla="*/ 22117 h 41115"/>
                  <a:gd name="csX25" fmla="*/ 21211 w 26890"/>
                  <a:gd name="csY25" fmla="*/ 21328 h 41115"/>
                  <a:gd name="csX26" fmla="*/ 21554 w 26890"/>
                  <a:gd name="csY26" fmla="*/ 20505 h 41115"/>
                  <a:gd name="csX27" fmla="*/ 22754 w 26890"/>
                  <a:gd name="csY27" fmla="*/ 17179 h 41115"/>
                  <a:gd name="csX28" fmla="*/ 24400 w 26890"/>
                  <a:gd name="csY28" fmla="*/ 10699 h 41115"/>
                  <a:gd name="csX29" fmla="*/ 25875 w 26890"/>
                  <a:gd name="csY29" fmla="*/ 5006 h 41115"/>
                  <a:gd name="csX30" fmla="*/ 26732 w 26890"/>
                  <a:gd name="csY30" fmla="*/ 1920 h 41115"/>
                  <a:gd name="csX31" fmla="*/ 26663 w 26890"/>
                  <a:gd name="csY31" fmla="*/ 103 h 41115"/>
                  <a:gd name="csX32" fmla="*/ 25875 w 26890"/>
                  <a:gd name="csY32" fmla="*/ 103 h 41115"/>
                  <a:gd name="csX33" fmla="*/ 25326 w 26890"/>
                  <a:gd name="csY33" fmla="*/ 412 h 41115"/>
                  <a:gd name="csX34" fmla="*/ 25017 w 26890"/>
                  <a:gd name="csY34" fmla="*/ 651 h 41115"/>
                  <a:gd name="csX35" fmla="*/ 24709 w 26890"/>
                  <a:gd name="csY35" fmla="*/ 926 h 41115"/>
                  <a:gd name="csX36" fmla="*/ 22034 w 26890"/>
                  <a:gd name="csY36" fmla="*/ 4423 h 41115"/>
                  <a:gd name="csX37" fmla="*/ 20011 w 26890"/>
                  <a:gd name="csY37" fmla="*/ 8675 h 41115"/>
                  <a:gd name="csX38" fmla="*/ 18948 w 26890"/>
                  <a:gd name="csY38" fmla="*/ 11453 h 41115"/>
                  <a:gd name="csX39" fmla="*/ 18845 w 26890"/>
                  <a:gd name="csY39" fmla="*/ 11761 h 411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6890" h="41115">
                    <a:moveTo>
                      <a:pt x="18776" y="11761"/>
                    </a:moveTo>
                    <a:cubicBezTo>
                      <a:pt x="18228" y="13339"/>
                      <a:pt x="17679" y="14848"/>
                      <a:pt x="17096" y="16322"/>
                    </a:cubicBezTo>
                    <a:cubicBezTo>
                      <a:pt x="16959" y="16699"/>
                      <a:pt x="16788" y="17042"/>
                      <a:pt x="16650" y="17419"/>
                    </a:cubicBezTo>
                    <a:cubicBezTo>
                      <a:pt x="16513" y="17796"/>
                      <a:pt x="16342" y="18139"/>
                      <a:pt x="16170" y="18482"/>
                    </a:cubicBezTo>
                    <a:lnTo>
                      <a:pt x="15930" y="18996"/>
                    </a:lnTo>
                    <a:lnTo>
                      <a:pt x="15656" y="19511"/>
                    </a:lnTo>
                    <a:cubicBezTo>
                      <a:pt x="15485" y="19854"/>
                      <a:pt x="15313" y="20197"/>
                      <a:pt x="15107" y="20505"/>
                    </a:cubicBezTo>
                    <a:cubicBezTo>
                      <a:pt x="14353" y="21843"/>
                      <a:pt x="13530" y="23112"/>
                      <a:pt x="12639" y="24380"/>
                    </a:cubicBezTo>
                    <a:cubicBezTo>
                      <a:pt x="11713" y="25615"/>
                      <a:pt x="10787" y="26883"/>
                      <a:pt x="9758" y="28083"/>
                    </a:cubicBezTo>
                    <a:cubicBezTo>
                      <a:pt x="8764" y="29249"/>
                      <a:pt x="7701" y="30450"/>
                      <a:pt x="6604" y="31615"/>
                    </a:cubicBezTo>
                    <a:cubicBezTo>
                      <a:pt x="6089" y="32198"/>
                      <a:pt x="5541" y="32815"/>
                      <a:pt x="5026" y="33399"/>
                    </a:cubicBezTo>
                    <a:cubicBezTo>
                      <a:pt x="4512" y="33981"/>
                      <a:pt x="3997" y="34599"/>
                      <a:pt x="3517" y="35216"/>
                    </a:cubicBezTo>
                    <a:cubicBezTo>
                      <a:pt x="3140" y="35696"/>
                      <a:pt x="2112" y="36896"/>
                      <a:pt x="1254" y="38062"/>
                    </a:cubicBezTo>
                    <a:cubicBezTo>
                      <a:pt x="397" y="39228"/>
                      <a:pt x="-289" y="40428"/>
                      <a:pt x="123" y="40908"/>
                    </a:cubicBezTo>
                    <a:cubicBezTo>
                      <a:pt x="534" y="41457"/>
                      <a:pt x="2043" y="40839"/>
                      <a:pt x="3552" y="39982"/>
                    </a:cubicBezTo>
                    <a:cubicBezTo>
                      <a:pt x="5095" y="39125"/>
                      <a:pt x="6672" y="37993"/>
                      <a:pt x="7289" y="37582"/>
                    </a:cubicBezTo>
                    <a:cubicBezTo>
                      <a:pt x="9758" y="35902"/>
                      <a:pt x="12159" y="33879"/>
                      <a:pt x="14319" y="31512"/>
                    </a:cubicBezTo>
                    <a:cubicBezTo>
                      <a:pt x="15416" y="30347"/>
                      <a:pt x="16445" y="29078"/>
                      <a:pt x="17405" y="27775"/>
                    </a:cubicBezTo>
                    <a:cubicBezTo>
                      <a:pt x="17645" y="27432"/>
                      <a:pt x="17885" y="27123"/>
                      <a:pt x="18091" y="26780"/>
                    </a:cubicBezTo>
                    <a:lnTo>
                      <a:pt x="18434" y="26266"/>
                    </a:lnTo>
                    <a:lnTo>
                      <a:pt x="18776" y="25752"/>
                    </a:lnTo>
                    <a:cubicBezTo>
                      <a:pt x="18982" y="25409"/>
                      <a:pt x="19222" y="25066"/>
                      <a:pt x="19428" y="24723"/>
                    </a:cubicBezTo>
                    <a:cubicBezTo>
                      <a:pt x="19634" y="24380"/>
                      <a:pt x="19839" y="24003"/>
                      <a:pt x="20045" y="23660"/>
                    </a:cubicBezTo>
                    <a:cubicBezTo>
                      <a:pt x="20182" y="23420"/>
                      <a:pt x="20354" y="23146"/>
                      <a:pt x="20457" y="22906"/>
                    </a:cubicBezTo>
                    <a:cubicBezTo>
                      <a:pt x="20594" y="22631"/>
                      <a:pt x="20731" y="22391"/>
                      <a:pt x="20834" y="22117"/>
                    </a:cubicBezTo>
                    <a:cubicBezTo>
                      <a:pt x="20971" y="21843"/>
                      <a:pt x="21108" y="21568"/>
                      <a:pt x="21211" y="21328"/>
                    </a:cubicBezTo>
                    <a:cubicBezTo>
                      <a:pt x="21314" y="21054"/>
                      <a:pt x="21451" y="20780"/>
                      <a:pt x="21554" y="20505"/>
                    </a:cubicBezTo>
                    <a:cubicBezTo>
                      <a:pt x="22034" y="19408"/>
                      <a:pt x="22411" y="18311"/>
                      <a:pt x="22754" y="17179"/>
                    </a:cubicBezTo>
                    <a:cubicBezTo>
                      <a:pt x="23440" y="14985"/>
                      <a:pt x="23920" y="12790"/>
                      <a:pt x="24400" y="10699"/>
                    </a:cubicBezTo>
                    <a:cubicBezTo>
                      <a:pt x="24606" y="9841"/>
                      <a:pt x="25189" y="7270"/>
                      <a:pt x="25875" y="5006"/>
                    </a:cubicBezTo>
                    <a:cubicBezTo>
                      <a:pt x="26183" y="3841"/>
                      <a:pt x="26526" y="2777"/>
                      <a:pt x="26732" y="1920"/>
                    </a:cubicBezTo>
                    <a:cubicBezTo>
                      <a:pt x="26937" y="1063"/>
                      <a:pt x="26972" y="377"/>
                      <a:pt x="26663" y="103"/>
                    </a:cubicBezTo>
                    <a:cubicBezTo>
                      <a:pt x="26492" y="-34"/>
                      <a:pt x="26217" y="-34"/>
                      <a:pt x="25875" y="103"/>
                    </a:cubicBezTo>
                    <a:cubicBezTo>
                      <a:pt x="25703" y="171"/>
                      <a:pt x="25532" y="274"/>
                      <a:pt x="25326" y="412"/>
                    </a:cubicBezTo>
                    <a:cubicBezTo>
                      <a:pt x="25223" y="480"/>
                      <a:pt x="25120" y="548"/>
                      <a:pt x="25017" y="651"/>
                    </a:cubicBezTo>
                    <a:cubicBezTo>
                      <a:pt x="24914" y="720"/>
                      <a:pt x="24812" y="823"/>
                      <a:pt x="24709" y="926"/>
                    </a:cubicBezTo>
                    <a:cubicBezTo>
                      <a:pt x="23817" y="1715"/>
                      <a:pt x="22891" y="2983"/>
                      <a:pt x="22034" y="4423"/>
                    </a:cubicBezTo>
                    <a:cubicBezTo>
                      <a:pt x="21211" y="5829"/>
                      <a:pt x="20525" y="7372"/>
                      <a:pt x="20011" y="8675"/>
                    </a:cubicBezTo>
                    <a:cubicBezTo>
                      <a:pt x="19497" y="9978"/>
                      <a:pt x="19119" y="11007"/>
                      <a:pt x="18948" y="11453"/>
                    </a:cubicBezTo>
                    <a:lnTo>
                      <a:pt x="18845" y="11761"/>
                    </a:lnTo>
                    <a:close/>
                  </a:path>
                </a:pathLst>
              </a:custGeom>
              <a:grpFill/>
              <a:ln w="3429" cap="flat">
                <a:noFill/>
                <a:prstDash val="solid"/>
                <a:miter/>
              </a:ln>
            </p:spPr>
            <p:txBody>
              <a:bodyPr/>
              <a:lstStyle/>
              <a:p>
                <a:endParaRPr lang="en-US"/>
              </a:p>
            </p:txBody>
          </p:sp>
          <p:sp>
            <p:nvSpPr>
              <p:cNvPr id="1223" name="Freeform 1222">
                <a:extLst>
                  <a:ext uri="{FF2B5EF4-FFF2-40B4-BE49-F238E27FC236}">
                    <a16:creationId xmlns:a16="http://schemas.microsoft.com/office/drawing/2014/main" id="{AEC40261-DA20-3EB1-70E3-56C5E99B8DD9}"/>
                  </a:ext>
                </a:extLst>
              </p:cNvPr>
              <p:cNvSpPr/>
              <p:nvPr/>
            </p:nvSpPr>
            <p:spPr>
              <a:xfrm>
                <a:off x="4499175" y="4204634"/>
                <a:ext cx="27789" cy="20931"/>
              </a:xfrm>
              <a:custGeom>
                <a:avLst/>
                <a:gdLst>
                  <a:gd name="csX0" fmla="*/ 7998 w 27789"/>
                  <a:gd name="csY0" fmla="*/ 15024 h 20931"/>
                  <a:gd name="csX1" fmla="*/ 18593 w 27789"/>
                  <a:gd name="csY1" fmla="*/ 7618 h 20931"/>
                  <a:gd name="csX2" fmla="*/ 21439 w 27789"/>
                  <a:gd name="csY2" fmla="*/ 6143 h 20931"/>
                  <a:gd name="csX3" fmla="*/ 22879 w 27789"/>
                  <a:gd name="csY3" fmla="*/ 5389 h 20931"/>
                  <a:gd name="csX4" fmla="*/ 24388 w 27789"/>
                  <a:gd name="csY4" fmla="*/ 4497 h 20931"/>
                  <a:gd name="csX5" fmla="*/ 26720 w 27789"/>
                  <a:gd name="csY5" fmla="*/ 2680 h 20931"/>
                  <a:gd name="csX6" fmla="*/ 27680 w 27789"/>
                  <a:gd name="csY6" fmla="*/ 1274 h 20931"/>
                  <a:gd name="csX7" fmla="*/ 27611 w 27789"/>
                  <a:gd name="csY7" fmla="*/ 211 h 20931"/>
                  <a:gd name="csX8" fmla="*/ 26480 w 27789"/>
                  <a:gd name="csY8" fmla="*/ 39 h 20931"/>
                  <a:gd name="csX9" fmla="*/ 24903 w 27789"/>
                  <a:gd name="csY9" fmla="*/ 348 h 20931"/>
                  <a:gd name="csX10" fmla="*/ 23222 w 27789"/>
                  <a:gd name="csY10" fmla="*/ 657 h 20931"/>
                  <a:gd name="csX11" fmla="*/ 22022 w 27789"/>
                  <a:gd name="csY11" fmla="*/ 862 h 20931"/>
                  <a:gd name="csX12" fmla="*/ 18868 w 27789"/>
                  <a:gd name="csY12" fmla="*/ 1548 h 20931"/>
                  <a:gd name="csX13" fmla="*/ 17290 w 27789"/>
                  <a:gd name="csY13" fmla="*/ 2097 h 20931"/>
                  <a:gd name="csX14" fmla="*/ 15747 w 27789"/>
                  <a:gd name="csY14" fmla="*/ 2749 h 20931"/>
                  <a:gd name="csX15" fmla="*/ 9918 w 27789"/>
                  <a:gd name="csY15" fmla="*/ 6143 h 20931"/>
                  <a:gd name="csX16" fmla="*/ 6180 w 27789"/>
                  <a:gd name="csY16" fmla="*/ 9264 h 20931"/>
                  <a:gd name="csX17" fmla="*/ 5323 w 27789"/>
                  <a:gd name="csY17" fmla="*/ 10155 h 20931"/>
                  <a:gd name="csX18" fmla="*/ 4911 w 27789"/>
                  <a:gd name="csY18" fmla="*/ 10601 h 20931"/>
                  <a:gd name="csX19" fmla="*/ 4534 w 27789"/>
                  <a:gd name="csY19" fmla="*/ 11081 h 20931"/>
                  <a:gd name="csX20" fmla="*/ 3780 w 27789"/>
                  <a:gd name="csY20" fmla="*/ 12041 h 20931"/>
                  <a:gd name="csX21" fmla="*/ 3094 w 27789"/>
                  <a:gd name="csY21" fmla="*/ 13036 h 20931"/>
                  <a:gd name="csX22" fmla="*/ 797 w 27789"/>
                  <a:gd name="csY22" fmla="*/ 16945 h 20931"/>
                  <a:gd name="csX23" fmla="*/ 385 w 27789"/>
                  <a:gd name="csY23" fmla="*/ 20819 h 20931"/>
                  <a:gd name="csX24" fmla="*/ 4294 w 27789"/>
                  <a:gd name="csY24" fmla="*/ 18591 h 20931"/>
                  <a:gd name="csX25" fmla="*/ 6523 w 27789"/>
                  <a:gd name="csY25" fmla="*/ 16533 h 20931"/>
                  <a:gd name="csX26" fmla="*/ 7963 w 27789"/>
                  <a:gd name="csY26" fmla="*/ 15230 h 20931"/>
                  <a:gd name="csX27" fmla="*/ 8135 w 27789"/>
                  <a:gd name="csY27" fmla="*/ 15093 h 20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7789" h="20931">
                    <a:moveTo>
                      <a:pt x="7998" y="15024"/>
                    </a:moveTo>
                    <a:cubicBezTo>
                      <a:pt x="11221" y="12041"/>
                      <a:pt x="14856" y="9710"/>
                      <a:pt x="18593" y="7618"/>
                    </a:cubicBezTo>
                    <a:cubicBezTo>
                      <a:pt x="19519" y="7103"/>
                      <a:pt x="20479" y="6623"/>
                      <a:pt x="21439" y="6143"/>
                    </a:cubicBezTo>
                    <a:cubicBezTo>
                      <a:pt x="21919" y="5903"/>
                      <a:pt x="22365" y="5663"/>
                      <a:pt x="22879" y="5389"/>
                    </a:cubicBezTo>
                    <a:cubicBezTo>
                      <a:pt x="23360" y="5114"/>
                      <a:pt x="23874" y="4840"/>
                      <a:pt x="24388" y="4497"/>
                    </a:cubicBezTo>
                    <a:cubicBezTo>
                      <a:pt x="24765" y="4223"/>
                      <a:pt x="25863" y="3571"/>
                      <a:pt x="26720" y="2680"/>
                    </a:cubicBezTo>
                    <a:cubicBezTo>
                      <a:pt x="27166" y="2234"/>
                      <a:pt x="27509" y="1720"/>
                      <a:pt x="27680" y="1274"/>
                    </a:cubicBezTo>
                    <a:cubicBezTo>
                      <a:pt x="27851" y="828"/>
                      <a:pt x="27817" y="451"/>
                      <a:pt x="27611" y="211"/>
                    </a:cubicBezTo>
                    <a:cubicBezTo>
                      <a:pt x="27371" y="-29"/>
                      <a:pt x="26960" y="-29"/>
                      <a:pt x="26480" y="39"/>
                    </a:cubicBezTo>
                    <a:cubicBezTo>
                      <a:pt x="26000" y="108"/>
                      <a:pt x="25451" y="245"/>
                      <a:pt x="24903" y="348"/>
                    </a:cubicBezTo>
                    <a:cubicBezTo>
                      <a:pt x="24354" y="451"/>
                      <a:pt x="23771" y="554"/>
                      <a:pt x="23222" y="657"/>
                    </a:cubicBezTo>
                    <a:cubicBezTo>
                      <a:pt x="22708" y="760"/>
                      <a:pt x="22262" y="828"/>
                      <a:pt x="22022" y="862"/>
                    </a:cubicBezTo>
                    <a:cubicBezTo>
                      <a:pt x="21028" y="1000"/>
                      <a:pt x="19931" y="1240"/>
                      <a:pt x="18868" y="1548"/>
                    </a:cubicBezTo>
                    <a:cubicBezTo>
                      <a:pt x="18353" y="1720"/>
                      <a:pt x="17805" y="1891"/>
                      <a:pt x="17290" y="2097"/>
                    </a:cubicBezTo>
                    <a:cubicBezTo>
                      <a:pt x="16776" y="2303"/>
                      <a:pt x="16261" y="2543"/>
                      <a:pt x="15747" y="2749"/>
                    </a:cubicBezTo>
                    <a:cubicBezTo>
                      <a:pt x="13690" y="3674"/>
                      <a:pt x="11735" y="4875"/>
                      <a:pt x="9918" y="6143"/>
                    </a:cubicBezTo>
                    <a:cubicBezTo>
                      <a:pt x="8581" y="7035"/>
                      <a:pt x="7346" y="8132"/>
                      <a:pt x="6180" y="9264"/>
                    </a:cubicBezTo>
                    <a:cubicBezTo>
                      <a:pt x="5906" y="9572"/>
                      <a:pt x="5597" y="9846"/>
                      <a:pt x="5323" y="10155"/>
                    </a:cubicBezTo>
                    <a:cubicBezTo>
                      <a:pt x="5186" y="10292"/>
                      <a:pt x="5049" y="10464"/>
                      <a:pt x="4911" y="10601"/>
                    </a:cubicBezTo>
                    <a:lnTo>
                      <a:pt x="4534" y="11081"/>
                    </a:lnTo>
                    <a:cubicBezTo>
                      <a:pt x="4260" y="11390"/>
                      <a:pt x="4020" y="11733"/>
                      <a:pt x="3780" y="12041"/>
                    </a:cubicBezTo>
                    <a:cubicBezTo>
                      <a:pt x="3540" y="12384"/>
                      <a:pt x="3300" y="12693"/>
                      <a:pt x="3094" y="13036"/>
                    </a:cubicBezTo>
                    <a:cubicBezTo>
                      <a:pt x="2717" y="13550"/>
                      <a:pt x="1551" y="15230"/>
                      <a:pt x="797" y="16945"/>
                    </a:cubicBezTo>
                    <a:cubicBezTo>
                      <a:pt x="42" y="18659"/>
                      <a:pt x="-335" y="20374"/>
                      <a:pt x="385" y="20819"/>
                    </a:cubicBezTo>
                    <a:cubicBezTo>
                      <a:pt x="1208" y="21334"/>
                      <a:pt x="2751" y="19997"/>
                      <a:pt x="4294" y="18591"/>
                    </a:cubicBezTo>
                    <a:cubicBezTo>
                      <a:pt x="5083" y="17871"/>
                      <a:pt x="5872" y="17150"/>
                      <a:pt x="6523" y="16533"/>
                    </a:cubicBezTo>
                    <a:cubicBezTo>
                      <a:pt x="7209" y="15916"/>
                      <a:pt x="7689" y="15436"/>
                      <a:pt x="7963" y="15230"/>
                    </a:cubicBezTo>
                    <a:lnTo>
                      <a:pt x="8135" y="15093"/>
                    </a:lnTo>
                    <a:close/>
                  </a:path>
                </a:pathLst>
              </a:custGeom>
              <a:grpFill/>
              <a:ln w="3429" cap="flat">
                <a:noFill/>
                <a:prstDash val="solid"/>
                <a:miter/>
              </a:ln>
            </p:spPr>
            <p:txBody>
              <a:bodyPr/>
              <a:lstStyle/>
              <a:p>
                <a:endParaRPr lang="en-US"/>
              </a:p>
            </p:txBody>
          </p:sp>
          <p:sp>
            <p:nvSpPr>
              <p:cNvPr id="1224" name="Freeform 1223">
                <a:extLst>
                  <a:ext uri="{FF2B5EF4-FFF2-40B4-BE49-F238E27FC236}">
                    <a16:creationId xmlns:a16="http://schemas.microsoft.com/office/drawing/2014/main" id="{27594197-24F3-B615-DC3D-EA6DDE63A550}"/>
                  </a:ext>
                </a:extLst>
              </p:cNvPr>
              <p:cNvSpPr/>
              <p:nvPr/>
            </p:nvSpPr>
            <p:spPr>
              <a:xfrm>
                <a:off x="4501614" y="4214159"/>
                <a:ext cx="23360" cy="20631"/>
              </a:xfrm>
              <a:custGeom>
                <a:avLst/>
                <a:gdLst>
                  <a:gd name="csX0" fmla="*/ 8027 w 23360"/>
                  <a:gd name="csY0" fmla="*/ 16712 h 20631"/>
                  <a:gd name="csX1" fmla="*/ 18074 w 23360"/>
                  <a:gd name="csY1" fmla="*/ 9546 h 20631"/>
                  <a:gd name="csX2" fmla="*/ 22189 w 23360"/>
                  <a:gd name="csY2" fmla="*/ 4608 h 20631"/>
                  <a:gd name="csX3" fmla="*/ 22635 w 23360"/>
                  <a:gd name="csY3" fmla="*/ 3682 h 20631"/>
                  <a:gd name="csX4" fmla="*/ 23149 w 23360"/>
                  <a:gd name="csY4" fmla="*/ 2345 h 20631"/>
                  <a:gd name="csX5" fmla="*/ 22978 w 23360"/>
                  <a:gd name="csY5" fmla="*/ 116 h 20631"/>
                  <a:gd name="csX6" fmla="*/ 21880 w 23360"/>
                  <a:gd name="csY6" fmla="*/ 116 h 20631"/>
                  <a:gd name="csX7" fmla="*/ 20543 w 23360"/>
                  <a:gd name="csY7" fmla="*/ 836 h 20631"/>
                  <a:gd name="csX8" fmla="*/ 19274 w 23360"/>
                  <a:gd name="csY8" fmla="*/ 1728 h 20631"/>
                  <a:gd name="csX9" fmla="*/ 18383 w 23360"/>
                  <a:gd name="csY9" fmla="*/ 2345 h 20631"/>
                  <a:gd name="csX10" fmla="*/ 14097 w 23360"/>
                  <a:gd name="csY10" fmla="*/ 5363 h 20631"/>
                  <a:gd name="csX11" fmla="*/ 9742 w 23360"/>
                  <a:gd name="csY11" fmla="*/ 8517 h 20631"/>
                  <a:gd name="csX12" fmla="*/ 3569 w 23360"/>
                  <a:gd name="csY12" fmla="*/ 13729 h 20631"/>
                  <a:gd name="csX13" fmla="*/ 2472 w 23360"/>
                  <a:gd name="csY13" fmla="*/ 14895 h 20631"/>
                  <a:gd name="csX14" fmla="*/ 963 w 23360"/>
                  <a:gd name="csY14" fmla="*/ 16884 h 20631"/>
                  <a:gd name="csX15" fmla="*/ 38 w 23360"/>
                  <a:gd name="csY15" fmla="*/ 19113 h 20631"/>
                  <a:gd name="csX16" fmla="*/ 415 w 23360"/>
                  <a:gd name="csY16" fmla="*/ 20519 h 20631"/>
                  <a:gd name="csX17" fmla="*/ 1992 w 23360"/>
                  <a:gd name="csY17" fmla="*/ 20279 h 20631"/>
                  <a:gd name="csX18" fmla="*/ 4084 w 23360"/>
                  <a:gd name="csY18" fmla="*/ 19044 h 20631"/>
                  <a:gd name="csX19" fmla="*/ 6313 w 23360"/>
                  <a:gd name="csY19" fmla="*/ 17673 h 20631"/>
                  <a:gd name="csX20" fmla="*/ 7787 w 23360"/>
                  <a:gd name="csY20" fmla="*/ 16747 h 20631"/>
                  <a:gd name="csX21" fmla="*/ 7959 w 23360"/>
                  <a:gd name="csY21" fmla="*/ 16644 h 20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3360" h="20631">
                    <a:moveTo>
                      <a:pt x="8027" y="16712"/>
                    </a:moveTo>
                    <a:cubicBezTo>
                      <a:pt x="11319" y="14518"/>
                      <a:pt x="14885" y="12426"/>
                      <a:pt x="18074" y="9546"/>
                    </a:cubicBezTo>
                    <a:cubicBezTo>
                      <a:pt x="19617" y="8140"/>
                      <a:pt x="21229" y="6528"/>
                      <a:pt x="22189" y="4608"/>
                    </a:cubicBezTo>
                    <a:cubicBezTo>
                      <a:pt x="22292" y="4437"/>
                      <a:pt x="22463" y="4094"/>
                      <a:pt x="22635" y="3682"/>
                    </a:cubicBezTo>
                    <a:cubicBezTo>
                      <a:pt x="22806" y="3271"/>
                      <a:pt x="23012" y="2791"/>
                      <a:pt x="23149" y="2345"/>
                    </a:cubicBezTo>
                    <a:cubicBezTo>
                      <a:pt x="23423" y="1385"/>
                      <a:pt x="23492" y="459"/>
                      <a:pt x="22978" y="116"/>
                    </a:cubicBezTo>
                    <a:cubicBezTo>
                      <a:pt x="22703" y="-55"/>
                      <a:pt x="22326" y="-21"/>
                      <a:pt x="21880" y="116"/>
                    </a:cubicBezTo>
                    <a:cubicBezTo>
                      <a:pt x="21469" y="288"/>
                      <a:pt x="21023" y="562"/>
                      <a:pt x="20543" y="836"/>
                    </a:cubicBezTo>
                    <a:cubicBezTo>
                      <a:pt x="20097" y="1145"/>
                      <a:pt x="19652" y="1454"/>
                      <a:pt x="19274" y="1728"/>
                    </a:cubicBezTo>
                    <a:cubicBezTo>
                      <a:pt x="18897" y="2002"/>
                      <a:pt x="18589" y="2242"/>
                      <a:pt x="18383" y="2345"/>
                    </a:cubicBezTo>
                    <a:cubicBezTo>
                      <a:pt x="16942" y="3305"/>
                      <a:pt x="15502" y="4334"/>
                      <a:pt x="14097" y="5363"/>
                    </a:cubicBezTo>
                    <a:cubicBezTo>
                      <a:pt x="12656" y="6425"/>
                      <a:pt x="11216" y="7489"/>
                      <a:pt x="9742" y="8517"/>
                    </a:cubicBezTo>
                    <a:cubicBezTo>
                      <a:pt x="7650" y="9992"/>
                      <a:pt x="5455" y="11706"/>
                      <a:pt x="3569" y="13729"/>
                    </a:cubicBezTo>
                    <a:cubicBezTo>
                      <a:pt x="3364" y="13935"/>
                      <a:pt x="2952" y="14347"/>
                      <a:pt x="2472" y="14895"/>
                    </a:cubicBezTo>
                    <a:cubicBezTo>
                      <a:pt x="1992" y="15444"/>
                      <a:pt x="1409" y="16130"/>
                      <a:pt x="963" y="16884"/>
                    </a:cubicBezTo>
                    <a:cubicBezTo>
                      <a:pt x="518" y="17638"/>
                      <a:pt x="140" y="18461"/>
                      <a:pt x="38" y="19113"/>
                    </a:cubicBezTo>
                    <a:cubicBezTo>
                      <a:pt x="-65" y="19799"/>
                      <a:pt x="38" y="20313"/>
                      <a:pt x="415" y="20519"/>
                    </a:cubicBezTo>
                    <a:cubicBezTo>
                      <a:pt x="826" y="20759"/>
                      <a:pt x="1375" y="20587"/>
                      <a:pt x="1992" y="20279"/>
                    </a:cubicBezTo>
                    <a:cubicBezTo>
                      <a:pt x="2609" y="19970"/>
                      <a:pt x="3329" y="19524"/>
                      <a:pt x="4084" y="19044"/>
                    </a:cubicBezTo>
                    <a:cubicBezTo>
                      <a:pt x="4838" y="18564"/>
                      <a:pt x="5627" y="18084"/>
                      <a:pt x="6313" y="17673"/>
                    </a:cubicBezTo>
                    <a:cubicBezTo>
                      <a:pt x="6998" y="17261"/>
                      <a:pt x="7547" y="16884"/>
                      <a:pt x="7787" y="16747"/>
                    </a:cubicBezTo>
                    <a:lnTo>
                      <a:pt x="7959" y="16644"/>
                    </a:lnTo>
                    <a:close/>
                  </a:path>
                </a:pathLst>
              </a:custGeom>
              <a:grpFill/>
              <a:ln w="3429" cap="flat">
                <a:noFill/>
                <a:prstDash val="solid"/>
                <a:miter/>
              </a:ln>
            </p:spPr>
            <p:txBody>
              <a:bodyPr/>
              <a:lstStyle/>
              <a:p>
                <a:endParaRPr lang="en-US"/>
              </a:p>
            </p:txBody>
          </p:sp>
          <p:sp>
            <p:nvSpPr>
              <p:cNvPr id="1225" name="Freeform 1224">
                <a:extLst>
                  <a:ext uri="{FF2B5EF4-FFF2-40B4-BE49-F238E27FC236}">
                    <a16:creationId xmlns:a16="http://schemas.microsoft.com/office/drawing/2014/main" id="{8B8F76B2-7A5C-7329-C5D3-261A9850DECE}"/>
                  </a:ext>
                </a:extLst>
              </p:cNvPr>
              <p:cNvSpPr/>
              <p:nvPr/>
            </p:nvSpPr>
            <p:spPr>
              <a:xfrm>
                <a:off x="4522007" y="4225286"/>
                <a:ext cx="10503" cy="9500"/>
              </a:xfrm>
              <a:custGeom>
                <a:avLst/>
                <a:gdLst>
                  <a:gd name="csX0" fmla="*/ 4951 w 10503"/>
                  <a:gd name="csY0" fmla="*/ 7986 h 9500"/>
                  <a:gd name="csX1" fmla="*/ 6768 w 10503"/>
                  <a:gd name="csY1" fmla="*/ 6546 h 9500"/>
                  <a:gd name="csX2" fmla="*/ 8551 w 10503"/>
                  <a:gd name="csY2" fmla="*/ 5140 h 9500"/>
                  <a:gd name="csX3" fmla="*/ 10026 w 10503"/>
                  <a:gd name="csY3" fmla="*/ 3391 h 9500"/>
                  <a:gd name="csX4" fmla="*/ 10403 w 10503"/>
                  <a:gd name="csY4" fmla="*/ 2465 h 9500"/>
                  <a:gd name="csX5" fmla="*/ 10266 w 10503"/>
                  <a:gd name="csY5" fmla="*/ 956 h 9500"/>
                  <a:gd name="csX6" fmla="*/ 8723 w 10503"/>
                  <a:gd name="csY6" fmla="*/ 31 h 9500"/>
                  <a:gd name="csX7" fmla="*/ 7317 w 10503"/>
                  <a:gd name="csY7" fmla="*/ 31 h 9500"/>
                  <a:gd name="csX8" fmla="*/ 2653 w 10503"/>
                  <a:gd name="csY8" fmla="*/ 2397 h 9500"/>
                  <a:gd name="csX9" fmla="*/ 493 w 10503"/>
                  <a:gd name="csY9" fmla="*/ 5483 h 9500"/>
                  <a:gd name="csX10" fmla="*/ 13 w 10503"/>
                  <a:gd name="csY10" fmla="*/ 7231 h 9500"/>
                  <a:gd name="csX11" fmla="*/ 116 w 10503"/>
                  <a:gd name="csY11" fmla="*/ 8363 h 9500"/>
                  <a:gd name="csX12" fmla="*/ 836 w 10503"/>
                  <a:gd name="csY12" fmla="*/ 9255 h 9500"/>
                  <a:gd name="csX13" fmla="*/ 3339 w 10503"/>
                  <a:gd name="csY13" fmla="*/ 9049 h 9500"/>
                  <a:gd name="csX14" fmla="*/ 4882 w 10503"/>
                  <a:gd name="csY14" fmla="*/ 7986 h 9500"/>
                  <a:gd name="csX15" fmla="*/ 4951 w 10503"/>
                  <a:gd name="csY15" fmla="*/ 7986 h 9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0503" h="9500">
                    <a:moveTo>
                      <a:pt x="4951" y="7986"/>
                    </a:moveTo>
                    <a:cubicBezTo>
                      <a:pt x="5534" y="7472"/>
                      <a:pt x="6151" y="6991"/>
                      <a:pt x="6768" y="6546"/>
                    </a:cubicBezTo>
                    <a:cubicBezTo>
                      <a:pt x="7385" y="6100"/>
                      <a:pt x="7968" y="5620"/>
                      <a:pt x="8551" y="5140"/>
                    </a:cubicBezTo>
                    <a:cubicBezTo>
                      <a:pt x="9100" y="4660"/>
                      <a:pt x="9717" y="4214"/>
                      <a:pt x="10026" y="3391"/>
                    </a:cubicBezTo>
                    <a:cubicBezTo>
                      <a:pt x="10094" y="3220"/>
                      <a:pt x="10300" y="2877"/>
                      <a:pt x="10403" y="2465"/>
                    </a:cubicBezTo>
                    <a:cubicBezTo>
                      <a:pt x="10540" y="2020"/>
                      <a:pt x="10574" y="1505"/>
                      <a:pt x="10266" y="956"/>
                    </a:cubicBezTo>
                    <a:cubicBezTo>
                      <a:pt x="9923" y="373"/>
                      <a:pt x="9306" y="99"/>
                      <a:pt x="8723" y="31"/>
                    </a:cubicBezTo>
                    <a:cubicBezTo>
                      <a:pt x="8140" y="-38"/>
                      <a:pt x="7557" y="31"/>
                      <a:pt x="7317" y="31"/>
                    </a:cubicBezTo>
                    <a:cubicBezTo>
                      <a:pt x="5431" y="133"/>
                      <a:pt x="3956" y="1265"/>
                      <a:pt x="2653" y="2397"/>
                    </a:cubicBezTo>
                    <a:cubicBezTo>
                      <a:pt x="1693" y="3185"/>
                      <a:pt x="904" y="4282"/>
                      <a:pt x="493" y="5483"/>
                    </a:cubicBezTo>
                    <a:cubicBezTo>
                      <a:pt x="390" y="5723"/>
                      <a:pt x="82" y="6443"/>
                      <a:pt x="13" y="7231"/>
                    </a:cubicBezTo>
                    <a:cubicBezTo>
                      <a:pt x="-21" y="7608"/>
                      <a:pt x="13" y="8020"/>
                      <a:pt x="116" y="8363"/>
                    </a:cubicBezTo>
                    <a:cubicBezTo>
                      <a:pt x="253" y="8706"/>
                      <a:pt x="459" y="9014"/>
                      <a:pt x="836" y="9255"/>
                    </a:cubicBezTo>
                    <a:cubicBezTo>
                      <a:pt x="1693" y="9735"/>
                      <a:pt x="2585" y="9426"/>
                      <a:pt x="3339" y="9049"/>
                    </a:cubicBezTo>
                    <a:cubicBezTo>
                      <a:pt x="4093" y="8672"/>
                      <a:pt x="4711" y="8157"/>
                      <a:pt x="4882" y="7986"/>
                    </a:cubicBezTo>
                    <a:lnTo>
                      <a:pt x="4951" y="7986"/>
                    </a:lnTo>
                    <a:close/>
                  </a:path>
                </a:pathLst>
              </a:custGeom>
              <a:grpFill/>
              <a:ln w="3429" cap="flat">
                <a:noFill/>
                <a:prstDash val="solid"/>
                <a:miter/>
              </a:ln>
            </p:spPr>
            <p:txBody>
              <a:bodyPr/>
              <a:lstStyle/>
              <a:p>
                <a:endParaRPr lang="en-US"/>
              </a:p>
            </p:txBody>
          </p:sp>
          <p:sp>
            <p:nvSpPr>
              <p:cNvPr id="1226" name="Freeform 1225">
                <a:extLst>
                  <a:ext uri="{FF2B5EF4-FFF2-40B4-BE49-F238E27FC236}">
                    <a16:creationId xmlns:a16="http://schemas.microsoft.com/office/drawing/2014/main" id="{389F02B6-0F4C-4997-E6F1-0B6040820DA9}"/>
                  </a:ext>
                </a:extLst>
              </p:cNvPr>
              <p:cNvSpPr/>
              <p:nvPr/>
            </p:nvSpPr>
            <p:spPr>
              <a:xfrm>
                <a:off x="4559706" y="4195175"/>
                <a:ext cx="7722" cy="14236"/>
              </a:xfrm>
              <a:custGeom>
                <a:avLst/>
                <a:gdLst>
                  <a:gd name="csX0" fmla="*/ 2433 w 7722"/>
                  <a:gd name="csY0" fmla="*/ 3086 h 14236"/>
                  <a:gd name="csX1" fmla="*/ 1781 w 7722"/>
                  <a:gd name="csY1" fmla="*/ 5144 h 14236"/>
                  <a:gd name="csX2" fmla="*/ 1507 w 7722"/>
                  <a:gd name="csY2" fmla="*/ 6961 h 14236"/>
                  <a:gd name="csX3" fmla="*/ 1096 w 7722"/>
                  <a:gd name="csY3" fmla="*/ 9156 h 14236"/>
                  <a:gd name="csX4" fmla="*/ 787 w 7722"/>
                  <a:gd name="csY4" fmla="*/ 9876 h 14236"/>
                  <a:gd name="csX5" fmla="*/ 410 w 7722"/>
                  <a:gd name="csY5" fmla="*/ 11007 h 14236"/>
                  <a:gd name="csX6" fmla="*/ 67 w 7722"/>
                  <a:gd name="csY6" fmla="*/ 12139 h 14236"/>
                  <a:gd name="csX7" fmla="*/ 341 w 7722"/>
                  <a:gd name="csY7" fmla="*/ 13716 h 14236"/>
                  <a:gd name="csX8" fmla="*/ 2193 w 7722"/>
                  <a:gd name="csY8" fmla="*/ 14196 h 14236"/>
                  <a:gd name="csX9" fmla="*/ 3805 w 7722"/>
                  <a:gd name="csY9" fmla="*/ 13648 h 14236"/>
                  <a:gd name="csX10" fmla="*/ 5348 w 7722"/>
                  <a:gd name="csY10" fmla="*/ 12619 h 14236"/>
                  <a:gd name="csX11" fmla="*/ 6548 w 7722"/>
                  <a:gd name="csY11" fmla="*/ 10870 h 14236"/>
                  <a:gd name="csX12" fmla="*/ 7131 w 7722"/>
                  <a:gd name="csY12" fmla="*/ 8881 h 14236"/>
                  <a:gd name="csX13" fmla="*/ 7336 w 7722"/>
                  <a:gd name="csY13" fmla="*/ 7201 h 14236"/>
                  <a:gd name="csX14" fmla="*/ 7439 w 7722"/>
                  <a:gd name="csY14" fmla="*/ 5452 h 14236"/>
                  <a:gd name="csX15" fmla="*/ 7439 w 7722"/>
                  <a:gd name="csY15" fmla="*/ 4835 h 14236"/>
                  <a:gd name="csX16" fmla="*/ 7439 w 7722"/>
                  <a:gd name="csY16" fmla="*/ 4149 h 14236"/>
                  <a:gd name="csX17" fmla="*/ 7645 w 7722"/>
                  <a:gd name="csY17" fmla="*/ 2743 h 14236"/>
                  <a:gd name="csX18" fmla="*/ 7713 w 7722"/>
                  <a:gd name="csY18" fmla="*/ 1681 h 14236"/>
                  <a:gd name="csX19" fmla="*/ 7371 w 7722"/>
                  <a:gd name="csY19" fmla="*/ 583 h 14236"/>
                  <a:gd name="csX20" fmla="*/ 6136 w 7722"/>
                  <a:gd name="csY20" fmla="*/ 0 h 14236"/>
                  <a:gd name="csX21" fmla="*/ 4490 w 7722"/>
                  <a:gd name="csY21" fmla="*/ 583 h 14236"/>
                  <a:gd name="csX22" fmla="*/ 3119 w 7722"/>
                  <a:gd name="csY22" fmla="*/ 1886 h 14236"/>
                  <a:gd name="csX23" fmla="*/ 2467 w 7722"/>
                  <a:gd name="csY23" fmla="*/ 2949 h 14236"/>
                  <a:gd name="csX24" fmla="*/ 2399 w 7722"/>
                  <a:gd name="csY24" fmla="*/ 3086 h 14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722" h="14236">
                    <a:moveTo>
                      <a:pt x="2433" y="3086"/>
                    </a:moveTo>
                    <a:cubicBezTo>
                      <a:pt x="2124" y="3738"/>
                      <a:pt x="1919" y="4458"/>
                      <a:pt x="1781" y="5144"/>
                    </a:cubicBezTo>
                    <a:cubicBezTo>
                      <a:pt x="1644" y="5830"/>
                      <a:pt x="1576" y="6413"/>
                      <a:pt x="1507" y="6961"/>
                    </a:cubicBezTo>
                    <a:cubicBezTo>
                      <a:pt x="1370" y="8058"/>
                      <a:pt x="1233" y="8778"/>
                      <a:pt x="1096" y="9156"/>
                    </a:cubicBezTo>
                    <a:cubicBezTo>
                      <a:pt x="1027" y="9362"/>
                      <a:pt x="924" y="9601"/>
                      <a:pt x="787" y="9876"/>
                    </a:cubicBezTo>
                    <a:cubicBezTo>
                      <a:pt x="650" y="10184"/>
                      <a:pt x="513" y="10527"/>
                      <a:pt x="410" y="11007"/>
                    </a:cubicBezTo>
                    <a:cubicBezTo>
                      <a:pt x="376" y="11179"/>
                      <a:pt x="204" y="11624"/>
                      <a:pt x="67" y="12139"/>
                    </a:cubicBezTo>
                    <a:cubicBezTo>
                      <a:pt x="-36" y="12653"/>
                      <a:pt x="-70" y="13236"/>
                      <a:pt x="341" y="13716"/>
                    </a:cubicBezTo>
                    <a:cubicBezTo>
                      <a:pt x="787" y="14230"/>
                      <a:pt x="1507" y="14299"/>
                      <a:pt x="2193" y="14196"/>
                    </a:cubicBezTo>
                    <a:cubicBezTo>
                      <a:pt x="2879" y="14094"/>
                      <a:pt x="3530" y="13785"/>
                      <a:pt x="3805" y="13648"/>
                    </a:cubicBezTo>
                    <a:cubicBezTo>
                      <a:pt x="4353" y="13408"/>
                      <a:pt x="4868" y="13065"/>
                      <a:pt x="5348" y="12619"/>
                    </a:cubicBezTo>
                    <a:cubicBezTo>
                      <a:pt x="5828" y="12173"/>
                      <a:pt x="6239" y="11556"/>
                      <a:pt x="6548" y="10870"/>
                    </a:cubicBezTo>
                    <a:cubicBezTo>
                      <a:pt x="6856" y="10184"/>
                      <a:pt x="7028" y="9498"/>
                      <a:pt x="7131" y="8881"/>
                    </a:cubicBezTo>
                    <a:cubicBezTo>
                      <a:pt x="7234" y="8264"/>
                      <a:pt x="7268" y="7681"/>
                      <a:pt x="7336" y="7201"/>
                    </a:cubicBezTo>
                    <a:cubicBezTo>
                      <a:pt x="7405" y="6481"/>
                      <a:pt x="7439" y="5898"/>
                      <a:pt x="7439" y="5452"/>
                    </a:cubicBezTo>
                    <a:lnTo>
                      <a:pt x="7439" y="4835"/>
                    </a:lnTo>
                    <a:cubicBezTo>
                      <a:pt x="7439" y="4629"/>
                      <a:pt x="7439" y="4389"/>
                      <a:pt x="7439" y="4149"/>
                    </a:cubicBezTo>
                    <a:cubicBezTo>
                      <a:pt x="7439" y="3943"/>
                      <a:pt x="7542" y="3395"/>
                      <a:pt x="7645" y="2743"/>
                    </a:cubicBezTo>
                    <a:cubicBezTo>
                      <a:pt x="7679" y="2401"/>
                      <a:pt x="7748" y="2058"/>
                      <a:pt x="7713" y="1681"/>
                    </a:cubicBezTo>
                    <a:cubicBezTo>
                      <a:pt x="7713" y="1303"/>
                      <a:pt x="7611" y="926"/>
                      <a:pt x="7371" y="583"/>
                    </a:cubicBezTo>
                    <a:cubicBezTo>
                      <a:pt x="7096" y="206"/>
                      <a:pt x="6650" y="0"/>
                      <a:pt x="6136" y="0"/>
                    </a:cubicBezTo>
                    <a:cubicBezTo>
                      <a:pt x="5622" y="0"/>
                      <a:pt x="5005" y="240"/>
                      <a:pt x="4490" y="583"/>
                    </a:cubicBezTo>
                    <a:cubicBezTo>
                      <a:pt x="3942" y="926"/>
                      <a:pt x="3462" y="1440"/>
                      <a:pt x="3119" y="1886"/>
                    </a:cubicBezTo>
                    <a:cubicBezTo>
                      <a:pt x="2776" y="2332"/>
                      <a:pt x="2570" y="2778"/>
                      <a:pt x="2467" y="2949"/>
                    </a:cubicBezTo>
                    <a:lnTo>
                      <a:pt x="2399" y="3086"/>
                    </a:lnTo>
                    <a:close/>
                  </a:path>
                </a:pathLst>
              </a:custGeom>
              <a:grpFill/>
              <a:ln w="3429" cap="flat">
                <a:noFill/>
                <a:prstDash val="solid"/>
                <a:miter/>
              </a:ln>
            </p:spPr>
            <p:txBody>
              <a:bodyPr/>
              <a:lstStyle/>
              <a:p>
                <a:endParaRPr lang="en-US"/>
              </a:p>
            </p:txBody>
          </p:sp>
          <p:sp>
            <p:nvSpPr>
              <p:cNvPr id="1227" name="Freeform 1226">
                <a:extLst>
                  <a:ext uri="{FF2B5EF4-FFF2-40B4-BE49-F238E27FC236}">
                    <a16:creationId xmlns:a16="http://schemas.microsoft.com/office/drawing/2014/main" id="{D6A454D8-3AAB-8C00-58DE-D07230C22D1E}"/>
                  </a:ext>
                </a:extLst>
              </p:cNvPr>
              <p:cNvSpPr/>
              <p:nvPr/>
            </p:nvSpPr>
            <p:spPr>
              <a:xfrm>
                <a:off x="4469511" y="4300971"/>
                <a:ext cx="13823" cy="6811"/>
              </a:xfrm>
              <a:custGeom>
                <a:avLst/>
                <a:gdLst>
                  <a:gd name="csX0" fmla="*/ 3886 w 13823"/>
                  <a:gd name="csY0" fmla="*/ 5372 h 6811"/>
                  <a:gd name="csX1" fmla="*/ 6458 w 13823"/>
                  <a:gd name="csY1" fmla="*/ 5990 h 6811"/>
                  <a:gd name="csX2" fmla="*/ 8961 w 13823"/>
                  <a:gd name="csY2" fmla="*/ 6572 h 6811"/>
                  <a:gd name="csX3" fmla="*/ 11533 w 13823"/>
                  <a:gd name="csY3" fmla="*/ 6709 h 6811"/>
                  <a:gd name="csX4" fmla="*/ 12596 w 13823"/>
                  <a:gd name="csY4" fmla="*/ 6435 h 6811"/>
                  <a:gd name="csX5" fmla="*/ 13727 w 13823"/>
                  <a:gd name="csY5" fmla="*/ 5372 h 6811"/>
                  <a:gd name="csX6" fmla="*/ 13350 w 13823"/>
                  <a:gd name="csY6" fmla="*/ 3555 h 6811"/>
                  <a:gd name="csX7" fmla="*/ 12321 w 13823"/>
                  <a:gd name="csY7" fmla="*/ 2458 h 6811"/>
                  <a:gd name="csX8" fmla="*/ 7178 w 13823"/>
                  <a:gd name="csY8" fmla="*/ 194 h 6811"/>
                  <a:gd name="csX9" fmla="*/ 3132 w 13823"/>
                  <a:gd name="csY9" fmla="*/ 297 h 6811"/>
                  <a:gd name="csX10" fmla="*/ 1280 w 13823"/>
                  <a:gd name="csY10" fmla="*/ 949 h 6811"/>
                  <a:gd name="csX11" fmla="*/ 11 w 13823"/>
                  <a:gd name="csY11" fmla="*/ 2800 h 6811"/>
                  <a:gd name="csX12" fmla="*/ 1794 w 13823"/>
                  <a:gd name="csY12" fmla="*/ 4721 h 6811"/>
                  <a:gd name="csX13" fmla="*/ 3783 w 13823"/>
                  <a:gd name="csY13" fmla="*/ 5338 h 6811"/>
                  <a:gd name="csX14" fmla="*/ 3852 w 13823"/>
                  <a:gd name="csY14" fmla="*/ 5338 h 6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823" h="6811">
                    <a:moveTo>
                      <a:pt x="3886" y="5372"/>
                    </a:moveTo>
                    <a:cubicBezTo>
                      <a:pt x="4743" y="5544"/>
                      <a:pt x="5601" y="5749"/>
                      <a:pt x="6458" y="5990"/>
                    </a:cubicBezTo>
                    <a:cubicBezTo>
                      <a:pt x="7281" y="6195"/>
                      <a:pt x="8138" y="6401"/>
                      <a:pt x="8961" y="6572"/>
                    </a:cubicBezTo>
                    <a:cubicBezTo>
                      <a:pt x="9784" y="6709"/>
                      <a:pt x="10607" y="6949"/>
                      <a:pt x="11533" y="6709"/>
                    </a:cubicBezTo>
                    <a:cubicBezTo>
                      <a:pt x="11704" y="6675"/>
                      <a:pt x="12150" y="6607"/>
                      <a:pt x="12596" y="6435"/>
                    </a:cubicBezTo>
                    <a:cubicBezTo>
                      <a:pt x="13041" y="6264"/>
                      <a:pt x="13521" y="5955"/>
                      <a:pt x="13727" y="5372"/>
                    </a:cubicBezTo>
                    <a:cubicBezTo>
                      <a:pt x="13967" y="4721"/>
                      <a:pt x="13727" y="4103"/>
                      <a:pt x="13350" y="3555"/>
                    </a:cubicBezTo>
                    <a:cubicBezTo>
                      <a:pt x="13007" y="3041"/>
                      <a:pt x="12527" y="2629"/>
                      <a:pt x="12321" y="2458"/>
                    </a:cubicBezTo>
                    <a:cubicBezTo>
                      <a:pt x="10915" y="1052"/>
                      <a:pt x="8961" y="571"/>
                      <a:pt x="7178" y="194"/>
                    </a:cubicBezTo>
                    <a:cubicBezTo>
                      <a:pt x="5875" y="-80"/>
                      <a:pt x="4435" y="-80"/>
                      <a:pt x="3132" y="297"/>
                    </a:cubicBezTo>
                    <a:cubicBezTo>
                      <a:pt x="2857" y="366"/>
                      <a:pt x="2034" y="537"/>
                      <a:pt x="1280" y="949"/>
                    </a:cubicBezTo>
                    <a:cubicBezTo>
                      <a:pt x="526" y="1326"/>
                      <a:pt x="-92" y="1977"/>
                      <a:pt x="11" y="2800"/>
                    </a:cubicBezTo>
                    <a:cubicBezTo>
                      <a:pt x="114" y="3761"/>
                      <a:pt x="937" y="4344"/>
                      <a:pt x="1794" y="4721"/>
                    </a:cubicBezTo>
                    <a:cubicBezTo>
                      <a:pt x="2652" y="5098"/>
                      <a:pt x="3509" y="5303"/>
                      <a:pt x="3783" y="5338"/>
                    </a:cubicBezTo>
                    <a:lnTo>
                      <a:pt x="3852" y="5338"/>
                    </a:lnTo>
                    <a:close/>
                  </a:path>
                </a:pathLst>
              </a:custGeom>
              <a:grpFill/>
              <a:ln w="3429" cap="flat">
                <a:noFill/>
                <a:prstDash val="solid"/>
                <a:miter/>
              </a:ln>
            </p:spPr>
            <p:txBody>
              <a:bodyPr/>
              <a:lstStyle/>
              <a:p>
                <a:endParaRPr lang="en-US"/>
              </a:p>
            </p:txBody>
          </p:sp>
          <p:sp>
            <p:nvSpPr>
              <p:cNvPr id="1228" name="Freeform 1227">
                <a:extLst>
                  <a:ext uri="{FF2B5EF4-FFF2-40B4-BE49-F238E27FC236}">
                    <a16:creationId xmlns:a16="http://schemas.microsoft.com/office/drawing/2014/main" id="{B0389C5B-74BF-6A69-148D-2C35D089F0D6}"/>
                  </a:ext>
                </a:extLst>
              </p:cNvPr>
              <p:cNvSpPr/>
              <p:nvPr/>
            </p:nvSpPr>
            <p:spPr>
              <a:xfrm>
                <a:off x="4466676" y="4307331"/>
                <a:ext cx="61856" cy="14071"/>
              </a:xfrm>
              <a:custGeom>
                <a:avLst/>
                <a:gdLst>
                  <a:gd name="csX0" fmla="*/ 17556 w 61856"/>
                  <a:gd name="csY0" fmla="*/ 8031 h 14071"/>
                  <a:gd name="csX1" fmla="*/ 20094 w 61856"/>
                  <a:gd name="csY1" fmla="*/ 6728 h 14071"/>
                  <a:gd name="csX2" fmla="*/ 22803 w 61856"/>
                  <a:gd name="csY2" fmla="*/ 5973 h 14071"/>
                  <a:gd name="csX3" fmla="*/ 28323 w 61856"/>
                  <a:gd name="csY3" fmla="*/ 6008 h 14071"/>
                  <a:gd name="csX4" fmla="*/ 33776 w 61856"/>
                  <a:gd name="csY4" fmla="*/ 8065 h 14071"/>
                  <a:gd name="csX5" fmla="*/ 36827 w 61856"/>
                  <a:gd name="csY5" fmla="*/ 9505 h 14071"/>
                  <a:gd name="csX6" fmla="*/ 38508 w 61856"/>
                  <a:gd name="csY6" fmla="*/ 10191 h 14071"/>
                  <a:gd name="csX7" fmla="*/ 40325 w 61856"/>
                  <a:gd name="csY7" fmla="*/ 10774 h 14071"/>
                  <a:gd name="csX8" fmla="*/ 54864 w 61856"/>
                  <a:gd name="csY8" fmla="*/ 9814 h 14071"/>
                  <a:gd name="csX9" fmla="*/ 55721 w 61856"/>
                  <a:gd name="csY9" fmla="*/ 9402 h 14071"/>
                  <a:gd name="csX10" fmla="*/ 56270 w 61856"/>
                  <a:gd name="csY10" fmla="*/ 9128 h 14071"/>
                  <a:gd name="csX11" fmla="*/ 56887 w 61856"/>
                  <a:gd name="csY11" fmla="*/ 8785 h 14071"/>
                  <a:gd name="csX12" fmla="*/ 58190 w 61856"/>
                  <a:gd name="csY12" fmla="*/ 7962 h 14071"/>
                  <a:gd name="csX13" fmla="*/ 58842 w 61856"/>
                  <a:gd name="csY13" fmla="*/ 7482 h 14071"/>
                  <a:gd name="csX14" fmla="*/ 59459 w 61856"/>
                  <a:gd name="csY14" fmla="*/ 6968 h 14071"/>
                  <a:gd name="csX15" fmla="*/ 60042 w 61856"/>
                  <a:gd name="csY15" fmla="*/ 6453 h 14071"/>
                  <a:gd name="csX16" fmla="*/ 60556 w 61856"/>
                  <a:gd name="csY16" fmla="*/ 5939 h 14071"/>
                  <a:gd name="csX17" fmla="*/ 61002 w 61856"/>
                  <a:gd name="csY17" fmla="*/ 5425 h 14071"/>
                  <a:gd name="csX18" fmla="*/ 61208 w 61856"/>
                  <a:gd name="csY18" fmla="*/ 5185 h 14071"/>
                  <a:gd name="csX19" fmla="*/ 61379 w 61856"/>
                  <a:gd name="csY19" fmla="*/ 4944 h 14071"/>
                  <a:gd name="csX20" fmla="*/ 61790 w 61856"/>
                  <a:gd name="csY20" fmla="*/ 3573 h 14071"/>
                  <a:gd name="csX21" fmla="*/ 60247 w 61856"/>
                  <a:gd name="csY21" fmla="*/ 3710 h 14071"/>
                  <a:gd name="csX22" fmla="*/ 58945 w 61856"/>
                  <a:gd name="csY22" fmla="*/ 4224 h 14071"/>
                  <a:gd name="csX23" fmla="*/ 57470 w 61856"/>
                  <a:gd name="csY23" fmla="*/ 4808 h 14071"/>
                  <a:gd name="csX24" fmla="*/ 56681 w 61856"/>
                  <a:gd name="csY24" fmla="*/ 5082 h 14071"/>
                  <a:gd name="csX25" fmla="*/ 55893 w 61856"/>
                  <a:gd name="csY25" fmla="*/ 5356 h 14071"/>
                  <a:gd name="csX26" fmla="*/ 54384 w 61856"/>
                  <a:gd name="csY26" fmla="*/ 5767 h 14071"/>
                  <a:gd name="csX27" fmla="*/ 53698 w 61856"/>
                  <a:gd name="csY27" fmla="*/ 5939 h 14071"/>
                  <a:gd name="csX28" fmla="*/ 53081 w 61856"/>
                  <a:gd name="csY28" fmla="*/ 6042 h 14071"/>
                  <a:gd name="csX29" fmla="*/ 52189 w 61856"/>
                  <a:gd name="csY29" fmla="*/ 6213 h 14071"/>
                  <a:gd name="csX30" fmla="*/ 41628 w 61856"/>
                  <a:gd name="csY30" fmla="*/ 5253 h 14071"/>
                  <a:gd name="csX31" fmla="*/ 36450 w 61856"/>
                  <a:gd name="csY31" fmla="*/ 2887 h 14071"/>
                  <a:gd name="csX32" fmla="*/ 30244 w 61856"/>
                  <a:gd name="csY32" fmla="*/ 487 h 14071"/>
                  <a:gd name="csX33" fmla="*/ 20094 w 61856"/>
                  <a:gd name="csY33" fmla="*/ 933 h 14071"/>
                  <a:gd name="csX34" fmla="*/ 17694 w 61856"/>
                  <a:gd name="csY34" fmla="*/ 1893 h 14071"/>
                  <a:gd name="csX35" fmla="*/ 17111 w 61856"/>
                  <a:gd name="csY35" fmla="*/ 2201 h 14071"/>
                  <a:gd name="csX36" fmla="*/ 16528 w 61856"/>
                  <a:gd name="csY36" fmla="*/ 2510 h 14071"/>
                  <a:gd name="csX37" fmla="*/ 15431 w 61856"/>
                  <a:gd name="csY37" fmla="*/ 3196 h 14071"/>
                  <a:gd name="csX38" fmla="*/ 11796 w 61856"/>
                  <a:gd name="csY38" fmla="*/ 6076 h 14071"/>
                  <a:gd name="csX39" fmla="*/ 9430 w 61856"/>
                  <a:gd name="csY39" fmla="*/ 7996 h 14071"/>
                  <a:gd name="csX40" fmla="*/ 5692 w 61856"/>
                  <a:gd name="csY40" fmla="*/ 10225 h 14071"/>
                  <a:gd name="csX41" fmla="*/ 1852 w 61856"/>
                  <a:gd name="csY41" fmla="*/ 11802 h 14071"/>
                  <a:gd name="csX42" fmla="*/ 0 w 61856"/>
                  <a:gd name="csY42" fmla="*/ 13002 h 14071"/>
                  <a:gd name="csX43" fmla="*/ 2434 w 61856"/>
                  <a:gd name="csY43" fmla="*/ 14031 h 14071"/>
                  <a:gd name="csX44" fmla="*/ 8229 w 61856"/>
                  <a:gd name="csY44" fmla="*/ 13311 h 14071"/>
                  <a:gd name="csX45" fmla="*/ 11350 w 61856"/>
                  <a:gd name="csY45" fmla="*/ 12043 h 14071"/>
                  <a:gd name="csX46" fmla="*/ 14024 w 61856"/>
                  <a:gd name="csY46" fmla="*/ 10431 h 14071"/>
                  <a:gd name="csX47" fmla="*/ 17213 w 61856"/>
                  <a:gd name="csY47" fmla="*/ 8271 h 14071"/>
                  <a:gd name="csX48" fmla="*/ 17556 w 61856"/>
                  <a:gd name="csY48" fmla="*/ 8065 h 14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61856" h="14071">
                    <a:moveTo>
                      <a:pt x="17556" y="8031"/>
                    </a:moveTo>
                    <a:cubicBezTo>
                      <a:pt x="18414" y="7516"/>
                      <a:pt x="19237" y="7070"/>
                      <a:pt x="20094" y="6728"/>
                    </a:cubicBezTo>
                    <a:cubicBezTo>
                      <a:pt x="20951" y="6385"/>
                      <a:pt x="21877" y="6144"/>
                      <a:pt x="22803" y="5973"/>
                    </a:cubicBezTo>
                    <a:cubicBezTo>
                      <a:pt x="24655" y="5630"/>
                      <a:pt x="26540" y="5665"/>
                      <a:pt x="28323" y="6008"/>
                    </a:cubicBezTo>
                    <a:cubicBezTo>
                      <a:pt x="30072" y="6350"/>
                      <a:pt x="31821" y="7139"/>
                      <a:pt x="33776" y="8065"/>
                    </a:cubicBezTo>
                    <a:cubicBezTo>
                      <a:pt x="34736" y="8545"/>
                      <a:pt x="35764" y="9025"/>
                      <a:pt x="36827" y="9505"/>
                    </a:cubicBezTo>
                    <a:cubicBezTo>
                      <a:pt x="37376" y="9745"/>
                      <a:pt x="37925" y="9985"/>
                      <a:pt x="38508" y="10191"/>
                    </a:cubicBezTo>
                    <a:cubicBezTo>
                      <a:pt x="39090" y="10397"/>
                      <a:pt x="39708" y="10602"/>
                      <a:pt x="40325" y="10774"/>
                    </a:cubicBezTo>
                    <a:cubicBezTo>
                      <a:pt x="45126" y="12145"/>
                      <a:pt x="50578" y="11837"/>
                      <a:pt x="54864" y="9814"/>
                    </a:cubicBezTo>
                    <a:cubicBezTo>
                      <a:pt x="55070" y="9711"/>
                      <a:pt x="55378" y="9573"/>
                      <a:pt x="55721" y="9402"/>
                    </a:cubicBezTo>
                    <a:cubicBezTo>
                      <a:pt x="55893" y="9334"/>
                      <a:pt x="56064" y="9231"/>
                      <a:pt x="56270" y="9128"/>
                    </a:cubicBezTo>
                    <a:cubicBezTo>
                      <a:pt x="56476" y="9025"/>
                      <a:pt x="56681" y="8888"/>
                      <a:pt x="56887" y="8785"/>
                    </a:cubicBezTo>
                    <a:cubicBezTo>
                      <a:pt x="57298" y="8545"/>
                      <a:pt x="57744" y="8271"/>
                      <a:pt x="58190" y="7962"/>
                    </a:cubicBezTo>
                    <a:cubicBezTo>
                      <a:pt x="58396" y="7825"/>
                      <a:pt x="58636" y="7653"/>
                      <a:pt x="58842" y="7482"/>
                    </a:cubicBezTo>
                    <a:cubicBezTo>
                      <a:pt x="59047" y="7345"/>
                      <a:pt x="59253" y="7139"/>
                      <a:pt x="59459" y="6968"/>
                    </a:cubicBezTo>
                    <a:cubicBezTo>
                      <a:pt x="59664" y="6796"/>
                      <a:pt x="59870" y="6625"/>
                      <a:pt x="60042" y="6453"/>
                    </a:cubicBezTo>
                    <a:cubicBezTo>
                      <a:pt x="60247" y="6282"/>
                      <a:pt x="60385" y="6111"/>
                      <a:pt x="60556" y="5939"/>
                    </a:cubicBezTo>
                    <a:cubicBezTo>
                      <a:pt x="60727" y="5767"/>
                      <a:pt x="60865" y="5596"/>
                      <a:pt x="61002" y="5425"/>
                    </a:cubicBezTo>
                    <a:cubicBezTo>
                      <a:pt x="61070" y="5356"/>
                      <a:pt x="61139" y="5253"/>
                      <a:pt x="61208" y="5185"/>
                    </a:cubicBezTo>
                    <a:cubicBezTo>
                      <a:pt x="61276" y="5116"/>
                      <a:pt x="61310" y="5013"/>
                      <a:pt x="61379" y="4944"/>
                    </a:cubicBezTo>
                    <a:cubicBezTo>
                      <a:pt x="61790" y="4293"/>
                      <a:pt x="61962" y="3813"/>
                      <a:pt x="61790" y="3573"/>
                    </a:cubicBezTo>
                    <a:cubicBezTo>
                      <a:pt x="61585" y="3299"/>
                      <a:pt x="61002" y="3402"/>
                      <a:pt x="60247" y="3710"/>
                    </a:cubicBezTo>
                    <a:cubicBezTo>
                      <a:pt x="59870" y="3847"/>
                      <a:pt x="59424" y="4019"/>
                      <a:pt x="58945" y="4224"/>
                    </a:cubicBezTo>
                    <a:cubicBezTo>
                      <a:pt x="58464" y="4430"/>
                      <a:pt x="57950" y="4602"/>
                      <a:pt x="57470" y="4808"/>
                    </a:cubicBezTo>
                    <a:cubicBezTo>
                      <a:pt x="57196" y="4910"/>
                      <a:pt x="56956" y="4979"/>
                      <a:pt x="56681" y="5082"/>
                    </a:cubicBezTo>
                    <a:cubicBezTo>
                      <a:pt x="56407" y="5185"/>
                      <a:pt x="56167" y="5287"/>
                      <a:pt x="55893" y="5356"/>
                    </a:cubicBezTo>
                    <a:cubicBezTo>
                      <a:pt x="55378" y="5493"/>
                      <a:pt x="54864" y="5665"/>
                      <a:pt x="54384" y="5767"/>
                    </a:cubicBezTo>
                    <a:cubicBezTo>
                      <a:pt x="54144" y="5836"/>
                      <a:pt x="53904" y="5870"/>
                      <a:pt x="53698" y="5939"/>
                    </a:cubicBezTo>
                    <a:cubicBezTo>
                      <a:pt x="53492" y="6008"/>
                      <a:pt x="53287" y="6008"/>
                      <a:pt x="53081" y="6042"/>
                    </a:cubicBezTo>
                    <a:cubicBezTo>
                      <a:pt x="52704" y="6111"/>
                      <a:pt x="52395" y="6179"/>
                      <a:pt x="52189" y="6213"/>
                    </a:cubicBezTo>
                    <a:cubicBezTo>
                      <a:pt x="48623" y="6659"/>
                      <a:pt x="44954" y="6419"/>
                      <a:pt x="41628" y="5253"/>
                    </a:cubicBezTo>
                    <a:cubicBezTo>
                      <a:pt x="39982" y="4705"/>
                      <a:pt x="38302" y="3813"/>
                      <a:pt x="36450" y="2887"/>
                    </a:cubicBezTo>
                    <a:cubicBezTo>
                      <a:pt x="34598" y="1996"/>
                      <a:pt x="32576" y="1035"/>
                      <a:pt x="30244" y="487"/>
                    </a:cubicBezTo>
                    <a:cubicBezTo>
                      <a:pt x="26952" y="-268"/>
                      <a:pt x="23386" y="-165"/>
                      <a:pt x="20094" y="933"/>
                    </a:cubicBezTo>
                    <a:cubicBezTo>
                      <a:pt x="19271" y="1207"/>
                      <a:pt x="18448" y="1515"/>
                      <a:pt x="17694" y="1893"/>
                    </a:cubicBezTo>
                    <a:lnTo>
                      <a:pt x="17111" y="2201"/>
                    </a:lnTo>
                    <a:cubicBezTo>
                      <a:pt x="16905" y="2304"/>
                      <a:pt x="16733" y="2407"/>
                      <a:pt x="16528" y="2510"/>
                    </a:cubicBezTo>
                    <a:cubicBezTo>
                      <a:pt x="16150" y="2715"/>
                      <a:pt x="15773" y="2956"/>
                      <a:pt x="15431" y="3196"/>
                    </a:cubicBezTo>
                    <a:cubicBezTo>
                      <a:pt x="14024" y="4122"/>
                      <a:pt x="12859" y="5150"/>
                      <a:pt x="11796" y="6076"/>
                    </a:cubicBezTo>
                    <a:cubicBezTo>
                      <a:pt x="11350" y="6453"/>
                      <a:pt x="10493" y="7208"/>
                      <a:pt x="9430" y="7996"/>
                    </a:cubicBezTo>
                    <a:cubicBezTo>
                      <a:pt x="8401" y="8751"/>
                      <a:pt x="7064" y="9573"/>
                      <a:pt x="5692" y="10225"/>
                    </a:cubicBezTo>
                    <a:cubicBezTo>
                      <a:pt x="4320" y="10877"/>
                      <a:pt x="2949" y="11391"/>
                      <a:pt x="1852" y="11802"/>
                    </a:cubicBezTo>
                    <a:cubicBezTo>
                      <a:pt x="789" y="12214"/>
                      <a:pt x="34" y="12557"/>
                      <a:pt x="0" y="13002"/>
                    </a:cubicBezTo>
                    <a:cubicBezTo>
                      <a:pt x="0" y="13483"/>
                      <a:pt x="891" y="13894"/>
                      <a:pt x="2434" y="14031"/>
                    </a:cubicBezTo>
                    <a:cubicBezTo>
                      <a:pt x="3978" y="14169"/>
                      <a:pt x="6104" y="13963"/>
                      <a:pt x="8229" y="13311"/>
                    </a:cubicBezTo>
                    <a:cubicBezTo>
                      <a:pt x="9292" y="12969"/>
                      <a:pt x="10355" y="12557"/>
                      <a:pt x="11350" y="12043"/>
                    </a:cubicBezTo>
                    <a:cubicBezTo>
                      <a:pt x="12344" y="11528"/>
                      <a:pt x="13236" y="10945"/>
                      <a:pt x="14024" y="10431"/>
                    </a:cubicBezTo>
                    <a:cubicBezTo>
                      <a:pt x="15568" y="9402"/>
                      <a:pt x="16665" y="8614"/>
                      <a:pt x="17213" y="8271"/>
                    </a:cubicBezTo>
                    <a:lnTo>
                      <a:pt x="17556" y="8065"/>
                    </a:lnTo>
                    <a:close/>
                  </a:path>
                </a:pathLst>
              </a:custGeom>
              <a:grpFill/>
              <a:ln w="3429" cap="flat">
                <a:noFill/>
                <a:prstDash val="solid"/>
                <a:miter/>
              </a:ln>
            </p:spPr>
            <p:txBody>
              <a:bodyPr/>
              <a:lstStyle/>
              <a:p>
                <a:endParaRPr lang="en-US"/>
              </a:p>
            </p:txBody>
          </p:sp>
          <p:sp>
            <p:nvSpPr>
              <p:cNvPr id="1229" name="Freeform 1228">
                <a:extLst>
                  <a:ext uri="{FF2B5EF4-FFF2-40B4-BE49-F238E27FC236}">
                    <a16:creationId xmlns:a16="http://schemas.microsoft.com/office/drawing/2014/main" id="{3F0C1528-2A11-2D28-77DF-980F53BCD235}"/>
                  </a:ext>
                </a:extLst>
              </p:cNvPr>
              <p:cNvSpPr/>
              <p:nvPr/>
            </p:nvSpPr>
            <p:spPr>
              <a:xfrm>
                <a:off x="4484196" y="4319031"/>
                <a:ext cx="11705" cy="5775"/>
              </a:xfrm>
              <a:custGeom>
                <a:avLst/>
                <a:gdLst>
                  <a:gd name="csX0" fmla="*/ 3465 w 11705"/>
                  <a:gd name="csY0" fmla="*/ 5623 h 5775"/>
                  <a:gd name="csX1" fmla="*/ 8334 w 11705"/>
                  <a:gd name="csY1" fmla="*/ 5589 h 5775"/>
                  <a:gd name="csX2" fmla="*/ 10597 w 11705"/>
                  <a:gd name="csY2" fmla="*/ 4664 h 5775"/>
                  <a:gd name="csX3" fmla="*/ 11660 w 11705"/>
                  <a:gd name="csY3" fmla="*/ 2469 h 5775"/>
                  <a:gd name="csX4" fmla="*/ 9431 w 11705"/>
                  <a:gd name="csY4" fmla="*/ 548 h 5775"/>
                  <a:gd name="csX5" fmla="*/ 5180 w 11705"/>
                  <a:gd name="csY5" fmla="*/ 34 h 5775"/>
                  <a:gd name="csX6" fmla="*/ 2299 w 11705"/>
                  <a:gd name="csY6" fmla="*/ 720 h 5775"/>
                  <a:gd name="csX7" fmla="*/ 996 w 11705"/>
                  <a:gd name="csY7" fmla="*/ 1440 h 5775"/>
                  <a:gd name="csX8" fmla="*/ 2 w 11705"/>
                  <a:gd name="csY8" fmla="*/ 3258 h 5775"/>
                  <a:gd name="csX9" fmla="*/ 1545 w 11705"/>
                  <a:gd name="csY9" fmla="*/ 5178 h 5775"/>
                  <a:gd name="csX10" fmla="*/ 3396 w 11705"/>
                  <a:gd name="csY10" fmla="*/ 5658 h 5775"/>
                  <a:gd name="csX11" fmla="*/ 3465 w 11705"/>
                  <a:gd name="csY11" fmla="*/ 5658 h 5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705" h="5775">
                    <a:moveTo>
                      <a:pt x="3465" y="5623"/>
                    </a:moveTo>
                    <a:cubicBezTo>
                      <a:pt x="5077" y="5761"/>
                      <a:pt x="6757" y="5898"/>
                      <a:pt x="8334" y="5589"/>
                    </a:cubicBezTo>
                    <a:cubicBezTo>
                      <a:pt x="9123" y="5452"/>
                      <a:pt x="9946" y="5281"/>
                      <a:pt x="10597" y="4664"/>
                    </a:cubicBezTo>
                    <a:cubicBezTo>
                      <a:pt x="10872" y="4423"/>
                      <a:pt x="11935" y="3669"/>
                      <a:pt x="11660" y="2469"/>
                    </a:cubicBezTo>
                    <a:cubicBezTo>
                      <a:pt x="11352" y="1132"/>
                      <a:pt x="9809" y="720"/>
                      <a:pt x="9431" y="548"/>
                    </a:cubicBezTo>
                    <a:cubicBezTo>
                      <a:pt x="7923" y="-137"/>
                      <a:pt x="6551" y="0"/>
                      <a:pt x="5180" y="34"/>
                    </a:cubicBezTo>
                    <a:cubicBezTo>
                      <a:pt x="4219" y="34"/>
                      <a:pt x="3225" y="240"/>
                      <a:pt x="2299" y="720"/>
                    </a:cubicBezTo>
                    <a:cubicBezTo>
                      <a:pt x="2128" y="823"/>
                      <a:pt x="1511" y="1029"/>
                      <a:pt x="996" y="1440"/>
                    </a:cubicBezTo>
                    <a:cubicBezTo>
                      <a:pt x="448" y="1852"/>
                      <a:pt x="-33" y="2400"/>
                      <a:pt x="2" y="3258"/>
                    </a:cubicBezTo>
                    <a:cubicBezTo>
                      <a:pt x="36" y="4218"/>
                      <a:pt x="756" y="4835"/>
                      <a:pt x="1545" y="5178"/>
                    </a:cubicBezTo>
                    <a:cubicBezTo>
                      <a:pt x="2333" y="5521"/>
                      <a:pt x="3156" y="5658"/>
                      <a:pt x="3396" y="5658"/>
                    </a:cubicBezTo>
                    <a:lnTo>
                      <a:pt x="3465" y="5658"/>
                    </a:lnTo>
                    <a:close/>
                  </a:path>
                </a:pathLst>
              </a:custGeom>
              <a:grpFill/>
              <a:ln w="3429" cap="flat">
                <a:noFill/>
                <a:prstDash val="solid"/>
                <a:miter/>
              </a:ln>
            </p:spPr>
            <p:txBody>
              <a:bodyPr/>
              <a:lstStyle/>
              <a:p>
                <a:endParaRPr lang="en-US"/>
              </a:p>
            </p:txBody>
          </p:sp>
          <p:sp>
            <p:nvSpPr>
              <p:cNvPr id="1230" name="Freeform 1229">
                <a:extLst>
                  <a:ext uri="{FF2B5EF4-FFF2-40B4-BE49-F238E27FC236}">
                    <a16:creationId xmlns:a16="http://schemas.microsoft.com/office/drawing/2014/main" id="{CC66ECD2-3167-C0AC-2E80-522A8A13CE04}"/>
                  </a:ext>
                </a:extLst>
              </p:cNvPr>
              <p:cNvSpPr/>
              <p:nvPr/>
            </p:nvSpPr>
            <p:spPr>
              <a:xfrm>
                <a:off x="4508518" y="4285102"/>
                <a:ext cx="26812" cy="20589"/>
              </a:xfrm>
              <a:custGeom>
                <a:avLst/>
                <a:gdLst>
                  <a:gd name="csX0" fmla="*/ 10245 w 26812"/>
                  <a:gd name="csY0" fmla="*/ 19355 h 20589"/>
                  <a:gd name="csX1" fmla="*/ 13674 w 26812"/>
                  <a:gd name="csY1" fmla="*/ 17023 h 20589"/>
                  <a:gd name="csX2" fmla="*/ 16280 w 26812"/>
                  <a:gd name="csY2" fmla="*/ 14040 h 20589"/>
                  <a:gd name="csX3" fmla="*/ 18269 w 26812"/>
                  <a:gd name="csY3" fmla="*/ 11126 h 20589"/>
                  <a:gd name="csX4" fmla="*/ 20052 w 26812"/>
                  <a:gd name="csY4" fmla="*/ 8588 h 20589"/>
                  <a:gd name="csX5" fmla="*/ 24064 w 26812"/>
                  <a:gd name="csY5" fmla="*/ 4233 h 20589"/>
                  <a:gd name="csX6" fmla="*/ 25709 w 26812"/>
                  <a:gd name="csY6" fmla="*/ 2622 h 20589"/>
                  <a:gd name="csX7" fmla="*/ 26772 w 26812"/>
                  <a:gd name="csY7" fmla="*/ 633 h 20589"/>
                  <a:gd name="csX8" fmla="*/ 24098 w 26812"/>
                  <a:gd name="csY8" fmla="*/ 118 h 20589"/>
                  <a:gd name="csX9" fmla="*/ 20977 w 26812"/>
                  <a:gd name="csY9" fmla="*/ 1147 h 20589"/>
                  <a:gd name="csX10" fmla="*/ 15422 w 26812"/>
                  <a:gd name="csY10" fmla="*/ 5227 h 20589"/>
                  <a:gd name="csX11" fmla="*/ 13331 w 26812"/>
                  <a:gd name="csY11" fmla="*/ 7971 h 20589"/>
                  <a:gd name="csX12" fmla="*/ 11616 w 26812"/>
                  <a:gd name="csY12" fmla="*/ 10542 h 20589"/>
                  <a:gd name="csX13" fmla="*/ 9250 w 26812"/>
                  <a:gd name="csY13" fmla="*/ 13457 h 20589"/>
                  <a:gd name="csX14" fmla="*/ 9113 w 26812"/>
                  <a:gd name="csY14" fmla="*/ 13594 h 20589"/>
                  <a:gd name="csX15" fmla="*/ 8942 w 26812"/>
                  <a:gd name="csY15" fmla="*/ 13732 h 20589"/>
                  <a:gd name="csX16" fmla="*/ 8633 w 26812"/>
                  <a:gd name="csY16" fmla="*/ 14006 h 20589"/>
                  <a:gd name="csX17" fmla="*/ 7947 w 26812"/>
                  <a:gd name="csY17" fmla="*/ 14555 h 20589"/>
                  <a:gd name="csX18" fmla="*/ 7227 w 26812"/>
                  <a:gd name="csY18" fmla="*/ 15069 h 20589"/>
                  <a:gd name="csX19" fmla="*/ 6473 w 26812"/>
                  <a:gd name="csY19" fmla="*/ 15549 h 20589"/>
                  <a:gd name="csX20" fmla="*/ 3215 w 26812"/>
                  <a:gd name="csY20" fmla="*/ 16817 h 20589"/>
                  <a:gd name="csX21" fmla="*/ 1192 w 26812"/>
                  <a:gd name="csY21" fmla="*/ 17400 h 20589"/>
                  <a:gd name="csX22" fmla="*/ 438 w 26812"/>
                  <a:gd name="csY22" fmla="*/ 17743 h 20589"/>
                  <a:gd name="csX23" fmla="*/ 26 w 26812"/>
                  <a:gd name="csY23" fmla="*/ 18258 h 20589"/>
                  <a:gd name="csX24" fmla="*/ 198 w 26812"/>
                  <a:gd name="csY24" fmla="*/ 18978 h 20589"/>
                  <a:gd name="csX25" fmla="*/ 1021 w 26812"/>
                  <a:gd name="csY25" fmla="*/ 19698 h 20589"/>
                  <a:gd name="csX26" fmla="*/ 4141 w 26812"/>
                  <a:gd name="csY26" fmla="*/ 20555 h 20589"/>
                  <a:gd name="csX27" fmla="*/ 7741 w 26812"/>
                  <a:gd name="csY27" fmla="*/ 20246 h 20589"/>
                  <a:gd name="csX28" fmla="*/ 10005 w 26812"/>
                  <a:gd name="csY28" fmla="*/ 19458 h 20589"/>
                  <a:gd name="csX29" fmla="*/ 10245 w 26812"/>
                  <a:gd name="csY29" fmla="*/ 19355 h 20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6812" h="20589">
                    <a:moveTo>
                      <a:pt x="10245" y="19355"/>
                    </a:moveTo>
                    <a:cubicBezTo>
                      <a:pt x="11479" y="18772"/>
                      <a:pt x="12645" y="17949"/>
                      <a:pt x="13674" y="17023"/>
                    </a:cubicBezTo>
                    <a:cubicBezTo>
                      <a:pt x="14702" y="16097"/>
                      <a:pt x="15560" y="15069"/>
                      <a:pt x="16280" y="14040"/>
                    </a:cubicBezTo>
                    <a:cubicBezTo>
                      <a:pt x="17034" y="13046"/>
                      <a:pt x="17651" y="12017"/>
                      <a:pt x="18269" y="11126"/>
                    </a:cubicBezTo>
                    <a:cubicBezTo>
                      <a:pt x="18886" y="10200"/>
                      <a:pt x="19434" y="9342"/>
                      <a:pt x="20052" y="8588"/>
                    </a:cubicBezTo>
                    <a:cubicBezTo>
                      <a:pt x="21252" y="7045"/>
                      <a:pt x="22726" y="5707"/>
                      <a:pt x="24064" y="4233"/>
                    </a:cubicBezTo>
                    <a:cubicBezTo>
                      <a:pt x="24338" y="3925"/>
                      <a:pt x="25058" y="3273"/>
                      <a:pt x="25709" y="2622"/>
                    </a:cubicBezTo>
                    <a:cubicBezTo>
                      <a:pt x="26361" y="1936"/>
                      <a:pt x="26978" y="1250"/>
                      <a:pt x="26772" y="633"/>
                    </a:cubicBezTo>
                    <a:cubicBezTo>
                      <a:pt x="26567" y="-19"/>
                      <a:pt x="25367" y="-122"/>
                      <a:pt x="24098" y="118"/>
                    </a:cubicBezTo>
                    <a:cubicBezTo>
                      <a:pt x="22829" y="324"/>
                      <a:pt x="21492" y="907"/>
                      <a:pt x="20977" y="1147"/>
                    </a:cubicBezTo>
                    <a:cubicBezTo>
                      <a:pt x="18920" y="2004"/>
                      <a:pt x="17000" y="3445"/>
                      <a:pt x="15422" y="5227"/>
                    </a:cubicBezTo>
                    <a:cubicBezTo>
                      <a:pt x="14634" y="6119"/>
                      <a:pt x="13948" y="7079"/>
                      <a:pt x="13331" y="7971"/>
                    </a:cubicBezTo>
                    <a:cubicBezTo>
                      <a:pt x="12714" y="8862"/>
                      <a:pt x="12165" y="9754"/>
                      <a:pt x="11616" y="10542"/>
                    </a:cubicBezTo>
                    <a:cubicBezTo>
                      <a:pt x="10828" y="11674"/>
                      <a:pt x="10073" y="12668"/>
                      <a:pt x="9250" y="13457"/>
                    </a:cubicBezTo>
                    <a:lnTo>
                      <a:pt x="9113" y="13594"/>
                    </a:lnTo>
                    <a:lnTo>
                      <a:pt x="8942" y="13732"/>
                    </a:lnTo>
                    <a:cubicBezTo>
                      <a:pt x="8942" y="13732"/>
                      <a:pt x="8736" y="13937"/>
                      <a:pt x="8633" y="14006"/>
                    </a:cubicBezTo>
                    <a:cubicBezTo>
                      <a:pt x="8393" y="14177"/>
                      <a:pt x="8187" y="14383"/>
                      <a:pt x="7947" y="14555"/>
                    </a:cubicBezTo>
                    <a:cubicBezTo>
                      <a:pt x="7707" y="14726"/>
                      <a:pt x="7467" y="14897"/>
                      <a:pt x="7227" y="15069"/>
                    </a:cubicBezTo>
                    <a:cubicBezTo>
                      <a:pt x="6987" y="15206"/>
                      <a:pt x="6713" y="15412"/>
                      <a:pt x="6473" y="15549"/>
                    </a:cubicBezTo>
                    <a:cubicBezTo>
                      <a:pt x="6061" y="15789"/>
                      <a:pt x="4690" y="16440"/>
                      <a:pt x="3215" y="16817"/>
                    </a:cubicBezTo>
                    <a:cubicBezTo>
                      <a:pt x="2495" y="17023"/>
                      <a:pt x="1775" y="17195"/>
                      <a:pt x="1192" y="17400"/>
                    </a:cubicBezTo>
                    <a:cubicBezTo>
                      <a:pt x="883" y="17503"/>
                      <a:pt x="643" y="17606"/>
                      <a:pt x="438" y="17743"/>
                    </a:cubicBezTo>
                    <a:cubicBezTo>
                      <a:pt x="232" y="17881"/>
                      <a:pt x="95" y="18052"/>
                      <a:pt x="26" y="18258"/>
                    </a:cubicBezTo>
                    <a:cubicBezTo>
                      <a:pt x="-42" y="18498"/>
                      <a:pt x="26" y="18738"/>
                      <a:pt x="198" y="18978"/>
                    </a:cubicBezTo>
                    <a:cubicBezTo>
                      <a:pt x="369" y="19218"/>
                      <a:pt x="643" y="19458"/>
                      <a:pt x="1021" y="19698"/>
                    </a:cubicBezTo>
                    <a:cubicBezTo>
                      <a:pt x="1775" y="20144"/>
                      <a:pt x="2907" y="20487"/>
                      <a:pt x="4141" y="20555"/>
                    </a:cubicBezTo>
                    <a:cubicBezTo>
                      <a:pt x="5375" y="20658"/>
                      <a:pt x="6678" y="20521"/>
                      <a:pt x="7741" y="20246"/>
                    </a:cubicBezTo>
                    <a:cubicBezTo>
                      <a:pt x="8804" y="19972"/>
                      <a:pt x="9627" y="19629"/>
                      <a:pt x="10005" y="19458"/>
                    </a:cubicBezTo>
                    <a:lnTo>
                      <a:pt x="10245" y="19355"/>
                    </a:lnTo>
                    <a:close/>
                  </a:path>
                </a:pathLst>
              </a:custGeom>
              <a:grpFill/>
              <a:ln w="3429" cap="flat">
                <a:noFill/>
                <a:prstDash val="solid"/>
                <a:miter/>
              </a:ln>
            </p:spPr>
            <p:txBody>
              <a:bodyPr/>
              <a:lstStyle/>
              <a:p>
                <a:endParaRPr lang="en-US"/>
              </a:p>
            </p:txBody>
          </p:sp>
          <p:sp>
            <p:nvSpPr>
              <p:cNvPr id="1231" name="Freeform 1230">
                <a:extLst>
                  <a:ext uri="{FF2B5EF4-FFF2-40B4-BE49-F238E27FC236}">
                    <a16:creationId xmlns:a16="http://schemas.microsoft.com/office/drawing/2014/main" id="{3A149279-B790-9224-5F2C-4F694255530E}"/>
                  </a:ext>
                </a:extLst>
              </p:cNvPr>
              <p:cNvSpPr/>
              <p:nvPr/>
            </p:nvSpPr>
            <p:spPr>
              <a:xfrm>
                <a:off x="4529788" y="4278610"/>
                <a:ext cx="52650" cy="28864"/>
              </a:xfrm>
              <a:custGeom>
                <a:avLst/>
                <a:gdLst>
                  <a:gd name="csX0" fmla="*/ 16886 w 52650"/>
                  <a:gd name="csY0" fmla="*/ 28865 h 28864"/>
                  <a:gd name="csX1" fmla="*/ 20452 w 52650"/>
                  <a:gd name="csY1" fmla="*/ 28179 h 28864"/>
                  <a:gd name="csX2" fmla="*/ 23778 w 52650"/>
                  <a:gd name="csY2" fmla="*/ 26876 h 28864"/>
                  <a:gd name="csX3" fmla="*/ 26830 w 52650"/>
                  <a:gd name="csY3" fmla="*/ 25127 h 28864"/>
                  <a:gd name="csX4" fmla="*/ 29608 w 52650"/>
                  <a:gd name="csY4" fmla="*/ 23001 h 28864"/>
                  <a:gd name="csX5" fmla="*/ 32076 w 52650"/>
                  <a:gd name="csY5" fmla="*/ 20670 h 28864"/>
                  <a:gd name="csX6" fmla="*/ 34305 w 52650"/>
                  <a:gd name="csY6" fmla="*/ 18235 h 28864"/>
                  <a:gd name="csX7" fmla="*/ 38351 w 52650"/>
                  <a:gd name="csY7" fmla="*/ 13332 h 28864"/>
                  <a:gd name="csX8" fmla="*/ 42261 w 52650"/>
                  <a:gd name="csY8" fmla="*/ 8874 h 28864"/>
                  <a:gd name="csX9" fmla="*/ 46375 w 52650"/>
                  <a:gd name="csY9" fmla="*/ 5068 h 28864"/>
                  <a:gd name="csX10" fmla="*/ 46924 w 52650"/>
                  <a:gd name="csY10" fmla="*/ 4622 h 28864"/>
                  <a:gd name="csX11" fmla="*/ 47747 w 52650"/>
                  <a:gd name="csY11" fmla="*/ 4039 h 28864"/>
                  <a:gd name="csX12" fmla="*/ 49804 w 52650"/>
                  <a:gd name="csY12" fmla="*/ 2804 h 28864"/>
                  <a:gd name="csX13" fmla="*/ 50833 w 52650"/>
                  <a:gd name="csY13" fmla="*/ 2256 h 28864"/>
                  <a:gd name="csX14" fmla="*/ 51759 w 52650"/>
                  <a:gd name="csY14" fmla="*/ 1776 h 28864"/>
                  <a:gd name="csX15" fmla="*/ 52650 w 52650"/>
                  <a:gd name="csY15" fmla="*/ 850 h 28864"/>
                  <a:gd name="csX16" fmla="*/ 51382 w 52650"/>
                  <a:gd name="csY16" fmla="*/ 96 h 28864"/>
                  <a:gd name="csX17" fmla="*/ 48364 w 52650"/>
                  <a:gd name="csY17" fmla="*/ 164 h 28864"/>
                  <a:gd name="csX18" fmla="*/ 45072 w 52650"/>
                  <a:gd name="csY18" fmla="*/ 1158 h 28864"/>
                  <a:gd name="csX19" fmla="*/ 42878 w 52650"/>
                  <a:gd name="csY19" fmla="*/ 2222 h 28864"/>
                  <a:gd name="csX20" fmla="*/ 37974 w 52650"/>
                  <a:gd name="csY20" fmla="*/ 5651 h 28864"/>
                  <a:gd name="csX21" fmla="*/ 33757 w 52650"/>
                  <a:gd name="csY21" fmla="*/ 9903 h 28864"/>
                  <a:gd name="csX22" fmla="*/ 26213 w 52650"/>
                  <a:gd name="csY22" fmla="*/ 18132 h 28864"/>
                  <a:gd name="csX23" fmla="*/ 24807 w 52650"/>
                  <a:gd name="csY23" fmla="*/ 19332 h 28864"/>
                  <a:gd name="csX24" fmla="*/ 23332 w 52650"/>
                  <a:gd name="csY24" fmla="*/ 20429 h 28864"/>
                  <a:gd name="csX25" fmla="*/ 20212 w 52650"/>
                  <a:gd name="csY25" fmla="*/ 22247 h 28864"/>
                  <a:gd name="csX26" fmla="*/ 13663 w 52650"/>
                  <a:gd name="csY26" fmla="*/ 23721 h 28864"/>
                  <a:gd name="csX27" fmla="*/ 12668 w 52650"/>
                  <a:gd name="csY27" fmla="*/ 23619 h 28864"/>
                  <a:gd name="csX28" fmla="*/ 11022 w 52650"/>
                  <a:gd name="csY28" fmla="*/ 23276 h 28864"/>
                  <a:gd name="csX29" fmla="*/ 8725 w 52650"/>
                  <a:gd name="csY29" fmla="*/ 22761 h 28864"/>
                  <a:gd name="csX30" fmla="*/ 7353 w 52650"/>
                  <a:gd name="csY30" fmla="*/ 22555 h 28864"/>
                  <a:gd name="csX31" fmla="*/ 5879 w 52650"/>
                  <a:gd name="csY31" fmla="*/ 22487 h 28864"/>
                  <a:gd name="csX32" fmla="*/ 2998 w 52650"/>
                  <a:gd name="csY32" fmla="*/ 23070 h 28864"/>
                  <a:gd name="csX33" fmla="*/ 873 w 52650"/>
                  <a:gd name="csY33" fmla="*/ 24510 h 28864"/>
                  <a:gd name="csX34" fmla="*/ 15 w 52650"/>
                  <a:gd name="csY34" fmla="*/ 26156 h 28864"/>
                  <a:gd name="csX35" fmla="*/ 15 w 52650"/>
                  <a:gd name="csY35" fmla="*/ 26705 h 28864"/>
                  <a:gd name="csX36" fmla="*/ 221 w 52650"/>
                  <a:gd name="csY36" fmla="*/ 26979 h 28864"/>
                  <a:gd name="csX37" fmla="*/ 598 w 52650"/>
                  <a:gd name="csY37" fmla="*/ 26979 h 28864"/>
                  <a:gd name="csX38" fmla="*/ 1078 w 52650"/>
                  <a:gd name="csY38" fmla="*/ 26773 h 28864"/>
                  <a:gd name="csX39" fmla="*/ 2450 w 52650"/>
                  <a:gd name="csY39" fmla="*/ 26190 h 28864"/>
                  <a:gd name="csX40" fmla="*/ 4404 w 52650"/>
                  <a:gd name="csY40" fmla="*/ 25950 h 28864"/>
                  <a:gd name="csX41" fmla="*/ 5536 w 52650"/>
                  <a:gd name="csY41" fmla="*/ 26087 h 28864"/>
                  <a:gd name="csX42" fmla="*/ 6085 w 52650"/>
                  <a:gd name="csY42" fmla="*/ 26225 h 28864"/>
                  <a:gd name="csX43" fmla="*/ 6702 w 52650"/>
                  <a:gd name="csY43" fmla="*/ 26396 h 28864"/>
                  <a:gd name="csX44" fmla="*/ 9274 w 52650"/>
                  <a:gd name="csY44" fmla="*/ 27425 h 28864"/>
                  <a:gd name="csX45" fmla="*/ 12120 w 52650"/>
                  <a:gd name="csY45" fmla="*/ 28419 h 28864"/>
                  <a:gd name="csX46" fmla="*/ 16474 w 52650"/>
                  <a:gd name="csY46" fmla="*/ 28831 h 28864"/>
                  <a:gd name="csX47" fmla="*/ 16955 w 52650"/>
                  <a:gd name="csY47" fmla="*/ 28831 h 28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52650" h="28864">
                    <a:moveTo>
                      <a:pt x="16886" y="28865"/>
                    </a:moveTo>
                    <a:cubicBezTo>
                      <a:pt x="18120" y="28762"/>
                      <a:pt x="19286" y="28522"/>
                      <a:pt x="20452" y="28179"/>
                    </a:cubicBezTo>
                    <a:cubicBezTo>
                      <a:pt x="21584" y="27836"/>
                      <a:pt x="22715" y="27390"/>
                      <a:pt x="23778" y="26876"/>
                    </a:cubicBezTo>
                    <a:cubicBezTo>
                      <a:pt x="24841" y="26362"/>
                      <a:pt x="25836" y="25779"/>
                      <a:pt x="26830" y="25127"/>
                    </a:cubicBezTo>
                    <a:cubicBezTo>
                      <a:pt x="27790" y="24476"/>
                      <a:pt x="28716" y="23755"/>
                      <a:pt x="29608" y="23001"/>
                    </a:cubicBezTo>
                    <a:cubicBezTo>
                      <a:pt x="30465" y="22247"/>
                      <a:pt x="31288" y="21458"/>
                      <a:pt x="32076" y="20670"/>
                    </a:cubicBezTo>
                    <a:cubicBezTo>
                      <a:pt x="32865" y="19881"/>
                      <a:pt x="33585" y="19058"/>
                      <a:pt x="34305" y="18235"/>
                    </a:cubicBezTo>
                    <a:cubicBezTo>
                      <a:pt x="35745" y="16589"/>
                      <a:pt x="37048" y="14943"/>
                      <a:pt x="38351" y="13332"/>
                    </a:cubicBezTo>
                    <a:cubicBezTo>
                      <a:pt x="39620" y="11788"/>
                      <a:pt x="40923" y="10245"/>
                      <a:pt x="42261" y="8874"/>
                    </a:cubicBezTo>
                    <a:cubicBezTo>
                      <a:pt x="43598" y="7502"/>
                      <a:pt x="45004" y="6233"/>
                      <a:pt x="46375" y="5068"/>
                    </a:cubicBezTo>
                    <a:cubicBezTo>
                      <a:pt x="46512" y="4965"/>
                      <a:pt x="46718" y="4793"/>
                      <a:pt x="46924" y="4622"/>
                    </a:cubicBezTo>
                    <a:cubicBezTo>
                      <a:pt x="47164" y="4450"/>
                      <a:pt x="47438" y="4279"/>
                      <a:pt x="47747" y="4039"/>
                    </a:cubicBezTo>
                    <a:cubicBezTo>
                      <a:pt x="48364" y="3662"/>
                      <a:pt x="49084" y="3181"/>
                      <a:pt x="49804" y="2804"/>
                    </a:cubicBezTo>
                    <a:cubicBezTo>
                      <a:pt x="50147" y="2599"/>
                      <a:pt x="50524" y="2427"/>
                      <a:pt x="50833" y="2256"/>
                    </a:cubicBezTo>
                    <a:cubicBezTo>
                      <a:pt x="51176" y="2084"/>
                      <a:pt x="51485" y="1947"/>
                      <a:pt x="51759" y="1776"/>
                    </a:cubicBezTo>
                    <a:cubicBezTo>
                      <a:pt x="52308" y="1467"/>
                      <a:pt x="52650" y="1193"/>
                      <a:pt x="52650" y="850"/>
                    </a:cubicBezTo>
                    <a:cubicBezTo>
                      <a:pt x="52650" y="507"/>
                      <a:pt x="52170" y="233"/>
                      <a:pt x="51382" y="96"/>
                    </a:cubicBezTo>
                    <a:cubicBezTo>
                      <a:pt x="50593" y="-42"/>
                      <a:pt x="49496" y="-42"/>
                      <a:pt x="48364" y="164"/>
                    </a:cubicBezTo>
                    <a:cubicBezTo>
                      <a:pt x="47233" y="370"/>
                      <a:pt x="46032" y="747"/>
                      <a:pt x="45072" y="1158"/>
                    </a:cubicBezTo>
                    <a:cubicBezTo>
                      <a:pt x="44112" y="1570"/>
                      <a:pt x="43289" y="1981"/>
                      <a:pt x="42878" y="2222"/>
                    </a:cubicBezTo>
                    <a:cubicBezTo>
                      <a:pt x="41129" y="3147"/>
                      <a:pt x="39483" y="4348"/>
                      <a:pt x="37974" y="5651"/>
                    </a:cubicBezTo>
                    <a:cubicBezTo>
                      <a:pt x="36431" y="6988"/>
                      <a:pt x="35060" y="8462"/>
                      <a:pt x="33757" y="9903"/>
                    </a:cubicBezTo>
                    <a:cubicBezTo>
                      <a:pt x="31151" y="12852"/>
                      <a:pt x="28785" y="15835"/>
                      <a:pt x="26213" y="18132"/>
                    </a:cubicBezTo>
                    <a:cubicBezTo>
                      <a:pt x="25733" y="18544"/>
                      <a:pt x="25287" y="18955"/>
                      <a:pt x="24807" y="19332"/>
                    </a:cubicBezTo>
                    <a:cubicBezTo>
                      <a:pt x="24327" y="19710"/>
                      <a:pt x="23847" y="20087"/>
                      <a:pt x="23332" y="20429"/>
                    </a:cubicBezTo>
                    <a:cubicBezTo>
                      <a:pt x="22338" y="21116"/>
                      <a:pt x="21275" y="21732"/>
                      <a:pt x="20212" y="22247"/>
                    </a:cubicBezTo>
                    <a:cubicBezTo>
                      <a:pt x="18052" y="23276"/>
                      <a:pt x="15823" y="23824"/>
                      <a:pt x="13663" y="23721"/>
                    </a:cubicBezTo>
                    <a:cubicBezTo>
                      <a:pt x="13457" y="23721"/>
                      <a:pt x="13114" y="23721"/>
                      <a:pt x="12668" y="23619"/>
                    </a:cubicBezTo>
                    <a:cubicBezTo>
                      <a:pt x="12222" y="23550"/>
                      <a:pt x="11674" y="23447"/>
                      <a:pt x="11022" y="23276"/>
                    </a:cubicBezTo>
                    <a:cubicBezTo>
                      <a:pt x="10371" y="23104"/>
                      <a:pt x="9582" y="22933"/>
                      <a:pt x="8725" y="22761"/>
                    </a:cubicBezTo>
                    <a:cubicBezTo>
                      <a:pt x="8279" y="22658"/>
                      <a:pt x="7833" y="22590"/>
                      <a:pt x="7353" y="22555"/>
                    </a:cubicBezTo>
                    <a:cubicBezTo>
                      <a:pt x="6873" y="22487"/>
                      <a:pt x="6393" y="22487"/>
                      <a:pt x="5879" y="22487"/>
                    </a:cubicBezTo>
                    <a:cubicBezTo>
                      <a:pt x="4850" y="22487"/>
                      <a:pt x="3856" y="22727"/>
                      <a:pt x="2998" y="23070"/>
                    </a:cubicBezTo>
                    <a:cubicBezTo>
                      <a:pt x="2141" y="23413"/>
                      <a:pt x="1387" y="23927"/>
                      <a:pt x="873" y="24510"/>
                    </a:cubicBezTo>
                    <a:cubicBezTo>
                      <a:pt x="358" y="25093"/>
                      <a:pt x="50" y="25676"/>
                      <a:pt x="15" y="26156"/>
                    </a:cubicBezTo>
                    <a:cubicBezTo>
                      <a:pt x="-19" y="26362"/>
                      <a:pt x="15" y="26568"/>
                      <a:pt x="15" y="26705"/>
                    </a:cubicBezTo>
                    <a:cubicBezTo>
                      <a:pt x="50" y="26842"/>
                      <a:pt x="118" y="26945"/>
                      <a:pt x="221" y="26979"/>
                    </a:cubicBezTo>
                    <a:cubicBezTo>
                      <a:pt x="324" y="27048"/>
                      <a:pt x="461" y="27048"/>
                      <a:pt x="598" y="26979"/>
                    </a:cubicBezTo>
                    <a:cubicBezTo>
                      <a:pt x="735" y="26945"/>
                      <a:pt x="907" y="26842"/>
                      <a:pt x="1078" y="26773"/>
                    </a:cubicBezTo>
                    <a:cubicBezTo>
                      <a:pt x="1421" y="26568"/>
                      <a:pt x="1901" y="26362"/>
                      <a:pt x="2450" y="26190"/>
                    </a:cubicBezTo>
                    <a:cubicBezTo>
                      <a:pt x="2998" y="26019"/>
                      <a:pt x="3684" y="25950"/>
                      <a:pt x="4404" y="25950"/>
                    </a:cubicBezTo>
                    <a:cubicBezTo>
                      <a:pt x="4782" y="25950"/>
                      <a:pt x="5159" y="26019"/>
                      <a:pt x="5536" y="26087"/>
                    </a:cubicBezTo>
                    <a:cubicBezTo>
                      <a:pt x="5742" y="26087"/>
                      <a:pt x="5913" y="26156"/>
                      <a:pt x="6085" y="26225"/>
                    </a:cubicBezTo>
                    <a:cubicBezTo>
                      <a:pt x="6290" y="26293"/>
                      <a:pt x="6496" y="26327"/>
                      <a:pt x="6702" y="26396"/>
                    </a:cubicBezTo>
                    <a:cubicBezTo>
                      <a:pt x="7525" y="26670"/>
                      <a:pt x="8382" y="27048"/>
                      <a:pt x="9274" y="27425"/>
                    </a:cubicBezTo>
                    <a:cubicBezTo>
                      <a:pt x="10165" y="27802"/>
                      <a:pt x="11125" y="28179"/>
                      <a:pt x="12120" y="28419"/>
                    </a:cubicBezTo>
                    <a:cubicBezTo>
                      <a:pt x="14074" y="28933"/>
                      <a:pt x="15754" y="28865"/>
                      <a:pt x="16474" y="28831"/>
                    </a:cubicBezTo>
                    <a:lnTo>
                      <a:pt x="16955" y="28831"/>
                    </a:lnTo>
                    <a:close/>
                  </a:path>
                </a:pathLst>
              </a:custGeom>
              <a:grpFill/>
              <a:ln w="3429" cap="flat">
                <a:noFill/>
                <a:prstDash val="solid"/>
                <a:miter/>
              </a:ln>
            </p:spPr>
            <p:txBody>
              <a:bodyPr/>
              <a:lstStyle/>
              <a:p>
                <a:endParaRPr lang="en-US"/>
              </a:p>
            </p:txBody>
          </p:sp>
          <p:sp>
            <p:nvSpPr>
              <p:cNvPr id="1232" name="Freeform 1231">
                <a:extLst>
                  <a:ext uri="{FF2B5EF4-FFF2-40B4-BE49-F238E27FC236}">
                    <a16:creationId xmlns:a16="http://schemas.microsoft.com/office/drawing/2014/main" id="{8C0D315A-8F21-D9DC-48D7-6733D894E174}"/>
                  </a:ext>
                </a:extLst>
              </p:cNvPr>
              <p:cNvSpPr/>
              <p:nvPr/>
            </p:nvSpPr>
            <p:spPr>
              <a:xfrm>
                <a:off x="4611311" y="4212972"/>
                <a:ext cx="27353" cy="38130"/>
              </a:xfrm>
              <a:custGeom>
                <a:avLst/>
                <a:gdLst>
                  <a:gd name="csX0" fmla="*/ 18757 w 27353"/>
                  <a:gd name="csY0" fmla="*/ 9670 h 38130"/>
                  <a:gd name="csX1" fmla="*/ 12104 w 27353"/>
                  <a:gd name="csY1" fmla="*/ 15739 h 38130"/>
                  <a:gd name="csX2" fmla="*/ 8607 w 27353"/>
                  <a:gd name="csY2" fmla="*/ 18928 h 38130"/>
                  <a:gd name="csX3" fmla="*/ 5246 w 27353"/>
                  <a:gd name="csY3" fmla="*/ 22528 h 38130"/>
                  <a:gd name="csX4" fmla="*/ 2366 w 27353"/>
                  <a:gd name="csY4" fmla="*/ 26643 h 38130"/>
                  <a:gd name="csX5" fmla="*/ 480 w 27353"/>
                  <a:gd name="csY5" fmla="*/ 31375 h 38130"/>
                  <a:gd name="csX6" fmla="*/ 171 w 27353"/>
                  <a:gd name="csY6" fmla="*/ 32953 h 38130"/>
                  <a:gd name="csX7" fmla="*/ 34 w 27353"/>
                  <a:gd name="csY7" fmla="*/ 34050 h 38130"/>
                  <a:gd name="csX8" fmla="*/ 0 w 27353"/>
                  <a:gd name="csY8" fmla="*/ 35216 h 38130"/>
                  <a:gd name="csX9" fmla="*/ 103 w 27353"/>
                  <a:gd name="csY9" fmla="*/ 36313 h 38130"/>
                  <a:gd name="csX10" fmla="*/ 171 w 27353"/>
                  <a:gd name="csY10" fmla="*/ 36793 h 38130"/>
                  <a:gd name="csX11" fmla="*/ 308 w 27353"/>
                  <a:gd name="csY11" fmla="*/ 37239 h 38130"/>
                  <a:gd name="csX12" fmla="*/ 1063 w 27353"/>
                  <a:gd name="csY12" fmla="*/ 38130 h 38130"/>
                  <a:gd name="csX13" fmla="*/ 2023 w 27353"/>
                  <a:gd name="csY13" fmla="*/ 37308 h 38130"/>
                  <a:gd name="csX14" fmla="*/ 2503 w 27353"/>
                  <a:gd name="csY14" fmla="*/ 36416 h 38130"/>
                  <a:gd name="csX15" fmla="*/ 2743 w 27353"/>
                  <a:gd name="csY15" fmla="*/ 35902 h 38130"/>
                  <a:gd name="csX16" fmla="*/ 3018 w 27353"/>
                  <a:gd name="csY16" fmla="*/ 35387 h 38130"/>
                  <a:gd name="csX17" fmla="*/ 3532 w 27353"/>
                  <a:gd name="csY17" fmla="*/ 34359 h 38130"/>
                  <a:gd name="csX18" fmla="*/ 4046 w 27353"/>
                  <a:gd name="csY18" fmla="*/ 33398 h 38130"/>
                  <a:gd name="csX19" fmla="*/ 4526 w 27353"/>
                  <a:gd name="csY19" fmla="*/ 32610 h 38130"/>
                  <a:gd name="csX20" fmla="*/ 4869 w 27353"/>
                  <a:gd name="csY20" fmla="*/ 32061 h 38130"/>
                  <a:gd name="csX21" fmla="*/ 9841 w 27353"/>
                  <a:gd name="csY21" fmla="*/ 26026 h 38130"/>
                  <a:gd name="csX22" fmla="*/ 12721 w 27353"/>
                  <a:gd name="csY22" fmla="*/ 23180 h 38130"/>
                  <a:gd name="csX23" fmla="*/ 15773 w 27353"/>
                  <a:gd name="csY23" fmla="*/ 20402 h 38130"/>
                  <a:gd name="csX24" fmla="*/ 20265 w 27353"/>
                  <a:gd name="csY24" fmla="*/ 16082 h 38130"/>
                  <a:gd name="csX25" fmla="*/ 24311 w 27353"/>
                  <a:gd name="csY25" fmla="*/ 10938 h 38130"/>
                  <a:gd name="csX26" fmla="*/ 25580 w 27353"/>
                  <a:gd name="csY26" fmla="*/ 8778 h 38130"/>
                  <a:gd name="csX27" fmla="*/ 26986 w 27353"/>
                  <a:gd name="csY27" fmla="*/ 5212 h 38130"/>
                  <a:gd name="csX28" fmla="*/ 27295 w 27353"/>
                  <a:gd name="csY28" fmla="*/ 1612 h 38130"/>
                  <a:gd name="csX29" fmla="*/ 26369 w 27353"/>
                  <a:gd name="csY29" fmla="*/ 0 h 38130"/>
                  <a:gd name="csX30" fmla="*/ 24997 w 27353"/>
                  <a:gd name="csY30" fmla="*/ 1475 h 38130"/>
                  <a:gd name="csX31" fmla="*/ 23146 w 27353"/>
                  <a:gd name="csY31" fmla="*/ 4560 h 38130"/>
                  <a:gd name="csX32" fmla="*/ 20745 w 27353"/>
                  <a:gd name="csY32" fmla="*/ 7612 h 38130"/>
                  <a:gd name="csX33" fmla="*/ 20197 w 27353"/>
                  <a:gd name="csY33" fmla="*/ 8230 h 38130"/>
                  <a:gd name="csX34" fmla="*/ 19717 w 27353"/>
                  <a:gd name="csY34" fmla="*/ 8778 h 38130"/>
                  <a:gd name="csX35" fmla="*/ 19031 w 27353"/>
                  <a:gd name="csY35" fmla="*/ 9533 h 38130"/>
                  <a:gd name="csX36" fmla="*/ 18825 w 27353"/>
                  <a:gd name="csY36" fmla="*/ 9738 h 38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27353" h="38130">
                    <a:moveTo>
                      <a:pt x="18757" y="9670"/>
                    </a:moveTo>
                    <a:cubicBezTo>
                      <a:pt x="16734" y="11796"/>
                      <a:pt x="14436" y="13716"/>
                      <a:pt x="12104" y="15739"/>
                    </a:cubicBezTo>
                    <a:cubicBezTo>
                      <a:pt x="10939" y="16768"/>
                      <a:pt x="9738" y="17796"/>
                      <a:pt x="8607" y="18928"/>
                    </a:cubicBezTo>
                    <a:cubicBezTo>
                      <a:pt x="7441" y="20025"/>
                      <a:pt x="6309" y="21225"/>
                      <a:pt x="5246" y="22528"/>
                    </a:cubicBezTo>
                    <a:cubicBezTo>
                      <a:pt x="4218" y="23797"/>
                      <a:pt x="3189" y="25169"/>
                      <a:pt x="2366" y="26643"/>
                    </a:cubicBezTo>
                    <a:cubicBezTo>
                      <a:pt x="1509" y="28118"/>
                      <a:pt x="823" y="29730"/>
                      <a:pt x="480" y="31375"/>
                    </a:cubicBezTo>
                    <a:cubicBezTo>
                      <a:pt x="377" y="31684"/>
                      <a:pt x="274" y="32267"/>
                      <a:pt x="171" y="32953"/>
                    </a:cubicBezTo>
                    <a:cubicBezTo>
                      <a:pt x="137" y="33295"/>
                      <a:pt x="68" y="33673"/>
                      <a:pt x="34" y="34050"/>
                    </a:cubicBezTo>
                    <a:cubicBezTo>
                      <a:pt x="0" y="34427"/>
                      <a:pt x="0" y="34839"/>
                      <a:pt x="0" y="35216"/>
                    </a:cubicBezTo>
                    <a:cubicBezTo>
                      <a:pt x="0" y="35593"/>
                      <a:pt x="34" y="35970"/>
                      <a:pt x="103" y="36313"/>
                    </a:cubicBezTo>
                    <a:cubicBezTo>
                      <a:pt x="103" y="36485"/>
                      <a:pt x="171" y="36656"/>
                      <a:pt x="171" y="36793"/>
                    </a:cubicBezTo>
                    <a:cubicBezTo>
                      <a:pt x="206" y="36965"/>
                      <a:pt x="240" y="37102"/>
                      <a:pt x="308" y="37239"/>
                    </a:cubicBezTo>
                    <a:cubicBezTo>
                      <a:pt x="514" y="37788"/>
                      <a:pt x="754" y="38096"/>
                      <a:pt x="1063" y="38130"/>
                    </a:cubicBezTo>
                    <a:cubicBezTo>
                      <a:pt x="1406" y="38130"/>
                      <a:pt x="1715" y="37822"/>
                      <a:pt x="2023" y="37308"/>
                    </a:cubicBezTo>
                    <a:cubicBezTo>
                      <a:pt x="2160" y="37033"/>
                      <a:pt x="2332" y="36759"/>
                      <a:pt x="2503" y="36416"/>
                    </a:cubicBezTo>
                    <a:cubicBezTo>
                      <a:pt x="2572" y="36244"/>
                      <a:pt x="2640" y="36073"/>
                      <a:pt x="2743" y="35902"/>
                    </a:cubicBezTo>
                    <a:cubicBezTo>
                      <a:pt x="2846" y="35730"/>
                      <a:pt x="2915" y="35559"/>
                      <a:pt x="3018" y="35387"/>
                    </a:cubicBezTo>
                    <a:cubicBezTo>
                      <a:pt x="3189" y="35044"/>
                      <a:pt x="3360" y="34701"/>
                      <a:pt x="3532" y="34359"/>
                    </a:cubicBezTo>
                    <a:cubicBezTo>
                      <a:pt x="3703" y="34016"/>
                      <a:pt x="3909" y="33707"/>
                      <a:pt x="4046" y="33398"/>
                    </a:cubicBezTo>
                    <a:cubicBezTo>
                      <a:pt x="4218" y="33090"/>
                      <a:pt x="4389" y="32815"/>
                      <a:pt x="4526" y="32610"/>
                    </a:cubicBezTo>
                    <a:cubicBezTo>
                      <a:pt x="4663" y="32370"/>
                      <a:pt x="4766" y="32198"/>
                      <a:pt x="4869" y="32061"/>
                    </a:cubicBezTo>
                    <a:cubicBezTo>
                      <a:pt x="6309" y="29969"/>
                      <a:pt x="7989" y="27981"/>
                      <a:pt x="9841" y="26026"/>
                    </a:cubicBezTo>
                    <a:cubicBezTo>
                      <a:pt x="10767" y="25066"/>
                      <a:pt x="11727" y="24140"/>
                      <a:pt x="12721" y="23180"/>
                    </a:cubicBezTo>
                    <a:cubicBezTo>
                      <a:pt x="13716" y="22254"/>
                      <a:pt x="14745" y="21328"/>
                      <a:pt x="15773" y="20402"/>
                    </a:cubicBezTo>
                    <a:cubicBezTo>
                      <a:pt x="17248" y="19065"/>
                      <a:pt x="18791" y="17659"/>
                      <a:pt x="20265" y="16082"/>
                    </a:cubicBezTo>
                    <a:cubicBezTo>
                      <a:pt x="21740" y="14505"/>
                      <a:pt x="23146" y="12790"/>
                      <a:pt x="24311" y="10938"/>
                    </a:cubicBezTo>
                    <a:cubicBezTo>
                      <a:pt x="24552" y="10561"/>
                      <a:pt x="25032" y="9807"/>
                      <a:pt x="25580" y="8778"/>
                    </a:cubicBezTo>
                    <a:cubicBezTo>
                      <a:pt x="26095" y="7784"/>
                      <a:pt x="26643" y="6481"/>
                      <a:pt x="26986" y="5212"/>
                    </a:cubicBezTo>
                    <a:cubicBezTo>
                      <a:pt x="27329" y="3909"/>
                      <a:pt x="27432" y="2606"/>
                      <a:pt x="27295" y="1612"/>
                    </a:cubicBezTo>
                    <a:cubicBezTo>
                      <a:pt x="27158" y="617"/>
                      <a:pt x="26780" y="34"/>
                      <a:pt x="26369" y="0"/>
                    </a:cubicBezTo>
                    <a:cubicBezTo>
                      <a:pt x="25889" y="0"/>
                      <a:pt x="25477" y="617"/>
                      <a:pt x="24997" y="1475"/>
                    </a:cubicBezTo>
                    <a:cubicBezTo>
                      <a:pt x="24517" y="2332"/>
                      <a:pt x="23900" y="3463"/>
                      <a:pt x="23146" y="4560"/>
                    </a:cubicBezTo>
                    <a:cubicBezTo>
                      <a:pt x="22391" y="5658"/>
                      <a:pt x="21534" y="6721"/>
                      <a:pt x="20745" y="7612"/>
                    </a:cubicBezTo>
                    <a:cubicBezTo>
                      <a:pt x="20540" y="7818"/>
                      <a:pt x="20368" y="8058"/>
                      <a:pt x="20197" y="8230"/>
                    </a:cubicBezTo>
                    <a:cubicBezTo>
                      <a:pt x="20025" y="8435"/>
                      <a:pt x="19854" y="8607"/>
                      <a:pt x="19717" y="8778"/>
                    </a:cubicBezTo>
                    <a:cubicBezTo>
                      <a:pt x="19408" y="9121"/>
                      <a:pt x="19168" y="9361"/>
                      <a:pt x="19031" y="9533"/>
                    </a:cubicBezTo>
                    <a:lnTo>
                      <a:pt x="18825" y="9738"/>
                    </a:lnTo>
                    <a:close/>
                  </a:path>
                </a:pathLst>
              </a:custGeom>
              <a:grpFill/>
              <a:ln w="3429" cap="flat">
                <a:noFill/>
                <a:prstDash val="solid"/>
                <a:miter/>
              </a:ln>
            </p:spPr>
            <p:txBody>
              <a:bodyPr/>
              <a:lstStyle/>
              <a:p>
                <a:endParaRPr lang="en-US"/>
              </a:p>
            </p:txBody>
          </p:sp>
          <p:sp>
            <p:nvSpPr>
              <p:cNvPr id="1233" name="Freeform 1232">
                <a:extLst>
                  <a:ext uri="{FF2B5EF4-FFF2-40B4-BE49-F238E27FC236}">
                    <a16:creationId xmlns:a16="http://schemas.microsoft.com/office/drawing/2014/main" id="{C197D255-A7E7-FF09-EFCA-4FECEFDE3F01}"/>
                  </a:ext>
                </a:extLst>
              </p:cNvPr>
              <p:cNvSpPr/>
              <p:nvPr/>
            </p:nvSpPr>
            <p:spPr>
              <a:xfrm>
                <a:off x="4600873" y="4221877"/>
                <a:ext cx="17562" cy="20348"/>
              </a:xfrm>
              <a:custGeom>
                <a:avLst/>
                <a:gdLst>
                  <a:gd name="csX0" fmla="*/ 11604 w 17562"/>
                  <a:gd name="csY0" fmla="*/ 5154 h 20348"/>
                  <a:gd name="csX1" fmla="*/ 10060 w 17562"/>
                  <a:gd name="csY1" fmla="*/ 6663 h 20348"/>
                  <a:gd name="csX2" fmla="*/ 8312 w 17562"/>
                  <a:gd name="csY2" fmla="*/ 7897 h 20348"/>
                  <a:gd name="csX3" fmla="*/ 3957 w 17562"/>
                  <a:gd name="csY3" fmla="*/ 10709 h 20348"/>
                  <a:gd name="csX4" fmla="*/ 2791 w 17562"/>
                  <a:gd name="csY4" fmla="*/ 11703 h 20348"/>
                  <a:gd name="csX5" fmla="*/ 1660 w 17562"/>
                  <a:gd name="csY5" fmla="*/ 12938 h 20348"/>
                  <a:gd name="csX6" fmla="*/ 219 w 17562"/>
                  <a:gd name="csY6" fmla="*/ 15955 h 20348"/>
                  <a:gd name="csX7" fmla="*/ 48 w 17562"/>
                  <a:gd name="csY7" fmla="*/ 17018 h 20348"/>
                  <a:gd name="csX8" fmla="*/ 82 w 17562"/>
                  <a:gd name="csY8" fmla="*/ 18561 h 20348"/>
                  <a:gd name="csX9" fmla="*/ 288 w 17562"/>
                  <a:gd name="csY9" fmla="*/ 19316 h 20348"/>
                  <a:gd name="csX10" fmla="*/ 631 w 17562"/>
                  <a:gd name="csY10" fmla="*/ 19899 h 20348"/>
                  <a:gd name="csX11" fmla="*/ 1488 w 17562"/>
                  <a:gd name="csY11" fmla="*/ 20345 h 20348"/>
                  <a:gd name="csX12" fmla="*/ 2311 w 17562"/>
                  <a:gd name="csY12" fmla="*/ 19727 h 20348"/>
                  <a:gd name="csX13" fmla="*/ 3031 w 17562"/>
                  <a:gd name="csY13" fmla="*/ 18733 h 20348"/>
                  <a:gd name="csX14" fmla="*/ 4334 w 17562"/>
                  <a:gd name="csY14" fmla="*/ 17293 h 20348"/>
                  <a:gd name="csX15" fmla="*/ 5843 w 17562"/>
                  <a:gd name="csY15" fmla="*/ 16195 h 20348"/>
                  <a:gd name="csX16" fmla="*/ 6631 w 17562"/>
                  <a:gd name="csY16" fmla="*/ 15716 h 20348"/>
                  <a:gd name="csX17" fmla="*/ 7489 w 17562"/>
                  <a:gd name="csY17" fmla="*/ 15201 h 20348"/>
                  <a:gd name="csX18" fmla="*/ 11535 w 17562"/>
                  <a:gd name="csY18" fmla="*/ 12801 h 20348"/>
                  <a:gd name="csX19" fmla="*/ 13112 w 17562"/>
                  <a:gd name="csY19" fmla="*/ 11600 h 20348"/>
                  <a:gd name="csX20" fmla="*/ 14552 w 17562"/>
                  <a:gd name="csY20" fmla="*/ 10126 h 20348"/>
                  <a:gd name="csX21" fmla="*/ 16610 w 17562"/>
                  <a:gd name="csY21" fmla="*/ 6629 h 20348"/>
                  <a:gd name="csX22" fmla="*/ 17536 w 17562"/>
                  <a:gd name="csY22" fmla="*/ 3062 h 20348"/>
                  <a:gd name="csX23" fmla="*/ 17364 w 17562"/>
                  <a:gd name="csY23" fmla="*/ 1005 h 20348"/>
                  <a:gd name="csX24" fmla="*/ 16439 w 17562"/>
                  <a:gd name="csY24" fmla="*/ 10 h 20348"/>
                  <a:gd name="csX25" fmla="*/ 15067 w 17562"/>
                  <a:gd name="csY25" fmla="*/ 696 h 20348"/>
                  <a:gd name="csX26" fmla="*/ 13764 w 17562"/>
                  <a:gd name="csY26" fmla="*/ 2342 h 20348"/>
                  <a:gd name="csX27" fmla="*/ 11672 w 17562"/>
                  <a:gd name="csY27" fmla="*/ 5051 h 20348"/>
                  <a:gd name="csX28" fmla="*/ 11569 w 17562"/>
                  <a:gd name="csY28" fmla="*/ 5154 h 20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7562" h="20348">
                    <a:moveTo>
                      <a:pt x="11604" y="5154"/>
                    </a:moveTo>
                    <a:cubicBezTo>
                      <a:pt x="11123" y="5703"/>
                      <a:pt x="10609" y="6217"/>
                      <a:pt x="10060" y="6663"/>
                    </a:cubicBezTo>
                    <a:cubicBezTo>
                      <a:pt x="9512" y="7109"/>
                      <a:pt x="8963" y="7520"/>
                      <a:pt x="8312" y="7897"/>
                    </a:cubicBezTo>
                    <a:cubicBezTo>
                      <a:pt x="7043" y="8686"/>
                      <a:pt x="5500" y="9475"/>
                      <a:pt x="3957" y="10709"/>
                    </a:cubicBezTo>
                    <a:cubicBezTo>
                      <a:pt x="3580" y="11017"/>
                      <a:pt x="3168" y="11326"/>
                      <a:pt x="2791" y="11703"/>
                    </a:cubicBezTo>
                    <a:cubicBezTo>
                      <a:pt x="2380" y="12081"/>
                      <a:pt x="2002" y="12492"/>
                      <a:pt x="1660" y="12938"/>
                    </a:cubicBezTo>
                    <a:cubicBezTo>
                      <a:pt x="974" y="13829"/>
                      <a:pt x="425" y="14858"/>
                      <a:pt x="219" y="15955"/>
                    </a:cubicBezTo>
                    <a:cubicBezTo>
                      <a:pt x="185" y="16161"/>
                      <a:pt x="82" y="16573"/>
                      <a:pt x="48" y="17018"/>
                    </a:cubicBezTo>
                    <a:cubicBezTo>
                      <a:pt x="-21" y="17498"/>
                      <a:pt x="-21" y="18047"/>
                      <a:pt x="82" y="18561"/>
                    </a:cubicBezTo>
                    <a:cubicBezTo>
                      <a:pt x="116" y="18836"/>
                      <a:pt x="219" y="19076"/>
                      <a:pt x="288" y="19316"/>
                    </a:cubicBezTo>
                    <a:cubicBezTo>
                      <a:pt x="391" y="19556"/>
                      <a:pt x="494" y="19727"/>
                      <a:pt x="631" y="19899"/>
                    </a:cubicBezTo>
                    <a:cubicBezTo>
                      <a:pt x="905" y="20207"/>
                      <a:pt x="1179" y="20379"/>
                      <a:pt x="1488" y="20345"/>
                    </a:cubicBezTo>
                    <a:cubicBezTo>
                      <a:pt x="1831" y="20310"/>
                      <a:pt x="2105" y="20036"/>
                      <a:pt x="2311" y="19727"/>
                    </a:cubicBezTo>
                    <a:cubicBezTo>
                      <a:pt x="2551" y="19419"/>
                      <a:pt x="2791" y="19042"/>
                      <a:pt x="3031" y="18733"/>
                    </a:cubicBezTo>
                    <a:cubicBezTo>
                      <a:pt x="3511" y="18081"/>
                      <a:pt x="4094" y="17498"/>
                      <a:pt x="4334" y="17293"/>
                    </a:cubicBezTo>
                    <a:cubicBezTo>
                      <a:pt x="4814" y="16881"/>
                      <a:pt x="5329" y="16538"/>
                      <a:pt x="5843" y="16195"/>
                    </a:cubicBezTo>
                    <a:cubicBezTo>
                      <a:pt x="6117" y="16024"/>
                      <a:pt x="6357" y="15852"/>
                      <a:pt x="6631" y="15716"/>
                    </a:cubicBezTo>
                    <a:cubicBezTo>
                      <a:pt x="6906" y="15544"/>
                      <a:pt x="7215" y="15372"/>
                      <a:pt x="7489" y="15201"/>
                    </a:cubicBezTo>
                    <a:cubicBezTo>
                      <a:pt x="8689" y="14515"/>
                      <a:pt x="10060" y="13761"/>
                      <a:pt x="11535" y="12801"/>
                    </a:cubicBezTo>
                    <a:cubicBezTo>
                      <a:pt x="12049" y="12458"/>
                      <a:pt x="12598" y="12046"/>
                      <a:pt x="13112" y="11600"/>
                    </a:cubicBezTo>
                    <a:cubicBezTo>
                      <a:pt x="13627" y="11155"/>
                      <a:pt x="14107" y="10640"/>
                      <a:pt x="14552" y="10126"/>
                    </a:cubicBezTo>
                    <a:cubicBezTo>
                      <a:pt x="15410" y="9063"/>
                      <a:pt x="16130" y="7897"/>
                      <a:pt x="16610" y="6629"/>
                    </a:cubicBezTo>
                    <a:cubicBezTo>
                      <a:pt x="16816" y="6148"/>
                      <a:pt x="17433" y="4571"/>
                      <a:pt x="17536" y="3062"/>
                    </a:cubicBezTo>
                    <a:cubicBezTo>
                      <a:pt x="17604" y="2308"/>
                      <a:pt x="17536" y="1554"/>
                      <a:pt x="17364" y="1005"/>
                    </a:cubicBezTo>
                    <a:cubicBezTo>
                      <a:pt x="17159" y="456"/>
                      <a:pt x="16884" y="79"/>
                      <a:pt x="16439" y="10"/>
                    </a:cubicBezTo>
                    <a:cubicBezTo>
                      <a:pt x="15958" y="-58"/>
                      <a:pt x="15513" y="216"/>
                      <a:pt x="15067" y="696"/>
                    </a:cubicBezTo>
                    <a:cubicBezTo>
                      <a:pt x="14621" y="1142"/>
                      <a:pt x="14175" y="1759"/>
                      <a:pt x="13764" y="2342"/>
                    </a:cubicBezTo>
                    <a:cubicBezTo>
                      <a:pt x="12907" y="3542"/>
                      <a:pt x="11947" y="4708"/>
                      <a:pt x="11672" y="5051"/>
                    </a:cubicBezTo>
                    <a:lnTo>
                      <a:pt x="11569" y="5154"/>
                    </a:lnTo>
                    <a:close/>
                  </a:path>
                </a:pathLst>
              </a:custGeom>
              <a:grpFill/>
              <a:ln w="3429" cap="flat">
                <a:noFill/>
                <a:prstDash val="solid"/>
                <a:miter/>
              </a:ln>
            </p:spPr>
            <p:txBody>
              <a:bodyPr/>
              <a:lstStyle/>
              <a:p>
                <a:endParaRPr lang="en-US"/>
              </a:p>
            </p:txBody>
          </p:sp>
          <p:sp>
            <p:nvSpPr>
              <p:cNvPr id="1234" name="Freeform 1233">
                <a:extLst>
                  <a:ext uri="{FF2B5EF4-FFF2-40B4-BE49-F238E27FC236}">
                    <a16:creationId xmlns:a16="http://schemas.microsoft.com/office/drawing/2014/main" id="{F838834C-20E5-7EC2-F1E9-93DC9ED074F4}"/>
                  </a:ext>
                </a:extLst>
              </p:cNvPr>
              <p:cNvSpPr/>
              <p:nvPr/>
            </p:nvSpPr>
            <p:spPr>
              <a:xfrm>
                <a:off x="4565542" y="4244295"/>
                <a:ext cx="41676" cy="32253"/>
              </a:xfrm>
              <a:custGeom>
                <a:avLst/>
                <a:gdLst>
                  <a:gd name="csX0" fmla="*/ 32978 w 41676"/>
                  <a:gd name="csY0" fmla="*/ 13254 h 32253"/>
                  <a:gd name="csX1" fmla="*/ 26361 w 41676"/>
                  <a:gd name="csY1" fmla="*/ 21381 h 32253"/>
                  <a:gd name="csX2" fmla="*/ 24406 w 41676"/>
                  <a:gd name="csY2" fmla="*/ 22889 h 32253"/>
                  <a:gd name="csX3" fmla="*/ 23892 w 41676"/>
                  <a:gd name="csY3" fmla="*/ 23233 h 32253"/>
                  <a:gd name="csX4" fmla="*/ 23377 w 41676"/>
                  <a:gd name="csY4" fmla="*/ 23541 h 32253"/>
                  <a:gd name="csX5" fmla="*/ 22863 w 41676"/>
                  <a:gd name="csY5" fmla="*/ 23815 h 32253"/>
                  <a:gd name="csX6" fmla="*/ 22349 w 41676"/>
                  <a:gd name="csY6" fmla="*/ 24090 h 32253"/>
                  <a:gd name="csX7" fmla="*/ 17754 w 41676"/>
                  <a:gd name="csY7" fmla="*/ 25530 h 32253"/>
                  <a:gd name="csX8" fmla="*/ 12439 w 41676"/>
                  <a:gd name="csY8" fmla="*/ 26250 h 32253"/>
                  <a:gd name="csX9" fmla="*/ 6712 w 41676"/>
                  <a:gd name="csY9" fmla="*/ 27416 h 32253"/>
                  <a:gd name="csX10" fmla="*/ 4895 w 41676"/>
                  <a:gd name="csY10" fmla="*/ 28033 h 32253"/>
                  <a:gd name="csX11" fmla="*/ 2460 w 41676"/>
                  <a:gd name="csY11" fmla="*/ 29199 h 32253"/>
                  <a:gd name="csX12" fmla="*/ 540 w 41676"/>
                  <a:gd name="csY12" fmla="*/ 30742 h 32253"/>
                  <a:gd name="csX13" fmla="*/ 60 w 41676"/>
                  <a:gd name="csY13" fmla="*/ 31976 h 32253"/>
                  <a:gd name="csX14" fmla="*/ 1466 w 41676"/>
                  <a:gd name="csY14" fmla="*/ 32217 h 32253"/>
                  <a:gd name="csX15" fmla="*/ 4004 w 41676"/>
                  <a:gd name="csY15" fmla="*/ 31805 h 32253"/>
                  <a:gd name="csX16" fmla="*/ 6781 w 41676"/>
                  <a:gd name="csY16" fmla="*/ 31496 h 32253"/>
                  <a:gd name="csX17" fmla="*/ 8735 w 41676"/>
                  <a:gd name="csY17" fmla="*/ 31428 h 32253"/>
                  <a:gd name="csX18" fmla="*/ 13742 w 41676"/>
                  <a:gd name="csY18" fmla="*/ 31462 h 32253"/>
                  <a:gd name="csX19" fmla="*/ 19194 w 41676"/>
                  <a:gd name="csY19" fmla="*/ 31085 h 32253"/>
                  <a:gd name="csX20" fmla="*/ 22040 w 41676"/>
                  <a:gd name="csY20" fmla="*/ 30468 h 32253"/>
                  <a:gd name="csX21" fmla="*/ 24886 w 41676"/>
                  <a:gd name="csY21" fmla="*/ 29404 h 32253"/>
                  <a:gd name="csX22" fmla="*/ 26258 w 41676"/>
                  <a:gd name="csY22" fmla="*/ 28685 h 32253"/>
                  <a:gd name="csX23" fmla="*/ 27526 w 41676"/>
                  <a:gd name="csY23" fmla="*/ 27896 h 32253"/>
                  <a:gd name="csX24" fmla="*/ 29858 w 41676"/>
                  <a:gd name="csY24" fmla="*/ 26147 h 32253"/>
                  <a:gd name="csX25" fmla="*/ 35276 w 41676"/>
                  <a:gd name="csY25" fmla="*/ 19975 h 32253"/>
                  <a:gd name="csX26" fmla="*/ 38945 w 41676"/>
                  <a:gd name="csY26" fmla="*/ 12877 h 32253"/>
                  <a:gd name="csX27" fmla="*/ 39974 w 41676"/>
                  <a:gd name="csY27" fmla="*/ 10134 h 32253"/>
                  <a:gd name="csX28" fmla="*/ 41140 w 41676"/>
                  <a:gd name="csY28" fmla="*/ 5950 h 32253"/>
                  <a:gd name="csX29" fmla="*/ 41105 w 41676"/>
                  <a:gd name="csY29" fmla="*/ 18 h 32253"/>
                  <a:gd name="csX30" fmla="*/ 39391 w 41676"/>
                  <a:gd name="csY30" fmla="*/ 1630 h 32253"/>
                  <a:gd name="csX31" fmla="*/ 37196 w 41676"/>
                  <a:gd name="csY31" fmla="*/ 5779 h 32253"/>
                  <a:gd name="csX32" fmla="*/ 34865 w 41676"/>
                  <a:gd name="csY32" fmla="*/ 10237 h 32253"/>
                  <a:gd name="csX33" fmla="*/ 33253 w 41676"/>
                  <a:gd name="csY33" fmla="*/ 13014 h 32253"/>
                  <a:gd name="csX34" fmla="*/ 33081 w 41676"/>
                  <a:gd name="csY34" fmla="*/ 13323 h 32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1676" h="32253">
                    <a:moveTo>
                      <a:pt x="32978" y="13254"/>
                    </a:moveTo>
                    <a:cubicBezTo>
                      <a:pt x="31127" y="16340"/>
                      <a:pt x="28898" y="19186"/>
                      <a:pt x="26361" y="21381"/>
                    </a:cubicBezTo>
                    <a:cubicBezTo>
                      <a:pt x="25709" y="21930"/>
                      <a:pt x="25057" y="22444"/>
                      <a:pt x="24406" y="22889"/>
                    </a:cubicBezTo>
                    <a:lnTo>
                      <a:pt x="23892" y="23233"/>
                    </a:lnTo>
                    <a:cubicBezTo>
                      <a:pt x="23892" y="23233"/>
                      <a:pt x="23549" y="23438"/>
                      <a:pt x="23377" y="23541"/>
                    </a:cubicBezTo>
                    <a:cubicBezTo>
                      <a:pt x="23206" y="23644"/>
                      <a:pt x="23034" y="23747"/>
                      <a:pt x="22863" y="23815"/>
                    </a:cubicBezTo>
                    <a:cubicBezTo>
                      <a:pt x="22691" y="23918"/>
                      <a:pt x="22520" y="23987"/>
                      <a:pt x="22349" y="24090"/>
                    </a:cubicBezTo>
                    <a:cubicBezTo>
                      <a:pt x="20977" y="24741"/>
                      <a:pt x="19434" y="25187"/>
                      <a:pt x="17754" y="25530"/>
                    </a:cubicBezTo>
                    <a:cubicBezTo>
                      <a:pt x="16108" y="25839"/>
                      <a:pt x="14325" y="26010"/>
                      <a:pt x="12439" y="26250"/>
                    </a:cubicBezTo>
                    <a:cubicBezTo>
                      <a:pt x="10553" y="26490"/>
                      <a:pt x="8598" y="26798"/>
                      <a:pt x="6712" y="27416"/>
                    </a:cubicBezTo>
                    <a:cubicBezTo>
                      <a:pt x="6335" y="27519"/>
                      <a:pt x="5684" y="27724"/>
                      <a:pt x="4895" y="28033"/>
                    </a:cubicBezTo>
                    <a:cubicBezTo>
                      <a:pt x="4106" y="28342"/>
                      <a:pt x="3249" y="28753"/>
                      <a:pt x="2460" y="29199"/>
                    </a:cubicBezTo>
                    <a:cubicBezTo>
                      <a:pt x="1672" y="29679"/>
                      <a:pt x="986" y="30227"/>
                      <a:pt x="540" y="30742"/>
                    </a:cubicBezTo>
                    <a:cubicBezTo>
                      <a:pt x="94" y="31256"/>
                      <a:pt x="-111" y="31702"/>
                      <a:pt x="60" y="31976"/>
                    </a:cubicBezTo>
                    <a:cubicBezTo>
                      <a:pt x="232" y="32285"/>
                      <a:pt x="746" y="32285"/>
                      <a:pt x="1466" y="32217"/>
                    </a:cubicBezTo>
                    <a:cubicBezTo>
                      <a:pt x="2186" y="32114"/>
                      <a:pt x="3078" y="31942"/>
                      <a:pt x="4004" y="31805"/>
                    </a:cubicBezTo>
                    <a:cubicBezTo>
                      <a:pt x="4929" y="31668"/>
                      <a:pt x="5924" y="31565"/>
                      <a:pt x="6781" y="31496"/>
                    </a:cubicBezTo>
                    <a:cubicBezTo>
                      <a:pt x="7638" y="31428"/>
                      <a:pt x="8358" y="31428"/>
                      <a:pt x="8735" y="31428"/>
                    </a:cubicBezTo>
                    <a:cubicBezTo>
                      <a:pt x="10347" y="31428"/>
                      <a:pt x="11993" y="31462"/>
                      <a:pt x="13742" y="31462"/>
                    </a:cubicBezTo>
                    <a:cubicBezTo>
                      <a:pt x="15491" y="31462"/>
                      <a:pt x="17308" y="31359"/>
                      <a:pt x="19194" y="31085"/>
                    </a:cubicBezTo>
                    <a:cubicBezTo>
                      <a:pt x="20120" y="30948"/>
                      <a:pt x="21080" y="30742"/>
                      <a:pt x="22040" y="30468"/>
                    </a:cubicBezTo>
                    <a:cubicBezTo>
                      <a:pt x="23000" y="30193"/>
                      <a:pt x="23960" y="29850"/>
                      <a:pt x="24886" y="29404"/>
                    </a:cubicBezTo>
                    <a:cubicBezTo>
                      <a:pt x="25366" y="29199"/>
                      <a:pt x="25812" y="28959"/>
                      <a:pt x="26258" y="28685"/>
                    </a:cubicBezTo>
                    <a:cubicBezTo>
                      <a:pt x="26669" y="28410"/>
                      <a:pt x="27115" y="28170"/>
                      <a:pt x="27526" y="27896"/>
                    </a:cubicBezTo>
                    <a:cubicBezTo>
                      <a:pt x="28349" y="27347"/>
                      <a:pt x="29104" y="26764"/>
                      <a:pt x="29858" y="26147"/>
                    </a:cubicBezTo>
                    <a:cubicBezTo>
                      <a:pt x="31984" y="24364"/>
                      <a:pt x="33767" y="22238"/>
                      <a:pt x="35276" y="19975"/>
                    </a:cubicBezTo>
                    <a:cubicBezTo>
                      <a:pt x="36785" y="17712"/>
                      <a:pt x="37985" y="15277"/>
                      <a:pt x="38945" y="12877"/>
                    </a:cubicBezTo>
                    <a:cubicBezTo>
                      <a:pt x="39117" y="12397"/>
                      <a:pt x="39528" y="11402"/>
                      <a:pt x="39974" y="10134"/>
                    </a:cubicBezTo>
                    <a:cubicBezTo>
                      <a:pt x="40385" y="8899"/>
                      <a:pt x="40831" y="7391"/>
                      <a:pt x="41140" y="5950"/>
                    </a:cubicBezTo>
                    <a:cubicBezTo>
                      <a:pt x="41791" y="3036"/>
                      <a:pt x="41928" y="258"/>
                      <a:pt x="41105" y="18"/>
                    </a:cubicBezTo>
                    <a:cubicBezTo>
                      <a:pt x="40660" y="-119"/>
                      <a:pt x="40077" y="533"/>
                      <a:pt x="39391" y="1630"/>
                    </a:cubicBezTo>
                    <a:cubicBezTo>
                      <a:pt x="38739" y="2727"/>
                      <a:pt x="37985" y="4201"/>
                      <a:pt x="37196" y="5779"/>
                    </a:cubicBezTo>
                    <a:cubicBezTo>
                      <a:pt x="36407" y="7322"/>
                      <a:pt x="35585" y="8933"/>
                      <a:pt x="34865" y="10237"/>
                    </a:cubicBezTo>
                    <a:cubicBezTo>
                      <a:pt x="34144" y="11540"/>
                      <a:pt x="33527" y="12568"/>
                      <a:pt x="33253" y="13014"/>
                    </a:cubicBezTo>
                    <a:lnTo>
                      <a:pt x="33081" y="13323"/>
                    </a:lnTo>
                    <a:close/>
                  </a:path>
                </a:pathLst>
              </a:custGeom>
              <a:grpFill/>
              <a:ln w="3429" cap="flat">
                <a:noFill/>
                <a:prstDash val="solid"/>
                <a:miter/>
              </a:ln>
            </p:spPr>
            <p:txBody>
              <a:bodyPr/>
              <a:lstStyle/>
              <a:p>
                <a:endParaRPr lang="en-US"/>
              </a:p>
            </p:txBody>
          </p:sp>
          <p:sp>
            <p:nvSpPr>
              <p:cNvPr id="1235" name="Freeform 1234">
                <a:extLst>
                  <a:ext uri="{FF2B5EF4-FFF2-40B4-BE49-F238E27FC236}">
                    <a16:creationId xmlns:a16="http://schemas.microsoft.com/office/drawing/2014/main" id="{A736F16A-7F72-35B9-1976-887AE4804241}"/>
                  </a:ext>
                </a:extLst>
              </p:cNvPr>
              <p:cNvSpPr/>
              <p:nvPr/>
            </p:nvSpPr>
            <p:spPr>
              <a:xfrm>
                <a:off x="4536648" y="4278637"/>
                <a:ext cx="21286" cy="16169"/>
              </a:xfrm>
              <a:custGeom>
                <a:avLst/>
                <a:gdLst>
                  <a:gd name="csX0" fmla="*/ 7112 w 21286"/>
                  <a:gd name="csY0" fmla="*/ 13682 h 16169"/>
                  <a:gd name="csX1" fmla="*/ 11844 w 21286"/>
                  <a:gd name="csY1" fmla="*/ 12070 h 16169"/>
                  <a:gd name="csX2" fmla="*/ 17090 w 21286"/>
                  <a:gd name="csY2" fmla="*/ 9533 h 16169"/>
                  <a:gd name="csX3" fmla="*/ 19490 w 21286"/>
                  <a:gd name="csY3" fmla="*/ 7338 h 16169"/>
                  <a:gd name="csX4" fmla="*/ 20999 w 21286"/>
                  <a:gd name="csY4" fmla="*/ 4389 h 16169"/>
                  <a:gd name="csX5" fmla="*/ 21102 w 21286"/>
                  <a:gd name="csY5" fmla="*/ 3943 h 16169"/>
                  <a:gd name="csX6" fmla="*/ 21205 w 21286"/>
                  <a:gd name="csY6" fmla="*/ 3326 h 16169"/>
                  <a:gd name="csX7" fmla="*/ 21273 w 21286"/>
                  <a:gd name="csY7" fmla="*/ 1817 h 16169"/>
                  <a:gd name="csX8" fmla="*/ 20862 w 21286"/>
                  <a:gd name="csY8" fmla="*/ 514 h 16169"/>
                  <a:gd name="csX9" fmla="*/ 20073 w 21286"/>
                  <a:gd name="csY9" fmla="*/ 0 h 16169"/>
                  <a:gd name="csX10" fmla="*/ 19147 w 21286"/>
                  <a:gd name="csY10" fmla="*/ 514 h 16169"/>
                  <a:gd name="csX11" fmla="*/ 18736 w 21286"/>
                  <a:gd name="csY11" fmla="*/ 960 h 16169"/>
                  <a:gd name="csX12" fmla="*/ 18324 w 21286"/>
                  <a:gd name="csY12" fmla="*/ 1440 h 16169"/>
                  <a:gd name="csX13" fmla="*/ 16918 w 21286"/>
                  <a:gd name="csY13" fmla="*/ 2880 h 16169"/>
                  <a:gd name="csX14" fmla="*/ 13695 w 21286"/>
                  <a:gd name="csY14" fmla="*/ 4938 h 16169"/>
                  <a:gd name="csX15" fmla="*/ 9855 w 21286"/>
                  <a:gd name="csY15" fmla="*/ 6583 h 16169"/>
                  <a:gd name="csX16" fmla="*/ 6666 w 21286"/>
                  <a:gd name="csY16" fmla="*/ 7886 h 16169"/>
                  <a:gd name="csX17" fmla="*/ 3408 w 21286"/>
                  <a:gd name="csY17" fmla="*/ 9944 h 16169"/>
                  <a:gd name="csX18" fmla="*/ 2277 w 21286"/>
                  <a:gd name="csY18" fmla="*/ 10938 h 16169"/>
                  <a:gd name="csX19" fmla="*/ 802 w 21286"/>
                  <a:gd name="csY19" fmla="*/ 12721 h 16169"/>
                  <a:gd name="csX20" fmla="*/ 13 w 21286"/>
                  <a:gd name="csY20" fmla="*/ 14779 h 16169"/>
                  <a:gd name="csX21" fmla="*/ 82 w 21286"/>
                  <a:gd name="csY21" fmla="*/ 15567 h 16169"/>
                  <a:gd name="csX22" fmla="*/ 459 w 21286"/>
                  <a:gd name="csY22" fmla="*/ 16047 h 16169"/>
                  <a:gd name="csX23" fmla="*/ 1145 w 21286"/>
                  <a:gd name="csY23" fmla="*/ 16150 h 16169"/>
                  <a:gd name="csX24" fmla="*/ 1522 w 21286"/>
                  <a:gd name="csY24" fmla="*/ 16047 h 16169"/>
                  <a:gd name="csX25" fmla="*/ 1934 w 21286"/>
                  <a:gd name="csY25" fmla="*/ 15911 h 16169"/>
                  <a:gd name="csX26" fmla="*/ 3785 w 21286"/>
                  <a:gd name="csY26" fmla="*/ 15053 h 16169"/>
                  <a:gd name="csX27" fmla="*/ 6940 w 21286"/>
                  <a:gd name="csY27" fmla="*/ 13682 h 16169"/>
                  <a:gd name="csX28" fmla="*/ 7077 w 21286"/>
                  <a:gd name="csY28" fmla="*/ 13613 h 16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1286" h="16169">
                    <a:moveTo>
                      <a:pt x="7112" y="13682"/>
                    </a:moveTo>
                    <a:cubicBezTo>
                      <a:pt x="8552" y="13099"/>
                      <a:pt x="10129" y="12653"/>
                      <a:pt x="11844" y="12070"/>
                    </a:cubicBezTo>
                    <a:cubicBezTo>
                      <a:pt x="13524" y="11487"/>
                      <a:pt x="15341" y="10767"/>
                      <a:pt x="17090" y="9533"/>
                    </a:cubicBezTo>
                    <a:cubicBezTo>
                      <a:pt x="17947" y="8915"/>
                      <a:pt x="18770" y="8195"/>
                      <a:pt x="19490" y="7338"/>
                    </a:cubicBezTo>
                    <a:cubicBezTo>
                      <a:pt x="20176" y="6481"/>
                      <a:pt x="20725" y="5486"/>
                      <a:pt x="20999" y="4389"/>
                    </a:cubicBezTo>
                    <a:cubicBezTo>
                      <a:pt x="20999" y="4286"/>
                      <a:pt x="21068" y="4149"/>
                      <a:pt x="21102" y="3943"/>
                    </a:cubicBezTo>
                    <a:cubicBezTo>
                      <a:pt x="21136" y="3772"/>
                      <a:pt x="21205" y="3566"/>
                      <a:pt x="21205" y="3326"/>
                    </a:cubicBezTo>
                    <a:cubicBezTo>
                      <a:pt x="21273" y="2880"/>
                      <a:pt x="21308" y="2331"/>
                      <a:pt x="21273" y="1817"/>
                    </a:cubicBezTo>
                    <a:cubicBezTo>
                      <a:pt x="21239" y="1303"/>
                      <a:pt x="21068" y="823"/>
                      <a:pt x="20862" y="514"/>
                    </a:cubicBezTo>
                    <a:cubicBezTo>
                      <a:pt x="20656" y="171"/>
                      <a:pt x="20382" y="0"/>
                      <a:pt x="20073" y="0"/>
                    </a:cubicBezTo>
                    <a:cubicBezTo>
                      <a:pt x="19730" y="0"/>
                      <a:pt x="19422" y="206"/>
                      <a:pt x="19147" y="514"/>
                    </a:cubicBezTo>
                    <a:cubicBezTo>
                      <a:pt x="19010" y="651"/>
                      <a:pt x="18873" y="823"/>
                      <a:pt x="18736" y="960"/>
                    </a:cubicBezTo>
                    <a:cubicBezTo>
                      <a:pt x="18599" y="1131"/>
                      <a:pt x="18462" y="1303"/>
                      <a:pt x="18324" y="1440"/>
                    </a:cubicBezTo>
                    <a:cubicBezTo>
                      <a:pt x="17776" y="2092"/>
                      <a:pt x="17158" y="2675"/>
                      <a:pt x="16918" y="2880"/>
                    </a:cubicBezTo>
                    <a:cubicBezTo>
                      <a:pt x="15890" y="3669"/>
                      <a:pt x="14827" y="4355"/>
                      <a:pt x="13695" y="4938"/>
                    </a:cubicBezTo>
                    <a:cubicBezTo>
                      <a:pt x="12529" y="5521"/>
                      <a:pt x="11226" y="6069"/>
                      <a:pt x="9855" y="6583"/>
                    </a:cubicBezTo>
                    <a:cubicBezTo>
                      <a:pt x="8860" y="6961"/>
                      <a:pt x="7763" y="7372"/>
                      <a:pt x="6666" y="7886"/>
                    </a:cubicBezTo>
                    <a:cubicBezTo>
                      <a:pt x="5568" y="8435"/>
                      <a:pt x="4437" y="9121"/>
                      <a:pt x="3408" y="9944"/>
                    </a:cubicBezTo>
                    <a:cubicBezTo>
                      <a:pt x="3202" y="10115"/>
                      <a:pt x="2791" y="10458"/>
                      <a:pt x="2277" y="10938"/>
                    </a:cubicBezTo>
                    <a:cubicBezTo>
                      <a:pt x="1797" y="11418"/>
                      <a:pt x="1248" y="12036"/>
                      <a:pt x="802" y="12721"/>
                    </a:cubicBezTo>
                    <a:cubicBezTo>
                      <a:pt x="391" y="13407"/>
                      <a:pt x="82" y="14162"/>
                      <a:pt x="13" y="14779"/>
                    </a:cubicBezTo>
                    <a:cubicBezTo>
                      <a:pt x="-21" y="15088"/>
                      <a:pt x="13" y="15362"/>
                      <a:pt x="82" y="15567"/>
                    </a:cubicBezTo>
                    <a:cubicBezTo>
                      <a:pt x="151" y="15773"/>
                      <a:pt x="288" y="15945"/>
                      <a:pt x="459" y="16047"/>
                    </a:cubicBezTo>
                    <a:cubicBezTo>
                      <a:pt x="665" y="16185"/>
                      <a:pt x="905" y="16185"/>
                      <a:pt x="1145" y="16150"/>
                    </a:cubicBezTo>
                    <a:cubicBezTo>
                      <a:pt x="1282" y="16150"/>
                      <a:pt x="1385" y="16116"/>
                      <a:pt x="1522" y="16047"/>
                    </a:cubicBezTo>
                    <a:cubicBezTo>
                      <a:pt x="1659" y="16013"/>
                      <a:pt x="1797" y="15945"/>
                      <a:pt x="1934" y="15911"/>
                    </a:cubicBezTo>
                    <a:cubicBezTo>
                      <a:pt x="2517" y="15670"/>
                      <a:pt x="3134" y="15362"/>
                      <a:pt x="3785" y="15053"/>
                    </a:cubicBezTo>
                    <a:cubicBezTo>
                      <a:pt x="5054" y="14436"/>
                      <a:pt x="6494" y="13853"/>
                      <a:pt x="6940" y="13682"/>
                    </a:cubicBezTo>
                    <a:lnTo>
                      <a:pt x="7077" y="13613"/>
                    </a:lnTo>
                    <a:close/>
                  </a:path>
                </a:pathLst>
              </a:custGeom>
              <a:grpFill/>
              <a:ln w="3429" cap="flat">
                <a:noFill/>
                <a:prstDash val="solid"/>
                <a:miter/>
              </a:ln>
            </p:spPr>
            <p:txBody>
              <a:bodyPr/>
              <a:lstStyle/>
              <a:p>
                <a:endParaRPr lang="en-US"/>
              </a:p>
            </p:txBody>
          </p:sp>
          <p:sp>
            <p:nvSpPr>
              <p:cNvPr id="1236" name="Freeform 1235">
                <a:extLst>
                  <a:ext uri="{FF2B5EF4-FFF2-40B4-BE49-F238E27FC236}">
                    <a16:creationId xmlns:a16="http://schemas.microsoft.com/office/drawing/2014/main" id="{3B1D9238-AAA8-AE77-2F10-7EC07BDF84D8}"/>
                  </a:ext>
                </a:extLst>
              </p:cNvPr>
              <p:cNvSpPr/>
              <p:nvPr/>
            </p:nvSpPr>
            <p:spPr>
              <a:xfrm>
                <a:off x="4524337" y="4260752"/>
                <a:ext cx="35303" cy="22376"/>
              </a:xfrm>
              <a:custGeom>
                <a:avLst/>
                <a:gdLst>
                  <a:gd name="csX0" fmla="*/ 10199 w 35303"/>
                  <a:gd name="csY0" fmla="*/ 16753 h 22376"/>
                  <a:gd name="csX1" fmla="*/ 13800 w 35303"/>
                  <a:gd name="csY1" fmla="*/ 15690 h 22376"/>
                  <a:gd name="csX2" fmla="*/ 17572 w 35303"/>
                  <a:gd name="csY2" fmla="*/ 15382 h 22376"/>
                  <a:gd name="csX3" fmla="*/ 22303 w 35303"/>
                  <a:gd name="csY3" fmla="*/ 14970 h 22376"/>
                  <a:gd name="csX4" fmla="*/ 27173 w 35303"/>
                  <a:gd name="csY4" fmla="*/ 12981 h 22376"/>
                  <a:gd name="csX5" fmla="*/ 30979 w 35303"/>
                  <a:gd name="csY5" fmla="*/ 9793 h 22376"/>
                  <a:gd name="csX6" fmla="*/ 33585 w 35303"/>
                  <a:gd name="csY6" fmla="*/ 5952 h 22376"/>
                  <a:gd name="csX7" fmla="*/ 34922 w 35303"/>
                  <a:gd name="csY7" fmla="*/ 2866 h 22376"/>
                  <a:gd name="csX8" fmla="*/ 34956 w 35303"/>
                  <a:gd name="csY8" fmla="*/ 88 h 22376"/>
                  <a:gd name="csX9" fmla="*/ 32179 w 35303"/>
                  <a:gd name="csY9" fmla="*/ 1632 h 22376"/>
                  <a:gd name="csX10" fmla="*/ 29539 w 35303"/>
                  <a:gd name="csY10" fmla="*/ 4169 h 22376"/>
                  <a:gd name="csX11" fmla="*/ 26795 w 35303"/>
                  <a:gd name="csY11" fmla="*/ 6432 h 22376"/>
                  <a:gd name="csX12" fmla="*/ 23949 w 35303"/>
                  <a:gd name="csY12" fmla="*/ 8215 h 22376"/>
                  <a:gd name="csX13" fmla="*/ 21035 w 35303"/>
                  <a:gd name="csY13" fmla="*/ 9244 h 22376"/>
                  <a:gd name="csX14" fmla="*/ 17674 w 35303"/>
                  <a:gd name="csY14" fmla="*/ 9552 h 22376"/>
                  <a:gd name="csX15" fmla="*/ 14657 w 35303"/>
                  <a:gd name="csY15" fmla="*/ 9793 h 22376"/>
                  <a:gd name="csX16" fmla="*/ 13834 w 35303"/>
                  <a:gd name="csY16" fmla="*/ 9929 h 22376"/>
                  <a:gd name="csX17" fmla="*/ 13045 w 35303"/>
                  <a:gd name="csY17" fmla="*/ 10101 h 22376"/>
                  <a:gd name="csX18" fmla="*/ 11468 w 35303"/>
                  <a:gd name="csY18" fmla="*/ 10547 h 22376"/>
                  <a:gd name="csX19" fmla="*/ 5742 w 35303"/>
                  <a:gd name="csY19" fmla="*/ 13530 h 22376"/>
                  <a:gd name="csX20" fmla="*/ 4987 w 35303"/>
                  <a:gd name="csY20" fmla="*/ 14113 h 22376"/>
                  <a:gd name="csX21" fmla="*/ 4473 w 35303"/>
                  <a:gd name="csY21" fmla="*/ 14525 h 22376"/>
                  <a:gd name="csX22" fmla="*/ 3924 w 35303"/>
                  <a:gd name="csY22" fmla="*/ 15039 h 22376"/>
                  <a:gd name="csX23" fmla="*/ 2724 w 35303"/>
                  <a:gd name="csY23" fmla="*/ 16273 h 22376"/>
                  <a:gd name="csX24" fmla="*/ 2141 w 35303"/>
                  <a:gd name="csY24" fmla="*/ 16959 h 22376"/>
                  <a:gd name="csX25" fmla="*/ 1867 w 35303"/>
                  <a:gd name="csY25" fmla="*/ 17302 h 22376"/>
                  <a:gd name="csX26" fmla="*/ 1592 w 35303"/>
                  <a:gd name="csY26" fmla="*/ 17679 h 22376"/>
                  <a:gd name="csX27" fmla="*/ 152 w 35303"/>
                  <a:gd name="csY27" fmla="*/ 20560 h 22376"/>
                  <a:gd name="csX28" fmla="*/ 324 w 35303"/>
                  <a:gd name="csY28" fmla="*/ 22274 h 22376"/>
                  <a:gd name="csX29" fmla="*/ 1112 w 35303"/>
                  <a:gd name="csY29" fmla="*/ 22274 h 22376"/>
                  <a:gd name="csX30" fmla="*/ 2175 w 35303"/>
                  <a:gd name="csY30" fmla="*/ 21691 h 22376"/>
                  <a:gd name="csX31" fmla="*/ 4953 w 35303"/>
                  <a:gd name="csY31" fmla="*/ 19702 h 22376"/>
                  <a:gd name="csX32" fmla="*/ 7970 w 35303"/>
                  <a:gd name="csY32" fmla="*/ 17851 h 22376"/>
                  <a:gd name="csX33" fmla="*/ 8622 w 35303"/>
                  <a:gd name="csY33" fmla="*/ 17508 h 22376"/>
                  <a:gd name="csX34" fmla="*/ 9205 w 35303"/>
                  <a:gd name="csY34" fmla="*/ 17233 h 22376"/>
                  <a:gd name="csX35" fmla="*/ 9993 w 35303"/>
                  <a:gd name="csY35" fmla="*/ 16856 h 22376"/>
                  <a:gd name="csX36" fmla="*/ 10233 w 35303"/>
                  <a:gd name="csY36" fmla="*/ 16753 h 22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35303" h="22376">
                    <a:moveTo>
                      <a:pt x="10199" y="16753"/>
                    </a:moveTo>
                    <a:cubicBezTo>
                      <a:pt x="11365" y="16273"/>
                      <a:pt x="12565" y="15896"/>
                      <a:pt x="13800" y="15690"/>
                    </a:cubicBezTo>
                    <a:cubicBezTo>
                      <a:pt x="15034" y="15450"/>
                      <a:pt x="16166" y="15382"/>
                      <a:pt x="17572" y="15382"/>
                    </a:cubicBezTo>
                    <a:cubicBezTo>
                      <a:pt x="18977" y="15348"/>
                      <a:pt x="20555" y="15348"/>
                      <a:pt x="22303" y="14970"/>
                    </a:cubicBezTo>
                    <a:cubicBezTo>
                      <a:pt x="24052" y="14593"/>
                      <a:pt x="25698" y="13873"/>
                      <a:pt x="27173" y="12981"/>
                    </a:cubicBezTo>
                    <a:cubicBezTo>
                      <a:pt x="28613" y="12090"/>
                      <a:pt x="29882" y="10993"/>
                      <a:pt x="30979" y="9793"/>
                    </a:cubicBezTo>
                    <a:cubicBezTo>
                      <a:pt x="32076" y="8592"/>
                      <a:pt x="32968" y="7289"/>
                      <a:pt x="33585" y="5952"/>
                    </a:cubicBezTo>
                    <a:cubicBezTo>
                      <a:pt x="33859" y="5438"/>
                      <a:pt x="34511" y="4135"/>
                      <a:pt x="34922" y="2866"/>
                    </a:cubicBezTo>
                    <a:cubicBezTo>
                      <a:pt x="35334" y="1597"/>
                      <a:pt x="35505" y="431"/>
                      <a:pt x="34956" y="88"/>
                    </a:cubicBezTo>
                    <a:cubicBezTo>
                      <a:pt x="34374" y="-289"/>
                      <a:pt x="33276" y="603"/>
                      <a:pt x="32179" y="1632"/>
                    </a:cubicBezTo>
                    <a:cubicBezTo>
                      <a:pt x="31082" y="2660"/>
                      <a:pt x="29985" y="3792"/>
                      <a:pt x="29539" y="4169"/>
                    </a:cubicBezTo>
                    <a:cubicBezTo>
                      <a:pt x="28613" y="4958"/>
                      <a:pt x="27721" y="5746"/>
                      <a:pt x="26795" y="6432"/>
                    </a:cubicBezTo>
                    <a:cubicBezTo>
                      <a:pt x="25870" y="7118"/>
                      <a:pt x="24909" y="7735"/>
                      <a:pt x="23949" y="8215"/>
                    </a:cubicBezTo>
                    <a:cubicBezTo>
                      <a:pt x="22989" y="8695"/>
                      <a:pt x="22029" y="9072"/>
                      <a:pt x="21035" y="9244"/>
                    </a:cubicBezTo>
                    <a:cubicBezTo>
                      <a:pt x="20075" y="9449"/>
                      <a:pt x="18943" y="9484"/>
                      <a:pt x="17674" y="9552"/>
                    </a:cubicBezTo>
                    <a:cubicBezTo>
                      <a:pt x="16748" y="9587"/>
                      <a:pt x="15754" y="9621"/>
                      <a:pt x="14657" y="9793"/>
                    </a:cubicBezTo>
                    <a:lnTo>
                      <a:pt x="13834" y="9929"/>
                    </a:lnTo>
                    <a:cubicBezTo>
                      <a:pt x="13560" y="9998"/>
                      <a:pt x="13285" y="10032"/>
                      <a:pt x="13045" y="10101"/>
                    </a:cubicBezTo>
                    <a:cubicBezTo>
                      <a:pt x="12497" y="10204"/>
                      <a:pt x="11982" y="10375"/>
                      <a:pt x="11468" y="10547"/>
                    </a:cubicBezTo>
                    <a:cubicBezTo>
                      <a:pt x="9376" y="11198"/>
                      <a:pt x="7422" y="12261"/>
                      <a:pt x="5742" y="13530"/>
                    </a:cubicBezTo>
                    <a:cubicBezTo>
                      <a:pt x="5570" y="13667"/>
                      <a:pt x="5330" y="13873"/>
                      <a:pt x="4987" y="14113"/>
                    </a:cubicBezTo>
                    <a:cubicBezTo>
                      <a:pt x="4816" y="14250"/>
                      <a:pt x="4644" y="14387"/>
                      <a:pt x="4473" y="14525"/>
                    </a:cubicBezTo>
                    <a:cubicBezTo>
                      <a:pt x="4301" y="14696"/>
                      <a:pt x="4095" y="14867"/>
                      <a:pt x="3924" y="15039"/>
                    </a:cubicBezTo>
                    <a:cubicBezTo>
                      <a:pt x="3513" y="15382"/>
                      <a:pt x="3135" y="15828"/>
                      <a:pt x="2724" y="16273"/>
                    </a:cubicBezTo>
                    <a:cubicBezTo>
                      <a:pt x="2518" y="16513"/>
                      <a:pt x="2347" y="16753"/>
                      <a:pt x="2141" y="16959"/>
                    </a:cubicBezTo>
                    <a:lnTo>
                      <a:pt x="1867" y="17302"/>
                    </a:lnTo>
                    <a:cubicBezTo>
                      <a:pt x="1867" y="17302"/>
                      <a:pt x="1695" y="17542"/>
                      <a:pt x="1592" y="17679"/>
                    </a:cubicBezTo>
                    <a:cubicBezTo>
                      <a:pt x="906" y="18674"/>
                      <a:pt x="392" y="19736"/>
                      <a:pt x="152" y="20560"/>
                    </a:cubicBezTo>
                    <a:cubicBezTo>
                      <a:pt x="-88" y="21417"/>
                      <a:pt x="-54" y="22034"/>
                      <a:pt x="324" y="22274"/>
                    </a:cubicBezTo>
                    <a:cubicBezTo>
                      <a:pt x="529" y="22411"/>
                      <a:pt x="804" y="22411"/>
                      <a:pt x="1112" y="22274"/>
                    </a:cubicBezTo>
                    <a:cubicBezTo>
                      <a:pt x="1421" y="22171"/>
                      <a:pt x="1764" y="21931"/>
                      <a:pt x="2175" y="21691"/>
                    </a:cubicBezTo>
                    <a:cubicBezTo>
                      <a:pt x="2964" y="21142"/>
                      <a:pt x="3924" y="20422"/>
                      <a:pt x="4953" y="19702"/>
                    </a:cubicBezTo>
                    <a:cubicBezTo>
                      <a:pt x="5982" y="18982"/>
                      <a:pt x="7045" y="18331"/>
                      <a:pt x="7970" y="17851"/>
                    </a:cubicBezTo>
                    <a:cubicBezTo>
                      <a:pt x="8210" y="17713"/>
                      <a:pt x="8416" y="17610"/>
                      <a:pt x="8622" y="17508"/>
                    </a:cubicBezTo>
                    <a:cubicBezTo>
                      <a:pt x="8827" y="17405"/>
                      <a:pt x="8999" y="17302"/>
                      <a:pt x="9205" y="17233"/>
                    </a:cubicBezTo>
                    <a:cubicBezTo>
                      <a:pt x="9548" y="17062"/>
                      <a:pt x="9822" y="16959"/>
                      <a:pt x="9993" y="16856"/>
                    </a:cubicBezTo>
                    <a:cubicBezTo>
                      <a:pt x="10062" y="16856"/>
                      <a:pt x="10131" y="16787"/>
                      <a:pt x="10233" y="16753"/>
                    </a:cubicBezTo>
                    <a:close/>
                  </a:path>
                </a:pathLst>
              </a:custGeom>
              <a:grpFill/>
              <a:ln w="3429" cap="flat">
                <a:noFill/>
                <a:prstDash val="solid"/>
                <a:miter/>
              </a:ln>
            </p:spPr>
            <p:txBody>
              <a:bodyPr/>
              <a:lstStyle/>
              <a:p>
                <a:endParaRPr lang="en-US"/>
              </a:p>
            </p:txBody>
          </p:sp>
          <p:sp>
            <p:nvSpPr>
              <p:cNvPr id="1237" name="Freeform 1236">
                <a:extLst>
                  <a:ext uri="{FF2B5EF4-FFF2-40B4-BE49-F238E27FC236}">
                    <a16:creationId xmlns:a16="http://schemas.microsoft.com/office/drawing/2014/main" id="{CE14128D-00EA-0510-BB30-78AF15777701}"/>
                  </a:ext>
                </a:extLst>
              </p:cNvPr>
              <p:cNvSpPr/>
              <p:nvPr/>
            </p:nvSpPr>
            <p:spPr>
              <a:xfrm>
                <a:off x="4570011" y="4208226"/>
                <a:ext cx="7146" cy="15766"/>
              </a:xfrm>
              <a:custGeom>
                <a:avLst/>
                <a:gdLst>
                  <a:gd name="csX0" fmla="*/ 1593 w 7146"/>
                  <a:gd name="csY0" fmla="*/ 2997 h 15766"/>
                  <a:gd name="csX1" fmla="*/ 975 w 7146"/>
                  <a:gd name="csY1" fmla="*/ 3957 h 15766"/>
                  <a:gd name="csX2" fmla="*/ 701 w 7146"/>
                  <a:gd name="csY2" fmla="*/ 4540 h 15766"/>
                  <a:gd name="csX3" fmla="*/ 461 w 7146"/>
                  <a:gd name="csY3" fmla="*/ 5157 h 15766"/>
                  <a:gd name="csX4" fmla="*/ 15 w 7146"/>
                  <a:gd name="csY4" fmla="*/ 7557 h 15766"/>
                  <a:gd name="csX5" fmla="*/ 15 w 7146"/>
                  <a:gd name="csY5" fmla="*/ 9512 h 15766"/>
                  <a:gd name="csX6" fmla="*/ 84 w 7146"/>
                  <a:gd name="csY6" fmla="*/ 10986 h 15766"/>
                  <a:gd name="csX7" fmla="*/ 118 w 7146"/>
                  <a:gd name="csY7" fmla="*/ 12598 h 15766"/>
                  <a:gd name="csX8" fmla="*/ 290 w 7146"/>
                  <a:gd name="csY8" fmla="*/ 13215 h 15766"/>
                  <a:gd name="csX9" fmla="*/ 290 w 7146"/>
                  <a:gd name="csY9" fmla="*/ 13798 h 15766"/>
                  <a:gd name="csX10" fmla="*/ 255 w 7146"/>
                  <a:gd name="csY10" fmla="*/ 14621 h 15766"/>
                  <a:gd name="csX11" fmla="*/ 667 w 7146"/>
                  <a:gd name="csY11" fmla="*/ 15478 h 15766"/>
                  <a:gd name="csX12" fmla="*/ 1181 w 7146"/>
                  <a:gd name="csY12" fmla="*/ 15718 h 15766"/>
                  <a:gd name="csX13" fmla="*/ 1833 w 7146"/>
                  <a:gd name="csY13" fmla="*/ 15752 h 15766"/>
                  <a:gd name="csX14" fmla="*/ 3101 w 7146"/>
                  <a:gd name="csY14" fmla="*/ 15307 h 15766"/>
                  <a:gd name="csX15" fmla="*/ 3547 w 7146"/>
                  <a:gd name="csY15" fmla="*/ 14998 h 15766"/>
                  <a:gd name="csX16" fmla="*/ 3856 w 7146"/>
                  <a:gd name="csY16" fmla="*/ 14758 h 15766"/>
                  <a:gd name="csX17" fmla="*/ 5193 w 7146"/>
                  <a:gd name="csY17" fmla="*/ 12975 h 15766"/>
                  <a:gd name="csX18" fmla="*/ 5570 w 7146"/>
                  <a:gd name="csY18" fmla="*/ 11912 h 15766"/>
                  <a:gd name="csX19" fmla="*/ 5673 w 7146"/>
                  <a:gd name="csY19" fmla="*/ 11329 h 15766"/>
                  <a:gd name="csX20" fmla="*/ 5673 w 7146"/>
                  <a:gd name="csY20" fmla="*/ 11055 h 15766"/>
                  <a:gd name="csX21" fmla="*/ 5742 w 7146"/>
                  <a:gd name="csY21" fmla="*/ 10815 h 15766"/>
                  <a:gd name="csX22" fmla="*/ 5810 w 7146"/>
                  <a:gd name="csY22" fmla="*/ 7591 h 15766"/>
                  <a:gd name="csX23" fmla="*/ 5879 w 7146"/>
                  <a:gd name="csY23" fmla="*/ 6871 h 15766"/>
                  <a:gd name="csX24" fmla="*/ 5948 w 7146"/>
                  <a:gd name="csY24" fmla="*/ 6357 h 15766"/>
                  <a:gd name="csX25" fmla="*/ 6359 w 7146"/>
                  <a:gd name="csY25" fmla="*/ 4848 h 15766"/>
                  <a:gd name="csX26" fmla="*/ 6462 w 7146"/>
                  <a:gd name="csY26" fmla="*/ 4540 h 15766"/>
                  <a:gd name="csX27" fmla="*/ 6668 w 7146"/>
                  <a:gd name="csY27" fmla="*/ 4026 h 15766"/>
                  <a:gd name="csX28" fmla="*/ 7079 w 7146"/>
                  <a:gd name="csY28" fmla="*/ 2517 h 15766"/>
                  <a:gd name="csX29" fmla="*/ 6976 w 7146"/>
                  <a:gd name="csY29" fmla="*/ 836 h 15766"/>
                  <a:gd name="csX30" fmla="*/ 6599 w 7146"/>
                  <a:gd name="csY30" fmla="*/ 253 h 15766"/>
                  <a:gd name="csX31" fmla="*/ 6050 w 7146"/>
                  <a:gd name="csY31" fmla="*/ 13 h 15766"/>
                  <a:gd name="csX32" fmla="*/ 5364 w 7146"/>
                  <a:gd name="csY32" fmla="*/ 82 h 15766"/>
                  <a:gd name="csX33" fmla="*/ 4747 w 7146"/>
                  <a:gd name="csY33" fmla="*/ 356 h 15766"/>
                  <a:gd name="csX34" fmla="*/ 3547 w 7146"/>
                  <a:gd name="csY34" fmla="*/ 1111 h 15766"/>
                  <a:gd name="csX35" fmla="*/ 2381 w 7146"/>
                  <a:gd name="csY35" fmla="*/ 2105 h 15766"/>
                  <a:gd name="csX36" fmla="*/ 1627 w 7146"/>
                  <a:gd name="csY36" fmla="*/ 2962 h 15766"/>
                  <a:gd name="csX37" fmla="*/ 1558 w 7146"/>
                  <a:gd name="csY37" fmla="*/ 3065 h 15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146" h="15766">
                    <a:moveTo>
                      <a:pt x="1593" y="2997"/>
                    </a:moveTo>
                    <a:cubicBezTo>
                      <a:pt x="1387" y="3305"/>
                      <a:pt x="1181" y="3614"/>
                      <a:pt x="975" y="3957"/>
                    </a:cubicBezTo>
                    <a:cubicBezTo>
                      <a:pt x="873" y="4128"/>
                      <a:pt x="770" y="4334"/>
                      <a:pt x="701" y="4540"/>
                    </a:cubicBezTo>
                    <a:cubicBezTo>
                      <a:pt x="598" y="4746"/>
                      <a:pt x="530" y="4951"/>
                      <a:pt x="461" y="5157"/>
                    </a:cubicBezTo>
                    <a:cubicBezTo>
                      <a:pt x="187" y="5980"/>
                      <a:pt x="84" y="6803"/>
                      <a:pt x="15" y="7557"/>
                    </a:cubicBezTo>
                    <a:cubicBezTo>
                      <a:pt x="-19" y="8312"/>
                      <a:pt x="15" y="8929"/>
                      <a:pt x="15" y="9512"/>
                    </a:cubicBezTo>
                    <a:lnTo>
                      <a:pt x="84" y="10986"/>
                    </a:lnTo>
                    <a:cubicBezTo>
                      <a:pt x="84" y="11569"/>
                      <a:pt x="-88" y="12084"/>
                      <a:pt x="118" y="12598"/>
                    </a:cubicBezTo>
                    <a:cubicBezTo>
                      <a:pt x="118" y="12701"/>
                      <a:pt x="221" y="12907"/>
                      <a:pt x="290" y="13215"/>
                    </a:cubicBezTo>
                    <a:cubicBezTo>
                      <a:pt x="324" y="13352"/>
                      <a:pt x="324" y="13558"/>
                      <a:pt x="290" y="13798"/>
                    </a:cubicBezTo>
                    <a:cubicBezTo>
                      <a:pt x="290" y="14004"/>
                      <a:pt x="221" y="14313"/>
                      <a:pt x="255" y="14621"/>
                    </a:cubicBezTo>
                    <a:cubicBezTo>
                      <a:pt x="255" y="14964"/>
                      <a:pt x="393" y="15238"/>
                      <a:pt x="667" y="15478"/>
                    </a:cubicBezTo>
                    <a:cubicBezTo>
                      <a:pt x="804" y="15581"/>
                      <a:pt x="975" y="15650"/>
                      <a:pt x="1181" y="15718"/>
                    </a:cubicBezTo>
                    <a:cubicBezTo>
                      <a:pt x="1387" y="15752"/>
                      <a:pt x="1593" y="15787"/>
                      <a:pt x="1833" y="15752"/>
                    </a:cubicBezTo>
                    <a:cubicBezTo>
                      <a:pt x="2313" y="15718"/>
                      <a:pt x="2724" y="15513"/>
                      <a:pt x="3101" y="15307"/>
                    </a:cubicBezTo>
                    <a:cubicBezTo>
                      <a:pt x="3273" y="15204"/>
                      <a:pt x="3444" y="15101"/>
                      <a:pt x="3547" y="14998"/>
                    </a:cubicBezTo>
                    <a:cubicBezTo>
                      <a:pt x="3684" y="14895"/>
                      <a:pt x="3787" y="14827"/>
                      <a:pt x="3856" y="14758"/>
                    </a:cubicBezTo>
                    <a:cubicBezTo>
                      <a:pt x="4439" y="14278"/>
                      <a:pt x="4885" y="13661"/>
                      <a:pt x="5193" y="12975"/>
                    </a:cubicBezTo>
                    <a:cubicBezTo>
                      <a:pt x="5364" y="12632"/>
                      <a:pt x="5467" y="12289"/>
                      <a:pt x="5570" y="11912"/>
                    </a:cubicBezTo>
                    <a:cubicBezTo>
                      <a:pt x="5605" y="11741"/>
                      <a:pt x="5673" y="11535"/>
                      <a:pt x="5673" y="11329"/>
                    </a:cubicBezTo>
                    <a:lnTo>
                      <a:pt x="5673" y="11055"/>
                    </a:lnTo>
                    <a:cubicBezTo>
                      <a:pt x="5673" y="11055"/>
                      <a:pt x="5742" y="10815"/>
                      <a:pt x="5742" y="10815"/>
                    </a:cubicBezTo>
                    <a:cubicBezTo>
                      <a:pt x="5879" y="9478"/>
                      <a:pt x="5742" y="8380"/>
                      <a:pt x="5810" y="7591"/>
                    </a:cubicBezTo>
                    <a:cubicBezTo>
                      <a:pt x="5810" y="7317"/>
                      <a:pt x="5845" y="7077"/>
                      <a:pt x="5879" y="6871"/>
                    </a:cubicBezTo>
                    <a:cubicBezTo>
                      <a:pt x="5879" y="6700"/>
                      <a:pt x="5913" y="6529"/>
                      <a:pt x="5948" y="6357"/>
                    </a:cubicBezTo>
                    <a:cubicBezTo>
                      <a:pt x="5982" y="6049"/>
                      <a:pt x="6119" y="5534"/>
                      <a:pt x="6359" y="4848"/>
                    </a:cubicBezTo>
                    <a:cubicBezTo>
                      <a:pt x="6359" y="4780"/>
                      <a:pt x="6427" y="4677"/>
                      <a:pt x="6462" y="4540"/>
                    </a:cubicBezTo>
                    <a:cubicBezTo>
                      <a:pt x="6530" y="4403"/>
                      <a:pt x="6565" y="4231"/>
                      <a:pt x="6668" y="4026"/>
                    </a:cubicBezTo>
                    <a:cubicBezTo>
                      <a:pt x="6805" y="3648"/>
                      <a:pt x="6976" y="3100"/>
                      <a:pt x="7079" y="2517"/>
                    </a:cubicBezTo>
                    <a:cubicBezTo>
                      <a:pt x="7182" y="1934"/>
                      <a:pt x="7182" y="1317"/>
                      <a:pt x="6976" y="836"/>
                    </a:cubicBezTo>
                    <a:cubicBezTo>
                      <a:pt x="6908" y="597"/>
                      <a:pt x="6770" y="391"/>
                      <a:pt x="6599" y="253"/>
                    </a:cubicBezTo>
                    <a:cubicBezTo>
                      <a:pt x="6427" y="116"/>
                      <a:pt x="6256" y="13"/>
                      <a:pt x="6050" y="13"/>
                    </a:cubicBezTo>
                    <a:cubicBezTo>
                      <a:pt x="5810" y="-21"/>
                      <a:pt x="5570" y="13"/>
                      <a:pt x="5364" y="82"/>
                    </a:cubicBezTo>
                    <a:cubicBezTo>
                      <a:pt x="5159" y="151"/>
                      <a:pt x="4953" y="253"/>
                      <a:pt x="4747" y="356"/>
                    </a:cubicBezTo>
                    <a:cubicBezTo>
                      <a:pt x="4336" y="562"/>
                      <a:pt x="3959" y="802"/>
                      <a:pt x="3547" y="1111"/>
                    </a:cubicBezTo>
                    <a:cubicBezTo>
                      <a:pt x="3136" y="1385"/>
                      <a:pt x="2724" y="1762"/>
                      <a:pt x="2381" y="2105"/>
                    </a:cubicBezTo>
                    <a:cubicBezTo>
                      <a:pt x="2038" y="2448"/>
                      <a:pt x="1764" y="2825"/>
                      <a:pt x="1627" y="2962"/>
                    </a:cubicBezTo>
                    <a:lnTo>
                      <a:pt x="1558" y="3065"/>
                    </a:lnTo>
                    <a:close/>
                  </a:path>
                </a:pathLst>
              </a:custGeom>
              <a:grpFill/>
              <a:ln w="3429" cap="flat">
                <a:noFill/>
                <a:prstDash val="solid"/>
                <a:miter/>
              </a:ln>
            </p:spPr>
            <p:txBody>
              <a:bodyPr/>
              <a:lstStyle/>
              <a:p>
                <a:endParaRPr lang="en-US"/>
              </a:p>
            </p:txBody>
          </p:sp>
          <p:sp>
            <p:nvSpPr>
              <p:cNvPr id="1238" name="Freeform 1237">
                <a:extLst>
                  <a:ext uri="{FF2B5EF4-FFF2-40B4-BE49-F238E27FC236}">
                    <a16:creationId xmlns:a16="http://schemas.microsoft.com/office/drawing/2014/main" id="{1C62B88D-B9C8-55F7-C19B-4C4F05266E26}"/>
                  </a:ext>
                </a:extLst>
              </p:cNvPr>
              <p:cNvSpPr/>
              <p:nvPr/>
            </p:nvSpPr>
            <p:spPr>
              <a:xfrm>
                <a:off x="4566880" y="4212066"/>
                <a:ext cx="32431" cy="53958"/>
              </a:xfrm>
              <a:custGeom>
                <a:avLst/>
                <a:gdLst>
                  <a:gd name="csX0" fmla="*/ 23034 w 32431"/>
                  <a:gd name="csY0" fmla="*/ 13833 h 53958"/>
                  <a:gd name="csX1" fmla="*/ 17753 w 32431"/>
                  <a:gd name="csY1" fmla="*/ 17365 h 53958"/>
                  <a:gd name="csX2" fmla="*/ 12233 w 32431"/>
                  <a:gd name="csY2" fmla="*/ 21788 h 53958"/>
                  <a:gd name="csX3" fmla="*/ 9867 w 32431"/>
                  <a:gd name="csY3" fmla="*/ 24840 h 53958"/>
                  <a:gd name="csX4" fmla="*/ 8289 w 32431"/>
                  <a:gd name="csY4" fmla="*/ 28475 h 53958"/>
                  <a:gd name="csX5" fmla="*/ 7089 w 32431"/>
                  <a:gd name="csY5" fmla="*/ 35367 h 53958"/>
                  <a:gd name="csX6" fmla="*/ 6644 w 32431"/>
                  <a:gd name="csY6" fmla="*/ 38316 h 53958"/>
                  <a:gd name="csX7" fmla="*/ 5923 w 32431"/>
                  <a:gd name="csY7" fmla="*/ 40990 h 53958"/>
                  <a:gd name="csX8" fmla="*/ 3626 w 32431"/>
                  <a:gd name="csY8" fmla="*/ 46237 h 53958"/>
                  <a:gd name="csX9" fmla="*/ 3249 w 32431"/>
                  <a:gd name="csY9" fmla="*/ 46923 h 53958"/>
                  <a:gd name="csX10" fmla="*/ 2700 w 32431"/>
                  <a:gd name="csY10" fmla="*/ 47882 h 53958"/>
                  <a:gd name="csX11" fmla="*/ 1363 w 32431"/>
                  <a:gd name="csY11" fmla="*/ 50214 h 53958"/>
                  <a:gd name="csX12" fmla="*/ 128 w 32431"/>
                  <a:gd name="csY12" fmla="*/ 53849 h 53958"/>
                  <a:gd name="csX13" fmla="*/ 4003 w 32431"/>
                  <a:gd name="csY13" fmla="*/ 51655 h 53958"/>
                  <a:gd name="csX14" fmla="*/ 6404 w 32431"/>
                  <a:gd name="csY14" fmla="*/ 49220 h 53958"/>
                  <a:gd name="csX15" fmla="*/ 7981 w 32431"/>
                  <a:gd name="csY15" fmla="*/ 47334 h 53958"/>
                  <a:gd name="csX16" fmla="*/ 9730 w 32431"/>
                  <a:gd name="csY16" fmla="*/ 44797 h 53958"/>
                  <a:gd name="csX17" fmla="*/ 11170 w 32431"/>
                  <a:gd name="csY17" fmla="*/ 41916 h 53958"/>
                  <a:gd name="csX18" fmla="*/ 11341 w 32431"/>
                  <a:gd name="csY18" fmla="*/ 41539 h 53958"/>
                  <a:gd name="csX19" fmla="*/ 11478 w 32431"/>
                  <a:gd name="csY19" fmla="*/ 41162 h 53958"/>
                  <a:gd name="csX20" fmla="*/ 11753 w 32431"/>
                  <a:gd name="csY20" fmla="*/ 40373 h 53958"/>
                  <a:gd name="csX21" fmla="*/ 11993 w 32431"/>
                  <a:gd name="csY21" fmla="*/ 39585 h 53958"/>
                  <a:gd name="csX22" fmla="*/ 12199 w 32431"/>
                  <a:gd name="csY22" fmla="*/ 38796 h 53958"/>
                  <a:gd name="csX23" fmla="*/ 12781 w 32431"/>
                  <a:gd name="csY23" fmla="*/ 35710 h 53958"/>
                  <a:gd name="csX24" fmla="*/ 13844 w 32431"/>
                  <a:gd name="csY24" fmla="*/ 30257 h 53958"/>
                  <a:gd name="csX25" fmla="*/ 14770 w 32431"/>
                  <a:gd name="csY25" fmla="*/ 28097 h 53958"/>
                  <a:gd name="csX26" fmla="*/ 16108 w 32431"/>
                  <a:gd name="csY26" fmla="*/ 26211 h 53958"/>
                  <a:gd name="csX27" fmla="*/ 22040 w 32431"/>
                  <a:gd name="csY27" fmla="*/ 21239 h 53958"/>
                  <a:gd name="csX28" fmla="*/ 25606 w 32431"/>
                  <a:gd name="csY28" fmla="*/ 18530 h 53958"/>
                  <a:gd name="csX29" fmla="*/ 29001 w 32431"/>
                  <a:gd name="csY29" fmla="*/ 15170 h 53958"/>
                  <a:gd name="csX30" fmla="*/ 31092 w 32431"/>
                  <a:gd name="csY30" fmla="*/ 12050 h 53958"/>
                  <a:gd name="csX31" fmla="*/ 32430 w 32431"/>
                  <a:gd name="csY31" fmla="*/ 6426 h 53958"/>
                  <a:gd name="csX32" fmla="*/ 30887 w 32431"/>
                  <a:gd name="csY32" fmla="*/ 1351 h 53958"/>
                  <a:gd name="csX33" fmla="*/ 30201 w 32431"/>
                  <a:gd name="csY33" fmla="*/ 631 h 53958"/>
                  <a:gd name="csX34" fmla="*/ 29584 w 32431"/>
                  <a:gd name="csY34" fmla="*/ 185 h 53958"/>
                  <a:gd name="csX35" fmla="*/ 28726 w 32431"/>
                  <a:gd name="csY35" fmla="*/ 82 h 53958"/>
                  <a:gd name="csX36" fmla="*/ 28932 w 32431"/>
                  <a:gd name="csY36" fmla="*/ 2585 h 53958"/>
                  <a:gd name="csX37" fmla="*/ 28486 w 32431"/>
                  <a:gd name="csY37" fmla="*/ 7180 h 53958"/>
                  <a:gd name="csX38" fmla="*/ 27389 w 32431"/>
                  <a:gd name="csY38" fmla="*/ 9478 h 53958"/>
                  <a:gd name="csX39" fmla="*/ 25880 w 32431"/>
                  <a:gd name="csY39" fmla="*/ 11364 h 53958"/>
                  <a:gd name="csX40" fmla="*/ 23308 w 32431"/>
                  <a:gd name="csY40" fmla="*/ 13627 h 53958"/>
                  <a:gd name="csX41" fmla="*/ 23000 w 32431"/>
                  <a:gd name="csY41" fmla="*/ 13867 h 539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32431" h="53958">
                    <a:moveTo>
                      <a:pt x="23034" y="13833"/>
                    </a:moveTo>
                    <a:cubicBezTo>
                      <a:pt x="21423" y="15033"/>
                      <a:pt x="19639" y="16130"/>
                      <a:pt x="17753" y="17365"/>
                    </a:cubicBezTo>
                    <a:cubicBezTo>
                      <a:pt x="15902" y="18599"/>
                      <a:pt x="13982" y="19970"/>
                      <a:pt x="12233" y="21788"/>
                    </a:cubicBezTo>
                    <a:cubicBezTo>
                      <a:pt x="11376" y="22679"/>
                      <a:pt x="10553" y="23708"/>
                      <a:pt x="9867" y="24840"/>
                    </a:cubicBezTo>
                    <a:cubicBezTo>
                      <a:pt x="9181" y="25971"/>
                      <a:pt x="8632" y="27240"/>
                      <a:pt x="8289" y="28475"/>
                    </a:cubicBezTo>
                    <a:cubicBezTo>
                      <a:pt x="7535" y="30943"/>
                      <a:pt x="7329" y="33275"/>
                      <a:pt x="7089" y="35367"/>
                    </a:cubicBezTo>
                    <a:cubicBezTo>
                      <a:pt x="6952" y="36395"/>
                      <a:pt x="6849" y="37390"/>
                      <a:pt x="6644" y="38316"/>
                    </a:cubicBezTo>
                    <a:cubicBezTo>
                      <a:pt x="6472" y="39242"/>
                      <a:pt x="6232" y="40099"/>
                      <a:pt x="5923" y="40990"/>
                    </a:cubicBezTo>
                    <a:cubicBezTo>
                      <a:pt x="5306" y="42773"/>
                      <a:pt x="4483" y="44522"/>
                      <a:pt x="3626" y="46237"/>
                    </a:cubicBezTo>
                    <a:cubicBezTo>
                      <a:pt x="3523" y="46408"/>
                      <a:pt x="3420" y="46648"/>
                      <a:pt x="3249" y="46923"/>
                    </a:cubicBezTo>
                    <a:cubicBezTo>
                      <a:pt x="3077" y="47197"/>
                      <a:pt x="2906" y="47540"/>
                      <a:pt x="2700" y="47882"/>
                    </a:cubicBezTo>
                    <a:cubicBezTo>
                      <a:pt x="2289" y="48603"/>
                      <a:pt x="1809" y="49426"/>
                      <a:pt x="1363" y="50214"/>
                    </a:cubicBezTo>
                    <a:cubicBezTo>
                      <a:pt x="471" y="51826"/>
                      <a:pt x="-317" y="53403"/>
                      <a:pt x="128" y="53849"/>
                    </a:cubicBezTo>
                    <a:cubicBezTo>
                      <a:pt x="608" y="54329"/>
                      <a:pt x="2289" y="53163"/>
                      <a:pt x="4003" y="51655"/>
                    </a:cubicBezTo>
                    <a:cubicBezTo>
                      <a:pt x="4860" y="50900"/>
                      <a:pt x="5718" y="50008"/>
                      <a:pt x="6404" y="49220"/>
                    </a:cubicBezTo>
                    <a:cubicBezTo>
                      <a:pt x="7124" y="48431"/>
                      <a:pt x="7672" y="47711"/>
                      <a:pt x="7981" y="47334"/>
                    </a:cubicBezTo>
                    <a:cubicBezTo>
                      <a:pt x="8598" y="46545"/>
                      <a:pt x="9181" y="45688"/>
                      <a:pt x="9730" y="44797"/>
                    </a:cubicBezTo>
                    <a:cubicBezTo>
                      <a:pt x="10244" y="43905"/>
                      <a:pt x="10758" y="42945"/>
                      <a:pt x="11170" y="41916"/>
                    </a:cubicBezTo>
                    <a:lnTo>
                      <a:pt x="11341" y="41539"/>
                    </a:lnTo>
                    <a:lnTo>
                      <a:pt x="11478" y="41162"/>
                    </a:lnTo>
                    <a:lnTo>
                      <a:pt x="11753" y="40373"/>
                    </a:lnTo>
                    <a:lnTo>
                      <a:pt x="11993" y="39585"/>
                    </a:lnTo>
                    <a:lnTo>
                      <a:pt x="12199" y="38796"/>
                    </a:lnTo>
                    <a:cubicBezTo>
                      <a:pt x="12439" y="37733"/>
                      <a:pt x="12610" y="36704"/>
                      <a:pt x="12781" y="35710"/>
                    </a:cubicBezTo>
                    <a:cubicBezTo>
                      <a:pt x="13090" y="33721"/>
                      <a:pt x="13364" y="31835"/>
                      <a:pt x="13844" y="30257"/>
                    </a:cubicBezTo>
                    <a:cubicBezTo>
                      <a:pt x="14084" y="29469"/>
                      <a:pt x="14393" y="28749"/>
                      <a:pt x="14770" y="28097"/>
                    </a:cubicBezTo>
                    <a:cubicBezTo>
                      <a:pt x="15147" y="27446"/>
                      <a:pt x="15593" y="26794"/>
                      <a:pt x="16108" y="26211"/>
                    </a:cubicBezTo>
                    <a:cubicBezTo>
                      <a:pt x="17616" y="24463"/>
                      <a:pt x="19742" y="22920"/>
                      <a:pt x="22040" y="21239"/>
                    </a:cubicBezTo>
                    <a:cubicBezTo>
                      <a:pt x="23206" y="20382"/>
                      <a:pt x="24406" y="19525"/>
                      <a:pt x="25606" y="18530"/>
                    </a:cubicBezTo>
                    <a:cubicBezTo>
                      <a:pt x="26806" y="17536"/>
                      <a:pt x="27972" y="16439"/>
                      <a:pt x="29001" y="15170"/>
                    </a:cubicBezTo>
                    <a:cubicBezTo>
                      <a:pt x="29412" y="14656"/>
                      <a:pt x="30269" y="13627"/>
                      <a:pt x="31092" y="12050"/>
                    </a:cubicBezTo>
                    <a:cubicBezTo>
                      <a:pt x="31915" y="10472"/>
                      <a:pt x="32464" y="8415"/>
                      <a:pt x="32430" y="6426"/>
                    </a:cubicBezTo>
                    <a:cubicBezTo>
                      <a:pt x="32430" y="4437"/>
                      <a:pt x="31778" y="2483"/>
                      <a:pt x="30887" y="1351"/>
                    </a:cubicBezTo>
                    <a:cubicBezTo>
                      <a:pt x="30647" y="1077"/>
                      <a:pt x="30441" y="802"/>
                      <a:pt x="30201" y="631"/>
                    </a:cubicBezTo>
                    <a:cubicBezTo>
                      <a:pt x="29961" y="425"/>
                      <a:pt x="29789" y="288"/>
                      <a:pt x="29584" y="185"/>
                    </a:cubicBezTo>
                    <a:cubicBezTo>
                      <a:pt x="29206" y="-21"/>
                      <a:pt x="28898" y="-55"/>
                      <a:pt x="28726" y="82"/>
                    </a:cubicBezTo>
                    <a:cubicBezTo>
                      <a:pt x="28349" y="391"/>
                      <a:pt x="28726" y="1317"/>
                      <a:pt x="28932" y="2585"/>
                    </a:cubicBezTo>
                    <a:cubicBezTo>
                      <a:pt x="29138" y="3854"/>
                      <a:pt x="29069" y="5534"/>
                      <a:pt x="28486" y="7180"/>
                    </a:cubicBezTo>
                    <a:cubicBezTo>
                      <a:pt x="28212" y="8003"/>
                      <a:pt x="27835" y="8792"/>
                      <a:pt x="27389" y="9478"/>
                    </a:cubicBezTo>
                    <a:cubicBezTo>
                      <a:pt x="26943" y="10163"/>
                      <a:pt x="26395" y="10815"/>
                      <a:pt x="25880" y="11364"/>
                    </a:cubicBezTo>
                    <a:cubicBezTo>
                      <a:pt x="24817" y="12461"/>
                      <a:pt x="23789" y="13250"/>
                      <a:pt x="23308" y="13627"/>
                    </a:cubicBezTo>
                    <a:lnTo>
                      <a:pt x="23000" y="13867"/>
                    </a:lnTo>
                    <a:close/>
                  </a:path>
                </a:pathLst>
              </a:custGeom>
              <a:grpFill/>
              <a:ln w="3429" cap="flat">
                <a:noFill/>
                <a:prstDash val="solid"/>
                <a:miter/>
              </a:ln>
            </p:spPr>
            <p:txBody>
              <a:bodyPr/>
              <a:lstStyle/>
              <a:p>
                <a:endParaRPr lang="en-US"/>
              </a:p>
            </p:txBody>
          </p:sp>
          <p:sp>
            <p:nvSpPr>
              <p:cNvPr id="1239" name="Freeform 1238">
                <a:extLst>
                  <a:ext uri="{FF2B5EF4-FFF2-40B4-BE49-F238E27FC236}">
                    <a16:creationId xmlns:a16="http://schemas.microsoft.com/office/drawing/2014/main" id="{C4746085-ABE1-FA4B-28DE-9D12F59C680C}"/>
                  </a:ext>
                </a:extLst>
              </p:cNvPr>
              <p:cNvSpPr/>
              <p:nvPr/>
            </p:nvSpPr>
            <p:spPr>
              <a:xfrm>
                <a:off x="4583792" y="4241603"/>
                <a:ext cx="12066" cy="18048"/>
              </a:xfrm>
              <a:custGeom>
                <a:avLst/>
                <a:gdLst>
                  <a:gd name="csX0" fmla="*/ 5230 w 12066"/>
                  <a:gd name="csY0" fmla="*/ 13168 h 18048"/>
                  <a:gd name="csX1" fmla="*/ 6122 w 12066"/>
                  <a:gd name="csY1" fmla="*/ 11454 h 18048"/>
                  <a:gd name="csX2" fmla="*/ 7116 w 12066"/>
                  <a:gd name="csY2" fmla="*/ 9842 h 18048"/>
                  <a:gd name="csX3" fmla="*/ 9242 w 12066"/>
                  <a:gd name="csY3" fmla="*/ 6722 h 18048"/>
                  <a:gd name="csX4" fmla="*/ 11265 w 12066"/>
                  <a:gd name="csY4" fmla="*/ 3567 h 18048"/>
                  <a:gd name="csX5" fmla="*/ 11883 w 12066"/>
                  <a:gd name="csY5" fmla="*/ 2196 h 18048"/>
                  <a:gd name="csX6" fmla="*/ 11814 w 12066"/>
                  <a:gd name="csY6" fmla="*/ 447 h 18048"/>
                  <a:gd name="csX7" fmla="*/ 9722 w 12066"/>
                  <a:gd name="csY7" fmla="*/ 138 h 18048"/>
                  <a:gd name="csX8" fmla="*/ 8591 w 12066"/>
                  <a:gd name="csY8" fmla="*/ 584 h 18048"/>
                  <a:gd name="csX9" fmla="*/ 7836 w 12066"/>
                  <a:gd name="csY9" fmla="*/ 961 h 18048"/>
                  <a:gd name="csX10" fmla="*/ 4544 w 12066"/>
                  <a:gd name="csY10" fmla="*/ 3533 h 18048"/>
                  <a:gd name="csX11" fmla="*/ 2075 w 12066"/>
                  <a:gd name="csY11" fmla="*/ 6962 h 18048"/>
                  <a:gd name="csX12" fmla="*/ 121 w 12066"/>
                  <a:gd name="csY12" fmla="*/ 12757 h 18048"/>
                  <a:gd name="csX13" fmla="*/ 52 w 12066"/>
                  <a:gd name="csY13" fmla="*/ 15638 h 18048"/>
                  <a:gd name="csX14" fmla="*/ 224 w 12066"/>
                  <a:gd name="csY14" fmla="*/ 16495 h 18048"/>
                  <a:gd name="csX15" fmla="*/ 533 w 12066"/>
                  <a:gd name="csY15" fmla="*/ 17249 h 18048"/>
                  <a:gd name="csX16" fmla="*/ 1527 w 12066"/>
                  <a:gd name="csY16" fmla="*/ 18038 h 18048"/>
                  <a:gd name="csX17" fmla="*/ 2830 w 12066"/>
                  <a:gd name="csY17" fmla="*/ 17455 h 18048"/>
                  <a:gd name="csX18" fmla="*/ 3893 w 12066"/>
                  <a:gd name="csY18" fmla="*/ 15946 h 18048"/>
                  <a:gd name="csX19" fmla="*/ 5265 w 12066"/>
                  <a:gd name="csY19" fmla="*/ 13306 h 18048"/>
                  <a:gd name="csX20" fmla="*/ 5333 w 12066"/>
                  <a:gd name="csY20" fmla="*/ 13203 h 1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066" h="18048">
                    <a:moveTo>
                      <a:pt x="5230" y="13168"/>
                    </a:moveTo>
                    <a:cubicBezTo>
                      <a:pt x="5504" y="12586"/>
                      <a:pt x="5813" y="12037"/>
                      <a:pt x="6122" y="11454"/>
                    </a:cubicBezTo>
                    <a:cubicBezTo>
                      <a:pt x="6465" y="10906"/>
                      <a:pt x="6773" y="10357"/>
                      <a:pt x="7116" y="9842"/>
                    </a:cubicBezTo>
                    <a:cubicBezTo>
                      <a:pt x="7802" y="8780"/>
                      <a:pt x="8522" y="7751"/>
                      <a:pt x="9242" y="6722"/>
                    </a:cubicBezTo>
                    <a:cubicBezTo>
                      <a:pt x="9962" y="5728"/>
                      <a:pt x="10751" y="4768"/>
                      <a:pt x="11265" y="3567"/>
                    </a:cubicBezTo>
                    <a:cubicBezTo>
                      <a:pt x="11368" y="3327"/>
                      <a:pt x="11677" y="2779"/>
                      <a:pt x="11883" y="2196"/>
                    </a:cubicBezTo>
                    <a:cubicBezTo>
                      <a:pt x="12088" y="1613"/>
                      <a:pt x="12191" y="927"/>
                      <a:pt x="11814" y="447"/>
                    </a:cubicBezTo>
                    <a:cubicBezTo>
                      <a:pt x="11402" y="-102"/>
                      <a:pt x="10580" y="-68"/>
                      <a:pt x="9722" y="138"/>
                    </a:cubicBezTo>
                    <a:cubicBezTo>
                      <a:pt x="9311" y="241"/>
                      <a:pt x="8933" y="413"/>
                      <a:pt x="8591" y="584"/>
                    </a:cubicBezTo>
                    <a:cubicBezTo>
                      <a:pt x="8248" y="721"/>
                      <a:pt x="7973" y="893"/>
                      <a:pt x="7836" y="961"/>
                    </a:cubicBezTo>
                    <a:cubicBezTo>
                      <a:pt x="6567" y="1578"/>
                      <a:pt x="5470" y="2504"/>
                      <a:pt x="4544" y="3533"/>
                    </a:cubicBezTo>
                    <a:cubicBezTo>
                      <a:pt x="3584" y="4596"/>
                      <a:pt x="2796" y="5796"/>
                      <a:pt x="2075" y="6962"/>
                    </a:cubicBezTo>
                    <a:cubicBezTo>
                      <a:pt x="1047" y="8677"/>
                      <a:pt x="327" y="10734"/>
                      <a:pt x="121" y="12757"/>
                    </a:cubicBezTo>
                    <a:cubicBezTo>
                      <a:pt x="87" y="13168"/>
                      <a:pt x="-85" y="14437"/>
                      <a:pt x="52" y="15638"/>
                    </a:cubicBezTo>
                    <a:cubicBezTo>
                      <a:pt x="87" y="15946"/>
                      <a:pt x="121" y="16220"/>
                      <a:pt x="224" y="16495"/>
                    </a:cubicBezTo>
                    <a:cubicBezTo>
                      <a:pt x="293" y="16769"/>
                      <a:pt x="395" y="17009"/>
                      <a:pt x="533" y="17249"/>
                    </a:cubicBezTo>
                    <a:cubicBezTo>
                      <a:pt x="772" y="17695"/>
                      <a:pt x="1081" y="17969"/>
                      <a:pt x="1527" y="18038"/>
                    </a:cubicBezTo>
                    <a:cubicBezTo>
                      <a:pt x="2007" y="18106"/>
                      <a:pt x="2453" y="17832"/>
                      <a:pt x="2830" y="17455"/>
                    </a:cubicBezTo>
                    <a:cubicBezTo>
                      <a:pt x="3207" y="17043"/>
                      <a:pt x="3584" y="16529"/>
                      <a:pt x="3893" y="15946"/>
                    </a:cubicBezTo>
                    <a:cubicBezTo>
                      <a:pt x="4544" y="14815"/>
                      <a:pt x="5093" y="13648"/>
                      <a:pt x="5265" y="13306"/>
                    </a:cubicBezTo>
                    <a:lnTo>
                      <a:pt x="5333" y="13203"/>
                    </a:lnTo>
                    <a:close/>
                  </a:path>
                </a:pathLst>
              </a:custGeom>
              <a:grpFill/>
              <a:ln w="3429" cap="flat">
                <a:noFill/>
                <a:prstDash val="solid"/>
                <a:miter/>
              </a:ln>
            </p:spPr>
            <p:txBody>
              <a:bodyPr/>
              <a:lstStyle/>
              <a:p>
                <a:endParaRPr lang="en-US"/>
              </a:p>
            </p:txBody>
          </p:sp>
          <p:sp>
            <p:nvSpPr>
              <p:cNvPr id="1240" name="Freeform 1239">
                <a:extLst>
                  <a:ext uri="{FF2B5EF4-FFF2-40B4-BE49-F238E27FC236}">
                    <a16:creationId xmlns:a16="http://schemas.microsoft.com/office/drawing/2014/main" id="{6A81854E-2B82-81C0-4855-1825C0CD2804}"/>
                  </a:ext>
                </a:extLst>
              </p:cNvPr>
              <p:cNvSpPr/>
              <p:nvPr/>
            </p:nvSpPr>
            <p:spPr>
              <a:xfrm>
                <a:off x="4537782" y="4229149"/>
                <a:ext cx="30658" cy="33274"/>
              </a:xfrm>
              <a:custGeom>
                <a:avLst/>
                <a:gdLst>
                  <a:gd name="csX0" fmla="*/ 22437 w 30658"/>
                  <a:gd name="csY0" fmla="*/ 10466 h 33274"/>
                  <a:gd name="csX1" fmla="*/ 18357 w 30658"/>
                  <a:gd name="csY1" fmla="*/ 16810 h 33274"/>
                  <a:gd name="csX2" fmla="*/ 15031 w 30658"/>
                  <a:gd name="csY2" fmla="*/ 19347 h 33274"/>
                  <a:gd name="csX3" fmla="*/ 14139 w 30658"/>
                  <a:gd name="csY3" fmla="*/ 19930 h 33274"/>
                  <a:gd name="csX4" fmla="*/ 13213 w 30658"/>
                  <a:gd name="csY4" fmla="*/ 20513 h 33274"/>
                  <a:gd name="csX5" fmla="*/ 12253 w 30658"/>
                  <a:gd name="csY5" fmla="*/ 21096 h 33274"/>
                  <a:gd name="csX6" fmla="*/ 11259 w 30658"/>
                  <a:gd name="csY6" fmla="*/ 21679 h 33274"/>
                  <a:gd name="csX7" fmla="*/ 7213 w 30658"/>
                  <a:gd name="csY7" fmla="*/ 24114 h 33274"/>
                  <a:gd name="csX8" fmla="*/ 3372 w 30658"/>
                  <a:gd name="csY8" fmla="*/ 27200 h 33274"/>
                  <a:gd name="csX9" fmla="*/ 937 w 30658"/>
                  <a:gd name="csY9" fmla="*/ 30149 h 33274"/>
                  <a:gd name="csX10" fmla="*/ 663 w 30658"/>
                  <a:gd name="csY10" fmla="*/ 30629 h 33274"/>
                  <a:gd name="csX11" fmla="*/ 423 w 30658"/>
                  <a:gd name="csY11" fmla="*/ 31109 h 33274"/>
                  <a:gd name="csX12" fmla="*/ 80 w 30658"/>
                  <a:gd name="csY12" fmla="*/ 32000 h 33274"/>
                  <a:gd name="csX13" fmla="*/ 217 w 30658"/>
                  <a:gd name="csY13" fmla="*/ 33166 h 33274"/>
                  <a:gd name="csX14" fmla="*/ 1486 w 30658"/>
                  <a:gd name="csY14" fmla="*/ 32995 h 33274"/>
                  <a:gd name="csX15" fmla="*/ 3372 w 30658"/>
                  <a:gd name="csY15" fmla="*/ 31932 h 33274"/>
                  <a:gd name="csX16" fmla="*/ 6835 w 30658"/>
                  <a:gd name="csY16" fmla="*/ 30046 h 33274"/>
                  <a:gd name="csX17" fmla="*/ 14379 w 30658"/>
                  <a:gd name="csY17" fmla="*/ 26514 h 33274"/>
                  <a:gd name="csX18" fmla="*/ 18322 w 30658"/>
                  <a:gd name="csY18" fmla="*/ 24251 h 33274"/>
                  <a:gd name="csX19" fmla="*/ 22060 w 30658"/>
                  <a:gd name="csY19" fmla="*/ 21405 h 33274"/>
                  <a:gd name="csX20" fmla="*/ 24495 w 30658"/>
                  <a:gd name="csY20" fmla="*/ 18833 h 33274"/>
                  <a:gd name="csX21" fmla="*/ 26449 w 30658"/>
                  <a:gd name="csY21" fmla="*/ 15644 h 33274"/>
                  <a:gd name="csX22" fmla="*/ 27581 w 30658"/>
                  <a:gd name="csY22" fmla="*/ 11940 h 33274"/>
                  <a:gd name="csX23" fmla="*/ 27684 w 30658"/>
                  <a:gd name="csY23" fmla="*/ 10981 h 33274"/>
                  <a:gd name="csX24" fmla="*/ 27718 w 30658"/>
                  <a:gd name="csY24" fmla="*/ 10055 h 33274"/>
                  <a:gd name="csX25" fmla="*/ 27684 w 30658"/>
                  <a:gd name="csY25" fmla="*/ 8443 h 33274"/>
                  <a:gd name="csX26" fmla="*/ 27684 w 30658"/>
                  <a:gd name="csY26" fmla="*/ 6694 h 33274"/>
                  <a:gd name="csX27" fmla="*/ 28541 w 30658"/>
                  <a:gd name="csY27" fmla="*/ 4397 h 33274"/>
                  <a:gd name="csX28" fmla="*/ 30118 w 30658"/>
                  <a:gd name="csY28" fmla="*/ 1962 h 33274"/>
                  <a:gd name="csX29" fmla="*/ 30564 w 30658"/>
                  <a:gd name="csY29" fmla="*/ 248 h 33274"/>
                  <a:gd name="csX30" fmla="*/ 28507 w 30658"/>
                  <a:gd name="csY30" fmla="*/ 350 h 33274"/>
                  <a:gd name="csX31" fmla="*/ 25009 w 30658"/>
                  <a:gd name="csY31" fmla="*/ 2820 h 33274"/>
                  <a:gd name="csX32" fmla="*/ 23535 w 30658"/>
                  <a:gd name="csY32" fmla="*/ 5117 h 33274"/>
                  <a:gd name="csX33" fmla="*/ 23089 w 30658"/>
                  <a:gd name="csY33" fmla="*/ 6420 h 33274"/>
                  <a:gd name="csX34" fmla="*/ 22849 w 30658"/>
                  <a:gd name="csY34" fmla="*/ 7586 h 33274"/>
                  <a:gd name="csX35" fmla="*/ 22643 w 30658"/>
                  <a:gd name="csY35" fmla="*/ 9334 h 33274"/>
                  <a:gd name="csX36" fmla="*/ 22506 w 30658"/>
                  <a:gd name="csY36" fmla="*/ 10260 h 33274"/>
                  <a:gd name="csX37" fmla="*/ 22437 w 30658"/>
                  <a:gd name="csY37" fmla="*/ 10501 h 33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0658" h="33274">
                    <a:moveTo>
                      <a:pt x="22437" y="10466"/>
                    </a:moveTo>
                    <a:cubicBezTo>
                      <a:pt x="21923" y="12866"/>
                      <a:pt x="20414" y="14992"/>
                      <a:pt x="18357" y="16810"/>
                    </a:cubicBezTo>
                    <a:cubicBezTo>
                      <a:pt x="17328" y="17736"/>
                      <a:pt x="16196" y="18559"/>
                      <a:pt x="15031" y="19347"/>
                    </a:cubicBezTo>
                    <a:cubicBezTo>
                      <a:pt x="14722" y="19553"/>
                      <a:pt x="14448" y="19759"/>
                      <a:pt x="14139" y="19930"/>
                    </a:cubicBezTo>
                    <a:cubicBezTo>
                      <a:pt x="13830" y="20136"/>
                      <a:pt x="13522" y="20307"/>
                      <a:pt x="13213" y="20513"/>
                    </a:cubicBezTo>
                    <a:cubicBezTo>
                      <a:pt x="12905" y="20685"/>
                      <a:pt x="12596" y="20890"/>
                      <a:pt x="12253" y="21096"/>
                    </a:cubicBezTo>
                    <a:lnTo>
                      <a:pt x="11259" y="21679"/>
                    </a:lnTo>
                    <a:cubicBezTo>
                      <a:pt x="9956" y="22433"/>
                      <a:pt x="8584" y="23222"/>
                      <a:pt x="7213" y="24114"/>
                    </a:cubicBezTo>
                    <a:cubicBezTo>
                      <a:pt x="5841" y="25005"/>
                      <a:pt x="4538" y="26034"/>
                      <a:pt x="3372" y="27200"/>
                    </a:cubicBezTo>
                    <a:cubicBezTo>
                      <a:pt x="2926" y="27646"/>
                      <a:pt x="1761" y="28846"/>
                      <a:pt x="937" y="30149"/>
                    </a:cubicBezTo>
                    <a:cubicBezTo>
                      <a:pt x="835" y="30320"/>
                      <a:pt x="732" y="30457"/>
                      <a:pt x="663" y="30629"/>
                    </a:cubicBezTo>
                    <a:cubicBezTo>
                      <a:pt x="560" y="30800"/>
                      <a:pt x="492" y="30972"/>
                      <a:pt x="423" y="31109"/>
                    </a:cubicBezTo>
                    <a:cubicBezTo>
                      <a:pt x="286" y="31417"/>
                      <a:pt x="149" y="31726"/>
                      <a:pt x="80" y="32000"/>
                    </a:cubicBezTo>
                    <a:cubicBezTo>
                      <a:pt x="-57" y="32549"/>
                      <a:pt x="-23" y="32960"/>
                      <a:pt x="217" y="33166"/>
                    </a:cubicBezTo>
                    <a:cubicBezTo>
                      <a:pt x="492" y="33372"/>
                      <a:pt x="937" y="33269"/>
                      <a:pt x="1486" y="32995"/>
                    </a:cubicBezTo>
                    <a:cubicBezTo>
                      <a:pt x="2035" y="32720"/>
                      <a:pt x="2686" y="32343"/>
                      <a:pt x="3372" y="31932"/>
                    </a:cubicBezTo>
                    <a:cubicBezTo>
                      <a:pt x="4709" y="31109"/>
                      <a:pt x="6218" y="30286"/>
                      <a:pt x="6835" y="30046"/>
                    </a:cubicBezTo>
                    <a:cubicBezTo>
                      <a:pt x="9201" y="28914"/>
                      <a:pt x="11739" y="27851"/>
                      <a:pt x="14379" y="26514"/>
                    </a:cubicBezTo>
                    <a:cubicBezTo>
                      <a:pt x="15682" y="25862"/>
                      <a:pt x="17019" y="25108"/>
                      <a:pt x="18322" y="24251"/>
                    </a:cubicBezTo>
                    <a:cubicBezTo>
                      <a:pt x="19625" y="23394"/>
                      <a:pt x="20860" y="22468"/>
                      <a:pt x="22060" y="21405"/>
                    </a:cubicBezTo>
                    <a:cubicBezTo>
                      <a:pt x="22917" y="20650"/>
                      <a:pt x="23740" y="19793"/>
                      <a:pt x="24495" y="18833"/>
                    </a:cubicBezTo>
                    <a:cubicBezTo>
                      <a:pt x="25249" y="17873"/>
                      <a:pt x="25901" y="16810"/>
                      <a:pt x="26449" y="15644"/>
                    </a:cubicBezTo>
                    <a:cubicBezTo>
                      <a:pt x="26998" y="14478"/>
                      <a:pt x="27375" y="13209"/>
                      <a:pt x="27581" y="11940"/>
                    </a:cubicBezTo>
                    <a:cubicBezTo>
                      <a:pt x="27615" y="11632"/>
                      <a:pt x="27649" y="11289"/>
                      <a:pt x="27684" y="10981"/>
                    </a:cubicBezTo>
                    <a:cubicBezTo>
                      <a:pt x="27684" y="10672"/>
                      <a:pt x="27718" y="10329"/>
                      <a:pt x="27718" y="10055"/>
                    </a:cubicBezTo>
                    <a:cubicBezTo>
                      <a:pt x="27718" y="9472"/>
                      <a:pt x="27718" y="8923"/>
                      <a:pt x="27684" y="8443"/>
                    </a:cubicBezTo>
                    <a:cubicBezTo>
                      <a:pt x="27684" y="8066"/>
                      <a:pt x="27649" y="7311"/>
                      <a:pt x="27684" y="6694"/>
                    </a:cubicBezTo>
                    <a:cubicBezTo>
                      <a:pt x="27752" y="6077"/>
                      <a:pt x="28061" y="5254"/>
                      <a:pt x="28541" y="4397"/>
                    </a:cubicBezTo>
                    <a:cubicBezTo>
                      <a:pt x="29021" y="3540"/>
                      <a:pt x="29672" y="2682"/>
                      <a:pt x="30118" y="1962"/>
                    </a:cubicBezTo>
                    <a:cubicBezTo>
                      <a:pt x="30564" y="1208"/>
                      <a:pt x="30804" y="591"/>
                      <a:pt x="30564" y="248"/>
                    </a:cubicBezTo>
                    <a:cubicBezTo>
                      <a:pt x="30290" y="-129"/>
                      <a:pt x="29535" y="-61"/>
                      <a:pt x="28507" y="350"/>
                    </a:cubicBezTo>
                    <a:cubicBezTo>
                      <a:pt x="27478" y="762"/>
                      <a:pt x="26175" y="1551"/>
                      <a:pt x="25009" y="2820"/>
                    </a:cubicBezTo>
                    <a:cubicBezTo>
                      <a:pt x="24426" y="3471"/>
                      <a:pt x="23912" y="4260"/>
                      <a:pt x="23535" y="5117"/>
                    </a:cubicBezTo>
                    <a:cubicBezTo>
                      <a:pt x="23363" y="5563"/>
                      <a:pt x="23192" y="6008"/>
                      <a:pt x="23089" y="6420"/>
                    </a:cubicBezTo>
                    <a:cubicBezTo>
                      <a:pt x="22986" y="6831"/>
                      <a:pt x="22917" y="7243"/>
                      <a:pt x="22849" y="7586"/>
                    </a:cubicBezTo>
                    <a:cubicBezTo>
                      <a:pt x="22746" y="8306"/>
                      <a:pt x="22677" y="8889"/>
                      <a:pt x="22643" y="9334"/>
                    </a:cubicBezTo>
                    <a:cubicBezTo>
                      <a:pt x="22574" y="9780"/>
                      <a:pt x="22540" y="10089"/>
                      <a:pt x="22506" y="10260"/>
                    </a:cubicBezTo>
                    <a:lnTo>
                      <a:pt x="22437" y="10501"/>
                    </a:lnTo>
                    <a:close/>
                  </a:path>
                </a:pathLst>
              </a:custGeom>
              <a:grpFill/>
              <a:ln w="3429" cap="flat">
                <a:noFill/>
                <a:prstDash val="solid"/>
                <a:miter/>
              </a:ln>
            </p:spPr>
            <p:txBody>
              <a:bodyPr/>
              <a:lstStyle/>
              <a:p>
                <a:endParaRPr lang="en-US"/>
              </a:p>
            </p:txBody>
          </p:sp>
          <p:sp>
            <p:nvSpPr>
              <p:cNvPr id="1241" name="Freeform 1240">
                <a:extLst>
                  <a:ext uri="{FF2B5EF4-FFF2-40B4-BE49-F238E27FC236}">
                    <a16:creationId xmlns:a16="http://schemas.microsoft.com/office/drawing/2014/main" id="{A385BDD9-62BA-5A7D-7827-DC569C5E00F7}"/>
                  </a:ext>
                </a:extLst>
              </p:cNvPr>
              <p:cNvSpPr/>
              <p:nvPr/>
            </p:nvSpPr>
            <p:spPr>
              <a:xfrm>
                <a:off x="4515861" y="4244608"/>
                <a:ext cx="22995" cy="17929"/>
              </a:xfrm>
              <a:custGeom>
                <a:avLst/>
                <a:gdLst>
                  <a:gd name="csX0" fmla="*/ 7531 w 22995"/>
                  <a:gd name="csY0" fmla="*/ 13592 h 17929"/>
                  <a:gd name="csX1" fmla="*/ 9417 w 22995"/>
                  <a:gd name="csY1" fmla="*/ 11672 h 17929"/>
                  <a:gd name="csX2" fmla="*/ 11303 w 22995"/>
                  <a:gd name="csY2" fmla="*/ 10232 h 17929"/>
                  <a:gd name="csX3" fmla="*/ 15898 w 22995"/>
                  <a:gd name="csY3" fmla="*/ 7934 h 17929"/>
                  <a:gd name="csX4" fmla="*/ 18572 w 22995"/>
                  <a:gd name="csY4" fmla="*/ 6563 h 17929"/>
                  <a:gd name="csX5" fmla="*/ 21110 w 22995"/>
                  <a:gd name="csY5" fmla="*/ 4505 h 17929"/>
                  <a:gd name="csX6" fmla="*/ 21795 w 22995"/>
                  <a:gd name="csY6" fmla="*/ 3682 h 17929"/>
                  <a:gd name="csX7" fmla="*/ 22241 w 22995"/>
                  <a:gd name="csY7" fmla="*/ 3065 h 17929"/>
                  <a:gd name="csX8" fmla="*/ 22447 w 22995"/>
                  <a:gd name="csY8" fmla="*/ 2722 h 17929"/>
                  <a:gd name="csX9" fmla="*/ 22619 w 22995"/>
                  <a:gd name="csY9" fmla="*/ 2379 h 17929"/>
                  <a:gd name="csX10" fmla="*/ 22893 w 22995"/>
                  <a:gd name="csY10" fmla="*/ 1693 h 17929"/>
                  <a:gd name="csX11" fmla="*/ 22996 w 22995"/>
                  <a:gd name="csY11" fmla="*/ 1042 h 17929"/>
                  <a:gd name="csX12" fmla="*/ 22653 w 22995"/>
                  <a:gd name="csY12" fmla="*/ 151 h 17929"/>
                  <a:gd name="csX13" fmla="*/ 21590 w 22995"/>
                  <a:gd name="csY13" fmla="*/ 82 h 17929"/>
                  <a:gd name="csX14" fmla="*/ 20287 w 22995"/>
                  <a:gd name="csY14" fmla="*/ 562 h 17929"/>
                  <a:gd name="csX15" fmla="*/ 18092 w 22995"/>
                  <a:gd name="csY15" fmla="*/ 1385 h 17929"/>
                  <a:gd name="csX16" fmla="*/ 13360 w 22995"/>
                  <a:gd name="csY16" fmla="*/ 2825 h 17929"/>
                  <a:gd name="csX17" fmla="*/ 10789 w 22995"/>
                  <a:gd name="csY17" fmla="*/ 3888 h 17929"/>
                  <a:gd name="csX18" fmla="*/ 9486 w 22995"/>
                  <a:gd name="csY18" fmla="*/ 4540 h 17929"/>
                  <a:gd name="csX19" fmla="*/ 8834 w 22995"/>
                  <a:gd name="csY19" fmla="*/ 4917 h 17929"/>
                  <a:gd name="csX20" fmla="*/ 8182 w 22995"/>
                  <a:gd name="csY20" fmla="*/ 5328 h 17929"/>
                  <a:gd name="csX21" fmla="*/ 6399 w 22995"/>
                  <a:gd name="csY21" fmla="*/ 6734 h 17929"/>
                  <a:gd name="csX22" fmla="*/ 5988 w 22995"/>
                  <a:gd name="csY22" fmla="*/ 7111 h 17929"/>
                  <a:gd name="csX23" fmla="*/ 5611 w 22995"/>
                  <a:gd name="csY23" fmla="*/ 7523 h 17929"/>
                  <a:gd name="csX24" fmla="*/ 4891 w 22995"/>
                  <a:gd name="csY24" fmla="*/ 8346 h 17929"/>
                  <a:gd name="csX25" fmla="*/ 2696 w 22995"/>
                  <a:gd name="csY25" fmla="*/ 11638 h 17929"/>
                  <a:gd name="csX26" fmla="*/ 2010 w 22995"/>
                  <a:gd name="csY26" fmla="*/ 12803 h 17929"/>
                  <a:gd name="csX27" fmla="*/ 1016 w 22995"/>
                  <a:gd name="csY27" fmla="*/ 14484 h 17929"/>
                  <a:gd name="csX28" fmla="*/ 570 w 22995"/>
                  <a:gd name="csY28" fmla="*/ 15341 h 17929"/>
                  <a:gd name="csX29" fmla="*/ 193 w 22995"/>
                  <a:gd name="csY29" fmla="*/ 16130 h 17929"/>
                  <a:gd name="csX30" fmla="*/ 124 w 22995"/>
                  <a:gd name="csY30" fmla="*/ 17467 h 17929"/>
                  <a:gd name="csX31" fmla="*/ 1667 w 22995"/>
                  <a:gd name="csY31" fmla="*/ 17878 h 17929"/>
                  <a:gd name="csX32" fmla="*/ 4136 w 22995"/>
                  <a:gd name="csY32" fmla="*/ 16747 h 17929"/>
                  <a:gd name="csX33" fmla="*/ 6297 w 22995"/>
                  <a:gd name="csY33" fmla="*/ 14964 h 17929"/>
                  <a:gd name="csX34" fmla="*/ 7497 w 22995"/>
                  <a:gd name="csY34" fmla="*/ 13729 h 17929"/>
                  <a:gd name="csX35" fmla="*/ 7634 w 22995"/>
                  <a:gd name="csY35" fmla="*/ 13592 h 17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2995" h="17929">
                    <a:moveTo>
                      <a:pt x="7531" y="13592"/>
                    </a:moveTo>
                    <a:cubicBezTo>
                      <a:pt x="8182" y="12906"/>
                      <a:pt x="8800" y="12255"/>
                      <a:pt x="9417" y="11672"/>
                    </a:cubicBezTo>
                    <a:cubicBezTo>
                      <a:pt x="10034" y="11089"/>
                      <a:pt x="10651" y="10643"/>
                      <a:pt x="11303" y="10232"/>
                    </a:cubicBezTo>
                    <a:cubicBezTo>
                      <a:pt x="12571" y="9409"/>
                      <a:pt x="14183" y="8757"/>
                      <a:pt x="15898" y="7934"/>
                    </a:cubicBezTo>
                    <a:cubicBezTo>
                      <a:pt x="16721" y="7523"/>
                      <a:pt x="17647" y="7111"/>
                      <a:pt x="18572" y="6563"/>
                    </a:cubicBezTo>
                    <a:cubicBezTo>
                      <a:pt x="19464" y="6014"/>
                      <a:pt x="20390" y="5363"/>
                      <a:pt x="21110" y="4505"/>
                    </a:cubicBezTo>
                    <a:cubicBezTo>
                      <a:pt x="21247" y="4334"/>
                      <a:pt x="21521" y="4060"/>
                      <a:pt x="21795" y="3682"/>
                    </a:cubicBezTo>
                    <a:cubicBezTo>
                      <a:pt x="21933" y="3477"/>
                      <a:pt x="22070" y="3271"/>
                      <a:pt x="22241" y="3065"/>
                    </a:cubicBezTo>
                    <a:cubicBezTo>
                      <a:pt x="22310" y="2962"/>
                      <a:pt x="22379" y="2859"/>
                      <a:pt x="22447" y="2722"/>
                    </a:cubicBezTo>
                    <a:cubicBezTo>
                      <a:pt x="22516" y="2619"/>
                      <a:pt x="22584" y="2482"/>
                      <a:pt x="22619" y="2379"/>
                    </a:cubicBezTo>
                    <a:cubicBezTo>
                      <a:pt x="22721" y="2139"/>
                      <a:pt x="22824" y="1899"/>
                      <a:pt x="22893" y="1693"/>
                    </a:cubicBezTo>
                    <a:cubicBezTo>
                      <a:pt x="22961" y="1454"/>
                      <a:pt x="22996" y="1213"/>
                      <a:pt x="22996" y="1042"/>
                    </a:cubicBezTo>
                    <a:cubicBezTo>
                      <a:pt x="22996" y="631"/>
                      <a:pt x="22927" y="322"/>
                      <a:pt x="22653" y="151"/>
                    </a:cubicBezTo>
                    <a:cubicBezTo>
                      <a:pt x="22379" y="-55"/>
                      <a:pt x="22001" y="-21"/>
                      <a:pt x="21590" y="82"/>
                    </a:cubicBezTo>
                    <a:cubicBezTo>
                      <a:pt x="21213" y="219"/>
                      <a:pt x="20733" y="390"/>
                      <a:pt x="20287" y="562"/>
                    </a:cubicBezTo>
                    <a:cubicBezTo>
                      <a:pt x="19361" y="939"/>
                      <a:pt x="18469" y="1282"/>
                      <a:pt x="18092" y="1385"/>
                    </a:cubicBezTo>
                    <a:cubicBezTo>
                      <a:pt x="16618" y="1796"/>
                      <a:pt x="15006" y="2208"/>
                      <a:pt x="13360" y="2825"/>
                    </a:cubicBezTo>
                    <a:cubicBezTo>
                      <a:pt x="12503" y="3134"/>
                      <a:pt x="11646" y="3477"/>
                      <a:pt x="10789" y="3888"/>
                    </a:cubicBezTo>
                    <a:cubicBezTo>
                      <a:pt x="10343" y="4094"/>
                      <a:pt x="9897" y="4334"/>
                      <a:pt x="9486" y="4540"/>
                    </a:cubicBezTo>
                    <a:cubicBezTo>
                      <a:pt x="9280" y="4677"/>
                      <a:pt x="9040" y="4780"/>
                      <a:pt x="8834" y="4917"/>
                    </a:cubicBezTo>
                    <a:cubicBezTo>
                      <a:pt x="8628" y="5054"/>
                      <a:pt x="8388" y="5191"/>
                      <a:pt x="8182" y="5328"/>
                    </a:cubicBezTo>
                    <a:cubicBezTo>
                      <a:pt x="7565" y="5740"/>
                      <a:pt x="6948" y="6220"/>
                      <a:pt x="6399" y="6734"/>
                    </a:cubicBezTo>
                    <a:lnTo>
                      <a:pt x="5988" y="7111"/>
                    </a:lnTo>
                    <a:lnTo>
                      <a:pt x="5611" y="7523"/>
                    </a:lnTo>
                    <a:cubicBezTo>
                      <a:pt x="5336" y="7797"/>
                      <a:pt x="5131" y="8071"/>
                      <a:pt x="4891" y="8346"/>
                    </a:cubicBezTo>
                    <a:cubicBezTo>
                      <a:pt x="3999" y="9443"/>
                      <a:pt x="3279" y="10574"/>
                      <a:pt x="2696" y="11638"/>
                    </a:cubicBezTo>
                    <a:cubicBezTo>
                      <a:pt x="2559" y="11844"/>
                      <a:pt x="2319" y="12289"/>
                      <a:pt x="2010" y="12803"/>
                    </a:cubicBezTo>
                    <a:cubicBezTo>
                      <a:pt x="1702" y="13318"/>
                      <a:pt x="1359" y="13901"/>
                      <a:pt x="1016" y="14484"/>
                    </a:cubicBezTo>
                    <a:cubicBezTo>
                      <a:pt x="844" y="14792"/>
                      <a:pt x="707" y="15032"/>
                      <a:pt x="570" y="15341"/>
                    </a:cubicBezTo>
                    <a:cubicBezTo>
                      <a:pt x="433" y="15615"/>
                      <a:pt x="296" y="15855"/>
                      <a:pt x="193" y="16130"/>
                    </a:cubicBezTo>
                    <a:cubicBezTo>
                      <a:pt x="-13" y="16609"/>
                      <a:pt x="-82" y="17090"/>
                      <a:pt x="124" y="17467"/>
                    </a:cubicBezTo>
                    <a:cubicBezTo>
                      <a:pt x="364" y="17878"/>
                      <a:pt x="913" y="18015"/>
                      <a:pt x="1667" y="17878"/>
                    </a:cubicBezTo>
                    <a:cubicBezTo>
                      <a:pt x="2422" y="17741"/>
                      <a:pt x="3313" y="17296"/>
                      <a:pt x="4136" y="16747"/>
                    </a:cubicBezTo>
                    <a:cubicBezTo>
                      <a:pt x="4959" y="16198"/>
                      <a:pt x="5713" y="15512"/>
                      <a:pt x="6297" y="14964"/>
                    </a:cubicBezTo>
                    <a:cubicBezTo>
                      <a:pt x="6879" y="14415"/>
                      <a:pt x="7325" y="13935"/>
                      <a:pt x="7497" y="13729"/>
                    </a:cubicBezTo>
                    <a:lnTo>
                      <a:pt x="7634" y="13592"/>
                    </a:lnTo>
                    <a:close/>
                  </a:path>
                </a:pathLst>
              </a:custGeom>
              <a:grpFill/>
              <a:ln w="3429" cap="flat">
                <a:noFill/>
                <a:prstDash val="solid"/>
                <a:miter/>
              </a:ln>
            </p:spPr>
            <p:txBody>
              <a:bodyPr/>
              <a:lstStyle/>
              <a:p>
                <a:endParaRPr lang="en-US"/>
              </a:p>
            </p:txBody>
          </p:sp>
          <p:sp>
            <p:nvSpPr>
              <p:cNvPr id="1242" name="Freeform 1241">
                <a:extLst>
                  <a:ext uri="{FF2B5EF4-FFF2-40B4-BE49-F238E27FC236}">
                    <a16:creationId xmlns:a16="http://schemas.microsoft.com/office/drawing/2014/main" id="{3B568BC1-A1C6-ED92-F37D-6511D16F3171}"/>
                  </a:ext>
                </a:extLst>
              </p:cNvPr>
              <p:cNvSpPr/>
              <p:nvPr/>
            </p:nvSpPr>
            <p:spPr>
              <a:xfrm>
                <a:off x="4526057" y="4210914"/>
                <a:ext cx="29194" cy="31482"/>
              </a:xfrm>
              <a:custGeom>
                <a:avLst/>
                <a:gdLst>
                  <a:gd name="csX0" fmla="*/ 10296 w 29194"/>
                  <a:gd name="csY0" fmla="*/ 25306 h 31482"/>
                  <a:gd name="csX1" fmla="*/ 17565 w 29194"/>
                  <a:gd name="csY1" fmla="*/ 20745 h 31482"/>
                  <a:gd name="csX2" fmla="*/ 24595 w 29194"/>
                  <a:gd name="csY2" fmla="*/ 14813 h 31482"/>
                  <a:gd name="csX3" fmla="*/ 27372 w 29194"/>
                  <a:gd name="csY3" fmla="*/ 10870 h 31482"/>
                  <a:gd name="csX4" fmla="*/ 28949 w 29194"/>
                  <a:gd name="csY4" fmla="*/ 6275 h 31482"/>
                  <a:gd name="csX5" fmla="*/ 29052 w 29194"/>
                  <a:gd name="csY5" fmla="*/ 5658 h 31482"/>
                  <a:gd name="csX6" fmla="*/ 29155 w 29194"/>
                  <a:gd name="csY6" fmla="*/ 4766 h 31482"/>
                  <a:gd name="csX7" fmla="*/ 29155 w 29194"/>
                  <a:gd name="csY7" fmla="*/ 2640 h 31482"/>
                  <a:gd name="csX8" fmla="*/ 28641 w 29194"/>
                  <a:gd name="csY8" fmla="*/ 754 h 31482"/>
                  <a:gd name="csX9" fmla="*/ 27818 w 29194"/>
                  <a:gd name="csY9" fmla="*/ 0 h 31482"/>
                  <a:gd name="csX10" fmla="*/ 26961 w 29194"/>
                  <a:gd name="csY10" fmla="*/ 857 h 31482"/>
                  <a:gd name="csX11" fmla="*/ 26583 w 29194"/>
                  <a:gd name="csY11" fmla="*/ 1715 h 31482"/>
                  <a:gd name="csX12" fmla="*/ 26172 w 29194"/>
                  <a:gd name="csY12" fmla="*/ 2675 h 31482"/>
                  <a:gd name="csX13" fmla="*/ 25726 w 29194"/>
                  <a:gd name="csY13" fmla="*/ 3669 h 31482"/>
                  <a:gd name="csX14" fmla="*/ 25520 w 29194"/>
                  <a:gd name="csY14" fmla="*/ 4149 h 31482"/>
                  <a:gd name="csX15" fmla="*/ 25315 w 29194"/>
                  <a:gd name="csY15" fmla="*/ 4595 h 31482"/>
                  <a:gd name="csX16" fmla="*/ 24903 w 29194"/>
                  <a:gd name="csY16" fmla="*/ 5349 h 31482"/>
                  <a:gd name="csX17" fmla="*/ 24732 w 29194"/>
                  <a:gd name="csY17" fmla="*/ 5624 h 31482"/>
                  <a:gd name="csX18" fmla="*/ 24595 w 29194"/>
                  <a:gd name="csY18" fmla="*/ 5829 h 31482"/>
                  <a:gd name="csX19" fmla="*/ 20171 w 29194"/>
                  <a:gd name="csY19" fmla="*/ 11179 h 31482"/>
                  <a:gd name="csX20" fmla="*/ 14513 w 29194"/>
                  <a:gd name="csY20" fmla="*/ 15739 h 31482"/>
                  <a:gd name="csX21" fmla="*/ 9953 w 29194"/>
                  <a:gd name="csY21" fmla="*/ 18928 h 31482"/>
                  <a:gd name="csX22" fmla="*/ 5427 w 29194"/>
                  <a:gd name="csY22" fmla="*/ 22666 h 31482"/>
                  <a:gd name="csX23" fmla="*/ 3849 w 29194"/>
                  <a:gd name="csY23" fmla="*/ 24243 h 31482"/>
                  <a:gd name="csX24" fmla="*/ 1655 w 29194"/>
                  <a:gd name="csY24" fmla="*/ 26849 h 31482"/>
                  <a:gd name="csX25" fmla="*/ 180 w 29194"/>
                  <a:gd name="csY25" fmla="*/ 29661 h 31482"/>
                  <a:gd name="csX26" fmla="*/ 9 w 29194"/>
                  <a:gd name="csY26" fmla="*/ 30724 h 31482"/>
                  <a:gd name="csX27" fmla="*/ 283 w 29194"/>
                  <a:gd name="csY27" fmla="*/ 31375 h 31482"/>
                  <a:gd name="csX28" fmla="*/ 1072 w 29194"/>
                  <a:gd name="csY28" fmla="*/ 31409 h 31482"/>
                  <a:gd name="csX29" fmla="*/ 1586 w 29194"/>
                  <a:gd name="csY29" fmla="*/ 31204 h 31482"/>
                  <a:gd name="csX30" fmla="*/ 2169 w 29194"/>
                  <a:gd name="csY30" fmla="*/ 30861 h 31482"/>
                  <a:gd name="csX31" fmla="*/ 5015 w 29194"/>
                  <a:gd name="csY31" fmla="*/ 28872 h 31482"/>
                  <a:gd name="csX32" fmla="*/ 10124 w 29194"/>
                  <a:gd name="csY32" fmla="*/ 25443 h 31482"/>
                  <a:gd name="csX33" fmla="*/ 10364 w 29194"/>
                  <a:gd name="csY33" fmla="*/ 25306 h 31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9194" h="31482">
                    <a:moveTo>
                      <a:pt x="10296" y="25306"/>
                    </a:moveTo>
                    <a:cubicBezTo>
                      <a:pt x="12628" y="23797"/>
                      <a:pt x="15096" y="22391"/>
                      <a:pt x="17565" y="20745"/>
                    </a:cubicBezTo>
                    <a:cubicBezTo>
                      <a:pt x="20034" y="19099"/>
                      <a:pt x="22469" y="17214"/>
                      <a:pt x="24595" y="14813"/>
                    </a:cubicBezTo>
                    <a:cubicBezTo>
                      <a:pt x="25623" y="13613"/>
                      <a:pt x="26618" y="12310"/>
                      <a:pt x="27372" y="10870"/>
                    </a:cubicBezTo>
                    <a:cubicBezTo>
                      <a:pt x="28161" y="9430"/>
                      <a:pt x="28710" y="7852"/>
                      <a:pt x="28949" y="6275"/>
                    </a:cubicBezTo>
                    <a:cubicBezTo>
                      <a:pt x="28949" y="6138"/>
                      <a:pt x="29018" y="5898"/>
                      <a:pt x="29052" y="5658"/>
                    </a:cubicBezTo>
                    <a:cubicBezTo>
                      <a:pt x="29052" y="5383"/>
                      <a:pt x="29121" y="5109"/>
                      <a:pt x="29155" y="4766"/>
                    </a:cubicBezTo>
                    <a:cubicBezTo>
                      <a:pt x="29189" y="4115"/>
                      <a:pt x="29224" y="3360"/>
                      <a:pt x="29155" y="2640"/>
                    </a:cubicBezTo>
                    <a:cubicBezTo>
                      <a:pt x="29087" y="1920"/>
                      <a:pt x="28881" y="1234"/>
                      <a:pt x="28641" y="754"/>
                    </a:cubicBezTo>
                    <a:cubicBezTo>
                      <a:pt x="28401" y="274"/>
                      <a:pt x="28127" y="0"/>
                      <a:pt x="27818" y="0"/>
                    </a:cubicBezTo>
                    <a:cubicBezTo>
                      <a:pt x="27475" y="0"/>
                      <a:pt x="27201" y="377"/>
                      <a:pt x="26961" y="857"/>
                    </a:cubicBezTo>
                    <a:cubicBezTo>
                      <a:pt x="26823" y="1097"/>
                      <a:pt x="26686" y="1406"/>
                      <a:pt x="26583" y="1715"/>
                    </a:cubicBezTo>
                    <a:cubicBezTo>
                      <a:pt x="26446" y="2023"/>
                      <a:pt x="26309" y="2366"/>
                      <a:pt x="26172" y="2675"/>
                    </a:cubicBezTo>
                    <a:cubicBezTo>
                      <a:pt x="26035" y="3018"/>
                      <a:pt x="25898" y="3326"/>
                      <a:pt x="25726" y="3669"/>
                    </a:cubicBezTo>
                    <a:cubicBezTo>
                      <a:pt x="25658" y="3840"/>
                      <a:pt x="25589" y="3977"/>
                      <a:pt x="25520" y="4149"/>
                    </a:cubicBezTo>
                    <a:cubicBezTo>
                      <a:pt x="25452" y="4286"/>
                      <a:pt x="25383" y="4457"/>
                      <a:pt x="25315" y="4595"/>
                    </a:cubicBezTo>
                    <a:cubicBezTo>
                      <a:pt x="25178" y="4869"/>
                      <a:pt x="25041" y="5109"/>
                      <a:pt x="24903" y="5349"/>
                    </a:cubicBezTo>
                    <a:cubicBezTo>
                      <a:pt x="24835" y="5452"/>
                      <a:pt x="24800" y="5555"/>
                      <a:pt x="24732" y="5624"/>
                    </a:cubicBezTo>
                    <a:cubicBezTo>
                      <a:pt x="24663" y="5692"/>
                      <a:pt x="24629" y="5795"/>
                      <a:pt x="24595" y="5829"/>
                    </a:cubicBezTo>
                    <a:cubicBezTo>
                      <a:pt x="23360" y="7750"/>
                      <a:pt x="21852" y="9567"/>
                      <a:pt x="20171" y="11179"/>
                    </a:cubicBezTo>
                    <a:cubicBezTo>
                      <a:pt x="18457" y="12824"/>
                      <a:pt x="16536" y="14333"/>
                      <a:pt x="14513" y="15739"/>
                    </a:cubicBezTo>
                    <a:cubicBezTo>
                      <a:pt x="13039" y="16734"/>
                      <a:pt x="11496" y="17796"/>
                      <a:pt x="9953" y="18928"/>
                    </a:cubicBezTo>
                    <a:cubicBezTo>
                      <a:pt x="8410" y="20060"/>
                      <a:pt x="6867" y="21294"/>
                      <a:pt x="5427" y="22666"/>
                    </a:cubicBezTo>
                    <a:cubicBezTo>
                      <a:pt x="5152" y="22940"/>
                      <a:pt x="4535" y="23489"/>
                      <a:pt x="3849" y="24243"/>
                    </a:cubicBezTo>
                    <a:cubicBezTo>
                      <a:pt x="3164" y="24963"/>
                      <a:pt x="2341" y="25889"/>
                      <a:pt x="1655" y="26849"/>
                    </a:cubicBezTo>
                    <a:cubicBezTo>
                      <a:pt x="969" y="27809"/>
                      <a:pt x="420" y="28804"/>
                      <a:pt x="180" y="29661"/>
                    </a:cubicBezTo>
                    <a:cubicBezTo>
                      <a:pt x="43" y="30072"/>
                      <a:pt x="-25" y="30450"/>
                      <a:pt x="9" y="30724"/>
                    </a:cubicBezTo>
                    <a:cubicBezTo>
                      <a:pt x="9" y="31032"/>
                      <a:pt x="112" y="31238"/>
                      <a:pt x="283" y="31375"/>
                    </a:cubicBezTo>
                    <a:cubicBezTo>
                      <a:pt x="489" y="31512"/>
                      <a:pt x="729" y="31512"/>
                      <a:pt x="1072" y="31409"/>
                    </a:cubicBezTo>
                    <a:cubicBezTo>
                      <a:pt x="1243" y="31375"/>
                      <a:pt x="1415" y="31272"/>
                      <a:pt x="1586" y="31204"/>
                    </a:cubicBezTo>
                    <a:cubicBezTo>
                      <a:pt x="1757" y="31101"/>
                      <a:pt x="1963" y="30998"/>
                      <a:pt x="2169" y="30861"/>
                    </a:cubicBezTo>
                    <a:cubicBezTo>
                      <a:pt x="2992" y="30347"/>
                      <a:pt x="3986" y="29627"/>
                      <a:pt x="5015" y="28872"/>
                    </a:cubicBezTo>
                    <a:cubicBezTo>
                      <a:pt x="7072" y="27398"/>
                      <a:pt x="9438" y="25889"/>
                      <a:pt x="10124" y="25443"/>
                    </a:cubicBezTo>
                    <a:lnTo>
                      <a:pt x="10364" y="25306"/>
                    </a:lnTo>
                    <a:close/>
                  </a:path>
                </a:pathLst>
              </a:custGeom>
              <a:grpFill/>
              <a:ln w="3429" cap="flat">
                <a:noFill/>
                <a:prstDash val="solid"/>
                <a:miter/>
              </a:ln>
            </p:spPr>
            <p:txBody>
              <a:bodyPr/>
              <a:lstStyle/>
              <a:p>
                <a:endParaRPr lang="en-US"/>
              </a:p>
            </p:txBody>
          </p:sp>
          <p:sp>
            <p:nvSpPr>
              <p:cNvPr id="1243" name="Freeform 1242">
                <a:extLst>
                  <a:ext uri="{FF2B5EF4-FFF2-40B4-BE49-F238E27FC236}">
                    <a16:creationId xmlns:a16="http://schemas.microsoft.com/office/drawing/2014/main" id="{D9454A29-432B-41B9-9991-449CC1817371}"/>
                  </a:ext>
                </a:extLst>
              </p:cNvPr>
              <p:cNvSpPr/>
              <p:nvPr/>
            </p:nvSpPr>
            <p:spPr>
              <a:xfrm>
                <a:off x="4548762" y="4223314"/>
                <a:ext cx="13031" cy="17141"/>
              </a:xfrm>
              <a:custGeom>
                <a:avLst/>
                <a:gdLst>
                  <a:gd name="csX0" fmla="*/ 6554 w 13031"/>
                  <a:gd name="csY0" fmla="*/ 14518 h 17141"/>
                  <a:gd name="csX1" fmla="*/ 8063 w 13031"/>
                  <a:gd name="csY1" fmla="*/ 12666 h 17141"/>
                  <a:gd name="csX2" fmla="*/ 9331 w 13031"/>
                  <a:gd name="csY2" fmla="*/ 10712 h 17141"/>
                  <a:gd name="csX3" fmla="*/ 11286 w 13031"/>
                  <a:gd name="csY3" fmla="*/ 6905 h 17141"/>
                  <a:gd name="csX4" fmla="*/ 12657 w 13031"/>
                  <a:gd name="csY4" fmla="*/ 3408 h 17141"/>
                  <a:gd name="csX5" fmla="*/ 12966 w 13031"/>
                  <a:gd name="csY5" fmla="*/ 2036 h 17141"/>
                  <a:gd name="csX6" fmla="*/ 12657 w 13031"/>
                  <a:gd name="csY6" fmla="*/ 356 h 17141"/>
                  <a:gd name="csX7" fmla="*/ 10566 w 13031"/>
                  <a:gd name="csY7" fmla="*/ 287 h 17141"/>
                  <a:gd name="csX8" fmla="*/ 8783 w 13031"/>
                  <a:gd name="csY8" fmla="*/ 1453 h 17141"/>
                  <a:gd name="csX9" fmla="*/ 6039 w 13031"/>
                  <a:gd name="csY9" fmla="*/ 4608 h 17141"/>
                  <a:gd name="csX10" fmla="*/ 4153 w 13031"/>
                  <a:gd name="csY10" fmla="*/ 7934 h 17141"/>
                  <a:gd name="csX11" fmla="*/ 1890 w 13031"/>
                  <a:gd name="csY11" fmla="*/ 12186 h 17141"/>
                  <a:gd name="csX12" fmla="*/ 793 w 13031"/>
                  <a:gd name="csY12" fmla="*/ 13969 h 17141"/>
                  <a:gd name="csX13" fmla="*/ 450 w 13031"/>
                  <a:gd name="csY13" fmla="*/ 14552 h 17141"/>
                  <a:gd name="csX14" fmla="*/ 176 w 13031"/>
                  <a:gd name="csY14" fmla="*/ 15135 h 17141"/>
                  <a:gd name="csX15" fmla="*/ 73 w 13031"/>
                  <a:gd name="csY15" fmla="*/ 16335 h 17141"/>
                  <a:gd name="csX16" fmla="*/ 1273 w 13031"/>
                  <a:gd name="csY16" fmla="*/ 17124 h 17141"/>
                  <a:gd name="csX17" fmla="*/ 3399 w 13031"/>
                  <a:gd name="csY17" fmla="*/ 16747 h 17141"/>
                  <a:gd name="csX18" fmla="*/ 5354 w 13031"/>
                  <a:gd name="csY18" fmla="*/ 15580 h 17141"/>
                  <a:gd name="csX19" fmla="*/ 6039 w 13031"/>
                  <a:gd name="csY19" fmla="*/ 14998 h 17141"/>
                  <a:gd name="csX20" fmla="*/ 6451 w 13031"/>
                  <a:gd name="csY20" fmla="*/ 14586 h 17141"/>
                  <a:gd name="csX21" fmla="*/ 6554 w 13031"/>
                  <a:gd name="csY21" fmla="*/ 14483 h 17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031" h="17141">
                    <a:moveTo>
                      <a:pt x="6554" y="14518"/>
                    </a:moveTo>
                    <a:cubicBezTo>
                      <a:pt x="7102" y="13900"/>
                      <a:pt x="7617" y="13283"/>
                      <a:pt x="8063" y="12666"/>
                    </a:cubicBezTo>
                    <a:cubicBezTo>
                      <a:pt x="8508" y="12015"/>
                      <a:pt x="8954" y="11363"/>
                      <a:pt x="9331" y="10712"/>
                    </a:cubicBezTo>
                    <a:cubicBezTo>
                      <a:pt x="10120" y="9409"/>
                      <a:pt x="10737" y="8140"/>
                      <a:pt x="11286" y="6905"/>
                    </a:cubicBezTo>
                    <a:cubicBezTo>
                      <a:pt x="11834" y="5705"/>
                      <a:pt x="12417" y="4608"/>
                      <a:pt x="12657" y="3408"/>
                    </a:cubicBezTo>
                    <a:cubicBezTo>
                      <a:pt x="12692" y="3168"/>
                      <a:pt x="12897" y="2619"/>
                      <a:pt x="12966" y="2036"/>
                    </a:cubicBezTo>
                    <a:cubicBezTo>
                      <a:pt x="13069" y="1453"/>
                      <a:pt x="13103" y="802"/>
                      <a:pt x="12657" y="356"/>
                    </a:cubicBezTo>
                    <a:cubicBezTo>
                      <a:pt x="12212" y="-159"/>
                      <a:pt x="11354" y="-56"/>
                      <a:pt x="10566" y="287"/>
                    </a:cubicBezTo>
                    <a:cubicBezTo>
                      <a:pt x="9777" y="630"/>
                      <a:pt x="9057" y="1247"/>
                      <a:pt x="8783" y="1453"/>
                    </a:cubicBezTo>
                    <a:cubicBezTo>
                      <a:pt x="7651" y="2345"/>
                      <a:pt x="6759" y="3476"/>
                      <a:pt x="6039" y="4608"/>
                    </a:cubicBezTo>
                    <a:cubicBezTo>
                      <a:pt x="5319" y="5739"/>
                      <a:pt x="4736" y="6940"/>
                      <a:pt x="4153" y="7934"/>
                    </a:cubicBezTo>
                    <a:cubicBezTo>
                      <a:pt x="3330" y="9409"/>
                      <a:pt x="2576" y="10815"/>
                      <a:pt x="1890" y="12186"/>
                    </a:cubicBezTo>
                    <a:cubicBezTo>
                      <a:pt x="1753" y="12460"/>
                      <a:pt x="1273" y="13215"/>
                      <a:pt x="793" y="13969"/>
                    </a:cubicBezTo>
                    <a:cubicBezTo>
                      <a:pt x="690" y="14175"/>
                      <a:pt x="553" y="14346"/>
                      <a:pt x="450" y="14552"/>
                    </a:cubicBezTo>
                    <a:cubicBezTo>
                      <a:pt x="347" y="14723"/>
                      <a:pt x="244" y="14929"/>
                      <a:pt x="176" y="15135"/>
                    </a:cubicBezTo>
                    <a:cubicBezTo>
                      <a:pt x="4" y="15512"/>
                      <a:pt x="-64" y="15924"/>
                      <a:pt x="73" y="16335"/>
                    </a:cubicBezTo>
                    <a:cubicBezTo>
                      <a:pt x="244" y="16781"/>
                      <a:pt x="656" y="17055"/>
                      <a:pt x="1273" y="17124"/>
                    </a:cubicBezTo>
                    <a:cubicBezTo>
                      <a:pt x="1890" y="17192"/>
                      <a:pt x="2645" y="17055"/>
                      <a:pt x="3399" y="16747"/>
                    </a:cubicBezTo>
                    <a:cubicBezTo>
                      <a:pt x="4119" y="16438"/>
                      <a:pt x="4839" y="15992"/>
                      <a:pt x="5354" y="15580"/>
                    </a:cubicBezTo>
                    <a:cubicBezTo>
                      <a:pt x="5628" y="15375"/>
                      <a:pt x="5834" y="15169"/>
                      <a:pt x="6039" y="14998"/>
                    </a:cubicBezTo>
                    <a:cubicBezTo>
                      <a:pt x="6211" y="14826"/>
                      <a:pt x="6348" y="14689"/>
                      <a:pt x="6451" y="14586"/>
                    </a:cubicBezTo>
                    <a:lnTo>
                      <a:pt x="6554" y="14483"/>
                    </a:lnTo>
                    <a:close/>
                  </a:path>
                </a:pathLst>
              </a:custGeom>
              <a:grpFill/>
              <a:ln w="3429" cap="flat">
                <a:noFill/>
                <a:prstDash val="solid"/>
                <a:miter/>
              </a:ln>
            </p:spPr>
            <p:txBody>
              <a:bodyPr/>
              <a:lstStyle/>
              <a:p>
                <a:endParaRPr lang="en-US"/>
              </a:p>
            </p:txBody>
          </p:sp>
        </p:grpSp>
      </p:grpSp>
      <p:grpSp>
        <p:nvGrpSpPr>
          <p:cNvPr id="17" name="Group 16">
            <a:extLst>
              <a:ext uri="{FF2B5EF4-FFF2-40B4-BE49-F238E27FC236}">
                <a16:creationId xmlns:a16="http://schemas.microsoft.com/office/drawing/2014/main" id="{18E4AC6C-A266-49CA-36A7-1ED975AADBB5}"/>
              </a:ext>
            </a:extLst>
          </p:cNvPr>
          <p:cNvGrpSpPr/>
          <p:nvPr/>
        </p:nvGrpSpPr>
        <p:grpSpPr>
          <a:xfrm>
            <a:off x="6318374" y="2794987"/>
            <a:ext cx="335926" cy="335924"/>
            <a:chOff x="5837101" y="2482993"/>
            <a:chExt cx="335926" cy="335924"/>
          </a:xfrm>
        </p:grpSpPr>
        <p:sp>
          <p:nvSpPr>
            <p:cNvPr id="1111" name="Oval 1110">
              <a:extLst>
                <a:ext uri="{FF2B5EF4-FFF2-40B4-BE49-F238E27FC236}">
                  <a16:creationId xmlns:a16="http://schemas.microsoft.com/office/drawing/2014/main" id="{3F21D504-16ED-511C-EEF8-6C41E6B6B003}"/>
                </a:ext>
              </a:extLst>
            </p:cNvPr>
            <p:cNvSpPr/>
            <p:nvPr/>
          </p:nvSpPr>
          <p:spPr>
            <a:xfrm>
              <a:off x="5837101" y="2482993"/>
              <a:ext cx="335926" cy="335924"/>
            </a:xfrm>
            <a:prstGeom prst="ellipse">
              <a:avLst/>
            </a:prstGeom>
            <a:solidFill>
              <a:srgbClr val="FFFFFF"/>
            </a:solidFill>
            <a:ln w="6350" cap="flat">
              <a:solidFill>
                <a:schemeClr val="tx1"/>
              </a:solidFill>
              <a:prstDash val="solid"/>
              <a:miter/>
            </a:ln>
          </p:spPr>
          <p:txBody>
            <a:bodyPr/>
            <a:lstStyle/>
            <a:p>
              <a:endParaRPr lang="en-US"/>
            </a:p>
          </p:txBody>
        </p:sp>
        <p:grpSp>
          <p:nvGrpSpPr>
            <p:cNvPr id="1362" name="Group 1361">
              <a:extLst>
                <a:ext uri="{FF2B5EF4-FFF2-40B4-BE49-F238E27FC236}">
                  <a16:creationId xmlns:a16="http://schemas.microsoft.com/office/drawing/2014/main" id="{1A22EFB0-523B-27E7-5212-1D9FE50BC585}"/>
                </a:ext>
              </a:extLst>
            </p:cNvPr>
            <p:cNvGrpSpPr/>
            <p:nvPr/>
          </p:nvGrpSpPr>
          <p:grpSpPr>
            <a:xfrm>
              <a:off x="5923193" y="2529655"/>
              <a:ext cx="163742" cy="234132"/>
              <a:chOff x="6836730" y="478878"/>
              <a:chExt cx="404530" cy="578430"/>
            </a:xfrm>
          </p:grpSpPr>
          <p:sp>
            <p:nvSpPr>
              <p:cNvPr id="1297" name="Freeform 1296">
                <a:extLst>
                  <a:ext uri="{FF2B5EF4-FFF2-40B4-BE49-F238E27FC236}">
                    <a16:creationId xmlns:a16="http://schemas.microsoft.com/office/drawing/2014/main" id="{C93589CC-3A6D-24A1-B350-41FA242BEF0D}"/>
                  </a:ext>
                </a:extLst>
              </p:cNvPr>
              <p:cNvSpPr/>
              <p:nvPr/>
            </p:nvSpPr>
            <p:spPr>
              <a:xfrm>
                <a:off x="6836730" y="478878"/>
                <a:ext cx="404530" cy="578430"/>
              </a:xfrm>
              <a:custGeom>
                <a:avLst/>
                <a:gdLst>
                  <a:gd name="csX0" fmla="*/ 297160 w 404530"/>
                  <a:gd name="csY0" fmla="*/ 13145 h 578430"/>
                  <a:gd name="csX1" fmla="*/ 107265 w 404530"/>
                  <a:gd name="csY1" fmla="*/ 13145 h 578430"/>
                  <a:gd name="csX2" fmla="*/ 138 w 404530"/>
                  <a:gd name="csY2" fmla="*/ 128729 h 578430"/>
                  <a:gd name="csX3" fmla="*/ 34240 w 404530"/>
                  <a:gd name="csY3" fmla="*/ 196468 h 578430"/>
                  <a:gd name="csX4" fmla="*/ 68343 w 404530"/>
                  <a:gd name="csY4" fmla="*/ 448162 h 578430"/>
                  <a:gd name="csX5" fmla="*/ 202265 w 404530"/>
                  <a:gd name="csY5" fmla="*/ 578431 h 578430"/>
                  <a:gd name="csX6" fmla="*/ 336187 w 404530"/>
                  <a:gd name="csY6" fmla="*/ 448162 h 578430"/>
                  <a:gd name="csX7" fmla="*/ 370290 w 404530"/>
                  <a:gd name="csY7" fmla="*/ 196468 h 578430"/>
                  <a:gd name="csX8" fmla="*/ 404393 w 404530"/>
                  <a:gd name="csY8" fmla="*/ 128729 h 578430"/>
                  <a:gd name="csX9" fmla="*/ 297266 w 404530"/>
                  <a:gd name="csY9" fmla="*/ 13145 h 578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4530" h="578430">
                    <a:moveTo>
                      <a:pt x="297160" y="13145"/>
                    </a:moveTo>
                    <a:cubicBezTo>
                      <a:pt x="256385" y="-4382"/>
                      <a:pt x="148040" y="-4382"/>
                      <a:pt x="107265" y="13145"/>
                    </a:cubicBezTo>
                    <a:cubicBezTo>
                      <a:pt x="66490" y="30672"/>
                      <a:pt x="-3516" y="111781"/>
                      <a:pt x="138" y="128729"/>
                    </a:cubicBezTo>
                    <a:cubicBezTo>
                      <a:pt x="4851" y="150519"/>
                      <a:pt x="35458" y="139624"/>
                      <a:pt x="34240" y="196468"/>
                    </a:cubicBezTo>
                    <a:cubicBezTo>
                      <a:pt x="33022" y="253365"/>
                      <a:pt x="33022" y="373159"/>
                      <a:pt x="68343" y="448162"/>
                    </a:cubicBezTo>
                    <a:cubicBezTo>
                      <a:pt x="103664" y="523165"/>
                      <a:pt x="129188" y="578431"/>
                      <a:pt x="202265" y="578431"/>
                    </a:cubicBezTo>
                    <a:cubicBezTo>
                      <a:pt x="275343" y="578431"/>
                      <a:pt x="300867" y="523165"/>
                      <a:pt x="336187" y="448162"/>
                    </a:cubicBezTo>
                    <a:cubicBezTo>
                      <a:pt x="371508" y="373159"/>
                      <a:pt x="371508" y="253365"/>
                      <a:pt x="370290" y="196468"/>
                    </a:cubicBezTo>
                    <a:cubicBezTo>
                      <a:pt x="369072" y="139571"/>
                      <a:pt x="399680" y="150519"/>
                      <a:pt x="404393" y="128729"/>
                    </a:cubicBezTo>
                    <a:cubicBezTo>
                      <a:pt x="408047" y="111781"/>
                      <a:pt x="338041" y="30725"/>
                      <a:pt x="297266" y="13145"/>
                    </a:cubicBezTo>
                    <a:close/>
                  </a:path>
                </a:pathLst>
              </a:custGeom>
              <a:solidFill>
                <a:schemeClr val="tx1">
                  <a:lumMod val="50000"/>
                  <a:lumOff val="50000"/>
                </a:schemeClr>
              </a:solidFill>
              <a:ln w="5264" cap="flat">
                <a:noFill/>
                <a:prstDash val="solid"/>
                <a:miter/>
              </a:ln>
            </p:spPr>
            <p:txBody>
              <a:bodyPr/>
              <a:lstStyle/>
              <a:p>
                <a:endParaRPr lang="en-US"/>
              </a:p>
            </p:txBody>
          </p:sp>
          <p:sp>
            <p:nvSpPr>
              <p:cNvPr id="1298" name="Freeform 1297">
                <a:extLst>
                  <a:ext uri="{FF2B5EF4-FFF2-40B4-BE49-F238E27FC236}">
                    <a16:creationId xmlns:a16="http://schemas.microsoft.com/office/drawing/2014/main" id="{6D352791-2626-3618-4DB9-13464C15CAA4}"/>
                  </a:ext>
                </a:extLst>
              </p:cNvPr>
              <p:cNvSpPr/>
              <p:nvPr/>
            </p:nvSpPr>
            <p:spPr>
              <a:xfrm>
                <a:off x="6836730" y="478878"/>
                <a:ext cx="404477" cy="549060"/>
              </a:xfrm>
              <a:custGeom>
                <a:avLst/>
                <a:gdLst>
                  <a:gd name="csX0" fmla="*/ 297160 w 404477"/>
                  <a:gd name="csY0" fmla="*/ 13145 h 549060"/>
                  <a:gd name="csX1" fmla="*/ 107265 w 404477"/>
                  <a:gd name="csY1" fmla="*/ 13145 h 549060"/>
                  <a:gd name="csX2" fmla="*/ 138 w 404477"/>
                  <a:gd name="csY2" fmla="*/ 128729 h 549060"/>
                  <a:gd name="csX3" fmla="*/ 3844 w 404477"/>
                  <a:gd name="csY3" fmla="*/ 136624 h 549060"/>
                  <a:gd name="csX4" fmla="*/ 46155 w 404477"/>
                  <a:gd name="csY4" fmla="*/ 186520 h 549060"/>
                  <a:gd name="csX5" fmla="*/ 77822 w 404477"/>
                  <a:gd name="csY5" fmla="*/ 425425 h 549060"/>
                  <a:gd name="csX6" fmla="*/ 202265 w 404477"/>
                  <a:gd name="csY6" fmla="*/ 549061 h 549060"/>
                  <a:gd name="csX7" fmla="*/ 326709 w 404477"/>
                  <a:gd name="csY7" fmla="*/ 425425 h 549060"/>
                  <a:gd name="csX8" fmla="*/ 358375 w 404477"/>
                  <a:gd name="csY8" fmla="*/ 186520 h 549060"/>
                  <a:gd name="csX9" fmla="*/ 394914 w 404477"/>
                  <a:gd name="csY9" fmla="*/ 142045 h 549060"/>
                  <a:gd name="csX10" fmla="*/ 404340 w 404477"/>
                  <a:gd name="csY10" fmla="*/ 128729 h 549060"/>
                  <a:gd name="csX11" fmla="*/ 297213 w 404477"/>
                  <a:gd name="csY11" fmla="*/ 13145 h 549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04477" h="549060">
                    <a:moveTo>
                      <a:pt x="297160" y="13145"/>
                    </a:moveTo>
                    <a:cubicBezTo>
                      <a:pt x="256385" y="-4382"/>
                      <a:pt x="148040" y="-4382"/>
                      <a:pt x="107265" y="13145"/>
                    </a:cubicBezTo>
                    <a:cubicBezTo>
                      <a:pt x="66490" y="30672"/>
                      <a:pt x="-3516" y="111781"/>
                      <a:pt x="138" y="128729"/>
                    </a:cubicBezTo>
                    <a:cubicBezTo>
                      <a:pt x="826" y="131992"/>
                      <a:pt x="2150" y="134466"/>
                      <a:pt x="3844" y="136624"/>
                    </a:cubicBezTo>
                    <a:cubicBezTo>
                      <a:pt x="21266" y="143466"/>
                      <a:pt x="46949" y="149203"/>
                      <a:pt x="46155" y="186520"/>
                    </a:cubicBezTo>
                    <a:cubicBezTo>
                      <a:pt x="45043" y="240523"/>
                      <a:pt x="45043" y="354211"/>
                      <a:pt x="77822" y="425425"/>
                    </a:cubicBezTo>
                    <a:cubicBezTo>
                      <a:pt x="110601" y="496638"/>
                      <a:pt x="134377" y="549061"/>
                      <a:pt x="202265" y="549061"/>
                    </a:cubicBezTo>
                    <a:cubicBezTo>
                      <a:pt x="270153" y="549061"/>
                      <a:pt x="293877" y="496638"/>
                      <a:pt x="326709" y="425425"/>
                    </a:cubicBezTo>
                    <a:cubicBezTo>
                      <a:pt x="359488" y="354211"/>
                      <a:pt x="359488" y="240523"/>
                      <a:pt x="358375" y="186520"/>
                    </a:cubicBezTo>
                    <a:cubicBezTo>
                      <a:pt x="357687" y="153151"/>
                      <a:pt x="378128" y="146887"/>
                      <a:pt x="394914" y="142045"/>
                    </a:cubicBezTo>
                    <a:cubicBezTo>
                      <a:pt x="399309" y="138729"/>
                      <a:pt x="402963" y="135150"/>
                      <a:pt x="404340" y="128729"/>
                    </a:cubicBezTo>
                    <a:cubicBezTo>
                      <a:pt x="407994" y="111781"/>
                      <a:pt x="337988" y="30725"/>
                      <a:pt x="297213" y="13145"/>
                    </a:cubicBezTo>
                    <a:close/>
                  </a:path>
                </a:pathLst>
              </a:custGeom>
              <a:solidFill>
                <a:srgbClr val="FFFFFF">
                  <a:alpha val="30000"/>
                </a:srgbClr>
              </a:solidFill>
              <a:ln w="5264" cap="flat">
                <a:noFill/>
                <a:prstDash val="solid"/>
                <a:miter/>
              </a:ln>
            </p:spPr>
            <p:txBody>
              <a:bodyPr/>
              <a:lstStyle/>
              <a:p>
                <a:endParaRPr lang="en-US"/>
              </a:p>
            </p:txBody>
          </p:sp>
          <p:sp>
            <p:nvSpPr>
              <p:cNvPr id="1299" name="Freeform 1298">
                <a:extLst>
                  <a:ext uri="{FF2B5EF4-FFF2-40B4-BE49-F238E27FC236}">
                    <a16:creationId xmlns:a16="http://schemas.microsoft.com/office/drawing/2014/main" id="{A419646D-EEA1-1186-C24C-69803F072570}"/>
                  </a:ext>
                </a:extLst>
              </p:cNvPr>
              <p:cNvSpPr/>
              <p:nvPr/>
            </p:nvSpPr>
            <p:spPr>
              <a:xfrm>
                <a:off x="6841030" y="478878"/>
                <a:ext cx="395823" cy="455478"/>
              </a:xfrm>
              <a:custGeom>
                <a:avLst/>
                <a:gdLst>
                  <a:gd name="csX0" fmla="*/ 395327 w 395823"/>
                  <a:gd name="csY0" fmla="*/ 113939 h 455478"/>
                  <a:gd name="csX1" fmla="*/ 292913 w 395823"/>
                  <a:gd name="csY1" fmla="*/ 13145 h 455478"/>
                  <a:gd name="csX2" fmla="*/ 103018 w 395823"/>
                  <a:gd name="csY2" fmla="*/ 13145 h 455478"/>
                  <a:gd name="csX3" fmla="*/ 497 w 395823"/>
                  <a:gd name="csY3" fmla="*/ 113939 h 455478"/>
                  <a:gd name="csX4" fmla="*/ 43602 w 395823"/>
                  <a:gd name="csY4" fmla="*/ 155625 h 455478"/>
                  <a:gd name="csX5" fmla="*/ 112708 w 395823"/>
                  <a:gd name="csY5" fmla="*/ 183783 h 455478"/>
                  <a:gd name="csX6" fmla="*/ 190604 w 395823"/>
                  <a:gd name="csY6" fmla="*/ 223732 h 455478"/>
                  <a:gd name="csX7" fmla="*/ 197912 w 395823"/>
                  <a:gd name="csY7" fmla="*/ 455478 h 455478"/>
                  <a:gd name="csX8" fmla="*/ 205220 w 395823"/>
                  <a:gd name="csY8" fmla="*/ 223732 h 455478"/>
                  <a:gd name="csX9" fmla="*/ 283116 w 395823"/>
                  <a:gd name="csY9" fmla="*/ 183783 h 455478"/>
                  <a:gd name="csX10" fmla="*/ 352222 w 395823"/>
                  <a:gd name="csY10" fmla="*/ 155625 h 455478"/>
                  <a:gd name="csX11" fmla="*/ 395327 w 395823"/>
                  <a:gd name="csY11" fmla="*/ 113939 h 455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95823" h="455478">
                    <a:moveTo>
                      <a:pt x="395327" y="113939"/>
                    </a:moveTo>
                    <a:cubicBezTo>
                      <a:pt x="379282" y="84464"/>
                      <a:pt x="326274" y="27514"/>
                      <a:pt x="292913" y="13145"/>
                    </a:cubicBezTo>
                    <a:cubicBezTo>
                      <a:pt x="252138" y="-4382"/>
                      <a:pt x="143793" y="-4382"/>
                      <a:pt x="103018" y="13145"/>
                    </a:cubicBezTo>
                    <a:cubicBezTo>
                      <a:pt x="69550" y="27514"/>
                      <a:pt x="16596" y="84464"/>
                      <a:pt x="497" y="113939"/>
                    </a:cubicBezTo>
                    <a:cubicBezTo>
                      <a:pt x="-4639" y="132360"/>
                      <a:pt x="31423" y="139045"/>
                      <a:pt x="43602" y="155625"/>
                    </a:cubicBezTo>
                    <a:cubicBezTo>
                      <a:pt x="55782" y="172257"/>
                      <a:pt x="54246" y="190994"/>
                      <a:pt x="112708" y="183783"/>
                    </a:cubicBezTo>
                    <a:cubicBezTo>
                      <a:pt x="171170" y="176520"/>
                      <a:pt x="183297" y="194047"/>
                      <a:pt x="190604" y="223732"/>
                    </a:cubicBezTo>
                    <a:cubicBezTo>
                      <a:pt x="197912" y="253365"/>
                      <a:pt x="189704" y="455478"/>
                      <a:pt x="197912" y="455478"/>
                    </a:cubicBezTo>
                    <a:cubicBezTo>
                      <a:pt x="204584" y="455478"/>
                      <a:pt x="197912" y="253418"/>
                      <a:pt x="205220" y="223732"/>
                    </a:cubicBezTo>
                    <a:cubicBezTo>
                      <a:pt x="212528" y="194100"/>
                      <a:pt x="224707" y="176520"/>
                      <a:pt x="283116" y="183783"/>
                    </a:cubicBezTo>
                    <a:cubicBezTo>
                      <a:pt x="341578" y="191047"/>
                      <a:pt x="340042" y="172309"/>
                      <a:pt x="352222" y="155625"/>
                    </a:cubicBezTo>
                    <a:cubicBezTo>
                      <a:pt x="364349" y="138992"/>
                      <a:pt x="400464" y="132360"/>
                      <a:pt x="395327" y="113939"/>
                    </a:cubicBezTo>
                    <a:close/>
                  </a:path>
                </a:pathLst>
              </a:custGeom>
              <a:solidFill>
                <a:srgbClr val="F67722"/>
              </a:solidFill>
              <a:ln w="5264" cap="flat">
                <a:noFill/>
                <a:prstDash val="solid"/>
                <a:miter/>
              </a:ln>
            </p:spPr>
            <p:txBody>
              <a:bodyPr/>
              <a:lstStyle/>
              <a:p>
                <a:endParaRPr lang="en-US"/>
              </a:p>
            </p:txBody>
          </p:sp>
          <p:sp>
            <p:nvSpPr>
              <p:cNvPr id="1300" name="Freeform 1299">
                <a:extLst>
                  <a:ext uri="{FF2B5EF4-FFF2-40B4-BE49-F238E27FC236}">
                    <a16:creationId xmlns:a16="http://schemas.microsoft.com/office/drawing/2014/main" id="{8D254869-3DCA-F16E-EC82-3D8A8DC85976}"/>
                  </a:ext>
                </a:extLst>
              </p:cNvPr>
              <p:cNvSpPr/>
              <p:nvPr/>
            </p:nvSpPr>
            <p:spPr>
              <a:xfrm>
                <a:off x="7014322" y="501649"/>
                <a:ext cx="22725" cy="34207"/>
              </a:xfrm>
              <a:custGeom>
                <a:avLst/>
                <a:gdLst>
                  <a:gd name="csX0" fmla="*/ 9687 w 22725"/>
                  <a:gd name="csY0" fmla="*/ 111 h 34207"/>
                  <a:gd name="csX1" fmla="*/ 1161 w 22725"/>
                  <a:gd name="csY1" fmla="*/ 25691 h 34207"/>
                  <a:gd name="csX2" fmla="*/ 22290 w 22725"/>
                  <a:gd name="csY2" fmla="*/ 23165 h 34207"/>
                  <a:gd name="csX3" fmla="*/ 9687 w 22725"/>
                  <a:gd name="csY3" fmla="*/ 111 h 34207"/>
                  <a:gd name="csX4" fmla="*/ 16941 w 22725"/>
                  <a:gd name="csY4" fmla="*/ 16796 h 34207"/>
                  <a:gd name="csX5" fmla="*/ 3968 w 22725"/>
                  <a:gd name="csY5" fmla="*/ 18375 h 34207"/>
                  <a:gd name="csX6" fmla="*/ 9210 w 22725"/>
                  <a:gd name="csY6" fmla="*/ 2638 h 34207"/>
                  <a:gd name="csX7" fmla="*/ 16941 w 22725"/>
                  <a:gd name="csY7" fmla="*/ 16796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25" h="34207">
                    <a:moveTo>
                      <a:pt x="9687" y="111"/>
                    </a:moveTo>
                    <a:cubicBezTo>
                      <a:pt x="-639" y="1690"/>
                      <a:pt x="-1222" y="18902"/>
                      <a:pt x="1161" y="25691"/>
                    </a:cubicBezTo>
                    <a:cubicBezTo>
                      <a:pt x="5768" y="38797"/>
                      <a:pt x="20119" y="35850"/>
                      <a:pt x="22290" y="23165"/>
                    </a:cubicBezTo>
                    <a:cubicBezTo>
                      <a:pt x="24355" y="11112"/>
                      <a:pt x="18901" y="-1310"/>
                      <a:pt x="9687" y="111"/>
                    </a:cubicBezTo>
                    <a:close/>
                    <a:moveTo>
                      <a:pt x="16941" y="16796"/>
                    </a:moveTo>
                    <a:cubicBezTo>
                      <a:pt x="15618" y="24586"/>
                      <a:pt x="6774" y="26428"/>
                      <a:pt x="3968" y="18375"/>
                    </a:cubicBezTo>
                    <a:cubicBezTo>
                      <a:pt x="2485" y="14217"/>
                      <a:pt x="2856" y="3638"/>
                      <a:pt x="9210" y="2638"/>
                    </a:cubicBezTo>
                    <a:cubicBezTo>
                      <a:pt x="14876" y="1743"/>
                      <a:pt x="18212" y="9428"/>
                      <a:pt x="16941" y="16796"/>
                    </a:cubicBezTo>
                    <a:close/>
                  </a:path>
                </a:pathLst>
              </a:custGeom>
              <a:solidFill>
                <a:srgbClr val="000000">
                  <a:alpha val="30000"/>
                </a:srgbClr>
              </a:solidFill>
              <a:ln w="5264" cap="flat">
                <a:noFill/>
                <a:prstDash val="solid"/>
                <a:miter/>
              </a:ln>
            </p:spPr>
            <p:txBody>
              <a:bodyPr/>
              <a:lstStyle/>
              <a:p>
                <a:endParaRPr lang="en-US"/>
              </a:p>
            </p:txBody>
          </p:sp>
          <p:sp>
            <p:nvSpPr>
              <p:cNvPr id="1301" name="Freeform 1300">
                <a:extLst>
                  <a:ext uri="{FF2B5EF4-FFF2-40B4-BE49-F238E27FC236}">
                    <a16:creationId xmlns:a16="http://schemas.microsoft.com/office/drawing/2014/main" id="{A5161B4E-AFBB-7BFF-B9BE-D73931038A4E}"/>
                  </a:ext>
                </a:extLst>
              </p:cNvPr>
              <p:cNvSpPr/>
              <p:nvPr/>
            </p:nvSpPr>
            <p:spPr>
              <a:xfrm>
                <a:off x="6991591" y="506287"/>
                <a:ext cx="20677" cy="31093"/>
              </a:xfrm>
              <a:custGeom>
                <a:avLst/>
                <a:gdLst>
                  <a:gd name="csX0" fmla="*/ 8800 w 20677"/>
                  <a:gd name="csY0" fmla="*/ 105 h 31093"/>
                  <a:gd name="csX1" fmla="*/ 1069 w 20677"/>
                  <a:gd name="csY1" fmla="*/ 23369 h 31093"/>
                  <a:gd name="csX2" fmla="*/ 20292 w 20677"/>
                  <a:gd name="csY2" fmla="*/ 21053 h 31093"/>
                  <a:gd name="csX3" fmla="*/ 8800 w 20677"/>
                  <a:gd name="csY3" fmla="*/ 105 h 31093"/>
                  <a:gd name="csX4" fmla="*/ 15367 w 20677"/>
                  <a:gd name="csY4" fmla="*/ 15316 h 31093"/>
                  <a:gd name="csX5" fmla="*/ 3558 w 20677"/>
                  <a:gd name="csY5" fmla="*/ 16737 h 31093"/>
                  <a:gd name="csX6" fmla="*/ 8324 w 20677"/>
                  <a:gd name="csY6" fmla="*/ 2421 h 31093"/>
                  <a:gd name="csX7" fmla="*/ 15367 w 20677"/>
                  <a:gd name="csY7" fmla="*/ 15316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77" h="31093">
                    <a:moveTo>
                      <a:pt x="8800" y="105"/>
                    </a:moveTo>
                    <a:cubicBezTo>
                      <a:pt x="-626" y="1578"/>
                      <a:pt x="-1102" y="17211"/>
                      <a:pt x="1069" y="23369"/>
                    </a:cubicBezTo>
                    <a:cubicBezTo>
                      <a:pt x="5305" y="35264"/>
                      <a:pt x="18332" y="32580"/>
                      <a:pt x="20292" y="21053"/>
                    </a:cubicBezTo>
                    <a:cubicBezTo>
                      <a:pt x="22145" y="10105"/>
                      <a:pt x="17167" y="-1211"/>
                      <a:pt x="8800" y="105"/>
                    </a:cubicBezTo>
                    <a:close/>
                    <a:moveTo>
                      <a:pt x="15367" y="15316"/>
                    </a:moveTo>
                    <a:cubicBezTo>
                      <a:pt x="14149" y="22421"/>
                      <a:pt x="6153" y="24053"/>
                      <a:pt x="3558" y="16737"/>
                    </a:cubicBezTo>
                    <a:cubicBezTo>
                      <a:pt x="2234" y="12947"/>
                      <a:pt x="2552" y="3315"/>
                      <a:pt x="8324" y="2421"/>
                    </a:cubicBezTo>
                    <a:cubicBezTo>
                      <a:pt x="13460" y="1631"/>
                      <a:pt x="16532" y="8579"/>
                      <a:pt x="15367" y="15316"/>
                    </a:cubicBezTo>
                    <a:close/>
                  </a:path>
                </a:pathLst>
              </a:custGeom>
              <a:solidFill>
                <a:srgbClr val="000000">
                  <a:alpha val="30000"/>
                </a:srgbClr>
              </a:solidFill>
              <a:ln w="5264" cap="flat">
                <a:noFill/>
                <a:prstDash val="solid"/>
                <a:miter/>
              </a:ln>
            </p:spPr>
            <p:txBody>
              <a:bodyPr/>
              <a:lstStyle/>
              <a:p>
                <a:endParaRPr lang="en-US"/>
              </a:p>
            </p:txBody>
          </p:sp>
          <p:sp>
            <p:nvSpPr>
              <p:cNvPr id="1302" name="Freeform 1301">
                <a:extLst>
                  <a:ext uri="{FF2B5EF4-FFF2-40B4-BE49-F238E27FC236}">
                    <a16:creationId xmlns:a16="http://schemas.microsoft.com/office/drawing/2014/main" id="{31B1482B-30A7-F032-CBEF-9F9826C2A7D4}"/>
                  </a:ext>
                </a:extLst>
              </p:cNvPr>
              <p:cNvSpPr/>
              <p:nvPr/>
            </p:nvSpPr>
            <p:spPr>
              <a:xfrm>
                <a:off x="6970097" y="510365"/>
                <a:ext cx="19200" cy="28325"/>
              </a:xfrm>
              <a:custGeom>
                <a:avLst/>
                <a:gdLst>
                  <a:gd name="csX0" fmla="*/ 6411 w 19200"/>
                  <a:gd name="csY0" fmla="*/ 343 h 28325"/>
                  <a:gd name="csX1" fmla="*/ 2016 w 19200"/>
                  <a:gd name="csY1" fmla="*/ 22291 h 28325"/>
                  <a:gd name="csX2" fmla="*/ 19174 w 19200"/>
                  <a:gd name="csY2" fmla="*/ 18028 h 28325"/>
                  <a:gd name="csX3" fmla="*/ 6411 w 19200"/>
                  <a:gd name="csY3" fmla="*/ 291 h 28325"/>
                  <a:gd name="csX4" fmla="*/ 14090 w 19200"/>
                  <a:gd name="csY4" fmla="*/ 13396 h 28325"/>
                  <a:gd name="csX5" fmla="*/ 3552 w 19200"/>
                  <a:gd name="csY5" fmla="*/ 16028 h 28325"/>
                  <a:gd name="csX6" fmla="*/ 6253 w 19200"/>
                  <a:gd name="csY6" fmla="*/ 2501 h 28325"/>
                  <a:gd name="csX7" fmla="*/ 14090 w 19200"/>
                  <a:gd name="csY7" fmla="*/ 13396 h 28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0" h="28325">
                    <a:moveTo>
                      <a:pt x="6411" y="343"/>
                    </a:moveTo>
                    <a:cubicBezTo>
                      <a:pt x="-1955" y="2712"/>
                      <a:pt x="-632" y="16975"/>
                      <a:pt x="2016" y="22291"/>
                    </a:cubicBezTo>
                    <a:cubicBezTo>
                      <a:pt x="7206" y="32608"/>
                      <a:pt x="18697" y="28713"/>
                      <a:pt x="19174" y="18028"/>
                    </a:cubicBezTo>
                    <a:cubicBezTo>
                      <a:pt x="19650" y="7870"/>
                      <a:pt x="13825" y="-1815"/>
                      <a:pt x="6411" y="291"/>
                    </a:cubicBezTo>
                    <a:close/>
                    <a:moveTo>
                      <a:pt x="14090" y="13396"/>
                    </a:moveTo>
                    <a:cubicBezTo>
                      <a:pt x="13772" y="19976"/>
                      <a:pt x="6729" y="22344"/>
                      <a:pt x="3552" y="16028"/>
                    </a:cubicBezTo>
                    <a:cubicBezTo>
                      <a:pt x="1910" y="12765"/>
                      <a:pt x="1116" y="3975"/>
                      <a:pt x="6253" y="2501"/>
                    </a:cubicBezTo>
                    <a:cubicBezTo>
                      <a:pt x="10807" y="1185"/>
                      <a:pt x="14408" y="7186"/>
                      <a:pt x="14090" y="13396"/>
                    </a:cubicBezTo>
                    <a:close/>
                  </a:path>
                </a:pathLst>
              </a:custGeom>
              <a:solidFill>
                <a:srgbClr val="000000">
                  <a:alpha val="30000"/>
                </a:srgbClr>
              </a:solidFill>
              <a:ln w="5264" cap="flat">
                <a:noFill/>
                <a:prstDash val="solid"/>
                <a:miter/>
              </a:ln>
            </p:spPr>
            <p:txBody>
              <a:bodyPr/>
              <a:lstStyle/>
              <a:p>
                <a:endParaRPr lang="en-US"/>
              </a:p>
            </p:txBody>
          </p:sp>
          <p:sp>
            <p:nvSpPr>
              <p:cNvPr id="1303" name="Freeform 1302">
                <a:extLst>
                  <a:ext uri="{FF2B5EF4-FFF2-40B4-BE49-F238E27FC236}">
                    <a16:creationId xmlns:a16="http://schemas.microsoft.com/office/drawing/2014/main" id="{B95A6E03-0CCB-8D9B-5F46-6BE2C4BEFBF0}"/>
                  </a:ext>
                </a:extLst>
              </p:cNvPr>
              <p:cNvSpPr/>
              <p:nvPr/>
            </p:nvSpPr>
            <p:spPr>
              <a:xfrm>
                <a:off x="6948958" y="516647"/>
                <a:ext cx="18570" cy="27383"/>
              </a:xfrm>
              <a:custGeom>
                <a:avLst/>
                <a:gdLst>
                  <a:gd name="csX0" fmla="*/ 6209 w 18570"/>
                  <a:gd name="csY0" fmla="*/ 272 h 27383"/>
                  <a:gd name="csX1" fmla="*/ 1973 w 18570"/>
                  <a:gd name="csY1" fmla="*/ 21536 h 27383"/>
                  <a:gd name="csX2" fmla="*/ 18548 w 18570"/>
                  <a:gd name="csY2" fmla="*/ 17430 h 27383"/>
                  <a:gd name="csX3" fmla="*/ 6209 w 18570"/>
                  <a:gd name="csY3" fmla="*/ 272 h 27383"/>
                  <a:gd name="csX4" fmla="*/ 13623 w 18570"/>
                  <a:gd name="csY4" fmla="*/ 12851 h 27383"/>
                  <a:gd name="csX5" fmla="*/ 3403 w 18570"/>
                  <a:gd name="csY5" fmla="*/ 15378 h 27383"/>
                  <a:gd name="csX6" fmla="*/ 5998 w 18570"/>
                  <a:gd name="csY6" fmla="*/ 2325 h 27383"/>
                  <a:gd name="csX7" fmla="*/ 13570 w 18570"/>
                  <a:gd name="csY7" fmla="*/ 12851 h 27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0" h="27383">
                    <a:moveTo>
                      <a:pt x="6209" y="272"/>
                    </a:moveTo>
                    <a:cubicBezTo>
                      <a:pt x="-1893" y="2588"/>
                      <a:pt x="-622" y="16325"/>
                      <a:pt x="1973" y="21536"/>
                    </a:cubicBezTo>
                    <a:cubicBezTo>
                      <a:pt x="6951" y="31536"/>
                      <a:pt x="18124" y="27747"/>
                      <a:pt x="18548" y="17430"/>
                    </a:cubicBezTo>
                    <a:cubicBezTo>
                      <a:pt x="18972" y="7641"/>
                      <a:pt x="13411" y="-1728"/>
                      <a:pt x="6209" y="272"/>
                    </a:cubicBezTo>
                    <a:close/>
                    <a:moveTo>
                      <a:pt x="13623" y="12851"/>
                    </a:moveTo>
                    <a:cubicBezTo>
                      <a:pt x="13358" y="19220"/>
                      <a:pt x="6474" y="21536"/>
                      <a:pt x="3403" y="15378"/>
                    </a:cubicBezTo>
                    <a:cubicBezTo>
                      <a:pt x="1814" y="12220"/>
                      <a:pt x="1020" y="3746"/>
                      <a:pt x="5998" y="2325"/>
                    </a:cubicBezTo>
                    <a:cubicBezTo>
                      <a:pt x="10446" y="1061"/>
                      <a:pt x="13835" y="6851"/>
                      <a:pt x="13570" y="12851"/>
                    </a:cubicBezTo>
                    <a:close/>
                  </a:path>
                </a:pathLst>
              </a:custGeom>
              <a:solidFill>
                <a:srgbClr val="000000">
                  <a:alpha val="30000"/>
                </a:srgbClr>
              </a:solidFill>
              <a:ln w="5264" cap="flat">
                <a:noFill/>
                <a:prstDash val="solid"/>
                <a:miter/>
              </a:ln>
            </p:spPr>
            <p:txBody>
              <a:bodyPr/>
              <a:lstStyle/>
              <a:p>
                <a:endParaRPr lang="en-US"/>
              </a:p>
            </p:txBody>
          </p:sp>
          <p:sp>
            <p:nvSpPr>
              <p:cNvPr id="1304" name="Freeform 1303">
                <a:extLst>
                  <a:ext uri="{FF2B5EF4-FFF2-40B4-BE49-F238E27FC236}">
                    <a16:creationId xmlns:a16="http://schemas.microsoft.com/office/drawing/2014/main" id="{862C8E29-FEDD-B6BE-85C5-74F65F20BA49}"/>
                  </a:ext>
                </a:extLst>
              </p:cNvPr>
              <p:cNvSpPr/>
              <p:nvPr/>
            </p:nvSpPr>
            <p:spPr>
              <a:xfrm>
                <a:off x="6928992" y="524588"/>
                <a:ext cx="18532" cy="25169"/>
              </a:xfrm>
              <a:custGeom>
                <a:avLst/>
                <a:gdLst>
                  <a:gd name="csX0" fmla="*/ 6318 w 18532"/>
                  <a:gd name="csY0" fmla="*/ 279 h 25169"/>
                  <a:gd name="csX1" fmla="*/ 1870 w 18532"/>
                  <a:gd name="csY1" fmla="*/ 19859 h 25169"/>
                  <a:gd name="csX2" fmla="*/ 18497 w 18532"/>
                  <a:gd name="csY2" fmla="*/ 15911 h 25169"/>
                  <a:gd name="csX3" fmla="*/ 6318 w 18532"/>
                  <a:gd name="csY3" fmla="*/ 279 h 25169"/>
                  <a:gd name="csX4" fmla="*/ 13625 w 18532"/>
                  <a:gd name="csY4" fmla="*/ 11806 h 25169"/>
                  <a:gd name="csX5" fmla="*/ 3405 w 18532"/>
                  <a:gd name="csY5" fmla="*/ 14227 h 25169"/>
                  <a:gd name="csX6" fmla="*/ 6159 w 18532"/>
                  <a:gd name="csY6" fmla="*/ 2174 h 25169"/>
                  <a:gd name="csX7" fmla="*/ 13625 w 18532"/>
                  <a:gd name="csY7" fmla="*/ 11806 h 25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69">
                    <a:moveTo>
                      <a:pt x="6318" y="279"/>
                    </a:moveTo>
                    <a:cubicBezTo>
                      <a:pt x="-1784" y="2489"/>
                      <a:pt x="-672" y="15121"/>
                      <a:pt x="1870" y="19859"/>
                    </a:cubicBezTo>
                    <a:cubicBezTo>
                      <a:pt x="6741" y="29017"/>
                      <a:pt x="17915" y="25438"/>
                      <a:pt x="18497" y="15911"/>
                    </a:cubicBezTo>
                    <a:cubicBezTo>
                      <a:pt x="19027" y="6911"/>
                      <a:pt x="13520" y="-1669"/>
                      <a:pt x="6318" y="279"/>
                    </a:cubicBezTo>
                    <a:close/>
                    <a:moveTo>
                      <a:pt x="13625" y="11806"/>
                    </a:moveTo>
                    <a:cubicBezTo>
                      <a:pt x="13255" y="17648"/>
                      <a:pt x="6424" y="19859"/>
                      <a:pt x="3405" y="14227"/>
                    </a:cubicBezTo>
                    <a:cubicBezTo>
                      <a:pt x="1870" y="11332"/>
                      <a:pt x="1181" y="3542"/>
                      <a:pt x="6159" y="2174"/>
                    </a:cubicBezTo>
                    <a:cubicBezTo>
                      <a:pt x="10607" y="963"/>
                      <a:pt x="13943" y="6226"/>
                      <a:pt x="13625" y="11806"/>
                    </a:cubicBezTo>
                    <a:close/>
                  </a:path>
                </a:pathLst>
              </a:custGeom>
              <a:solidFill>
                <a:srgbClr val="000000">
                  <a:alpha val="30000"/>
                </a:srgbClr>
              </a:solidFill>
              <a:ln w="5264" cap="flat">
                <a:noFill/>
                <a:prstDash val="solid"/>
                <a:miter/>
              </a:ln>
            </p:spPr>
            <p:txBody>
              <a:bodyPr/>
              <a:lstStyle/>
              <a:p>
                <a:endParaRPr lang="en-US"/>
              </a:p>
            </p:txBody>
          </p:sp>
          <p:sp>
            <p:nvSpPr>
              <p:cNvPr id="1305" name="Freeform 1304">
                <a:extLst>
                  <a:ext uri="{FF2B5EF4-FFF2-40B4-BE49-F238E27FC236}">
                    <a16:creationId xmlns:a16="http://schemas.microsoft.com/office/drawing/2014/main" id="{76F42678-C798-DD80-1016-7AA0A7B4A6D7}"/>
                  </a:ext>
                </a:extLst>
              </p:cNvPr>
              <p:cNvSpPr/>
              <p:nvPr/>
            </p:nvSpPr>
            <p:spPr>
              <a:xfrm>
                <a:off x="6909664" y="534928"/>
                <a:ext cx="18674" cy="23273"/>
              </a:xfrm>
              <a:custGeom>
                <a:avLst/>
                <a:gdLst>
                  <a:gd name="csX0" fmla="*/ 3882 w 18674"/>
                  <a:gd name="csY0" fmla="*/ 833 h 23273"/>
                  <a:gd name="csX1" fmla="*/ 4146 w 18674"/>
                  <a:gd name="csY1" fmla="*/ 19887 h 23273"/>
                  <a:gd name="csX2" fmla="*/ 18497 w 18674"/>
                  <a:gd name="csY2" fmla="*/ 12676 h 23273"/>
                  <a:gd name="csX3" fmla="*/ 3882 w 18674"/>
                  <a:gd name="csY3" fmla="*/ 886 h 23273"/>
                  <a:gd name="csX4" fmla="*/ 13096 w 18674"/>
                  <a:gd name="csY4" fmla="*/ 9886 h 23273"/>
                  <a:gd name="csX5" fmla="*/ 4252 w 18674"/>
                  <a:gd name="csY5" fmla="*/ 14307 h 23273"/>
                  <a:gd name="csX6" fmla="*/ 4093 w 18674"/>
                  <a:gd name="csY6" fmla="*/ 2623 h 23273"/>
                  <a:gd name="csX7" fmla="*/ 13096 w 18674"/>
                  <a:gd name="csY7" fmla="*/ 9886 h 23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273">
                    <a:moveTo>
                      <a:pt x="3882" y="833"/>
                    </a:moveTo>
                    <a:cubicBezTo>
                      <a:pt x="-3056" y="4623"/>
                      <a:pt x="757" y="16044"/>
                      <a:pt x="4146" y="19887"/>
                    </a:cubicBezTo>
                    <a:cubicBezTo>
                      <a:pt x="10660" y="27255"/>
                      <a:pt x="20086" y="21571"/>
                      <a:pt x="18497" y="12676"/>
                    </a:cubicBezTo>
                    <a:cubicBezTo>
                      <a:pt x="16961" y="4254"/>
                      <a:pt x="10024" y="-2483"/>
                      <a:pt x="3882" y="886"/>
                    </a:cubicBezTo>
                    <a:close/>
                    <a:moveTo>
                      <a:pt x="13096" y="9886"/>
                    </a:moveTo>
                    <a:cubicBezTo>
                      <a:pt x="14102" y="15360"/>
                      <a:pt x="8277" y="18887"/>
                      <a:pt x="4252" y="14307"/>
                    </a:cubicBezTo>
                    <a:cubicBezTo>
                      <a:pt x="2187" y="11939"/>
                      <a:pt x="-196" y="4939"/>
                      <a:pt x="4093" y="2623"/>
                    </a:cubicBezTo>
                    <a:cubicBezTo>
                      <a:pt x="7906" y="570"/>
                      <a:pt x="12142" y="4675"/>
                      <a:pt x="13096" y="9886"/>
                    </a:cubicBezTo>
                    <a:close/>
                  </a:path>
                </a:pathLst>
              </a:custGeom>
              <a:solidFill>
                <a:srgbClr val="000000">
                  <a:alpha val="30000"/>
                </a:srgbClr>
              </a:solidFill>
              <a:ln w="5264" cap="flat">
                <a:noFill/>
                <a:prstDash val="solid"/>
                <a:miter/>
              </a:ln>
            </p:spPr>
            <p:txBody>
              <a:bodyPr/>
              <a:lstStyle/>
              <a:p>
                <a:endParaRPr lang="en-US"/>
              </a:p>
            </p:txBody>
          </p:sp>
          <p:sp>
            <p:nvSpPr>
              <p:cNvPr id="1306" name="Freeform 1305">
                <a:extLst>
                  <a:ext uri="{FF2B5EF4-FFF2-40B4-BE49-F238E27FC236}">
                    <a16:creationId xmlns:a16="http://schemas.microsoft.com/office/drawing/2014/main" id="{40E40B00-EC9F-BBBB-CB1C-9F17154CA727}"/>
                  </a:ext>
                </a:extLst>
              </p:cNvPr>
              <p:cNvSpPr/>
              <p:nvPr/>
            </p:nvSpPr>
            <p:spPr>
              <a:xfrm>
                <a:off x="6893665" y="546573"/>
                <a:ext cx="17976" cy="22090"/>
              </a:xfrm>
              <a:custGeom>
                <a:avLst/>
                <a:gdLst>
                  <a:gd name="csX0" fmla="*/ 3783 w 17976"/>
                  <a:gd name="csY0" fmla="*/ 820 h 22090"/>
                  <a:gd name="csX1" fmla="*/ 3941 w 17976"/>
                  <a:gd name="csY1" fmla="*/ 18926 h 22090"/>
                  <a:gd name="csX2" fmla="*/ 17815 w 17976"/>
                  <a:gd name="csY2" fmla="*/ 11979 h 22090"/>
                  <a:gd name="csX3" fmla="*/ 3783 w 17976"/>
                  <a:gd name="csY3" fmla="*/ 873 h 22090"/>
                  <a:gd name="csX4" fmla="*/ 12626 w 17976"/>
                  <a:gd name="csY4" fmla="*/ 9347 h 22090"/>
                  <a:gd name="csX5" fmla="*/ 4100 w 17976"/>
                  <a:gd name="csY5" fmla="*/ 13610 h 22090"/>
                  <a:gd name="csX6" fmla="*/ 3994 w 17976"/>
                  <a:gd name="csY6" fmla="*/ 2505 h 22090"/>
                  <a:gd name="csX7" fmla="*/ 12626 w 17976"/>
                  <a:gd name="csY7" fmla="*/ 9347 h 220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090">
                    <a:moveTo>
                      <a:pt x="3783" y="820"/>
                    </a:moveTo>
                    <a:cubicBezTo>
                      <a:pt x="-2943" y="4452"/>
                      <a:pt x="711" y="15295"/>
                      <a:pt x="3941" y="18926"/>
                    </a:cubicBezTo>
                    <a:cubicBezTo>
                      <a:pt x="10190" y="25874"/>
                      <a:pt x="19298" y="20400"/>
                      <a:pt x="17815" y="11979"/>
                    </a:cubicBezTo>
                    <a:cubicBezTo>
                      <a:pt x="16386" y="3978"/>
                      <a:pt x="9766" y="-2390"/>
                      <a:pt x="3783" y="873"/>
                    </a:cubicBezTo>
                    <a:close/>
                    <a:moveTo>
                      <a:pt x="12626" y="9347"/>
                    </a:moveTo>
                    <a:cubicBezTo>
                      <a:pt x="13526" y="14558"/>
                      <a:pt x="7913" y="17926"/>
                      <a:pt x="4100" y="13610"/>
                    </a:cubicBezTo>
                    <a:cubicBezTo>
                      <a:pt x="2141" y="11400"/>
                      <a:pt x="-136" y="4715"/>
                      <a:pt x="3994" y="2505"/>
                    </a:cubicBezTo>
                    <a:cubicBezTo>
                      <a:pt x="7648" y="504"/>
                      <a:pt x="11726" y="4452"/>
                      <a:pt x="12626" y="9347"/>
                    </a:cubicBezTo>
                    <a:close/>
                  </a:path>
                </a:pathLst>
              </a:custGeom>
              <a:solidFill>
                <a:srgbClr val="000000">
                  <a:alpha val="30000"/>
                </a:srgbClr>
              </a:solidFill>
              <a:ln w="5264" cap="flat">
                <a:noFill/>
                <a:prstDash val="solid"/>
                <a:miter/>
              </a:ln>
            </p:spPr>
            <p:txBody>
              <a:bodyPr/>
              <a:lstStyle/>
              <a:p>
                <a:endParaRPr lang="en-US"/>
              </a:p>
            </p:txBody>
          </p:sp>
          <p:sp>
            <p:nvSpPr>
              <p:cNvPr id="1307" name="Freeform 1306">
                <a:extLst>
                  <a:ext uri="{FF2B5EF4-FFF2-40B4-BE49-F238E27FC236}">
                    <a16:creationId xmlns:a16="http://schemas.microsoft.com/office/drawing/2014/main" id="{6A175EC3-637B-C92D-6A73-EC92F8A1BCEC}"/>
                  </a:ext>
                </a:extLst>
              </p:cNvPr>
              <p:cNvSpPr/>
              <p:nvPr/>
            </p:nvSpPr>
            <p:spPr>
              <a:xfrm>
                <a:off x="6878230" y="559309"/>
                <a:ext cx="17254" cy="21375"/>
              </a:xfrm>
              <a:custGeom>
                <a:avLst/>
                <a:gdLst>
                  <a:gd name="csX0" fmla="*/ 3595 w 17254"/>
                  <a:gd name="csY0" fmla="*/ 821 h 21375"/>
                  <a:gd name="csX1" fmla="*/ 3807 w 17254"/>
                  <a:gd name="csY1" fmla="*/ 18296 h 21375"/>
                  <a:gd name="csX2" fmla="*/ 17099 w 17254"/>
                  <a:gd name="csY2" fmla="*/ 11611 h 21375"/>
                  <a:gd name="csX3" fmla="*/ 3648 w 17254"/>
                  <a:gd name="csY3" fmla="*/ 821 h 21375"/>
                  <a:gd name="csX4" fmla="*/ 12121 w 17254"/>
                  <a:gd name="csY4" fmla="*/ 9085 h 21375"/>
                  <a:gd name="csX5" fmla="*/ 3966 w 17254"/>
                  <a:gd name="csY5" fmla="*/ 13190 h 21375"/>
                  <a:gd name="csX6" fmla="*/ 3860 w 17254"/>
                  <a:gd name="csY6" fmla="*/ 2453 h 21375"/>
                  <a:gd name="csX7" fmla="*/ 12121 w 17254"/>
                  <a:gd name="csY7" fmla="*/ 9085 h 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254" h="21375">
                    <a:moveTo>
                      <a:pt x="3595" y="821"/>
                    </a:moveTo>
                    <a:cubicBezTo>
                      <a:pt x="-2812" y="4295"/>
                      <a:pt x="683" y="14769"/>
                      <a:pt x="3807" y="18296"/>
                    </a:cubicBezTo>
                    <a:cubicBezTo>
                      <a:pt x="9791" y="25033"/>
                      <a:pt x="18529" y="19769"/>
                      <a:pt x="17099" y="11611"/>
                    </a:cubicBezTo>
                    <a:cubicBezTo>
                      <a:pt x="15722" y="3874"/>
                      <a:pt x="9315" y="-2284"/>
                      <a:pt x="3648" y="821"/>
                    </a:cubicBezTo>
                    <a:close/>
                    <a:moveTo>
                      <a:pt x="12121" y="9085"/>
                    </a:moveTo>
                    <a:cubicBezTo>
                      <a:pt x="13021" y="14085"/>
                      <a:pt x="7620" y="17348"/>
                      <a:pt x="3966" y="13190"/>
                    </a:cubicBezTo>
                    <a:cubicBezTo>
                      <a:pt x="2060" y="11032"/>
                      <a:pt x="-111" y="4611"/>
                      <a:pt x="3860" y="2453"/>
                    </a:cubicBezTo>
                    <a:cubicBezTo>
                      <a:pt x="7355" y="558"/>
                      <a:pt x="11274" y="4348"/>
                      <a:pt x="12121" y="9085"/>
                    </a:cubicBezTo>
                    <a:close/>
                  </a:path>
                </a:pathLst>
              </a:custGeom>
              <a:solidFill>
                <a:srgbClr val="000000">
                  <a:alpha val="30000"/>
                </a:srgbClr>
              </a:solidFill>
              <a:ln w="5264" cap="flat">
                <a:noFill/>
                <a:prstDash val="solid"/>
                <a:miter/>
              </a:ln>
            </p:spPr>
            <p:txBody>
              <a:bodyPr/>
              <a:lstStyle/>
              <a:p>
                <a:endParaRPr lang="en-US"/>
              </a:p>
            </p:txBody>
          </p:sp>
          <p:sp>
            <p:nvSpPr>
              <p:cNvPr id="1308" name="Freeform 1307">
                <a:extLst>
                  <a:ext uri="{FF2B5EF4-FFF2-40B4-BE49-F238E27FC236}">
                    <a16:creationId xmlns:a16="http://schemas.microsoft.com/office/drawing/2014/main" id="{2CE7054C-8D4A-4684-4B92-0C0D5BE896A2}"/>
                  </a:ext>
                </a:extLst>
              </p:cNvPr>
              <p:cNvSpPr/>
              <p:nvPr/>
            </p:nvSpPr>
            <p:spPr>
              <a:xfrm>
                <a:off x="6866286" y="572531"/>
                <a:ext cx="15045" cy="18669"/>
              </a:xfrm>
              <a:custGeom>
                <a:avLst/>
                <a:gdLst>
                  <a:gd name="csX0" fmla="*/ 3149 w 15045"/>
                  <a:gd name="csY0" fmla="*/ 706 h 18669"/>
                  <a:gd name="csX1" fmla="*/ 3308 w 15045"/>
                  <a:gd name="csY1" fmla="*/ 15970 h 18669"/>
                  <a:gd name="csX2" fmla="*/ 14905 w 15045"/>
                  <a:gd name="csY2" fmla="*/ 10127 h 18669"/>
                  <a:gd name="csX3" fmla="*/ 3149 w 15045"/>
                  <a:gd name="csY3" fmla="*/ 706 h 18669"/>
                  <a:gd name="csX4" fmla="*/ 10615 w 15045"/>
                  <a:gd name="csY4" fmla="*/ 7969 h 18669"/>
                  <a:gd name="csX5" fmla="*/ 3466 w 15045"/>
                  <a:gd name="csY5" fmla="*/ 11548 h 18669"/>
                  <a:gd name="csX6" fmla="*/ 3361 w 15045"/>
                  <a:gd name="csY6" fmla="*/ 2180 h 18669"/>
                  <a:gd name="csX7" fmla="*/ 10615 w 15045"/>
                  <a:gd name="csY7" fmla="*/ 7969 h 1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045" h="18669">
                    <a:moveTo>
                      <a:pt x="3149" y="706"/>
                    </a:moveTo>
                    <a:cubicBezTo>
                      <a:pt x="-2464" y="3759"/>
                      <a:pt x="607" y="12917"/>
                      <a:pt x="3308" y="15970"/>
                    </a:cubicBezTo>
                    <a:cubicBezTo>
                      <a:pt x="8550" y="21864"/>
                      <a:pt x="16176" y="17285"/>
                      <a:pt x="14905" y="10127"/>
                    </a:cubicBezTo>
                    <a:cubicBezTo>
                      <a:pt x="13687" y="3390"/>
                      <a:pt x="8126" y="-1979"/>
                      <a:pt x="3149" y="706"/>
                    </a:cubicBezTo>
                    <a:close/>
                    <a:moveTo>
                      <a:pt x="10615" y="7969"/>
                    </a:moveTo>
                    <a:cubicBezTo>
                      <a:pt x="11410" y="12338"/>
                      <a:pt x="6697" y="15180"/>
                      <a:pt x="3466" y="11548"/>
                    </a:cubicBezTo>
                    <a:cubicBezTo>
                      <a:pt x="1825" y="9653"/>
                      <a:pt x="-82" y="4022"/>
                      <a:pt x="3361" y="2180"/>
                    </a:cubicBezTo>
                    <a:cubicBezTo>
                      <a:pt x="6432" y="495"/>
                      <a:pt x="9874" y="3811"/>
                      <a:pt x="10615" y="7969"/>
                    </a:cubicBezTo>
                    <a:close/>
                  </a:path>
                </a:pathLst>
              </a:custGeom>
              <a:solidFill>
                <a:srgbClr val="000000">
                  <a:alpha val="30000"/>
                </a:srgbClr>
              </a:solidFill>
              <a:ln w="5264" cap="flat">
                <a:noFill/>
                <a:prstDash val="solid"/>
                <a:miter/>
              </a:ln>
            </p:spPr>
            <p:txBody>
              <a:bodyPr/>
              <a:lstStyle/>
              <a:p>
                <a:endParaRPr lang="en-US"/>
              </a:p>
            </p:txBody>
          </p:sp>
          <p:sp>
            <p:nvSpPr>
              <p:cNvPr id="1309" name="Freeform 1308">
                <a:extLst>
                  <a:ext uri="{FF2B5EF4-FFF2-40B4-BE49-F238E27FC236}">
                    <a16:creationId xmlns:a16="http://schemas.microsoft.com/office/drawing/2014/main" id="{4B4EAF95-C527-5355-7E93-CAC7AAD6D11B}"/>
                  </a:ext>
                </a:extLst>
              </p:cNvPr>
              <p:cNvSpPr/>
              <p:nvPr/>
            </p:nvSpPr>
            <p:spPr>
              <a:xfrm>
                <a:off x="7014322" y="537124"/>
                <a:ext cx="22725" cy="34207"/>
              </a:xfrm>
              <a:custGeom>
                <a:avLst/>
                <a:gdLst>
                  <a:gd name="csX0" fmla="*/ 9687 w 22725"/>
                  <a:gd name="csY0" fmla="*/ 111 h 34207"/>
                  <a:gd name="csX1" fmla="*/ 1161 w 22725"/>
                  <a:gd name="csY1" fmla="*/ 25691 h 34207"/>
                  <a:gd name="csX2" fmla="*/ 22290 w 22725"/>
                  <a:gd name="csY2" fmla="*/ 23165 h 34207"/>
                  <a:gd name="csX3" fmla="*/ 9687 w 22725"/>
                  <a:gd name="csY3" fmla="*/ 111 h 34207"/>
                  <a:gd name="csX4" fmla="*/ 16941 w 22725"/>
                  <a:gd name="csY4" fmla="*/ 16796 h 34207"/>
                  <a:gd name="csX5" fmla="*/ 3968 w 22725"/>
                  <a:gd name="csY5" fmla="*/ 18375 h 34207"/>
                  <a:gd name="csX6" fmla="*/ 9210 w 22725"/>
                  <a:gd name="csY6" fmla="*/ 2638 h 34207"/>
                  <a:gd name="csX7" fmla="*/ 16941 w 22725"/>
                  <a:gd name="csY7" fmla="*/ 16796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25" h="34207">
                    <a:moveTo>
                      <a:pt x="9687" y="111"/>
                    </a:moveTo>
                    <a:cubicBezTo>
                      <a:pt x="-639" y="1690"/>
                      <a:pt x="-1222" y="18902"/>
                      <a:pt x="1161" y="25691"/>
                    </a:cubicBezTo>
                    <a:cubicBezTo>
                      <a:pt x="5768" y="38797"/>
                      <a:pt x="20119" y="35850"/>
                      <a:pt x="22290" y="23165"/>
                    </a:cubicBezTo>
                    <a:cubicBezTo>
                      <a:pt x="24355" y="11112"/>
                      <a:pt x="18901" y="-1310"/>
                      <a:pt x="9687" y="111"/>
                    </a:cubicBezTo>
                    <a:close/>
                    <a:moveTo>
                      <a:pt x="16941" y="16796"/>
                    </a:moveTo>
                    <a:cubicBezTo>
                      <a:pt x="15618" y="24586"/>
                      <a:pt x="6774" y="26428"/>
                      <a:pt x="3968" y="18375"/>
                    </a:cubicBezTo>
                    <a:cubicBezTo>
                      <a:pt x="2485" y="14217"/>
                      <a:pt x="2856" y="3638"/>
                      <a:pt x="9210" y="2638"/>
                    </a:cubicBezTo>
                    <a:cubicBezTo>
                      <a:pt x="14876" y="1743"/>
                      <a:pt x="18212" y="9428"/>
                      <a:pt x="16941" y="16796"/>
                    </a:cubicBezTo>
                    <a:close/>
                  </a:path>
                </a:pathLst>
              </a:custGeom>
              <a:solidFill>
                <a:srgbClr val="000000">
                  <a:alpha val="30000"/>
                </a:srgbClr>
              </a:solidFill>
              <a:ln w="5264" cap="flat">
                <a:noFill/>
                <a:prstDash val="solid"/>
                <a:miter/>
              </a:ln>
            </p:spPr>
            <p:txBody>
              <a:bodyPr/>
              <a:lstStyle/>
              <a:p>
                <a:endParaRPr lang="en-US"/>
              </a:p>
            </p:txBody>
          </p:sp>
          <p:sp>
            <p:nvSpPr>
              <p:cNvPr id="1310" name="Freeform 1309">
                <a:extLst>
                  <a:ext uri="{FF2B5EF4-FFF2-40B4-BE49-F238E27FC236}">
                    <a16:creationId xmlns:a16="http://schemas.microsoft.com/office/drawing/2014/main" id="{D8979E04-99BA-9E91-7F7D-9D5F41B7CE1D}"/>
                  </a:ext>
                </a:extLst>
              </p:cNvPr>
              <p:cNvSpPr/>
              <p:nvPr/>
            </p:nvSpPr>
            <p:spPr>
              <a:xfrm>
                <a:off x="6991591" y="541762"/>
                <a:ext cx="20677" cy="31093"/>
              </a:xfrm>
              <a:custGeom>
                <a:avLst/>
                <a:gdLst>
                  <a:gd name="csX0" fmla="*/ 8800 w 20677"/>
                  <a:gd name="csY0" fmla="*/ 105 h 31093"/>
                  <a:gd name="csX1" fmla="*/ 1069 w 20677"/>
                  <a:gd name="csY1" fmla="*/ 23369 h 31093"/>
                  <a:gd name="csX2" fmla="*/ 20292 w 20677"/>
                  <a:gd name="csY2" fmla="*/ 21053 h 31093"/>
                  <a:gd name="csX3" fmla="*/ 8800 w 20677"/>
                  <a:gd name="csY3" fmla="*/ 105 h 31093"/>
                  <a:gd name="csX4" fmla="*/ 15367 w 20677"/>
                  <a:gd name="csY4" fmla="*/ 15263 h 31093"/>
                  <a:gd name="csX5" fmla="*/ 3558 w 20677"/>
                  <a:gd name="csY5" fmla="*/ 16684 h 31093"/>
                  <a:gd name="csX6" fmla="*/ 8324 w 20677"/>
                  <a:gd name="csY6" fmla="*/ 2368 h 31093"/>
                  <a:gd name="csX7" fmla="*/ 15367 w 20677"/>
                  <a:gd name="csY7" fmla="*/ 15263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77" h="31093">
                    <a:moveTo>
                      <a:pt x="8800" y="105"/>
                    </a:moveTo>
                    <a:cubicBezTo>
                      <a:pt x="-626" y="1578"/>
                      <a:pt x="-1102" y="17211"/>
                      <a:pt x="1069" y="23369"/>
                    </a:cubicBezTo>
                    <a:cubicBezTo>
                      <a:pt x="5305" y="35264"/>
                      <a:pt x="18332" y="32580"/>
                      <a:pt x="20292" y="21053"/>
                    </a:cubicBezTo>
                    <a:cubicBezTo>
                      <a:pt x="22145" y="10105"/>
                      <a:pt x="17167" y="-1211"/>
                      <a:pt x="8800" y="105"/>
                    </a:cubicBezTo>
                    <a:close/>
                    <a:moveTo>
                      <a:pt x="15367" y="15263"/>
                    </a:moveTo>
                    <a:cubicBezTo>
                      <a:pt x="14149" y="22369"/>
                      <a:pt x="6153" y="24000"/>
                      <a:pt x="3558" y="16684"/>
                    </a:cubicBezTo>
                    <a:cubicBezTo>
                      <a:pt x="2234" y="12895"/>
                      <a:pt x="2552" y="3263"/>
                      <a:pt x="8324" y="2368"/>
                    </a:cubicBezTo>
                    <a:cubicBezTo>
                      <a:pt x="13460" y="1578"/>
                      <a:pt x="16532" y="8526"/>
                      <a:pt x="15367" y="15263"/>
                    </a:cubicBezTo>
                    <a:close/>
                  </a:path>
                </a:pathLst>
              </a:custGeom>
              <a:solidFill>
                <a:srgbClr val="000000">
                  <a:alpha val="30000"/>
                </a:srgbClr>
              </a:solidFill>
              <a:ln w="5264" cap="flat">
                <a:noFill/>
                <a:prstDash val="solid"/>
                <a:miter/>
              </a:ln>
            </p:spPr>
            <p:txBody>
              <a:bodyPr/>
              <a:lstStyle/>
              <a:p>
                <a:endParaRPr lang="en-US"/>
              </a:p>
            </p:txBody>
          </p:sp>
          <p:sp>
            <p:nvSpPr>
              <p:cNvPr id="1311" name="Freeform 1310">
                <a:extLst>
                  <a:ext uri="{FF2B5EF4-FFF2-40B4-BE49-F238E27FC236}">
                    <a16:creationId xmlns:a16="http://schemas.microsoft.com/office/drawing/2014/main" id="{A1B0994E-8D97-5DD0-B6C8-C8FBD922C4D7}"/>
                  </a:ext>
                </a:extLst>
              </p:cNvPr>
              <p:cNvSpPr/>
              <p:nvPr/>
            </p:nvSpPr>
            <p:spPr>
              <a:xfrm>
                <a:off x="6970097" y="545841"/>
                <a:ext cx="19200" cy="28324"/>
              </a:xfrm>
              <a:custGeom>
                <a:avLst/>
                <a:gdLst>
                  <a:gd name="csX0" fmla="*/ 6411 w 19200"/>
                  <a:gd name="csY0" fmla="*/ 342 h 28324"/>
                  <a:gd name="csX1" fmla="*/ 2016 w 19200"/>
                  <a:gd name="csY1" fmla="*/ 22290 h 28324"/>
                  <a:gd name="csX2" fmla="*/ 19174 w 19200"/>
                  <a:gd name="csY2" fmla="*/ 18027 h 28324"/>
                  <a:gd name="csX3" fmla="*/ 6411 w 19200"/>
                  <a:gd name="csY3" fmla="*/ 289 h 28324"/>
                  <a:gd name="csX4" fmla="*/ 14090 w 19200"/>
                  <a:gd name="csY4" fmla="*/ 13342 h 28324"/>
                  <a:gd name="csX5" fmla="*/ 3552 w 19200"/>
                  <a:gd name="csY5" fmla="*/ 15974 h 28324"/>
                  <a:gd name="csX6" fmla="*/ 6253 w 19200"/>
                  <a:gd name="csY6" fmla="*/ 2447 h 28324"/>
                  <a:gd name="csX7" fmla="*/ 14090 w 19200"/>
                  <a:gd name="csY7" fmla="*/ 13342 h 28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0" h="28324">
                    <a:moveTo>
                      <a:pt x="6411" y="342"/>
                    </a:moveTo>
                    <a:cubicBezTo>
                      <a:pt x="-1955" y="2710"/>
                      <a:pt x="-632" y="16974"/>
                      <a:pt x="2016" y="22290"/>
                    </a:cubicBezTo>
                    <a:cubicBezTo>
                      <a:pt x="7206" y="32606"/>
                      <a:pt x="18697" y="28712"/>
                      <a:pt x="19174" y="18027"/>
                    </a:cubicBezTo>
                    <a:cubicBezTo>
                      <a:pt x="19650" y="7921"/>
                      <a:pt x="13825" y="-1816"/>
                      <a:pt x="6411" y="289"/>
                    </a:cubicBezTo>
                    <a:close/>
                    <a:moveTo>
                      <a:pt x="14090" y="13342"/>
                    </a:moveTo>
                    <a:cubicBezTo>
                      <a:pt x="13772" y="19922"/>
                      <a:pt x="6729" y="22290"/>
                      <a:pt x="3552" y="15974"/>
                    </a:cubicBezTo>
                    <a:cubicBezTo>
                      <a:pt x="1910" y="12711"/>
                      <a:pt x="1116" y="3921"/>
                      <a:pt x="6253" y="2447"/>
                    </a:cubicBezTo>
                    <a:cubicBezTo>
                      <a:pt x="10807" y="1131"/>
                      <a:pt x="14408" y="7132"/>
                      <a:pt x="14090" y="13342"/>
                    </a:cubicBezTo>
                    <a:close/>
                  </a:path>
                </a:pathLst>
              </a:custGeom>
              <a:solidFill>
                <a:srgbClr val="000000">
                  <a:alpha val="30000"/>
                </a:srgbClr>
              </a:solidFill>
              <a:ln w="5264" cap="flat">
                <a:noFill/>
                <a:prstDash val="solid"/>
                <a:miter/>
              </a:ln>
            </p:spPr>
            <p:txBody>
              <a:bodyPr/>
              <a:lstStyle/>
              <a:p>
                <a:endParaRPr lang="en-US"/>
              </a:p>
            </p:txBody>
          </p:sp>
          <p:sp>
            <p:nvSpPr>
              <p:cNvPr id="1312" name="Freeform 1311">
                <a:extLst>
                  <a:ext uri="{FF2B5EF4-FFF2-40B4-BE49-F238E27FC236}">
                    <a16:creationId xmlns:a16="http://schemas.microsoft.com/office/drawing/2014/main" id="{8FAAB85B-DDDF-9854-AC11-79A164B60C40}"/>
                  </a:ext>
                </a:extLst>
              </p:cNvPr>
              <p:cNvSpPr/>
              <p:nvPr/>
            </p:nvSpPr>
            <p:spPr>
              <a:xfrm>
                <a:off x="6948958" y="552069"/>
                <a:ext cx="18570" cy="27383"/>
              </a:xfrm>
              <a:custGeom>
                <a:avLst/>
                <a:gdLst>
                  <a:gd name="csX0" fmla="*/ 6209 w 18570"/>
                  <a:gd name="csY0" fmla="*/ 272 h 27383"/>
                  <a:gd name="csX1" fmla="*/ 1973 w 18570"/>
                  <a:gd name="csY1" fmla="*/ 21536 h 27383"/>
                  <a:gd name="csX2" fmla="*/ 18548 w 18570"/>
                  <a:gd name="csY2" fmla="*/ 17430 h 27383"/>
                  <a:gd name="csX3" fmla="*/ 6209 w 18570"/>
                  <a:gd name="csY3" fmla="*/ 272 h 27383"/>
                  <a:gd name="csX4" fmla="*/ 13623 w 18570"/>
                  <a:gd name="csY4" fmla="*/ 12904 h 27383"/>
                  <a:gd name="csX5" fmla="*/ 3403 w 18570"/>
                  <a:gd name="csY5" fmla="*/ 15430 h 27383"/>
                  <a:gd name="csX6" fmla="*/ 5998 w 18570"/>
                  <a:gd name="csY6" fmla="*/ 2377 h 27383"/>
                  <a:gd name="csX7" fmla="*/ 13570 w 18570"/>
                  <a:gd name="csY7" fmla="*/ 12904 h 27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0" h="27383">
                    <a:moveTo>
                      <a:pt x="6209" y="272"/>
                    </a:moveTo>
                    <a:cubicBezTo>
                      <a:pt x="-1893" y="2588"/>
                      <a:pt x="-622" y="16325"/>
                      <a:pt x="1973" y="21536"/>
                    </a:cubicBezTo>
                    <a:cubicBezTo>
                      <a:pt x="6951" y="31536"/>
                      <a:pt x="18124" y="27747"/>
                      <a:pt x="18548" y="17430"/>
                    </a:cubicBezTo>
                    <a:cubicBezTo>
                      <a:pt x="18972" y="7641"/>
                      <a:pt x="13411" y="-1728"/>
                      <a:pt x="6209" y="272"/>
                    </a:cubicBezTo>
                    <a:close/>
                    <a:moveTo>
                      <a:pt x="13623" y="12904"/>
                    </a:moveTo>
                    <a:cubicBezTo>
                      <a:pt x="13358" y="19273"/>
                      <a:pt x="6474" y="21588"/>
                      <a:pt x="3403" y="15430"/>
                    </a:cubicBezTo>
                    <a:cubicBezTo>
                      <a:pt x="1814" y="12272"/>
                      <a:pt x="1020" y="3798"/>
                      <a:pt x="5998" y="2377"/>
                    </a:cubicBezTo>
                    <a:cubicBezTo>
                      <a:pt x="10446" y="1114"/>
                      <a:pt x="13835" y="6904"/>
                      <a:pt x="13570" y="12904"/>
                    </a:cubicBezTo>
                    <a:close/>
                  </a:path>
                </a:pathLst>
              </a:custGeom>
              <a:solidFill>
                <a:srgbClr val="000000">
                  <a:alpha val="30000"/>
                </a:srgbClr>
              </a:solidFill>
              <a:ln w="5264" cap="flat">
                <a:noFill/>
                <a:prstDash val="solid"/>
                <a:miter/>
              </a:ln>
            </p:spPr>
            <p:txBody>
              <a:bodyPr/>
              <a:lstStyle/>
              <a:p>
                <a:endParaRPr lang="en-US"/>
              </a:p>
            </p:txBody>
          </p:sp>
          <p:sp>
            <p:nvSpPr>
              <p:cNvPr id="1313" name="Freeform 1312">
                <a:extLst>
                  <a:ext uri="{FF2B5EF4-FFF2-40B4-BE49-F238E27FC236}">
                    <a16:creationId xmlns:a16="http://schemas.microsoft.com/office/drawing/2014/main" id="{2A4A248F-2957-0338-76E1-F7EC7177B475}"/>
                  </a:ext>
                </a:extLst>
              </p:cNvPr>
              <p:cNvSpPr/>
              <p:nvPr/>
            </p:nvSpPr>
            <p:spPr>
              <a:xfrm>
                <a:off x="6928992" y="560010"/>
                <a:ext cx="18532" cy="25169"/>
              </a:xfrm>
              <a:custGeom>
                <a:avLst/>
                <a:gdLst>
                  <a:gd name="csX0" fmla="*/ 6318 w 18532"/>
                  <a:gd name="csY0" fmla="*/ 279 h 25169"/>
                  <a:gd name="csX1" fmla="*/ 1870 w 18532"/>
                  <a:gd name="csY1" fmla="*/ 19859 h 25169"/>
                  <a:gd name="csX2" fmla="*/ 18497 w 18532"/>
                  <a:gd name="csY2" fmla="*/ 15911 h 25169"/>
                  <a:gd name="csX3" fmla="*/ 6318 w 18532"/>
                  <a:gd name="csY3" fmla="*/ 279 h 25169"/>
                  <a:gd name="csX4" fmla="*/ 13625 w 18532"/>
                  <a:gd name="csY4" fmla="*/ 11806 h 25169"/>
                  <a:gd name="csX5" fmla="*/ 3405 w 18532"/>
                  <a:gd name="csY5" fmla="*/ 14227 h 25169"/>
                  <a:gd name="csX6" fmla="*/ 6159 w 18532"/>
                  <a:gd name="csY6" fmla="*/ 2174 h 25169"/>
                  <a:gd name="csX7" fmla="*/ 13625 w 18532"/>
                  <a:gd name="csY7" fmla="*/ 11806 h 25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69">
                    <a:moveTo>
                      <a:pt x="6318" y="279"/>
                    </a:moveTo>
                    <a:cubicBezTo>
                      <a:pt x="-1784" y="2489"/>
                      <a:pt x="-672" y="15121"/>
                      <a:pt x="1870" y="19859"/>
                    </a:cubicBezTo>
                    <a:cubicBezTo>
                      <a:pt x="6741" y="29017"/>
                      <a:pt x="17915" y="25438"/>
                      <a:pt x="18497" y="15911"/>
                    </a:cubicBezTo>
                    <a:cubicBezTo>
                      <a:pt x="19027" y="6911"/>
                      <a:pt x="13520" y="-1669"/>
                      <a:pt x="6318" y="279"/>
                    </a:cubicBezTo>
                    <a:close/>
                    <a:moveTo>
                      <a:pt x="13625" y="11806"/>
                    </a:moveTo>
                    <a:cubicBezTo>
                      <a:pt x="13255" y="17648"/>
                      <a:pt x="6424" y="19859"/>
                      <a:pt x="3405" y="14227"/>
                    </a:cubicBezTo>
                    <a:cubicBezTo>
                      <a:pt x="1870" y="11332"/>
                      <a:pt x="1181" y="3542"/>
                      <a:pt x="6159" y="2174"/>
                    </a:cubicBezTo>
                    <a:cubicBezTo>
                      <a:pt x="10607" y="963"/>
                      <a:pt x="13943" y="6226"/>
                      <a:pt x="13625" y="11806"/>
                    </a:cubicBezTo>
                    <a:close/>
                  </a:path>
                </a:pathLst>
              </a:custGeom>
              <a:solidFill>
                <a:srgbClr val="000000">
                  <a:alpha val="30000"/>
                </a:srgbClr>
              </a:solidFill>
              <a:ln w="5264" cap="flat">
                <a:noFill/>
                <a:prstDash val="solid"/>
                <a:miter/>
              </a:ln>
            </p:spPr>
            <p:txBody>
              <a:bodyPr/>
              <a:lstStyle/>
              <a:p>
                <a:endParaRPr lang="en-US"/>
              </a:p>
            </p:txBody>
          </p:sp>
          <p:sp>
            <p:nvSpPr>
              <p:cNvPr id="1314" name="Freeform 1313">
                <a:extLst>
                  <a:ext uri="{FF2B5EF4-FFF2-40B4-BE49-F238E27FC236}">
                    <a16:creationId xmlns:a16="http://schemas.microsoft.com/office/drawing/2014/main" id="{A31F3D71-1873-1224-EB22-F2CC2455DF5B}"/>
                  </a:ext>
                </a:extLst>
              </p:cNvPr>
              <p:cNvSpPr/>
              <p:nvPr/>
            </p:nvSpPr>
            <p:spPr>
              <a:xfrm>
                <a:off x="6909664" y="570351"/>
                <a:ext cx="18674" cy="23273"/>
              </a:xfrm>
              <a:custGeom>
                <a:avLst/>
                <a:gdLst>
                  <a:gd name="csX0" fmla="*/ 3882 w 18674"/>
                  <a:gd name="csY0" fmla="*/ 833 h 23273"/>
                  <a:gd name="csX1" fmla="*/ 4146 w 18674"/>
                  <a:gd name="csY1" fmla="*/ 19887 h 23273"/>
                  <a:gd name="csX2" fmla="*/ 18497 w 18674"/>
                  <a:gd name="csY2" fmla="*/ 12676 h 23273"/>
                  <a:gd name="csX3" fmla="*/ 3882 w 18674"/>
                  <a:gd name="csY3" fmla="*/ 886 h 23273"/>
                  <a:gd name="csX4" fmla="*/ 13096 w 18674"/>
                  <a:gd name="csY4" fmla="*/ 9886 h 23273"/>
                  <a:gd name="csX5" fmla="*/ 4252 w 18674"/>
                  <a:gd name="csY5" fmla="*/ 14307 h 23273"/>
                  <a:gd name="csX6" fmla="*/ 4093 w 18674"/>
                  <a:gd name="csY6" fmla="*/ 2623 h 23273"/>
                  <a:gd name="csX7" fmla="*/ 13096 w 18674"/>
                  <a:gd name="csY7" fmla="*/ 9886 h 23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273">
                    <a:moveTo>
                      <a:pt x="3882" y="833"/>
                    </a:moveTo>
                    <a:cubicBezTo>
                      <a:pt x="-3056" y="4623"/>
                      <a:pt x="757" y="16044"/>
                      <a:pt x="4146" y="19887"/>
                    </a:cubicBezTo>
                    <a:cubicBezTo>
                      <a:pt x="10660" y="27255"/>
                      <a:pt x="20086" y="21571"/>
                      <a:pt x="18497" y="12676"/>
                    </a:cubicBezTo>
                    <a:cubicBezTo>
                      <a:pt x="16961" y="4254"/>
                      <a:pt x="10024" y="-2483"/>
                      <a:pt x="3882" y="886"/>
                    </a:cubicBezTo>
                    <a:close/>
                    <a:moveTo>
                      <a:pt x="13096" y="9886"/>
                    </a:moveTo>
                    <a:cubicBezTo>
                      <a:pt x="14102" y="15360"/>
                      <a:pt x="8277" y="18887"/>
                      <a:pt x="4252" y="14307"/>
                    </a:cubicBezTo>
                    <a:cubicBezTo>
                      <a:pt x="2187" y="11939"/>
                      <a:pt x="-196" y="4939"/>
                      <a:pt x="4093" y="2623"/>
                    </a:cubicBezTo>
                    <a:cubicBezTo>
                      <a:pt x="7906" y="570"/>
                      <a:pt x="12142" y="4675"/>
                      <a:pt x="13096" y="9886"/>
                    </a:cubicBezTo>
                    <a:close/>
                  </a:path>
                </a:pathLst>
              </a:custGeom>
              <a:solidFill>
                <a:srgbClr val="000000">
                  <a:alpha val="30000"/>
                </a:srgbClr>
              </a:solidFill>
              <a:ln w="5264" cap="flat">
                <a:noFill/>
                <a:prstDash val="solid"/>
                <a:miter/>
              </a:ln>
            </p:spPr>
            <p:txBody>
              <a:bodyPr/>
              <a:lstStyle/>
              <a:p>
                <a:endParaRPr lang="en-US"/>
              </a:p>
            </p:txBody>
          </p:sp>
          <p:sp>
            <p:nvSpPr>
              <p:cNvPr id="1315" name="Freeform 1314">
                <a:extLst>
                  <a:ext uri="{FF2B5EF4-FFF2-40B4-BE49-F238E27FC236}">
                    <a16:creationId xmlns:a16="http://schemas.microsoft.com/office/drawing/2014/main" id="{6AD84CB4-46B3-842A-CBE1-A4689A3C4B75}"/>
                  </a:ext>
                </a:extLst>
              </p:cNvPr>
              <p:cNvSpPr/>
              <p:nvPr/>
            </p:nvSpPr>
            <p:spPr>
              <a:xfrm>
                <a:off x="6893665" y="581996"/>
                <a:ext cx="17976" cy="22090"/>
              </a:xfrm>
              <a:custGeom>
                <a:avLst/>
                <a:gdLst>
                  <a:gd name="csX0" fmla="*/ 3783 w 17976"/>
                  <a:gd name="csY0" fmla="*/ 820 h 22090"/>
                  <a:gd name="csX1" fmla="*/ 3941 w 17976"/>
                  <a:gd name="csY1" fmla="*/ 18926 h 22090"/>
                  <a:gd name="csX2" fmla="*/ 17815 w 17976"/>
                  <a:gd name="csY2" fmla="*/ 11979 h 22090"/>
                  <a:gd name="csX3" fmla="*/ 3783 w 17976"/>
                  <a:gd name="csY3" fmla="*/ 873 h 22090"/>
                  <a:gd name="csX4" fmla="*/ 12626 w 17976"/>
                  <a:gd name="csY4" fmla="*/ 9347 h 22090"/>
                  <a:gd name="csX5" fmla="*/ 4100 w 17976"/>
                  <a:gd name="csY5" fmla="*/ 13610 h 22090"/>
                  <a:gd name="csX6" fmla="*/ 3994 w 17976"/>
                  <a:gd name="csY6" fmla="*/ 2505 h 22090"/>
                  <a:gd name="csX7" fmla="*/ 12626 w 17976"/>
                  <a:gd name="csY7" fmla="*/ 9347 h 220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090">
                    <a:moveTo>
                      <a:pt x="3783" y="820"/>
                    </a:moveTo>
                    <a:cubicBezTo>
                      <a:pt x="-2943" y="4452"/>
                      <a:pt x="711" y="15295"/>
                      <a:pt x="3941" y="18926"/>
                    </a:cubicBezTo>
                    <a:cubicBezTo>
                      <a:pt x="10190" y="25874"/>
                      <a:pt x="19298" y="20400"/>
                      <a:pt x="17815" y="11979"/>
                    </a:cubicBezTo>
                    <a:cubicBezTo>
                      <a:pt x="16386" y="3978"/>
                      <a:pt x="9766" y="-2390"/>
                      <a:pt x="3783" y="873"/>
                    </a:cubicBezTo>
                    <a:close/>
                    <a:moveTo>
                      <a:pt x="12626" y="9347"/>
                    </a:moveTo>
                    <a:cubicBezTo>
                      <a:pt x="13526" y="14558"/>
                      <a:pt x="7913" y="17926"/>
                      <a:pt x="4100" y="13610"/>
                    </a:cubicBezTo>
                    <a:cubicBezTo>
                      <a:pt x="2141" y="11400"/>
                      <a:pt x="-136" y="4715"/>
                      <a:pt x="3994" y="2505"/>
                    </a:cubicBezTo>
                    <a:cubicBezTo>
                      <a:pt x="7648" y="504"/>
                      <a:pt x="11726" y="4452"/>
                      <a:pt x="12626" y="9347"/>
                    </a:cubicBezTo>
                    <a:close/>
                  </a:path>
                </a:pathLst>
              </a:custGeom>
              <a:solidFill>
                <a:srgbClr val="000000">
                  <a:alpha val="30000"/>
                </a:srgbClr>
              </a:solidFill>
              <a:ln w="5264" cap="flat">
                <a:noFill/>
                <a:prstDash val="solid"/>
                <a:miter/>
              </a:ln>
            </p:spPr>
            <p:txBody>
              <a:bodyPr/>
              <a:lstStyle/>
              <a:p>
                <a:endParaRPr lang="en-US"/>
              </a:p>
            </p:txBody>
          </p:sp>
          <p:sp>
            <p:nvSpPr>
              <p:cNvPr id="1316" name="Freeform 1315">
                <a:extLst>
                  <a:ext uri="{FF2B5EF4-FFF2-40B4-BE49-F238E27FC236}">
                    <a16:creationId xmlns:a16="http://schemas.microsoft.com/office/drawing/2014/main" id="{EA98DE72-5078-2736-7349-83CAF8F51A75}"/>
                  </a:ext>
                </a:extLst>
              </p:cNvPr>
              <p:cNvSpPr/>
              <p:nvPr/>
            </p:nvSpPr>
            <p:spPr>
              <a:xfrm>
                <a:off x="6882373" y="594416"/>
                <a:ext cx="13072" cy="18314"/>
              </a:xfrm>
              <a:custGeom>
                <a:avLst/>
                <a:gdLst>
                  <a:gd name="csX0" fmla="*/ 2365 w 13072"/>
                  <a:gd name="csY0" fmla="*/ 558 h 18314"/>
                  <a:gd name="csX1" fmla="*/ 3318 w 13072"/>
                  <a:gd name="csY1" fmla="*/ 15401 h 18314"/>
                  <a:gd name="csX2" fmla="*/ 12850 w 13072"/>
                  <a:gd name="csY2" fmla="*/ 10348 h 18314"/>
                  <a:gd name="csX3" fmla="*/ 2312 w 13072"/>
                  <a:gd name="csY3" fmla="*/ 558 h 18314"/>
                  <a:gd name="csX4" fmla="*/ 9091 w 13072"/>
                  <a:gd name="csY4" fmla="*/ 8032 h 18314"/>
                  <a:gd name="csX5" fmla="*/ 3213 w 13072"/>
                  <a:gd name="csY5" fmla="*/ 11138 h 18314"/>
                  <a:gd name="csX6" fmla="*/ 2630 w 13072"/>
                  <a:gd name="csY6" fmla="*/ 1979 h 18314"/>
                  <a:gd name="csX7" fmla="*/ 9091 w 13072"/>
                  <a:gd name="csY7" fmla="*/ 8032 h 1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072" h="18314">
                    <a:moveTo>
                      <a:pt x="2365" y="558"/>
                    </a:moveTo>
                    <a:cubicBezTo>
                      <a:pt x="-2242" y="3190"/>
                      <a:pt x="883" y="12296"/>
                      <a:pt x="3318" y="15401"/>
                    </a:cubicBezTo>
                    <a:cubicBezTo>
                      <a:pt x="8084" y="21401"/>
                      <a:pt x="14333" y="17349"/>
                      <a:pt x="12850" y="10348"/>
                    </a:cubicBezTo>
                    <a:cubicBezTo>
                      <a:pt x="11473" y="3716"/>
                      <a:pt x="6443" y="-1810"/>
                      <a:pt x="2312" y="558"/>
                    </a:cubicBezTo>
                    <a:close/>
                    <a:moveTo>
                      <a:pt x="9091" y="8032"/>
                    </a:moveTo>
                    <a:cubicBezTo>
                      <a:pt x="9991" y="12348"/>
                      <a:pt x="6178" y="14822"/>
                      <a:pt x="3213" y="11138"/>
                    </a:cubicBezTo>
                    <a:cubicBezTo>
                      <a:pt x="1677" y="9243"/>
                      <a:pt x="-229" y="3611"/>
                      <a:pt x="2630" y="1979"/>
                    </a:cubicBezTo>
                    <a:cubicBezTo>
                      <a:pt x="5172" y="506"/>
                      <a:pt x="8243" y="3927"/>
                      <a:pt x="9091" y="8032"/>
                    </a:cubicBezTo>
                    <a:close/>
                  </a:path>
                </a:pathLst>
              </a:custGeom>
              <a:solidFill>
                <a:srgbClr val="000000">
                  <a:alpha val="30000"/>
                </a:srgbClr>
              </a:solidFill>
              <a:ln w="5264" cap="flat">
                <a:noFill/>
                <a:prstDash val="solid"/>
                <a:miter/>
              </a:ln>
            </p:spPr>
            <p:txBody>
              <a:bodyPr/>
              <a:lstStyle/>
              <a:p>
                <a:endParaRPr lang="en-US"/>
              </a:p>
            </p:txBody>
          </p:sp>
          <p:sp>
            <p:nvSpPr>
              <p:cNvPr id="1317" name="Freeform 1316">
                <a:extLst>
                  <a:ext uri="{FF2B5EF4-FFF2-40B4-BE49-F238E27FC236}">
                    <a16:creationId xmlns:a16="http://schemas.microsoft.com/office/drawing/2014/main" id="{8C77248E-9192-1FA2-022D-D9D0838AB8A1}"/>
                  </a:ext>
                </a:extLst>
              </p:cNvPr>
              <p:cNvSpPr/>
              <p:nvPr/>
            </p:nvSpPr>
            <p:spPr>
              <a:xfrm>
                <a:off x="6896811" y="613166"/>
                <a:ext cx="11689" cy="16415"/>
              </a:xfrm>
              <a:custGeom>
                <a:avLst/>
                <a:gdLst>
                  <a:gd name="csX0" fmla="*/ 2120 w 11689"/>
                  <a:gd name="csY0" fmla="*/ 546 h 16415"/>
                  <a:gd name="csX1" fmla="*/ 2967 w 11689"/>
                  <a:gd name="csY1" fmla="*/ 13810 h 16415"/>
                  <a:gd name="csX2" fmla="*/ 11493 w 11689"/>
                  <a:gd name="csY2" fmla="*/ 9284 h 16415"/>
                  <a:gd name="csX3" fmla="*/ 2120 w 11689"/>
                  <a:gd name="csY3" fmla="*/ 494 h 16415"/>
                  <a:gd name="csX4" fmla="*/ 8103 w 11689"/>
                  <a:gd name="csY4" fmla="*/ 7178 h 16415"/>
                  <a:gd name="csX5" fmla="*/ 2861 w 11689"/>
                  <a:gd name="csY5" fmla="*/ 9968 h 16415"/>
                  <a:gd name="csX6" fmla="*/ 2331 w 11689"/>
                  <a:gd name="csY6" fmla="*/ 1810 h 16415"/>
                  <a:gd name="csX7" fmla="*/ 8103 w 11689"/>
                  <a:gd name="csY7" fmla="*/ 7178 h 16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689" h="16415">
                    <a:moveTo>
                      <a:pt x="2120" y="546"/>
                    </a:moveTo>
                    <a:cubicBezTo>
                      <a:pt x="-2011" y="2915"/>
                      <a:pt x="796" y="11020"/>
                      <a:pt x="2967" y="13810"/>
                    </a:cubicBezTo>
                    <a:cubicBezTo>
                      <a:pt x="7203" y="19179"/>
                      <a:pt x="12816" y="15547"/>
                      <a:pt x="11493" y="9284"/>
                    </a:cubicBezTo>
                    <a:cubicBezTo>
                      <a:pt x="10275" y="3336"/>
                      <a:pt x="5773" y="-1612"/>
                      <a:pt x="2120" y="494"/>
                    </a:cubicBezTo>
                    <a:close/>
                    <a:moveTo>
                      <a:pt x="8103" y="7178"/>
                    </a:moveTo>
                    <a:cubicBezTo>
                      <a:pt x="8898" y="11020"/>
                      <a:pt x="5456" y="13284"/>
                      <a:pt x="2861" y="9968"/>
                    </a:cubicBezTo>
                    <a:cubicBezTo>
                      <a:pt x="1484" y="8231"/>
                      <a:pt x="-210" y="3283"/>
                      <a:pt x="2331" y="1810"/>
                    </a:cubicBezTo>
                    <a:cubicBezTo>
                      <a:pt x="4555" y="494"/>
                      <a:pt x="7362" y="3546"/>
                      <a:pt x="8103" y="7178"/>
                    </a:cubicBezTo>
                    <a:close/>
                  </a:path>
                </a:pathLst>
              </a:custGeom>
              <a:solidFill>
                <a:srgbClr val="000000">
                  <a:alpha val="30000"/>
                </a:srgbClr>
              </a:solidFill>
              <a:ln w="5264" cap="flat">
                <a:noFill/>
                <a:prstDash val="solid"/>
                <a:miter/>
              </a:ln>
            </p:spPr>
            <p:txBody>
              <a:bodyPr/>
              <a:lstStyle/>
              <a:p>
                <a:endParaRPr lang="en-US"/>
              </a:p>
            </p:txBody>
          </p:sp>
          <p:sp>
            <p:nvSpPr>
              <p:cNvPr id="1318" name="Freeform 1317">
                <a:extLst>
                  <a:ext uri="{FF2B5EF4-FFF2-40B4-BE49-F238E27FC236}">
                    <a16:creationId xmlns:a16="http://schemas.microsoft.com/office/drawing/2014/main" id="{06792D61-B904-CAD3-1A1F-F120255C9511}"/>
                  </a:ext>
                </a:extLst>
              </p:cNvPr>
              <p:cNvSpPr/>
              <p:nvPr/>
            </p:nvSpPr>
            <p:spPr>
              <a:xfrm>
                <a:off x="7015463" y="575929"/>
                <a:ext cx="22772" cy="34194"/>
              </a:xfrm>
              <a:custGeom>
                <a:avLst/>
                <a:gdLst>
                  <a:gd name="csX0" fmla="*/ 10717 w 22772"/>
                  <a:gd name="csY0" fmla="*/ 45 h 34194"/>
                  <a:gd name="csX1" fmla="*/ 762 w 22772"/>
                  <a:gd name="csY1" fmla="*/ 25098 h 34194"/>
                  <a:gd name="csX2" fmla="*/ 21997 w 22772"/>
                  <a:gd name="csY2" fmla="*/ 23782 h 34194"/>
                  <a:gd name="csX3" fmla="*/ 10717 w 22772"/>
                  <a:gd name="csY3" fmla="*/ 45 h 34194"/>
                  <a:gd name="csX4" fmla="*/ 16966 w 22772"/>
                  <a:gd name="csY4" fmla="*/ 17098 h 34194"/>
                  <a:gd name="csX5" fmla="*/ 3886 w 22772"/>
                  <a:gd name="csY5" fmla="*/ 17940 h 34194"/>
                  <a:gd name="csX6" fmla="*/ 10029 w 22772"/>
                  <a:gd name="csY6" fmla="*/ 2518 h 34194"/>
                  <a:gd name="csX7" fmla="*/ 16966 w 22772"/>
                  <a:gd name="csY7" fmla="*/ 17098 h 34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72" h="34194">
                    <a:moveTo>
                      <a:pt x="10717" y="45"/>
                    </a:moveTo>
                    <a:cubicBezTo>
                      <a:pt x="285" y="1045"/>
                      <a:pt x="-1250" y="18203"/>
                      <a:pt x="762" y="25098"/>
                    </a:cubicBezTo>
                    <a:cubicBezTo>
                      <a:pt x="4628" y="38467"/>
                      <a:pt x="19137" y="36309"/>
                      <a:pt x="21997" y="23782"/>
                    </a:cubicBezTo>
                    <a:cubicBezTo>
                      <a:pt x="24750" y="11887"/>
                      <a:pt x="19984" y="-850"/>
                      <a:pt x="10717" y="45"/>
                    </a:cubicBezTo>
                    <a:close/>
                    <a:moveTo>
                      <a:pt x="16966" y="17098"/>
                    </a:moveTo>
                    <a:cubicBezTo>
                      <a:pt x="15165" y="24835"/>
                      <a:pt x="6269" y="26098"/>
                      <a:pt x="3886" y="17940"/>
                    </a:cubicBezTo>
                    <a:cubicBezTo>
                      <a:pt x="2668" y="13677"/>
                      <a:pt x="3621" y="3150"/>
                      <a:pt x="10029" y="2518"/>
                    </a:cubicBezTo>
                    <a:cubicBezTo>
                      <a:pt x="15748" y="1992"/>
                      <a:pt x="18660" y="9782"/>
                      <a:pt x="16966" y="17098"/>
                    </a:cubicBezTo>
                    <a:close/>
                  </a:path>
                </a:pathLst>
              </a:custGeom>
              <a:solidFill>
                <a:srgbClr val="000000">
                  <a:alpha val="30000"/>
                </a:srgbClr>
              </a:solidFill>
              <a:ln w="5264" cap="flat">
                <a:noFill/>
                <a:prstDash val="solid"/>
                <a:miter/>
              </a:ln>
            </p:spPr>
            <p:txBody>
              <a:bodyPr/>
              <a:lstStyle/>
              <a:p>
                <a:endParaRPr lang="en-US"/>
              </a:p>
            </p:txBody>
          </p:sp>
          <p:sp>
            <p:nvSpPr>
              <p:cNvPr id="1319" name="Freeform 1318">
                <a:extLst>
                  <a:ext uri="{FF2B5EF4-FFF2-40B4-BE49-F238E27FC236}">
                    <a16:creationId xmlns:a16="http://schemas.microsoft.com/office/drawing/2014/main" id="{CA4E3A7B-E28E-A46D-FFA2-E096A47175BF}"/>
                  </a:ext>
                </a:extLst>
              </p:cNvPr>
              <p:cNvSpPr/>
              <p:nvPr/>
            </p:nvSpPr>
            <p:spPr>
              <a:xfrm>
                <a:off x="6991323" y="579935"/>
                <a:ext cx="20732" cy="31084"/>
              </a:xfrm>
              <a:custGeom>
                <a:avLst/>
                <a:gdLst>
                  <a:gd name="csX0" fmla="*/ 9756 w 20732"/>
                  <a:gd name="csY0" fmla="*/ 38 h 31084"/>
                  <a:gd name="csX1" fmla="*/ 701 w 20732"/>
                  <a:gd name="csY1" fmla="*/ 22829 h 31084"/>
                  <a:gd name="csX2" fmla="*/ 20030 w 20732"/>
                  <a:gd name="csY2" fmla="*/ 21618 h 31084"/>
                  <a:gd name="csX3" fmla="*/ 9809 w 20732"/>
                  <a:gd name="csY3" fmla="*/ 38 h 31084"/>
                  <a:gd name="csX4" fmla="*/ 15423 w 20732"/>
                  <a:gd name="csY4" fmla="*/ 15565 h 31084"/>
                  <a:gd name="csX5" fmla="*/ 3561 w 20732"/>
                  <a:gd name="csY5" fmla="*/ 16302 h 31084"/>
                  <a:gd name="csX6" fmla="*/ 9121 w 20732"/>
                  <a:gd name="csY6" fmla="*/ 2302 h 31084"/>
                  <a:gd name="csX7" fmla="*/ 15423 w 20732"/>
                  <a:gd name="csY7" fmla="*/ 15565 h 31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732" h="31084">
                    <a:moveTo>
                      <a:pt x="9756" y="38"/>
                    </a:moveTo>
                    <a:cubicBezTo>
                      <a:pt x="278" y="933"/>
                      <a:pt x="-1152" y="16565"/>
                      <a:pt x="701" y="22829"/>
                    </a:cubicBezTo>
                    <a:cubicBezTo>
                      <a:pt x="4196" y="34935"/>
                      <a:pt x="17382" y="33040"/>
                      <a:pt x="20030" y="21618"/>
                    </a:cubicBezTo>
                    <a:cubicBezTo>
                      <a:pt x="22519" y="10776"/>
                      <a:pt x="18229" y="-751"/>
                      <a:pt x="9809" y="38"/>
                    </a:cubicBezTo>
                    <a:close/>
                    <a:moveTo>
                      <a:pt x="15423" y="15565"/>
                    </a:moveTo>
                    <a:cubicBezTo>
                      <a:pt x="13834" y="22566"/>
                      <a:pt x="5732" y="23776"/>
                      <a:pt x="3561" y="16302"/>
                    </a:cubicBezTo>
                    <a:cubicBezTo>
                      <a:pt x="2449" y="12460"/>
                      <a:pt x="3296" y="2828"/>
                      <a:pt x="9121" y="2302"/>
                    </a:cubicBezTo>
                    <a:cubicBezTo>
                      <a:pt x="14311" y="1828"/>
                      <a:pt x="16958" y="8933"/>
                      <a:pt x="15423" y="15565"/>
                    </a:cubicBezTo>
                    <a:close/>
                  </a:path>
                </a:pathLst>
              </a:custGeom>
              <a:solidFill>
                <a:srgbClr val="000000">
                  <a:alpha val="30000"/>
                </a:srgbClr>
              </a:solidFill>
              <a:ln w="5264" cap="flat">
                <a:noFill/>
                <a:prstDash val="solid"/>
                <a:miter/>
              </a:ln>
            </p:spPr>
            <p:txBody>
              <a:bodyPr/>
              <a:lstStyle/>
              <a:p>
                <a:endParaRPr lang="en-US"/>
              </a:p>
            </p:txBody>
          </p:sp>
          <p:sp>
            <p:nvSpPr>
              <p:cNvPr id="1320" name="Freeform 1319">
                <a:extLst>
                  <a:ext uri="{FF2B5EF4-FFF2-40B4-BE49-F238E27FC236}">
                    <a16:creationId xmlns:a16="http://schemas.microsoft.com/office/drawing/2014/main" id="{7DE5F790-8ADA-FE95-DC97-BFB70137DFD3}"/>
                  </a:ext>
                </a:extLst>
              </p:cNvPr>
              <p:cNvSpPr/>
              <p:nvPr/>
            </p:nvSpPr>
            <p:spPr>
              <a:xfrm>
                <a:off x="6969800" y="582735"/>
                <a:ext cx="18970" cy="28399"/>
              </a:xfrm>
              <a:custGeom>
                <a:avLst/>
                <a:gdLst>
                  <a:gd name="csX0" fmla="*/ 7132 w 18970"/>
                  <a:gd name="csY0" fmla="*/ 187 h 28399"/>
                  <a:gd name="csX1" fmla="*/ 1466 w 18970"/>
                  <a:gd name="csY1" fmla="*/ 21872 h 28399"/>
                  <a:gd name="csX2" fmla="*/ 18835 w 18970"/>
                  <a:gd name="csY2" fmla="*/ 18608 h 28399"/>
                  <a:gd name="csX3" fmla="*/ 7079 w 18970"/>
                  <a:gd name="csY3" fmla="*/ 187 h 28399"/>
                  <a:gd name="csX4" fmla="*/ 14069 w 18970"/>
                  <a:gd name="csY4" fmla="*/ 13608 h 28399"/>
                  <a:gd name="csX5" fmla="*/ 3372 w 18970"/>
                  <a:gd name="csY5" fmla="*/ 15608 h 28399"/>
                  <a:gd name="csX6" fmla="*/ 6867 w 18970"/>
                  <a:gd name="csY6" fmla="*/ 2292 h 28399"/>
                  <a:gd name="csX7" fmla="*/ 14069 w 18970"/>
                  <a:gd name="csY7" fmla="*/ 13608 h 28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970" h="28399">
                    <a:moveTo>
                      <a:pt x="7132" y="187"/>
                    </a:moveTo>
                    <a:cubicBezTo>
                      <a:pt x="-1341" y="2081"/>
                      <a:pt x="-864" y="16398"/>
                      <a:pt x="1466" y="21872"/>
                    </a:cubicBezTo>
                    <a:cubicBezTo>
                      <a:pt x="6020" y="32504"/>
                      <a:pt x="17776" y="29240"/>
                      <a:pt x="18835" y="18608"/>
                    </a:cubicBezTo>
                    <a:cubicBezTo>
                      <a:pt x="19894" y="8503"/>
                      <a:pt x="14651" y="-1498"/>
                      <a:pt x="7079" y="187"/>
                    </a:cubicBezTo>
                    <a:close/>
                    <a:moveTo>
                      <a:pt x="14069" y="13608"/>
                    </a:moveTo>
                    <a:cubicBezTo>
                      <a:pt x="13380" y="20135"/>
                      <a:pt x="6179" y="22135"/>
                      <a:pt x="3372" y="15608"/>
                    </a:cubicBezTo>
                    <a:cubicBezTo>
                      <a:pt x="1942" y="12240"/>
                      <a:pt x="1625" y="3450"/>
                      <a:pt x="6867" y="2292"/>
                    </a:cubicBezTo>
                    <a:cubicBezTo>
                      <a:pt x="11527" y="1239"/>
                      <a:pt x="14704" y="7397"/>
                      <a:pt x="14069" y="13608"/>
                    </a:cubicBezTo>
                    <a:close/>
                  </a:path>
                </a:pathLst>
              </a:custGeom>
              <a:solidFill>
                <a:srgbClr val="000000">
                  <a:alpha val="30000"/>
                </a:srgbClr>
              </a:solidFill>
              <a:ln w="5264" cap="flat">
                <a:noFill/>
                <a:prstDash val="solid"/>
                <a:miter/>
              </a:ln>
            </p:spPr>
            <p:txBody>
              <a:bodyPr/>
              <a:lstStyle/>
              <a:p>
                <a:endParaRPr lang="en-US"/>
              </a:p>
            </p:txBody>
          </p:sp>
          <p:sp>
            <p:nvSpPr>
              <p:cNvPr id="1321" name="Freeform 1320">
                <a:extLst>
                  <a:ext uri="{FF2B5EF4-FFF2-40B4-BE49-F238E27FC236}">
                    <a16:creationId xmlns:a16="http://schemas.microsoft.com/office/drawing/2014/main" id="{EB167764-A14E-9202-8461-991F30D9E906}"/>
                  </a:ext>
                </a:extLst>
              </p:cNvPr>
              <p:cNvSpPr/>
              <p:nvPr/>
            </p:nvSpPr>
            <p:spPr>
              <a:xfrm>
                <a:off x="6948433" y="587646"/>
                <a:ext cx="18354" cy="27485"/>
              </a:xfrm>
              <a:custGeom>
                <a:avLst/>
                <a:gdLst>
                  <a:gd name="csX0" fmla="*/ 6894 w 18354"/>
                  <a:gd name="csY0" fmla="*/ 223 h 27485"/>
                  <a:gd name="csX1" fmla="*/ 1439 w 18354"/>
                  <a:gd name="csY1" fmla="*/ 21171 h 27485"/>
                  <a:gd name="csX2" fmla="*/ 18226 w 18354"/>
                  <a:gd name="csY2" fmla="*/ 18013 h 27485"/>
                  <a:gd name="csX3" fmla="*/ 6894 w 18354"/>
                  <a:gd name="csY3" fmla="*/ 170 h 27485"/>
                  <a:gd name="csX4" fmla="*/ 13566 w 18354"/>
                  <a:gd name="csY4" fmla="*/ 13223 h 27485"/>
                  <a:gd name="csX5" fmla="*/ 3240 w 18354"/>
                  <a:gd name="csY5" fmla="*/ 15171 h 27485"/>
                  <a:gd name="csX6" fmla="*/ 6629 w 18354"/>
                  <a:gd name="csY6" fmla="*/ 2275 h 27485"/>
                  <a:gd name="csX7" fmla="*/ 13619 w 18354"/>
                  <a:gd name="csY7" fmla="*/ 13223 h 27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54" h="27485">
                    <a:moveTo>
                      <a:pt x="6894" y="223"/>
                    </a:moveTo>
                    <a:cubicBezTo>
                      <a:pt x="-1314" y="2065"/>
                      <a:pt x="-838" y="15855"/>
                      <a:pt x="1439" y="21171"/>
                    </a:cubicBezTo>
                    <a:cubicBezTo>
                      <a:pt x="5835" y="31434"/>
                      <a:pt x="17167" y="28329"/>
                      <a:pt x="18226" y="18013"/>
                    </a:cubicBezTo>
                    <a:cubicBezTo>
                      <a:pt x="19232" y="8276"/>
                      <a:pt x="14201" y="-1409"/>
                      <a:pt x="6894" y="170"/>
                    </a:cubicBezTo>
                    <a:close/>
                    <a:moveTo>
                      <a:pt x="13566" y="13223"/>
                    </a:moveTo>
                    <a:cubicBezTo>
                      <a:pt x="12931" y="19539"/>
                      <a:pt x="5941" y="21487"/>
                      <a:pt x="3240" y="15171"/>
                    </a:cubicBezTo>
                    <a:cubicBezTo>
                      <a:pt x="1863" y="11907"/>
                      <a:pt x="1545" y="3381"/>
                      <a:pt x="6629" y="2275"/>
                    </a:cubicBezTo>
                    <a:cubicBezTo>
                      <a:pt x="11130" y="1275"/>
                      <a:pt x="14201" y="7223"/>
                      <a:pt x="13619" y="13223"/>
                    </a:cubicBezTo>
                    <a:close/>
                  </a:path>
                </a:pathLst>
              </a:custGeom>
              <a:solidFill>
                <a:srgbClr val="000000">
                  <a:alpha val="30000"/>
                </a:srgbClr>
              </a:solidFill>
              <a:ln w="5264" cap="flat">
                <a:noFill/>
                <a:prstDash val="solid"/>
                <a:miter/>
              </a:ln>
            </p:spPr>
            <p:txBody>
              <a:bodyPr/>
              <a:lstStyle/>
              <a:p>
                <a:endParaRPr lang="en-US"/>
              </a:p>
            </p:txBody>
          </p:sp>
          <p:sp>
            <p:nvSpPr>
              <p:cNvPr id="1322" name="Freeform 1321">
                <a:extLst>
                  <a:ext uri="{FF2B5EF4-FFF2-40B4-BE49-F238E27FC236}">
                    <a16:creationId xmlns:a16="http://schemas.microsoft.com/office/drawing/2014/main" id="{6167C274-7886-66A2-C8A4-B2BCBCB67687}"/>
                  </a:ext>
                </a:extLst>
              </p:cNvPr>
              <p:cNvSpPr/>
              <p:nvPr/>
            </p:nvSpPr>
            <p:spPr>
              <a:xfrm>
                <a:off x="6928025" y="594487"/>
                <a:ext cx="18388" cy="25247"/>
              </a:xfrm>
              <a:custGeom>
                <a:avLst/>
                <a:gdLst>
                  <a:gd name="csX0" fmla="*/ 6967 w 18388"/>
                  <a:gd name="csY0" fmla="*/ 225 h 25247"/>
                  <a:gd name="csX1" fmla="*/ 1407 w 18388"/>
                  <a:gd name="csY1" fmla="*/ 19489 h 25247"/>
                  <a:gd name="csX2" fmla="*/ 18247 w 18388"/>
                  <a:gd name="csY2" fmla="*/ 16488 h 25247"/>
                  <a:gd name="csX3" fmla="*/ 7020 w 18388"/>
                  <a:gd name="csY3" fmla="*/ 172 h 25247"/>
                  <a:gd name="csX4" fmla="*/ 13587 w 18388"/>
                  <a:gd name="csY4" fmla="*/ 12120 h 25247"/>
                  <a:gd name="csX5" fmla="*/ 3260 w 18388"/>
                  <a:gd name="csY5" fmla="*/ 13962 h 25247"/>
                  <a:gd name="csX6" fmla="*/ 6702 w 18388"/>
                  <a:gd name="csY6" fmla="*/ 2119 h 25247"/>
                  <a:gd name="csX7" fmla="*/ 13587 w 18388"/>
                  <a:gd name="csY7" fmla="*/ 12120 h 25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88" h="25247">
                    <a:moveTo>
                      <a:pt x="6967" y="225"/>
                    </a:moveTo>
                    <a:cubicBezTo>
                      <a:pt x="-1241" y="1962"/>
                      <a:pt x="-870" y="14646"/>
                      <a:pt x="1407" y="19489"/>
                    </a:cubicBezTo>
                    <a:cubicBezTo>
                      <a:pt x="5749" y="28910"/>
                      <a:pt x="17135" y="25962"/>
                      <a:pt x="18247" y="16488"/>
                    </a:cubicBezTo>
                    <a:cubicBezTo>
                      <a:pt x="19306" y="7541"/>
                      <a:pt x="14328" y="-1354"/>
                      <a:pt x="7020" y="172"/>
                    </a:cubicBezTo>
                    <a:close/>
                    <a:moveTo>
                      <a:pt x="13587" y="12120"/>
                    </a:moveTo>
                    <a:cubicBezTo>
                      <a:pt x="12898" y="17910"/>
                      <a:pt x="5908" y="19752"/>
                      <a:pt x="3260" y="13962"/>
                    </a:cubicBezTo>
                    <a:cubicBezTo>
                      <a:pt x="1884" y="10962"/>
                      <a:pt x="1619" y="3172"/>
                      <a:pt x="6702" y="2119"/>
                    </a:cubicBezTo>
                    <a:cubicBezTo>
                      <a:pt x="11204" y="1172"/>
                      <a:pt x="14275" y="6646"/>
                      <a:pt x="13587" y="12120"/>
                    </a:cubicBezTo>
                    <a:close/>
                  </a:path>
                </a:pathLst>
              </a:custGeom>
              <a:solidFill>
                <a:srgbClr val="000000">
                  <a:alpha val="30000"/>
                </a:srgbClr>
              </a:solidFill>
              <a:ln w="5264" cap="flat">
                <a:noFill/>
                <a:prstDash val="solid"/>
                <a:miter/>
              </a:ln>
            </p:spPr>
            <p:txBody>
              <a:bodyPr/>
              <a:lstStyle/>
              <a:p>
                <a:endParaRPr lang="en-US"/>
              </a:p>
            </p:txBody>
          </p:sp>
          <p:sp>
            <p:nvSpPr>
              <p:cNvPr id="1323" name="Freeform 1322">
                <a:extLst>
                  <a:ext uri="{FF2B5EF4-FFF2-40B4-BE49-F238E27FC236}">
                    <a16:creationId xmlns:a16="http://schemas.microsoft.com/office/drawing/2014/main" id="{9E8B3EA3-6158-6B3E-4AE1-2F2C26E8CF4C}"/>
                  </a:ext>
                </a:extLst>
              </p:cNvPr>
              <p:cNvSpPr/>
              <p:nvPr/>
            </p:nvSpPr>
            <p:spPr>
              <a:xfrm>
                <a:off x="6909275" y="602328"/>
                <a:ext cx="18330" cy="23528"/>
              </a:xfrm>
              <a:custGeom>
                <a:avLst/>
                <a:gdLst>
                  <a:gd name="csX0" fmla="*/ 4324 w 18330"/>
                  <a:gd name="csY0" fmla="*/ 752 h 23528"/>
                  <a:gd name="csX1" fmla="*/ 3477 w 18330"/>
                  <a:gd name="csY1" fmla="*/ 19753 h 23528"/>
                  <a:gd name="csX2" fmla="*/ 18251 w 18330"/>
                  <a:gd name="csY2" fmla="*/ 13332 h 23528"/>
                  <a:gd name="csX3" fmla="*/ 4324 w 18330"/>
                  <a:gd name="csY3" fmla="*/ 700 h 23528"/>
                  <a:gd name="csX4" fmla="*/ 13008 w 18330"/>
                  <a:gd name="csY4" fmla="*/ 10331 h 23528"/>
                  <a:gd name="csX5" fmla="*/ 3953 w 18330"/>
                  <a:gd name="csY5" fmla="*/ 14279 h 23528"/>
                  <a:gd name="csX6" fmla="*/ 4483 w 18330"/>
                  <a:gd name="csY6" fmla="*/ 2594 h 23528"/>
                  <a:gd name="csX7" fmla="*/ 13061 w 18330"/>
                  <a:gd name="csY7" fmla="*/ 10331 h 23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30" h="23528">
                    <a:moveTo>
                      <a:pt x="4324" y="752"/>
                    </a:moveTo>
                    <a:cubicBezTo>
                      <a:pt x="-2825" y="4121"/>
                      <a:pt x="352" y="15753"/>
                      <a:pt x="3477" y="19753"/>
                    </a:cubicBezTo>
                    <a:cubicBezTo>
                      <a:pt x="9566" y="27490"/>
                      <a:pt x="19310" y="22332"/>
                      <a:pt x="18251" y="13332"/>
                    </a:cubicBezTo>
                    <a:cubicBezTo>
                      <a:pt x="17245" y="4805"/>
                      <a:pt x="10678" y="-2301"/>
                      <a:pt x="4324" y="700"/>
                    </a:cubicBezTo>
                    <a:close/>
                    <a:moveTo>
                      <a:pt x="13008" y="10331"/>
                    </a:moveTo>
                    <a:cubicBezTo>
                      <a:pt x="13697" y="15858"/>
                      <a:pt x="7660" y="19016"/>
                      <a:pt x="3953" y="14279"/>
                    </a:cubicBezTo>
                    <a:cubicBezTo>
                      <a:pt x="2047" y="11805"/>
                      <a:pt x="88" y="4647"/>
                      <a:pt x="4483" y="2594"/>
                    </a:cubicBezTo>
                    <a:cubicBezTo>
                      <a:pt x="8401" y="752"/>
                      <a:pt x="12426" y="5121"/>
                      <a:pt x="13061" y="10331"/>
                    </a:cubicBezTo>
                    <a:close/>
                  </a:path>
                </a:pathLst>
              </a:custGeom>
              <a:solidFill>
                <a:srgbClr val="000000">
                  <a:alpha val="30000"/>
                </a:srgbClr>
              </a:solidFill>
              <a:ln w="5264" cap="flat">
                <a:noFill/>
                <a:prstDash val="solid"/>
                <a:miter/>
              </a:ln>
            </p:spPr>
            <p:txBody>
              <a:bodyPr/>
              <a:lstStyle/>
              <a:p>
                <a:endParaRPr lang="en-US"/>
              </a:p>
            </p:txBody>
          </p:sp>
          <p:sp>
            <p:nvSpPr>
              <p:cNvPr id="1324" name="Freeform 1323">
                <a:extLst>
                  <a:ext uri="{FF2B5EF4-FFF2-40B4-BE49-F238E27FC236}">
                    <a16:creationId xmlns:a16="http://schemas.microsoft.com/office/drawing/2014/main" id="{8D965DE0-B478-76FD-0017-31CE0883EFF4}"/>
                  </a:ext>
                </a:extLst>
              </p:cNvPr>
              <p:cNvSpPr/>
              <p:nvPr/>
            </p:nvSpPr>
            <p:spPr>
              <a:xfrm>
                <a:off x="7019531" y="618756"/>
                <a:ext cx="15505" cy="23162"/>
              </a:xfrm>
              <a:custGeom>
                <a:avLst/>
                <a:gdLst>
                  <a:gd name="csX0" fmla="*/ 7867 w 15505"/>
                  <a:gd name="csY0" fmla="*/ 61 h 23162"/>
                  <a:gd name="csX1" fmla="*/ 347 w 15505"/>
                  <a:gd name="csY1" fmla="*/ 16693 h 23162"/>
                  <a:gd name="csX2" fmla="*/ 14751 w 15505"/>
                  <a:gd name="csY2" fmla="*/ 16430 h 23162"/>
                  <a:gd name="csX3" fmla="*/ 7867 w 15505"/>
                  <a:gd name="csY3" fmla="*/ 8 h 23162"/>
                  <a:gd name="csX4" fmla="*/ 11573 w 15505"/>
                  <a:gd name="csY4" fmla="*/ 11798 h 23162"/>
                  <a:gd name="csX5" fmla="*/ 2730 w 15505"/>
                  <a:gd name="csY5" fmla="*/ 11956 h 23162"/>
                  <a:gd name="csX6" fmla="*/ 7337 w 15505"/>
                  <a:gd name="csY6" fmla="*/ 1745 h 23162"/>
                  <a:gd name="csX7" fmla="*/ 11573 w 15505"/>
                  <a:gd name="csY7" fmla="*/ 11851 h 231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505" h="23162">
                    <a:moveTo>
                      <a:pt x="7867" y="61"/>
                    </a:moveTo>
                    <a:cubicBezTo>
                      <a:pt x="771" y="429"/>
                      <a:pt x="-818" y="11956"/>
                      <a:pt x="347" y="16693"/>
                    </a:cubicBezTo>
                    <a:cubicBezTo>
                      <a:pt x="2571" y="25851"/>
                      <a:pt x="12421" y="24851"/>
                      <a:pt x="14751" y="16430"/>
                    </a:cubicBezTo>
                    <a:cubicBezTo>
                      <a:pt x="16975" y="8482"/>
                      <a:pt x="14168" y="-308"/>
                      <a:pt x="7867" y="8"/>
                    </a:cubicBezTo>
                    <a:close/>
                    <a:moveTo>
                      <a:pt x="11573" y="11798"/>
                    </a:moveTo>
                    <a:cubicBezTo>
                      <a:pt x="10144" y="16956"/>
                      <a:pt x="4054" y="17588"/>
                      <a:pt x="2730" y="11956"/>
                    </a:cubicBezTo>
                    <a:cubicBezTo>
                      <a:pt x="2042" y="9061"/>
                      <a:pt x="2995" y="1956"/>
                      <a:pt x="7337" y="1745"/>
                    </a:cubicBezTo>
                    <a:cubicBezTo>
                      <a:pt x="11203" y="1535"/>
                      <a:pt x="12950" y="6956"/>
                      <a:pt x="11573" y="11851"/>
                    </a:cubicBezTo>
                    <a:close/>
                  </a:path>
                </a:pathLst>
              </a:custGeom>
              <a:solidFill>
                <a:srgbClr val="000000">
                  <a:alpha val="30000"/>
                </a:srgbClr>
              </a:solidFill>
              <a:ln w="5264" cap="flat">
                <a:noFill/>
                <a:prstDash val="solid"/>
                <a:miter/>
              </a:ln>
            </p:spPr>
            <p:txBody>
              <a:bodyPr/>
              <a:lstStyle/>
              <a:p>
                <a:endParaRPr lang="en-US"/>
              </a:p>
            </p:txBody>
          </p:sp>
          <p:sp>
            <p:nvSpPr>
              <p:cNvPr id="1325" name="Freeform 1324">
                <a:extLst>
                  <a:ext uri="{FF2B5EF4-FFF2-40B4-BE49-F238E27FC236}">
                    <a16:creationId xmlns:a16="http://schemas.microsoft.com/office/drawing/2014/main" id="{BB93DCEA-2A04-09CC-7193-E065EA74E75C}"/>
                  </a:ext>
                </a:extLst>
              </p:cNvPr>
              <p:cNvSpPr/>
              <p:nvPr/>
            </p:nvSpPr>
            <p:spPr>
              <a:xfrm>
                <a:off x="7003498" y="621980"/>
                <a:ext cx="14128" cy="21024"/>
              </a:xfrm>
              <a:custGeom>
                <a:avLst/>
                <a:gdLst>
                  <a:gd name="csX0" fmla="*/ 5154 w 14128"/>
                  <a:gd name="csY0" fmla="*/ 153 h 21024"/>
                  <a:gd name="csX1" fmla="*/ 1183 w 14128"/>
                  <a:gd name="csY1" fmla="*/ 16259 h 21024"/>
                  <a:gd name="csX2" fmla="*/ 14051 w 14128"/>
                  <a:gd name="csY2" fmla="*/ 13680 h 21024"/>
                  <a:gd name="csX3" fmla="*/ 5207 w 14128"/>
                  <a:gd name="csY3" fmla="*/ 153 h 21024"/>
                  <a:gd name="csX4" fmla="*/ 10397 w 14128"/>
                  <a:gd name="csY4" fmla="*/ 10049 h 21024"/>
                  <a:gd name="csX5" fmla="*/ 2507 w 14128"/>
                  <a:gd name="csY5" fmla="*/ 11628 h 21024"/>
                  <a:gd name="csX6" fmla="*/ 4942 w 14128"/>
                  <a:gd name="csY6" fmla="*/ 1732 h 21024"/>
                  <a:gd name="csX7" fmla="*/ 10397 w 14128"/>
                  <a:gd name="csY7" fmla="*/ 10049 h 210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128" h="21024">
                    <a:moveTo>
                      <a:pt x="5154" y="153"/>
                    </a:moveTo>
                    <a:cubicBezTo>
                      <a:pt x="-1094" y="1627"/>
                      <a:pt x="-618" y="12207"/>
                      <a:pt x="1183" y="16259"/>
                    </a:cubicBezTo>
                    <a:cubicBezTo>
                      <a:pt x="4678" y="24102"/>
                      <a:pt x="13309" y="21575"/>
                      <a:pt x="14051" y="13680"/>
                    </a:cubicBezTo>
                    <a:cubicBezTo>
                      <a:pt x="14739" y="6206"/>
                      <a:pt x="10767" y="-1162"/>
                      <a:pt x="5207" y="153"/>
                    </a:cubicBezTo>
                    <a:close/>
                    <a:moveTo>
                      <a:pt x="10397" y="10049"/>
                    </a:moveTo>
                    <a:cubicBezTo>
                      <a:pt x="9973" y="14891"/>
                      <a:pt x="4625" y="16417"/>
                      <a:pt x="2507" y="11628"/>
                    </a:cubicBezTo>
                    <a:cubicBezTo>
                      <a:pt x="1395" y="9154"/>
                      <a:pt x="1077" y="2627"/>
                      <a:pt x="4942" y="1732"/>
                    </a:cubicBezTo>
                    <a:cubicBezTo>
                      <a:pt x="8385" y="943"/>
                      <a:pt x="10820" y="5469"/>
                      <a:pt x="10397" y="10049"/>
                    </a:cubicBezTo>
                    <a:close/>
                  </a:path>
                </a:pathLst>
              </a:custGeom>
              <a:solidFill>
                <a:srgbClr val="000000">
                  <a:alpha val="30000"/>
                </a:srgbClr>
              </a:solidFill>
              <a:ln w="5264" cap="flat">
                <a:noFill/>
                <a:prstDash val="solid"/>
                <a:miter/>
              </a:ln>
            </p:spPr>
            <p:txBody>
              <a:bodyPr/>
              <a:lstStyle/>
              <a:p>
                <a:endParaRPr lang="en-US"/>
              </a:p>
            </p:txBody>
          </p:sp>
          <p:sp>
            <p:nvSpPr>
              <p:cNvPr id="1326" name="Freeform 1325">
                <a:extLst>
                  <a:ext uri="{FF2B5EF4-FFF2-40B4-BE49-F238E27FC236}">
                    <a16:creationId xmlns:a16="http://schemas.microsoft.com/office/drawing/2014/main" id="{1F9B90D9-905B-D593-2DC3-A705A5052BC9}"/>
                  </a:ext>
                </a:extLst>
              </p:cNvPr>
              <p:cNvSpPr/>
              <p:nvPr/>
            </p:nvSpPr>
            <p:spPr>
              <a:xfrm>
                <a:off x="6988878" y="622950"/>
                <a:ext cx="12808" cy="19270"/>
              </a:xfrm>
              <a:custGeom>
                <a:avLst/>
                <a:gdLst>
                  <a:gd name="csX0" fmla="*/ 5265 w 12808"/>
                  <a:gd name="csY0" fmla="*/ 131 h 19270"/>
                  <a:gd name="csX1" fmla="*/ 764 w 12808"/>
                  <a:gd name="csY1" fmla="*/ 14605 h 19270"/>
                  <a:gd name="csX2" fmla="*/ 12626 w 12808"/>
                  <a:gd name="csY2" fmla="*/ 12921 h 19270"/>
                  <a:gd name="csX3" fmla="*/ 5265 w 12808"/>
                  <a:gd name="csY3" fmla="*/ 78 h 19270"/>
                  <a:gd name="csX4" fmla="*/ 9501 w 12808"/>
                  <a:gd name="csY4" fmla="*/ 9447 h 19270"/>
                  <a:gd name="csX5" fmla="*/ 2194 w 12808"/>
                  <a:gd name="csY5" fmla="*/ 10500 h 19270"/>
                  <a:gd name="csX6" fmla="*/ 4947 w 12808"/>
                  <a:gd name="csY6" fmla="*/ 1605 h 19270"/>
                  <a:gd name="csX7" fmla="*/ 9448 w 12808"/>
                  <a:gd name="csY7" fmla="*/ 9500 h 192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808" h="19270">
                    <a:moveTo>
                      <a:pt x="5265" y="131"/>
                    </a:moveTo>
                    <a:cubicBezTo>
                      <a:pt x="-560" y="1131"/>
                      <a:pt x="-666" y="10815"/>
                      <a:pt x="764" y="14605"/>
                    </a:cubicBezTo>
                    <a:cubicBezTo>
                      <a:pt x="3517" y="21921"/>
                      <a:pt x="11567" y="20079"/>
                      <a:pt x="12626" y="12921"/>
                    </a:cubicBezTo>
                    <a:cubicBezTo>
                      <a:pt x="13632" y="6131"/>
                      <a:pt x="10402" y="-817"/>
                      <a:pt x="5265" y="78"/>
                    </a:cubicBezTo>
                    <a:close/>
                    <a:moveTo>
                      <a:pt x="9501" y="9447"/>
                    </a:moveTo>
                    <a:cubicBezTo>
                      <a:pt x="8866" y="13868"/>
                      <a:pt x="3888" y="14973"/>
                      <a:pt x="2194" y="10500"/>
                    </a:cubicBezTo>
                    <a:cubicBezTo>
                      <a:pt x="1293" y="8184"/>
                      <a:pt x="1399" y="2236"/>
                      <a:pt x="4947" y="1605"/>
                    </a:cubicBezTo>
                    <a:cubicBezTo>
                      <a:pt x="8125" y="1026"/>
                      <a:pt x="10084" y="5289"/>
                      <a:pt x="9448" y="9500"/>
                    </a:cubicBezTo>
                    <a:close/>
                  </a:path>
                </a:pathLst>
              </a:custGeom>
              <a:solidFill>
                <a:srgbClr val="000000">
                  <a:alpha val="30000"/>
                </a:srgbClr>
              </a:solidFill>
              <a:ln w="5264" cap="flat">
                <a:noFill/>
                <a:prstDash val="solid"/>
                <a:miter/>
              </a:ln>
            </p:spPr>
            <p:txBody>
              <a:bodyPr/>
              <a:lstStyle/>
              <a:p>
                <a:endParaRPr lang="en-US"/>
              </a:p>
            </p:txBody>
          </p:sp>
          <p:sp>
            <p:nvSpPr>
              <p:cNvPr id="1327" name="Freeform 1326">
                <a:extLst>
                  <a:ext uri="{FF2B5EF4-FFF2-40B4-BE49-F238E27FC236}">
                    <a16:creationId xmlns:a16="http://schemas.microsoft.com/office/drawing/2014/main" id="{E73A4CCC-9B40-40E0-2F14-4261E3D27E60}"/>
                  </a:ext>
                </a:extLst>
              </p:cNvPr>
              <p:cNvSpPr/>
              <p:nvPr/>
            </p:nvSpPr>
            <p:spPr>
              <a:xfrm>
                <a:off x="6974344" y="626588"/>
                <a:ext cx="12413" cy="18634"/>
              </a:xfrm>
              <a:custGeom>
                <a:avLst/>
                <a:gdLst>
                  <a:gd name="csX0" fmla="*/ 5077 w 12413"/>
                  <a:gd name="csY0" fmla="*/ 125 h 18634"/>
                  <a:gd name="csX1" fmla="*/ 734 w 12413"/>
                  <a:gd name="csY1" fmla="*/ 14125 h 18634"/>
                  <a:gd name="csX2" fmla="*/ 12226 w 12413"/>
                  <a:gd name="csY2" fmla="*/ 12494 h 18634"/>
                  <a:gd name="csX3" fmla="*/ 5130 w 12413"/>
                  <a:gd name="csY3" fmla="*/ 72 h 18634"/>
                  <a:gd name="csX4" fmla="*/ 9154 w 12413"/>
                  <a:gd name="csY4" fmla="*/ 9125 h 18634"/>
                  <a:gd name="csX5" fmla="*/ 2111 w 12413"/>
                  <a:gd name="csY5" fmla="*/ 10125 h 18634"/>
                  <a:gd name="csX6" fmla="*/ 4812 w 12413"/>
                  <a:gd name="csY6" fmla="*/ 1493 h 18634"/>
                  <a:gd name="csX7" fmla="*/ 9207 w 12413"/>
                  <a:gd name="csY7" fmla="*/ 9125 h 186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413" h="18634">
                    <a:moveTo>
                      <a:pt x="5077" y="125"/>
                    </a:moveTo>
                    <a:cubicBezTo>
                      <a:pt x="-536" y="1125"/>
                      <a:pt x="-642" y="10494"/>
                      <a:pt x="734" y="14125"/>
                    </a:cubicBezTo>
                    <a:cubicBezTo>
                      <a:pt x="3382" y="21178"/>
                      <a:pt x="11167" y="19441"/>
                      <a:pt x="12226" y="12494"/>
                    </a:cubicBezTo>
                    <a:cubicBezTo>
                      <a:pt x="13232" y="5914"/>
                      <a:pt x="10107" y="-770"/>
                      <a:pt x="5130" y="72"/>
                    </a:cubicBezTo>
                    <a:close/>
                    <a:moveTo>
                      <a:pt x="9154" y="9125"/>
                    </a:moveTo>
                    <a:cubicBezTo>
                      <a:pt x="8519" y="13388"/>
                      <a:pt x="3753" y="14494"/>
                      <a:pt x="2111" y="10125"/>
                    </a:cubicBezTo>
                    <a:cubicBezTo>
                      <a:pt x="1264" y="7862"/>
                      <a:pt x="1317" y="2125"/>
                      <a:pt x="4812" y="1493"/>
                    </a:cubicBezTo>
                    <a:cubicBezTo>
                      <a:pt x="7883" y="967"/>
                      <a:pt x="9790" y="5072"/>
                      <a:pt x="9207" y="9125"/>
                    </a:cubicBezTo>
                    <a:close/>
                  </a:path>
                </a:pathLst>
              </a:custGeom>
              <a:solidFill>
                <a:srgbClr val="000000">
                  <a:alpha val="30000"/>
                </a:srgbClr>
              </a:solidFill>
              <a:ln w="5264" cap="flat">
                <a:noFill/>
                <a:prstDash val="solid"/>
                <a:miter/>
              </a:ln>
            </p:spPr>
            <p:txBody>
              <a:bodyPr/>
              <a:lstStyle/>
              <a:p>
                <a:endParaRPr lang="en-US"/>
              </a:p>
            </p:txBody>
          </p:sp>
          <p:sp>
            <p:nvSpPr>
              <p:cNvPr id="1328" name="Freeform 1327">
                <a:extLst>
                  <a:ext uri="{FF2B5EF4-FFF2-40B4-BE49-F238E27FC236}">
                    <a16:creationId xmlns:a16="http://schemas.microsoft.com/office/drawing/2014/main" id="{14959F44-4931-D4EA-31ED-3C7ADDE7FBF4}"/>
                  </a:ext>
                </a:extLst>
              </p:cNvPr>
              <p:cNvSpPr/>
              <p:nvPr/>
            </p:nvSpPr>
            <p:spPr>
              <a:xfrm>
                <a:off x="6959236" y="631222"/>
                <a:ext cx="12377" cy="17089"/>
              </a:xfrm>
              <a:custGeom>
                <a:avLst/>
                <a:gdLst>
                  <a:gd name="csX0" fmla="*/ 5093 w 12377"/>
                  <a:gd name="csY0" fmla="*/ 69 h 17089"/>
                  <a:gd name="csX1" fmla="*/ 698 w 12377"/>
                  <a:gd name="csY1" fmla="*/ 12964 h 17089"/>
                  <a:gd name="csX2" fmla="*/ 12189 w 12377"/>
                  <a:gd name="csY2" fmla="*/ 11438 h 17089"/>
                  <a:gd name="csX3" fmla="*/ 5093 w 12377"/>
                  <a:gd name="csY3" fmla="*/ 69 h 17089"/>
                  <a:gd name="csX4" fmla="*/ 9224 w 12377"/>
                  <a:gd name="csY4" fmla="*/ 8333 h 17089"/>
                  <a:gd name="csX5" fmla="*/ 2181 w 12377"/>
                  <a:gd name="csY5" fmla="*/ 9280 h 17089"/>
                  <a:gd name="csX6" fmla="*/ 4882 w 12377"/>
                  <a:gd name="csY6" fmla="*/ 1385 h 17089"/>
                  <a:gd name="csX7" fmla="*/ 9224 w 12377"/>
                  <a:gd name="csY7" fmla="*/ 8385 h 17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77" h="17089">
                    <a:moveTo>
                      <a:pt x="5093" y="69"/>
                    </a:moveTo>
                    <a:cubicBezTo>
                      <a:pt x="-520" y="964"/>
                      <a:pt x="-626" y="9596"/>
                      <a:pt x="698" y="12964"/>
                    </a:cubicBezTo>
                    <a:cubicBezTo>
                      <a:pt x="3346" y="19438"/>
                      <a:pt x="11130" y="17807"/>
                      <a:pt x="12189" y="11438"/>
                    </a:cubicBezTo>
                    <a:cubicBezTo>
                      <a:pt x="13195" y="5385"/>
                      <a:pt x="10071" y="-720"/>
                      <a:pt x="5093" y="69"/>
                    </a:cubicBezTo>
                    <a:close/>
                    <a:moveTo>
                      <a:pt x="9224" y="8333"/>
                    </a:moveTo>
                    <a:cubicBezTo>
                      <a:pt x="8588" y="12228"/>
                      <a:pt x="3822" y="13228"/>
                      <a:pt x="2181" y="9280"/>
                    </a:cubicBezTo>
                    <a:cubicBezTo>
                      <a:pt x="1334" y="7227"/>
                      <a:pt x="1439" y="1911"/>
                      <a:pt x="4882" y="1385"/>
                    </a:cubicBezTo>
                    <a:cubicBezTo>
                      <a:pt x="7953" y="911"/>
                      <a:pt x="9859" y="4648"/>
                      <a:pt x="9224" y="8385"/>
                    </a:cubicBezTo>
                    <a:close/>
                  </a:path>
                </a:pathLst>
              </a:custGeom>
              <a:solidFill>
                <a:srgbClr val="000000">
                  <a:alpha val="30000"/>
                </a:srgbClr>
              </a:solidFill>
              <a:ln w="5264" cap="flat">
                <a:noFill/>
                <a:prstDash val="solid"/>
                <a:miter/>
              </a:ln>
            </p:spPr>
            <p:txBody>
              <a:bodyPr/>
              <a:lstStyle/>
              <a:p>
                <a:endParaRPr lang="en-US"/>
              </a:p>
            </p:txBody>
          </p:sp>
          <p:sp>
            <p:nvSpPr>
              <p:cNvPr id="1329" name="Freeform 1328">
                <a:extLst>
                  <a:ext uri="{FF2B5EF4-FFF2-40B4-BE49-F238E27FC236}">
                    <a16:creationId xmlns:a16="http://schemas.microsoft.com/office/drawing/2014/main" id="{7B6CD2E7-4F1B-D271-21B1-196926F3AE01}"/>
                  </a:ext>
                </a:extLst>
              </p:cNvPr>
              <p:cNvSpPr/>
              <p:nvPr/>
            </p:nvSpPr>
            <p:spPr>
              <a:xfrm>
                <a:off x="6945890" y="636746"/>
                <a:ext cx="12214" cy="15997"/>
              </a:xfrm>
              <a:custGeom>
                <a:avLst/>
                <a:gdLst>
                  <a:gd name="csX0" fmla="*/ 3188 w 12214"/>
                  <a:gd name="csY0" fmla="*/ 388 h 15997"/>
                  <a:gd name="csX1" fmla="*/ 2023 w 12214"/>
                  <a:gd name="csY1" fmla="*/ 13231 h 15997"/>
                  <a:gd name="csX2" fmla="*/ 12191 w 12214"/>
                  <a:gd name="csY2" fmla="*/ 9336 h 15997"/>
                  <a:gd name="csX3" fmla="*/ 3188 w 12214"/>
                  <a:gd name="csY3" fmla="*/ 388 h 15997"/>
                  <a:gd name="csX4" fmla="*/ 8749 w 12214"/>
                  <a:gd name="csY4" fmla="*/ 7125 h 15997"/>
                  <a:gd name="csX5" fmla="*/ 2500 w 12214"/>
                  <a:gd name="csY5" fmla="*/ 9494 h 15997"/>
                  <a:gd name="csX6" fmla="*/ 3188 w 12214"/>
                  <a:gd name="csY6" fmla="*/ 1599 h 15997"/>
                  <a:gd name="csX7" fmla="*/ 8749 w 12214"/>
                  <a:gd name="csY7" fmla="*/ 7125 h 15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14" h="15997">
                    <a:moveTo>
                      <a:pt x="3188" y="388"/>
                    </a:moveTo>
                    <a:cubicBezTo>
                      <a:pt x="-1736" y="2441"/>
                      <a:pt x="11" y="10441"/>
                      <a:pt x="2023" y="13231"/>
                    </a:cubicBezTo>
                    <a:cubicBezTo>
                      <a:pt x="5889" y="18652"/>
                      <a:pt x="12667" y="15441"/>
                      <a:pt x="12191" y="9336"/>
                    </a:cubicBezTo>
                    <a:cubicBezTo>
                      <a:pt x="11767" y="3546"/>
                      <a:pt x="7584" y="-1454"/>
                      <a:pt x="3188" y="388"/>
                    </a:cubicBezTo>
                    <a:close/>
                    <a:moveTo>
                      <a:pt x="8749" y="7125"/>
                    </a:moveTo>
                    <a:cubicBezTo>
                      <a:pt x="9013" y="10862"/>
                      <a:pt x="4883" y="12862"/>
                      <a:pt x="2500" y="9494"/>
                    </a:cubicBezTo>
                    <a:cubicBezTo>
                      <a:pt x="1282" y="7757"/>
                      <a:pt x="170" y="2862"/>
                      <a:pt x="3188" y="1599"/>
                    </a:cubicBezTo>
                    <a:cubicBezTo>
                      <a:pt x="5889" y="494"/>
                      <a:pt x="8484" y="3546"/>
                      <a:pt x="8749" y="7125"/>
                    </a:cubicBezTo>
                    <a:close/>
                  </a:path>
                </a:pathLst>
              </a:custGeom>
              <a:solidFill>
                <a:srgbClr val="000000">
                  <a:alpha val="30000"/>
                </a:srgbClr>
              </a:solidFill>
              <a:ln w="5264" cap="flat">
                <a:noFill/>
                <a:prstDash val="solid"/>
                <a:miter/>
              </a:ln>
            </p:spPr>
            <p:txBody>
              <a:bodyPr/>
              <a:lstStyle/>
              <a:p>
                <a:endParaRPr lang="en-US"/>
              </a:p>
            </p:txBody>
          </p:sp>
          <p:sp>
            <p:nvSpPr>
              <p:cNvPr id="1330" name="Freeform 1329">
                <a:extLst>
                  <a:ext uri="{FF2B5EF4-FFF2-40B4-BE49-F238E27FC236}">
                    <a16:creationId xmlns:a16="http://schemas.microsoft.com/office/drawing/2014/main" id="{1BEB70F3-4F75-DD6C-39F5-E1CBA2BFB674}"/>
                  </a:ext>
                </a:extLst>
              </p:cNvPr>
              <p:cNvSpPr/>
              <p:nvPr/>
            </p:nvSpPr>
            <p:spPr>
              <a:xfrm>
                <a:off x="6932010" y="642769"/>
                <a:ext cx="11788" cy="15171"/>
              </a:xfrm>
              <a:custGeom>
                <a:avLst/>
                <a:gdLst>
                  <a:gd name="csX0" fmla="*/ 3088 w 11788"/>
                  <a:gd name="csY0" fmla="*/ 365 h 15171"/>
                  <a:gd name="csX1" fmla="*/ 1923 w 11788"/>
                  <a:gd name="csY1" fmla="*/ 12576 h 15171"/>
                  <a:gd name="csX2" fmla="*/ 11773 w 11788"/>
                  <a:gd name="csY2" fmla="*/ 8839 h 15171"/>
                  <a:gd name="csX3" fmla="*/ 3088 w 11788"/>
                  <a:gd name="csY3" fmla="*/ 365 h 15171"/>
                  <a:gd name="csX4" fmla="*/ 8437 w 11788"/>
                  <a:gd name="csY4" fmla="*/ 6733 h 15171"/>
                  <a:gd name="csX5" fmla="*/ 2400 w 11788"/>
                  <a:gd name="csY5" fmla="*/ 8997 h 15171"/>
                  <a:gd name="csX6" fmla="*/ 3141 w 11788"/>
                  <a:gd name="csY6" fmla="*/ 1523 h 15171"/>
                  <a:gd name="csX7" fmla="*/ 8490 w 11788"/>
                  <a:gd name="csY7" fmla="*/ 6733 h 15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788" h="15171">
                    <a:moveTo>
                      <a:pt x="3088" y="365"/>
                    </a:moveTo>
                    <a:cubicBezTo>
                      <a:pt x="-1677" y="2365"/>
                      <a:pt x="17" y="9891"/>
                      <a:pt x="1923" y="12576"/>
                    </a:cubicBezTo>
                    <a:cubicBezTo>
                      <a:pt x="5630" y="17681"/>
                      <a:pt x="12144" y="14628"/>
                      <a:pt x="11773" y="8839"/>
                    </a:cubicBezTo>
                    <a:cubicBezTo>
                      <a:pt x="11402" y="3365"/>
                      <a:pt x="7378" y="-1372"/>
                      <a:pt x="3088" y="365"/>
                    </a:cubicBezTo>
                    <a:close/>
                    <a:moveTo>
                      <a:pt x="8437" y="6733"/>
                    </a:moveTo>
                    <a:cubicBezTo>
                      <a:pt x="8702" y="10313"/>
                      <a:pt x="4677" y="12155"/>
                      <a:pt x="2400" y="8997"/>
                    </a:cubicBezTo>
                    <a:cubicBezTo>
                      <a:pt x="1235" y="7365"/>
                      <a:pt x="176" y="2733"/>
                      <a:pt x="3141" y="1523"/>
                    </a:cubicBezTo>
                    <a:cubicBezTo>
                      <a:pt x="5736" y="417"/>
                      <a:pt x="8225" y="3365"/>
                      <a:pt x="8490" y="6733"/>
                    </a:cubicBezTo>
                    <a:close/>
                  </a:path>
                </a:pathLst>
              </a:custGeom>
              <a:solidFill>
                <a:srgbClr val="000000">
                  <a:alpha val="30000"/>
                </a:srgbClr>
              </a:solidFill>
              <a:ln w="5264" cap="flat">
                <a:noFill/>
                <a:prstDash val="solid"/>
                <a:miter/>
              </a:ln>
            </p:spPr>
            <p:txBody>
              <a:bodyPr/>
              <a:lstStyle/>
              <a:p>
                <a:endParaRPr lang="en-US"/>
              </a:p>
            </p:txBody>
          </p:sp>
          <p:sp>
            <p:nvSpPr>
              <p:cNvPr id="1331" name="Freeform 1330">
                <a:extLst>
                  <a:ext uri="{FF2B5EF4-FFF2-40B4-BE49-F238E27FC236}">
                    <a16:creationId xmlns:a16="http://schemas.microsoft.com/office/drawing/2014/main" id="{73D7BC9E-E8E1-1FBF-4876-52C301AFC093}"/>
                  </a:ext>
                </a:extLst>
              </p:cNvPr>
              <p:cNvSpPr/>
              <p:nvPr/>
            </p:nvSpPr>
            <p:spPr>
              <a:xfrm>
                <a:off x="7040836" y="501649"/>
                <a:ext cx="22735" cy="34207"/>
              </a:xfrm>
              <a:custGeom>
                <a:avLst/>
                <a:gdLst>
                  <a:gd name="csX0" fmla="*/ 436 w 22735"/>
                  <a:gd name="csY0" fmla="*/ 23165 h 34207"/>
                  <a:gd name="csX1" fmla="*/ 21565 w 22735"/>
                  <a:gd name="csY1" fmla="*/ 25691 h 34207"/>
                  <a:gd name="csX2" fmla="*/ 13039 w 22735"/>
                  <a:gd name="csY2" fmla="*/ 111 h 34207"/>
                  <a:gd name="csX3" fmla="*/ 436 w 22735"/>
                  <a:gd name="csY3" fmla="*/ 23165 h 34207"/>
                  <a:gd name="csX4" fmla="*/ 13568 w 22735"/>
                  <a:gd name="csY4" fmla="*/ 2638 h 34207"/>
                  <a:gd name="csX5" fmla="*/ 18811 w 22735"/>
                  <a:gd name="csY5" fmla="*/ 18375 h 34207"/>
                  <a:gd name="csX6" fmla="*/ 5837 w 22735"/>
                  <a:gd name="csY6" fmla="*/ 16796 h 34207"/>
                  <a:gd name="csX7" fmla="*/ 13568 w 22735"/>
                  <a:gd name="csY7" fmla="*/ 2638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35" h="34207">
                    <a:moveTo>
                      <a:pt x="436" y="23165"/>
                    </a:moveTo>
                    <a:cubicBezTo>
                      <a:pt x="2607" y="35850"/>
                      <a:pt x="16958" y="38797"/>
                      <a:pt x="21565" y="25691"/>
                    </a:cubicBezTo>
                    <a:cubicBezTo>
                      <a:pt x="23948" y="18902"/>
                      <a:pt x="23418" y="1690"/>
                      <a:pt x="13039" y="111"/>
                    </a:cubicBezTo>
                    <a:cubicBezTo>
                      <a:pt x="3825" y="-1310"/>
                      <a:pt x="-1630" y="11112"/>
                      <a:pt x="436" y="23165"/>
                    </a:cubicBezTo>
                    <a:close/>
                    <a:moveTo>
                      <a:pt x="13568" y="2638"/>
                    </a:moveTo>
                    <a:cubicBezTo>
                      <a:pt x="19923" y="3638"/>
                      <a:pt x="20294" y="14217"/>
                      <a:pt x="18811" y="18375"/>
                    </a:cubicBezTo>
                    <a:cubicBezTo>
                      <a:pt x="15951" y="26428"/>
                      <a:pt x="7161" y="24586"/>
                      <a:pt x="5837" y="16796"/>
                    </a:cubicBezTo>
                    <a:cubicBezTo>
                      <a:pt x="4566" y="9375"/>
                      <a:pt x="7955" y="1743"/>
                      <a:pt x="13568" y="2638"/>
                    </a:cubicBezTo>
                    <a:close/>
                  </a:path>
                </a:pathLst>
              </a:custGeom>
              <a:solidFill>
                <a:srgbClr val="000000">
                  <a:alpha val="30000"/>
                </a:srgbClr>
              </a:solidFill>
              <a:ln w="5264" cap="flat">
                <a:noFill/>
                <a:prstDash val="solid"/>
                <a:miter/>
              </a:ln>
            </p:spPr>
            <p:txBody>
              <a:bodyPr/>
              <a:lstStyle/>
              <a:p>
                <a:endParaRPr lang="en-US"/>
              </a:p>
            </p:txBody>
          </p:sp>
          <p:sp>
            <p:nvSpPr>
              <p:cNvPr id="1332" name="Freeform 1331">
                <a:extLst>
                  <a:ext uri="{FF2B5EF4-FFF2-40B4-BE49-F238E27FC236}">
                    <a16:creationId xmlns:a16="http://schemas.microsoft.com/office/drawing/2014/main" id="{2FAE0960-FB9E-0EC1-2CF2-1807562829B8}"/>
                  </a:ext>
                </a:extLst>
              </p:cNvPr>
              <p:cNvSpPr/>
              <p:nvPr/>
            </p:nvSpPr>
            <p:spPr>
              <a:xfrm>
                <a:off x="7065616" y="506340"/>
                <a:ext cx="20667" cy="31093"/>
              </a:xfrm>
              <a:custGeom>
                <a:avLst/>
                <a:gdLst>
                  <a:gd name="csX0" fmla="*/ 386 w 20667"/>
                  <a:gd name="csY0" fmla="*/ 21053 h 31093"/>
                  <a:gd name="csX1" fmla="*/ 19609 w 20667"/>
                  <a:gd name="csY1" fmla="*/ 23369 h 31093"/>
                  <a:gd name="csX2" fmla="*/ 11877 w 20667"/>
                  <a:gd name="csY2" fmla="*/ 105 h 31093"/>
                  <a:gd name="csX3" fmla="*/ 386 w 20667"/>
                  <a:gd name="csY3" fmla="*/ 21053 h 31093"/>
                  <a:gd name="csX4" fmla="*/ 12354 w 20667"/>
                  <a:gd name="csY4" fmla="*/ 2368 h 31093"/>
                  <a:gd name="csX5" fmla="*/ 17120 w 20667"/>
                  <a:gd name="csY5" fmla="*/ 16684 h 31093"/>
                  <a:gd name="csX6" fmla="*/ 5311 w 20667"/>
                  <a:gd name="csY6" fmla="*/ 15263 h 31093"/>
                  <a:gd name="csX7" fmla="*/ 12354 w 20667"/>
                  <a:gd name="csY7" fmla="*/ 2368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67" h="31093">
                    <a:moveTo>
                      <a:pt x="386" y="21053"/>
                    </a:moveTo>
                    <a:cubicBezTo>
                      <a:pt x="2346" y="32580"/>
                      <a:pt x="15372" y="35264"/>
                      <a:pt x="19609" y="23369"/>
                    </a:cubicBezTo>
                    <a:cubicBezTo>
                      <a:pt x="21780" y="17211"/>
                      <a:pt x="21250" y="1526"/>
                      <a:pt x="11877" y="105"/>
                    </a:cubicBezTo>
                    <a:cubicBezTo>
                      <a:pt x="3511" y="-1211"/>
                      <a:pt x="-1467" y="10105"/>
                      <a:pt x="386" y="21053"/>
                    </a:cubicBezTo>
                    <a:close/>
                    <a:moveTo>
                      <a:pt x="12354" y="2368"/>
                    </a:moveTo>
                    <a:cubicBezTo>
                      <a:pt x="18126" y="3263"/>
                      <a:pt x="18444" y="12895"/>
                      <a:pt x="17120" y="16684"/>
                    </a:cubicBezTo>
                    <a:cubicBezTo>
                      <a:pt x="14525" y="24000"/>
                      <a:pt x="6529" y="22369"/>
                      <a:pt x="5311" y="15263"/>
                    </a:cubicBezTo>
                    <a:cubicBezTo>
                      <a:pt x="4146" y="8526"/>
                      <a:pt x="7217" y="1578"/>
                      <a:pt x="12354" y="2368"/>
                    </a:cubicBezTo>
                    <a:close/>
                  </a:path>
                </a:pathLst>
              </a:custGeom>
              <a:solidFill>
                <a:srgbClr val="000000">
                  <a:alpha val="30000"/>
                </a:srgbClr>
              </a:solidFill>
              <a:ln w="5264" cap="flat">
                <a:noFill/>
                <a:prstDash val="solid"/>
                <a:miter/>
              </a:ln>
            </p:spPr>
            <p:txBody>
              <a:bodyPr/>
              <a:lstStyle/>
              <a:p>
                <a:endParaRPr lang="en-US"/>
              </a:p>
            </p:txBody>
          </p:sp>
          <p:sp>
            <p:nvSpPr>
              <p:cNvPr id="1333" name="Freeform 1332">
                <a:extLst>
                  <a:ext uri="{FF2B5EF4-FFF2-40B4-BE49-F238E27FC236}">
                    <a16:creationId xmlns:a16="http://schemas.microsoft.com/office/drawing/2014/main" id="{02EDC117-7011-2D03-68AD-3772F71C3928}"/>
                  </a:ext>
                </a:extLst>
              </p:cNvPr>
              <p:cNvSpPr/>
              <p:nvPr/>
            </p:nvSpPr>
            <p:spPr>
              <a:xfrm>
                <a:off x="7088586" y="510470"/>
                <a:ext cx="19201" cy="28273"/>
              </a:xfrm>
              <a:custGeom>
                <a:avLst/>
                <a:gdLst>
                  <a:gd name="csX0" fmla="*/ 28 w 19201"/>
                  <a:gd name="csY0" fmla="*/ 17975 h 28273"/>
                  <a:gd name="csX1" fmla="*/ 17185 w 19201"/>
                  <a:gd name="csY1" fmla="*/ 22239 h 28273"/>
                  <a:gd name="csX2" fmla="*/ 12790 w 19201"/>
                  <a:gd name="csY2" fmla="*/ 291 h 28273"/>
                  <a:gd name="csX3" fmla="*/ 28 w 19201"/>
                  <a:gd name="csY3" fmla="*/ 18028 h 28273"/>
                  <a:gd name="csX4" fmla="*/ 12948 w 19201"/>
                  <a:gd name="csY4" fmla="*/ 2396 h 28273"/>
                  <a:gd name="csX5" fmla="*/ 15649 w 19201"/>
                  <a:gd name="csY5" fmla="*/ 15923 h 28273"/>
                  <a:gd name="csX6" fmla="*/ 5111 w 19201"/>
                  <a:gd name="csY6" fmla="*/ 13291 h 28273"/>
                  <a:gd name="csX7" fmla="*/ 12948 w 19201"/>
                  <a:gd name="csY7" fmla="*/ 2396 h 28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1" h="28273">
                    <a:moveTo>
                      <a:pt x="28" y="17975"/>
                    </a:moveTo>
                    <a:cubicBezTo>
                      <a:pt x="504" y="28660"/>
                      <a:pt x="12048" y="32555"/>
                      <a:pt x="17185" y="22239"/>
                    </a:cubicBezTo>
                    <a:cubicBezTo>
                      <a:pt x="19833" y="16870"/>
                      <a:pt x="21156" y="2659"/>
                      <a:pt x="12790" y="291"/>
                    </a:cubicBezTo>
                    <a:cubicBezTo>
                      <a:pt x="5323" y="-1815"/>
                      <a:pt x="-449" y="7870"/>
                      <a:pt x="28" y="18028"/>
                    </a:cubicBezTo>
                    <a:close/>
                    <a:moveTo>
                      <a:pt x="12948" y="2396"/>
                    </a:moveTo>
                    <a:cubicBezTo>
                      <a:pt x="18085" y="3870"/>
                      <a:pt x="17291" y="12607"/>
                      <a:pt x="15649" y="15923"/>
                    </a:cubicBezTo>
                    <a:cubicBezTo>
                      <a:pt x="12472" y="22291"/>
                      <a:pt x="5376" y="19870"/>
                      <a:pt x="5111" y="13291"/>
                    </a:cubicBezTo>
                    <a:cubicBezTo>
                      <a:pt x="4846" y="7080"/>
                      <a:pt x="8394" y="1080"/>
                      <a:pt x="12948" y="2396"/>
                    </a:cubicBezTo>
                    <a:close/>
                  </a:path>
                </a:pathLst>
              </a:custGeom>
              <a:solidFill>
                <a:srgbClr val="000000">
                  <a:alpha val="30000"/>
                </a:srgbClr>
              </a:solidFill>
              <a:ln w="5264" cap="flat">
                <a:noFill/>
                <a:prstDash val="solid"/>
                <a:miter/>
              </a:ln>
            </p:spPr>
            <p:txBody>
              <a:bodyPr/>
              <a:lstStyle/>
              <a:p>
                <a:endParaRPr lang="en-US"/>
              </a:p>
            </p:txBody>
          </p:sp>
          <p:sp>
            <p:nvSpPr>
              <p:cNvPr id="1334" name="Freeform 1333">
                <a:extLst>
                  <a:ext uri="{FF2B5EF4-FFF2-40B4-BE49-F238E27FC236}">
                    <a16:creationId xmlns:a16="http://schemas.microsoft.com/office/drawing/2014/main" id="{50DF2606-C812-01ED-F31A-5D139FE5DCDB}"/>
                  </a:ext>
                </a:extLst>
              </p:cNvPr>
              <p:cNvSpPr/>
              <p:nvPr/>
            </p:nvSpPr>
            <p:spPr>
              <a:xfrm>
                <a:off x="7110350" y="516635"/>
                <a:ext cx="18576" cy="27395"/>
              </a:xfrm>
              <a:custGeom>
                <a:avLst/>
                <a:gdLst>
                  <a:gd name="csX0" fmla="*/ 28 w 18576"/>
                  <a:gd name="csY0" fmla="*/ 17443 h 27395"/>
                  <a:gd name="csX1" fmla="*/ 16603 w 18576"/>
                  <a:gd name="csY1" fmla="*/ 21548 h 27395"/>
                  <a:gd name="csX2" fmla="*/ 12367 w 18576"/>
                  <a:gd name="csY2" fmla="*/ 284 h 27395"/>
                  <a:gd name="csX3" fmla="*/ 28 w 18576"/>
                  <a:gd name="csY3" fmla="*/ 17443 h 27395"/>
                  <a:gd name="csX4" fmla="*/ 12526 w 18576"/>
                  <a:gd name="csY4" fmla="*/ 2337 h 27395"/>
                  <a:gd name="csX5" fmla="*/ 15120 w 18576"/>
                  <a:gd name="csY5" fmla="*/ 15390 h 27395"/>
                  <a:gd name="csX6" fmla="*/ 4900 w 18576"/>
                  <a:gd name="csY6" fmla="*/ 12863 h 27395"/>
                  <a:gd name="csX7" fmla="*/ 12473 w 18576"/>
                  <a:gd name="csY7" fmla="*/ 2337 h 27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6" h="27395">
                    <a:moveTo>
                      <a:pt x="28" y="17443"/>
                    </a:moveTo>
                    <a:cubicBezTo>
                      <a:pt x="505" y="27759"/>
                      <a:pt x="11625" y="31548"/>
                      <a:pt x="16603" y="21548"/>
                    </a:cubicBezTo>
                    <a:cubicBezTo>
                      <a:pt x="19198" y="16390"/>
                      <a:pt x="20469" y="2600"/>
                      <a:pt x="12367" y="284"/>
                    </a:cubicBezTo>
                    <a:cubicBezTo>
                      <a:pt x="5165" y="-1769"/>
                      <a:pt x="-448" y="7653"/>
                      <a:pt x="28" y="17443"/>
                    </a:cubicBezTo>
                    <a:close/>
                    <a:moveTo>
                      <a:pt x="12526" y="2337"/>
                    </a:moveTo>
                    <a:cubicBezTo>
                      <a:pt x="17503" y="3758"/>
                      <a:pt x="16709" y="12232"/>
                      <a:pt x="15120" y="15390"/>
                    </a:cubicBezTo>
                    <a:cubicBezTo>
                      <a:pt x="12049" y="21548"/>
                      <a:pt x="5218" y="19232"/>
                      <a:pt x="4900" y="12863"/>
                    </a:cubicBezTo>
                    <a:cubicBezTo>
                      <a:pt x="4635" y="6863"/>
                      <a:pt x="8077" y="1073"/>
                      <a:pt x="12473" y="2337"/>
                    </a:cubicBezTo>
                    <a:close/>
                  </a:path>
                </a:pathLst>
              </a:custGeom>
              <a:solidFill>
                <a:srgbClr val="000000">
                  <a:alpha val="30000"/>
                </a:srgbClr>
              </a:solidFill>
              <a:ln w="5264" cap="flat">
                <a:noFill/>
                <a:prstDash val="solid"/>
                <a:miter/>
              </a:ln>
            </p:spPr>
            <p:txBody>
              <a:bodyPr/>
              <a:lstStyle/>
              <a:p>
                <a:endParaRPr lang="en-US"/>
              </a:p>
            </p:txBody>
          </p:sp>
          <p:sp>
            <p:nvSpPr>
              <p:cNvPr id="1335" name="Freeform 1334">
                <a:extLst>
                  <a:ext uri="{FF2B5EF4-FFF2-40B4-BE49-F238E27FC236}">
                    <a16:creationId xmlns:a16="http://schemas.microsoft.com/office/drawing/2014/main" id="{16F48720-A429-7118-0F94-954A7BD48DC5}"/>
                  </a:ext>
                </a:extLst>
              </p:cNvPr>
              <p:cNvSpPr/>
              <p:nvPr/>
            </p:nvSpPr>
            <p:spPr>
              <a:xfrm>
                <a:off x="7130360" y="524588"/>
                <a:ext cx="18532" cy="25131"/>
              </a:xfrm>
              <a:custGeom>
                <a:avLst/>
                <a:gdLst>
                  <a:gd name="csX0" fmla="*/ 35 w 18532"/>
                  <a:gd name="csY0" fmla="*/ 15911 h 25131"/>
                  <a:gd name="csX1" fmla="*/ 16663 w 18532"/>
                  <a:gd name="csY1" fmla="*/ 19859 h 25131"/>
                  <a:gd name="csX2" fmla="*/ 12215 w 18532"/>
                  <a:gd name="csY2" fmla="*/ 279 h 25131"/>
                  <a:gd name="csX3" fmla="*/ 35 w 18532"/>
                  <a:gd name="csY3" fmla="*/ 15911 h 25131"/>
                  <a:gd name="csX4" fmla="*/ 12374 w 18532"/>
                  <a:gd name="csY4" fmla="*/ 2174 h 25131"/>
                  <a:gd name="csX5" fmla="*/ 15127 w 18532"/>
                  <a:gd name="csY5" fmla="*/ 14227 h 25131"/>
                  <a:gd name="csX6" fmla="*/ 4907 w 18532"/>
                  <a:gd name="csY6" fmla="*/ 11806 h 25131"/>
                  <a:gd name="csX7" fmla="*/ 12374 w 18532"/>
                  <a:gd name="csY7" fmla="*/ 2174 h 251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31">
                    <a:moveTo>
                      <a:pt x="35" y="15911"/>
                    </a:moveTo>
                    <a:cubicBezTo>
                      <a:pt x="618" y="25385"/>
                      <a:pt x="11791" y="28964"/>
                      <a:pt x="16663" y="19859"/>
                    </a:cubicBezTo>
                    <a:cubicBezTo>
                      <a:pt x="19205" y="15121"/>
                      <a:pt x="20317" y="2489"/>
                      <a:pt x="12215" y="279"/>
                    </a:cubicBezTo>
                    <a:cubicBezTo>
                      <a:pt x="5013" y="-1669"/>
                      <a:pt x="-494" y="6911"/>
                      <a:pt x="35" y="15911"/>
                    </a:cubicBezTo>
                    <a:close/>
                    <a:moveTo>
                      <a:pt x="12374" y="2174"/>
                    </a:moveTo>
                    <a:cubicBezTo>
                      <a:pt x="17351" y="3542"/>
                      <a:pt x="16663" y="11279"/>
                      <a:pt x="15127" y="14227"/>
                    </a:cubicBezTo>
                    <a:cubicBezTo>
                      <a:pt x="12109" y="19859"/>
                      <a:pt x="5278" y="17648"/>
                      <a:pt x="4907" y="11806"/>
                    </a:cubicBezTo>
                    <a:cubicBezTo>
                      <a:pt x="4589" y="6279"/>
                      <a:pt x="7925" y="1016"/>
                      <a:pt x="12374" y="2174"/>
                    </a:cubicBezTo>
                    <a:close/>
                  </a:path>
                </a:pathLst>
              </a:custGeom>
              <a:solidFill>
                <a:srgbClr val="000000">
                  <a:alpha val="30000"/>
                </a:srgbClr>
              </a:solidFill>
              <a:ln w="5264" cap="flat">
                <a:noFill/>
                <a:prstDash val="solid"/>
                <a:miter/>
              </a:ln>
            </p:spPr>
            <p:txBody>
              <a:bodyPr/>
              <a:lstStyle/>
              <a:p>
                <a:endParaRPr lang="en-US"/>
              </a:p>
            </p:txBody>
          </p:sp>
          <p:sp>
            <p:nvSpPr>
              <p:cNvPr id="1336" name="Freeform 1335">
                <a:extLst>
                  <a:ext uri="{FF2B5EF4-FFF2-40B4-BE49-F238E27FC236}">
                    <a16:creationId xmlns:a16="http://schemas.microsoft.com/office/drawing/2014/main" id="{8AFA05BD-01F9-1F85-294D-CDB2CFF2FB61}"/>
                  </a:ext>
                </a:extLst>
              </p:cNvPr>
              <p:cNvSpPr/>
              <p:nvPr/>
            </p:nvSpPr>
            <p:spPr>
              <a:xfrm>
                <a:off x="7149546" y="534823"/>
                <a:ext cx="18674" cy="23325"/>
              </a:xfrm>
              <a:custGeom>
                <a:avLst/>
                <a:gdLst>
                  <a:gd name="csX0" fmla="*/ 177 w 18674"/>
                  <a:gd name="csY0" fmla="*/ 12728 h 23325"/>
                  <a:gd name="csX1" fmla="*/ 14528 w 18674"/>
                  <a:gd name="csY1" fmla="*/ 19939 h 23325"/>
                  <a:gd name="csX2" fmla="*/ 14793 w 18674"/>
                  <a:gd name="csY2" fmla="*/ 886 h 23325"/>
                  <a:gd name="csX3" fmla="*/ 177 w 18674"/>
                  <a:gd name="csY3" fmla="*/ 12676 h 23325"/>
                  <a:gd name="csX4" fmla="*/ 14528 w 18674"/>
                  <a:gd name="csY4" fmla="*/ 2728 h 23325"/>
                  <a:gd name="csX5" fmla="*/ 14369 w 18674"/>
                  <a:gd name="csY5" fmla="*/ 14413 h 23325"/>
                  <a:gd name="csX6" fmla="*/ 5526 w 18674"/>
                  <a:gd name="csY6" fmla="*/ 9991 h 23325"/>
                  <a:gd name="csX7" fmla="*/ 14528 w 18674"/>
                  <a:gd name="csY7" fmla="*/ 2728 h 23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325">
                    <a:moveTo>
                      <a:pt x="177" y="12728"/>
                    </a:moveTo>
                    <a:cubicBezTo>
                      <a:pt x="-1411" y="21624"/>
                      <a:pt x="8015" y="27308"/>
                      <a:pt x="14528" y="19939"/>
                    </a:cubicBezTo>
                    <a:cubicBezTo>
                      <a:pt x="17917" y="16097"/>
                      <a:pt x="21730" y="4675"/>
                      <a:pt x="14793" y="886"/>
                    </a:cubicBezTo>
                    <a:cubicBezTo>
                      <a:pt x="8597" y="-2483"/>
                      <a:pt x="1660" y="4254"/>
                      <a:pt x="177" y="12676"/>
                    </a:cubicBezTo>
                    <a:close/>
                    <a:moveTo>
                      <a:pt x="14528" y="2728"/>
                    </a:moveTo>
                    <a:cubicBezTo>
                      <a:pt x="18817" y="5044"/>
                      <a:pt x="16435" y="12097"/>
                      <a:pt x="14369" y="14413"/>
                    </a:cubicBezTo>
                    <a:cubicBezTo>
                      <a:pt x="10345" y="18939"/>
                      <a:pt x="4573" y="15413"/>
                      <a:pt x="5526" y="9991"/>
                    </a:cubicBezTo>
                    <a:cubicBezTo>
                      <a:pt x="6479" y="4781"/>
                      <a:pt x="10715" y="675"/>
                      <a:pt x="14528" y="2728"/>
                    </a:cubicBezTo>
                    <a:close/>
                  </a:path>
                </a:pathLst>
              </a:custGeom>
              <a:solidFill>
                <a:srgbClr val="000000">
                  <a:alpha val="30000"/>
                </a:srgbClr>
              </a:solidFill>
              <a:ln w="5264" cap="flat">
                <a:noFill/>
                <a:prstDash val="solid"/>
                <a:miter/>
              </a:ln>
            </p:spPr>
            <p:txBody>
              <a:bodyPr/>
              <a:lstStyle/>
              <a:p>
                <a:endParaRPr lang="en-US"/>
              </a:p>
            </p:txBody>
          </p:sp>
          <p:sp>
            <p:nvSpPr>
              <p:cNvPr id="1337" name="Freeform 1336">
                <a:extLst>
                  <a:ext uri="{FF2B5EF4-FFF2-40B4-BE49-F238E27FC236}">
                    <a16:creationId xmlns:a16="http://schemas.microsoft.com/office/drawing/2014/main" id="{3E19D8C3-9535-21CE-965A-19B0B4BB3A19}"/>
                  </a:ext>
                </a:extLst>
              </p:cNvPr>
              <p:cNvSpPr/>
              <p:nvPr/>
            </p:nvSpPr>
            <p:spPr>
              <a:xfrm>
                <a:off x="7166243" y="546487"/>
                <a:ext cx="17976" cy="22123"/>
              </a:xfrm>
              <a:custGeom>
                <a:avLst/>
                <a:gdLst>
                  <a:gd name="csX0" fmla="*/ 161 w 17976"/>
                  <a:gd name="csY0" fmla="*/ 12012 h 22123"/>
                  <a:gd name="csX1" fmla="*/ 14035 w 17976"/>
                  <a:gd name="csY1" fmla="*/ 18960 h 22123"/>
                  <a:gd name="csX2" fmla="*/ 14194 w 17976"/>
                  <a:gd name="csY2" fmla="*/ 854 h 22123"/>
                  <a:gd name="csX3" fmla="*/ 161 w 17976"/>
                  <a:gd name="csY3" fmla="*/ 11959 h 22123"/>
                  <a:gd name="csX4" fmla="*/ 13929 w 17976"/>
                  <a:gd name="csY4" fmla="*/ 2591 h 22123"/>
                  <a:gd name="csX5" fmla="*/ 13823 w 17976"/>
                  <a:gd name="csY5" fmla="*/ 13696 h 22123"/>
                  <a:gd name="csX6" fmla="*/ 5297 w 17976"/>
                  <a:gd name="csY6" fmla="*/ 9433 h 22123"/>
                  <a:gd name="csX7" fmla="*/ 13929 w 17976"/>
                  <a:gd name="csY7" fmla="*/ 2591 h 22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123">
                    <a:moveTo>
                      <a:pt x="161" y="12012"/>
                    </a:moveTo>
                    <a:cubicBezTo>
                      <a:pt x="-1322" y="20433"/>
                      <a:pt x="7786" y="25907"/>
                      <a:pt x="14035" y="18960"/>
                    </a:cubicBezTo>
                    <a:cubicBezTo>
                      <a:pt x="17265" y="15328"/>
                      <a:pt x="20919" y="4485"/>
                      <a:pt x="14194" y="854"/>
                    </a:cubicBezTo>
                    <a:cubicBezTo>
                      <a:pt x="8210" y="-2357"/>
                      <a:pt x="1590" y="3959"/>
                      <a:pt x="161" y="11959"/>
                    </a:cubicBezTo>
                    <a:close/>
                    <a:moveTo>
                      <a:pt x="13929" y="2591"/>
                    </a:moveTo>
                    <a:cubicBezTo>
                      <a:pt x="18059" y="4801"/>
                      <a:pt x="15835" y="11486"/>
                      <a:pt x="13823" y="13696"/>
                    </a:cubicBezTo>
                    <a:cubicBezTo>
                      <a:pt x="10010" y="17960"/>
                      <a:pt x="4397" y="14591"/>
                      <a:pt x="5297" y="9433"/>
                    </a:cubicBezTo>
                    <a:cubicBezTo>
                      <a:pt x="6145" y="4538"/>
                      <a:pt x="10222" y="590"/>
                      <a:pt x="13929" y="2591"/>
                    </a:cubicBezTo>
                    <a:close/>
                  </a:path>
                </a:pathLst>
              </a:custGeom>
              <a:solidFill>
                <a:srgbClr val="000000">
                  <a:alpha val="30000"/>
                </a:srgbClr>
              </a:solidFill>
              <a:ln w="5264" cap="flat">
                <a:noFill/>
                <a:prstDash val="solid"/>
                <a:miter/>
              </a:ln>
            </p:spPr>
            <p:txBody>
              <a:bodyPr/>
              <a:lstStyle/>
              <a:p>
                <a:endParaRPr lang="en-US"/>
              </a:p>
            </p:txBody>
          </p:sp>
          <p:sp>
            <p:nvSpPr>
              <p:cNvPr id="1338" name="Freeform 1337">
                <a:extLst>
                  <a:ext uri="{FF2B5EF4-FFF2-40B4-BE49-F238E27FC236}">
                    <a16:creationId xmlns:a16="http://schemas.microsoft.com/office/drawing/2014/main" id="{4736272A-B5A2-0D75-D7D6-FB1FB3997301}"/>
                  </a:ext>
                </a:extLst>
              </p:cNvPr>
              <p:cNvSpPr/>
              <p:nvPr/>
            </p:nvSpPr>
            <p:spPr>
              <a:xfrm>
                <a:off x="7182399" y="559309"/>
                <a:ext cx="17254" cy="21375"/>
              </a:xfrm>
              <a:custGeom>
                <a:avLst/>
                <a:gdLst>
                  <a:gd name="csX0" fmla="*/ 156 w 17254"/>
                  <a:gd name="csY0" fmla="*/ 11611 h 21375"/>
                  <a:gd name="csX1" fmla="*/ 13447 w 17254"/>
                  <a:gd name="csY1" fmla="*/ 18296 h 21375"/>
                  <a:gd name="csX2" fmla="*/ 13659 w 17254"/>
                  <a:gd name="csY2" fmla="*/ 821 h 21375"/>
                  <a:gd name="csX3" fmla="*/ 209 w 17254"/>
                  <a:gd name="csY3" fmla="*/ 11611 h 21375"/>
                  <a:gd name="csX4" fmla="*/ 13394 w 17254"/>
                  <a:gd name="csY4" fmla="*/ 2453 h 21375"/>
                  <a:gd name="csX5" fmla="*/ 13288 w 17254"/>
                  <a:gd name="csY5" fmla="*/ 13190 h 21375"/>
                  <a:gd name="csX6" fmla="*/ 5133 w 17254"/>
                  <a:gd name="csY6" fmla="*/ 9085 h 21375"/>
                  <a:gd name="csX7" fmla="*/ 13394 w 17254"/>
                  <a:gd name="csY7" fmla="*/ 2453 h 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254" h="21375">
                    <a:moveTo>
                      <a:pt x="156" y="11611"/>
                    </a:moveTo>
                    <a:cubicBezTo>
                      <a:pt x="-1274" y="19769"/>
                      <a:pt x="7463" y="25033"/>
                      <a:pt x="13447" y="18296"/>
                    </a:cubicBezTo>
                    <a:cubicBezTo>
                      <a:pt x="16572" y="14822"/>
                      <a:pt x="20067" y="4295"/>
                      <a:pt x="13659" y="821"/>
                    </a:cubicBezTo>
                    <a:cubicBezTo>
                      <a:pt x="7940" y="-2284"/>
                      <a:pt x="1585" y="3874"/>
                      <a:pt x="209" y="11611"/>
                    </a:cubicBezTo>
                    <a:close/>
                    <a:moveTo>
                      <a:pt x="13394" y="2453"/>
                    </a:moveTo>
                    <a:cubicBezTo>
                      <a:pt x="17366" y="4611"/>
                      <a:pt x="15195" y="11032"/>
                      <a:pt x="13288" y="13190"/>
                    </a:cubicBezTo>
                    <a:cubicBezTo>
                      <a:pt x="9582" y="17348"/>
                      <a:pt x="4233" y="14085"/>
                      <a:pt x="5133" y="9085"/>
                    </a:cubicBezTo>
                    <a:cubicBezTo>
                      <a:pt x="5981" y="4348"/>
                      <a:pt x="9899" y="558"/>
                      <a:pt x="13394" y="2453"/>
                    </a:cubicBezTo>
                    <a:close/>
                  </a:path>
                </a:pathLst>
              </a:custGeom>
              <a:solidFill>
                <a:srgbClr val="000000">
                  <a:alpha val="30000"/>
                </a:srgbClr>
              </a:solidFill>
              <a:ln w="5264" cap="flat">
                <a:noFill/>
                <a:prstDash val="solid"/>
                <a:miter/>
              </a:ln>
            </p:spPr>
            <p:txBody>
              <a:bodyPr/>
              <a:lstStyle/>
              <a:p>
                <a:endParaRPr lang="en-US"/>
              </a:p>
            </p:txBody>
          </p:sp>
          <p:sp>
            <p:nvSpPr>
              <p:cNvPr id="1339" name="Freeform 1338">
                <a:extLst>
                  <a:ext uri="{FF2B5EF4-FFF2-40B4-BE49-F238E27FC236}">
                    <a16:creationId xmlns:a16="http://schemas.microsoft.com/office/drawing/2014/main" id="{8EDCDDFC-9054-9ACB-7314-5D948AB25366}"/>
                  </a:ext>
                </a:extLst>
              </p:cNvPr>
              <p:cNvSpPr/>
              <p:nvPr/>
            </p:nvSpPr>
            <p:spPr>
              <a:xfrm>
                <a:off x="7196500" y="572531"/>
                <a:ext cx="15045" cy="18658"/>
              </a:xfrm>
              <a:custGeom>
                <a:avLst/>
                <a:gdLst>
                  <a:gd name="csX0" fmla="*/ 141 w 15045"/>
                  <a:gd name="csY0" fmla="*/ 10127 h 18658"/>
                  <a:gd name="csX1" fmla="*/ 11738 w 15045"/>
                  <a:gd name="csY1" fmla="*/ 15970 h 18658"/>
                  <a:gd name="csX2" fmla="*/ 11897 w 15045"/>
                  <a:gd name="csY2" fmla="*/ 706 h 18658"/>
                  <a:gd name="csX3" fmla="*/ 141 w 15045"/>
                  <a:gd name="csY3" fmla="*/ 10127 h 18658"/>
                  <a:gd name="csX4" fmla="*/ 11738 w 15045"/>
                  <a:gd name="csY4" fmla="*/ 2180 h 18658"/>
                  <a:gd name="csX5" fmla="*/ 11632 w 15045"/>
                  <a:gd name="csY5" fmla="*/ 11548 h 18658"/>
                  <a:gd name="csX6" fmla="*/ 4483 w 15045"/>
                  <a:gd name="csY6" fmla="*/ 7969 h 18658"/>
                  <a:gd name="csX7" fmla="*/ 11738 w 15045"/>
                  <a:gd name="csY7" fmla="*/ 2180 h 18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045" h="18658">
                    <a:moveTo>
                      <a:pt x="141" y="10127"/>
                    </a:moveTo>
                    <a:cubicBezTo>
                      <a:pt x="-1130" y="17233"/>
                      <a:pt x="6495" y="21864"/>
                      <a:pt x="11738" y="15970"/>
                    </a:cubicBezTo>
                    <a:cubicBezTo>
                      <a:pt x="14438" y="12917"/>
                      <a:pt x="17510" y="3759"/>
                      <a:pt x="11897" y="706"/>
                    </a:cubicBezTo>
                    <a:cubicBezTo>
                      <a:pt x="6919" y="-1979"/>
                      <a:pt x="1359" y="3390"/>
                      <a:pt x="141" y="10127"/>
                    </a:cubicBezTo>
                    <a:close/>
                    <a:moveTo>
                      <a:pt x="11738" y="2180"/>
                    </a:moveTo>
                    <a:cubicBezTo>
                      <a:pt x="15180" y="4022"/>
                      <a:pt x="13273" y="9653"/>
                      <a:pt x="11632" y="11548"/>
                    </a:cubicBezTo>
                    <a:cubicBezTo>
                      <a:pt x="8401" y="15180"/>
                      <a:pt x="3741" y="12338"/>
                      <a:pt x="4483" y="7969"/>
                    </a:cubicBezTo>
                    <a:cubicBezTo>
                      <a:pt x="5224" y="3811"/>
                      <a:pt x="8666" y="495"/>
                      <a:pt x="11738" y="2180"/>
                    </a:cubicBezTo>
                    <a:close/>
                  </a:path>
                </a:pathLst>
              </a:custGeom>
              <a:solidFill>
                <a:srgbClr val="000000">
                  <a:alpha val="30000"/>
                </a:srgbClr>
              </a:solidFill>
              <a:ln w="5264" cap="flat">
                <a:noFill/>
                <a:prstDash val="solid"/>
                <a:miter/>
              </a:ln>
            </p:spPr>
            <p:txBody>
              <a:bodyPr/>
              <a:lstStyle/>
              <a:p>
                <a:endParaRPr lang="en-US"/>
              </a:p>
            </p:txBody>
          </p:sp>
          <p:sp>
            <p:nvSpPr>
              <p:cNvPr id="1340" name="Freeform 1339">
                <a:extLst>
                  <a:ext uri="{FF2B5EF4-FFF2-40B4-BE49-F238E27FC236}">
                    <a16:creationId xmlns:a16="http://schemas.microsoft.com/office/drawing/2014/main" id="{EBBE8ABE-4437-9BB0-6359-20548B7AB1D9}"/>
                  </a:ext>
                </a:extLst>
              </p:cNvPr>
              <p:cNvSpPr/>
              <p:nvPr/>
            </p:nvSpPr>
            <p:spPr>
              <a:xfrm>
                <a:off x="7038930" y="537071"/>
                <a:ext cx="22735" cy="34207"/>
              </a:xfrm>
              <a:custGeom>
                <a:avLst/>
                <a:gdLst>
                  <a:gd name="csX0" fmla="*/ 436 w 22735"/>
                  <a:gd name="csY0" fmla="*/ 23165 h 34207"/>
                  <a:gd name="csX1" fmla="*/ 21565 w 22735"/>
                  <a:gd name="csY1" fmla="*/ 25691 h 34207"/>
                  <a:gd name="csX2" fmla="*/ 13039 w 22735"/>
                  <a:gd name="csY2" fmla="*/ 111 h 34207"/>
                  <a:gd name="csX3" fmla="*/ 436 w 22735"/>
                  <a:gd name="csY3" fmla="*/ 23165 h 34207"/>
                  <a:gd name="csX4" fmla="*/ 13568 w 22735"/>
                  <a:gd name="csY4" fmla="*/ 2638 h 34207"/>
                  <a:gd name="csX5" fmla="*/ 18811 w 22735"/>
                  <a:gd name="csY5" fmla="*/ 18375 h 34207"/>
                  <a:gd name="csX6" fmla="*/ 5837 w 22735"/>
                  <a:gd name="csY6" fmla="*/ 16796 h 34207"/>
                  <a:gd name="csX7" fmla="*/ 13568 w 22735"/>
                  <a:gd name="csY7" fmla="*/ 2638 h 34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35" h="34207">
                    <a:moveTo>
                      <a:pt x="436" y="23165"/>
                    </a:moveTo>
                    <a:cubicBezTo>
                      <a:pt x="2607" y="35850"/>
                      <a:pt x="16958" y="38797"/>
                      <a:pt x="21565" y="25691"/>
                    </a:cubicBezTo>
                    <a:cubicBezTo>
                      <a:pt x="23948" y="18902"/>
                      <a:pt x="23418" y="1690"/>
                      <a:pt x="13039" y="111"/>
                    </a:cubicBezTo>
                    <a:cubicBezTo>
                      <a:pt x="3825" y="-1310"/>
                      <a:pt x="-1630" y="11112"/>
                      <a:pt x="436" y="23165"/>
                    </a:cubicBezTo>
                    <a:close/>
                    <a:moveTo>
                      <a:pt x="13568" y="2638"/>
                    </a:moveTo>
                    <a:cubicBezTo>
                      <a:pt x="19923" y="3638"/>
                      <a:pt x="20294" y="14217"/>
                      <a:pt x="18811" y="18375"/>
                    </a:cubicBezTo>
                    <a:cubicBezTo>
                      <a:pt x="15951" y="26428"/>
                      <a:pt x="7161" y="24639"/>
                      <a:pt x="5837" y="16796"/>
                    </a:cubicBezTo>
                    <a:cubicBezTo>
                      <a:pt x="4566" y="9375"/>
                      <a:pt x="7955" y="1743"/>
                      <a:pt x="13568" y="2638"/>
                    </a:cubicBezTo>
                    <a:close/>
                  </a:path>
                </a:pathLst>
              </a:custGeom>
              <a:solidFill>
                <a:srgbClr val="000000">
                  <a:alpha val="30000"/>
                </a:srgbClr>
              </a:solidFill>
              <a:ln w="5264" cap="flat">
                <a:noFill/>
                <a:prstDash val="solid"/>
                <a:miter/>
              </a:ln>
            </p:spPr>
            <p:txBody>
              <a:bodyPr/>
              <a:lstStyle/>
              <a:p>
                <a:endParaRPr lang="en-US"/>
              </a:p>
            </p:txBody>
          </p:sp>
          <p:sp>
            <p:nvSpPr>
              <p:cNvPr id="1341" name="Freeform 1340">
                <a:extLst>
                  <a:ext uri="{FF2B5EF4-FFF2-40B4-BE49-F238E27FC236}">
                    <a16:creationId xmlns:a16="http://schemas.microsoft.com/office/drawing/2014/main" id="{E58FABE9-D2A9-E007-C7C9-52B28CE2738F}"/>
                  </a:ext>
                </a:extLst>
              </p:cNvPr>
              <p:cNvSpPr/>
              <p:nvPr/>
            </p:nvSpPr>
            <p:spPr>
              <a:xfrm>
                <a:off x="7065616" y="541762"/>
                <a:ext cx="20667" cy="31093"/>
              </a:xfrm>
              <a:custGeom>
                <a:avLst/>
                <a:gdLst>
                  <a:gd name="csX0" fmla="*/ 386 w 20667"/>
                  <a:gd name="csY0" fmla="*/ 21053 h 31093"/>
                  <a:gd name="csX1" fmla="*/ 19609 w 20667"/>
                  <a:gd name="csY1" fmla="*/ 23369 h 31093"/>
                  <a:gd name="csX2" fmla="*/ 11877 w 20667"/>
                  <a:gd name="csY2" fmla="*/ 105 h 31093"/>
                  <a:gd name="csX3" fmla="*/ 386 w 20667"/>
                  <a:gd name="csY3" fmla="*/ 21053 h 31093"/>
                  <a:gd name="csX4" fmla="*/ 12354 w 20667"/>
                  <a:gd name="csY4" fmla="*/ 2368 h 31093"/>
                  <a:gd name="csX5" fmla="*/ 17120 w 20667"/>
                  <a:gd name="csY5" fmla="*/ 16684 h 31093"/>
                  <a:gd name="csX6" fmla="*/ 5311 w 20667"/>
                  <a:gd name="csY6" fmla="*/ 15263 h 31093"/>
                  <a:gd name="csX7" fmla="*/ 12354 w 20667"/>
                  <a:gd name="csY7" fmla="*/ 2368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67" h="31093">
                    <a:moveTo>
                      <a:pt x="386" y="21053"/>
                    </a:moveTo>
                    <a:cubicBezTo>
                      <a:pt x="2346" y="32580"/>
                      <a:pt x="15372" y="35264"/>
                      <a:pt x="19609" y="23369"/>
                    </a:cubicBezTo>
                    <a:cubicBezTo>
                      <a:pt x="21780" y="17211"/>
                      <a:pt x="21250" y="1526"/>
                      <a:pt x="11877" y="105"/>
                    </a:cubicBezTo>
                    <a:cubicBezTo>
                      <a:pt x="3511" y="-1211"/>
                      <a:pt x="-1467" y="10105"/>
                      <a:pt x="386" y="21053"/>
                    </a:cubicBezTo>
                    <a:close/>
                    <a:moveTo>
                      <a:pt x="12354" y="2368"/>
                    </a:moveTo>
                    <a:cubicBezTo>
                      <a:pt x="18126" y="3263"/>
                      <a:pt x="18444" y="12895"/>
                      <a:pt x="17120" y="16684"/>
                    </a:cubicBezTo>
                    <a:cubicBezTo>
                      <a:pt x="14525" y="24000"/>
                      <a:pt x="6529" y="22369"/>
                      <a:pt x="5311" y="15263"/>
                    </a:cubicBezTo>
                    <a:cubicBezTo>
                      <a:pt x="4146" y="8526"/>
                      <a:pt x="7217" y="1578"/>
                      <a:pt x="12354" y="2368"/>
                    </a:cubicBezTo>
                    <a:close/>
                  </a:path>
                </a:pathLst>
              </a:custGeom>
              <a:solidFill>
                <a:srgbClr val="000000">
                  <a:alpha val="30000"/>
                </a:srgbClr>
              </a:solidFill>
              <a:ln w="5264" cap="flat">
                <a:noFill/>
                <a:prstDash val="solid"/>
                <a:miter/>
              </a:ln>
            </p:spPr>
            <p:txBody>
              <a:bodyPr/>
              <a:lstStyle/>
              <a:p>
                <a:endParaRPr lang="en-US"/>
              </a:p>
            </p:txBody>
          </p:sp>
          <p:sp>
            <p:nvSpPr>
              <p:cNvPr id="1342" name="Freeform 1341">
                <a:extLst>
                  <a:ext uri="{FF2B5EF4-FFF2-40B4-BE49-F238E27FC236}">
                    <a16:creationId xmlns:a16="http://schemas.microsoft.com/office/drawing/2014/main" id="{AB95CBE1-4C7E-0A67-B62E-74564F25D5C3}"/>
                  </a:ext>
                </a:extLst>
              </p:cNvPr>
              <p:cNvSpPr/>
              <p:nvPr/>
            </p:nvSpPr>
            <p:spPr>
              <a:xfrm>
                <a:off x="7088586" y="545892"/>
                <a:ext cx="19201" cy="28273"/>
              </a:xfrm>
              <a:custGeom>
                <a:avLst/>
                <a:gdLst>
                  <a:gd name="csX0" fmla="*/ 28 w 19201"/>
                  <a:gd name="csY0" fmla="*/ 17975 h 28273"/>
                  <a:gd name="csX1" fmla="*/ 17185 w 19201"/>
                  <a:gd name="csY1" fmla="*/ 22239 h 28273"/>
                  <a:gd name="csX2" fmla="*/ 12790 w 19201"/>
                  <a:gd name="csY2" fmla="*/ 291 h 28273"/>
                  <a:gd name="csX3" fmla="*/ 28 w 19201"/>
                  <a:gd name="csY3" fmla="*/ 18028 h 28273"/>
                  <a:gd name="csX4" fmla="*/ 12948 w 19201"/>
                  <a:gd name="csY4" fmla="*/ 2396 h 28273"/>
                  <a:gd name="csX5" fmla="*/ 15649 w 19201"/>
                  <a:gd name="csY5" fmla="*/ 15923 h 28273"/>
                  <a:gd name="csX6" fmla="*/ 5111 w 19201"/>
                  <a:gd name="csY6" fmla="*/ 13291 h 28273"/>
                  <a:gd name="csX7" fmla="*/ 12948 w 19201"/>
                  <a:gd name="csY7" fmla="*/ 2396 h 28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201" h="28273">
                    <a:moveTo>
                      <a:pt x="28" y="17975"/>
                    </a:moveTo>
                    <a:cubicBezTo>
                      <a:pt x="504" y="28660"/>
                      <a:pt x="12048" y="32555"/>
                      <a:pt x="17185" y="22239"/>
                    </a:cubicBezTo>
                    <a:cubicBezTo>
                      <a:pt x="19833" y="16870"/>
                      <a:pt x="21156" y="2659"/>
                      <a:pt x="12790" y="291"/>
                    </a:cubicBezTo>
                    <a:cubicBezTo>
                      <a:pt x="5323" y="-1815"/>
                      <a:pt x="-449" y="7870"/>
                      <a:pt x="28" y="18028"/>
                    </a:cubicBezTo>
                    <a:close/>
                    <a:moveTo>
                      <a:pt x="12948" y="2396"/>
                    </a:moveTo>
                    <a:cubicBezTo>
                      <a:pt x="18085" y="3870"/>
                      <a:pt x="17291" y="12607"/>
                      <a:pt x="15649" y="15923"/>
                    </a:cubicBezTo>
                    <a:cubicBezTo>
                      <a:pt x="12472" y="22291"/>
                      <a:pt x="5376" y="19870"/>
                      <a:pt x="5111" y="13291"/>
                    </a:cubicBezTo>
                    <a:cubicBezTo>
                      <a:pt x="4846" y="7080"/>
                      <a:pt x="8394" y="1080"/>
                      <a:pt x="12948" y="2396"/>
                    </a:cubicBezTo>
                    <a:close/>
                  </a:path>
                </a:pathLst>
              </a:custGeom>
              <a:solidFill>
                <a:srgbClr val="000000">
                  <a:alpha val="30000"/>
                </a:srgbClr>
              </a:solidFill>
              <a:ln w="5264" cap="flat">
                <a:noFill/>
                <a:prstDash val="solid"/>
                <a:miter/>
              </a:ln>
            </p:spPr>
            <p:txBody>
              <a:bodyPr/>
              <a:lstStyle/>
              <a:p>
                <a:endParaRPr lang="en-US"/>
              </a:p>
            </p:txBody>
          </p:sp>
          <p:sp>
            <p:nvSpPr>
              <p:cNvPr id="1343" name="Freeform 1342">
                <a:extLst>
                  <a:ext uri="{FF2B5EF4-FFF2-40B4-BE49-F238E27FC236}">
                    <a16:creationId xmlns:a16="http://schemas.microsoft.com/office/drawing/2014/main" id="{9CAF8817-1D83-234B-3992-1141AFB387CF}"/>
                  </a:ext>
                </a:extLst>
              </p:cNvPr>
              <p:cNvSpPr/>
              <p:nvPr/>
            </p:nvSpPr>
            <p:spPr>
              <a:xfrm>
                <a:off x="7110350" y="552057"/>
                <a:ext cx="18576" cy="27395"/>
              </a:xfrm>
              <a:custGeom>
                <a:avLst/>
                <a:gdLst>
                  <a:gd name="csX0" fmla="*/ 28 w 18576"/>
                  <a:gd name="csY0" fmla="*/ 17442 h 27395"/>
                  <a:gd name="csX1" fmla="*/ 16603 w 18576"/>
                  <a:gd name="csY1" fmla="*/ 21548 h 27395"/>
                  <a:gd name="csX2" fmla="*/ 12367 w 18576"/>
                  <a:gd name="csY2" fmla="*/ 284 h 27395"/>
                  <a:gd name="csX3" fmla="*/ 28 w 18576"/>
                  <a:gd name="csY3" fmla="*/ 17442 h 27395"/>
                  <a:gd name="csX4" fmla="*/ 12526 w 18576"/>
                  <a:gd name="csY4" fmla="*/ 2337 h 27395"/>
                  <a:gd name="csX5" fmla="*/ 15120 w 18576"/>
                  <a:gd name="csY5" fmla="*/ 15390 h 27395"/>
                  <a:gd name="csX6" fmla="*/ 4900 w 18576"/>
                  <a:gd name="csY6" fmla="*/ 12863 h 27395"/>
                  <a:gd name="csX7" fmla="*/ 12473 w 18576"/>
                  <a:gd name="csY7" fmla="*/ 2337 h 27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76" h="27395">
                    <a:moveTo>
                      <a:pt x="28" y="17442"/>
                    </a:moveTo>
                    <a:cubicBezTo>
                      <a:pt x="505" y="27759"/>
                      <a:pt x="11625" y="31548"/>
                      <a:pt x="16603" y="21548"/>
                    </a:cubicBezTo>
                    <a:cubicBezTo>
                      <a:pt x="19198" y="16390"/>
                      <a:pt x="20469" y="2600"/>
                      <a:pt x="12367" y="284"/>
                    </a:cubicBezTo>
                    <a:cubicBezTo>
                      <a:pt x="5165" y="-1769"/>
                      <a:pt x="-448" y="7653"/>
                      <a:pt x="28" y="17442"/>
                    </a:cubicBezTo>
                    <a:close/>
                    <a:moveTo>
                      <a:pt x="12526" y="2337"/>
                    </a:moveTo>
                    <a:cubicBezTo>
                      <a:pt x="17503" y="3758"/>
                      <a:pt x="16709" y="12232"/>
                      <a:pt x="15120" y="15390"/>
                    </a:cubicBezTo>
                    <a:cubicBezTo>
                      <a:pt x="12049" y="21548"/>
                      <a:pt x="5218" y="19232"/>
                      <a:pt x="4900" y="12863"/>
                    </a:cubicBezTo>
                    <a:cubicBezTo>
                      <a:pt x="4635" y="6863"/>
                      <a:pt x="8077" y="1073"/>
                      <a:pt x="12473" y="2337"/>
                    </a:cubicBezTo>
                    <a:close/>
                  </a:path>
                </a:pathLst>
              </a:custGeom>
              <a:solidFill>
                <a:srgbClr val="000000">
                  <a:alpha val="30000"/>
                </a:srgbClr>
              </a:solidFill>
              <a:ln w="5264" cap="flat">
                <a:noFill/>
                <a:prstDash val="solid"/>
                <a:miter/>
              </a:ln>
            </p:spPr>
            <p:txBody>
              <a:bodyPr/>
              <a:lstStyle/>
              <a:p>
                <a:endParaRPr lang="en-US"/>
              </a:p>
            </p:txBody>
          </p:sp>
          <p:sp>
            <p:nvSpPr>
              <p:cNvPr id="1344" name="Freeform 1343">
                <a:extLst>
                  <a:ext uri="{FF2B5EF4-FFF2-40B4-BE49-F238E27FC236}">
                    <a16:creationId xmlns:a16="http://schemas.microsoft.com/office/drawing/2014/main" id="{ACC2C132-DA66-CEB7-E891-1D431E2C683D}"/>
                  </a:ext>
                </a:extLst>
              </p:cNvPr>
              <p:cNvSpPr/>
              <p:nvPr/>
            </p:nvSpPr>
            <p:spPr>
              <a:xfrm>
                <a:off x="7130360" y="560010"/>
                <a:ext cx="18532" cy="25131"/>
              </a:xfrm>
              <a:custGeom>
                <a:avLst/>
                <a:gdLst>
                  <a:gd name="csX0" fmla="*/ 35 w 18532"/>
                  <a:gd name="csY0" fmla="*/ 15911 h 25131"/>
                  <a:gd name="csX1" fmla="*/ 16663 w 18532"/>
                  <a:gd name="csY1" fmla="*/ 19859 h 25131"/>
                  <a:gd name="csX2" fmla="*/ 12215 w 18532"/>
                  <a:gd name="csY2" fmla="*/ 279 h 25131"/>
                  <a:gd name="csX3" fmla="*/ 35 w 18532"/>
                  <a:gd name="csY3" fmla="*/ 15911 h 25131"/>
                  <a:gd name="csX4" fmla="*/ 12374 w 18532"/>
                  <a:gd name="csY4" fmla="*/ 2174 h 25131"/>
                  <a:gd name="csX5" fmla="*/ 15127 w 18532"/>
                  <a:gd name="csY5" fmla="*/ 14227 h 25131"/>
                  <a:gd name="csX6" fmla="*/ 4907 w 18532"/>
                  <a:gd name="csY6" fmla="*/ 11806 h 25131"/>
                  <a:gd name="csX7" fmla="*/ 12374 w 18532"/>
                  <a:gd name="csY7" fmla="*/ 2174 h 251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532" h="25131">
                    <a:moveTo>
                      <a:pt x="35" y="15911"/>
                    </a:moveTo>
                    <a:cubicBezTo>
                      <a:pt x="618" y="25385"/>
                      <a:pt x="11791" y="28964"/>
                      <a:pt x="16663" y="19859"/>
                    </a:cubicBezTo>
                    <a:cubicBezTo>
                      <a:pt x="19205" y="15121"/>
                      <a:pt x="20317" y="2489"/>
                      <a:pt x="12215" y="279"/>
                    </a:cubicBezTo>
                    <a:cubicBezTo>
                      <a:pt x="5013" y="-1669"/>
                      <a:pt x="-494" y="6911"/>
                      <a:pt x="35" y="15911"/>
                    </a:cubicBezTo>
                    <a:close/>
                    <a:moveTo>
                      <a:pt x="12374" y="2174"/>
                    </a:moveTo>
                    <a:cubicBezTo>
                      <a:pt x="17351" y="3542"/>
                      <a:pt x="16663" y="11279"/>
                      <a:pt x="15127" y="14227"/>
                    </a:cubicBezTo>
                    <a:cubicBezTo>
                      <a:pt x="12109" y="19859"/>
                      <a:pt x="5278" y="17648"/>
                      <a:pt x="4907" y="11806"/>
                    </a:cubicBezTo>
                    <a:cubicBezTo>
                      <a:pt x="4589" y="6279"/>
                      <a:pt x="7925" y="1016"/>
                      <a:pt x="12374" y="2174"/>
                    </a:cubicBezTo>
                    <a:close/>
                  </a:path>
                </a:pathLst>
              </a:custGeom>
              <a:solidFill>
                <a:srgbClr val="000000">
                  <a:alpha val="30000"/>
                </a:srgbClr>
              </a:solidFill>
              <a:ln w="5264" cap="flat">
                <a:noFill/>
                <a:prstDash val="solid"/>
                <a:miter/>
              </a:ln>
            </p:spPr>
            <p:txBody>
              <a:bodyPr/>
              <a:lstStyle/>
              <a:p>
                <a:endParaRPr lang="en-US"/>
              </a:p>
            </p:txBody>
          </p:sp>
          <p:sp>
            <p:nvSpPr>
              <p:cNvPr id="1345" name="Freeform 1344">
                <a:extLst>
                  <a:ext uri="{FF2B5EF4-FFF2-40B4-BE49-F238E27FC236}">
                    <a16:creationId xmlns:a16="http://schemas.microsoft.com/office/drawing/2014/main" id="{09B9847B-0EEC-7AB0-5EC3-4E6C8D3CC441}"/>
                  </a:ext>
                </a:extLst>
              </p:cNvPr>
              <p:cNvSpPr/>
              <p:nvPr/>
            </p:nvSpPr>
            <p:spPr>
              <a:xfrm>
                <a:off x="7149546" y="570245"/>
                <a:ext cx="18674" cy="23325"/>
              </a:xfrm>
              <a:custGeom>
                <a:avLst/>
                <a:gdLst>
                  <a:gd name="csX0" fmla="*/ 177 w 18674"/>
                  <a:gd name="csY0" fmla="*/ 12728 h 23325"/>
                  <a:gd name="csX1" fmla="*/ 14528 w 18674"/>
                  <a:gd name="csY1" fmla="*/ 19939 h 23325"/>
                  <a:gd name="csX2" fmla="*/ 14793 w 18674"/>
                  <a:gd name="csY2" fmla="*/ 886 h 23325"/>
                  <a:gd name="csX3" fmla="*/ 177 w 18674"/>
                  <a:gd name="csY3" fmla="*/ 12676 h 23325"/>
                  <a:gd name="csX4" fmla="*/ 14528 w 18674"/>
                  <a:gd name="csY4" fmla="*/ 2728 h 23325"/>
                  <a:gd name="csX5" fmla="*/ 14369 w 18674"/>
                  <a:gd name="csY5" fmla="*/ 14413 h 23325"/>
                  <a:gd name="csX6" fmla="*/ 5526 w 18674"/>
                  <a:gd name="csY6" fmla="*/ 9991 h 23325"/>
                  <a:gd name="csX7" fmla="*/ 14528 w 18674"/>
                  <a:gd name="csY7" fmla="*/ 2728 h 23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74" h="23325">
                    <a:moveTo>
                      <a:pt x="177" y="12728"/>
                    </a:moveTo>
                    <a:cubicBezTo>
                      <a:pt x="-1411" y="21624"/>
                      <a:pt x="8015" y="27308"/>
                      <a:pt x="14528" y="19939"/>
                    </a:cubicBezTo>
                    <a:cubicBezTo>
                      <a:pt x="17917" y="16097"/>
                      <a:pt x="21730" y="4675"/>
                      <a:pt x="14793" y="886"/>
                    </a:cubicBezTo>
                    <a:cubicBezTo>
                      <a:pt x="8597" y="-2483"/>
                      <a:pt x="1660" y="4254"/>
                      <a:pt x="177" y="12676"/>
                    </a:cubicBezTo>
                    <a:close/>
                    <a:moveTo>
                      <a:pt x="14528" y="2728"/>
                    </a:moveTo>
                    <a:cubicBezTo>
                      <a:pt x="18817" y="5044"/>
                      <a:pt x="16435" y="12097"/>
                      <a:pt x="14369" y="14413"/>
                    </a:cubicBezTo>
                    <a:cubicBezTo>
                      <a:pt x="10345" y="18939"/>
                      <a:pt x="4573" y="15413"/>
                      <a:pt x="5526" y="9991"/>
                    </a:cubicBezTo>
                    <a:cubicBezTo>
                      <a:pt x="6479" y="4833"/>
                      <a:pt x="10715" y="675"/>
                      <a:pt x="14528" y="2728"/>
                    </a:cubicBezTo>
                    <a:close/>
                  </a:path>
                </a:pathLst>
              </a:custGeom>
              <a:solidFill>
                <a:srgbClr val="000000">
                  <a:alpha val="30000"/>
                </a:srgbClr>
              </a:solidFill>
              <a:ln w="5264" cap="flat">
                <a:noFill/>
                <a:prstDash val="solid"/>
                <a:miter/>
              </a:ln>
            </p:spPr>
            <p:txBody>
              <a:bodyPr/>
              <a:lstStyle/>
              <a:p>
                <a:endParaRPr lang="en-US"/>
              </a:p>
            </p:txBody>
          </p:sp>
          <p:sp>
            <p:nvSpPr>
              <p:cNvPr id="1346" name="Freeform 1345">
                <a:extLst>
                  <a:ext uri="{FF2B5EF4-FFF2-40B4-BE49-F238E27FC236}">
                    <a16:creationId xmlns:a16="http://schemas.microsoft.com/office/drawing/2014/main" id="{27B474C9-0119-43E5-45B1-5828130FBB08}"/>
                  </a:ext>
                </a:extLst>
              </p:cNvPr>
              <p:cNvSpPr/>
              <p:nvPr/>
            </p:nvSpPr>
            <p:spPr>
              <a:xfrm>
                <a:off x="7166243" y="581910"/>
                <a:ext cx="17976" cy="22123"/>
              </a:xfrm>
              <a:custGeom>
                <a:avLst/>
                <a:gdLst>
                  <a:gd name="csX0" fmla="*/ 161 w 17976"/>
                  <a:gd name="csY0" fmla="*/ 12012 h 22123"/>
                  <a:gd name="csX1" fmla="*/ 14035 w 17976"/>
                  <a:gd name="csY1" fmla="*/ 18960 h 22123"/>
                  <a:gd name="csX2" fmla="*/ 14194 w 17976"/>
                  <a:gd name="csY2" fmla="*/ 854 h 22123"/>
                  <a:gd name="csX3" fmla="*/ 161 w 17976"/>
                  <a:gd name="csY3" fmla="*/ 11959 h 22123"/>
                  <a:gd name="csX4" fmla="*/ 13929 w 17976"/>
                  <a:gd name="csY4" fmla="*/ 2591 h 22123"/>
                  <a:gd name="csX5" fmla="*/ 13823 w 17976"/>
                  <a:gd name="csY5" fmla="*/ 13696 h 22123"/>
                  <a:gd name="csX6" fmla="*/ 5297 w 17976"/>
                  <a:gd name="csY6" fmla="*/ 9433 h 22123"/>
                  <a:gd name="csX7" fmla="*/ 13929 w 17976"/>
                  <a:gd name="csY7" fmla="*/ 2591 h 22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976" h="22123">
                    <a:moveTo>
                      <a:pt x="161" y="12012"/>
                    </a:moveTo>
                    <a:cubicBezTo>
                      <a:pt x="-1322" y="20433"/>
                      <a:pt x="7786" y="25907"/>
                      <a:pt x="14035" y="18960"/>
                    </a:cubicBezTo>
                    <a:cubicBezTo>
                      <a:pt x="17265" y="15328"/>
                      <a:pt x="20919" y="4485"/>
                      <a:pt x="14194" y="854"/>
                    </a:cubicBezTo>
                    <a:cubicBezTo>
                      <a:pt x="8210" y="-2357"/>
                      <a:pt x="1590" y="3959"/>
                      <a:pt x="161" y="11959"/>
                    </a:cubicBezTo>
                    <a:close/>
                    <a:moveTo>
                      <a:pt x="13929" y="2591"/>
                    </a:moveTo>
                    <a:cubicBezTo>
                      <a:pt x="18059" y="4801"/>
                      <a:pt x="15835" y="11486"/>
                      <a:pt x="13823" y="13696"/>
                    </a:cubicBezTo>
                    <a:cubicBezTo>
                      <a:pt x="10010" y="17960"/>
                      <a:pt x="4397" y="14591"/>
                      <a:pt x="5297" y="9433"/>
                    </a:cubicBezTo>
                    <a:cubicBezTo>
                      <a:pt x="6145" y="4538"/>
                      <a:pt x="10222" y="590"/>
                      <a:pt x="13929" y="2591"/>
                    </a:cubicBezTo>
                    <a:close/>
                  </a:path>
                </a:pathLst>
              </a:custGeom>
              <a:solidFill>
                <a:srgbClr val="000000">
                  <a:alpha val="30000"/>
                </a:srgbClr>
              </a:solidFill>
              <a:ln w="5264" cap="flat">
                <a:noFill/>
                <a:prstDash val="solid"/>
                <a:miter/>
              </a:ln>
            </p:spPr>
            <p:txBody>
              <a:bodyPr/>
              <a:lstStyle/>
              <a:p>
                <a:endParaRPr lang="en-US"/>
              </a:p>
            </p:txBody>
          </p:sp>
          <p:sp>
            <p:nvSpPr>
              <p:cNvPr id="1347" name="Freeform 1346">
                <a:extLst>
                  <a:ext uri="{FF2B5EF4-FFF2-40B4-BE49-F238E27FC236}">
                    <a16:creationId xmlns:a16="http://schemas.microsoft.com/office/drawing/2014/main" id="{39F01486-19CE-4A80-082F-74B231153197}"/>
                  </a:ext>
                </a:extLst>
              </p:cNvPr>
              <p:cNvSpPr/>
              <p:nvPr/>
            </p:nvSpPr>
            <p:spPr>
              <a:xfrm>
                <a:off x="7182386" y="594469"/>
                <a:ext cx="13086" cy="18314"/>
              </a:xfrm>
              <a:custGeom>
                <a:avLst/>
                <a:gdLst>
                  <a:gd name="csX0" fmla="*/ 222 w 13086"/>
                  <a:gd name="csY0" fmla="*/ 10348 h 18314"/>
                  <a:gd name="csX1" fmla="*/ 9754 w 13086"/>
                  <a:gd name="csY1" fmla="*/ 15401 h 18314"/>
                  <a:gd name="csX2" fmla="*/ 10707 w 13086"/>
                  <a:gd name="csY2" fmla="*/ 558 h 18314"/>
                  <a:gd name="csX3" fmla="*/ 169 w 13086"/>
                  <a:gd name="csY3" fmla="*/ 10348 h 18314"/>
                  <a:gd name="csX4" fmla="*/ 10495 w 13086"/>
                  <a:gd name="csY4" fmla="*/ 1927 h 18314"/>
                  <a:gd name="csX5" fmla="*/ 9913 w 13086"/>
                  <a:gd name="csY5" fmla="*/ 11085 h 18314"/>
                  <a:gd name="csX6" fmla="*/ 4035 w 13086"/>
                  <a:gd name="csY6" fmla="*/ 7980 h 18314"/>
                  <a:gd name="csX7" fmla="*/ 10495 w 13086"/>
                  <a:gd name="csY7" fmla="*/ 1927 h 1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086" h="18314">
                    <a:moveTo>
                      <a:pt x="222" y="10348"/>
                    </a:moveTo>
                    <a:cubicBezTo>
                      <a:pt x="-1261" y="17349"/>
                      <a:pt x="4988" y="21401"/>
                      <a:pt x="9754" y="15401"/>
                    </a:cubicBezTo>
                    <a:cubicBezTo>
                      <a:pt x="12243" y="12296"/>
                      <a:pt x="15314" y="3190"/>
                      <a:pt x="10707" y="558"/>
                    </a:cubicBezTo>
                    <a:cubicBezTo>
                      <a:pt x="6630" y="-1810"/>
                      <a:pt x="1599" y="3716"/>
                      <a:pt x="169" y="10348"/>
                    </a:cubicBezTo>
                    <a:close/>
                    <a:moveTo>
                      <a:pt x="10495" y="1927"/>
                    </a:moveTo>
                    <a:cubicBezTo>
                      <a:pt x="13302" y="3558"/>
                      <a:pt x="11396" y="9138"/>
                      <a:pt x="9913" y="11085"/>
                    </a:cubicBezTo>
                    <a:cubicBezTo>
                      <a:pt x="7000" y="14769"/>
                      <a:pt x="3135" y="12296"/>
                      <a:pt x="4035" y="7980"/>
                    </a:cubicBezTo>
                    <a:cubicBezTo>
                      <a:pt x="4882" y="3874"/>
                      <a:pt x="8007" y="506"/>
                      <a:pt x="10495" y="1927"/>
                    </a:cubicBezTo>
                    <a:close/>
                  </a:path>
                </a:pathLst>
              </a:custGeom>
              <a:solidFill>
                <a:srgbClr val="000000">
                  <a:alpha val="30000"/>
                </a:srgbClr>
              </a:solidFill>
              <a:ln w="5264" cap="flat">
                <a:noFill/>
                <a:prstDash val="solid"/>
                <a:miter/>
              </a:ln>
            </p:spPr>
            <p:txBody>
              <a:bodyPr/>
              <a:lstStyle/>
              <a:p>
                <a:endParaRPr lang="en-US"/>
              </a:p>
            </p:txBody>
          </p:sp>
          <p:sp>
            <p:nvSpPr>
              <p:cNvPr id="1348" name="Freeform 1347">
                <a:extLst>
                  <a:ext uri="{FF2B5EF4-FFF2-40B4-BE49-F238E27FC236}">
                    <a16:creationId xmlns:a16="http://schemas.microsoft.com/office/drawing/2014/main" id="{01F3E6EA-C984-B7CE-E51E-EA98167C28F3}"/>
                  </a:ext>
                </a:extLst>
              </p:cNvPr>
              <p:cNvSpPr/>
              <p:nvPr/>
            </p:nvSpPr>
            <p:spPr>
              <a:xfrm>
                <a:off x="7169384" y="613271"/>
                <a:ext cx="11703" cy="16362"/>
              </a:xfrm>
              <a:custGeom>
                <a:avLst/>
                <a:gdLst>
                  <a:gd name="csX0" fmla="*/ 197 w 11703"/>
                  <a:gd name="csY0" fmla="*/ 9231 h 16362"/>
                  <a:gd name="csX1" fmla="*/ 8723 w 11703"/>
                  <a:gd name="csY1" fmla="*/ 13757 h 16362"/>
                  <a:gd name="csX2" fmla="*/ 9570 w 11703"/>
                  <a:gd name="csY2" fmla="*/ 494 h 16362"/>
                  <a:gd name="csX3" fmla="*/ 197 w 11703"/>
                  <a:gd name="csY3" fmla="*/ 9284 h 16362"/>
                  <a:gd name="csX4" fmla="*/ 9359 w 11703"/>
                  <a:gd name="csY4" fmla="*/ 1704 h 16362"/>
                  <a:gd name="csX5" fmla="*/ 8829 w 11703"/>
                  <a:gd name="csY5" fmla="*/ 9862 h 16362"/>
                  <a:gd name="csX6" fmla="*/ 3587 w 11703"/>
                  <a:gd name="csY6" fmla="*/ 7073 h 16362"/>
                  <a:gd name="csX7" fmla="*/ 9359 w 11703"/>
                  <a:gd name="csY7" fmla="*/ 1704 h 16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703" h="16362">
                    <a:moveTo>
                      <a:pt x="197" y="9231"/>
                    </a:moveTo>
                    <a:cubicBezTo>
                      <a:pt x="-1126" y="15494"/>
                      <a:pt x="4487" y="19126"/>
                      <a:pt x="8723" y="13757"/>
                    </a:cubicBezTo>
                    <a:cubicBezTo>
                      <a:pt x="10947" y="10968"/>
                      <a:pt x="13701" y="2862"/>
                      <a:pt x="9570" y="494"/>
                    </a:cubicBezTo>
                    <a:cubicBezTo>
                      <a:pt x="5916" y="-1612"/>
                      <a:pt x="1415" y="3336"/>
                      <a:pt x="197" y="9284"/>
                    </a:cubicBezTo>
                    <a:close/>
                    <a:moveTo>
                      <a:pt x="9359" y="1704"/>
                    </a:moveTo>
                    <a:cubicBezTo>
                      <a:pt x="11900" y="3178"/>
                      <a:pt x="10206" y="8178"/>
                      <a:pt x="8829" y="9862"/>
                    </a:cubicBezTo>
                    <a:cubicBezTo>
                      <a:pt x="6234" y="13178"/>
                      <a:pt x="2792" y="10915"/>
                      <a:pt x="3587" y="7073"/>
                    </a:cubicBezTo>
                    <a:cubicBezTo>
                      <a:pt x="4328" y="3441"/>
                      <a:pt x="7134" y="388"/>
                      <a:pt x="9359" y="1704"/>
                    </a:cubicBezTo>
                    <a:close/>
                  </a:path>
                </a:pathLst>
              </a:custGeom>
              <a:solidFill>
                <a:srgbClr val="000000">
                  <a:alpha val="30000"/>
                </a:srgbClr>
              </a:solidFill>
              <a:ln w="5264" cap="flat">
                <a:noFill/>
                <a:prstDash val="solid"/>
                <a:miter/>
              </a:ln>
            </p:spPr>
            <p:txBody>
              <a:bodyPr/>
              <a:lstStyle/>
              <a:p>
                <a:endParaRPr lang="en-US"/>
              </a:p>
            </p:txBody>
          </p:sp>
          <p:sp>
            <p:nvSpPr>
              <p:cNvPr id="1349" name="Freeform 1348">
                <a:extLst>
                  <a:ext uri="{FF2B5EF4-FFF2-40B4-BE49-F238E27FC236}">
                    <a16:creationId xmlns:a16="http://schemas.microsoft.com/office/drawing/2014/main" id="{853D9941-1E2A-83F0-615D-6F16955A03B8}"/>
                  </a:ext>
                </a:extLst>
              </p:cNvPr>
              <p:cNvSpPr/>
              <p:nvPr/>
            </p:nvSpPr>
            <p:spPr>
              <a:xfrm>
                <a:off x="7040145" y="576561"/>
                <a:ext cx="22745" cy="34194"/>
              </a:xfrm>
              <a:custGeom>
                <a:avLst/>
                <a:gdLst>
                  <a:gd name="csX0" fmla="*/ 756 w 22745"/>
                  <a:gd name="csY0" fmla="*/ 23782 h 34194"/>
                  <a:gd name="csX1" fmla="*/ 21991 w 22745"/>
                  <a:gd name="csY1" fmla="*/ 25098 h 34194"/>
                  <a:gd name="csX2" fmla="*/ 12035 w 22745"/>
                  <a:gd name="csY2" fmla="*/ 45 h 34194"/>
                  <a:gd name="csX3" fmla="*/ 756 w 22745"/>
                  <a:gd name="csY3" fmla="*/ 23782 h 34194"/>
                  <a:gd name="csX4" fmla="*/ 12671 w 22745"/>
                  <a:gd name="csY4" fmla="*/ 2518 h 34194"/>
                  <a:gd name="csX5" fmla="*/ 18814 w 22745"/>
                  <a:gd name="csY5" fmla="*/ 17940 h 34194"/>
                  <a:gd name="csX6" fmla="*/ 5734 w 22745"/>
                  <a:gd name="csY6" fmla="*/ 17098 h 34194"/>
                  <a:gd name="csX7" fmla="*/ 12671 w 22745"/>
                  <a:gd name="csY7" fmla="*/ 2518 h 34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2745" h="34194">
                    <a:moveTo>
                      <a:pt x="756" y="23782"/>
                    </a:moveTo>
                    <a:cubicBezTo>
                      <a:pt x="3669" y="36309"/>
                      <a:pt x="18125" y="38467"/>
                      <a:pt x="21991" y="25098"/>
                    </a:cubicBezTo>
                    <a:cubicBezTo>
                      <a:pt x="24003" y="18203"/>
                      <a:pt x="22415" y="1045"/>
                      <a:pt x="12035" y="45"/>
                    </a:cubicBezTo>
                    <a:cubicBezTo>
                      <a:pt x="2768" y="-850"/>
                      <a:pt x="-1945" y="11887"/>
                      <a:pt x="756" y="23782"/>
                    </a:cubicBezTo>
                    <a:close/>
                    <a:moveTo>
                      <a:pt x="12671" y="2518"/>
                    </a:moveTo>
                    <a:cubicBezTo>
                      <a:pt x="19078" y="3150"/>
                      <a:pt x="20032" y="13677"/>
                      <a:pt x="18814" y="17940"/>
                    </a:cubicBezTo>
                    <a:cubicBezTo>
                      <a:pt x="16431" y="26151"/>
                      <a:pt x="7534" y="24835"/>
                      <a:pt x="5734" y="17098"/>
                    </a:cubicBezTo>
                    <a:cubicBezTo>
                      <a:pt x="4039" y="9782"/>
                      <a:pt x="6952" y="1939"/>
                      <a:pt x="12671" y="2518"/>
                    </a:cubicBezTo>
                    <a:close/>
                  </a:path>
                </a:pathLst>
              </a:custGeom>
              <a:solidFill>
                <a:srgbClr val="000000">
                  <a:alpha val="30000"/>
                </a:srgbClr>
              </a:solidFill>
              <a:ln w="5264" cap="flat">
                <a:noFill/>
                <a:prstDash val="solid"/>
                <a:miter/>
              </a:ln>
            </p:spPr>
            <p:txBody>
              <a:bodyPr/>
              <a:lstStyle/>
              <a:p>
                <a:endParaRPr lang="en-US"/>
              </a:p>
            </p:txBody>
          </p:sp>
          <p:sp>
            <p:nvSpPr>
              <p:cNvPr id="1350" name="Freeform 1349">
                <a:extLst>
                  <a:ext uri="{FF2B5EF4-FFF2-40B4-BE49-F238E27FC236}">
                    <a16:creationId xmlns:a16="http://schemas.microsoft.com/office/drawing/2014/main" id="{1682FC2C-69CD-5C07-F8BC-C6D92B012FD4}"/>
                  </a:ext>
                </a:extLst>
              </p:cNvPr>
              <p:cNvSpPr/>
              <p:nvPr/>
            </p:nvSpPr>
            <p:spPr>
              <a:xfrm>
                <a:off x="7065935" y="579935"/>
                <a:ext cx="20657" cy="31084"/>
              </a:xfrm>
              <a:custGeom>
                <a:avLst/>
                <a:gdLst>
                  <a:gd name="csX0" fmla="*/ 650 w 20657"/>
                  <a:gd name="csY0" fmla="*/ 21618 h 31084"/>
                  <a:gd name="csX1" fmla="*/ 19978 w 20657"/>
                  <a:gd name="csY1" fmla="*/ 22829 h 31084"/>
                  <a:gd name="csX2" fmla="*/ 10923 w 20657"/>
                  <a:gd name="csY2" fmla="*/ 38 h 31084"/>
                  <a:gd name="csX3" fmla="*/ 703 w 20657"/>
                  <a:gd name="csY3" fmla="*/ 21618 h 31084"/>
                  <a:gd name="csX4" fmla="*/ 11453 w 20657"/>
                  <a:gd name="csY4" fmla="*/ 2302 h 31084"/>
                  <a:gd name="csX5" fmla="*/ 17013 w 20657"/>
                  <a:gd name="csY5" fmla="*/ 16302 h 31084"/>
                  <a:gd name="csX6" fmla="*/ 5151 w 20657"/>
                  <a:gd name="csY6" fmla="*/ 15565 h 31084"/>
                  <a:gd name="csX7" fmla="*/ 11453 w 20657"/>
                  <a:gd name="csY7" fmla="*/ 2302 h 31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657" h="31084">
                    <a:moveTo>
                      <a:pt x="650" y="21618"/>
                    </a:moveTo>
                    <a:cubicBezTo>
                      <a:pt x="3298" y="33040"/>
                      <a:pt x="16430" y="34935"/>
                      <a:pt x="19978" y="22829"/>
                    </a:cubicBezTo>
                    <a:cubicBezTo>
                      <a:pt x="21779" y="16565"/>
                      <a:pt x="20402" y="933"/>
                      <a:pt x="10923" y="38"/>
                    </a:cubicBezTo>
                    <a:cubicBezTo>
                      <a:pt x="2503" y="-751"/>
                      <a:pt x="-1786" y="10776"/>
                      <a:pt x="703" y="21618"/>
                    </a:cubicBezTo>
                    <a:close/>
                    <a:moveTo>
                      <a:pt x="11453" y="2302"/>
                    </a:moveTo>
                    <a:cubicBezTo>
                      <a:pt x="17278" y="2881"/>
                      <a:pt x="18178" y="12460"/>
                      <a:pt x="17013" y="16302"/>
                    </a:cubicBezTo>
                    <a:cubicBezTo>
                      <a:pt x="14842" y="23776"/>
                      <a:pt x="6740" y="22566"/>
                      <a:pt x="5151" y="15565"/>
                    </a:cubicBezTo>
                    <a:cubicBezTo>
                      <a:pt x="3615" y="8933"/>
                      <a:pt x="6263" y="1775"/>
                      <a:pt x="11453" y="2302"/>
                    </a:cubicBezTo>
                    <a:close/>
                  </a:path>
                </a:pathLst>
              </a:custGeom>
              <a:solidFill>
                <a:srgbClr val="000000">
                  <a:alpha val="30000"/>
                </a:srgbClr>
              </a:solidFill>
              <a:ln w="5264" cap="flat">
                <a:noFill/>
                <a:prstDash val="solid"/>
                <a:miter/>
              </a:ln>
            </p:spPr>
            <p:txBody>
              <a:bodyPr/>
              <a:lstStyle/>
              <a:p>
                <a:endParaRPr lang="en-US"/>
              </a:p>
            </p:txBody>
          </p:sp>
          <p:sp>
            <p:nvSpPr>
              <p:cNvPr id="1351" name="Freeform 1350">
                <a:extLst>
                  <a:ext uri="{FF2B5EF4-FFF2-40B4-BE49-F238E27FC236}">
                    <a16:creationId xmlns:a16="http://schemas.microsoft.com/office/drawing/2014/main" id="{3751EBBA-47F9-B47A-567E-AE1B49220697}"/>
                  </a:ext>
                </a:extLst>
              </p:cNvPr>
              <p:cNvSpPr/>
              <p:nvPr/>
            </p:nvSpPr>
            <p:spPr>
              <a:xfrm>
                <a:off x="7089018" y="582735"/>
                <a:ext cx="19049" cy="28376"/>
              </a:xfrm>
              <a:custGeom>
                <a:avLst/>
                <a:gdLst>
                  <a:gd name="csX0" fmla="*/ 178 w 19049"/>
                  <a:gd name="csY0" fmla="*/ 18608 h 28376"/>
                  <a:gd name="csX1" fmla="*/ 17547 w 19049"/>
                  <a:gd name="csY1" fmla="*/ 21872 h 28376"/>
                  <a:gd name="csX2" fmla="*/ 11881 w 19049"/>
                  <a:gd name="csY2" fmla="*/ 187 h 28376"/>
                  <a:gd name="csX3" fmla="*/ 125 w 19049"/>
                  <a:gd name="csY3" fmla="*/ 18608 h 28376"/>
                  <a:gd name="csX4" fmla="*/ 12198 w 19049"/>
                  <a:gd name="csY4" fmla="*/ 2292 h 28376"/>
                  <a:gd name="csX5" fmla="*/ 15693 w 19049"/>
                  <a:gd name="csY5" fmla="*/ 15608 h 28376"/>
                  <a:gd name="csX6" fmla="*/ 4996 w 19049"/>
                  <a:gd name="csY6" fmla="*/ 13608 h 28376"/>
                  <a:gd name="csX7" fmla="*/ 12198 w 19049"/>
                  <a:gd name="csY7" fmla="*/ 2292 h 28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49" h="28376">
                    <a:moveTo>
                      <a:pt x="178" y="18608"/>
                    </a:moveTo>
                    <a:cubicBezTo>
                      <a:pt x="1290" y="29240"/>
                      <a:pt x="12993" y="32451"/>
                      <a:pt x="17547" y="21872"/>
                    </a:cubicBezTo>
                    <a:cubicBezTo>
                      <a:pt x="19930" y="16398"/>
                      <a:pt x="20406" y="2081"/>
                      <a:pt x="11881" y="187"/>
                    </a:cubicBezTo>
                    <a:cubicBezTo>
                      <a:pt x="4308" y="-1498"/>
                      <a:pt x="-881" y="8503"/>
                      <a:pt x="125" y="18608"/>
                    </a:cubicBezTo>
                    <a:close/>
                    <a:moveTo>
                      <a:pt x="12198" y="2292"/>
                    </a:moveTo>
                    <a:cubicBezTo>
                      <a:pt x="17441" y="3450"/>
                      <a:pt x="17123" y="12240"/>
                      <a:pt x="15693" y="15608"/>
                    </a:cubicBezTo>
                    <a:cubicBezTo>
                      <a:pt x="12887" y="22135"/>
                      <a:pt x="5685" y="20135"/>
                      <a:pt x="4996" y="13608"/>
                    </a:cubicBezTo>
                    <a:cubicBezTo>
                      <a:pt x="4361" y="7397"/>
                      <a:pt x="7538" y="1239"/>
                      <a:pt x="12198" y="2292"/>
                    </a:cubicBezTo>
                    <a:close/>
                  </a:path>
                </a:pathLst>
              </a:custGeom>
              <a:solidFill>
                <a:srgbClr val="000000">
                  <a:alpha val="30000"/>
                </a:srgbClr>
              </a:solidFill>
              <a:ln w="5264" cap="flat">
                <a:noFill/>
                <a:prstDash val="solid"/>
                <a:miter/>
              </a:ln>
            </p:spPr>
            <p:txBody>
              <a:bodyPr/>
              <a:lstStyle/>
              <a:p>
                <a:endParaRPr lang="en-US"/>
              </a:p>
            </p:txBody>
          </p:sp>
          <p:sp>
            <p:nvSpPr>
              <p:cNvPr id="1352" name="Freeform 1351">
                <a:extLst>
                  <a:ext uri="{FF2B5EF4-FFF2-40B4-BE49-F238E27FC236}">
                    <a16:creationId xmlns:a16="http://schemas.microsoft.com/office/drawing/2014/main" id="{0242B961-C7FA-E7C6-FCE1-2F503A642FD1}"/>
                  </a:ext>
                </a:extLst>
              </p:cNvPr>
              <p:cNvSpPr/>
              <p:nvPr/>
            </p:nvSpPr>
            <p:spPr>
              <a:xfrm>
                <a:off x="7111097" y="587741"/>
                <a:ext cx="18354" cy="27427"/>
              </a:xfrm>
              <a:custGeom>
                <a:avLst/>
                <a:gdLst>
                  <a:gd name="csX0" fmla="*/ 128 w 18354"/>
                  <a:gd name="csY0" fmla="*/ 17971 h 27427"/>
                  <a:gd name="csX1" fmla="*/ 16915 w 18354"/>
                  <a:gd name="csY1" fmla="*/ 21129 h 27427"/>
                  <a:gd name="csX2" fmla="*/ 11460 w 18354"/>
                  <a:gd name="csY2" fmla="*/ 181 h 27427"/>
                  <a:gd name="csX3" fmla="*/ 128 w 18354"/>
                  <a:gd name="csY3" fmla="*/ 18024 h 27427"/>
                  <a:gd name="csX4" fmla="*/ 11725 w 18354"/>
                  <a:gd name="csY4" fmla="*/ 2181 h 27427"/>
                  <a:gd name="csX5" fmla="*/ 15114 w 18354"/>
                  <a:gd name="csY5" fmla="*/ 15076 h 27427"/>
                  <a:gd name="csX6" fmla="*/ 4788 w 18354"/>
                  <a:gd name="csY6" fmla="*/ 13129 h 27427"/>
                  <a:gd name="csX7" fmla="*/ 11778 w 18354"/>
                  <a:gd name="csY7" fmla="*/ 2181 h 27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54" h="27427">
                    <a:moveTo>
                      <a:pt x="128" y="17971"/>
                    </a:moveTo>
                    <a:cubicBezTo>
                      <a:pt x="1187" y="28235"/>
                      <a:pt x="12519" y="31393"/>
                      <a:pt x="16915" y="21129"/>
                    </a:cubicBezTo>
                    <a:cubicBezTo>
                      <a:pt x="19192" y="15813"/>
                      <a:pt x="19668" y="1970"/>
                      <a:pt x="11460" y="181"/>
                    </a:cubicBezTo>
                    <a:cubicBezTo>
                      <a:pt x="4153" y="-1451"/>
                      <a:pt x="-878" y="8234"/>
                      <a:pt x="128" y="18024"/>
                    </a:cubicBezTo>
                    <a:close/>
                    <a:moveTo>
                      <a:pt x="11725" y="2181"/>
                    </a:moveTo>
                    <a:cubicBezTo>
                      <a:pt x="16756" y="3286"/>
                      <a:pt x="16491" y="11813"/>
                      <a:pt x="15114" y="15076"/>
                    </a:cubicBezTo>
                    <a:cubicBezTo>
                      <a:pt x="12413" y="21392"/>
                      <a:pt x="5423" y="19445"/>
                      <a:pt x="4788" y="13129"/>
                    </a:cubicBezTo>
                    <a:cubicBezTo>
                      <a:pt x="4153" y="7129"/>
                      <a:pt x="7277" y="1181"/>
                      <a:pt x="11778" y="2181"/>
                    </a:cubicBezTo>
                    <a:close/>
                  </a:path>
                </a:pathLst>
              </a:custGeom>
              <a:solidFill>
                <a:srgbClr val="000000">
                  <a:alpha val="30000"/>
                </a:srgbClr>
              </a:solidFill>
              <a:ln w="5264" cap="flat">
                <a:noFill/>
                <a:prstDash val="solid"/>
                <a:miter/>
              </a:ln>
            </p:spPr>
            <p:txBody>
              <a:bodyPr/>
              <a:lstStyle/>
              <a:p>
                <a:endParaRPr lang="en-US"/>
              </a:p>
            </p:txBody>
          </p:sp>
          <p:sp>
            <p:nvSpPr>
              <p:cNvPr id="1353" name="Freeform 1352">
                <a:extLst>
                  <a:ext uri="{FF2B5EF4-FFF2-40B4-BE49-F238E27FC236}">
                    <a16:creationId xmlns:a16="http://schemas.microsoft.com/office/drawing/2014/main" id="{B824DA8E-6241-C2C8-24EB-B5B678AF2FCD}"/>
                  </a:ext>
                </a:extLst>
              </p:cNvPr>
              <p:cNvSpPr/>
              <p:nvPr/>
            </p:nvSpPr>
            <p:spPr>
              <a:xfrm>
                <a:off x="7131524" y="594538"/>
                <a:ext cx="18335" cy="25173"/>
              </a:xfrm>
              <a:custGeom>
                <a:avLst/>
                <a:gdLst>
                  <a:gd name="csX0" fmla="*/ 89 w 18335"/>
                  <a:gd name="csY0" fmla="*/ 16437 h 25173"/>
                  <a:gd name="csX1" fmla="*/ 16929 w 18335"/>
                  <a:gd name="csY1" fmla="*/ 19437 h 25173"/>
                  <a:gd name="csX2" fmla="*/ 11368 w 18335"/>
                  <a:gd name="csY2" fmla="*/ 173 h 25173"/>
                  <a:gd name="csX3" fmla="*/ 142 w 18335"/>
                  <a:gd name="csY3" fmla="*/ 16489 h 25173"/>
                  <a:gd name="csX4" fmla="*/ 11633 w 18335"/>
                  <a:gd name="csY4" fmla="*/ 2015 h 25173"/>
                  <a:gd name="csX5" fmla="*/ 15075 w 18335"/>
                  <a:gd name="csY5" fmla="*/ 13858 h 25173"/>
                  <a:gd name="csX6" fmla="*/ 4749 w 18335"/>
                  <a:gd name="csY6" fmla="*/ 12015 h 25173"/>
                  <a:gd name="csX7" fmla="*/ 11633 w 18335"/>
                  <a:gd name="csY7" fmla="*/ 2015 h 25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35" h="25173">
                    <a:moveTo>
                      <a:pt x="89" y="16437"/>
                    </a:moveTo>
                    <a:cubicBezTo>
                      <a:pt x="1201" y="25911"/>
                      <a:pt x="12533" y="28806"/>
                      <a:pt x="16929" y="19437"/>
                    </a:cubicBezTo>
                    <a:cubicBezTo>
                      <a:pt x="19206" y="14594"/>
                      <a:pt x="19576" y="1857"/>
                      <a:pt x="11368" y="173"/>
                    </a:cubicBezTo>
                    <a:cubicBezTo>
                      <a:pt x="4061" y="-1354"/>
                      <a:pt x="-917" y="7489"/>
                      <a:pt x="142" y="16489"/>
                    </a:cubicBezTo>
                    <a:close/>
                    <a:moveTo>
                      <a:pt x="11633" y="2015"/>
                    </a:moveTo>
                    <a:cubicBezTo>
                      <a:pt x="16664" y="3068"/>
                      <a:pt x="16452" y="10857"/>
                      <a:pt x="15075" y="13858"/>
                    </a:cubicBezTo>
                    <a:cubicBezTo>
                      <a:pt x="12374" y="19647"/>
                      <a:pt x="5437" y="17858"/>
                      <a:pt x="4749" y="12015"/>
                    </a:cubicBezTo>
                    <a:cubicBezTo>
                      <a:pt x="4114" y="6489"/>
                      <a:pt x="7185" y="1068"/>
                      <a:pt x="11633" y="2015"/>
                    </a:cubicBezTo>
                    <a:close/>
                  </a:path>
                </a:pathLst>
              </a:custGeom>
              <a:solidFill>
                <a:srgbClr val="000000">
                  <a:alpha val="30000"/>
                </a:srgbClr>
              </a:solidFill>
              <a:ln w="5264" cap="flat">
                <a:noFill/>
                <a:prstDash val="solid"/>
                <a:miter/>
              </a:ln>
            </p:spPr>
            <p:txBody>
              <a:bodyPr/>
              <a:lstStyle/>
              <a:p>
                <a:endParaRPr lang="en-US"/>
              </a:p>
            </p:txBody>
          </p:sp>
          <p:sp>
            <p:nvSpPr>
              <p:cNvPr id="1354" name="Freeform 1353">
                <a:extLst>
                  <a:ext uri="{FF2B5EF4-FFF2-40B4-BE49-F238E27FC236}">
                    <a16:creationId xmlns:a16="http://schemas.microsoft.com/office/drawing/2014/main" id="{5A67A8DB-031B-7748-F14F-2C7CBC7D28AD}"/>
                  </a:ext>
                </a:extLst>
              </p:cNvPr>
              <p:cNvSpPr/>
              <p:nvPr/>
            </p:nvSpPr>
            <p:spPr>
              <a:xfrm>
                <a:off x="7150279" y="602433"/>
                <a:ext cx="18330" cy="23440"/>
              </a:xfrm>
              <a:custGeom>
                <a:avLst/>
                <a:gdLst>
                  <a:gd name="csX0" fmla="*/ 80 w 18330"/>
                  <a:gd name="csY0" fmla="*/ 13279 h 23440"/>
                  <a:gd name="csX1" fmla="*/ 14854 w 18330"/>
                  <a:gd name="csY1" fmla="*/ 19700 h 23440"/>
                  <a:gd name="csX2" fmla="*/ 14007 w 18330"/>
                  <a:gd name="csY2" fmla="*/ 700 h 23440"/>
                  <a:gd name="csX3" fmla="*/ 80 w 18330"/>
                  <a:gd name="csY3" fmla="*/ 13332 h 23440"/>
                  <a:gd name="csX4" fmla="*/ 13848 w 18330"/>
                  <a:gd name="csY4" fmla="*/ 2436 h 23440"/>
                  <a:gd name="csX5" fmla="*/ 14377 w 18330"/>
                  <a:gd name="csY5" fmla="*/ 14121 h 23440"/>
                  <a:gd name="csX6" fmla="*/ 5322 w 18330"/>
                  <a:gd name="csY6" fmla="*/ 10174 h 23440"/>
                  <a:gd name="csX7" fmla="*/ 13901 w 18330"/>
                  <a:gd name="csY7" fmla="*/ 2436 h 23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330" h="23440">
                    <a:moveTo>
                      <a:pt x="80" y="13279"/>
                    </a:moveTo>
                    <a:cubicBezTo>
                      <a:pt x="-979" y="22227"/>
                      <a:pt x="8764" y="27385"/>
                      <a:pt x="14854" y="19700"/>
                    </a:cubicBezTo>
                    <a:cubicBezTo>
                      <a:pt x="17978" y="15700"/>
                      <a:pt x="21156" y="4068"/>
                      <a:pt x="14007" y="700"/>
                    </a:cubicBezTo>
                    <a:cubicBezTo>
                      <a:pt x="7652" y="-2301"/>
                      <a:pt x="1086" y="4805"/>
                      <a:pt x="80" y="13332"/>
                    </a:cubicBezTo>
                    <a:close/>
                    <a:moveTo>
                      <a:pt x="13848" y="2436"/>
                    </a:moveTo>
                    <a:cubicBezTo>
                      <a:pt x="18243" y="4489"/>
                      <a:pt x="16284" y="11647"/>
                      <a:pt x="14377" y="14121"/>
                    </a:cubicBezTo>
                    <a:cubicBezTo>
                      <a:pt x="10618" y="18858"/>
                      <a:pt x="4634" y="15700"/>
                      <a:pt x="5322" y="10174"/>
                    </a:cubicBezTo>
                    <a:cubicBezTo>
                      <a:pt x="5958" y="4963"/>
                      <a:pt x="9982" y="594"/>
                      <a:pt x="13901" y="2436"/>
                    </a:cubicBezTo>
                    <a:close/>
                  </a:path>
                </a:pathLst>
              </a:custGeom>
              <a:solidFill>
                <a:srgbClr val="000000">
                  <a:alpha val="30000"/>
                </a:srgbClr>
              </a:solidFill>
              <a:ln w="5264" cap="flat">
                <a:noFill/>
                <a:prstDash val="solid"/>
                <a:miter/>
              </a:ln>
            </p:spPr>
            <p:txBody>
              <a:bodyPr/>
              <a:lstStyle/>
              <a:p>
                <a:endParaRPr lang="en-US"/>
              </a:p>
            </p:txBody>
          </p:sp>
          <p:sp>
            <p:nvSpPr>
              <p:cNvPr id="1355" name="Freeform 1354">
                <a:extLst>
                  <a:ext uri="{FF2B5EF4-FFF2-40B4-BE49-F238E27FC236}">
                    <a16:creationId xmlns:a16="http://schemas.microsoft.com/office/drawing/2014/main" id="{90BEBE13-59DC-6275-EFE3-609CD0EFFB8B}"/>
                  </a:ext>
                </a:extLst>
              </p:cNvPr>
              <p:cNvSpPr/>
              <p:nvPr/>
            </p:nvSpPr>
            <p:spPr>
              <a:xfrm>
                <a:off x="7039800" y="618430"/>
                <a:ext cx="15429" cy="23089"/>
              </a:xfrm>
              <a:custGeom>
                <a:avLst/>
                <a:gdLst>
                  <a:gd name="csX0" fmla="*/ 624 w 15429"/>
                  <a:gd name="csY0" fmla="*/ 16230 h 23089"/>
                  <a:gd name="csX1" fmla="*/ 15028 w 15429"/>
                  <a:gd name="csY1" fmla="*/ 16809 h 23089"/>
                  <a:gd name="csX2" fmla="*/ 7879 w 15429"/>
                  <a:gd name="csY2" fmla="*/ 18 h 23089"/>
                  <a:gd name="csX3" fmla="*/ 624 w 15429"/>
                  <a:gd name="csY3" fmla="*/ 16282 h 23089"/>
                  <a:gd name="csX4" fmla="*/ 8356 w 15429"/>
                  <a:gd name="csY4" fmla="*/ 1650 h 23089"/>
                  <a:gd name="csX5" fmla="*/ 12751 w 15429"/>
                  <a:gd name="csY5" fmla="*/ 11966 h 23089"/>
                  <a:gd name="csX6" fmla="*/ 3908 w 15429"/>
                  <a:gd name="csY6" fmla="*/ 11598 h 23089"/>
                  <a:gd name="csX7" fmla="*/ 8356 w 15429"/>
                  <a:gd name="csY7" fmla="*/ 1597 h 23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429" h="23089">
                    <a:moveTo>
                      <a:pt x="624" y="16230"/>
                    </a:moveTo>
                    <a:cubicBezTo>
                      <a:pt x="2796" y="24651"/>
                      <a:pt x="12645" y="25862"/>
                      <a:pt x="15028" y="16809"/>
                    </a:cubicBezTo>
                    <a:cubicBezTo>
                      <a:pt x="16246" y="12124"/>
                      <a:pt x="14922" y="492"/>
                      <a:pt x="7879" y="18"/>
                    </a:cubicBezTo>
                    <a:cubicBezTo>
                      <a:pt x="1578" y="-455"/>
                      <a:pt x="-1388" y="8282"/>
                      <a:pt x="624" y="16282"/>
                    </a:cubicBezTo>
                    <a:close/>
                    <a:moveTo>
                      <a:pt x="8356" y="1650"/>
                    </a:moveTo>
                    <a:cubicBezTo>
                      <a:pt x="12698" y="1966"/>
                      <a:pt x="13545" y="9071"/>
                      <a:pt x="12751" y="11966"/>
                    </a:cubicBezTo>
                    <a:cubicBezTo>
                      <a:pt x="11268" y="17545"/>
                      <a:pt x="5231" y="16809"/>
                      <a:pt x="3908" y="11598"/>
                    </a:cubicBezTo>
                    <a:cubicBezTo>
                      <a:pt x="2637" y="6650"/>
                      <a:pt x="4490" y="1334"/>
                      <a:pt x="8356" y="1597"/>
                    </a:cubicBezTo>
                    <a:close/>
                  </a:path>
                </a:pathLst>
              </a:custGeom>
              <a:solidFill>
                <a:srgbClr val="000000">
                  <a:alpha val="30000"/>
                </a:srgbClr>
              </a:solidFill>
              <a:ln w="5264" cap="flat">
                <a:noFill/>
                <a:prstDash val="solid"/>
                <a:miter/>
              </a:ln>
            </p:spPr>
            <p:txBody>
              <a:bodyPr/>
              <a:lstStyle/>
              <a:p>
                <a:endParaRPr lang="en-US"/>
              </a:p>
            </p:txBody>
          </p:sp>
          <p:sp>
            <p:nvSpPr>
              <p:cNvPr id="1356" name="Freeform 1355">
                <a:extLst>
                  <a:ext uri="{FF2B5EF4-FFF2-40B4-BE49-F238E27FC236}">
                    <a16:creationId xmlns:a16="http://schemas.microsoft.com/office/drawing/2014/main" id="{C71BE2DD-FE81-9602-B220-8470A54166AC}"/>
                  </a:ext>
                </a:extLst>
              </p:cNvPr>
              <p:cNvSpPr/>
              <p:nvPr/>
            </p:nvSpPr>
            <p:spPr>
              <a:xfrm>
                <a:off x="7057166" y="621901"/>
                <a:ext cx="14197" cy="21011"/>
              </a:xfrm>
              <a:custGeom>
                <a:avLst/>
                <a:gdLst>
                  <a:gd name="csX0" fmla="*/ 46 w 14197"/>
                  <a:gd name="csY0" fmla="*/ 13548 h 21011"/>
                  <a:gd name="csX1" fmla="*/ 12861 w 14197"/>
                  <a:gd name="csY1" fmla="*/ 16390 h 21011"/>
                  <a:gd name="csX2" fmla="*/ 9207 w 14197"/>
                  <a:gd name="csY2" fmla="*/ 179 h 21011"/>
                  <a:gd name="csX3" fmla="*/ 46 w 14197"/>
                  <a:gd name="csY3" fmla="*/ 13548 h 21011"/>
                  <a:gd name="csX4" fmla="*/ 9366 w 14197"/>
                  <a:gd name="csY4" fmla="*/ 1811 h 21011"/>
                  <a:gd name="csX5" fmla="*/ 11590 w 14197"/>
                  <a:gd name="csY5" fmla="*/ 11759 h 21011"/>
                  <a:gd name="csX6" fmla="*/ 3700 w 14197"/>
                  <a:gd name="csY6" fmla="*/ 10022 h 21011"/>
                  <a:gd name="csX7" fmla="*/ 9313 w 14197"/>
                  <a:gd name="csY7" fmla="*/ 1811 h 21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197" h="21011">
                    <a:moveTo>
                      <a:pt x="46" y="13548"/>
                    </a:moveTo>
                    <a:cubicBezTo>
                      <a:pt x="575" y="21443"/>
                      <a:pt x="9207" y="24128"/>
                      <a:pt x="12861" y="16390"/>
                    </a:cubicBezTo>
                    <a:cubicBezTo>
                      <a:pt x="14767" y="12390"/>
                      <a:pt x="15456" y="1811"/>
                      <a:pt x="9207" y="179"/>
                    </a:cubicBezTo>
                    <a:cubicBezTo>
                      <a:pt x="3647" y="-1242"/>
                      <a:pt x="-484" y="6022"/>
                      <a:pt x="46" y="13548"/>
                    </a:cubicBezTo>
                    <a:close/>
                    <a:moveTo>
                      <a:pt x="9366" y="1811"/>
                    </a:moveTo>
                    <a:cubicBezTo>
                      <a:pt x="13178" y="2811"/>
                      <a:pt x="12755" y="9285"/>
                      <a:pt x="11590" y="11759"/>
                    </a:cubicBezTo>
                    <a:cubicBezTo>
                      <a:pt x="9366" y="16496"/>
                      <a:pt x="4070" y="14864"/>
                      <a:pt x="3700" y="10022"/>
                    </a:cubicBezTo>
                    <a:cubicBezTo>
                      <a:pt x="3382" y="5390"/>
                      <a:pt x="5924" y="916"/>
                      <a:pt x="9313" y="1811"/>
                    </a:cubicBezTo>
                    <a:close/>
                  </a:path>
                </a:pathLst>
              </a:custGeom>
              <a:solidFill>
                <a:srgbClr val="000000">
                  <a:alpha val="30000"/>
                </a:srgbClr>
              </a:solidFill>
              <a:ln w="5264" cap="flat">
                <a:noFill/>
                <a:prstDash val="solid"/>
                <a:miter/>
              </a:ln>
            </p:spPr>
            <p:txBody>
              <a:bodyPr/>
              <a:lstStyle/>
              <a:p>
                <a:endParaRPr lang="en-US"/>
              </a:p>
            </p:txBody>
          </p:sp>
          <p:sp>
            <p:nvSpPr>
              <p:cNvPr id="1357" name="Freeform 1356">
                <a:extLst>
                  <a:ext uri="{FF2B5EF4-FFF2-40B4-BE49-F238E27FC236}">
                    <a16:creationId xmlns:a16="http://schemas.microsoft.com/office/drawing/2014/main" id="{A3E8807C-D292-9BC0-1432-C63461D2D44A}"/>
                  </a:ext>
                </a:extLst>
              </p:cNvPr>
              <p:cNvSpPr/>
              <p:nvPr/>
            </p:nvSpPr>
            <p:spPr>
              <a:xfrm>
                <a:off x="7073059" y="623351"/>
                <a:ext cx="12811" cy="19192"/>
              </a:xfrm>
              <a:custGeom>
                <a:avLst/>
                <a:gdLst>
                  <a:gd name="csX0" fmla="*/ 145 w 12811"/>
                  <a:gd name="csY0" fmla="*/ 12730 h 19192"/>
                  <a:gd name="csX1" fmla="*/ 11954 w 12811"/>
                  <a:gd name="csY1" fmla="*/ 14677 h 19192"/>
                  <a:gd name="csX2" fmla="*/ 7770 w 12811"/>
                  <a:gd name="csY2" fmla="*/ 98 h 19192"/>
                  <a:gd name="csX3" fmla="*/ 145 w 12811"/>
                  <a:gd name="csY3" fmla="*/ 12782 h 19192"/>
                  <a:gd name="csX4" fmla="*/ 7982 w 12811"/>
                  <a:gd name="csY4" fmla="*/ 1519 h 19192"/>
                  <a:gd name="csX5" fmla="*/ 10577 w 12811"/>
                  <a:gd name="csY5" fmla="*/ 10467 h 19192"/>
                  <a:gd name="csX6" fmla="*/ 3322 w 12811"/>
                  <a:gd name="csY6" fmla="*/ 9309 h 19192"/>
                  <a:gd name="csX7" fmla="*/ 8035 w 12811"/>
                  <a:gd name="csY7" fmla="*/ 1519 h 191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811" h="19192">
                    <a:moveTo>
                      <a:pt x="145" y="12730"/>
                    </a:moveTo>
                    <a:cubicBezTo>
                      <a:pt x="1045" y="19888"/>
                      <a:pt x="9041" y="21888"/>
                      <a:pt x="11954" y="14677"/>
                    </a:cubicBezTo>
                    <a:cubicBezTo>
                      <a:pt x="13436" y="10940"/>
                      <a:pt x="13542" y="1256"/>
                      <a:pt x="7770" y="98"/>
                    </a:cubicBezTo>
                    <a:cubicBezTo>
                      <a:pt x="2634" y="-902"/>
                      <a:pt x="-755" y="5940"/>
                      <a:pt x="145" y="12782"/>
                    </a:cubicBezTo>
                    <a:close/>
                    <a:moveTo>
                      <a:pt x="7982" y="1519"/>
                    </a:moveTo>
                    <a:cubicBezTo>
                      <a:pt x="11530" y="2203"/>
                      <a:pt x="11477" y="8203"/>
                      <a:pt x="10577" y="10467"/>
                    </a:cubicBezTo>
                    <a:cubicBezTo>
                      <a:pt x="8776" y="14940"/>
                      <a:pt x="3852" y="13677"/>
                      <a:pt x="3322" y="9309"/>
                    </a:cubicBezTo>
                    <a:cubicBezTo>
                      <a:pt x="2793" y="5098"/>
                      <a:pt x="4858" y="887"/>
                      <a:pt x="8035" y="1519"/>
                    </a:cubicBezTo>
                    <a:close/>
                  </a:path>
                </a:pathLst>
              </a:custGeom>
              <a:solidFill>
                <a:srgbClr val="000000">
                  <a:alpha val="30000"/>
                </a:srgbClr>
              </a:solidFill>
              <a:ln w="5264" cap="flat">
                <a:noFill/>
                <a:prstDash val="solid"/>
                <a:miter/>
              </a:ln>
            </p:spPr>
            <p:txBody>
              <a:bodyPr/>
              <a:lstStyle/>
              <a:p>
                <a:endParaRPr lang="en-US"/>
              </a:p>
            </p:txBody>
          </p:sp>
          <p:sp>
            <p:nvSpPr>
              <p:cNvPr id="1358" name="Freeform 1357">
                <a:extLst>
                  <a:ext uri="{FF2B5EF4-FFF2-40B4-BE49-F238E27FC236}">
                    <a16:creationId xmlns:a16="http://schemas.microsoft.com/office/drawing/2014/main" id="{CF6F4102-18E3-D2E3-67F3-199459A0988E}"/>
                  </a:ext>
                </a:extLst>
              </p:cNvPr>
              <p:cNvSpPr/>
              <p:nvPr/>
            </p:nvSpPr>
            <p:spPr>
              <a:xfrm>
                <a:off x="7087964" y="627243"/>
                <a:ext cx="12410" cy="18630"/>
              </a:xfrm>
              <a:custGeom>
                <a:avLst/>
                <a:gdLst>
                  <a:gd name="csX0" fmla="*/ 120 w 12410"/>
                  <a:gd name="csY0" fmla="*/ 12364 h 18630"/>
                  <a:gd name="csX1" fmla="*/ 11558 w 12410"/>
                  <a:gd name="csY1" fmla="*/ 14206 h 18630"/>
                  <a:gd name="csX2" fmla="*/ 7534 w 12410"/>
                  <a:gd name="csY2" fmla="*/ 101 h 18630"/>
                  <a:gd name="csX3" fmla="*/ 120 w 12410"/>
                  <a:gd name="csY3" fmla="*/ 12364 h 18630"/>
                  <a:gd name="csX4" fmla="*/ 7745 w 12410"/>
                  <a:gd name="csY4" fmla="*/ 1469 h 18630"/>
                  <a:gd name="csX5" fmla="*/ 10234 w 12410"/>
                  <a:gd name="csY5" fmla="*/ 10154 h 18630"/>
                  <a:gd name="csX6" fmla="*/ 3191 w 12410"/>
                  <a:gd name="csY6" fmla="*/ 8996 h 18630"/>
                  <a:gd name="csX7" fmla="*/ 7745 w 12410"/>
                  <a:gd name="csY7" fmla="*/ 1469 h 18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410" h="18630">
                    <a:moveTo>
                      <a:pt x="120" y="12364"/>
                    </a:moveTo>
                    <a:cubicBezTo>
                      <a:pt x="1020" y="19312"/>
                      <a:pt x="8751" y="21259"/>
                      <a:pt x="11558" y="14206"/>
                    </a:cubicBezTo>
                    <a:cubicBezTo>
                      <a:pt x="13041" y="10575"/>
                      <a:pt x="13094" y="1206"/>
                      <a:pt x="7534" y="101"/>
                    </a:cubicBezTo>
                    <a:cubicBezTo>
                      <a:pt x="2556" y="-899"/>
                      <a:pt x="-674" y="5732"/>
                      <a:pt x="120" y="12364"/>
                    </a:cubicBezTo>
                    <a:close/>
                    <a:moveTo>
                      <a:pt x="7745" y="1469"/>
                    </a:moveTo>
                    <a:cubicBezTo>
                      <a:pt x="11187" y="2153"/>
                      <a:pt x="11134" y="7890"/>
                      <a:pt x="10234" y="10154"/>
                    </a:cubicBezTo>
                    <a:cubicBezTo>
                      <a:pt x="8487" y="14470"/>
                      <a:pt x="3774" y="13259"/>
                      <a:pt x="3191" y="8996"/>
                    </a:cubicBezTo>
                    <a:cubicBezTo>
                      <a:pt x="2662" y="4943"/>
                      <a:pt x="4674" y="837"/>
                      <a:pt x="7745" y="1469"/>
                    </a:cubicBezTo>
                    <a:close/>
                  </a:path>
                </a:pathLst>
              </a:custGeom>
              <a:solidFill>
                <a:srgbClr val="000000">
                  <a:alpha val="30000"/>
                </a:srgbClr>
              </a:solidFill>
              <a:ln w="5264" cap="flat">
                <a:noFill/>
                <a:prstDash val="solid"/>
                <a:miter/>
              </a:ln>
            </p:spPr>
            <p:txBody>
              <a:bodyPr/>
              <a:lstStyle/>
              <a:p>
                <a:endParaRPr lang="en-US"/>
              </a:p>
            </p:txBody>
          </p:sp>
          <p:sp>
            <p:nvSpPr>
              <p:cNvPr id="1359" name="Freeform 1358">
                <a:extLst>
                  <a:ext uri="{FF2B5EF4-FFF2-40B4-BE49-F238E27FC236}">
                    <a16:creationId xmlns:a16="http://schemas.microsoft.com/office/drawing/2014/main" id="{A9ECBB59-8BD7-67A9-5B2B-F366DC6579E0}"/>
                  </a:ext>
                </a:extLst>
              </p:cNvPr>
              <p:cNvSpPr/>
              <p:nvPr/>
            </p:nvSpPr>
            <p:spPr>
              <a:xfrm>
                <a:off x="7102988" y="632203"/>
                <a:ext cx="12387" cy="17054"/>
              </a:xfrm>
              <a:custGeom>
                <a:avLst/>
                <a:gdLst>
                  <a:gd name="csX0" fmla="*/ 135 w 12387"/>
                  <a:gd name="csY0" fmla="*/ 11299 h 17054"/>
                  <a:gd name="csX1" fmla="*/ 11573 w 12387"/>
                  <a:gd name="csY1" fmla="*/ 13036 h 17054"/>
                  <a:gd name="csX2" fmla="*/ 7495 w 12387"/>
                  <a:gd name="csY2" fmla="*/ 88 h 17054"/>
                  <a:gd name="csX3" fmla="*/ 135 w 12387"/>
                  <a:gd name="csY3" fmla="*/ 11299 h 17054"/>
                  <a:gd name="csX4" fmla="*/ 7707 w 12387"/>
                  <a:gd name="csY4" fmla="*/ 1352 h 17054"/>
                  <a:gd name="csX5" fmla="*/ 10249 w 12387"/>
                  <a:gd name="csY5" fmla="*/ 9299 h 17054"/>
                  <a:gd name="csX6" fmla="*/ 3206 w 12387"/>
                  <a:gd name="csY6" fmla="*/ 8247 h 17054"/>
                  <a:gd name="csX7" fmla="*/ 7707 w 12387"/>
                  <a:gd name="csY7" fmla="*/ 1352 h 17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87" h="17054">
                    <a:moveTo>
                      <a:pt x="135" y="11299"/>
                    </a:moveTo>
                    <a:cubicBezTo>
                      <a:pt x="1035" y="17668"/>
                      <a:pt x="8766" y="19458"/>
                      <a:pt x="11573" y="13036"/>
                    </a:cubicBezTo>
                    <a:cubicBezTo>
                      <a:pt x="13003" y="9720"/>
                      <a:pt x="13056" y="1088"/>
                      <a:pt x="7495" y="88"/>
                    </a:cubicBezTo>
                    <a:cubicBezTo>
                      <a:pt x="2518" y="-806"/>
                      <a:pt x="-712" y="5246"/>
                      <a:pt x="135" y="11299"/>
                    </a:cubicBezTo>
                    <a:close/>
                    <a:moveTo>
                      <a:pt x="7707" y="1352"/>
                    </a:moveTo>
                    <a:cubicBezTo>
                      <a:pt x="11149" y="1983"/>
                      <a:pt x="11096" y="7299"/>
                      <a:pt x="10249" y="9299"/>
                    </a:cubicBezTo>
                    <a:cubicBezTo>
                      <a:pt x="8555" y="13247"/>
                      <a:pt x="3789" y="12141"/>
                      <a:pt x="3206" y="8247"/>
                    </a:cubicBezTo>
                    <a:cubicBezTo>
                      <a:pt x="2677" y="4510"/>
                      <a:pt x="4636" y="773"/>
                      <a:pt x="7707" y="1352"/>
                    </a:cubicBezTo>
                    <a:close/>
                  </a:path>
                </a:pathLst>
              </a:custGeom>
              <a:solidFill>
                <a:srgbClr val="000000">
                  <a:alpha val="30000"/>
                </a:srgbClr>
              </a:solidFill>
              <a:ln w="5264" cap="flat">
                <a:noFill/>
                <a:prstDash val="solid"/>
                <a:miter/>
              </a:ln>
            </p:spPr>
            <p:txBody>
              <a:bodyPr/>
              <a:lstStyle/>
              <a:p>
                <a:endParaRPr lang="en-US"/>
              </a:p>
            </p:txBody>
          </p:sp>
          <p:sp>
            <p:nvSpPr>
              <p:cNvPr id="1360" name="Freeform 1359">
                <a:extLst>
                  <a:ext uri="{FF2B5EF4-FFF2-40B4-BE49-F238E27FC236}">
                    <a16:creationId xmlns:a16="http://schemas.microsoft.com/office/drawing/2014/main" id="{E6A5597D-8DE5-A274-1C96-C10951A65C77}"/>
                  </a:ext>
                </a:extLst>
              </p:cNvPr>
              <p:cNvSpPr/>
              <p:nvPr/>
            </p:nvSpPr>
            <p:spPr>
              <a:xfrm>
                <a:off x="7116326" y="638018"/>
                <a:ext cx="12335" cy="15934"/>
              </a:xfrm>
              <a:custGeom>
                <a:avLst/>
                <a:gdLst>
                  <a:gd name="csX0" fmla="*/ 36 w 12335"/>
                  <a:gd name="csY0" fmla="*/ 9169 h 15934"/>
                  <a:gd name="csX1" fmla="*/ 10150 w 12335"/>
                  <a:gd name="csY1" fmla="*/ 13274 h 15934"/>
                  <a:gd name="csX2" fmla="*/ 9250 w 12335"/>
                  <a:gd name="csY2" fmla="*/ 431 h 15934"/>
                  <a:gd name="csX3" fmla="*/ 36 w 12335"/>
                  <a:gd name="csY3" fmla="*/ 9221 h 15934"/>
                  <a:gd name="csX4" fmla="*/ 9197 w 12335"/>
                  <a:gd name="csY4" fmla="*/ 1589 h 15934"/>
                  <a:gd name="csX5" fmla="*/ 9726 w 12335"/>
                  <a:gd name="csY5" fmla="*/ 9484 h 15934"/>
                  <a:gd name="csX6" fmla="*/ 3531 w 12335"/>
                  <a:gd name="csY6" fmla="*/ 6958 h 15934"/>
                  <a:gd name="csX7" fmla="*/ 9197 w 12335"/>
                  <a:gd name="csY7" fmla="*/ 1589 h 15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335" h="15934">
                    <a:moveTo>
                      <a:pt x="36" y="9169"/>
                    </a:moveTo>
                    <a:cubicBezTo>
                      <a:pt x="-547" y="15274"/>
                      <a:pt x="6126" y="18590"/>
                      <a:pt x="10150" y="13274"/>
                    </a:cubicBezTo>
                    <a:cubicBezTo>
                      <a:pt x="12215" y="10537"/>
                      <a:pt x="14175" y="2589"/>
                      <a:pt x="9250" y="431"/>
                    </a:cubicBezTo>
                    <a:cubicBezTo>
                      <a:pt x="4908" y="-1516"/>
                      <a:pt x="565" y="3432"/>
                      <a:pt x="36" y="9221"/>
                    </a:cubicBezTo>
                    <a:close/>
                    <a:moveTo>
                      <a:pt x="9197" y="1589"/>
                    </a:moveTo>
                    <a:cubicBezTo>
                      <a:pt x="12215" y="2905"/>
                      <a:pt x="10997" y="7800"/>
                      <a:pt x="9726" y="9484"/>
                    </a:cubicBezTo>
                    <a:cubicBezTo>
                      <a:pt x="7291" y="12748"/>
                      <a:pt x="3160" y="10695"/>
                      <a:pt x="3531" y="6958"/>
                    </a:cubicBezTo>
                    <a:cubicBezTo>
                      <a:pt x="3848" y="3432"/>
                      <a:pt x="6496" y="379"/>
                      <a:pt x="9197" y="1589"/>
                    </a:cubicBezTo>
                    <a:close/>
                  </a:path>
                </a:pathLst>
              </a:custGeom>
              <a:solidFill>
                <a:srgbClr val="000000">
                  <a:alpha val="30000"/>
                </a:srgbClr>
              </a:solidFill>
              <a:ln w="5264" cap="flat">
                <a:noFill/>
                <a:prstDash val="solid"/>
                <a:miter/>
              </a:ln>
            </p:spPr>
            <p:txBody>
              <a:bodyPr/>
              <a:lstStyle/>
              <a:p>
                <a:endParaRPr lang="en-US"/>
              </a:p>
            </p:txBody>
          </p:sp>
          <p:sp>
            <p:nvSpPr>
              <p:cNvPr id="1361" name="Freeform 1360">
                <a:extLst>
                  <a:ext uri="{FF2B5EF4-FFF2-40B4-BE49-F238E27FC236}">
                    <a16:creationId xmlns:a16="http://schemas.microsoft.com/office/drawing/2014/main" id="{8BB22C85-5D29-4BE0-2650-0A253AB30D3C}"/>
                  </a:ext>
                </a:extLst>
              </p:cNvPr>
              <p:cNvSpPr/>
              <p:nvPr/>
            </p:nvSpPr>
            <p:spPr>
              <a:xfrm>
                <a:off x="7130576" y="644302"/>
                <a:ext cx="11838" cy="15134"/>
              </a:xfrm>
              <a:custGeom>
                <a:avLst/>
                <a:gdLst>
                  <a:gd name="csX0" fmla="*/ 31 w 11838"/>
                  <a:gd name="csY0" fmla="*/ 8675 h 15134"/>
                  <a:gd name="csX1" fmla="*/ 9774 w 11838"/>
                  <a:gd name="csY1" fmla="*/ 12622 h 15134"/>
                  <a:gd name="csX2" fmla="*/ 8874 w 11838"/>
                  <a:gd name="csY2" fmla="*/ 411 h 15134"/>
                  <a:gd name="csX3" fmla="*/ 31 w 11838"/>
                  <a:gd name="csY3" fmla="*/ 8675 h 15134"/>
                  <a:gd name="csX4" fmla="*/ 8821 w 11838"/>
                  <a:gd name="csY4" fmla="*/ 1569 h 15134"/>
                  <a:gd name="csX5" fmla="*/ 9351 w 11838"/>
                  <a:gd name="csY5" fmla="*/ 9096 h 15134"/>
                  <a:gd name="csX6" fmla="*/ 3367 w 11838"/>
                  <a:gd name="csY6" fmla="*/ 6674 h 15134"/>
                  <a:gd name="csX7" fmla="*/ 8821 w 11838"/>
                  <a:gd name="csY7" fmla="*/ 1569 h 151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838" h="15134">
                    <a:moveTo>
                      <a:pt x="31" y="8675"/>
                    </a:moveTo>
                    <a:cubicBezTo>
                      <a:pt x="-499" y="14464"/>
                      <a:pt x="5962" y="17675"/>
                      <a:pt x="9774" y="12622"/>
                    </a:cubicBezTo>
                    <a:cubicBezTo>
                      <a:pt x="11734" y="9990"/>
                      <a:pt x="13587" y="2464"/>
                      <a:pt x="8874" y="411"/>
                    </a:cubicBezTo>
                    <a:cubicBezTo>
                      <a:pt x="4638" y="-1431"/>
                      <a:pt x="560" y="3201"/>
                      <a:pt x="31" y="8675"/>
                    </a:cubicBezTo>
                    <a:close/>
                    <a:moveTo>
                      <a:pt x="8821" y="1569"/>
                    </a:moveTo>
                    <a:cubicBezTo>
                      <a:pt x="11734" y="2832"/>
                      <a:pt x="10569" y="7464"/>
                      <a:pt x="9351" y="9096"/>
                    </a:cubicBezTo>
                    <a:cubicBezTo>
                      <a:pt x="7021" y="12201"/>
                      <a:pt x="3049" y="10254"/>
                      <a:pt x="3367" y="6674"/>
                    </a:cubicBezTo>
                    <a:cubicBezTo>
                      <a:pt x="3684" y="3306"/>
                      <a:pt x="6226" y="464"/>
                      <a:pt x="8821" y="1569"/>
                    </a:cubicBezTo>
                    <a:close/>
                  </a:path>
                </a:pathLst>
              </a:custGeom>
              <a:solidFill>
                <a:srgbClr val="000000">
                  <a:alpha val="30000"/>
                </a:srgbClr>
              </a:solidFill>
              <a:ln w="5264" cap="flat">
                <a:noFill/>
                <a:prstDash val="solid"/>
                <a:miter/>
              </a:ln>
            </p:spPr>
            <p:txBody>
              <a:bodyPr/>
              <a:lstStyle/>
              <a:p>
                <a:endParaRPr lang="en-US"/>
              </a:p>
            </p:txBody>
          </p:sp>
        </p:grpSp>
      </p:grpSp>
      <p:cxnSp>
        <p:nvCxnSpPr>
          <p:cNvPr id="1501" name="Straight Connector 1500">
            <a:extLst>
              <a:ext uri="{FF2B5EF4-FFF2-40B4-BE49-F238E27FC236}">
                <a16:creationId xmlns:a16="http://schemas.microsoft.com/office/drawing/2014/main" id="{DE5A1ABE-4F14-5E53-9E34-B7CD4BBE30EE}"/>
              </a:ext>
            </a:extLst>
          </p:cNvPr>
          <p:cNvCxnSpPr>
            <a:cxnSpLocks/>
          </p:cNvCxnSpPr>
          <p:nvPr/>
        </p:nvCxnSpPr>
        <p:spPr>
          <a:xfrm>
            <a:off x="7611533" y="2738910"/>
            <a:ext cx="160867" cy="0"/>
          </a:xfrm>
          <a:prstGeom prst="line">
            <a:avLst/>
          </a:prstGeom>
          <a:solidFill>
            <a:srgbClr val="FFFFFF"/>
          </a:solidFill>
          <a:ln w="6350" cap="flat">
            <a:solidFill>
              <a:schemeClr val="tx1"/>
            </a:solidFill>
            <a:prstDash val="solid"/>
            <a:miter/>
          </a:ln>
        </p:spPr>
      </p:cxnSp>
      <p:cxnSp>
        <p:nvCxnSpPr>
          <p:cNvPr id="1505" name="Straight Connector 1504">
            <a:extLst>
              <a:ext uri="{FF2B5EF4-FFF2-40B4-BE49-F238E27FC236}">
                <a16:creationId xmlns:a16="http://schemas.microsoft.com/office/drawing/2014/main" id="{9DFD6129-2185-BB14-AEBF-F37F5884DA07}"/>
              </a:ext>
            </a:extLst>
          </p:cNvPr>
          <p:cNvCxnSpPr>
            <a:cxnSpLocks/>
          </p:cNvCxnSpPr>
          <p:nvPr/>
        </p:nvCxnSpPr>
        <p:spPr>
          <a:xfrm>
            <a:off x="7078377" y="3138651"/>
            <a:ext cx="896869" cy="0"/>
          </a:xfrm>
          <a:prstGeom prst="line">
            <a:avLst/>
          </a:prstGeom>
          <a:solidFill>
            <a:srgbClr val="FFFFFF"/>
          </a:solidFill>
          <a:ln w="6350" cap="flat">
            <a:solidFill>
              <a:schemeClr val="tx1"/>
            </a:solidFill>
            <a:prstDash val="solid"/>
            <a:miter/>
          </a:ln>
        </p:spPr>
      </p:cxnSp>
      <p:cxnSp>
        <p:nvCxnSpPr>
          <p:cNvPr id="1195" name="Straight Connector 1194">
            <a:extLst>
              <a:ext uri="{FF2B5EF4-FFF2-40B4-BE49-F238E27FC236}">
                <a16:creationId xmlns:a16="http://schemas.microsoft.com/office/drawing/2014/main" id="{1C0011E0-F347-D2D6-C3B3-14D1AF6D2925}"/>
              </a:ext>
            </a:extLst>
          </p:cNvPr>
          <p:cNvCxnSpPr>
            <a:cxnSpLocks/>
          </p:cNvCxnSpPr>
          <p:nvPr/>
        </p:nvCxnSpPr>
        <p:spPr>
          <a:xfrm>
            <a:off x="6654300" y="4894342"/>
            <a:ext cx="422775" cy="0"/>
          </a:xfrm>
          <a:prstGeom prst="line">
            <a:avLst/>
          </a:prstGeom>
          <a:solidFill>
            <a:srgbClr val="FFFFFF"/>
          </a:solidFill>
          <a:ln w="6350" cap="flat">
            <a:solidFill>
              <a:schemeClr val="tx1"/>
            </a:solidFill>
            <a:prstDash val="solid"/>
            <a:miter/>
          </a:ln>
        </p:spPr>
      </p:cxnSp>
      <p:cxnSp>
        <p:nvCxnSpPr>
          <p:cNvPr id="1507" name="Straight Connector 1506">
            <a:extLst>
              <a:ext uri="{FF2B5EF4-FFF2-40B4-BE49-F238E27FC236}">
                <a16:creationId xmlns:a16="http://schemas.microsoft.com/office/drawing/2014/main" id="{9F4CDA36-CB2D-CE2A-8B9D-856753887EF4}"/>
              </a:ext>
            </a:extLst>
          </p:cNvPr>
          <p:cNvCxnSpPr>
            <a:cxnSpLocks/>
          </p:cNvCxnSpPr>
          <p:nvPr/>
        </p:nvCxnSpPr>
        <p:spPr>
          <a:xfrm>
            <a:off x="6654300" y="4381835"/>
            <a:ext cx="422775" cy="0"/>
          </a:xfrm>
          <a:prstGeom prst="line">
            <a:avLst/>
          </a:prstGeom>
          <a:solidFill>
            <a:srgbClr val="FFFFFF"/>
          </a:solidFill>
          <a:ln w="6350" cap="flat">
            <a:solidFill>
              <a:schemeClr val="tx1"/>
            </a:solidFill>
            <a:prstDash val="solid"/>
            <a:miter/>
          </a:ln>
        </p:spPr>
      </p:cxnSp>
      <p:cxnSp>
        <p:nvCxnSpPr>
          <p:cNvPr id="1508" name="Straight Connector 1507">
            <a:extLst>
              <a:ext uri="{FF2B5EF4-FFF2-40B4-BE49-F238E27FC236}">
                <a16:creationId xmlns:a16="http://schemas.microsoft.com/office/drawing/2014/main" id="{87D13A8B-0434-4934-A83D-B0FC0F0E21B4}"/>
              </a:ext>
            </a:extLst>
          </p:cNvPr>
          <p:cNvCxnSpPr>
            <a:cxnSpLocks/>
          </p:cNvCxnSpPr>
          <p:nvPr/>
        </p:nvCxnSpPr>
        <p:spPr>
          <a:xfrm>
            <a:off x="6654300" y="3874125"/>
            <a:ext cx="422775" cy="0"/>
          </a:xfrm>
          <a:prstGeom prst="line">
            <a:avLst/>
          </a:prstGeom>
          <a:solidFill>
            <a:srgbClr val="FFFFFF"/>
          </a:solidFill>
          <a:ln w="6350" cap="flat">
            <a:solidFill>
              <a:schemeClr val="tx1"/>
            </a:solidFill>
            <a:prstDash val="solid"/>
            <a:miter/>
          </a:ln>
        </p:spPr>
      </p:cxnSp>
      <p:cxnSp>
        <p:nvCxnSpPr>
          <p:cNvPr id="1509" name="Straight Connector 1508">
            <a:extLst>
              <a:ext uri="{FF2B5EF4-FFF2-40B4-BE49-F238E27FC236}">
                <a16:creationId xmlns:a16="http://schemas.microsoft.com/office/drawing/2014/main" id="{B0AE3E87-8B1F-954E-B9B5-48BF2DCC39DE}"/>
              </a:ext>
            </a:extLst>
          </p:cNvPr>
          <p:cNvCxnSpPr>
            <a:cxnSpLocks/>
          </p:cNvCxnSpPr>
          <p:nvPr/>
        </p:nvCxnSpPr>
        <p:spPr>
          <a:xfrm>
            <a:off x="6654300" y="3366415"/>
            <a:ext cx="422775" cy="0"/>
          </a:xfrm>
          <a:prstGeom prst="line">
            <a:avLst/>
          </a:prstGeom>
          <a:solidFill>
            <a:srgbClr val="FFFFFF"/>
          </a:solidFill>
          <a:ln w="6350" cap="flat">
            <a:solidFill>
              <a:schemeClr val="tx1"/>
            </a:solidFill>
            <a:prstDash val="solid"/>
            <a:miter/>
          </a:ln>
        </p:spPr>
      </p:cxnSp>
      <p:cxnSp>
        <p:nvCxnSpPr>
          <p:cNvPr id="1512" name="Straight Connector 1511">
            <a:extLst>
              <a:ext uri="{FF2B5EF4-FFF2-40B4-BE49-F238E27FC236}">
                <a16:creationId xmlns:a16="http://schemas.microsoft.com/office/drawing/2014/main" id="{311B754E-F0FD-1AB5-3375-01FD95D4D368}"/>
              </a:ext>
            </a:extLst>
          </p:cNvPr>
          <p:cNvCxnSpPr>
            <a:cxnSpLocks/>
          </p:cNvCxnSpPr>
          <p:nvPr/>
        </p:nvCxnSpPr>
        <p:spPr>
          <a:xfrm>
            <a:off x="6654300" y="5397256"/>
            <a:ext cx="1325524" cy="0"/>
          </a:xfrm>
          <a:prstGeom prst="line">
            <a:avLst/>
          </a:prstGeom>
          <a:solidFill>
            <a:srgbClr val="FFFFFF"/>
          </a:solidFill>
          <a:ln w="6350" cap="flat">
            <a:solidFill>
              <a:schemeClr val="tx1"/>
            </a:solidFill>
            <a:prstDash val="solid"/>
            <a:miter/>
          </a:ln>
        </p:spPr>
      </p:cxnSp>
      <p:cxnSp>
        <p:nvCxnSpPr>
          <p:cNvPr id="1513" name="Straight Connector 1512">
            <a:extLst>
              <a:ext uri="{FF2B5EF4-FFF2-40B4-BE49-F238E27FC236}">
                <a16:creationId xmlns:a16="http://schemas.microsoft.com/office/drawing/2014/main" id="{7445B2CE-995D-CD67-A610-93722ED212D7}"/>
              </a:ext>
            </a:extLst>
          </p:cNvPr>
          <p:cNvCxnSpPr>
            <a:cxnSpLocks/>
          </p:cNvCxnSpPr>
          <p:nvPr/>
        </p:nvCxnSpPr>
        <p:spPr>
          <a:xfrm>
            <a:off x="7078377" y="3138651"/>
            <a:ext cx="0" cy="1755691"/>
          </a:xfrm>
          <a:prstGeom prst="line">
            <a:avLst/>
          </a:prstGeom>
          <a:solidFill>
            <a:srgbClr val="FFFFFF"/>
          </a:solidFill>
          <a:ln w="6350" cap="flat">
            <a:solidFill>
              <a:schemeClr val="tx1"/>
            </a:solidFill>
            <a:prstDash val="solid"/>
            <a:miter/>
          </a:ln>
        </p:spPr>
      </p:cxnSp>
      <p:cxnSp>
        <p:nvCxnSpPr>
          <p:cNvPr id="1517" name="Straight Connector 1516">
            <a:extLst>
              <a:ext uri="{FF2B5EF4-FFF2-40B4-BE49-F238E27FC236}">
                <a16:creationId xmlns:a16="http://schemas.microsoft.com/office/drawing/2014/main" id="{F5E0CC3D-B4BD-7FDB-5546-DC2C9D886BBA}"/>
              </a:ext>
            </a:extLst>
          </p:cNvPr>
          <p:cNvCxnSpPr>
            <a:cxnSpLocks/>
          </p:cNvCxnSpPr>
          <p:nvPr/>
        </p:nvCxnSpPr>
        <p:spPr>
          <a:xfrm>
            <a:off x="8710002" y="3485451"/>
            <a:ext cx="298826" cy="0"/>
          </a:xfrm>
          <a:prstGeom prst="line">
            <a:avLst/>
          </a:prstGeom>
          <a:solidFill>
            <a:srgbClr val="FFFFFF"/>
          </a:solidFill>
          <a:ln w="6350" cap="flat">
            <a:solidFill>
              <a:schemeClr val="tx1"/>
            </a:solidFill>
            <a:prstDash val="solid"/>
            <a:miter/>
          </a:ln>
        </p:spPr>
      </p:cxnSp>
      <p:cxnSp>
        <p:nvCxnSpPr>
          <p:cNvPr id="1519" name="Straight Connector 1518">
            <a:extLst>
              <a:ext uri="{FF2B5EF4-FFF2-40B4-BE49-F238E27FC236}">
                <a16:creationId xmlns:a16="http://schemas.microsoft.com/office/drawing/2014/main" id="{DE8D9CF9-BEDA-32BF-872B-B55E3450510C}"/>
              </a:ext>
            </a:extLst>
          </p:cNvPr>
          <p:cNvCxnSpPr>
            <a:cxnSpLocks/>
            <a:endCxn id="1116" idx="6"/>
          </p:cNvCxnSpPr>
          <p:nvPr/>
        </p:nvCxnSpPr>
        <p:spPr>
          <a:xfrm>
            <a:off x="8848725" y="4138176"/>
            <a:ext cx="406248" cy="0"/>
          </a:xfrm>
          <a:prstGeom prst="line">
            <a:avLst/>
          </a:prstGeom>
          <a:solidFill>
            <a:srgbClr val="FFFFFF"/>
          </a:solidFill>
          <a:ln w="6350" cap="flat">
            <a:solidFill>
              <a:schemeClr val="tx1"/>
            </a:solidFill>
            <a:prstDash val="solid"/>
            <a:miter/>
          </a:ln>
        </p:spPr>
      </p:cxnSp>
      <p:cxnSp>
        <p:nvCxnSpPr>
          <p:cNvPr id="1524" name="Elbow Connector 1523">
            <a:extLst>
              <a:ext uri="{FF2B5EF4-FFF2-40B4-BE49-F238E27FC236}">
                <a16:creationId xmlns:a16="http://schemas.microsoft.com/office/drawing/2014/main" id="{78BF88B4-6ECF-5E3F-4BB4-3C7EDDAE4772}"/>
              </a:ext>
            </a:extLst>
          </p:cNvPr>
          <p:cNvCxnSpPr>
            <a:cxnSpLocks/>
            <a:endCxn id="1120" idx="6"/>
          </p:cNvCxnSpPr>
          <p:nvPr/>
        </p:nvCxnSpPr>
        <p:spPr>
          <a:xfrm rot="16200000" flipH="1">
            <a:off x="8690656" y="4443015"/>
            <a:ext cx="866694" cy="261940"/>
          </a:xfrm>
          <a:prstGeom prst="bentConnector2">
            <a:avLst/>
          </a:prstGeom>
          <a:solidFill>
            <a:srgbClr val="FFFFFF"/>
          </a:solidFill>
          <a:ln w="6350" cap="flat">
            <a:solidFill>
              <a:schemeClr val="tx1"/>
            </a:solidFill>
            <a:prstDash val="solid"/>
            <a:miter/>
          </a:ln>
        </p:spPr>
      </p:cxnSp>
      <p:cxnSp>
        <p:nvCxnSpPr>
          <p:cNvPr id="1533" name="Elbow Connector 1532">
            <a:extLst>
              <a:ext uri="{FF2B5EF4-FFF2-40B4-BE49-F238E27FC236}">
                <a16:creationId xmlns:a16="http://schemas.microsoft.com/office/drawing/2014/main" id="{937DAD44-6F05-B48F-9B0A-0979CAC513D9}"/>
              </a:ext>
            </a:extLst>
          </p:cNvPr>
          <p:cNvCxnSpPr>
            <a:cxnSpLocks/>
            <a:stCxn id="1116" idx="6"/>
            <a:endCxn id="1118" idx="6"/>
          </p:cNvCxnSpPr>
          <p:nvPr/>
        </p:nvCxnSpPr>
        <p:spPr>
          <a:xfrm rot="10800000" flipV="1">
            <a:off x="9254973" y="4138176"/>
            <a:ext cx="12700" cy="434578"/>
          </a:xfrm>
          <a:prstGeom prst="bentConnector3">
            <a:avLst>
              <a:gd name="adj1" fmla="val 925000"/>
            </a:avLst>
          </a:prstGeom>
          <a:solidFill>
            <a:srgbClr val="FFFFFF"/>
          </a:solidFill>
          <a:ln w="6350" cap="flat">
            <a:solidFill>
              <a:schemeClr val="tx1"/>
            </a:solidFill>
            <a:prstDash val="solid"/>
            <a:miter/>
          </a:ln>
        </p:spPr>
      </p:cxnSp>
      <p:sp>
        <p:nvSpPr>
          <p:cNvPr id="1116" name="Oval 1115">
            <a:extLst>
              <a:ext uri="{FF2B5EF4-FFF2-40B4-BE49-F238E27FC236}">
                <a16:creationId xmlns:a16="http://schemas.microsoft.com/office/drawing/2014/main" id="{FD1ACC57-EFC3-6AB6-159B-71334A1DB94B}"/>
              </a:ext>
            </a:extLst>
          </p:cNvPr>
          <p:cNvSpPr/>
          <p:nvPr/>
        </p:nvSpPr>
        <p:spPr>
          <a:xfrm flipH="1">
            <a:off x="9254973" y="3970214"/>
            <a:ext cx="335924" cy="335924"/>
          </a:xfrm>
          <a:prstGeom prst="ellipse">
            <a:avLst/>
          </a:prstGeom>
          <a:solidFill>
            <a:srgbClr val="FFFFFF"/>
          </a:solidFill>
          <a:ln w="6350" cap="flat">
            <a:solidFill>
              <a:schemeClr val="tx1"/>
            </a:solidFill>
            <a:prstDash val="solid"/>
            <a:miter/>
          </a:ln>
        </p:spPr>
        <p:txBody>
          <a:bodyPr/>
          <a:lstStyle/>
          <a:p>
            <a:endParaRPr lang="en-US"/>
          </a:p>
        </p:txBody>
      </p:sp>
      <p:grpSp>
        <p:nvGrpSpPr>
          <p:cNvPr id="1244" name="Graphic 3">
            <a:extLst>
              <a:ext uri="{FF2B5EF4-FFF2-40B4-BE49-F238E27FC236}">
                <a16:creationId xmlns:a16="http://schemas.microsoft.com/office/drawing/2014/main" id="{57B98880-604E-A7B3-E567-13CA3D36B265}"/>
              </a:ext>
            </a:extLst>
          </p:cNvPr>
          <p:cNvGrpSpPr/>
          <p:nvPr/>
        </p:nvGrpSpPr>
        <p:grpSpPr>
          <a:xfrm>
            <a:off x="9302252" y="4015500"/>
            <a:ext cx="245113" cy="225274"/>
            <a:chOff x="4281956" y="3967010"/>
            <a:chExt cx="402126" cy="369579"/>
          </a:xfrm>
          <a:solidFill>
            <a:schemeClr val="accent3"/>
          </a:solidFill>
        </p:grpSpPr>
        <p:sp>
          <p:nvSpPr>
            <p:cNvPr id="1245" name="Freeform 1244">
              <a:extLst>
                <a:ext uri="{FF2B5EF4-FFF2-40B4-BE49-F238E27FC236}">
                  <a16:creationId xmlns:a16="http://schemas.microsoft.com/office/drawing/2014/main" id="{244ECC18-D33A-4614-771D-B044B119D8E8}"/>
                </a:ext>
              </a:extLst>
            </p:cNvPr>
            <p:cNvSpPr/>
            <p:nvPr/>
          </p:nvSpPr>
          <p:spPr>
            <a:xfrm>
              <a:off x="4281956" y="3967010"/>
              <a:ext cx="402126" cy="369579"/>
            </a:xfrm>
            <a:custGeom>
              <a:avLst/>
              <a:gdLst>
                <a:gd name="csX0" fmla="*/ 312656 w 402126"/>
                <a:gd name="csY0" fmla="*/ 52738 h 369579"/>
                <a:gd name="csX1" fmla="*/ 246579 w 402126"/>
                <a:gd name="csY1" fmla="*/ 66728 h 369579"/>
                <a:gd name="csX2" fmla="*/ 223708 w 402126"/>
                <a:gd name="csY2" fmla="*/ 43343 h 369579"/>
                <a:gd name="csX3" fmla="*/ 215993 w 402126"/>
                <a:gd name="csY3" fmla="*/ 0 h 369579"/>
                <a:gd name="csX4" fmla="*/ 183314 w 402126"/>
                <a:gd name="csY4" fmla="*/ 0 h 369579"/>
                <a:gd name="csX5" fmla="*/ 187806 w 402126"/>
                <a:gd name="csY5" fmla="*/ 46531 h 369579"/>
                <a:gd name="csX6" fmla="*/ 231492 w 402126"/>
                <a:gd name="csY6" fmla="*/ 122484 h 369579"/>
                <a:gd name="csX7" fmla="*/ 174296 w 402126"/>
                <a:gd name="csY7" fmla="*/ 250660 h 369579"/>
                <a:gd name="csX8" fmla="*/ 137914 w 402126"/>
                <a:gd name="csY8" fmla="*/ 235641 h 369579"/>
                <a:gd name="csX9" fmla="*/ 98961 w 402126"/>
                <a:gd name="csY9" fmla="*/ 231389 h 369579"/>
                <a:gd name="csX10" fmla="*/ 71598 w 402126"/>
                <a:gd name="csY10" fmla="*/ 221548 h 369579"/>
                <a:gd name="csX11" fmla="*/ 11521 w 402126"/>
                <a:gd name="csY11" fmla="*/ 245516 h 369579"/>
                <a:gd name="csX12" fmla="*/ 0 w 402126"/>
                <a:gd name="csY12" fmla="*/ 314576 h 369579"/>
                <a:gd name="csX13" fmla="*/ 34 w 402126"/>
                <a:gd name="csY13" fmla="*/ 326578 h 369579"/>
                <a:gd name="csX14" fmla="*/ 33844 w 402126"/>
                <a:gd name="csY14" fmla="*/ 326578 h 369579"/>
                <a:gd name="csX15" fmla="*/ 40462 w 402126"/>
                <a:gd name="csY15" fmla="*/ 281829 h 369579"/>
                <a:gd name="csX16" fmla="*/ 57710 w 402126"/>
                <a:gd name="csY16" fmla="*/ 264170 h 369579"/>
                <a:gd name="csX17" fmla="*/ 72386 w 402126"/>
                <a:gd name="csY17" fmla="*/ 263073 h 369579"/>
                <a:gd name="csX18" fmla="*/ 86754 w 402126"/>
                <a:gd name="csY18" fmla="*/ 314645 h 369579"/>
                <a:gd name="csX19" fmla="*/ 236875 w 402126"/>
                <a:gd name="csY19" fmla="*/ 364674 h 369579"/>
                <a:gd name="csX20" fmla="*/ 402119 w 402126"/>
                <a:gd name="csY20" fmla="*/ 146658 h 369579"/>
                <a:gd name="csX21" fmla="*/ 312588 w 402126"/>
                <a:gd name="csY21" fmla="*/ 52704 h 369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02126" h="369579">
                  <a:moveTo>
                    <a:pt x="312656" y="52738"/>
                  </a:moveTo>
                  <a:cubicBezTo>
                    <a:pt x="276995" y="52738"/>
                    <a:pt x="259232" y="69986"/>
                    <a:pt x="246579" y="66728"/>
                  </a:cubicBezTo>
                  <a:cubicBezTo>
                    <a:pt x="234955" y="63711"/>
                    <a:pt x="228063" y="55275"/>
                    <a:pt x="223708" y="43343"/>
                  </a:cubicBezTo>
                  <a:cubicBezTo>
                    <a:pt x="219422" y="31684"/>
                    <a:pt x="217570" y="16596"/>
                    <a:pt x="215993" y="0"/>
                  </a:cubicBezTo>
                  <a:lnTo>
                    <a:pt x="183314" y="0"/>
                  </a:lnTo>
                  <a:cubicBezTo>
                    <a:pt x="183932" y="15911"/>
                    <a:pt x="185612" y="34941"/>
                    <a:pt x="187806" y="46531"/>
                  </a:cubicBezTo>
                  <a:cubicBezTo>
                    <a:pt x="195693" y="87920"/>
                    <a:pt x="223228" y="109899"/>
                    <a:pt x="231492" y="122484"/>
                  </a:cubicBezTo>
                  <a:cubicBezTo>
                    <a:pt x="245071" y="143229"/>
                    <a:pt x="217124" y="247539"/>
                    <a:pt x="174296" y="250660"/>
                  </a:cubicBezTo>
                  <a:cubicBezTo>
                    <a:pt x="161300" y="251620"/>
                    <a:pt x="157562" y="243253"/>
                    <a:pt x="137914" y="235641"/>
                  </a:cubicBezTo>
                  <a:cubicBezTo>
                    <a:pt x="121661" y="229332"/>
                    <a:pt x="108116" y="230017"/>
                    <a:pt x="98961" y="231389"/>
                  </a:cubicBezTo>
                  <a:cubicBezTo>
                    <a:pt x="81233" y="234029"/>
                    <a:pt x="83668" y="227514"/>
                    <a:pt x="71598" y="221548"/>
                  </a:cubicBezTo>
                  <a:cubicBezTo>
                    <a:pt x="44851" y="208346"/>
                    <a:pt x="21363" y="225765"/>
                    <a:pt x="11521" y="245516"/>
                  </a:cubicBezTo>
                  <a:cubicBezTo>
                    <a:pt x="994" y="266639"/>
                    <a:pt x="0" y="292014"/>
                    <a:pt x="0" y="314576"/>
                  </a:cubicBezTo>
                  <a:cubicBezTo>
                    <a:pt x="0" y="318725"/>
                    <a:pt x="0" y="322669"/>
                    <a:pt x="34" y="326578"/>
                  </a:cubicBezTo>
                  <a:lnTo>
                    <a:pt x="33844" y="326578"/>
                  </a:lnTo>
                  <a:cubicBezTo>
                    <a:pt x="34633" y="308199"/>
                    <a:pt x="35696" y="292493"/>
                    <a:pt x="40462" y="281829"/>
                  </a:cubicBezTo>
                  <a:cubicBezTo>
                    <a:pt x="44063" y="273771"/>
                    <a:pt x="48555" y="267771"/>
                    <a:pt x="57710" y="264170"/>
                  </a:cubicBezTo>
                  <a:cubicBezTo>
                    <a:pt x="64362" y="261598"/>
                    <a:pt x="70089" y="259301"/>
                    <a:pt x="72386" y="263073"/>
                  </a:cubicBezTo>
                  <a:cubicBezTo>
                    <a:pt x="78010" y="272365"/>
                    <a:pt x="71015" y="286939"/>
                    <a:pt x="86754" y="314645"/>
                  </a:cubicBezTo>
                  <a:cubicBezTo>
                    <a:pt x="105990" y="348489"/>
                    <a:pt x="160957" y="382505"/>
                    <a:pt x="236875" y="364674"/>
                  </a:cubicBezTo>
                  <a:cubicBezTo>
                    <a:pt x="324795" y="344031"/>
                    <a:pt x="403045" y="241676"/>
                    <a:pt x="402119" y="146658"/>
                  </a:cubicBezTo>
                  <a:cubicBezTo>
                    <a:pt x="401605" y="95223"/>
                    <a:pt x="370504" y="52704"/>
                    <a:pt x="312588" y="52704"/>
                  </a:cubicBezTo>
                  <a:close/>
                </a:path>
              </a:pathLst>
            </a:custGeom>
            <a:grpFill/>
            <a:ln w="3429" cap="flat">
              <a:noFill/>
              <a:prstDash val="solid"/>
              <a:miter/>
            </a:ln>
          </p:spPr>
          <p:txBody>
            <a:bodyPr/>
            <a:lstStyle/>
            <a:p>
              <a:endParaRPr lang="en-US"/>
            </a:p>
          </p:txBody>
        </p:sp>
        <p:sp>
          <p:nvSpPr>
            <p:cNvPr id="1246" name="Freeform 1245">
              <a:extLst>
                <a:ext uri="{FF2B5EF4-FFF2-40B4-BE49-F238E27FC236}">
                  <a16:creationId xmlns:a16="http://schemas.microsoft.com/office/drawing/2014/main" id="{F71E6F61-3613-6DDD-C8BA-81A2A18A8BC5}"/>
                </a:ext>
              </a:extLst>
            </p:cNvPr>
            <p:cNvSpPr/>
            <p:nvPr/>
          </p:nvSpPr>
          <p:spPr>
            <a:xfrm>
              <a:off x="4290032" y="3967010"/>
              <a:ext cx="384653" cy="360387"/>
            </a:xfrm>
            <a:custGeom>
              <a:avLst/>
              <a:gdLst>
                <a:gd name="csX0" fmla="*/ 304580 w 384653"/>
                <a:gd name="csY0" fmla="*/ 61996 h 360387"/>
                <a:gd name="csX1" fmla="*/ 262163 w 384653"/>
                <a:gd name="csY1" fmla="*/ 71152 h 360387"/>
                <a:gd name="csX2" fmla="*/ 241897 w 384653"/>
                <a:gd name="csY2" fmla="*/ 76398 h 360387"/>
                <a:gd name="csX3" fmla="*/ 236205 w 384653"/>
                <a:gd name="csY3" fmla="*/ 75678 h 360387"/>
                <a:gd name="csX4" fmla="*/ 199138 w 384653"/>
                <a:gd name="csY4" fmla="*/ 5246 h 360387"/>
                <a:gd name="csX5" fmla="*/ 198932 w 384653"/>
                <a:gd name="csY5" fmla="*/ 0 h 360387"/>
                <a:gd name="csX6" fmla="*/ 184565 w 384653"/>
                <a:gd name="csY6" fmla="*/ 0 h 360387"/>
                <a:gd name="csX7" fmla="*/ 184770 w 384653"/>
                <a:gd name="csY7" fmla="*/ 5178 h 360387"/>
                <a:gd name="csX8" fmla="*/ 188885 w 384653"/>
                <a:gd name="csY8" fmla="*/ 44783 h 360387"/>
                <a:gd name="csX9" fmla="*/ 222146 w 384653"/>
                <a:gd name="csY9" fmla="*/ 106059 h 360387"/>
                <a:gd name="csX10" fmla="*/ 231233 w 384653"/>
                <a:gd name="csY10" fmla="*/ 117409 h 360387"/>
                <a:gd name="csX11" fmla="*/ 216797 w 384653"/>
                <a:gd name="csY11" fmla="*/ 214895 h 360387"/>
                <a:gd name="csX12" fmla="*/ 166939 w 384653"/>
                <a:gd name="csY12" fmla="*/ 259884 h 360387"/>
                <a:gd name="csX13" fmla="*/ 164265 w 384653"/>
                <a:gd name="csY13" fmla="*/ 259987 h 360387"/>
                <a:gd name="csX14" fmla="*/ 142971 w 384653"/>
                <a:gd name="csY14" fmla="*/ 252614 h 360387"/>
                <a:gd name="csX15" fmla="*/ 126546 w 384653"/>
                <a:gd name="csY15" fmla="*/ 244282 h 360387"/>
                <a:gd name="csX16" fmla="*/ 102783 w 384653"/>
                <a:gd name="csY16" fmla="*/ 239755 h 360387"/>
                <a:gd name="csX17" fmla="*/ 98702 w 384653"/>
                <a:gd name="csY17" fmla="*/ 239755 h 360387"/>
                <a:gd name="csX18" fmla="*/ 78128 w 384653"/>
                <a:gd name="csY18" fmla="*/ 243596 h 360387"/>
                <a:gd name="csX19" fmla="*/ 77545 w 384653"/>
                <a:gd name="csY19" fmla="*/ 244008 h 360387"/>
                <a:gd name="csX20" fmla="*/ 73911 w 384653"/>
                <a:gd name="csY20" fmla="*/ 245551 h 360387"/>
                <a:gd name="csX21" fmla="*/ 73156 w 384653"/>
                <a:gd name="csY21" fmla="*/ 245482 h 360387"/>
                <a:gd name="csX22" fmla="*/ 72985 w 384653"/>
                <a:gd name="csY22" fmla="*/ 245482 h 360387"/>
                <a:gd name="csX23" fmla="*/ 69899 w 384653"/>
                <a:gd name="csY23" fmla="*/ 241881 h 360387"/>
                <a:gd name="csX24" fmla="*/ 69384 w 384653"/>
                <a:gd name="csY24" fmla="*/ 240339 h 360387"/>
                <a:gd name="csX25" fmla="*/ 66024 w 384653"/>
                <a:gd name="csY25" fmla="*/ 234372 h 360387"/>
                <a:gd name="csX26" fmla="*/ 59440 w 384653"/>
                <a:gd name="csY26" fmla="*/ 229880 h 360387"/>
                <a:gd name="csX27" fmla="*/ 44764 w 384653"/>
                <a:gd name="csY27" fmla="*/ 226211 h 360387"/>
                <a:gd name="csX28" fmla="*/ 29745 w 384653"/>
                <a:gd name="csY28" fmla="*/ 230223 h 360387"/>
                <a:gd name="csX29" fmla="*/ 20624 w 384653"/>
                <a:gd name="csY29" fmla="*/ 238761 h 360387"/>
                <a:gd name="csX30" fmla="*/ 18224 w 384653"/>
                <a:gd name="csY30" fmla="*/ 240784 h 360387"/>
                <a:gd name="csX31" fmla="*/ 12497 w 384653"/>
                <a:gd name="csY31" fmla="*/ 247916 h 360387"/>
                <a:gd name="csX32" fmla="*/ 11331 w 384653"/>
                <a:gd name="csY32" fmla="*/ 250351 h 360387"/>
                <a:gd name="csX33" fmla="*/ 8382 w 384653"/>
                <a:gd name="csY33" fmla="*/ 256729 h 360387"/>
                <a:gd name="csX34" fmla="*/ 8074 w 384653"/>
                <a:gd name="csY34" fmla="*/ 257449 h 360387"/>
                <a:gd name="csX35" fmla="*/ 7251 w 384653"/>
                <a:gd name="csY35" fmla="*/ 260090 h 360387"/>
                <a:gd name="csX36" fmla="*/ 7354 w 384653"/>
                <a:gd name="csY36" fmla="*/ 260844 h 360387"/>
                <a:gd name="csX37" fmla="*/ 7491 w 384653"/>
                <a:gd name="csY37" fmla="*/ 262799 h 360387"/>
                <a:gd name="csX38" fmla="*/ 7011 w 384653"/>
                <a:gd name="csY38" fmla="*/ 264273 h 360387"/>
                <a:gd name="csX39" fmla="*/ 5776 w 384653"/>
                <a:gd name="csY39" fmla="*/ 266605 h 360387"/>
                <a:gd name="csX40" fmla="*/ 3890 w 384653"/>
                <a:gd name="csY40" fmla="*/ 270994 h 360387"/>
                <a:gd name="csX41" fmla="*/ 3650 w 384653"/>
                <a:gd name="csY41" fmla="*/ 273737 h 360387"/>
                <a:gd name="csX42" fmla="*/ 3650 w 384653"/>
                <a:gd name="csY42" fmla="*/ 274834 h 360387"/>
                <a:gd name="csX43" fmla="*/ 3582 w 384653"/>
                <a:gd name="csY43" fmla="*/ 277235 h 360387"/>
                <a:gd name="csX44" fmla="*/ 2862 w 384653"/>
                <a:gd name="csY44" fmla="*/ 279018 h 360387"/>
                <a:gd name="csX45" fmla="*/ 2416 w 384653"/>
                <a:gd name="csY45" fmla="*/ 280046 h 360387"/>
                <a:gd name="csX46" fmla="*/ 2622 w 384653"/>
                <a:gd name="csY46" fmla="*/ 281041 h 360387"/>
                <a:gd name="csX47" fmla="*/ 2965 w 384653"/>
                <a:gd name="csY47" fmla="*/ 282858 h 360387"/>
                <a:gd name="csX48" fmla="*/ 1833 w 384653"/>
                <a:gd name="csY48" fmla="*/ 286287 h 360387"/>
                <a:gd name="csX49" fmla="*/ 1113 w 384653"/>
                <a:gd name="csY49" fmla="*/ 287899 h 360387"/>
                <a:gd name="csX50" fmla="*/ 976 w 384653"/>
                <a:gd name="csY50" fmla="*/ 293145 h 360387"/>
                <a:gd name="csX51" fmla="*/ 1387 w 384653"/>
                <a:gd name="csY51" fmla="*/ 294757 h 360387"/>
                <a:gd name="csX52" fmla="*/ 1902 w 384653"/>
                <a:gd name="csY52" fmla="*/ 298254 h 360387"/>
                <a:gd name="csX53" fmla="*/ 393 w 384653"/>
                <a:gd name="csY53" fmla="*/ 301272 h 360387"/>
                <a:gd name="csX54" fmla="*/ 1113 w 384653"/>
                <a:gd name="csY54" fmla="*/ 308541 h 360387"/>
                <a:gd name="csX55" fmla="*/ 1559 w 384653"/>
                <a:gd name="csY55" fmla="*/ 309982 h 360387"/>
                <a:gd name="csX56" fmla="*/ 907 w 384653"/>
                <a:gd name="csY56" fmla="*/ 313170 h 360387"/>
                <a:gd name="csX57" fmla="*/ 496 w 384653"/>
                <a:gd name="csY57" fmla="*/ 314302 h 360387"/>
                <a:gd name="csX58" fmla="*/ 1662 w 384653"/>
                <a:gd name="csY58" fmla="*/ 317114 h 360387"/>
                <a:gd name="csX59" fmla="*/ 1799 w 384653"/>
                <a:gd name="csY59" fmla="*/ 320406 h 360387"/>
                <a:gd name="csX60" fmla="*/ 1079 w 384653"/>
                <a:gd name="csY60" fmla="*/ 326612 h 360387"/>
                <a:gd name="csX61" fmla="*/ 16509 w 384653"/>
                <a:gd name="csY61" fmla="*/ 326612 h 360387"/>
                <a:gd name="csX62" fmla="*/ 16509 w 384653"/>
                <a:gd name="csY62" fmla="*/ 324075 h 360387"/>
                <a:gd name="csX63" fmla="*/ 16166 w 384653"/>
                <a:gd name="csY63" fmla="*/ 321777 h 360387"/>
                <a:gd name="csX64" fmla="*/ 15789 w 384653"/>
                <a:gd name="csY64" fmla="*/ 318828 h 360387"/>
                <a:gd name="csX65" fmla="*/ 16406 w 384653"/>
                <a:gd name="csY65" fmla="*/ 316188 h 360387"/>
                <a:gd name="csX66" fmla="*/ 16646 w 384653"/>
                <a:gd name="csY66" fmla="*/ 313685 h 360387"/>
                <a:gd name="csX67" fmla="*/ 17538 w 384653"/>
                <a:gd name="csY67" fmla="*/ 309124 h 360387"/>
                <a:gd name="csX68" fmla="*/ 18189 w 384653"/>
                <a:gd name="csY68" fmla="*/ 297226 h 360387"/>
                <a:gd name="csX69" fmla="*/ 18292 w 384653"/>
                <a:gd name="csY69" fmla="*/ 293797 h 360387"/>
                <a:gd name="csX70" fmla="*/ 19287 w 384653"/>
                <a:gd name="csY70" fmla="*/ 292802 h 360387"/>
                <a:gd name="csX71" fmla="*/ 21756 w 384653"/>
                <a:gd name="csY71" fmla="*/ 280835 h 360387"/>
                <a:gd name="csX72" fmla="*/ 24156 w 384653"/>
                <a:gd name="csY72" fmla="*/ 276069 h 360387"/>
                <a:gd name="csX73" fmla="*/ 25733 w 384653"/>
                <a:gd name="csY73" fmla="*/ 274457 h 360387"/>
                <a:gd name="csX74" fmla="*/ 27516 w 384653"/>
                <a:gd name="csY74" fmla="*/ 271405 h 360387"/>
                <a:gd name="csX75" fmla="*/ 29985 w 384653"/>
                <a:gd name="csY75" fmla="*/ 267393 h 360387"/>
                <a:gd name="csX76" fmla="*/ 34751 w 384653"/>
                <a:gd name="csY76" fmla="*/ 262353 h 360387"/>
                <a:gd name="csX77" fmla="*/ 35711 w 384653"/>
                <a:gd name="csY77" fmla="*/ 261598 h 360387"/>
                <a:gd name="csX78" fmla="*/ 36946 w 384653"/>
                <a:gd name="csY78" fmla="*/ 260570 h 360387"/>
                <a:gd name="csX79" fmla="*/ 37357 w 384653"/>
                <a:gd name="csY79" fmla="*/ 259506 h 360387"/>
                <a:gd name="csX80" fmla="*/ 38112 w 384653"/>
                <a:gd name="csY80" fmla="*/ 257724 h 360387"/>
                <a:gd name="csX81" fmla="*/ 42295 w 384653"/>
                <a:gd name="csY81" fmla="*/ 256523 h 360387"/>
                <a:gd name="csX82" fmla="*/ 44318 w 384653"/>
                <a:gd name="csY82" fmla="*/ 256352 h 360387"/>
                <a:gd name="csX83" fmla="*/ 48227 w 384653"/>
                <a:gd name="csY83" fmla="*/ 254877 h 360387"/>
                <a:gd name="csX84" fmla="*/ 54948 w 384653"/>
                <a:gd name="csY84" fmla="*/ 252580 h 360387"/>
                <a:gd name="csX85" fmla="*/ 57794 w 384653"/>
                <a:gd name="csY85" fmla="*/ 251997 h 360387"/>
                <a:gd name="csX86" fmla="*/ 61703 w 384653"/>
                <a:gd name="csY86" fmla="*/ 251106 h 360387"/>
                <a:gd name="csX87" fmla="*/ 63967 w 384653"/>
                <a:gd name="csY87" fmla="*/ 249974 h 360387"/>
                <a:gd name="csX88" fmla="*/ 67910 w 384653"/>
                <a:gd name="csY88" fmla="*/ 248328 h 360387"/>
                <a:gd name="csX89" fmla="*/ 68664 w 384653"/>
                <a:gd name="csY89" fmla="*/ 248260 h 360387"/>
                <a:gd name="csX90" fmla="*/ 72779 w 384653"/>
                <a:gd name="csY90" fmla="*/ 254774 h 360387"/>
                <a:gd name="csX91" fmla="*/ 74734 w 384653"/>
                <a:gd name="csY91" fmla="*/ 264719 h 360387"/>
                <a:gd name="csX92" fmla="*/ 76242 w 384653"/>
                <a:gd name="csY92" fmla="*/ 275520 h 360387"/>
                <a:gd name="csX93" fmla="*/ 86564 w 384653"/>
                <a:gd name="csY93" fmla="*/ 310119 h 360387"/>
                <a:gd name="csX94" fmla="*/ 187719 w 384653"/>
                <a:gd name="csY94" fmla="*/ 360388 h 360387"/>
                <a:gd name="csX95" fmla="*/ 226535 w 384653"/>
                <a:gd name="csY95" fmla="*/ 355724 h 360387"/>
                <a:gd name="csX96" fmla="*/ 337223 w 384653"/>
                <a:gd name="csY96" fmla="*/ 278023 h 360387"/>
                <a:gd name="csX97" fmla="*/ 384647 w 384653"/>
                <a:gd name="csY97" fmla="*/ 146830 h 360387"/>
                <a:gd name="csX98" fmla="*/ 304374 w 384653"/>
                <a:gd name="csY98" fmla="*/ 62030 h 3603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384653" h="360387">
                  <a:moveTo>
                    <a:pt x="304580" y="61996"/>
                  </a:moveTo>
                  <a:cubicBezTo>
                    <a:pt x="286166" y="61996"/>
                    <a:pt x="272930" y="67037"/>
                    <a:pt x="262163" y="71152"/>
                  </a:cubicBezTo>
                  <a:cubicBezTo>
                    <a:pt x="254756" y="73963"/>
                    <a:pt x="248344" y="76398"/>
                    <a:pt x="241897" y="76398"/>
                  </a:cubicBezTo>
                  <a:cubicBezTo>
                    <a:pt x="239943" y="76398"/>
                    <a:pt x="238022" y="76158"/>
                    <a:pt x="236205" y="75678"/>
                  </a:cubicBezTo>
                  <a:cubicBezTo>
                    <a:pt x="207539" y="68272"/>
                    <a:pt x="202189" y="36862"/>
                    <a:pt x="199138" y="5246"/>
                  </a:cubicBezTo>
                  <a:lnTo>
                    <a:pt x="198932" y="0"/>
                  </a:lnTo>
                  <a:lnTo>
                    <a:pt x="184565" y="0"/>
                  </a:lnTo>
                  <a:lnTo>
                    <a:pt x="184770" y="5178"/>
                  </a:lnTo>
                  <a:cubicBezTo>
                    <a:pt x="185559" y="20608"/>
                    <a:pt x="187136" y="35799"/>
                    <a:pt x="188885" y="44783"/>
                  </a:cubicBezTo>
                  <a:cubicBezTo>
                    <a:pt x="194440" y="73998"/>
                    <a:pt x="211002" y="93166"/>
                    <a:pt x="222146" y="106059"/>
                  </a:cubicBezTo>
                  <a:cubicBezTo>
                    <a:pt x="225815" y="110311"/>
                    <a:pt x="229004" y="113980"/>
                    <a:pt x="231233" y="117409"/>
                  </a:cubicBezTo>
                  <a:cubicBezTo>
                    <a:pt x="242583" y="134759"/>
                    <a:pt x="232742" y="182697"/>
                    <a:pt x="216797" y="214895"/>
                  </a:cubicBezTo>
                  <a:cubicBezTo>
                    <a:pt x="202910" y="242945"/>
                    <a:pt x="185696" y="258512"/>
                    <a:pt x="166939" y="259884"/>
                  </a:cubicBezTo>
                  <a:cubicBezTo>
                    <a:pt x="166013" y="259952"/>
                    <a:pt x="165156" y="259987"/>
                    <a:pt x="164265" y="259987"/>
                  </a:cubicBezTo>
                  <a:cubicBezTo>
                    <a:pt x="155178" y="259987"/>
                    <a:pt x="149246" y="256386"/>
                    <a:pt x="142971" y="252614"/>
                  </a:cubicBezTo>
                  <a:cubicBezTo>
                    <a:pt x="138684" y="250042"/>
                    <a:pt x="133849" y="247128"/>
                    <a:pt x="126546" y="244282"/>
                  </a:cubicBezTo>
                  <a:cubicBezTo>
                    <a:pt x="118762" y="241264"/>
                    <a:pt x="110738" y="239755"/>
                    <a:pt x="102783" y="239755"/>
                  </a:cubicBezTo>
                  <a:lnTo>
                    <a:pt x="98702" y="239755"/>
                  </a:lnTo>
                  <a:cubicBezTo>
                    <a:pt x="91570" y="239755"/>
                    <a:pt x="83512" y="240030"/>
                    <a:pt x="78128" y="243596"/>
                  </a:cubicBezTo>
                  <a:lnTo>
                    <a:pt x="77545" y="244008"/>
                  </a:lnTo>
                  <a:cubicBezTo>
                    <a:pt x="76585" y="244693"/>
                    <a:pt x="75419" y="245551"/>
                    <a:pt x="73911" y="245551"/>
                  </a:cubicBezTo>
                  <a:lnTo>
                    <a:pt x="73156" y="245482"/>
                  </a:lnTo>
                  <a:lnTo>
                    <a:pt x="72985" y="245482"/>
                  </a:lnTo>
                  <a:cubicBezTo>
                    <a:pt x="72025" y="245174"/>
                    <a:pt x="70722" y="244385"/>
                    <a:pt x="69899" y="241881"/>
                  </a:cubicBezTo>
                  <a:lnTo>
                    <a:pt x="69384" y="240339"/>
                  </a:lnTo>
                  <a:cubicBezTo>
                    <a:pt x="68561" y="237801"/>
                    <a:pt x="67978" y="235949"/>
                    <a:pt x="66024" y="234372"/>
                  </a:cubicBezTo>
                  <a:cubicBezTo>
                    <a:pt x="63829" y="232589"/>
                    <a:pt x="61806" y="231012"/>
                    <a:pt x="59440" y="229880"/>
                  </a:cubicBezTo>
                  <a:cubicBezTo>
                    <a:pt x="54537" y="227445"/>
                    <a:pt x="49599" y="226211"/>
                    <a:pt x="44764" y="226211"/>
                  </a:cubicBezTo>
                  <a:cubicBezTo>
                    <a:pt x="39689" y="226211"/>
                    <a:pt x="34511" y="227617"/>
                    <a:pt x="29745" y="230223"/>
                  </a:cubicBezTo>
                  <a:cubicBezTo>
                    <a:pt x="25630" y="232486"/>
                    <a:pt x="21550" y="235023"/>
                    <a:pt x="20624" y="238761"/>
                  </a:cubicBezTo>
                  <a:cubicBezTo>
                    <a:pt x="20384" y="239790"/>
                    <a:pt x="19458" y="240544"/>
                    <a:pt x="18224" y="240784"/>
                  </a:cubicBezTo>
                  <a:cubicBezTo>
                    <a:pt x="15515" y="241264"/>
                    <a:pt x="13869" y="244933"/>
                    <a:pt x="12497" y="247916"/>
                  </a:cubicBezTo>
                  <a:lnTo>
                    <a:pt x="11331" y="250351"/>
                  </a:lnTo>
                  <a:cubicBezTo>
                    <a:pt x="10303" y="252443"/>
                    <a:pt x="9240" y="254535"/>
                    <a:pt x="8382" y="256729"/>
                  </a:cubicBezTo>
                  <a:lnTo>
                    <a:pt x="8074" y="257449"/>
                  </a:lnTo>
                  <a:cubicBezTo>
                    <a:pt x="7731" y="258341"/>
                    <a:pt x="7319" y="259335"/>
                    <a:pt x="7251" y="260090"/>
                  </a:cubicBezTo>
                  <a:cubicBezTo>
                    <a:pt x="7251" y="260296"/>
                    <a:pt x="7285" y="260535"/>
                    <a:pt x="7354" y="260844"/>
                  </a:cubicBezTo>
                  <a:cubicBezTo>
                    <a:pt x="7491" y="261358"/>
                    <a:pt x="7628" y="262010"/>
                    <a:pt x="7491" y="262799"/>
                  </a:cubicBezTo>
                  <a:cubicBezTo>
                    <a:pt x="7388" y="263381"/>
                    <a:pt x="7182" y="263861"/>
                    <a:pt x="7011" y="264273"/>
                  </a:cubicBezTo>
                  <a:cubicBezTo>
                    <a:pt x="6634" y="265061"/>
                    <a:pt x="6222" y="265850"/>
                    <a:pt x="5776" y="266605"/>
                  </a:cubicBezTo>
                  <a:cubicBezTo>
                    <a:pt x="4953" y="268079"/>
                    <a:pt x="4165" y="269451"/>
                    <a:pt x="3890" y="270994"/>
                  </a:cubicBezTo>
                  <a:cubicBezTo>
                    <a:pt x="3719" y="271885"/>
                    <a:pt x="3685" y="272811"/>
                    <a:pt x="3650" y="273737"/>
                  </a:cubicBezTo>
                  <a:cubicBezTo>
                    <a:pt x="3650" y="274080"/>
                    <a:pt x="3650" y="274457"/>
                    <a:pt x="3650" y="274834"/>
                  </a:cubicBezTo>
                  <a:cubicBezTo>
                    <a:pt x="3650" y="275623"/>
                    <a:pt x="3719" y="276446"/>
                    <a:pt x="3582" y="277235"/>
                  </a:cubicBezTo>
                  <a:cubicBezTo>
                    <a:pt x="3445" y="277955"/>
                    <a:pt x="3136" y="278503"/>
                    <a:pt x="2862" y="279018"/>
                  </a:cubicBezTo>
                  <a:cubicBezTo>
                    <a:pt x="2656" y="279395"/>
                    <a:pt x="2450" y="279738"/>
                    <a:pt x="2416" y="280046"/>
                  </a:cubicBezTo>
                  <a:cubicBezTo>
                    <a:pt x="2416" y="280286"/>
                    <a:pt x="2484" y="280664"/>
                    <a:pt x="2622" y="281041"/>
                  </a:cubicBezTo>
                  <a:cubicBezTo>
                    <a:pt x="2793" y="281555"/>
                    <a:pt x="2965" y="282172"/>
                    <a:pt x="2965" y="282858"/>
                  </a:cubicBezTo>
                  <a:cubicBezTo>
                    <a:pt x="2965" y="284196"/>
                    <a:pt x="2347" y="285293"/>
                    <a:pt x="1833" y="286287"/>
                  </a:cubicBezTo>
                  <a:cubicBezTo>
                    <a:pt x="1524" y="286870"/>
                    <a:pt x="1250" y="287384"/>
                    <a:pt x="1113" y="287899"/>
                  </a:cubicBezTo>
                  <a:cubicBezTo>
                    <a:pt x="633" y="289682"/>
                    <a:pt x="770" y="291636"/>
                    <a:pt x="976" y="293145"/>
                  </a:cubicBezTo>
                  <a:cubicBezTo>
                    <a:pt x="1010" y="293557"/>
                    <a:pt x="1147" y="293968"/>
                    <a:pt x="1387" y="294757"/>
                  </a:cubicBezTo>
                  <a:cubicBezTo>
                    <a:pt x="1696" y="295820"/>
                    <a:pt x="2073" y="297020"/>
                    <a:pt x="1902" y="298254"/>
                  </a:cubicBezTo>
                  <a:cubicBezTo>
                    <a:pt x="1764" y="299317"/>
                    <a:pt x="1216" y="300106"/>
                    <a:pt x="393" y="301272"/>
                  </a:cubicBezTo>
                  <a:cubicBezTo>
                    <a:pt x="-396" y="302506"/>
                    <a:pt x="84" y="305867"/>
                    <a:pt x="1113" y="308541"/>
                  </a:cubicBezTo>
                  <a:cubicBezTo>
                    <a:pt x="1284" y="308953"/>
                    <a:pt x="1456" y="309433"/>
                    <a:pt x="1559" y="309982"/>
                  </a:cubicBezTo>
                  <a:cubicBezTo>
                    <a:pt x="1799" y="311319"/>
                    <a:pt x="1284" y="312382"/>
                    <a:pt x="907" y="313170"/>
                  </a:cubicBezTo>
                  <a:cubicBezTo>
                    <a:pt x="701" y="313616"/>
                    <a:pt x="496" y="313993"/>
                    <a:pt x="496" y="314302"/>
                  </a:cubicBezTo>
                  <a:cubicBezTo>
                    <a:pt x="461" y="314988"/>
                    <a:pt x="1044" y="316051"/>
                    <a:pt x="1662" y="317114"/>
                  </a:cubicBezTo>
                  <a:cubicBezTo>
                    <a:pt x="2347" y="318314"/>
                    <a:pt x="1970" y="319686"/>
                    <a:pt x="1799" y="320406"/>
                  </a:cubicBezTo>
                  <a:cubicBezTo>
                    <a:pt x="1250" y="322532"/>
                    <a:pt x="1113" y="324418"/>
                    <a:pt x="1079" y="326612"/>
                  </a:cubicBezTo>
                  <a:lnTo>
                    <a:pt x="16509" y="326612"/>
                  </a:lnTo>
                  <a:lnTo>
                    <a:pt x="16509" y="324075"/>
                  </a:lnTo>
                  <a:cubicBezTo>
                    <a:pt x="16509" y="323354"/>
                    <a:pt x="16338" y="322566"/>
                    <a:pt x="16166" y="321777"/>
                  </a:cubicBezTo>
                  <a:cubicBezTo>
                    <a:pt x="15961" y="320851"/>
                    <a:pt x="15755" y="319891"/>
                    <a:pt x="15789" y="318828"/>
                  </a:cubicBezTo>
                  <a:cubicBezTo>
                    <a:pt x="15789" y="317834"/>
                    <a:pt x="16132" y="316942"/>
                    <a:pt x="16406" y="316188"/>
                  </a:cubicBezTo>
                  <a:cubicBezTo>
                    <a:pt x="16715" y="315365"/>
                    <a:pt x="16955" y="314679"/>
                    <a:pt x="16646" y="313685"/>
                  </a:cubicBezTo>
                  <a:cubicBezTo>
                    <a:pt x="15995" y="311662"/>
                    <a:pt x="15995" y="310976"/>
                    <a:pt x="17538" y="309124"/>
                  </a:cubicBezTo>
                  <a:cubicBezTo>
                    <a:pt x="19698" y="306518"/>
                    <a:pt x="19390" y="301135"/>
                    <a:pt x="18189" y="297226"/>
                  </a:cubicBezTo>
                  <a:cubicBezTo>
                    <a:pt x="17915" y="296334"/>
                    <a:pt x="17504" y="294997"/>
                    <a:pt x="18292" y="293797"/>
                  </a:cubicBezTo>
                  <a:cubicBezTo>
                    <a:pt x="18566" y="293385"/>
                    <a:pt x="18875" y="293111"/>
                    <a:pt x="19287" y="292802"/>
                  </a:cubicBezTo>
                  <a:cubicBezTo>
                    <a:pt x="22098" y="290368"/>
                    <a:pt x="22064" y="285121"/>
                    <a:pt x="21756" y="280835"/>
                  </a:cubicBezTo>
                  <a:cubicBezTo>
                    <a:pt x="21550" y="278263"/>
                    <a:pt x="22990" y="277063"/>
                    <a:pt x="24156" y="276069"/>
                  </a:cubicBezTo>
                  <a:cubicBezTo>
                    <a:pt x="24739" y="275589"/>
                    <a:pt x="25287" y="275109"/>
                    <a:pt x="25733" y="274457"/>
                  </a:cubicBezTo>
                  <a:cubicBezTo>
                    <a:pt x="26419" y="273497"/>
                    <a:pt x="26968" y="272468"/>
                    <a:pt x="27516" y="271405"/>
                  </a:cubicBezTo>
                  <a:cubicBezTo>
                    <a:pt x="28271" y="270034"/>
                    <a:pt x="29025" y="268662"/>
                    <a:pt x="29985" y="267393"/>
                  </a:cubicBezTo>
                  <a:cubicBezTo>
                    <a:pt x="31425" y="265542"/>
                    <a:pt x="33037" y="263861"/>
                    <a:pt x="34751" y="262353"/>
                  </a:cubicBezTo>
                  <a:cubicBezTo>
                    <a:pt x="35060" y="262078"/>
                    <a:pt x="35369" y="261838"/>
                    <a:pt x="35711" y="261598"/>
                  </a:cubicBezTo>
                  <a:cubicBezTo>
                    <a:pt x="36192" y="261255"/>
                    <a:pt x="36603" y="260913"/>
                    <a:pt x="36946" y="260570"/>
                  </a:cubicBezTo>
                  <a:cubicBezTo>
                    <a:pt x="37117" y="260364"/>
                    <a:pt x="37220" y="259918"/>
                    <a:pt x="37357" y="259506"/>
                  </a:cubicBezTo>
                  <a:cubicBezTo>
                    <a:pt x="37495" y="258924"/>
                    <a:pt x="37666" y="258272"/>
                    <a:pt x="38112" y="257724"/>
                  </a:cubicBezTo>
                  <a:cubicBezTo>
                    <a:pt x="39003" y="256626"/>
                    <a:pt x="40684" y="256592"/>
                    <a:pt x="42295" y="256523"/>
                  </a:cubicBezTo>
                  <a:cubicBezTo>
                    <a:pt x="43050" y="256523"/>
                    <a:pt x="43907" y="256489"/>
                    <a:pt x="44318" y="256352"/>
                  </a:cubicBezTo>
                  <a:cubicBezTo>
                    <a:pt x="45621" y="255906"/>
                    <a:pt x="46924" y="255392"/>
                    <a:pt x="48227" y="254877"/>
                  </a:cubicBezTo>
                  <a:cubicBezTo>
                    <a:pt x="50456" y="254020"/>
                    <a:pt x="52651" y="253163"/>
                    <a:pt x="54948" y="252580"/>
                  </a:cubicBezTo>
                  <a:cubicBezTo>
                    <a:pt x="55874" y="252340"/>
                    <a:pt x="56834" y="252168"/>
                    <a:pt x="57794" y="251997"/>
                  </a:cubicBezTo>
                  <a:cubicBezTo>
                    <a:pt x="59132" y="251757"/>
                    <a:pt x="60435" y="251517"/>
                    <a:pt x="61703" y="251106"/>
                  </a:cubicBezTo>
                  <a:cubicBezTo>
                    <a:pt x="62492" y="250831"/>
                    <a:pt x="63212" y="250386"/>
                    <a:pt x="63967" y="249974"/>
                  </a:cubicBezTo>
                  <a:cubicBezTo>
                    <a:pt x="65167" y="249288"/>
                    <a:pt x="66401" y="248568"/>
                    <a:pt x="67910" y="248328"/>
                  </a:cubicBezTo>
                  <a:lnTo>
                    <a:pt x="68664" y="248260"/>
                  </a:lnTo>
                  <a:cubicBezTo>
                    <a:pt x="72368" y="248260"/>
                    <a:pt x="72642" y="252512"/>
                    <a:pt x="72779" y="254774"/>
                  </a:cubicBezTo>
                  <a:cubicBezTo>
                    <a:pt x="72985" y="258101"/>
                    <a:pt x="73808" y="261358"/>
                    <a:pt x="74734" y="264719"/>
                  </a:cubicBezTo>
                  <a:cubicBezTo>
                    <a:pt x="75659" y="268182"/>
                    <a:pt x="75934" y="271748"/>
                    <a:pt x="76242" y="275520"/>
                  </a:cubicBezTo>
                  <a:cubicBezTo>
                    <a:pt x="76928" y="284024"/>
                    <a:pt x="77751" y="294619"/>
                    <a:pt x="86564" y="310119"/>
                  </a:cubicBezTo>
                  <a:cubicBezTo>
                    <a:pt x="100794" y="335150"/>
                    <a:pt x="137553" y="360388"/>
                    <a:pt x="187719" y="360388"/>
                  </a:cubicBezTo>
                  <a:cubicBezTo>
                    <a:pt x="200338" y="360388"/>
                    <a:pt x="213402" y="358811"/>
                    <a:pt x="226535" y="355724"/>
                  </a:cubicBezTo>
                  <a:cubicBezTo>
                    <a:pt x="266483" y="346363"/>
                    <a:pt x="306808" y="318040"/>
                    <a:pt x="337223" y="278023"/>
                  </a:cubicBezTo>
                  <a:cubicBezTo>
                    <a:pt x="367776" y="237835"/>
                    <a:pt x="385058" y="190001"/>
                    <a:pt x="384647" y="146830"/>
                  </a:cubicBezTo>
                  <a:cubicBezTo>
                    <a:pt x="384269" y="107705"/>
                    <a:pt x="363010" y="62030"/>
                    <a:pt x="304374" y="62030"/>
                  </a:cubicBezTo>
                  <a:close/>
                </a:path>
              </a:pathLst>
            </a:custGeom>
            <a:grpFill/>
            <a:ln w="3429" cap="flat">
              <a:noFill/>
              <a:prstDash val="solid"/>
              <a:miter/>
            </a:ln>
          </p:spPr>
          <p:txBody>
            <a:bodyPr/>
            <a:lstStyle/>
            <a:p>
              <a:endParaRPr lang="en-US"/>
            </a:p>
          </p:txBody>
        </p:sp>
        <p:sp>
          <p:nvSpPr>
            <p:cNvPr id="1247" name="Freeform 1246">
              <a:extLst>
                <a:ext uri="{FF2B5EF4-FFF2-40B4-BE49-F238E27FC236}">
                  <a16:creationId xmlns:a16="http://schemas.microsoft.com/office/drawing/2014/main" id="{D95CAB3F-AD0B-BFD7-8B93-D7439A887A17}"/>
                </a:ext>
              </a:extLst>
            </p:cNvPr>
            <p:cNvSpPr/>
            <p:nvPr/>
          </p:nvSpPr>
          <p:spPr>
            <a:xfrm>
              <a:off x="4512105" y="4031731"/>
              <a:ext cx="27381" cy="19651"/>
            </a:xfrm>
            <a:custGeom>
              <a:avLst/>
              <a:gdLst>
                <a:gd name="csX0" fmla="*/ 6486 w 27381"/>
                <a:gd name="csY0" fmla="*/ 12980 h 19651"/>
                <a:gd name="csX1" fmla="*/ 6555 w 27381"/>
                <a:gd name="csY1" fmla="*/ 16546 h 19651"/>
                <a:gd name="csX2" fmla="*/ 8372 w 27381"/>
                <a:gd name="csY2" fmla="*/ 19426 h 19651"/>
                <a:gd name="csX3" fmla="*/ 11664 w 27381"/>
                <a:gd name="csY3" fmla="*/ 18912 h 19651"/>
                <a:gd name="csX4" fmla="*/ 14167 w 27381"/>
                <a:gd name="csY4" fmla="*/ 16512 h 19651"/>
                <a:gd name="csX5" fmla="*/ 27060 w 27381"/>
                <a:gd name="csY5" fmla="*/ 10717 h 19651"/>
                <a:gd name="csX6" fmla="*/ 24214 w 27381"/>
                <a:gd name="csY6" fmla="*/ 9174 h 19651"/>
                <a:gd name="csX7" fmla="*/ 21677 w 27381"/>
                <a:gd name="csY7" fmla="*/ 6636 h 19651"/>
                <a:gd name="csX8" fmla="*/ 4978 w 27381"/>
                <a:gd name="csY8" fmla="*/ 670 h 19651"/>
                <a:gd name="csX9" fmla="*/ 2029 w 27381"/>
                <a:gd name="csY9" fmla="*/ 430 h 19651"/>
                <a:gd name="csX10" fmla="*/ 417 w 27381"/>
                <a:gd name="csY10" fmla="*/ 361 h 19651"/>
                <a:gd name="csX11" fmla="*/ 1514 w 27381"/>
                <a:gd name="csY11" fmla="*/ 5333 h 19651"/>
                <a:gd name="csX12" fmla="*/ 6521 w 27381"/>
                <a:gd name="csY12" fmla="*/ 12980 h 19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7381" h="19651">
                  <a:moveTo>
                    <a:pt x="6486" y="12980"/>
                  </a:moveTo>
                  <a:cubicBezTo>
                    <a:pt x="6555" y="14180"/>
                    <a:pt x="6384" y="15346"/>
                    <a:pt x="6555" y="16546"/>
                  </a:cubicBezTo>
                  <a:cubicBezTo>
                    <a:pt x="6726" y="17712"/>
                    <a:pt x="7309" y="18947"/>
                    <a:pt x="8372" y="19426"/>
                  </a:cubicBezTo>
                  <a:cubicBezTo>
                    <a:pt x="9435" y="19907"/>
                    <a:pt x="10704" y="19564"/>
                    <a:pt x="11664" y="18912"/>
                  </a:cubicBezTo>
                  <a:cubicBezTo>
                    <a:pt x="12624" y="18261"/>
                    <a:pt x="13344" y="17335"/>
                    <a:pt x="14167" y="16512"/>
                  </a:cubicBezTo>
                  <a:cubicBezTo>
                    <a:pt x="16053" y="14523"/>
                    <a:pt x="21985" y="11437"/>
                    <a:pt x="27060" y="10717"/>
                  </a:cubicBezTo>
                  <a:cubicBezTo>
                    <a:pt x="28569" y="10511"/>
                    <a:pt x="24283" y="10717"/>
                    <a:pt x="24214" y="9174"/>
                  </a:cubicBezTo>
                  <a:cubicBezTo>
                    <a:pt x="24180" y="7905"/>
                    <a:pt x="22843" y="7151"/>
                    <a:pt x="21677" y="6636"/>
                  </a:cubicBezTo>
                  <a:cubicBezTo>
                    <a:pt x="16225" y="4305"/>
                    <a:pt x="10773" y="1939"/>
                    <a:pt x="4978" y="670"/>
                  </a:cubicBezTo>
                  <a:cubicBezTo>
                    <a:pt x="4018" y="464"/>
                    <a:pt x="3023" y="258"/>
                    <a:pt x="2029" y="430"/>
                  </a:cubicBezTo>
                  <a:cubicBezTo>
                    <a:pt x="1069" y="601"/>
                    <a:pt x="794" y="-564"/>
                    <a:pt x="417" y="361"/>
                  </a:cubicBezTo>
                  <a:cubicBezTo>
                    <a:pt x="-474" y="2693"/>
                    <a:pt x="143" y="4305"/>
                    <a:pt x="1514" y="5333"/>
                  </a:cubicBezTo>
                  <a:cubicBezTo>
                    <a:pt x="4292" y="7425"/>
                    <a:pt x="6384" y="10614"/>
                    <a:pt x="6521" y="12980"/>
                  </a:cubicBezTo>
                  <a:close/>
                </a:path>
              </a:pathLst>
            </a:custGeom>
            <a:grpFill/>
            <a:ln w="3429" cap="flat">
              <a:noFill/>
              <a:prstDash val="solid"/>
              <a:miter/>
            </a:ln>
          </p:spPr>
          <p:txBody>
            <a:bodyPr/>
            <a:lstStyle/>
            <a:p>
              <a:endParaRPr lang="en-US"/>
            </a:p>
          </p:txBody>
        </p:sp>
        <p:sp>
          <p:nvSpPr>
            <p:cNvPr id="1248" name="Freeform 1247">
              <a:extLst>
                <a:ext uri="{FF2B5EF4-FFF2-40B4-BE49-F238E27FC236}">
                  <a16:creationId xmlns:a16="http://schemas.microsoft.com/office/drawing/2014/main" id="{BFE0F58E-BC31-3E0C-D16E-622516AEFE25}"/>
                </a:ext>
              </a:extLst>
            </p:cNvPr>
            <p:cNvSpPr/>
            <p:nvPr/>
          </p:nvSpPr>
          <p:spPr>
            <a:xfrm>
              <a:off x="4490688" y="4054267"/>
              <a:ext cx="31743" cy="32288"/>
            </a:xfrm>
            <a:custGeom>
              <a:avLst/>
              <a:gdLst>
                <a:gd name="csX0" fmla="*/ 20291 w 31743"/>
                <a:gd name="csY0" fmla="*/ 8309 h 32288"/>
                <a:gd name="csX1" fmla="*/ 20977 w 31743"/>
                <a:gd name="csY1" fmla="*/ 8206 h 32288"/>
                <a:gd name="csX2" fmla="*/ 26738 w 31743"/>
                <a:gd name="csY2" fmla="*/ 18939 h 32288"/>
                <a:gd name="csX3" fmla="*/ 31744 w 31743"/>
                <a:gd name="csY3" fmla="*/ 32209 h 32288"/>
                <a:gd name="csX4" fmla="*/ 22006 w 31743"/>
                <a:gd name="csY4" fmla="*/ 26449 h 32288"/>
                <a:gd name="csX5" fmla="*/ 19296 w 31743"/>
                <a:gd name="csY5" fmla="*/ 23534 h 32288"/>
                <a:gd name="csX6" fmla="*/ 13193 w 31743"/>
                <a:gd name="csY6" fmla="*/ 14687 h 32288"/>
                <a:gd name="csX7" fmla="*/ 8358 w 31743"/>
                <a:gd name="csY7" fmla="*/ 5943 h 32288"/>
                <a:gd name="csX8" fmla="*/ 1774 w 31743"/>
                <a:gd name="csY8" fmla="*/ 1108 h 32288"/>
                <a:gd name="csX9" fmla="*/ 8392 w 31743"/>
                <a:gd name="csY9" fmla="*/ 2788 h 32288"/>
                <a:gd name="csX10" fmla="*/ 20291 w 31743"/>
                <a:gd name="csY10" fmla="*/ 8343 h 32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743" h="32288">
                  <a:moveTo>
                    <a:pt x="20291" y="8309"/>
                  </a:moveTo>
                  <a:cubicBezTo>
                    <a:pt x="20531" y="8309"/>
                    <a:pt x="20737" y="8240"/>
                    <a:pt x="20977" y="8206"/>
                  </a:cubicBezTo>
                  <a:cubicBezTo>
                    <a:pt x="28486" y="6903"/>
                    <a:pt x="26086" y="14172"/>
                    <a:pt x="26738" y="18939"/>
                  </a:cubicBezTo>
                  <a:cubicBezTo>
                    <a:pt x="27218" y="22299"/>
                    <a:pt x="28383" y="27169"/>
                    <a:pt x="31744" y="32209"/>
                  </a:cubicBezTo>
                  <a:cubicBezTo>
                    <a:pt x="30681" y="33032"/>
                    <a:pt x="23137" y="27169"/>
                    <a:pt x="22006" y="26449"/>
                  </a:cubicBezTo>
                  <a:cubicBezTo>
                    <a:pt x="20874" y="25763"/>
                    <a:pt x="20051" y="24631"/>
                    <a:pt x="19296" y="23534"/>
                  </a:cubicBezTo>
                  <a:cubicBezTo>
                    <a:pt x="17239" y="20619"/>
                    <a:pt x="14976" y="17807"/>
                    <a:pt x="13193" y="14687"/>
                  </a:cubicBezTo>
                  <a:cubicBezTo>
                    <a:pt x="11547" y="11807"/>
                    <a:pt x="9181" y="9201"/>
                    <a:pt x="8358" y="5943"/>
                  </a:cubicBezTo>
                  <a:cubicBezTo>
                    <a:pt x="8255" y="5497"/>
                    <a:pt x="-4604" y="-2973"/>
                    <a:pt x="1774" y="1108"/>
                  </a:cubicBezTo>
                  <a:cubicBezTo>
                    <a:pt x="2254" y="1417"/>
                    <a:pt x="8015" y="2343"/>
                    <a:pt x="8392" y="2788"/>
                  </a:cubicBezTo>
                  <a:cubicBezTo>
                    <a:pt x="11581" y="6697"/>
                    <a:pt x="16451" y="8755"/>
                    <a:pt x="20291" y="8343"/>
                  </a:cubicBezTo>
                  <a:close/>
                </a:path>
              </a:pathLst>
            </a:custGeom>
            <a:grpFill/>
            <a:ln w="3429" cap="flat">
              <a:noFill/>
              <a:prstDash val="solid"/>
              <a:miter/>
            </a:ln>
          </p:spPr>
          <p:txBody>
            <a:bodyPr/>
            <a:lstStyle/>
            <a:p>
              <a:endParaRPr lang="en-US"/>
            </a:p>
          </p:txBody>
        </p:sp>
        <p:grpSp>
          <p:nvGrpSpPr>
            <p:cNvPr id="1249" name="Graphic 3">
              <a:extLst>
                <a:ext uri="{FF2B5EF4-FFF2-40B4-BE49-F238E27FC236}">
                  <a16:creationId xmlns:a16="http://schemas.microsoft.com/office/drawing/2014/main" id="{3BF17BBF-2145-C482-BC8B-6D350BD70390}"/>
                </a:ext>
              </a:extLst>
            </p:cNvPr>
            <p:cNvGrpSpPr/>
            <p:nvPr/>
          </p:nvGrpSpPr>
          <p:grpSpPr>
            <a:xfrm>
              <a:off x="4375065" y="4040711"/>
              <a:ext cx="295781" cy="284095"/>
              <a:chOff x="4375065" y="4040711"/>
              <a:chExt cx="295781" cy="284095"/>
            </a:xfrm>
            <a:grpFill/>
          </p:grpSpPr>
          <p:sp>
            <p:nvSpPr>
              <p:cNvPr id="1250" name="Freeform 1249">
                <a:extLst>
                  <a:ext uri="{FF2B5EF4-FFF2-40B4-BE49-F238E27FC236}">
                    <a16:creationId xmlns:a16="http://schemas.microsoft.com/office/drawing/2014/main" id="{6468AF14-B28A-9284-45BF-3847DFC0167A}"/>
                  </a:ext>
                </a:extLst>
              </p:cNvPr>
              <p:cNvSpPr/>
              <p:nvPr/>
            </p:nvSpPr>
            <p:spPr>
              <a:xfrm>
                <a:off x="4520848" y="4040711"/>
                <a:ext cx="149998" cy="186252"/>
              </a:xfrm>
              <a:custGeom>
                <a:avLst/>
                <a:gdLst>
                  <a:gd name="csX0" fmla="*/ 93823 w 149998"/>
                  <a:gd name="csY0" fmla="*/ 89005 h 186252"/>
                  <a:gd name="csX1" fmla="*/ 92246 w 149998"/>
                  <a:gd name="csY1" fmla="*/ 78032 h 186252"/>
                  <a:gd name="csX2" fmla="*/ 93412 w 149998"/>
                  <a:gd name="csY2" fmla="*/ 71826 h 186252"/>
                  <a:gd name="csX3" fmla="*/ 95366 w 149998"/>
                  <a:gd name="csY3" fmla="*/ 69803 h 186252"/>
                  <a:gd name="csX4" fmla="*/ 96052 w 149998"/>
                  <a:gd name="csY4" fmla="*/ 72100 h 186252"/>
                  <a:gd name="csX5" fmla="*/ 96532 w 149998"/>
                  <a:gd name="csY5" fmla="*/ 76352 h 186252"/>
                  <a:gd name="csX6" fmla="*/ 98452 w 149998"/>
                  <a:gd name="csY6" fmla="*/ 83965 h 186252"/>
                  <a:gd name="csX7" fmla="*/ 101504 w 149998"/>
                  <a:gd name="csY7" fmla="*/ 92571 h 186252"/>
                  <a:gd name="csX8" fmla="*/ 103459 w 149998"/>
                  <a:gd name="csY8" fmla="*/ 102481 h 186252"/>
                  <a:gd name="csX9" fmla="*/ 101573 w 149998"/>
                  <a:gd name="csY9" fmla="*/ 116368 h 186252"/>
                  <a:gd name="csX10" fmla="*/ 96635 w 149998"/>
                  <a:gd name="csY10" fmla="*/ 128302 h 186252"/>
                  <a:gd name="csX11" fmla="*/ 93446 w 149998"/>
                  <a:gd name="csY11" fmla="*/ 133548 h 186252"/>
                  <a:gd name="csX12" fmla="*/ 89880 w 149998"/>
                  <a:gd name="csY12" fmla="*/ 136565 h 186252"/>
                  <a:gd name="csX13" fmla="*/ 90154 w 149998"/>
                  <a:gd name="csY13" fmla="*/ 132382 h 186252"/>
                  <a:gd name="csX14" fmla="*/ 91526 w 149998"/>
                  <a:gd name="csY14" fmla="*/ 127581 h 186252"/>
                  <a:gd name="csX15" fmla="*/ 95126 w 149998"/>
                  <a:gd name="csY15" fmla="*/ 114826 h 186252"/>
                  <a:gd name="csX16" fmla="*/ 96669 w 149998"/>
                  <a:gd name="csY16" fmla="*/ 102378 h 186252"/>
                  <a:gd name="csX17" fmla="*/ 93892 w 149998"/>
                  <a:gd name="csY17" fmla="*/ 89451 h 186252"/>
                  <a:gd name="csX18" fmla="*/ 93789 w 149998"/>
                  <a:gd name="csY18" fmla="*/ 89005 h 186252"/>
                  <a:gd name="csX19" fmla="*/ 107128 w 149998"/>
                  <a:gd name="csY19" fmla="*/ 81084 h 186252"/>
                  <a:gd name="csX20" fmla="*/ 107539 w 149998"/>
                  <a:gd name="csY20" fmla="*/ 72375 h 186252"/>
                  <a:gd name="csX21" fmla="*/ 109562 w 149998"/>
                  <a:gd name="csY21" fmla="*/ 68431 h 186252"/>
                  <a:gd name="csX22" fmla="*/ 112443 w 149998"/>
                  <a:gd name="csY22" fmla="*/ 63253 h 186252"/>
                  <a:gd name="csX23" fmla="*/ 113334 w 149998"/>
                  <a:gd name="csY23" fmla="*/ 59516 h 186252"/>
                  <a:gd name="csX24" fmla="*/ 112957 w 149998"/>
                  <a:gd name="csY24" fmla="*/ 55504 h 186252"/>
                  <a:gd name="csX25" fmla="*/ 110420 w 149998"/>
                  <a:gd name="csY25" fmla="*/ 49812 h 186252"/>
                  <a:gd name="csX26" fmla="*/ 108979 w 149998"/>
                  <a:gd name="csY26" fmla="*/ 46177 h 186252"/>
                  <a:gd name="csX27" fmla="*/ 109185 w 149998"/>
                  <a:gd name="csY27" fmla="*/ 42131 h 186252"/>
                  <a:gd name="csX28" fmla="*/ 110111 w 149998"/>
                  <a:gd name="csY28" fmla="*/ 36644 h 186252"/>
                  <a:gd name="csX29" fmla="*/ 110214 w 149998"/>
                  <a:gd name="csY29" fmla="*/ 33284 h 186252"/>
                  <a:gd name="csX30" fmla="*/ 109734 w 149998"/>
                  <a:gd name="csY30" fmla="*/ 29923 h 186252"/>
                  <a:gd name="csX31" fmla="*/ 108739 w 149998"/>
                  <a:gd name="csY31" fmla="*/ 26769 h 186252"/>
                  <a:gd name="csX32" fmla="*/ 107299 w 149998"/>
                  <a:gd name="csY32" fmla="*/ 23957 h 186252"/>
                  <a:gd name="csX33" fmla="*/ 103459 w 149998"/>
                  <a:gd name="csY33" fmla="*/ 19397 h 186252"/>
                  <a:gd name="csX34" fmla="*/ 102293 w 149998"/>
                  <a:gd name="csY34" fmla="*/ 18436 h 186252"/>
                  <a:gd name="csX35" fmla="*/ 100544 w 149998"/>
                  <a:gd name="csY35" fmla="*/ 17271 h 186252"/>
                  <a:gd name="csX36" fmla="*/ 95949 w 149998"/>
                  <a:gd name="csY36" fmla="*/ 15453 h 186252"/>
                  <a:gd name="csX37" fmla="*/ 93583 w 149998"/>
                  <a:gd name="csY37" fmla="*/ 15179 h 186252"/>
                  <a:gd name="csX38" fmla="*/ 91594 w 149998"/>
                  <a:gd name="csY38" fmla="*/ 15350 h 186252"/>
                  <a:gd name="csX39" fmla="*/ 89777 w 149998"/>
                  <a:gd name="csY39" fmla="*/ 16447 h 186252"/>
                  <a:gd name="csX40" fmla="*/ 91697 w 149998"/>
                  <a:gd name="csY40" fmla="*/ 17545 h 186252"/>
                  <a:gd name="csX41" fmla="*/ 95709 w 149998"/>
                  <a:gd name="csY41" fmla="*/ 19328 h 186252"/>
                  <a:gd name="csX42" fmla="*/ 99447 w 149998"/>
                  <a:gd name="csY42" fmla="*/ 22311 h 186252"/>
                  <a:gd name="csX43" fmla="*/ 100750 w 149998"/>
                  <a:gd name="csY43" fmla="*/ 23820 h 186252"/>
                  <a:gd name="csX44" fmla="*/ 101538 w 149998"/>
                  <a:gd name="csY44" fmla="*/ 24986 h 186252"/>
                  <a:gd name="csX45" fmla="*/ 104042 w 149998"/>
                  <a:gd name="csY45" fmla="*/ 32633 h 186252"/>
                  <a:gd name="csX46" fmla="*/ 104042 w 149998"/>
                  <a:gd name="csY46" fmla="*/ 33627 h 186252"/>
                  <a:gd name="csX47" fmla="*/ 104042 w 149998"/>
                  <a:gd name="csY47" fmla="*/ 34587 h 186252"/>
                  <a:gd name="csX48" fmla="*/ 103767 w 149998"/>
                  <a:gd name="csY48" fmla="*/ 36644 h 186252"/>
                  <a:gd name="csX49" fmla="*/ 102739 w 149998"/>
                  <a:gd name="csY49" fmla="*/ 41479 h 186252"/>
                  <a:gd name="csX50" fmla="*/ 102533 w 149998"/>
                  <a:gd name="csY50" fmla="*/ 47652 h 186252"/>
                  <a:gd name="csX51" fmla="*/ 104625 w 149998"/>
                  <a:gd name="csY51" fmla="*/ 53412 h 186252"/>
                  <a:gd name="csX52" fmla="*/ 106476 w 149998"/>
                  <a:gd name="csY52" fmla="*/ 57252 h 186252"/>
                  <a:gd name="csX53" fmla="*/ 106579 w 149998"/>
                  <a:gd name="csY53" fmla="*/ 59722 h 186252"/>
                  <a:gd name="csX54" fmla="*/ 103904 w 149998"/>
                  <a:gd name="csY54" fmla="*/ 64797 h 186252"/>
                  <a:gd name="csX55" fmla="*/ 102053 w 149998"/>
                  <a:gd name="csY55" fmla="*/ 68500 h 186252"/>
                  <a:gd name="csX56" fmla="*/ 100853 w 149998"/>
                  <a:gd name="csY56" fmla="*/ 72717 h 186252"/>
                  <a:gd name="csX57" fmla="*/ 101024 w 149998"/>
                  <a:gd name="csY57" fmla="*/ 81427 h 186252"/>
                  <a:gd name="csX58" fmla="*/ 104282 w 149998"/>
                  <a:gd name="csY58" fmla="*/ 89039 h 186252"/>
                  <a:gd name="csX59" fmla="*/ 106922 w 149998"/>
                  <a:gd name="csY59" fmla="*/ 93223 h 186252"/>
                  <a:gd name="csX60" fmla="*/ 108979 w 149998"/>
                  <a:gd name="csY60" fmla="*/ 99532 h 186252"/>
                  <a:gd name="csX61" fmla="*/ 108979 w 149998"/>
                  <a:gd name="csY61" fmla="*/ 106013 h 186252"/>
                  <a:gd name="csX62" fmla="*/ 108979 w 149998"/>
                  <a:gd name="csY62" fmla="*/ 109374 h 186252"/>
                  <a:gd name="csX63" fmla="*/ 111654 w 149998"/>
                  <a:gd name="csY63" fmla="*/ 106390 h 186252"/>
                  <a:gd name="csX64" fmla="*/ 113128 w 149998"/>
                  <a:gd name="csY64" fmla="*/ 96823 h 186252"/>
                  <a:gd name="csX65" fmla="*/ 111860 w 149998"/>
                  <a:gd name="csY65" fmla="*/ 91303 h 186252"/>
                  <a:gd name="csX66" fmla="*/ 109699 w 149998"/>
                  <a:gd name="csY66" fmla="*/ 86776 h 186252"/>
                  <a:gd name="csX67" fmla="*/ 108122 w 149998"/>
                  <a:gd name="csY67" fmla="*/ 83622 h 186252"/>
                  <a:gd name="csX68" fmla="*/ 107436 w 149998"/>
                  <a:gd name="csY68" fmla="*/ 81701 h 186252"/>
                  <a:gd name="csX69" fmla="*/ 107299 w 149998"/>
                  <a:gd name="csY69" fmla="*/ 81153 h 186252"/>
                  <a:gd name="csX70" fmla="*/ 94749 w 149998"/>
                  <a:gd name="csY70" fmla="*/ 39936 h 186252"/>
                  <a:gd name="csX71" fmla="*/ 94269 w 149998"/>
                  <a:gd name="csY71" fmla="*/ 35684 h 186252"/>
                  <a:gd name="csX72" fmla="*/ 92795 w 149998"/>
                  <a:gd name="csY72" fmla="*/ 30678 h 186252"/>
                  <a:gd name="csX73" fmla="*/ 86005 w 149998"/>
                  <a:gd name="csY73" fmla="*/ 23477 h 186252"/>
                  <a:gd name="csX74" fmla="*/ 77570 w 149998"/>
                  <a:gd name="csY74" fmla="*/ 20459 h 186252"/>
                  <a:gd name="csX75" fmla="*/ 69340 w 149998"/>
                  <a:gd name="csY75" fmla="*/ 20014 h 186252"/>
                  <a:gd name="csX76" fmla="*/ 61968 w 149998"/>
                  <a:gd name="csY76" fmla="*/ 19842 h 186252"/>
                  <a:gd name="csX77" fmla="*/ 55144 w 149998"/>
                  <a:gd name="csY77" fmla="*/ 18676 h 186252"/>
                  <a:gd name="csX78" fmla="*/ 48937 w 149998"/>
                  <a:gd name="csY78" fmla="*/ 17785 h 186252"/>
                  <a:gd name="csX79" fmla="*/ 45406 w 149998"/>
                  <a:gd name="csY79" fmla="*/ 18711 h 186252"/>
                  <a:gd name="csX80" fmla="*/ 44206 w 149998"/>
                  <a:gd name="csY80" fmla="*/ 20185 h 186252"/>
                  <a:gd name="csX81" fmla="*/ 45954 w 149998"/>
                  <a:gd name="csY81" fmla="*/ 20802 h 186252"/>
                  <a:gd name="csX82" fmla="*/ 49212 w 149998"/>
                  <a:gd name="csY82" fmla="*/ 21625 h 186252"/>
                  <a:gd name="csX83" fmla="*/ 55281 w 149998"/>
                  <a:gd name="csY83" fmla="*/ 24506 h 186252"/>
                  <a:gd name="csX84" fmla="*/ 62448 w 149998"/>
                  <a:gd name="csY84" fmla="*/ 26700 h 186252"/>
                  <a:gd name="csX85" fmla="*/ 69717 w 149998"/>
                  <a:gd name="csY85" fmla="*/ 27317 h 186252"/>
                  <a:gd name="csX86" fmla="*/ 76438 w 149998"/>
                  <a:gd name="csY86" fmla="*/ 27866 h 186252"/>
                  <a:gd name="csX87" fmla="*/ 82199 w 149998"/>
                  <a:gd name="csY87" fmla="*/ 29752 h 186252"/>
                  <a:gd name="csX88" fmla="*/ 87480 w 149998"/>
                  <a:gd name="csY88" fmla="*/ 35273 h 186252"/>
                  <a:gd name="csX89" fmla="*/ 88474 w 149998"/>
                  <a:gd name="csY89" fmla="*/ 39971 h 186252"/>
                  <a:gd name="csX90" fmla="*/ 89194 w 149998"/>
                  <a:gd name="csY90" fmla="*/ 43159 h 186252"/>
                  <a:gd name="csX91" fmla="*/ 90463 w 149998"/>
                  <a:gd name="csY91" fmla="*/ 46280 h 186252"/>
                  <a:gd name="csX92" fmla="*/ 92589 w 149998"/>
                  <a:gd name="csY92" fmla="*/ 50017 h 186252"/>
                  <a:gd name="csX93" fmla="*/ 93892 w 149998"/>
                  <a:gd name="csY93" fmla="*/ 52349 h 186252"/>
                  <a:gd name="csX94" fmla="*/ 94783 w 149998"/>
                  <a:gd name="csY94" fmla="*/ 54612 h 186252"/>
                  <a:gd name="csX95" fmla="*/ 94886 w 149998"/>
                  <a:gd name="csY95" fmla="*/ 58796 h 186252"/>
                  <a:gd name="csX96" fmla="*/ 94303 w 149998"/>
                  <a:gd name="csY96" fmla="*/ 61093 h 186252"/>
                  <a:gd name="csX97" fmla="*/ 95298 w 149998"/>
                  <a:gd name="csY97" fmla="*/ 61436 h 186252"/>
                  <a:gd name="csX98" fmla="*/ 97321 w 149998"/>
                  <a:gd name="csY98" fmla="*/ 60030 h 186252"/>
                  <a:gd name="csX99" fmla="*/ 98727 w 149998"/>
                  <a:gd name="csY99" fmla="*/ 52006 h 186252"/>
                  <a:gd name="csX100" fmla="*/ 95915 w 149998"/>
                  <a:gd name="csY100" fmla="*/ 44462 h 186252"/>
                  <a:gd name="csX101" fmla="*/ 94749 w 149998"/>
                  <a:gd name="csY101" fmla="*/ 40485 h 186252"/>
                  <a:gd name="csX102" fmla="*/ 94680 w 149998"/>
                  <a:gd name="csY102" fmla="*/ 40005 h 186252"/>
                  <a:gd name="csX103" fmla="*/ 78907 w 149998"/>
                  <a:gd name="csY103" fmla="*/ 46657 h 186252"/>
                  <a:gd name="csX104" fmla="*/ 79044 w 149998"/>
                  <a:gd name="csY104" fmla="*/ 49606 h 186252"/>
                  <a:gd name="csX105" fmla="*/ 78736 w 149998"/>
                  <a:gd name="csY105" fmla="*/ 53343 h 186252"/>
                  <a:gd name="csX106" fmla="*/ 78941 w 149998"/>
                  <a:gd name="csY106" fmla="*/ 55915 h 186252"/>
                  <a:gd name="csX107" fmla="*/ 79593 w 149998"/>
                  <a:gd name="csY107" fmla="*/ 58350 h 186252"/>
                  <a:gd name="csX108" fmla="*/ 81136 w 149998"/>
                  <a:gd name="csY108" fmla="*/ 61848 h 186252"/>
                  <a:gd name="csX109" fmla="*/ 82919 w 149998"/>
                  <a:gd name="csY109" fmla="*/ 67300 h 186252"/>
                  <a:gd name="csX110" fmla="*/ 83468 w 149998"/>
                  <a:gd name="csY110" fmla="*/ 69597 h 186252"/>
                  <a:gd name="csX111" fmla="*/ 84702 w 149998"/>
                  <a:gd name="csY111" fmla="*/ 71723 h 186252"/>
                  <a:gd name="csX112" fmla="*/ 86931 w 149998"/>
                  <a:gd name="csY112" fmla="*/ 69734 h 186252"/>
                  <a:gd name="csX113" fmla="*/ 87857 w 149998"/>
                  <a:gd name="csY113" fmla="*/ 66202 h 186252"/>
                  <a:gd name="csX114" fmla="*/ 87000 w 149998"/>
                  <a:gd name="csY114" fmla="*/ 58453 h 186252"/>
                  <a:gd name="csX115" fmla="*/ 85868 w 149998"/>
                  <a:gd name="csY115" fmla="*/ 55435 h 186252"/>
                  <a:gd name="csX116" fmla="*/ 85594 w 149998"/>
                  <a:gd name="csY116" fmla="*/ 54338 h 186252"/>
                  <a:gd name="csX117" fmla="*/ 85525 w 149998"/>
                  <a:gd name="csY117" fmla="*/ 53378 h 186252"/>
                  <a:gd name="csX118" fmla="*/ 85525 w 149998"/>
                  <a:gd name="csY118" fmla="*/ 48440 h 186252"/>
                  <a:gd name="csX119" fmla="*/ 83845 w 149998"/>
                  <a:gd name="csY119" fmla="*/ 42645 h 186252"/>
                  <a:gd name="csX120" fmla="*/ 80759 w 149998"/>
                  <a:gd name="csY120" fmla="*/ 38359 h 186252"/>
                  <a:gd name="csX121" fmla="*/ 76747 w 149998"/>
                  <a:gd name="csY121" fmla="*/ 37159 h 186252"/>
                  <a:gd name="csX122" fmla="*/ 77707 w 149998"/>
                  <a:gd name="csY122" fmla="*/ 41925 h 186252"/>
                  <a:gd name="csX123" fmla="*/ 78907 w 149998"/>
                  <a:gd name="csY123" fmla="*/ 46451 h 186252"/>
                  <a:gd name="csX124" fmla="*/ 78907 w 149998"/>
                  <a:gd name="csY124" fmla="*/ 46657 h 186252"/>
                  <a:gd name="csX125" fmla="*/ 73558 w 149998"/>
                  <a:gd name="csY125" fmla="*/ 74123 h 186252"/>
                  <a:gd name="csX126" fmla="*/ 79284 w 149998"/>
                  <a:gd name="csY126" fmla="*/ 83690 h 186252"/>
                  <a:gd name="csX127" fmla="*/ 82988 w 149998"/>
                  <a:gd name="csY127" fmla="*/ 92777 h 186252"/>
                  <a:gd name="csX128" fmla="*/ 83262 w 149998"/>
                  <a:gd name="csY128" fmla="*/ 97235 h 186252"/>
                  <a:gd name="csX129" fmla="*/ 82713 w 149998"/>
                  <a:gd name="csY129" fmla="*/ 102035 h 186252"/>
                  <a:gd name="csX130" fmla="*/ 81993 w 149998"/>
                  <a:gd name="csY130" fmla="*/ 105979 h 186252"/>
                  <a:gd name="csX131" fmla="*/ 82233 w 149998"/>
                  <a:gd name="csY131" fmla="*/ 109545 h 186252"/>
                  <a:gd name="csX132" fmla="*/ 85319 w 149998"/>
                  <a:gd name="csY132" fmla="*/ 107042 h 186252"/>
                  <a:gd name="csX133" fmla="*/ 87788 w 149998"/>
                  <a:gd name="csY133" fmla="*/ 102516 h 186252"/>
                  <a:gd name="csX134" fmla="*/ 89400 w 149998"/>
                  <a:gd name="csY134" fmla="*/ 97063 h 186252"/>
                  <a:gd name="csX135" fmla="*/ 89331 w 149998"/>
                  <a:gd name="csY135" fmla="*/ 90926 h 186252"/>
                  <a:gd name="csX136" fmla="*/ 85182 w 149998"/>
                  <a:gd name="csY136" fmla="*/ 80124 h 186252"/>
                  <a:gd name="csX137" fmla="*/ 80999 w 149998"/>
                  <a:gd name="csY137" fmla="*/ 73781 h 186252"/>
                  <a:gd name="csX138" fmla="*/ 76918 w 149998"/>
                  <a:gd name="csY138" fmla="*/ 68088 h 186252"/>
                  <a:gd name="csX139" fmla="*/ 73901 w 149998"/>
                  <a:gd name="csY139" fmla="*/ 62671 h 186252"/>
                  <a:gd name="csX140" fmla="*/ 71192 w 149998"/>
                  <a:gd name="csY140" fmla="*/ 57939 h 186252"/>
                  <a:gd name="csX141" fmla="*/ 69889 w 149998"/>
                  <a:gd name="csY141" fmla="*/ 60065 h 186252"/>
                  <a:gd name="csX142" fmla="*/ 70060 w 149998"/>
                  <a:gd name="csY142" fmla="*/ 65277 h 186252"/>
                  <a:gd name="csX143" fmla="*/ 73318 w 149998"/>
                  <a:gd name="csY143" fmla="*/ 73781 h 186252"/>
                  <a:gd name="csX144" fmla="*/ 73489 w 149998"/>
                  <a:gd name="csY144" fmla="*/ 74123 h 186252"/>
                  <a:gd name="csX145" fmla="*/ 72769 w 149998"/>
                  <a:gd name="csY145" fmla="*/ 101521 h 186252"/>
                  <a:gd name="csX146" fmla="*/ 71809 w 149998"/>
                  <a:gd name="csY146" fmla="*/ 107350 h 186252"/>
                  <a:gd name="csX147" fmla="*/ 71466 w 149998"/>
                  <a:gd name="csY147" fmla="*/ 111431 h 186252"/>
                  <a:gd name="csX148" fmla="*/ 72598 w 149998"/>
                  <a:gd name="csY148" fmla="*/ 115923 h 186252"/>
                  <a:gd name="csX149" fmla="*/ 76335 w 149998"/>
                  <a:gd name="csY149" fmla="*/ 121684 h 186252"/>
                  <a:gd name="csX150" fmla="*/ 77398 w 149998"/>
                  <a:gd name="csY150" fmla="*/ 123672 h 186252"/>
                  <a:gd name="csX151" fmla="*/ 77981 w 149998"/>
                  <a:gd name="csY151" fmla="*/ 125901 h 186252"/>
                  <a:gd name="csX152" fmla="*/ 78324 w 149998"/>
                  <a:gd name="csY152" fmla="*/ 131593 h 186252"/>
                  <a:gd name="csX153" fmla="*/ 79010 w 149998"/>
                  <a:gd name="csY153" fmla="*/ 138451 h 186252"/>
                  <a:gd name="csX154" fmla="*/ 81033 w 149998"/>
                  <a:gd name="csY154" fmla="*/ 143698 h 186252"/>
                  <a:gd name="csX155" fmla="*/ 83090 w 149998"/>
                  <a:gd name="csY155" fmla="*/ 145858 h 186252"/>
                  <a:gd name="csX156" fmla="*/ 84565 w 149998"/>
                  <a:gd name="csY156" fmla="*/ 146098 h 186252"/>
                  <a:gd name="csX157" fmla="*/ 84565 w 149998"/>
                  <a:gd name="csY157" fmla="*/ 144384 h 186252"/>
                  <a:gd name="csX158" fmla="*/ 83982 w 149998"/>
                  <a:gd name="csY158" fmla="*/ 141606 h 186252"/>
                  <a:gd name="csX159" fmla="*/ 83879 w 149998"/>
                  <a:gd name="csY159" fmla="*/ 136394 h 186252"/>
                  <a:gd name="csX160" fmla="*/ 84496 w 149998"/>
                  <a:gd name="csY160" fmla="*/ 124187 h 186252"/>
                  <a:gd name="csX161" fmla="*/ 83571 w 149998"/>
                  <a:gd name="csY161" fmla="*/ 120552 h 186252"/>
                  <a:gd name="csX162" fmla="*/ 81856 w 149998"/>
                  <a:gd name="csY162" fmla="*/ 117260 h 186252"/>
                  <a:gd name="csX163" fmla="*/ 78804 w 149998"/>
                  <a:gd name="csY163" fmla="*/ 112768 h 186252"/>
                  <a:gd name="csX164" fmla="*/ 78153 w 149998"/>
                  <a:gd name="csY164" fmla="*/ 110608 h 186252"/>
                  <a:gd name="csX165" fmla="*/ 78496 w 149998"/>
                  <a:gd name="csY165" fmla="*/ 107282 h 186252"/>
                  <a:gd name="csX166" fmla="*/ 78907 w 149998"/>
                  <a:gd name="csY166" fmla="*/ 102344 h 186252"/>
                  <a:gd name="csX167" fmla="*/ 78290 w 149998"/>
                  <a:gd name="csY167" fmla="*/ 97372 h 186252"/>
                  <a:gd name="csX168" fmla="*/ 77227 w 149998"/>
                  <a:gd name="csY168" fmla="*/ 93874 h 186252"/>
                  <a:gd name="csX169" fmla="*/ 74655 w 149998"/>
                  <a:gd name="csY169" fmla="*/ 89177 h 186252"/>
                  <a:gd name="csX170" fmla="*/ 72049 w 149998"/>
                  <a:gd name="csY170" fmla="*/ 86228 h 186252"/>
                  <a:gd name="csX171" fmla="*/ 70609 w 149998"/>
                  <a:gd name="csY171" fmla="*/ 84993 h 186252"/>
                  <a:gd name="csX172" fmla="*/ 69855 w 149998"/>
                  <a:gd name="csY172" fmla="*/ 85610 h 186252"/>
                  <a:gd name="csX173" fmla="*/ 69717 w 149998"/>
                  <a:gd name="csY173" fmla="*/ 87633 h 186252"/>
                  <a:gd name="csX174" fmla="*/ 70506 w 149998"/>
                  <a:gd name="csY174" fmla="*/ 90239 h 186252"/>
                  <a:gd name="csX175" fmla="*/ 71500 w 149998"/>
                  <a:gd name="csY175" fmla="*/ 92777 h 186252"/>
                  <a:gd name="csX176" fmla="*/ 72666 w 149998"/>
                  <a:gd name="csY176" fmla="*/ 97818 h 186252"/>
                  <a:gd name="csX177" fmla="*/ 72838 w 149998"/>
                  <a:gd name="csY177" fmla="*/ 101110 h 186252"/>
                  <a:gd name="csX178" fmla="*/ 72838 w 149998"/>
                  <a:gd name="csY178" fmla="*/ 101452 h 186252"/>
                  <a:gd name="csX179" fmla="*/ 115014 w 149998"/>
                  <a:gd name="csY179" fmla="*/ 88834 h 186252"/>
                  <a:gd name="csX180" fmla="*/ 117140 w 149998"/>
                  <a:gd name="csY180" fmla="*/ 97852 h 186252"/>
                  <a:gd name="csX181" fmla="*/ 117449 w 149998"/>
                  <a:gd name="csY181" fmla="*/ 102550 h 186252"/>
                  <a:gd name="csX182" fmla="*/ 117346 w 149998"/>
                  <a:gd name="csY182" fmla="*/ 107076 h 186252"/>
                  <a:gd name="csX183" fmla="*/ 117038 w 149998"/>
                  <a:gd name="csY183" fmla="*/ 108825 h 186252"/>
                  <a:gd name="csX184" fmla="*/ 116489 w 149998"/>
                  <a:gd name="csY184" fmla="*/ 110231 h 186252"/>
                  <a:gd name="csX185" fmla="*/ 114191 w 149998"/>
                  <a:gd name="csY185" fmla="*/ 113797 h 186252"/>
                  <a:gd name="csX186" fmla="*/ 111448 w 149998"/>
                  <a:gd name="csY186" fmla="*/ 120209 h 186252"/>
                  <a:gd name="csX187" fmla="*/ 118443 w 149998"/>
                  <a:gd name="csY187" fmla="*/ 116849 h 186252"/>
                  <a:gd name="csX188" fmla="*/ 122009 w 149998"/>
                  <a:gd name="csY188" fmla="*/ 113214 h 186252"/>
                  <a:gd name="csX189" fmla="*/ 123964 w 149998"/>
                  <a:gd name="csY189" fmla="*/ 107590 h 186252"/>
                  <a:gd name="csX190" fmla="*/ 124238 w 149998"/>
                  <a:gd name="csY190" fmla="*/ 102344 h 186252"/>
                  <a:gd name="csX191" fmla="*/ 123930 w 149998"/>
                  <a:gd name="csY191" fmla="*/ 97235 h 186252"/>
                  <a:gd name="csX192" fmla="*/ 122284 w 149998"/>
                  <a:gd name="csY192" fmla="*/ 89931 h 186252"/>
                  <a:gd name="csX193" fmla="*/ 120809 w 149998"/>
                  <a:gd name="csY193" fmla="*/ 86433 h 186252"/>
                  <a:gd name="csX194" fmla="*/ 118958 w 149998"/>
                  <a:gd name="csY194" fmla="*/ 83313 h 186252"/>
                  <a:gd name="csX195" fmla="*/ 116523 w 149998"/>
                  <a:gd name="csY195" fmla="*/ 78924 h 186252"/>
                  <a:gd name="csX196" fmla="*/ 116043 w 149998"/>
                  <a:gd name="csY196" fmla="*/ 76558 h 186252"/>
                  <a:gd name="csX197" fmla="*/ 115666 w 149998"/>
                  <a:gd name="csY197" fmla="*/ 74809 h 186252"/>
                  <a:gd name="csX198" fmla="*/ 113540 w 149998"/>
                  <a:gd name="csY198" fmla="*/ 75564 h 186252"/>
                  <a:gd name="csX199" fmla="*/ 112340 w 149998"/>
                  <a:gd name="csY199" fmla="*/ 80673 h 186252"/>
                  <a:gd name="csX200" fmla="*/ 113814 w 149998"/>
                  <a:gd name="csY200" fmla="*/ 85816 h 186252"/>
                  <a:gd name="csX201" fmla="*/ 114946 w 149998"/>
                  <a:gd name="csY201" fmla="*/ 88491 h 186252"/>
                  <a:gd name="csX202" fmla="*/ 115049 w 149998"/>
                  <a:gd name="csY202" fmla="*/ 88765 h 186252"/>
                  <a:gd name="csX203" fmla="*/ 99550 w 149998"/>
                  <a:gd name="csY203" fmla="*/ 132931 h 186252"/>
                  <a:gd name="csX204" fmla="*/ 95675 w 149998"/>
                  <a:gd name="csY204" fmla="*/ 137320 h 186252"/>
                  <a:gd name="csX205" fmla="*/ 91937 w 149998"/>
                  <a:gd name="csY205" fmla="*/ 143561 h 186252"/>
                  <a:gd name="csX206" fmla="*/ 91972 w 149998"/>
                  <a:gd name="csY206" fmla="*/ 151859 h 186252"/>
                  <a:gd name="csX207" fmla="*/ 93789 w 149998"/>
                  <a:gd name="csY207" fmla="*/ 154568 h 186252"/>
                  <a:gd name="csX208" fmla="*/ 96326 w 149998"/>
                  <a:gd name="csY208" fmla="*/ 155048 h 186252"/>
                  <a:gd name="csX209" fmla="*/ 96532 w 149998"/>
                  <a:gd name="csY209" fmla="*/ 152236 h 186252"/>
                  <a:gd name="csX210" fmla="*/ 96704 w 149998"/>
                  <a:gd name="csY210" fmla="*/ 149938 h 186252"/>
                  <a:gd name="csX211" fmla="*/ 98212 w 149998"/>
                  <a:gd name="csY211" fmla="*/ 145961 h 186252"/>
                  <a:gd name="csX212" fmla="*/ 100784 w 149998"/>
                  <a:gd name="csY212" fmla="*/ 142223 h 186252"/>
                  <a:gd name="csX213" fmla="*/ 105345 w 149998"/>
                  <a:gd name="csY213" fmla="*/ 135057 h 186252"/>
                  <a:gd name="csX214" fmla="*/ 106511 w 149998"/>
                  <a:gd name="csY214" fmla="*/ 130770 h 186252"/>
                  <a:gd name="csX215" fmla="*/ 105413 w 149998"/>
                  <a:gd name="csY215" fmla="*/ 126930 h 186252"/>
                  <a:gd name="csX216" fmla="*/ 102190 w 149998"/>
                  <a:gd name="csY216" fmla="*/ 129536 h 186252"/>
                  <a:gd name="csX217" fmla="*/ 99687 w 149998"/>
                  <a:gd name="csY217" fmla="*/ 132759 h 186252"/>
                  <a:gd name="csX218" fmla="*/ 99584 w 149998"/>
                  <a:gd name="csY218" fmla="*/ 132896 h 186252"/>
                  <a:gd name="csX219" fmla="*/ 76198 w 149998"/>
                  <a:gd name="csY219" fmla="*/ 144589 h 186252"/>
                  <a:gd name="csX220" fmla="*/ 74244 w 149998"/>
                  <a:gd name="csY220" fmla="*/ 135880 h 186252"/>
                  <a:gd name="csX221" fmla="*/ 70506 w 149998"/>
                  <a:gd name="csY221" fmla="*/ 129364 h 186252"/>
                  <a:gd name="csX222" fmla="*/ 67454 w 149998"/>
                  <a:gd name="csY222" fmla="*/ 124152 h 186252"/>
                  <a:gd name="csX223" fmla="*/ 66494 w 149998"/>
                  <a:gd name="csY223" fmla="*/ 122267 h 186252"/>
                  <a:gd name="csX224" fmla="*/ 65020 w 149998"/>
                  <a:gd name="csY224" fmla="*/ 120483 h 186252"/>
                  <a:gd name="csX225" fmla="*/ 63065 w 149998"/>
                  <a:gd name="csY225" fmla="*/ 122815 h 186252"/>
                  <a:gd name="csX226" fmla="*/ 62894 w 149998"/>
                  <a:gd name="csY226" fmla="*/ 126587 h 186252"/>
                  <a:gd name="csX227" fmla="*/ 65122 w 149998"/>
                  <a:gd name="csY227" fmla="*/ 133685 h 186252"/>
                  <a:gd name="csX228" fmla="*/ 68209 w 149998"/>
                  <a:gd name="csY228" fmla="*/ 139309 h 186252"/>
                  <a:gd name="csX229" fmla="*/ 69649 w 149998"/>
                  <a:gd name="csY229" fmla="*/ 142841 h 186252"/>
                  <a:gd name="csX230" fmla="*/ 70266 w 149998"/>
                  <a:gd name="csY230" fmla="*/ 146167 h 186252"/>
                  <a:gd name="csX231" fmla="*/ 69855 w 149998"/>
                  <a:gd name="csY231" fmla="*/ 149596 h 186252"/>
                  <a:gd name="csX232" fmla="*/ 69580 w 149998"/>
                  <a:gd name="csY232" fmla="*/ 153402 h 186252"/>
                  <a:gd name="csX233" fmla="*/ 71432 w 149998"/>
                  <a:gd name="csY233" fmla="*/ 153573 h 186252"/>
                  <a:gd name="csX234" fmla="*/ 74003 w 149998"/>
                  <a:gd name="csY234" fmla="*/ 151276 h 186252"/>
                  <a:gd name="csX235" fmla="*/ 75718 w 149998"/>
                  <a:gd name="csY235" fmla="*/ 147641 h 186252"/>
                  <a:gd name="csX236" fmla="*/ 76164 w 149998"/>
                  <a:gd name="csY236" fmla="*/ 144932 h 186252"/>
                  <a:gd name="csX237" fmla="*/ 76164 w 149998"/>
                  <a:gd name="csY237" fmla="*/ 144623 h 186252"/>
                  <a:gd name="csX238" fmla="*/ 53773 w 149998"/>
                  <a:gd name="csY238" fmla="*/ 111945 h 186252"/>
                  <a:gd name="csX239" fmla="*/ 49692 w 149998"/>
                  <a:gd name="csY239" fmla="*/ 118152 h 186252"/>
                  <a:gd name="csX240" fmla="*/ 46880 w 149998"/>
                  <a:gd name="csY240" fmla="*/ 126210 h 186252"/>
                  <a:gd name="csX241" fmla="*/ 47909 w 149998"/>
                  <a:gd name="csY241" fmla="*/ 135160 h 186252"/>
                  <a:gd name="csX242" fmla="*/ 51029 w 149998"/>
                  <a:gd name="csY242" fmla="*/ 142120 h 186252"/>
                  <a:gd name="csX243" fmla="*/ 53361 w 149998"/>
                  <a:gd name="csY243" fmla="*/ 147881 h 186252"/>
                  <a:gd name="csX244" fmla="*/ 53807 w 149998"/>
                  <a:gd name="csY244" fmla="*/ 150487 h 186252"/>
                  <a:gd name="csX245" fmla="*/ 53773 w 149998"/>
                  <a:gd name="csY245" fmla="*/ 153093 h 186252"/>
                  <a:gd name="csX246" fmla="*/ 52572 w 149998"/>
                  <a:gd name="csY246" fmla="*/ 157139 h 186252"/>
                  <a:gd name="csX247" fmla="*/ 51269 w 149998"/>
                  <a:gd name="csY247" fmla="*/ 160774 h 186252"/>
                  <a:gd name="csX248" fmla="*/ 55624 w 149998"/>
                  <a:gd name="csY248" fmla="*/ 158957 h 186252"/>
                  <a:gd name="csX249" fmla="*/ 58916 w 149998"/>
                  <a:gd name="csY249" fmla="*/ 152784 h 186252"/>
                  <a:gd name="csX250" fmla="*/ 59019 w 149998"/>
                  <a:gd name="csY250" fmla="*/ 145138 h 186252"/>
                  <a:gd name="csX251" fmla="*/ 56653 w 149998"/>
                  <a:gd name="csY251" fmla="*/ 138348 h 186252"/>
                  <a:gd name="csX252" fmla="*/ 54253 w 149998"/>
                  <a:gd name="csY252" fmla="*/ 132588 h 186252"/>
                  <a:gd name="csX253" fmla="*/ 53498 w 149998"/>
                  <a:gd name="csY253" fmla="*/ 127650 h 186252"/>
                  <a:gd name="csX254" fmla="*/ 55967 w 149998"/>
                  <a:gd name="csY254" fmla="*/ 120518 h 186252"/>
                  <a:gd name="csX255" fmla="*/ 58196 w 149998"/>
                  <a:gd name="csY255" fmla="*/ 116643 h 186252"/>
                  <a:gd name="csX256" fmla="*/ 60596 w 149998"/>
                  <a:gd name="csY256" fmla="*/ 112357 h 186252"/>
                  <a:gd name="csX257" fmla="*/ 63648 w 149998"/>
                  <a:gd name="csY257" fmla="*/ 102858 h 186252"/>
                  <a:gd name="csX258" fmla="*/ 62928 w 149998"/>
                  <a:gd name="csY258" fmla="*/ 97063 h 186252"/>
                  <a:gd name="csX259" fmla="*/ 61042 w 149998"/>
                  <a:gd name="csY259" fmla="*/ 95143 h 186252"/>
                  <a:gd name="csX260" fmla="*/ 60356 w 149998"/>
                  <a:gd name="csY260" fmla="*/ 97989 h 186252"/>
                  <a:gd name="csX261" fmla="*/ 59053 w 149998"/>
                  <a:gd name="csY261" fmla="*/ 103167 h 186252"/>
                  <a:gd name="csX262" fmla="*/ 54013 w 149998"/>
                  <a:gd name="csY262" fmla="*/ 111602 h 186252"/>
                  <a:gd name="csX263" fmla="*/ 53738 w 149998"/>
                  <a:gd name="csY263" fmla="*/ 111980 h 186252"/>
                  <a:gd name="csX264" fmla="*/ 44068 w 149998"/>
                  <a:gd name="csY264" fmla="*/ 31912 h 186252"/>
                  <a:gd name="csX265" fmla="*/ 48149 w 149998"/>
                  <a:gd name="csY265" fmla="*/ 35513 h 186252"/>
                  <a:gd name="csX266" fmla="*/ 53121 w 149998"/>
                  <a:gd name="csY266" fmla="*/ 37570 h 186252"/>
                  <a:gd name="csX267" fmla="*/ 56996 w 149998"/>
                  <a:gd name="csY267" fmla="*/ 39010 h 186252"/>
                  <a:gd name="csX268" fmla="*/ 60459 w 149998"/>
                  <a:gd name="csY268" fmla="*/ 40999 h 186252"/>
                  <a:gd name="csX269" fmla="*/ 66597 w 149998"/>
                  <a:gd name="csY269" fmla="*/ 46383 h 186252"/>
                  <a:gd name="csX270" fmla="*/ 68792 w 149998"/>
                  <a:gd name="csY270" fmla="*/ 48714 h 186252"/>
                  <a:gd name="csX271" fmla="*/ 71226 w 149998"/>
                  <a:gd name="csY271" fmla="*/ 50292 h 186252"/>
                  <a:gd name="csX272" fmla="*/ 71569 w 149998"/>
                  <a:gd name="csY272" fmla="*/ 46485 h 186252"/>
                  <a:gd name="csX273" fmla="*/ 69889 w 149998"/>
                  <a:gd name="csY273" fmla="*/ 42097 h 186252"/>
                  <a:gd name="csX274" fmla="*/ 67283 w 149998"/>
                  <a:gd name="csY274" fmla="*/ 38050 h 186252"/>
                  <a:gd name="csX275" fmla="*/ 63751 w 149998"/>
                  <a:gd name="csY275" fmla="*/ 34656 h 186252"/>
                  <a:gd name="csX276" fmla="*/ 59602 w 149998"/>
                  <a:gd name="csY276" fmla="*/ 32084 h 186252"/>
                  <a:gd name="csX277" fmla="*/ 55178 w 149998"/>
                  <a:gd name="csY277" fmla="*/ 30438 h 186252"/>
                  <a:gd name="csX278" fmla="*/ 50584 w 149998"/>
                  <a:gd name="csY278" fmla="*/ 28723 h 186252"/>
                  <a:gd name="csX279" fmla="*/ 45474 w 149998"/>
                  <a:gd name="csY279" fmla="*/ 25020 h 186252"/>
                  <a:gd name="csX280" fmla="*/ 42457 w 149998"/>
                  <a:gd name="csY280" fmla="*/ 23923 h 186252"/>
                  <a:gd name="csX281" fmla="*/ 38239 w 149998"/>
                  <a:gd name="csY281" fmla="*/ 24231 h 186252"/>
                  <a:gd name="csX282" fmla="*/ 35393 w 149998"/>
                  <a:gd name="csY282" fmla="*/ 25294 h 186252"/>
                  <a:gd name="csX283" fmla="*/ 34021 w 149998"/>
                  <a:gd name="csY283" fmla="*/ 26494 h 186252"/>
                  <a:gd name="csX284" fmla="*/ 35530 w 149998"/>
                  <a:gd name="csY284" fmla="*/ 28209 h 186252"/>
                  <a:gd name="csX285" fmla="*/ 39405 w 149998"/>
                  <a:gd name="csY285" fmla="*/ 28998 h 186252"/>
                  <a:gd name="csX286" fmla="*/ 41051 w 149998"/>
                  <a:gd name="csY286" fmla="*/ 29443 h 186252"/>
                  <a:gd name="csX287" fmla="*/ 42182 w 149998"/>
                  <a:gd name="csY287" fmla="*/ 30163 h 186252"/>
                  <a:gd name="csX288" fmla="*/ 43828 w 149998"/>
                  <a:gd name="csY288" fmla="*/ 31707 h 186252"/>
                  <a:gd name="csX289" fmla="*/ 44034 w 149998"/>
                  <a:gd name="csY289" fmla="*/ 31912 h 186252"/>
                  <a:gd name="csX290" fmla="*/ 64780 w 149998"/>
                  <a:gd name="csY290" fmla="*/ 69906 h 186252"/>
                  <a:gd name="csX291" fmla="*/ 64505 w 149998"/>
                  <a:gd name="csY291" fmla="*/ 62396 h 186252"/>
                  <a:gd name="csX292" fmla="*/ 63545 w 149998"/>
                  <a:gd name="csY292" fmla="*/ 58178 h 186252"/>
                  <a:gd name="csX293" fmla="*/ 61659 w 149998"/>
                  <a:gd name="csY293" fmla="*/ 54304 h 186252"/>
                  <a:gd name="csX294" fmla="*/ 55761 w 149998"/>
                  <a:gd name="csY294" fmla="*/ 48852 h 186252"/>
                  <a:gd name="csX295" fmla="*/ 52984 w 149998"/>
                  <a:gd name="csY295" fmla="*/ 48029 h 186252"/>
                  <a:gd name="csX296" fmla="*/ 50549 w 149998"/>
                  <a:gd name="csY296" fmla="*/ 48852 h 186252"/>
                  <a:gd name="csX297" fmla="*/ 51818 w 149998"/>
                  <a:gd name="csY297" fmla="*/ 51561 h 186252"/>
                  <a:gd name="csX298" fmla="*/ 53601 w 149998"/>
                  <a:gd name="csY298" fmla="*/ 53823 h 186252"/>
                  <a:gd name="csX299" fmla="*/ 57784 w 149998"/>
                  <a:gd name="csY299" fmla="*/ 63459 h 186252"/>
                  <a:gd name="csX300" fmla="*/ 59122 w 149998"/>
                  <a:gd name="csY300" fmla="*/ 72580 h 186252"/>
                  <a:gd name="csX301" fmla="*/ 60939 w 149998"/>
                  <a:gd name="csY301" fmla="*/ 77381 h 186252"/>
                  <a:gd name="csX302" fmla="*/ 61865 w 149998"/>
                  <a:gd name="csY302" fmla="*/ 78649 h 186252"/>
                  <a:gd name="csX303" fmla="*/ 62894 w 149998"/>
                  <a:gd name="csY303" fmla="*/ 79507 h 186252"/>
                  <a:gd name="csX304" fmla="*/ 64540 w 149998"/>
                  <a:gd name="csY304" fmla="*/ 79610 h 186252"/>
                  <a:gd name="csX305" fmla="*/ 64985 w 149998"/>
                  <a:gd name="csY305" fmla="*/ 77690 h 186252"/>
                  <a:gd name="csX306" fmla="*/ 64780 w 149998"/>
                  <a:gd name="csY306" fmla="*/ 74946 h 186252"/>
                  <a:gd name="csX307" fmla="*/ 64677 w 149998"/>
                  <a:gd name="csY307" fmla="*/ 70077 h 186252"/>
                  <a:gd name="csX308" fmla="*/ 64677 w 149998"/>
                  <a:gd name="csY308" fmla="*/ 69871 h 186252"/>
                  <a:gd name="csX309" fmla="*/ 57887 w 149998"/>
                  <a:gd name="csY309" fmla="*/ 83039 h 186252"/>
                  <a:gd name="csX310" fmla="*/ 55178 w 149998"/>
                  <a:gd name="csY310" fmla="*/ 76078 h 186252"/>
                  <a:gd name="csX311" fmla="*/ 54287 w 149998"/>
                  <a:gd name="csY311" fmla="*/ 72066 h 186252"/>
                  <a:gd name="csX312" fmla="*/ 52264 w 149998"/>
                  <a:gd name="csY312" fmla="*/ 68946 h 186252"/>
                  <a:gd name="csX313" fmla="*/ 50241 w 149998"/>
                  <a:gd name="csY313" fmla="*/ 70317 h 186252"/>
                  <a:gd name="csX314" fmla="*/ 49281 w 149998"/>
                  <a:gd name="csY314" fmla="*/ 72580 h 186252"/>
                  <a:gd name="csX315" fmla="*/ 50035 w 149998"/>
                  <a:gd name="csY315" fmla="*/ 83039 h 186252"/>
                  <a:gd name="csX316" fmla="*/ 55213 w 149998"/>
                  <a:gd name="csY316" fmla="*/ 88936 h 186252"/>
                  <a:gd name="csX317" fmla="*/ 58607 w 149998"/>
                  <a:gd name="csY317" fmla="*/ 90068 h 186252"/>
                  <a:gd name="csX318" fmla="*/ 61556 w 149998"/>
                  <a:gd name="csY318" fmla="*/ 88594 h 186252"/>
                  <a:gd name="csX319" fmla="*/ 59808 w 149998"/>
                  <a:gd name="csY319" fmla="*/ 85405 h 186252"/>
                  <a:gd name="csX320" fmla="*/ 57956 w 149998"/>
                  <a:gd name="csY320" fmla="*/ 83142 h 186252"/>
                  <a:gd name="csX321" fmla="*/ 57887 w 149998"/>
                  <a:gd name="csY321" fmla="*/ 83039 h 186252"/>
                  <a:gd name="csX322" fmla="*/ 37862 w 149998"/>
                  <a:gd name="csY322" fmla="*/ 58521 h 186252"/>
                  <a:gd name="csX323" fmla="*/ 35599 w 149998"/>
                  <a:gd name="csY323" fmla="*/ 65345 h 186252"/>
                  <a:gd name="csX324" fmla="*/ 34364 w 149998"/>
                  <a:gd name="csY324" fmla="*/ 74158 h 186252"/>
                  <a:gd name="csX325" fmla="*/ 36936 w 149998"/>
                  <a:gd name="csY325" fmla="*/ 82593 h 186252"/>
                  <a:gd name="csX326" fmla="*/ 40468 w 149998"/>
                  <a:gd name="csY326" fmla="*/ 89108 h 186252"/>
                  <a:gd name="csX327" fmla="*/ 42560 w 149998"/>
                  <a:gd name="csY327" fmla="*/ 94697 h 186252"/>
                  <a:gd name="csX328" fmla="*/ 42285 w 149998"/>
                  <a:gd name="csY328" fmla="*/ 99909 h 186252"/>
                  <a:gd name="csX329" fmla="*/ 40434 w 149998"/>
                  <a:gd name="csY329" fmla="*/ 104127 h 186252"/>
                  <a:gd name="csX330" fmla="*/ 38925 w 149998"/>
                  <a:gd name="csY330" fmla="*/ 108071 h 186252"/>
                  <a:gd name="csX331" fmla="*/ 43383 w 149998"/>
                  <a:gd name="csY331" fmla="*/ 106150 h 186252"/>
                  <a:gd name="csX332" fmla="*/ 45989 w 149998"/>
                  <a:gd name="csY332" fmla="*/ 103133 h 186252"/>
                  <a:gd name="csX333" fmla="*/ 47429 w 149998"/>
                  <a:gd name="csY333" fmla="*/ 100458 h 186252"/>
                  <a:gd name="csX334" fmla="*/ 48423 w 149998"/>
                  <a:gd name="csY334" fmla="*/ 92503 h 186252"/>
                  <a:gd name="csX335" fmla="*/ 45989 w 149998"/>
                  <a:gd name="csY335" fmla="*/ 85165 h 186252"/>
                  <a:gd name="csX336" fmla="*/ 42937 w 149998"/>
                  <a:gd name="csY336" fmla="*/ 79164 h 186252"/>
                  <a:gd name="csX337" fmla="*/ 41154 w 149998"/>
                  <a:gd name="csY337" fmla="*/ 73917 h 186252"/>
                  <a:gd name="csX338" fmla="*/ 41222 w 149998"/>
                  <a:gd name="csY338" fmla="*/ 70386 h 186252"/>
                  <a:gd name="csX339" fmla="*/ 42251 w 149998"/>
                  <a:gd name="csY339" fmla="*/ 66134 h 186252"/>
                  <a:gd name="csX340" fmla="*/ 43588 w 149998"/>
                  <a:gd name="csY340" fmla="*/ 61093 h 186252"/>
                  <a:gd name="csX341" fmla="*/ 44034 w 149998"/>
                  <a:gd name="csY341" fmla="*/ 55127 h 186252"/>
                  <a:gd name="csX342" fmla="*/ 43211 w 149998"/>
                  <a:gd name="csY342" fmla="*/ 50737 h 186252"/>
                  <a:gd name="csX343" fmla="*/ 40537 w 149998"/>
                  <a:gd name="csY343" fmla="*/ 45182 h 186252"/>
                  <a:gd name="csX344" fmla="*/ 35016 w 149998"/>
                  <a:gd name="csY344" fmla="*/ 40107 h 186252"/>
                  <a:gd name="csX345" fmla="*/ 35256 w 149998"/>
                  <a:gd name="csY345" fmla="*/ 43159 h 186252"/>
                  <a:gd name="csX346" fmla="*/ 37313 w 149998"/>
                  <a:gd name="csY346" fmla="*/ 48783 h 186252"/>
                  <a:gd name="csX347" fmla="*/ 38376 w 149998"/>
                  <a:gd name="csY347" fmla="*/ 54578 h 186252"/>
                  <a:gd name="csX348" fmla="*/ 37965 w 149998"/>
                  <a:gd name="csY348" fmla="*/ 58144 h 186252"/>
                  <a:gd name="csX349" fmla="*/ 37862 w 149998"/>
                  <a:gd name="csY349" fmla="*/ 58556 h 186252"/>
                  <a:gd name="csX350" fmla="*/ 117998 w 149998"/>
                  <a:gd name="csY350" fmla="*/ 49366 h 186252"/>
                  <a:gd name="csX351" fmla="*/ 121015 w 149998"/>
                  <a:gd name="csY351" fmla="*/ 57287 h 186252"/>
                  <a:gd name="csX352" fmla="*/ 121495 w 149998"/>
                  <a:gd name="csY352" fmla="*/ 60647 h 186252"/>
                  <a:gd name="csX353" fmla="*/ 121015 w 149998"/>
                  <a:gd name="csY353" fmla="*/ 63733 h 186252"/>
                  <a:gd name="csX354" fmla="*/ 119712 w 149998"/>
                  <a:gd name="csY354" fmla="*/ 67711 h 186252"/>
                  <a:gd name="csX355" fmla="*/ 118924 w 149998"/>
                  <a:gd name="csY355" fmla="*/ 72958 h 186252"/>
                  <a:gd name="csX356" fmla="*/ 119781 w 149998"/>
                  <a:gd name="csY356" fmla="*/ 77244 h 186252"/>
                  <a:gd name="csX357" fmla="*/ 121152 w 149998"/>
                  <a:gd name="csY357" fmla="*/ 79130 h 186252"/>
                  <a:gd name="csX358" fmla="*/ 122387 w 149998"/>
                  <a:gd name="csY358" fmla="*/ 79370 h 186252"/>
                  <a:gd name="csX359" fmla="*/ 122833 w 149998"/>
                  <a:gd name="csY359" fmla="*/ 77998 h 186252"/>
                  <a:gd name="csX360" fmla="*/ 123038 w 149998"/>
                  <a:gd name="csY360" fmla="*/ 76009 h 186252"/>
                  <a:gd name="csX361" fmla="*/ 123998 w 149998"/>
                  <a:gd name="csY361" fmla="*/ 72752 h 186252"/>
                  <a:gd name="csX362" fmla="*/ 127427 w 149998"/>
                  <a:gd name="csY362" fmla="*/ 65619 h 186252"/>
                  <a:gd name="csX363" fmla="*/ 128319 w 149998"/>
                  <a:gd name="csY363" fmla="*/ 60407 h 186252"/>
                  <a:gd name="csX364" fmla="*/ 127599 w 149998"/>
                  <a:gd name="csY364" fmla="*/ 55332 h 186252"/>
                  <a:gd name="csX365" fmla="*/ 122421 w 149998"/>
                  <a:gd name="csY365" fmla="*/ 44462 h 186252"/>
                  <a:gd name="csX366" fmla="*/ 120604 w 149998"/>
                  <a:gd name="csY366" fmla="*/ 40210 h 186252"/>
                  <a:gd name="csX367" fmla="*/ 119884 w 149998"/>
                  <a:gd name="csY367" fmla="*/ 37776 h 186252"/>
                  <a:gd name="csX368" fmla="*/ 118958 w 149998"/>
                  <a:gd name="csY368" fmla="*/ 36267 h 186252"/>
                  <a:gd name="csX369" fmla="*/ 117243 w 149998"/>
                  <a:gd name="csY369" fmla="*/ 37501 h 186252"/>
                  <a:gd name="csX370" fmla="*/ 116386 w 149998"/>
                  <a:gd name="csY370" fmla="*/ 41753 h 186252"/>
                  <a:gd name="csX371" fmla="*/ 117929 w 149998"/>
                  <a:gd name="csY371" fmla="*/ 49091 h 186252"/>
                  <a:gd name="csX372" fmla="*/ 118032 w 149998"/>
                  <a:gd name="csY372" fmla="*/ 49366 h 186252"/>
                  <a:gd name="csX373" fmla="*/ 130994 w 149998"/>
                  <a:gd name="csY373" fmla="*/ 75358 h 186252"/>
                  <a:gd name="csX374" fmla="*/ 129896 w 149998"/>
                  <a:gd name="csY374" fmla="*/ 84136 h 186252"/>
                  <a:gd name="csX375" fmla="*/ 131645 w 149998"/>
                  <a:gd name="csY375" fmla="*/ 88525 h 186252"/>
                  <a:gd name="csX376" fmla="*/ 132982 w 149998"/>
                  <a:gd name="csY376" fmla="*/ 89725 h 186252"/>
                  <a:gd name="csX377" fmla="*/ 134903 w 149998"/>
                  <a:gd name="csY377" fmla="*/ 89725 h 186252"/>
                  <a:gd name="csX378" fmla="*/ 135828 w 149998"/>
                  <a:gd name="csY378" fmla="*/ 87565 h 186252"/>
                  <a:gd name="csX379" fmla="*/ 136034 w 149998"/>
                  <a:gd name="csY379" fmla="*/ 85851 h 186252"/>
                  <a:gd name="csX380" fmla="*/ 136686 w 149998"/>
                  <a:gd name="csY380" fmla="*/ 80090 h 186252"/>
                  <a:gd name="csX381" fmla="*/ 136926 w 149998"/>
                  <a:gd name="csY381" fmla="*/ 75666 h 186252"/>
                  <a:gd name="csX382" fmla="*/ 135246 w 149998"/>
                  <a:gd name="csY382" fmla="*/ 70934 h 186252"/>
                  <a:gd name="csX383" fmla="*/ 132434 w 149998"/>
                  <a:gd name="csY383" fmla="*/ 72443 h 186252"/>
                  <a:gd name="csX384" fmla="*/ 131062 w 149998"/>
                  <a:gd name="csY384" fmla="*/ 75186 h 186252"/>
                  <a:gd name="csX385" fmla="*/ 131062 w 149998"/>
                  <a:gd name="csY385" fmla="*/ 75323 h 186252"/>
                  <a:gd name="csX386" fmla="*/ 121324 w 149998"/>
                  <a:gd name="csY386" fmla="*/ 131559 h 186252"/>
                  <a:gd name="csX387" fmla="*/ 128285 w 149998"/>
                  <a:gd name="csY387" fmla="*/ 125250 h 186252"/>
                  <a:gd name="csX388" fmla="*/ 131851 w 149998"/>
                  <a:gd name="csY388" fmla="*/ 121546 h 186252"/>
                  <a:gd name="csX389" fmla="*/ 134868 w 149998"/>
                  <a:gd name="csY389" fmla="*/ 116232 h 186252"/>
                  <a:gd name="csX390" fmla="*/ 135588 w 149998"/>
                  <a:gd name="csY390" fmla="*/ 113420 h 186252"/>
                  <a:gd name="csX391" fmla="*/ 136034 w 149998"/>
                  <a:gd name="csY391" fmla="*/ 110985 h 186252"/>
                  <a:gd name="csX392" fmla="*/ 136549 w 149998"/>
                  <a:gd name="csY392" fmla="*/ 106150 h 186252"/>
                  <a:gd name="csX393" fmla="*/ 135691 w 149998"/>
                  <a:gd name="csY393" fmla="*/ 99395 h 186252"/>
                  <a:gd name="csX394" fmla="*/ 131474 w 149998"/>
                  <a:gd name="csY394" fmla="*/ 105979 h 186252"/>
                  <a:gd name="csX395" fmla="*/ 129896 w 149998"/>
                  <a:gd name="csY395" fmla="*/ 110094 h 186252"/>
                  <a:gd name="csX396" fmla="*/ 128559 w 149998"/>
                  <a:gd name="csY396" fmla="*/ 113865 h 186252"/>
                  <a:gd name="csX397" fmla="*/ 124033 w 149998"/>
                  <a:gd name="csY397" fmla="*/ 119420 h 186252"/>
                  <a:gd name="csX398" fmla="*/ 115563 w 149998"/>
                  <a:gd name="csY398" fmla="*/ 128645 h 186252"/>
                  <a:gd name="csX399" fmla="*/ 112066 w 149998"/>
                  <a:gd name="csY399" fmla="*/ 134611 h 186252"/>
                  <a:gd name="csX400" fmla="*/ 111825 w 149998"/>
                  <a:gd name="csY400" fmla="*/ 139068 h 186252"/>
                  <a:gd name="csX401" fmla="*/ 113266 w 149998"/>
                  <a:gd name="csY401" fmla="*/ 140680 h 186252"/>
                  <a:gd name="csX402" fmla="*/ 114466 w 149998"/>
                  <a:gd name="csY402" fmla="*/ 138863 h 186252"/>
                  <a:gd name="csX403" fmla="*/ 116317 w 149998"/>
                  <a:gd name="csY403" fmla="*/ 136154 h 186252"/>
                  <a:gd name="csX404" fmla="*/ 119061 w 149998"/>
                  <a:gd name="csY404" fmla="*/ 133548 h 186252"/>
                  <a:gd name="csX405" fmla="*/ 121118 w 149998"/>
                  <a:gd name="csY405" fmla="*/ 131765 h 186252"/>
                  <a:gd name="csX406" fmla="*/ 121358 w 149998"/>
                  <a:gd name="csY406" fmla="*/ 131559 h 186252"/>
                  <a:gd name="csX407" fmla="*/ 105859 w 149998"/>
                  <a:gd name="csY407" fmla="*/ 154431 h 186252"/>
                  <a:gd name="csX408" fmla="*/ 102567 w 149998"/>
                  <a:gd name="csY408" fmla="*/ 163380 h 186252"/>
                  <a:gd name="csX409" fmla="*/ 100613 w 149998"/>
                  <a:gd name="csY409" fmla="*/ 167632 h 186252"/>
                  <a:gd name="csX410" fmla="*/ 99995 w 149998"/>
                  <a:gd name="csY410" fmla="*/ 169450 h 186252"/>
                  <a:gd name="csX411" fmla="*/ 100133 w 149998"/>
                  <a:gd name="csY411" fmla="*/ 171678 h 186252"/>
                  <a:gd name="csX412" fmla="*/ 102601 w 149998"/>
                  <a:gd name="csY412" fmla="*/ 171918 h 186252"/>
                  <a:gd name="csX413" fmla="*/ 104796 w 149998"/>
                  <a:gd name="csY413" fmla="*/ 170615 h 186252"/>
                  <a:gd name="csX414" fmla="*/ 110831 w 149998"/>
                  <a:gd name="csY414" fmla="*/ 161597 h 186252"/>
                  <a:gd name="csX415" fmla="*/ 111791 w 149998"/>
                  <a:gd name="csY415" fmla="*/ 153402 h 186252"/>
                  <a:gd name="csX416" fmla="*/ 111071 w 149998"/>
                  <a:gd name="csY416" fmla="*/ 149630 h 186252"/>
                  <a:gd name="csX417" fmla="*/ 108705 w 149998"/>
                  <a:gd name="csY417" fmla="*/ 147093 h 186252"/>
                  <a:gd name="csX418" fmla="*/ 106716 w 149998"/>
                  <a:gd name="csY418" fmla="*/ 150556 h 186252"/>
                  <a:gd name="csX419" fmla="*/ 105893 w 149998"/>
                  <a:gd name="csY419" fmla="*/ 154293 h 186252"/>
                  <a:gd name="csX420" fmla="*/ 105893 w 149998"/>
                  <a:gd name="csY420" fmla="*/ 154465 h 186252"/>
                  <a:gd name="csX421" fmla="*/ 34193 w 149998"/>
                  <a:gd name="csY421" fmla="*/ 133719 h 186252"/>
                  <a:gd name="csX422" fmla="*/ 37210 w 149998"/>
                  <a:gd name="csY422" fmla="*/ 138348 h 186252"/>
                  <a:gd name="csX423" fmla="*/ 38308 w 149998"/>
                  <a:gd name="csY423" fmla="*/ 140235 h 186252"/>
                  <a:gd name="csX424" fmla="*/ 38822 w 149998"/>
                  <a:gd name="csY424" fmla="*/ 141812 h 186252"/>
                  <a:gd name="csX425" fmla="*/ 38376 w 149998"/>
                  <a:gd name="csY425" fmla="*/ 144623 h 186252"/>
                  <a:gd name="csX426" fmla="*/ 36216 w 149998"/>
                  <a:gd name="csY426" fmla="*/ 147847 h 186252"/>
                  <a:gd name="csX427" fmla="*/ 32924 w 149998"/>
                  <a:gd name="csY427" fmla="*/ 151173 h 186252"/>
                  <a:gd name="csX428" fmla="*/ 29426 w 149998"/>
                  <a:gd name="csY428" fmla="*/ 155528 h 186252"/>
                  <a:gd name="csX429" fmla="*/ 27575 w 149998"/>
                  <a:gd name="csY429" fmla="*/ 159883 h 186252"/>
                  <a:gd name="csX430" fmla="*/ 27438 w 149998"/>
                  <a:gd name="csY430" fmla="*/ 162523 h 186252"/>
                  <a:gd name="csX431" fmla="*/ 28192 w 149998"/>
                  <a:gd name="csY431" fmla="*/ 163723 h 186252"/>
                  <a:gd name="csX432" fmla="*/ 29392 w 149998"/>
                  <a:gd name="csY432" fmla="*/ 162866 h 186252"/>
                  <a:gd name="csX433" fmla="*/ 30832 w 149998"/>
                  <a:gd name="csY433" fmla="*/ 161083 h 186252"/>
                  <a:gd name="csX434" fmla="*/ 33850 w 149998"/>
                  <a:gd name="csY434" fmla="*/ 158339 h 186252"/>
                  <a:gd name="csX435" fmla="*/ 37382 w 149998"/>
                  <a:gd name="csY435" fmla="*/ 155871 h 186252"/>
                  <a:gd name="csX436" fmla="*/ 41222 w 149998"/>
                  <a:gd name="csY436" fmla="*/ 152579 h 186252"/>
                  <a:gd name="csX437" fmla="*/ 44514 w 149998"/>
                  <a:gd name="csY437" fmla="*/ 147710 h 186252"/>
                  <a:gd name="csX438" fmla="*/ 45508 w 149998"/>
                  <a:gd name="csY438" fmla="*/ 140783 h 186252"/>
                  <a:gd name="csX439" fmla="*/ 43863 w 149998"/>
                  <a:gd name="csY439" fmla="*/ 136154 h 186252"/>
                  <a:gd name="csX440" fmla="*/ 41565 w 149998"/>
                  <a:gd name="csY440" fmla="*/ 132896 h 186252"/>
                  <a:gd name="csX441" fmla="*/ 38273 w 149998"/>
                  <a:gd name="csY441" fmla="*/ 128439 h 186252"/>
                  <a:gd name="csX442" fmla="*/ 37828 w 149998"/>
                  <a:gd name="csY442" fmla="*/ 126896 h 186252"/>
                  <a:gd name="csX443" fmla="*/ 37931 w 149998"/>
                  <a:gd name="csY443" fmla="*/ 124152 h 186252"/>
                  <a:gd name="csX444" fmla="*/ 38719 w 149998"/>
                  <a:gd name="csY444" fmla="*/ 121444 h 186252"/>
                  <a:gd name="csX445" fmla="*/ 38994 w 149998"/>
                  <a:gd name="csY445" fmla="*/ 119523 h 186252"/>
                  <a:gd name="csX446" fmla="*/ 36730 w 149998"/>
                  <a:gd name="csY446" fmla="*/ 119523 h 186252"/>
                  <a:gd name="csX447" fmla="*/ 33507 w 149998"/>
                  <a:gd name="csY447" fmla="*/ 123432 h 186252"/>
                  <a:gd name="csX448" fmla="*/ 32718 w 149998"/>
                  <a:gd name="csY448" fmla="*/ 129536 h 186252"/>
                  <a:gd name="csX449" fmla="*/ 33987 w 149998"/>
                  <a:gd name="csY449" fmla="*/ 133377 h 186252"/>
                  <a:gd name="csX450" fmla="*/ 34193 w 149998"/>
                  <a:gd name="csY450" fmla="*/ 133754 h 186252"/>
                  <a:gd name="csX451" fmla="*/ 82096 w 149998"/>
                  <a:gd name="csY451" fmla="*/ 162866 h 186252"/>
                  <a:gd name="csX452" fmla="*/ 82610 w 149998"/>
                  <a:gd name="csY452" fmla="*/ 171096 h 186252"/>
                  <a:gd name="csX453" fmla="*/ 83399 w 149998"/>
                  <a:gd name="csY453" fmla="*/ 174867 h 186252"/>
                  <a:gd name="csX454" fmla="*/ 83571 w 149998"/>
                  <a:gd name="csY454" fmla="*/ 177028 h 186252"/>
                  <a:gd name="csX455" fmla="*/ 82885 w 149998"/>
                  <a:gd name="csY455" fmla="*/ 178776 h 186252"/>
                  <a:gd name="csX456" fmla="*/ 81410 w 149998"/>
                  <a:gd name="csY456" fmla="*/ 181074 h 186252"/>
                  <a:gd name="csX457" fmla="*/ 79936 w 149998"/>
                  <a:gd name="csY457" fmla="*/ 183063 h 186252"/>
                  <a:gd name="csX458" fmla="*/ 79113 w 149998"/>
                  <a:gd name="csY458" fmla="*/ 185566 h 186252"/>
                  <a:gd name="csX459" fmla="*/ 81993 w 149998"/>
                  <a:gd name="csY459" fmla="*/ 186080 h 186252"/>
                  <a:gd name="csX460" fmla="*/ 85148 w 149998"/>
                  <a:gd name="csY460" fmla="*/ 184777 h 186252"/>
                  <a:gd name="csX461" fmla="*/ 88165 w 149998"/>
                  <a:gd name="csY461" fmla="*/ 182274 h 186252"/>
                  <a:gd name="csX462" fmla="*/ 90154 w 149998"/>
                  <a:gd name="csY462" fmla="*/ 177851 h 186252"/>
                  <a:gd name="csX463" fmla="*/ 90017 w 149998"/>
                  <a:gd name="csY463" fmla="*/ 173050 h 186252"/>
                  <a:gd name="csX464" fmla="*/ 89331 w 149998"/>
                  <a:gd name="csY464" fmla="*/ 169690 h 186252"/>
                  <a:gd name="csX465" fmla="*/ 87994 w 149998"/>
                  <a:gd name="csY465" fmla="*/ 160706 h 186252"/>
                  <a:gd name="csX466" fmla="*/ 87822 w 149998"/>
                  <a:gd name="csY466" fmla="*/ 158991 h 186252"/>
                  <a:gd name="csX467" fmla="*/ 87582 w 149998"/>
                  <a:gd name="csY467" fmla="*/ 156454 h 186252"/>
                  <a:gd name="csX468" fmla="*/ 87308 w 149998"/>
                  <a:gd name="csY468" fmla="*/ 154328 h 186252"/>
                  <a:gd name="csX469" fmla="*/ 86691 w 149998"/>
                  <a:gd name="csY469" fmla="*/ 152819 h 186252"/>
                  <a:gd name="csX470" fmla="*/ 84839 w 149998"/>
                  <a:gd name="csY470" fmla="*/ 153264 h 186252"/>
                  <a:gd name="csX471" fmla="*/ 83125 w 149998"/>
                  <a:gd name="csY471" fmla="*/ 156488 h 186252"/>
                  <a:gd name="csX472" fmla="*/ 82130 w 149998"/>
                  <a:gd name="csY472" fmla="*/ 162523 h 186252"/>
                  <a:gd name="csX473" fmla="*/ 82130 w 149998"/>
                  <a:gd name="csY473" fmla="*/ 162797 h 186252"/>
                  <a:gd name="csX474" fmla="*/ 121701 w 149998"/>
                  <a:gd name="csY474" fmla="*/ 152922 h 186252"/>
                  <a:gd name="csX475" fmla="*/ 123175 w 149998"/>
                  <a:gd name="csY475" fmla="*/ 150350 h 186252"/>
                  <a:gd name="csX476" fmla="*/ 125541 w 149998"/>
                  <a:gd name="csY476" fmla="*/ 147950 h 186252"/>
                  <a:gd name="csX477" fmla="*/ 131199 w 149998"/>
                  <a:gd name="csY477" fmla="*/ 142086 h 186252"/>
                  <a:gd name="csX478" fmla="*/ 135657 w 149998"/>
                  <a:gd name="csY478" fmla="*/ 134954 h 186252"/>
                  <a:gd name="csX479" fmla="*/ 136651 w 149998"/>
                  <a:gd name="csY479" fmla="*/ 131868 h 186252"/>
                  <a:gd name="csX480" fmla="*/ 136343 w 149998"/>
                  <a:gd name="csY480" fmla="*/ 128953 h 186252"/>
                  <a:gd name="csX481" fmla="*/ 133531 w 149998"/>
                  <a:gd name="csY481" fmla="*/ 130256 h 186252"/>
                  <a:gd name="csX482" fmla="*/ 131062 w 149998"/>
                  <a:gd name="csY482" fmla="*/ 132622 h 186252"/>
                  <a:gd name="csX483" fmla="*/ 121187 w 149998"/>
                  <a:gd name="csY483" fmla="*/ 142258 h 186252"/>
                  <a:gd name="csX484" fmla="*/ 117312 w 149998"/>
                  <a:gd name="csY484" fmla="*/ 146990 h 186252"/>
                  <a:gd name="csX485" fmla="*/ 115529 w 149998"/>
                  <a:gd name="csY485" fmla="*/ 153676 h 186252"/>
                  <a:gd name="csX486" fmla="*/ 116043 w 149998"/>
                  <a:gd name="csY486" fmla="*/ 159403 h 186252"/>
                  <a:gd name="csX487" fmla="*/ 118409 w 149998"/>
                  <a:gd name="csY487" fmla="*/ 163312 h 186252"/>
                  <a:gd name="csX488" fmla="*/ 120398 w 149998"/>
                  <a:gd name="csY488" fmla="*/ 158339 h 186252"/>
                  <a:gd name="csX489" fmla="*/ 121598 w 149998"/>
                  <a:gd name="csY489" fmla="*/ 153093 h 186252"/>
                  <a:gd name="csX490" fmla="*/ 121667 w 149998"/>
                  <a:gd name="csY490" fmla="*/ 152887 h 186252"/>
                  <a:gd name="csX491" fmla="*/ 138503 w 149998"/>
                  <a:gd name="csY491" fmla="*/ 49778 h 186252"/>
                  <a:gd name="csX492" fmla="*/ 142721 w 149998"/>
                  <a:gd name="csY492" fmla="*/ 62225 h 186252"/>
                  <a:gd name="csX493" fmla="*/ 143201 w 149998"/>
                  <a:gd name="csY493" fmla="*/ 68431 h 186252"/>
                  <a:gd name="csX494" fmla="*/ 142138 w 149998"/>
                  <a:gd name="csY494" fmla="*/ 74363 h 186252"/>
                  <a:gd name="csX495" fmla="*/ 140218 w 149998"/>
                  <a:gd name="csY495" fmla="*/ 81701 h 186252"/>
                  <a:gd name="csX496" fmla="*/ 140080 w 149998"/>
                  <a:gd name="csY496" fmla="*/ 86193 h 186252"/>
                  <a:gd name="csX497" fmla="*/ 141246 w 149998"/>
                  <a:gd name="csY497" fmla="*/ 90514 h 186252"/>
                  <a:gd name="csX498" fmla="*/ 144949 w 149998"/>
                  <a:gd name="csY498" fmla="*/ 95555 h 186252"/>
                  <a:gd name="csX499" fmla="*/ 149202 w 149998"/>
                  <a:gd name="csY499" fmla="*/ 96858 h 186252"/>
                  <a:gd name="csX500" fmla="*/ 147041 w 149998"/>
                  <a:gd name="csY500" fmla="*/ 92503 h 186252"/>
                  <a:gd name="csX501" fmla="*/ 145875 w 149998"/>
                  <a:gd name="csY501" fmla="*/ 89485 h 186252"/>
                  <a:gd name="csX502" fmla="*/ 145533 w 149998"/>
                  <a:gd name="csY502" fmla="*/ 87325 h 186252"/>
                  <a:gd name="csX503" fmla="*/ 148516 w 149998"/>
                  <a:gd name="csY503" fmla="*/ 76215 h 186252"/>
                  <a:gd name="csX504" fmla="*/ 149956 w 149998"/>
                  <a:gd name="csY504" fmla="*/ 68808 h 186252"/>
                  <a:gd name="csX505" fmla="*/ 149476 w 149998"/>
                  <a:gd name="csY505" fmla="*/ 61402 h 186252"/>
                  <a:gd name="csX506" fmla="*/ 146493 w 149998"/>
                  <a:gd name="csY506" fmla="*/ 51629 h 186252"/>
                  <a:gd name="csX507" fmla="*/ 141486 w 149998"/>
                  <a:gd name="csY507" fmla="*/ 42988 h 186252"/>
                  <a:gd name="csX508" fmla="*/ 135417 w 149998"/>
                  <a:gd name="csY508" fmla="*/ 36336 h 186252"/>
                  <a:gd name="csX509" fmla="*/ 129039 w 149998"/>
                  <a:gd name="csY509" fmla="*/ 33318 h 186252"/>
                  <a:gd name="csX510" fmla="*/ 133222 w 149998"/>
                  <a:gd name="csY510" fmla="*/ 40759 h 186252"/>
                  <a:gd name="csX511" fmla="*/ 136446 w 149998"/>
                  <a:gd name="csY511" fmla="*/ 45868 h 186252"/>
                  <a:gd name="csX512" fmla="*/ 138297 w 149998"/>
                  <a:gd name="csY512" fmla="*/ 49332 h 186252"/>
                  <a:gd name="csX513" fmla="*/ 138503 w 149998"/>
                  <a:gd name="csY513" fmla="*/ 49709 h 186252"/>
                  <a:gd name="csX514" fmla="*/ 29289 w 149998"/>
                  <a:gd name="csY514" fmla="*/ 93806 h 186252"/>
                  <a:gd name="csX515" fmla="*/ 27232 w 149998"/>
                  <a:gd name="csY515" fmla="*/ 102138 h 186252"/>
                  <a:gd name="csX516" fmla="*/ 18728 w 149998"/>
                  <a:gd name="csY516" fmla="*/ 112219 h 186252"/>
                  <a:gd name="csX517" fmla="*/ 16911 w 149998"/>
                  <a:gd name="csY517" fmla="*/ 115477 h 186252"/>
                  <a:gd name="csX518" fmla="*/ 15573 w 149998"/>
                  <a:gd name="csY518" fmla="*/ 119317 h 186252"/>
                  <a:gd name="csX519" fmla="*/ 15573 w 149998"/>
                  <a:gd name="csY519" fmla="*/ 127341 h 186252"/>
                  <a:gd name="csX520" fmla="*/ 18179 w 149998"/>
                  <a:gd name="csY520" fmla="*/ 132793 h 186252"/>
                  <a:gd name="csX521" fmla="*/ 20614 w 149998"/>
                  <a:gd name="csY521" fmla="*/ 134680 h 186252"/>
                  <a:gd name="csX522" fmla="*/ 22123 w 149998"/>
                  <a:gd name="csY522" fmla="*/ 134611 h 186252"/>
                  <a:gd name="csX523" fmla="*/ 21780 w 149998"/>
                  <a:gd name="csY523" fmla="*/ 132931 h 186252"/>
                  <a:gd name="csX524" fmla="*/ 20751 w 149998"/>
                  <a:gd name="csY524" fmla="*/ 130290 h 186252"/>
                  <a:gd name="csX525" fmla="*/ 20374 w 149998"/>
                  <a:gd name="csY525" fmla="*/ 125284 h 186252"/>
                  <a:gd name="csX526" fmla="*/ 21711 w 149998"/>
                  <a:gd name="csY526" fmla="*/ 120518 h 186252"/>
                  <a:gd name="csX527" fmla="*/ 22226 w 149998"/>
                  <a:gd name="csY527" fmla="*/ 119455 h 186252"/>
                  <a:gd name="csX528" fmla="*/ 22877 w 149998"/>
                  <a:gd name="csY528" fmla="*/ 118358 h 186252"/>
                  <a:gd name="csX529" fmla="*/ 24352 w 149998"/>
                  <a:gd name="csY529" fmla="*/ 116232 h 186252"/>
                  <a:gd name="csX530" fmla="*/ 31827 w 149998"/>
                  <a:gd name="csY530" fmla="*/ 107762 h 186252"/>
                  <a:gd name="csX531" fmla="*/ 34742 w 149998"/>
                  <a:gd name="csY531" fmla="*/ 103853 h 186252"/>
                  <a:gd name="csX532" fmla="*/ 35942 w 149998"/>
                  <a:gd name="csY532" fmla="*/ 101075 h 186252"/>
                  <a:gd name="csX533" fmla="*/ 36456 w 149998"/>
                  <a:gd name="csY533" fmla="*/ 97784 h 186252"/>
                  <a:gd name="csX534" fmla="*/ 35221 w 149998"/>
                  <a:gd name="csY534" fmla="*/ 91885 h 186252"/>
                  <a:gd name="csX535" fmla="*/ 32855 w 149998"/>
                  <a:gd name="csY535" fmla="*/ 87668 h 186252"/>
                  <a:gd name="csX536" fmla="*/ 31141 w 149998"/>
                  <a:gd name="csY536" fmla="*/ 85062 h 186252"/>
                  <a:gd name="csX537" fmla="*/ 28981 w 149998"/>
                  <a:gd name="csY537" fmla="*/ 81324 h 186252"/>
                  <a:gd name="csX538" fmla="*/ 25723 w 149998"/>
                  <a:gd name="csY538" fmla="*/ 75872 h 186252"/>
                  <a:gd name="csX539" fmla="*/ 25346 w 149998"/>
                  <a:gd name="csY539" fmla="*/ 84342 h 186252"/>
                  <a:gd name="csX540" fmla="*/ 27678 w 149998"/>
                  <a:gd name="csY540" fmla="*/ 90239 h 186252"/>
                  <a:gd name="csX541" fmla="*/ 29187 w 149998"/>
                  <a:gd name="csY541" fmla="*/ 93532 h 186252"/>
                  <a:gd name="csX542" fmla="*/ 29324 w 149998"/>
                  <a:gd name="csY542" fmla="*/ 93874 h 186252"/>
                  <a:gd name="csX543" fmla="*/ 14991 w 149998"/>
                  <a:gd name="csY543" fmla="*/ 149219 h 186252"/>
                  <a:gd name="csX544" fmla="*/ 12487 w 149998"/>
                  <a:gd name="csY544" fmla="*/ 160465 h 186252"/>
                  <a:gd name="csX545" fmla="*/ 13790 w 149998"/>
                  <a:gd name="csY545" fmla="*/ 166021 h 186252"/>
                  <a:gd name="csX546" fmla="*/ 15128 w 149998"/>
                  <a:gd name="csY546" fmla="*/ 170032 h 186252"/>
                  <a:gd name="csX547" fmla="*/ 15231 w 149998"/>
                  <a:gd name="csY547" fmla="*/ 172501 h 186252"/>
                  <a:gd name="csX548" fmla="*/ 14065 w 149998"/>
                  <a:gd name="csY548" fmla="*/ 175073 h 186252"/>
                  <a:gd name="csX549" fmla="*/ 12213 w 149998"/>
                  <a:gd name="csY549" fmla="*/ 177370 h 186252"/>
                  <a:gd name="csX550" fmla="*/ 10944 w 149998"/>
                  <a:gd name="csY550" fmla="*/ 180114 h 186252"/>
                  <a:gd name="csX551" fmla="*/ 14305 w 149998"/>
                  <a:gd name="csY551" fmla="*/ 180388 h 186252"/>
                  <a:gd name="csX552" fmla="*/ 18145 w 149998"/>
                  <a:gd name="csY552" fmla="*/ 178296 h 186252"/>
                  <a:gd name="csX553" fmla="*/ 21231 w 149998"/>
                  <a:gd name="csY553" fmla="*/ 173804 h 186252"/>
                  <a:gd name="csX554" fmla="*/ 21403 w 149998"/>
                  <a:gd name="csY554" fmla="*/ 167872 h 186252"/>
                  <a:gd name="csX555" fmla="*/ 20031 w 149998"/>
                  <a:gd name="csY555" fmla="*/ 163277 h 186252"/>
                  <a:gd name="csX556" fmla="*/ 19483 w 149998"/>
                  <a:gd name="csY556" fmla="*/ 161460 h 186252"/>
                  <a:gd name="csX557" fmla="*/ 19174 w 149998"/>
                  <a:gd name="csY557" fmla="*/ 159883 h 186252"/>
                  <a:gd name="csX558" fmla="*/ 21026 w 149998"/>
                  <a:gd name="csY558" fmla="*/ 150864 h 186252"/>
                  <a:gd name="csX559" fmla="*/ 23974 w 149998"/>
                  <a:gd name="csY559" fmla="*/ 147435 h 186252"/>
                  <a:gd name="csX560" fmla="*/ 27026 w 149998"/>
                  <a:gd name="csY560" fmla="*/ 144109 h 186252"/>
                  <a:gd name="csX561" fmla="*/ 25209 w 149998"/>
                  <a:gd name="csY561" fmla="*/ 142909 h 186252"/>
                  <a:gd name="csX562" fmla="*/ 21128 w 149998"/>
                  <a:gd name="csY562" fmla="*/ 143629 h 186252"/>
                  <a:gd name="csX563" fmla="*/ 17185 w 149998"/>
                  <a:gd name="csY563" fmla="*/ 146304 h 186252"/>
                  <a:gd name="csX564" fmla="*/ 15128 w 149998"/>
                  <a:gd name="csY564" fmla="*/ 148876 h 186252"/>
                  <a:gd name="csX565" fmla="*/ 14922 w 149998"/>
                  <a:gd name="csY565" fmla="*/ 149184 h 186252"/>
                  <a:gd name="csX566" fmla="*/ 62345 w 149998"/>
                  <a:gd name="csY566" fmla="*/ 160637 h 186252"/>
                  <a:gd name="csX567" fmla="*/ 62653 w 149998"/>
                  <a:gd name="csY567" fmla="*/ 165712 h 186252"/>
                  <a:gd name="csX568" fmla="*/ 62859 w 149998"/>
                  <a:gd name="csY568" fmla="*/ 168112 h 186252"/>
                  <a:gd name="csX569" fmla="*/ 62859 w 149998"/>
                  <a:gd name="csY569" fmla="*/ 168729 h 186252"/>
                  <a:gd name="csX570" fmla="*/ 62859 w 149998"/>
                  <a:gd name="csY570" fmla="*/ 168832 h 186252"/>
                  <a:gd name="csX571" fmla="*/ 62448 w 149998"/>
                  <a:gd name="csY571" fmla="*/ 169552 h 186252"/>
                  <a:gd name="csX572" fmla="*/ 61316 w 149998"/>
                  <a:gd name="csY572" fmla="*/ 171473 h 186252"/>
                  <a:gd name="csX573" fmla="*/ 60390 w 149998"/>
                  <a:gd name="csY573" fmla="*/ 173633 h 186252"/>
                  <a:gd name="csX574" fmla="*/ 60871 w 149998"/>
                  <a:gd name="csY574" fmla="*/ 176033 h 186252"/>
                  <a:gd name="csX575" fmla="*/ 63202 w 149998"/>
                  <a:gd name="csY575" fmla="*/ 175759 h 186252"/>
                  <a:gd name="csX576" fmla="*/ 65122 w 149998"/>
                  <a:gd name="csY576" fmla="*/ 175005 h 186252"/>
                  <a:gd name="csX577" fmla="*/ 67248 w 149998"/>
                  <a:gd name="csY577" fmla="*/ 173736 h 186252"/>
                  <a:gd name="csX578" fmla="*/ 69237 w 149998"/>
                  <a:gd name="csY578" fmla="*/ 170787 h 186252"/>
                  <a:gd name="csX579" fmla="*/ 69649 w 149998"/>
                  <a:gd name="csY579" fmla="*/ 167015 h 186252"/>
                  <a:gd name="csX580" fmla="*/ 69409 w 149998"/>
                  <a:gd name="csY580" fmla="*/ 164580 h 186252"/>
                  <a:gd name="csX581" fmla="*/ 67969 w 149998"/>
                  <a:gd name="csY581" fmla="*/ 158065 h 186252"/>
                  <a:gd name="csX582" fmla="*/ 64402 w 149998"/>
                  <a:gd name="csY582" fmla="*/ 153093 h 186252"/>
                  <a:gd name="csX583" fmla="*/ 62414 w 149998"/>
                  <a:gd name="csY583" fmla="*/ 160363 h 186252"/>
                  <a:gd name="csX584" fmla="*/ 62414 w 149998"/>
                  <a:gd name="csY584" fmla="*/ 160534 h 186252"/>
                  <a:gd name="csX585" fmla="*/ 13482 w 149998"/>
                  <a:gd name="csY585" fmla="*/ 46554 h 186252"/>
                  <a:gd name="csX586" fmla="*/ 17459 w 149998"/>
                  <a:gd name="csY586" fmla="*/ 47823 h 186252"/>
                  <a:gd name="csX587" fmla="*/ 20271 w 149998"/>
                  <a:gd name="csY587" fmla="*/ 49297 h 186252"/>
                  <a:gd name="csX588" fmla="*/ 24249 w 149998"/>
                  <a:gd name="csY588" fmla="*/ 54235 h 186252"/>
                  <a:gd name="csX589" fmla="*/ 25758 w 149998"/>
                  <a:gd name="csY589" fmla="*/ 60613 h 186252"/>
                  <a:gd name="csX590" fmla="*/ 25860 w 149998"/>
                  <a:gd name="csY590" fmla="*/ 63322 h 186252"/>
                  <a:gd name="csX591" fmla="*/ 26478 w 149998"/>
                  <a:gd name="csY591" fmla="*/ 65997 h 186252"/>
                  <a:gd name="csX592" fmla="*/ 29221 w 149998"/>
                  <a:gd name="csY592" fmla="*/ 64179 h 186252"/>
                  <a:gd name="csX593" fmla="*/ 30798 w 149998"/>
                  <a:gd name="csY593" fmla="*/ 60167 h 186252"/>
                  <a:gd name="csX594" fmla="*/ 30044 w 149998"/>
                  <a:gd name="csY594" fmla="*/ 50737 h 186252"/>
                  <a:gd name="csX595" fmla="*/ 24146 w 149998"/>
                  <a:gd name="csY595" fmla="*/ 43228 h 186252"/>
                  <a:gd name="csX596" fmla="*/ 21197 w 149998"/>
                  <a:gd name="csY596" fmla="*/ 41548 h 186252"/>
                  <a:gd name="csX597" fmla="*/ 18076 w 149998"/>
                  <a:gd name="csY597" fmla="*/ 40622 h 186252"/>
                  <a:gd name="csX598" fmla="*/ 13687 w 149998"/>
                  <a:gd name="csY598" fmla="*/ 39799 h 186252"/>
                  <a:gd name="csX599" fmla="*/ 12727 w 149998"/>
                  <a:gd name="csY599" fmla="*/ 39285 h 186252"/>
                  <a:gd name="csX600" fmla="*/ 10773 w 149998"/>
                  <a:gd name="csY600" fmla="*/ 37330 h 186252"/>
                  <a:gd name="csX601" fmla="*/ 7824 w 149998"/>
                  <a:gd name="csY601" fmla="*/ 35273 h 186252"/>
                  <a:gd name="csX602" fmla="*/ 5904 w 149998"/>
                  <a:gd name="csY602" fmla="*/ 35787 h 186252"/>
                  <a:gd name="csX603" fmla="*/ 6487 w 149998"/>
                  <a:gd name="csY603" fmla="*/ 37776 h 186252"/>
                  <a:gd name="csX604" fmla="*/ 7687 w 149998"/>
                  <a:gd name="csY604" fmla="*/ 40896 h 186252"/>
                  <a:gd name="csX605" fmla="*/ 8750 w 149998"/>
                  <a:gd name="csY605" fmla="*/ 42954 h 186252"/>
                  <a:gd name="csX606" fmla="*/ 10430 w 149998"/>
                  <a:gd name="csY606" fmla="*/ 44874 h 186252"/>
                  <a:gd name="csX607" fmla="*/ 13173 w 149998"/>
                  <a:gd name="csY607" fmla="*/ 46485 h 186252"/>
                  <a:gd name="csX608" fmla="*/ 13482 w 149998"/>
                  <a:gd name="csY608" fmla="*/ 46588 h 186252"/>
                  <a:gd name="csX609" fmla="*/ 10739 w 149998"/>
                  <a:gd name="csY609" fmla="*/ 67780 h 186252"/>
                  <a:gd name="csX610" fmla="*/ 11802 w 149998"/>
                  <a:gd name="csY610" fmla="*/ 70763 h 186252"/>
                  <a:gd name="csX611" fmla="*/ 12350 w 149998"/>
                  <a:gd name="csY611" fmla="*/ 73300 h 186252"/>
                  <a:gd name="csX612" fmla="*/ 12556 w 149998"/>
                  <a:gd name="csY612" fmla="*/ 78855 h 186252"/>
                  <a:gd name="csX613" fmla="*/ 12865 w 149998"/>
                  <a:gd name="csY613" fmla="*/ 85336 h 186252"/>
                  <a:gd name="csX614" fmla="*/ 13550 w 149998"/>
                  <a:gd name="csY614" fmla="*/ 87908 h 186252"/>
                  <a:gd name="csX615" fmla="*/ 15231 w 149998"/>
                  <a:gd name="csY615" fmla="*/ 89691 h 186252"/>
                  <a:gd name="csX616" fmla="*/ 16945 w 149998"/>
                  <a:gd name="csY616" fmla="*/ 87462 h 186252"/>
                  <a:gd name="csX617" fmla="*/ 17837 w 149998"/>
                  <a:gd name="csY617" fmla="*/ 84719 h 186252"/>
                  <a:gd name="csX618" fmla="*/ 19139 w 149998"/>
                  <a:gd name="csY618" fmla="*/ 78821 h 186252"/>
                  <a:gd name="csX619" fmla="*/ 19002 w 149998"/>
                  <a:gd name="csY619" fmla="*/ 71963 h 186252"/>
                  <a:gd name="csX620" fmla="*/ 17425 w 149998"/>
                  <a:gd name="csY620" fmla="*/ 67059 h 186252"/>
                  <a:gd name="csX621" fmla="*/ 15402 w 149998"/>
                  <a:gd name="csY621" fmla="*/ 63562 h 186252"/>
                  <a:gd name="csX622" fmla="*/ 13790 w 149998"/>
                  <a:gd name="csY622" fmla="*/ 60442 h 186252"/>
                  <a:gd name="csX623" fmla="*/ 11356 w 149998"/>
                  <a:gd name="csY623" fmla="*/ 57836 h 186252"/>
                  <a:gd name="csX624" fmla="*/ 9676 w 149998"/>
                  <a:gd name="csY624" fmla="*/ 62225 h 186252"/>
                  <a:gd name="csX625" fmla="*/ 10670 w 149998"/>
                  <a:gd name="csY625" fmla="*/ 67574 h 186252"/>
                  <a:gd name="csX626" fmla="*/ 10739 w 149998"/>
                  <a:gd name="csY626" fmla="*/ 67780 h 186252"/>
                  <a:gd name="csX627" fmla="*/ 18865 w 149998"/>
                  <a:gd name="csY627" fmla="*/ 24574 h 186252"/>
                  <a:gd name="csX628" fmla="*/ 33679 w 149998"/>
                  <a:gd name="csY628" fmla="*/ 14493 h 186252"/>
                  <a:gd name="csX629" fmla="*/ 39576 w 149998"/>
                  <a:gd name="csY629" fmla="*/ 10310 h 186252"/>
                  <a:gd name="csX630" fmla="*/ 41840 w 149998"/>
                  <a:gd name="csY630" fmla="*/ 9178 h 186252"/>
                  <a:gd name="csX631" fmla="*/ 43931 w 149998"/>
                  <a:gd name="csY631" fmla="*/ 7635 h 186252"/>
                  <a:gd name="csX632" fmla="*/ 41360 w 149998"/>
                  <a:gd name="csY632" fmla="*/ 5440 h 186252"/>
                  <a:gd name="csX633" fmla="*/ 37245 w 149998"/>
                  <a:gd name="csY633" fmla="*/ 5406 h 186252"/>
                  <a:gd name="csX634" fmla="*/ 29564 w 149998"/>
                  <a:gd name="csY634" fmla="*/ 8835 h 186252"/>
                  <a:gd name="csX635" fmla="*/ 26306 w 149998"/>
                  <a:gd name="csY635" fmla="*/ 11407 h 186252"/>
                  <a:gd name="csX636" fmla="*/ 23392 w 149998"/>
                  <a:gd name="csY636" fmla="*/ 13842 h 186252"/>
                  <a:gd name="csX637" fmla="*/ 15402 w 149998"/>
                  <a:gd name="csY637" fmla="*/ 18917 h 186252"/>
                  <a:gd name="csX638" fmla="*/ 11527 w 149998"/>
                  <a:gd name="csY638" fmla="*/ 19397 h 186252"/>
                  <a:gd name="csX639" fmla="*/ 7481 w 149998"/>
                  <a:gd name="csY639" fmla="*/ 19602 h 186252"/>
                  <a:gd name="csX640" fmla="*/ 7961 w 149998"/>
                  <a:gd name="csY640" fmla="*/ 21797 h 186252"/>
                  <a:gd name="csX641" fmla="*/ 11253 w 149998"/>
                  <a:gd name="csY641" fmla="*/ 24300 h 186252"/>
                  <a:gd name="csX642" fmla="*/ 15710 w 149998"/>
                  <a:gd name="csY642" fmla="*/ 25123 h 186252"/>
                  <a:gd name="csX643" fmla="*/ 18625 w 149998"/>
                  <a:gd name="csY643" fmla="*/ 24677 h 186252"/>
                  <a:gd name="csX644" fmla="*/ 18934 w 149998"/>
                  <a:gd name="csY644" fmla="*/ 24574 h 186252"/>
                  <a:gd name="csX645" fmla="*/ 66837 w 149998"/>
                  <a:gd name="csY645" fmla="*/ 8115 h 186252"/>
                  <a:gd name="csX646" fmla="*/ 72701 w 149998"/>
                  <a:gd name="csY646" fmla="*/ 10858 h 186252"/>
                  <a:gd name="csX647" fmla="*/ 79284 w 149998"/>
                  <a:gd name="csY647" fmla="*/ 11887 h 186252"/>
                  <a:gd name="csX648" fmla="*/ 91320 w 149998"/>
                  <a:gd name="csY648" fmla="*/ 10618 h 186252"/>
                  <a:gd name="csX649" fmla="*/ 96669 w 149998"/>
                  <a:gd name="csY649" fmla="*/ 10035 h 186252"/>
                  <a:gd name="csX650" fmla="*/ 100956 w 149998"/>
                  <a:gd name="csY650" fmla="*/ 10138 h 186252"/>
                  <a:gd name="csX651" fmla="*/ 101950 w 149998"/>
                  <a:gd name="csY651" fmla="*/ 10550 h 186252"/>
                  <a:gd name="csX652" fmla="*/ 103836 w 149998"/>
                  <a:gd name="csY652" fmla="*/ 11921 h 186252"/>
                  <a:gd name="csX653" fmla="*/ 106168 w 149998"/>
                  <a:gd name="csY653" fmla="*/ 13293 h 186252"/>
                  <a:gd name="csX654" fmla="*/ 107676 w 149998"/>
                  <a:gd name="csY654" fmla="*/ 13121 h 186252"/>
                  <a:gd name="csX655" fmla="*/ 107265 w 149998"/>
                  <a:gd name="csY655" fmla="*/ 11475 h 186252"/>
                  <a:gd name="csX656" fmla="*/ 105962 w 149998"/>
                  <a:gd name="csY656" fmla="*/ 8938 h 186252"/>
                  <a:gd name="csX657" fmla="*/ 103836 w 149998"/>
                  <a:gd name="csY657" fmla="*/ 6092 h 186252"/>
                  <a:gd name="csX658" fmla="*/ 101538 w 149998"/>
                  <a:gd name="csY658" fmla="*/ 4617 h 186252"/>
                  <a:gd name="csX659" fmla="*/ 95743 w 149998"/>
                  <a:gd name="csY659" fmla="*/ 3349 h 186252"/>
                  <a:gd name="csX660" fmla="*/ 90120 w 149998"/>
                  <a:gd name="csY660" fmla="*/ 3486 h 186252"/>
                  <a:gd name="csX661" fmla="*/ 79798 w 149998"/>
                  <a:gd name="csY661" fmla="*/ 4480 h 186252"/>
                  <a:gd name="csX662" fmla="*/ 73352 w 149998"/>
                  <a:gd name="csY662" fmla="*/ 3657 h 186252"/>
                  <a:gd name="csX663" fmla="*/ 66117 w 149998"/>
                  <a:gd name="csY663" fmla="*/ 880 h 186252"/>
                  <a:gd name="csX664" fmla="*/ 58093 w 149998"/>
                  <a:gd name="csY664" fmla="*/ 126 h 186252"/>
                  <a:gd name="csX665" fmla="*/ 52264 w 149998"/>
                  <a:gd name="csY665" fmla="*/ 3040 h 186252"/>
                  <a:gd name="csX666" fmla="*/ 59087 w 149998"/>
                  <a:gd name="csY666" fmla="*/ 4995 h 186252"/>
                  <a:gd name="csX667" fmla="*/ 63682 w 149998"/>
                  <a:gd name="csY667" fmla="*/ 6504 h 186252"/>
                  <a:gd name="csX668" fmla="*/ 66528 w 149998"/>
                  <a:gd name="csY668" fmla="*/ 7943 h 186252"/>
                  <a:gd name="csX669" fmla="*/ 66837 w 149998"/>
                  <a:gd name="csY669" fmla="*/ 8115 h 186252"/>
                  <a:gd name="csX670" fmla="*/ 115940 w 149998"/>
                  <a:gd name="csY670" fmla="*/ 20768 h 186252"/>
                  <a:gd name="csX671" fmla="*/ 120775 w 149998"/>
                  <a:gd name="csY671" fmla="*/ 25911 h 186252"/>
                  <a:gd name="csX672" fmla="*/ 123621 w 149998"/>
                  <a:gd name="csY672" fmla="*/ 27832 h 186252"/>
                  <a:gd name="csX673" fmla="*/ 126742 w 149998"/>
                  <a:gd name="csY673" fmla="*/ 27695 h 186252"/>
                  <a:gd name="csX674" fmla="*/ 126707 w 149998"/>
                  <a:gd name="csY674" fmla="*/ 23511 h 186252"/>
                  <a:gd name="csX675" fmla="*/ 122627 w 149998"/>
                  <a:gd name="csY675" fmla="*/ 17648 h 186252"/>
                  <a:gd name="csX676" fmla="*/ 118512 w 149998"/>
                  <a:gd name="csY676" fmla="*/ 14870 h 186252"/>
                  <a:gd name="csX677" fmla="*/ 113746 w 149998"/>
                  <a:gd name="csY677" fmla="*/ 15042 h 186252"/>
                  <a:gd name="csX678" fmla="*/ 115872 w 149998"/>
                  <a:gd name="csY678" fmla="*/ 20665 h 186252"/>
                  <a:gd name="csX679" fmla="*/ 115940 w 149998"/>
                  <a:gd name="csY679" fmla="*/ 20734 h 186252"/>
                  <a:gd name="csX680" fmla="*/ 4875 w 149998"/>
                  <a:gd name="csY680" fmla="*/ 108002 h 186252"/>
                  <a:gd name="csX681" fmla="*/ 2337 w 149998"/>
                  <a:gd name="csY681" fmla="*/ 117054 h 186252"/>
                  <a:gd name="csX682" fmla="*/ 4018 w 149998"/>
                  <a:gd name="csY682" fmla="*/ 125593 h 186252"/>
                  <a:gd name="csX683" fmla="*/ 6315 w 149998"/>
                  <a:gd name="csY683" fmla="*/ 132554 h 186252"/>
                  <a:gd name="csX684" fmla="*/ 7035 w 149998"/>
                  <a:gd name="csY684" fmla="*/ 138691 h 186252"/>
                  <a:gd name="csX685" fmla="*/ 3400 w 149998"/>
                  <a:gd name="csY685" fmla="*/ 151276 h 186252"/>
                  <a:gd name="csX686" fmla="*/ 1206 w 149998"/>
                  <a:gd name="csY686" fmla="*/ 156145 h 186252"/>
                  <a:gd name="csX687" fmla="*/ 177 w 149998"/>
                  <a:gd name="csY687" fmla="*/ 160534 h 186252"/>
                  <a:gd name="csX688" fmla="*/ 4326 w 149998"/>
                  <a:gd name="csY688" fmla="*/ 157791 h 186252"/>
                  <a:gd name="csX689" fmla="*/ 8441 w 149998"/>
                  <a:gd name="csY689" fmla="*/ 152579 h 186252"/>
                  <a:gd name="csX690" fmla="*/ 13653 w 149998"/>
                  <a:gd name="csY690" fmla="*/ 138589 h 186252"/>
                  <a:gd name="csX691" fmla="*/ 12830 w 149998"/>
                  <a:gd name="csY691" fmla="*/ 130428 h 186252"/>
                  <a:gd name="csX692" fmla="*/ 10567 w 149998"/>
                  <a:gd name="csY692" fmla="*/ 123604 h 186252"/>
                  <a:gd name="csX693" fmla="*/ 8818 w 149998"/>
                  <a:gd name="csY693" fmla="*/ 115545 h 186252"/>
                  <a:gd name="csX694" fmla="*/ 9573 w 149998"/>
                  <a:gd name="csY694" fmla="*/ 112219 h 186252"/>
                  <a:gd name="csX695" fmla="*/ 11664 w 149998"/>
                  <a:gd name="csY695" fmla="*/ 108928 h 186252"/>
                  <a:gd name="csX696" fmla="*/ 13893 w 149998"/>
                  <a:gd name="csY696" fmla="*/ 106459 h 186252"/>
                  <a:gd name="csX697" fmla="*/ 17665 w 149998"/>
                  <a:gd name="csY697" fmla="*/ 102481 h 186252"/>
                  <a:gd name="csX698" fmla="*/ 20683 w 149998"/>
                  <a:gd name="csY698" fmla="*/ 97920 h 186252"/>
                  <a:gd name="csX699" fmla="*/ 20991 w 149998"/>
                  <a:gd name="csY699" fmla="*/ 95109 h 186252"/>
                  <a:gd name="csX700" fmla="*/ 19997 w 149998"/>
                  <a:gd name="csY700" fmla="*/ 95246 h 186252"/>
                  <a:gd name="csX701" fmla="*/ 19311 w 149998"/>
                  <a:gd name="csY701" fmla="*/ 95726 h 186252"/>
                  <a:gd name="csX702" fmla="*/ 18454 w 149998"/>
                  <a:gd name="csY702" fmla="*/ 96343 h 186252"/>
                  <a:gd name="csX703" fmla="*/ 13790 w 149998"/>
                  <a:gd name="csY703" fmla="*/ 99738 h 186252"/>
                  <a:gd name="csX704" fmla="*/ 8441 w 149998"/>
                  <a:gd name="csY704" fmla="*/ 103784 h 186252"/>
                  <a:gd name="csX705" fmla="*/ 5149 w 149998"/>
                  <a:gd name="csY705" fmla="*/ 107419 h 186252"/>
                  <a:gd name="csX706" fmla="*/ 4841 w 149998"/>
                  <a:gd name="csY706" fmla="*/ 107899 h 186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Lst>
                <a:rect l="l" t="t" r="r" b="b"/>
                <a:pathLst>
                  <a:path w="149998" h="186252">
                    <a:moveTo>
                      <a:pt x="93823" y="89005"/>
                    </a:moveTo>
                    <a:cubicBezTo>
                      <a:pt x="93480" y="87668"/>
                      <a:pt x="92143" y="82799"/>
                      <a:pt x="92246" y="78032"/>
                    </a:cubicBezTo>
                    <a:cubicBezTo>
                      <a:pt x="92280" y="75666"/>
                      <a:pt x="92760" y="73369"/>
                      <a:pt x="93412" y="71826"/>
                    </a:cubicBezTo>
                    <a:cubicBezTo>
                      <a:pt x="94098" y="70283"/>
                      <a:pt x="94886" y="69563"/>
                      <a:pt x="95366" y="69803"/>
                    </a:cubicBezTo>
                    <a:cubicBezTo>
                      <a:pt x="95846" y="70043"/>
                      <a:pt x="95949" y="70900"/>
                      <a:pt x="96052" y="72100"/>
                    </a:cubicBezTo>
                    <a:cubicBezTo>
                      <a:pt x="96155" y="73300"/>
                      <a:pt x="96292" y="74809"/>
                      <a:pt x="96532" y="76352"/>
                    </a:cubicBezTo>
                    <a:cubicBezTo>
                      <a:pt x="97012" y="79472"/>
                      <a:pt x="98075" y="82867"/>
                      <a:pt x="98452" y="83965"/>
                    </a:cubicBezTo>
                    <a:cubicBezTo>
                      <a:pt x="99378" y="86639"/>
                      <a:pt x="100510" y="89520"/>
                      <a:pt x="101504" y="92571"/>
                    </a:cubicBezTo>
                    <a:cubicBezTo>
                      <a:pt x="102464" y="95658"/>
                      <a:pt x="103287" y="98984"/>
                      <a:pt x="103459" y="102481"/>
                    </a:cubicBezTo>
                    <a:cubicBezTo>
                      <a:pt x="103733" y="107350"/>
                      <a:pt x="102841" y="112116"/>
                      <a:pt x="101573" y="116368"/>
                    </a:cubicBezTo>
                    <a:cubicBezTo>
                      <a:pt x="100304" y="120620"/>
                      <a:pt x="98658" y="124701"/>
                      <a:pt x="96635" y="128302"/>
                    </a:cubicBezTo>
                    <a:cubicBezTo>
                      <a:pt x="96155" y="129193"/>
                      <a:pt x="94852" y="131593"/>
                      <a:pt x="93446" y="133548"/>
                    </a:cubicBezTo>
                    <a:cubicBezTo>
                      <a:pt x="92040" y="135503"/>
                      <a:pt x="90531" y="137045"/>
                      <a:pt x="89880" y="136565"/>
                    </a:cubicBezTo>
                    <a:cubicBezTo>
                      <a:pt x="89263" y="136119"/>
                      <a:pt x="89640" y="134302"/>
                      <a:pt x="90154" y="132382"/>
                    </a:cubicBezTo>
                    <a:cubicBezTo>
                      <a:pt x="90703" y="130462"/>
                      <a:pt x="91286" y="128404"/>
                      <a:pt x="91526" y="127581"/>
                    </a:cubicBezTo>
                    <a:cubicBezTo>
                      <a:pt x="92623" y="123398"/>
                      <a:pt x="94063" y="119043"/>
                      <a:pt x="95126" y="114826"/>
                    </a:cubicBezTo>
                    <a:cubicBezTo>
                      <a:pt x="96189" y="110539"/>
                      <a:pt x="96943" y="106390"/>
                      <a:pt x="96669" y="102378"/>
                    </a:cubicBezTo>
                    <a:cubicBezTo>
                      <a:pt x="96395" y="98298"/>
                      <a:pt x="95161" y="94012"/>
                      <a:pt x="93892" y="89451"/>
                    </a:cubicBezTo>
                    <a:lnTo>
                      <a:pt x="93789" y="89005"/>
                    </a:lnTo>
                    <a:close/>
                    <a:moveTo>
                      <a:pt x="107128" y="81084"/>
                    </a:moveTo>
                    <a:cubicBezTo>
                      <a:pt x="106442" y="78204"/>
                      <a:pt x="106613" y="75084"/>
                      <a:pt x="107539" y="72375"/>
                    </a:cubicBezTo>
                    <a:cubicBezTo>
                      <a:pt x="108019" y="71003"/>
                      <a:pt x="108637" y="69871"/>
                      <a:pt x="109562" y="68431"/>
                    </a:cubicBezTo>
                    <a:cubicBezTo>
                      <a:pt x="110454" y="66991"/>
                      <a:pt x="111585" y="65414"/>
                      <a:pt x="112443" y="63253"/>
                    </a:cubicBezTo>
                    <a:cubicBezTo>
                      <a:pt x="112888" y="62156"/>
                      <a:pt x="113231" y="60887"/>
                      <a:pt x="113334" y="59516"/>
                    </a:cubicBezTo>
                    <a:cubicBezTo>
                      <a:pt x="113437" y="58144"/>
                      <a:pt x="113266" y="56704"/>
                      <a:pt x="112957" y="55504"/>
                    </a:cubicBezTo>
                    <a:cubicBezTo>
                      <a:pt x="112271" y="53035"/>
                      <a:pt x="111208" y="51286"/>
                      <a:pt x="110420" y="49812"/>
                    </a:cubicBezTo>
                    <a:cubicBezTo>
                      <a:pt x="109597" y="48303"/>
                      <a:pt x="109117" y="47137"/>
                      <a:pt x="108979" y="46177"/>
                    </a:cubicBezTo>
                    <a:cubicBezTo>
                      <a:pt x="108808" y="45114"/>
                      <a:pt x="108911" y="43742"/>
                      <a:pt x="109185" y="42131"/>
                    </a:cubicBezTo>
                    <a:cubicBezTo>
                      <a:pt x="109425" y="40553"/>
                      <a:pt x="109871" y="38736"/>
                      <a:pt x="110111" y="36644"/>
                    </a:cubicBezTo>
                    <a:cubicBezTo>
                      <a:pt x="110248" y="35581"/>
                      <a:pt x="110214" y="34381"/>
                      <a:pt x="110214" y="33284"/>
                    </a:cubicBezTo>
                    <a:cubicBezTo>
                      <a:pt x="110111" y="32152"/>
                      <a:pt x="110008" y="31021"/>
                      <a:pt x="109734" y="29923"/>
                    </a:cubicBezTo>
                    <a:cubicBezTo>
                      <a:pt x="109528" y="28826"/>
                      <a:pt x="109117" y="27798"/>
                      <a:pt x="108739" y="26769"/>
                    </a:cubicBezTo>
                    <a:cubicBezTo>
                      <a:pt x="108293" y="25809"/>
                      <a:pt x="107848" y="24814"/>
                      <a:pt x="107299" y="23957"/>
                    </a:cubicBezTo>
                    <a:cubicBezTo>
                      <a:pt x="106236" y="22174"/>
                      <a:pt x="104899" y="20631"/>
                      <a:pt x="103459" y="19397"/>
                    </a:cubicBezTo>
                    <a:cubicBezTo>
                      <a:pt x="103150" y="19156"/>
                      <a:pt x="102773" y="18814"/>
                      <a:pt x="102293" y="18436"/>
                    </a:cubicBezTo>
                    <a:cubicBezTo>
                      <a:pt x="101779" y="18094"/>
                      <a:pt x="101196" y="17648"/>
                      <a:pt x="100544" y="17271"/>
                    </a:cubicBezTo>
                    <a:cubicBezTo>
                      <a:pt x="99207" y="16516"/>
                      <a:pt x="97595" y="15762"/>
                      <a:pt x="95949" y="15453"/>
                    </a:cubicBezTo>
                    <a:cubicBezTo>
                      <a:pt x="95161" y="15213"/>
                      <a:pt x="94303" y="15247"/>
                      <a:pt x="93583" y="15179"/>
                    </a:cubicBezTo>
                    <a:cubicBezTo>
                      <a:pt x="92829" y="15179"/>
                      <a:pt x="92143" y="15282"/>
                      <a:pt x="91594" y="15350"/>
                    </a:cubicBezTo>
                    <a:cubicBezTo>
                      <a:pt x="90463" y="15659"/>
                      <a:pt x="89777" y="16036"/>
                      <a:pt x="89777" y="16447"/>
                    </a:cubicBezTo>
                    <a:cubicBezTo>
                      <a:pt x="89777" y="16893"/>
                      <a:pt x="90566" y="17202"/>
                      <a:pt x="91697" y="17545"/>
                    </a:cubicBezTo>
                    <a:cubicBezTo>
                      <a:pt x="92829" y="17956"/>
                      <a:pt x="94303" y="18436"/>
                      <a:pt x="95709" y="19328"/>
                    </a:cubicBezTo>
                    <a:cubicBezTo>
                      <a:pt x="97115" y="20185"/>
                      <a:pt x="98452" y="21214"/>
                      <a:pt x="99447" y="22311"/>
                    </a:cubicBezTo>
                    <a:cubicBezTo>
                      <a:pt x="99961" y="22860"/>
                      <a:pt x="100372" y="23374"/>
                      <a:pt x="100750" y="23820"/>
                    </a:cubicBezTo>
                    <a:cubicBezTo>
                      <a:pt x="101093" y="24300"/>
                      <a:pt x="101333" y="24677"/>
                      <a:pt x="101538" y="24986"/>
                    </a:cubicBezTo>
                    <a:cubicBezTo>
                      <a:pt x="102944" y="27317"/>
                      <a:pt x="103904" y="29992"/>
                      <a:pt x="104042" y="32633"/>
                    </a:cubicBezTo>
                    <a:lnTo>
                      <a:pt x="104042" y="33627"/>
                    </a:lnTo>
                    <a:cubicBezTo>
                      <a:pt x="104042" y="33936"/>
                      <a:pt x="104042" y="34278"/>
                      <a:pt x="104042" y="34587"/>
                    </a:cubicBezTo>
                    <a:cubicBezTo>
                      <a:pt x="104042" y="35204"/>
                      <a:pt x="103904" y="35924"/>
                      <a:pt x="103767" y="36644"/>
                    </a:cubicBezTo>
                    <a:cubicBezTo>
                      <a:pt x="103493" y="38085"/>
                      <a:pt x="103082" y="39662"/>
                      <a:pt x="102739" y="41479"/>
                    </a:cubicBezTo>
                    <a:cubicBezTo>
                      <a:pt x="102430" y="43262"/>
                      <a:pt x="102190" y="45388"/>
                      <a:pt x="102533" y="47652"/>
                    </a:cubicBezTo>
                    <a:cubicBezTo>
                      <a:pt x="102876" y="49983"/>
                      <a:pt x="103836" y="51903"/>
                      <a:pt x="104625" y="53412"/>
                    </a:cubicBezTo>
                    <a:cubicBezTo>
                      <a:pt x="105448" y="54955"/>
                      <a:pt x="106133" y="56224"/>
                      <a:pt x="106476" y="57252"/>
                    </a:cubicBezTo>
                    <a:cubicBezTo>
                      <a:pt x="106819" y="58316"/>
                      <a:pt x="106785" y="58864"/>
                      <a:pt x="106579" y="59722"/>
                    </a:cubicBezTo>
                    <a:cubicBezTo>
                      <a:pt x="106270" y="60956"/>
                      <a:pt x="105173" y="62671"/>
                      <a:pt x="103904" y="64797"/>
                    </a:cubicBezTo>
                    <a:cubicBezTo>
                      <a:pt x="103287" y="65859"/>
                      <a:pt x="102567" y="67128"/>
                      <a:pt x="102053" y="68500"/>
                    </a:cubicBezTo>
                    <a:cubicBezTo>
                      <a:pt x="101504" y="69871"/>
                      <a:pt x="101127" y="71277"/>
                      <a:pt x="100853" y="72717"/>
                    </a:cubicBezTo>
                    <a:cubicBezTo>
                      <a:pt x="100338" y="75598"/>
                      <a:pt x="100407" y="78581"/>
                      <a:pt x="101024" y="81427"/>
                    </a:cubicBezTo>
                    <a:cubicBezTo>
                      <a:pt x="101607" y="84239"/>
                      <a:pt x="102944" y="87016"/>
                      <a:pt x="104282" y="89039"/>
                    </a:cubicBezTo>
                    <a:cubicBezTo>
                      <a:pt x="104796" y="89897"/>
                      <a:pt x="105928" y="91474"/>
                      <a:pt x="106922" y="93223"/>
                    </a:cubicBezTo>
                    <a:cubicBezTo>
                      <a:pt x="107882" y="94903"/>
                      <a:pt x="108671" y="97166"/>
                      <a:pt x="108979" y="99532"/>
                    </a:cubicBezTo>
                    <a:cubicBezTo>
                      <a:pt x="109322" y="101898"/>
                      <a:pt x="109185" y="104230"/>
                      <a:pt x="108979" y="106013"/>
                    </a:cubicBezTo>
                    <a:cubicBezTo>
                      <a:pt x="108774" y="107796"/>
                      <a:pt x="108568" y="109065"/>
                      <a:pt x="108979" y="109374"/>
                    </a:cubicBezTo>
                    <a:cubicBezTo>
                      <a:pt x="109391" y="109716"/>
                      <a:pt x="110591" y="108687"/>
                      <a:pt x="111654" y="106390"/>
                    </a:cubicBezTo>
                    <a:cubicBezTo>
                      <a:pt x="112717" y="104127"/>
                      <a:pt x="113471" y="100595"/>
                      <a:pt x="113128" y="96823"/>
                    </a:cubicBezTo>
                    <a:cubicBezTo>
                      <a:pt x="112957" y="94937"/>
                      <a:pt x="112546" y="93051"/>
                      <a:pt x="111860" y="91303"/>
                    </a:cubicBezTo>
                    <a:cubicBezTo>
                      <a:pt x="111208" y="89520"/>
                      <a:pt x="110351" y="88045"/>
                      <a:pt x="109699" y="86776"/>
                    </a:cubicBezTo>
                    <a:cubicBezTo>
                      <a:pt x="109014" y="85507"/>
                      <a:pt x="108465" y="84479"/>
                      <a:pt x="108122" y="83622"/>
                    </a:cubicBezTo>
                    <a:cubicBezTo>
                      <a:pt x="107779" y="82764"/>
                      <a:pt x="107574" y="82113"/>
                      <a:pt x="107436" y="81701"/>
                    </a:cubicBezTo>
                    <a:cubicBezTo>
                      <a:pt x="107368" y="81530"/>
                      <a:pt x="107333" y="81324"/>
                      <a:pt x="107299" y="81153"/>
                    </a:cubicBezTo>
                    <a:close/>
                    <a:moveTo>
                      <a:pt x="94749" y="39936"/>
                    </a:moveTo>
                    <a:cubicBezTo>
                      <a:pt x="94577" y="38702"/>
                      <a:pt x="94509" y="37262"/>
                      <a:pt x="94269" y="35684"/>
                    </a:cubicBezTo>
                    <a:cubicBezTo>
                      <a:pt x="94063" y="34107"/>
                      <a:pt x="93583" y="32255"/>
                      <a:pt x="92795" y="30678"/>
                    </a:cubicBezTo>
                    <a:cubicBezTo>
                      <a:pt x="91251" y="27420"/>
                      <a:pt x="88680" y="25020"/>
                      <a:pt x="86005" y="23477"/>
                    </a:cubicBezTo>
                    <a:cubicBezTo>
                      <a:pt x="83330" y="21865"/>
                      <a:pt x="80450" y="20974"/>
                      <a:pt x="77570" y="20459"/>
                    </a:cubicBezTo>
                    <a:cubicBezTo>
                      <a:pt x="74655" y="20014"/>
                      <a:pt x="71980" y="19979"/>
                      <a:pt x="69340" y="20014"/>
                    </a:cubicBezTo>
                    <a:cubicBezTo>
                      <a:pt x="66803" y="20014"/>
                      <a:pt x="64300" y="20014"/>
                      <a:pt x="61968" y="19842"/>
                    </a:cubicBezTo>
                    <a:cubicBezTo>
                      <a:pt x="59602" y="19705"/>
                      <a:pt x="57647" y="19259"/>
                      <a:pt x="55144" y="18676"/>
                    </a:cubicBezTo>
                    <a:cubicBezTo>
                      <a:pt x="54184" y="18505"/>
                      <a:pt x="51681" y="17682"/>
                      <a:pt x="48937" y="17785"/>
                    </a:cubicBezTo>
                    <a:cubicBezTo>
                      <a:pt x="47600" y="17819"/>
                      <a:pt x="46263" y="18162"/>
                      <a:pt x="45406" y="18711"/>
                    </a:cubicBezTo>
                    <a:cubicBezTo>
                      <a:pt x="44514" y="19225"/>
                      <a:pt x="44103" y="19842"/>
                      <a:pt x="44206" y="20185"/>
                    </a:cubicBezTo>
                    <a:cubicBezTo>
                      <a:pt x="44343" y="20631"/>
                      <a:pt x="45029" y="20665"/>
                      <a:pt x="45954" y="20802"/>
                    </a:cubicBezTo>
                    <a:cubicBezTo>
                      <a:pt x="46880" y="20940"/>
                      <a:pt x="48046" y="21179"/>
                      <a:pt x="49212" y="21625"/>
                    </a:cubicBezTo>
                    <a:cubicBezTo>
                      <a:pt x="51544" y="22517"/>
                      <a:pt x="54184" y="23991"/>
                      <a:pt x="55281" y="24506"/>
                    </a:cubicBezTo>
                    <a:cubicBezTo>
                      <a:pt x="57442" y="25603"/>
                      <a:pt x="60013" y="26357"/>
                      <a:pt x="62448" y="26700"/>
                    </a:cubicBezTo>
                    <a:cubicBezTo>
                      <a:pt x="64917" y="27078"/>
                      <a:pt x="67386" y="27180"/>
                      <a:pt x="69717" y="27317"/>
                    </a:cubicBezTo>
                    <a:cubicBezTo>
                      <a:pt x="72049" y="27420"/>
                      <a:pt x="74381" y="27523"/>
                      <a:pt x="76438" y="27866"/>
                    </a:cubicBezTo>
                    <a:cubicBezTo>
                      <a:pt x="78496" y="28209"/>
                      <a:pt x="80484" y="28861"/>
                      <a:pt x="82199" y="29752"/>
                    </a:cubicBezTo>
                    <a:cubicBezTo>
                      <a:pt x="84702" y="31055"/>
                      <a:pt x="86656" y="32975"/>
                      <a:pt x="87480" y="35273"/>
                    </a:cubicBezTo>
                    <a:cubicBezTo>
                      <a:pt x="87925" y="36404"/>
                      <a:pt x="88165" y="38016"/>
                      <a:pt x="88474" y="39971"/>
                    </a:cubicBezTo>
                    <a:cubicBezTo>
                      <a:pt x="88645" y="40965"/>
                      <a:pt x="88851" y="42028"/>
                      <a:pt x="89194" y="43159"/>
                    </a:cubicBezTo>
                    <a:cubicBezTo>
                      <a:pt x="89537" y="44291"/>
                      <a:pt x="89983" y="45354"/>
                      <a:pt x="90463" y="46280"/>
                    </a:cubicBezTo>
                    <a:cubicBezTo>
                      <a:pt x="90840" y="47034"/>
                      <a:pt x="91663" y="48509"/>
                      <a:pt x="92589" y="50017"/>
                    </a:cubicBezTo>
                    <a:cubicBezTo>
                      <a:pt x="93035" y="50772"/>
                      <a:pt x="93514" y="51561"/>
                      <a:pt x="93892" y="52349"/>
                    </a:cubicBezTo>
                    <a:cubicBezTo>
                      <a:pt x="94303" y="53172"/>
                      <a:pt x="94577" y="53789"/>
                      <a:pt x="94783" y="54612"/>
                    </a:cubicBezTo>
                    <a:cubicBezTo>
                      <a:pt x="95195" y="56190"/>
                      <a:pt x="95161" y="57767"/>
                      <a:pt x="94886" y="58796"/>
                    </a:cubicBezTo>
                    <a:cubicBezTo>
                      <a:pt x="94646" y="59824"/>
                      <a:pt x="94132" y="60545"/>
                      <a:pt x="94303" y="61093"/>
                    </a:cubicBezTo>
                    <a:cubicBezTo>
                      <a:pt x="94406" y="61368"/>
                      <a:pt x="94749" y="61539"/>
                      <a:pt x="95298" y="61436"/>
                    </a:cubicBezTo>
                    <a:cubicBezTo>
                      <a:pt x="95846" y="61333"/>
                      <a:pt x="96635" y="60887"/>
                      <a:pt x="97321" y="60030"/>
                    </a:cubicBezTo>
                    <a:cubicBezTo>
                      <a:pt x="98727" y="58281"/>
                      <a:pt x="99344" y="55127"/>
                      <a:pt x="98727" y="52006"/>
                    </a:cubicBezTo>
                    <a:cubicBezTo>
                      <a:pt x="98075" y="48886"/>
                      <a:pt x="96669" y="46417"/>
                      <a:pt x="95915" y="44462"/>
                    </a:cubicBezTo>
                    <a:cubicBezTo>
                      <a:pt x="95092" y="42508"/>
                      <a:pt x="94886" y="41205"/>
                      <a:pt x="94749" y="40485"/>
                    </a:cubicBezTo>
                    <a:lnTo>
                      <a:pt x="94680" y="40005"/>
                    </a:lnTo>
                    <a:close/>
                    <a:moveTo>
                      <a:pt x="78907" y="46657"/>
                    </a:moveTo>
                    <a:cubicBezTo>
                      <a:pt x="79079" y="47652"/>
                      <a:pt x="79113" y="48646"/>
                      <a:pt x="79044" y="49606"/>
                    </a:cubicBezTo>
                    <a:cubicBezTo>
                      <a:pt x="78976" y="50566"/>
                      <a:pt x="78770" y="51801"/>
                      <a:pt x="78736" y="53343"/>
                    </a:cubicBezTo>
                    <a:cubicBezTo>
                      <a:pt x="78736" y="54132"/>
                      <a:pt x="78736" y="54990"/>
                      <a:pt x="78941" y="55915"/>
                    </a:cubicBezTo>
                    <a:cubicBezTo>
                      <a:pt x="79113" y="56807"/>
                      <a:pt x="79353" y="57630"/>
                      <a:pt x="79593" y="58350"/>
                    </a:cubicBezTo>
                    <a:cubicBezTo>
                      <a:pt x="80142" y="59790"/>
                      <a:pt x="80724" y="60922"/>
                      <a:pt x="81136" y="61848"/>
                    </a:cubicBezTo>
                    <a:cubicBezTo>
                      <a:pt x="81925" y="63562"/>
                      <a:pt x="82302" y="65414"/>
                      <a:pt x="82919" y="67300"/>
                    </a:cubicBezTo>
                    <a:cubicBezTo>
                      <a:pt x="83056" y="67677"/>
                      <a:pt x="83227" y="68637"/>
                      <a:pt x="83468" y="69597"/>
                    </a:cubicBezTo>
                    <a:cubicBezTo>
                      <a:pt x="83708" y="70557"/>
                      <a:pt x="83982" y="71517"/>
                      <a:pt x="84702" y="71723"/>
                    </a:cubicBezTo>
                    <a:cubicBezTo>
                      <a:pt x="85456" y="71997"/>
                      <a:pt x="86348" y="71037"/>
                      <a:pt x="86931" y="69734"/>
                    </a:cubicBezTo>
                    <a:cubicBezTo>
                      <a:pt x="87548" y="68431"/>
                      <a:pt x="87788" y="66820"/>
                      <a:pt x="87857" y="66202"/>
                    </a:cubicBezTo>
                    <a:cubicBezTo>
                      <a:pt x="88268" y="63733"/>
                      <a:pt x="87925" y="60956"/>
                      <a:pt x="87000" y="58453"/>
                    </a:cubicBezTo>
                    <a:cubicBezTo>
                      <a:pt x="86554" y="57252"/>
                      <a:pt x="86142" y="56258"/>
                      <a:pt x="85868" y="55435"/>
                    </a:cubicBezTo>
                    <a:cubicBezTo>
                      <a:pt x="85731" y="55024"/>
                      <a:pt x="85628" y="54646"/>
                      <a:pt x="85594" y="54338"/>
                    </a:cubicBezTo>
                    <a:cubicBezTo>
                      <a:pt x="85559" y="54029"/>
                      <a:pt x="85525" y="53755"/>
                      <a:pt x="85525" y="53378"/>
                    </a:cubicBezTo>
                    <a:cubicBezTo>
                      <a:pt x="85525" y="52349"/>
                      <a:pt x="85731" y="50635"/>
                      <a:pt x="85525" y="48440"/>
                    </a:cubicBezTo>
                    <a:cubicBezTo>
                      <a:pt x="85319" y="46383"/>
                      <a:pt x="84736" y="44394"/>
                      <a:pt x="83845" y="42645"/>
                    </a:cubicBezTo>
                    <a:cubicBezTo>
                      <a:pt x="83502" y="41959"/>
                      <a:pt x="82370" y="39765"/>
                      <a:pt x="80759" y="38359"/>
                    </a:cubicBezTo>
                    <a:cubicBezTo>
                      <a:pt x="79181" y="36884"/>
                      <a:pt x="77330" y="36301"/>
                      <a:pt x="76747" y="37159"/>
                    </a:cubicBezTo>
                    <a:cubicBezTo>
                      <a:pt x="76061" y="38153"/>
                      <a:pt x="77055" y="39971"/>
                      <a:pt x="77707" y="41925"/>
                    </a:cubicBezTo>
                    <a:cubicBezTo>
                      <a:pt x="78427" y="43845"/>
                      <a:pt x="78804" y="45868"/>
                      <a:pt x="78907" y="46451"/>
                    </a:cubicBezTo>
                    <a:lnTo>
                      <a:pt x="78907" y="46657"/>
                    </a:lnTo>
                    <a:close/>
                    <a:moveTo>
                      <a:pt x="73558" y="74123"/>
                    </a:moveTo>
                    <a:cubicBezTo>
                      <a:pt x="75478" y="77552"/>
                      <a:pt x="77570" y="80604"/>
                      <a:pt x="79284" y="83690"/>
                    </a:cubicBezTo>
                    <a:cubicBezTo>
                      <a:pt x="80999" y="86742"/>
                      <a:pt x="82405" y="89794"/>
                      <a:pt x="82988" y="92777"/>
                    </a:cubicBezTo>
                    <a:cubicBezTo>
                      <a:pt x="83262" y="94252"/>
                      <a:pt x="83365" y="95692"/>
                      <a:pt x="83262" y="97235"/>
                    </a:cubicBezTo>
                    <a:cubicBezTo>
                      <a:pt x="83193" y="98778"/>
                      <a:pt x="82953" y="100390"/>
                      <a:pt x="82713" y="102035"/>
                    </a:cubicBezTo>
                    <a:cubicBezTo>
                      <a:pt x="82645" y="102687"/>
                      <a:pt x="82267" y="104333"/>
                      <a:pt x="81993" y="105979"/>
                    </a:cubicBezTo>
                    <a:cubicBezTo>
                      <a:pt x="81719" y="107590"/>
                      <a:pt x="81616" y="109168"/>
                      <a:pt x="82233" y="109545"/>
                    </a:cubicBezTo>
                    <a:cubicBezTo>
                      <a:pt x="82919" y="109956"/>
                      <a:pt x="84153" y="108653"/>
                      <a:pt x="85319" y="107042"/>
                    </a:cubicBezTo>
                    <a:cubicBezTo>
                      <a:pt x="86485" y="105396"/>
                      <a:pt x="87445" y="103338"/>
                      <a:pt x="87788" y="102516"/>
                    </a:cubicBezTo>
                    <a:cubicBezTo>
                      <a:pt x="88508" y="100904"/>
                      <a:pt x="89125" y="99052"/>
                      <a:pt x="89400" y="97063"/>
                    </a:cubicBezTo>
                    <a:cubicBezTo>
                      <a:pt x="89708" y="95074"/>
                      <a:pt x="89674" y="92949"/>
                      <a:pt x="89331" y="90926"/>
                    </a:cubicBezTo>
                    <a:cubicBezTo>
                      <a:pt x="88680" y="86810"/>
                      <a:pt x="86965" y="83245"/>
                      <a:pt x="85182" y="80124"/>
                    </a:cubicBezTo>
                    <a:cubicBezTo>
                      <a:pt x="83913" y="77861"/>
                      <a:pt x="82439" y="75769"/>
                      <a:pt x="80999" y="73781"/>
                    </a:cubicBezTo>
                    <a:cubicBezTo>
                      <a:pt x="79559" y="71826"/>
                      <a:pt x="78187" y="69940"/>
                      <a:pt x="76918" y="68088"/>
                    </a:cubicBezTo>
                    <a:cubicBezTo>
                      <a:pt x="76404" y="67334"/>
                      <a:pt x="74929" y="64968"/>
                      <a:pt x="73901" y="62671"/>
                    </a:cubicBezTo>
                    <a:cubicBezTo>
                      <a:pt x="72803" y="60407"/>
                      <a:pt x="72221" y="58041"/>
                      <a:pt x="71192" y="57939"/>
                    </a:cubicBezTo>
                    <a:cubicBezTo>
                      <a:pt x="70643" y="57904"/>
                      <a:pt x="70129" y="58693"/>
                      <a:pt x="69889" y="60065"/>
                    </a:cubicBezTo>
                    <a:cubicBezTo>
                      <a:pt x="69614" y="61436"/>
                      <a:pt x="69649" y="63356"/>
                      <a:pt x="70060" y="65277"/>
                    </a:cubicBezTo>
                    <a:cubicBezTo>
                      <a:pt x="70815" y="69151"/>
                      <a:pt x="72769" y="72786"/>
                      <a:pt x="73318" y="73781"/>
                    </a:cubicBezTo>
                    <a:lnTo>
                      <a:pt x="73489" y="74123"/>
                    </a:lnTo>
                    <a:close/>
                    <a:moveTo>
                      <a:pt x="72769" y="101521"/>
                    </a:moveTo>
                    <a:cubicBezTo>
                      <a:pt x="72735" y="103407"/>
                      <a:pt x="72323" y="104950"/>
                      <a:pt x="71809" y="107350"/>
                    </a:cubicBezTo>
                    <a:cubicBezTo>
                      <a:pt x="71569" y="108516"/>
                      <a:pt x="71363" y="109888"/>
                      <a:pt x="71466" y="111431"/>
                    </a:cubicBezTo>
                    <a:cubicBezTo>
                      <a:pt x="71535" y="113008"/>
                      <a:pt x="72015" y="114654"/>
                      <a:pt x="72598" y="115923"/>
                    </a:cubicBezTo>
                    <a:cubicBezTo>
                      <a:pt x="73832" y="118529"/>
                      <a:pt x="75375" y="120175"/>
                      <a:pt x="76335" y="121684"/>
                    </a:cubicBezTo>
                    <a:cubicBezTo>
                      <a:pt x="76850" y="122438"/>
                      <a:pt x="77158" y="123021"/>
                      <a:pt x="77398" y="123672"/>
                    </a:cubicBezTo>
                    <a:cubicBezTo>
                      <a:pt x="77638" y="124324"/>
                      <a:pt x="77844" y="125078"/>
                      <a:pt x="77981" y="125901"/>
                    </a:cubicBezTo>
                    <a:cubicBezTo>
                      <a:pt x="78256" y="127513"/>
                      <a:pt x="78290" y="129467"/>
                      <a:pt x="78324" y="131593"/>
                    </a:cubicBezTo>
                    <a:cubicBezTo>
                      <a:pt x="78324" y="133685"/>
                      <a:pt x="78427" y="136154"/>
                      <a:pt x="79010" y="138451"/>
                    </a:cubicBezTo>
                    <a:cubicBezTo>
                      <a:pt x="79216" y="139343"/>
                      <a:pt x="79764" y="141743"/>
                      <a:pt x="81033" y="143698"/>
                    </a:cubicBezTo>
                    <a:cubicBezTo>
                      <a:pt x="81650" y="144658"/>
                      <a:pt x="82405" y="145447"/>
                      <a:pt x="83090" y="145858"/>
                    </a:cubicBezTo>
                    <a:cubicBezTo>
                      <a:pt x="83776" y="146304"/>
                      <a:pt x="84325" y="146338"/>
                      <a:pt x="84565" y="146098"/>
                    </a:cubicBezTo>
                    <a:cubicBezTo>
                      <a:pt x="84874" y="145790"/>
                      <a:pt x="84736" y="145172"/>
                      <a:pt x="84565" y="144384"/>
                    </a:cubicBezTo>
                    <a:cubicBezTo>
                      <a:pt x="84359" y="143595"/>
                      <a:pt x="84119" y="142635"/>
                      <a:pt x="83982" y="141606"/>
                    </a:cubicBezTo>
                    <a:cubicBezTo>
                      <a:pt x="83673" y="139583"/>
                      <a:pt x="83776" y="137286"/>
                      <a:pt x="83879" y="136394"/>
                    </a:cubicBezTo>
                    <a:cubicBezTo>
                      <a:pt x="84188" y="132965"/>
                      <a:pt x="85114" y="128953"/>
                      <a:pt x="84496" y="124187"/>
                    </a:cubicBezTo>
                    <a:cubicBezTo>
                      <a:pt x="84325" y="122987"/>
                      <a:pt x="84051" y="121752"/>
                      <a:pt x="83571" y="120552"/>
                    </a:cubicBezTo>
                    <a:cubicBezTo>
                      <a:pt x="83125" y="119352"/>
                      <a:pt x="82473" y="118186"/>
                      <a:pt x="81856" y="117260"/>
                    </a:cubicBezTo>
                    <a:cubicBezTo>
                      <a:pt x="80622" y="115374"/>
                      <a:pt x="79421" y="113968"/>
                      <a:pt x="78804" y="112768"/>
                    </a:cubicBezTo>
                    <a:cubicBezTo>
                      <a:pt x="78324" y="111877"/>
                      <a:pt x="78187" y="111328"/>
                      <a:pt x="78153" y="110608"/>
                    </a:cubicBezTo>
                    <a:cubicBezTo>
                      <a:pt x="78118" y="109854"/>
                      <a:pt x="78256" y="108687"/>
                      <a:pt x="78496" y="107282"/>
                    </a:cubicBezTo>
                    <a:cubicBezTo>
                      <a:pt x="78736" y="105876"/>
                      <a:pt x="78941" y="104024"/>
                      <a:pt x="78907" y="102344"/>
                    </a:cubicBezTo>
                    <a:cubicBezTo>
                      <a:pt x="78907" y="100629"/>
                      <a:pt x="78667" y="98949"/>
                      <a:pt x="78290" y="97372"/>
                    </a:cubicBezTo>
                    <a:cubicBezTo>
                      <a:pt x="78118" y="96720"/>
                      <a:pt x="77810" y="95383"/>
                      <a:pt x="77227" y="93874"/>
                    </a:cubicBezTo>
                    <a:cubicBezTo>
                      <a:pt x="76644" y="92331"/>
                      <a:pt x="75752" y="90617"/>
                      <a:pt x="74655" y="89177"/>
                    </a:cubicBezTo>
                    <a:cubicBezTo>
                      <a:pt x="73524" y="87702"/>
                      <a:pt x="72598" y="86879"/>
                      <a:pt x="72049" y="86228"/>
                    </a:cubicBezTo>
                    <a:cubicBezTo>
                      <a:pt x="71466" y="85610"/>
                      <a:pt x="71089" y="85062"/>
                      <a:pt x="70609" y="84993"/>
                    </a:cubicBezTo>
                    <a:cubicBezTo>
                      <a:pt x="70335" y="84993"/>
                      <a:pt x="70060" y="85130"/>
                      <a:pt x="69855" y="85610"/>
                    </a:cubicBezTo>
                    <a:cubicBezTo>
                      <a:pt x="69649" y="86056"/>
                      <a:pt x="69580" y="86810"/>
                      <a:pt x="69717" y="87633"/>
                    </a:cubicBezTo>
                    <a:cubicBezTo>
                      <a:pt x="69855" y="88456"/>
                      <a:pt x="70163" y="89382"/>
                      <a:pt x="70506" y="90239"/>
                    </a:cubicBezTo>
                    <a:cubicBezTo>
                      <a:pt x="70883" y="91131"/>
                      <a:pt x="71192" y="91920"/>
                      <a:pt x="71500" y="92777"/>
                    </a:cubicBezTo>
                    <a:cubicBezTo>
                      <a:pt x="72083" y="94491"/>
                      <a:pt x="72461" y="96309"/>
                      <a:pt x="72666" y="97818"/>
                    </a:cubicBezTo>
                    <a:cubicBezTo>
                      <a:pt x="72838" y="99361"/>
                      <a:pt x="72838" y="100561"/>
                      <a:pt x="72838" y="101110"/>
                    </a:cubicBezTo>
                    <a:lnTo>
                      <a:pt x="72838" y="101452"/>
                    </a:lnTo>
                    <a:close/>
                    <a:moveTo>
                      <a:pt x="115014" y="88834"/>
                    </a:moveTo>
                    <a:cubicBezTo>
                      <a:pt x="116146" y="91680"/>
                      <a:pt x="116798" y="94766"/>
                      <a:pt x="117140" y="97852"/>
                    </a:cubicBezTo>
                    <a:cubicBezTo>
                      <a:pt x="117312" y="99395"/>
                      <a:pt x="117415" y="100972"/>
                      <a:pt x="117449" y="102550"/>
                    </a:cubicBezTo>
                    <a:cubicBezTo>
                      <a:pt x="117449" y="104127"/>
                      <a:pt x="117449" y="105773"/>
                      <a:pt x="117346" y="107076"/>
                    </a:cubicBezTo>
                    <a:cubicBezTo>
                      <a:pt x="117278" y="107728"/>
                      <a:pt x="117175" y="108310"/>
                      <a:pt x="117038" y="108825"/>
                    </a:cubicBezTo>
                    <a:cubicBezTo>
                      <a:pt x="116900" y="109339"/>
                      <a:pt x="116729" y="109716"/>
                      <a:pt x="116489" y="110231"/>
                    </a:cubicBezTo>
                    <a:cubicBezTo>
                      <a:pt x="115975" y="111191"/>
                      <a:pt x="115083" y="112391"/>
                      <a:pt x="114191" y="113797"/>
                    </a:cubicBezTo>
                    <a:cubicBezTo>
                      <a:pt x="113506" y="114894"/>
                      <a:pt x="110488" y="119043"/>
                      <a:pt x="111448" y="120209"/>
                    </a:cubicBezTo>
                    <a:cubicBezTo>
                      <a:pt x="112511" y="121512"/>
                      <a:pt x="117278" y="117706"/>
                      <a:pt x="118443" y="116849"/>
                    </a:cubicBezTo>
                    <a:cubicBezTo>
                      <a:pt x="119644" y="115991"/>
                      <a:pt x="120912" y="114894"/>
                      <a:pt x="122009" y="113214"/>
                    </a:cubicBezTo>
                    <a:cubicBezTo>
                      <a:pt x="123141" y="111500"/>
                      <a:pt x="123690" y="109442"/>
                      <a:pt x="123964" y="107590"/>
                    </a:cubicBezTo>
                    <a:cubicBezTo>
                      <a:pt x="124238" y="105704"/>
                      <a:pt x="124273" y="104058"/>
                      <a:pt x="124238" y="102344"/>
                    </a:cubicBezTo>
                    <a:cubicBezTo>
                      <a:pt x="124238" y="100629"/>
                      <a:pt x="124101" y="98915"/>
                      <a:pt x="123930" y="97235"/>
                    </a:cubicBezTo>
                    <a:cubicBezTo>
                      <a:pt x="123656" y="94800"/>
                      <a:pt x="123107" y="92331"/>
                      <a:pt x="122284" y="89931"/>
                    </a:cubicBezTo>
                    <a:cubicBezTo>
                      <a:pt x="121872" y="88731"/>
                      <a:pt x="121392" y="87565"/>
                      <a:pt x="120809" y="86433"/>
                    </a:cubicBezTo>
                    <a:cubicBezTo>
                      <a:pt x="120261" y="85302"/>
                      <a:pt x="119575" y="84204"/>
                      <a:pt x="118958" y="83313"/>
                    </a:cubicBezTo>
                    <a:cubicBezTo>
                      <a:pt x="118478" y="82524"/>
                      <a:pt x="117038" y="80467"/>
                      <a:pt x="116523" y="78924"/>
                    </a:cubicBezTo>
                    <a:cubicBezTo>
                      <a:pt x="116215" y="78067"/>
                      <a:pt x="116112" y="77244"/>
                      <a:pt x="116043" y="76558"/>
                    </a:cubicBezTo>
                    <a:cubicBezTo>
                      <a:pt x="115975" y="75872"/>
                      <a:pt x="116009" y="75255"/>
                      <a:pt x="115666" y="74809"/>
                    </a:cubicBezTo>
                    <a:cubicBezTo>
                      <a:pt x="115323" y="74363"/>
                      <a:pt x="114397" y="74432"/>
                      <a:pt x="113540" y="75564"/>
                    </a:cubicBezTo>
                    <a:cubicBezTo>
                      <a:pt x="112683" y="76661"/>
                      <a:pt x="112168" y="78649"/>
                      <a:pt x="112340" y="80673"/>
                    </a:cubicBezTo>
                    <a:cubicBezTo>
                      <a:pt x="112546" y="82730"/>
                      <a:pt x="113266" y="84513"/>
                      <a:pt x="113814" y="85816"/>
                    </a:cubicBezTo>
                    <a:cubicBezTo>
                      <a:pt x="114397" y="87154"/>
                      <a:pt x="114774" y="88045"/>
                      <a:pt x="114946" y="88491"/>
                    </a:cubicBezTo>
                    <a:lnTo>
                      <a:pt x="115049" y="88765"/>
                    </a:lnTo>
                    <a:close/>
                    <a:moveTo>
                      <a:pt x="99550" y="132931"/>
                    </a:moveTo>
                    <a:cubicBezTo>
                      <a:pt x="98418" y="134336"/>
                      <a:pt x="97046" y="135674"/>
                      <a:pt x="95675" y="137320"/>
                    </a:cubicBezTo>
                    <a:cubicBezTo>
                      <a:pt x="94303" y="139000"/>
                      <a:pt x="92863" y="140852"/>
                      <a:pt x="91937" y="143561"/>
                    </a:cubicBezTo>
                    <a:cubicBezTo>
                      <a:pt x="91080" y="146098"/>
                      <a:pt x="90771" y="149184"/>
                      <a:pt x="91972" y="151859"/>
                    </a:cubicBezTo>
                    <a:cubicBezTo>
                      <a:pt x="92212" y="152373"/>
                      <a:pt x="92829" y="153710"/>
                      <a:pt x="93789" y="154568"/>
                    </a:cubicBezTo>
                    <a:cubicBezTo>
                      <a:pt x="94749" y="155459"/>
                      <a:pt x="95881" y="155665"/>
                      <a:pt x="96326" y="155048"/>
                    </a:cubicBezTo>
                    <a:cubicBezTo>
                      <a:pt x="96806" y="154362"/>
                      <a:pt x="96532" y="153230"/>
                      <a:pt x="96532" y="152236"/>
                    </a:cubicBezTo>
                    <a:cubicBezTo>
                      <a:pt x="96498" y="151242"/>
                      <a:pt x="96601" y="150316"/>
                      <a:pt x="96704" y="149938"/>
                    </a:cubicBezTo>
                    <a:cubicBezTo>
                      <a:pt x="97046" y="148498"/>
                      <a:pt x="97561" y="147161"/>
                      <a:pt x="98212" y="145961"/>
                    </a:cubicBezTo>
                    <a:cubicBezTo>
                      <a:pt x="98830" y="144829"/>
                      <a:pt x="99755" y="143492"/>
                      <a:pt x="100784" y="142223"/>
                    </a:cubicBezTo>
                    <a:cubicBezTo>
                      <a:pt x="102259" y="140406"/>
                      <a:pt x="104179" y="138074"/>
                      <a:pt x="105345" y="135057"/>
                    </a:cubicBezTo>
                    <a:cubicBezTo>
                      <a:pt x="105585" y="134474"/>
                      <a:pt x="106305" y="132656"/>
                      <a:pt x="106511" y="130770"/>
                    </a:cubicBezTo>
                    <a:cubicBezTo>
                      <a:pt x="106751" y="128919"/>
                      <a:pt x="106408" y="127170"/>
                      <a:pt x="105413" y="126930"/>
                    </a:cubicBezTo>
                    <a:cubicBezTo>
                      <a:pt x="104316" y="126690"/>
                      <a:pt x="103287" y="128164"/>
                      <a:pt x="102190" y="129536"/>
                    </a:cubicBezTo>
                    <a:cubicBezTo>
                      <a:pt x="101127" y="130942"/>
                      <a:pt x="99995" y="132348"/>
                      <a:pt x="99687" y="132759"/>
                    </a:cubicBezTo>
                    <a:lnTo>
                      <a:pt x="99584" y="132896"/>
                    </a:lnTo>
                    <a:close/>
                    <a:moveTo>
                      <a:pt x="76198" y="144589"/>
                    </a:moveTo>
                    <a:cubicBezTo>
                      <a:pt x="76335" y="141400"/>
                      <a:pt x="75409" y="138348"/>
                      <a:pt x="74244" y="135880"/>
                    </a:cubicBezTo>
                    <a:cubicBezTo>
                      <a:pt x="73078" y="133377"/>
                      <a:pt x="71706" y="131251"/>
                      <a:pt x="70506" y="129364"/>
                    </a:cubicBezTo>
                    <a:cubicBezTo>
                      <a:pt x="69340" y="127513"/>
                      <a:pt x="68414" y="125696"/>
                      <a:pt x="67454" y="124152"/>
                    </a:cubicBezTo>
                    <a:cubicBezTo>
                      <a:pt x="67248" y="123844"/>
                      <a:pt x="66871" y="123055"/>
                      <a:pt x="66494" y="122267"/>
                    </a:cubicBezTo>
                    <a:cubicBezTo>
                      <a:pt x="66117" y="121512"/>
                      <a:pt x="65740" y="120655"/>
                      <a:pt x="65020" y="120483"/>
                    </a:cubicBezTo>
                    <a:cubicBezTo>
                      <a:pt x="64265" y="120278"/>
                      <a:pt x="63442" y="121306"/>
                      <a:pt x="63065" y="122815"/>
                    </a:cubicBezTo>
                    <a:cubicBezTo>
                      <a:pt x="62688" y="124290"/>
                      <a:pt x="62859" y="125970"/>
                      <a:pt x="62894" y="126587"/>
                    </a:cubicBezTo>
                    <a:cubicBezTo>
                      <a:pt x="63099" y="129159"/>
                      <a:pt x="64025" y="131559"/>
                      <a:pt x="65122" y="133685"/>
                    </a:cubicBezTo>
                    <a:cubicBezTo>
                      <a:pt x="66220" y="135777"/>
                      <a:pt x="67386" y="137594"/>
                      <a:pt x="68209" y="139309"/>
                    </a:cubicBezTo>
                    <a:cubicBezTo>
                      <a:pt x="68792" y="140543"/>
                      <a:pt x="69306" y="141709"/>
                      <a:pt x="69649" y="142841"/>
                    </a:cubicBezTo>
                    <a:cubicBezTo>
                      <a:pt x="69992" y="143972"/>
                      <a:pt x="70197" y="144967"/>
                      <a:pt x="70266" y="146167"/>
                    </a:cubicBezTo>
                    <a:cubicBezTo>
                      <a:pt x="70300" y="146647"/>
                      <a:pt x="70197" y="148121"/>
                      <a:pt x="69855" y="149596"/>
                    </a:cubicBezTo>
                    <a:cubicBezTo>
                      <a:pt x="69580" y="151070"/>
                      <a:pt x="68997" y="152545"/>
                      <a:pt x="69580" y="153402"/>
                    </a:cubicBezTo>
                    <a:cubicBezTo>
                      <a:pt x="69923" y="153882"/>
                      <a:pt x="70609" y="153951"/>
                      <a:pt x="71432" y="153573"/>
                    </a:cubicBezTo>
                    <a:cubicBezTo>
                      <a:pt x="72255" y="153196"/>
                      <a:pt x="73215" y="152373"/>
                      <a:pt x="74003" y="151276"/>
                    </a:cubicBezTo>
                    <a:cubicBezTo>
                      <a:pt x="74792" y="150178"/>
                      <a:pt x="75375" y="148841"/>
                      <a:pt x="75718" y="147641"/>
                    </a:cubicBezTo>
                    <a:cubicBezTo>
                      <a:pt x="76061" y="146441"/>
                      <a:pt x="76130" y="145412"/>
                      <a:pt x="76164" y="144932"/>
                    </a:cubicBezTo>
                    <a:lnTo>
                      <a:pt x="76164" y="144623"/>
                    </a:lnTo>
                    <a:close/>
                    <a:moveTo>
                      <a:pt x="53773" y="111945"/>
                    </a:moveTo>
                    <a:cubicBezTo>
                      <a:pt x="52401" y="113865"/>
                      <a:pt x="50961" y="115854"/>
                      <a:pt x="49692" y="118152"/>
                    </a:cubicBezTo>
                    <a:cubicBezTo>
                      <a:pt x="48423" y="120449"/>
                      <a:pt x="47292" y="123124"/>
                      <a:pt x="46880" y="126210"/>
                    </a:cubicBezTo>
                    <a:cubicBezTo>
                      <a:pt x="46434" y="129296"/>
                      <a:pt x="47017" y="132519"/>
                      <a:pt x="47909" y="135160"/>
                    </a:cubicBezTo>
                    <a:cubicBezTo>
                      <a:pt x="48835" y="137800"/>
                      <a:pt x="50000" y="140063"/>
                      <a:pt x="51029" y="142120"/>
                    </a:cubicBezTo>
                    <a:cubicBezTo>
                      <a:pt x="52024" y="144144"/>
                      <a:pt x="52915" y="146098"/>
                      <a:pt x="53361" y="147881"/>
                    </a:cubicBezTo>
                    <a:cubicBezTo>
                      <a:pt x="53601" y="148773"/>
                      <a:pt x="53738" y="149630"/>
                      <a:pt x="53807" y="150487"/>
                    </a:cubicBezTo>
                    <a:cubicBezTo>
                      <a:pt x="53875" y="151344"/>
                      <a:pt x="53841" y="152236"/>
                      <a:pt x="53773" y="153093"/>
                    </a:cubicBezTo>
                    <a:cubicBezTo>
                      <a:pt x="53738" y="153813"/>
                      <a:pt x="53327" y="155562"/>
                      <a:pt x="52572" y="157139"/>
                    </a:cubicBezTo>
                    <a:cubicBezTo>
                      <a:pt x="51921" y="158717"/>
                      <a:pt x="50926" y="160054"/>
                      <a:pt x="51269" y="160774"/>
                    </a:cubicBezTo>
                    <a:cubicBezTo>
                      <a:pt x="51578" y="161529"/>
                      <a:pt x="53773" y="160945"/>
                      <a:pt x="55624" y="158957"/>
                    </a:cubicBezTo>
                    <a:cubicBezTo>
                      <a:pt x="57510" y="157071"/>
                      <a:pt x="58676" y="154019"/>
                      <a:pt x="58916" y="152784"/>
                    </a:cubicBezTo>
                    <a:cubicBezTo>
                      <a:pt x="59602" y="150419"/>
                      <a:pt x="59568" y="147573"/>
                      <a:pt x="59019" y="145138"/>
                    </a:cubicBezTo>
                    <a:cubicBezTo>
                      <a:pt x="58470" y="142635"/>
                      <a:pt x="57579" y="140406"/>
                      <a:pt x="56653" y="138348"/>
                    </a:cubicBezTo>
                    <a:cubicBezTo>
                      <a:pt x="55761" y="136291"/>
                      <a:pt x="54870" y="134405"/>
                      <a:pt x="54253" y="132588"/>
                    </a:cubicBezTo>
                    <a:cubicBezTo>
                      <a:pt x="53635" y="130805"/>
                      <a:pt x="53395" y="129193"/>
                      <a:pt x="53498" y="127650"/>
                    </a:cubicBezTo>
                    <a:cubicBezTo>
                      <a:pt x="53635" y="125455"/>
                      <a:pt x="54595" y="123055"/>
                      <a:pt x="55967" y="120518"/>
                    </a:cubicBezTo>
                    <a:cubicBezTo>
                      <a:pt x="56653" y="119249"/>
                      <a:pt x="57407" y="117980"/>
                      <a:pt x="58196" y="116643"/>
                    </a:cubicBezTo>
                    <a:cubicBezTo>
                      <a:pt x="58985" y="115306"/>
                      <a:pt x="59842" y="113934"/>
                      <a:pt x="60596" y="112357"/>
                    </a:cubicBezTo>
                    <a:cubicBezTo>
                      <a:pt x="61179" y="111157"/>
                      <a:pt x="63237" y="107282"/>
                      <a:pt x="63648" y="102858"/>
                    </a:cubicBezTo>
                    <a:cubicBezTo>
                      <a:pt x="63854" y="100698"/>
                      <a:pt x="63545" y="98503"/>
                      <a:pt x="62928" y="97063"/>
                    </a:cubicBezTo>
                    <a:cubicBezTo>
                      <a:pt x="62276" y="95623"/>
                      <a:pt x="61488" y="94937"/>
                      <a:pt x="61042" y="95143"/>
                    </a:cubicBezTo>
                    <a:cubicBezTo>
                      <a:pt x="60493" y="95383"/>
                      <a:pt x="60528" y="96515"/>
                      <a:pt x="60356" y="97989"/>
                    </a:cubicBezTo>
                    <a:cubicBezTo>
                      <a:pt x="60219" y="99464"/>
                      <a:pt x="59808" y="101315"/>
                      <a:pt x="59053" y="103167"/>
                    </a:cubicBezTo>
                    <a:cubicBezTo>
                      <a:pt x="57544" y="106904"/>
                      <a:pt x="54835" y="110402"/>
                      <a:pt x="54013" y="111602"/>
                    </a:cubicBezTo>
                    <a:lnTo>
                      <a:pt x="53738" y="111980"/>
                    </a:lnTo>
                    <a:close/>
                    <a:moveTo>
                      <a:pt x="44068" y="31912"/>
                    </a:moveTo>
                    <a:cubicBezTo>
                      <a:pt x="45131" y="32975"/>
                      <a:pt x="46332" y="34381"/>
                      <a:pt x="48149" y="35513"/>
                    </a:cubicBezTo>
                    <a:cubicBezTo>
                      <a:pt x="49898" y="36576"/>
                      <a:pt x="51647" y="37124"/>
                      <a:pt x="53121" y="37570"/>
                    </a:cubicBezTo>
                    <a:cubicBezTo>
                      <a:pt x="54630" y="38050"/>
                      <a:pt x="55795" y="38427"/>
                      <a:pt x="56996" y="39010"/>
                    </a:cubicBezTo>
                    <a:cubicBezTo>
                      <a:pt x="58196" y="39593"/>
                      <a:pt x="59362" y="40245"/>
                      <a:pt x="60459" y="40999"/>
                    </a:cubicBezTo>
                    <a:cubicBezTo>
                      <a:pt x="62653" y="42508"/>
                      <a:pt x="64608" y="44497"/>
                      <a:pt x="66597" y="46383"/>
                    </a:cubicBezTo>
                    <a:cubicBezTo>
                      <a:pt x="67008" y="46726"/>
                      <a:pt x="67900" y="47788"/>
                      <a:pt x="68792" y="48714"/>
                    </a:cubicBezTo>
                    <a:cubicBezTo>
                      <a:pt x="69683" y="49675"/>
                      <a:pt x="70540" y="50566"/>
                      <a:pt x="71226" y="50292"/>
                    </a:cubicBezTo>
                    <a:cubicBezTo>
                      <a:pt x="71980" y="50017"/>
                      <a:pt x="72015" y="48303"/>
                      <a:pt x="71569" y="46485"/>
                    </a:cubicBezTo>
                    <a:cubicBezTo>
                      <a:pt x="71158" y="44634"/>
                      <a:pt x="70232" y="42817"/>
                      <a:pt x="69889" y="42097"/>
                    </a:cubicBezTo>
                    <a:cubicBezTo>
                      <a:pt x="69203" y="40691"/>
                      <a:pt x="68311" y="39319"/>
                      <a:pt x="67283" y="38050"/>
                    </a:cubicBezTo>
                    <a:cubicBezTo>
                      <a:pt x="66254" y="36816"/>
                      <a:pt x="65054" y="35684"/>
                      <a:pt x="63751" y="34656"/>
                    </a:cubicBezTo>
                    <a:cubicBezTo>
                      <a:pt x="62448" y="33661"/>
                      <a:pt x="61042" y="32804"/>
                      <a:pt x="59602" y="32084"/>
                    </a:cubicBezTo>
                    <a:cubicBezTo>
                      <a:pt x="58162" y="31398"/>
                      <a:pt x="56550" y="30815"/>
                      <a:pt x="55178" y="30438"/>
                    </a:cubicBezTo>
                    <a:cubicBezTo>
                      <a:pt x="53190" y="29855"/>
                      <a:pt x="51647" y="29409"/>
                      <a:pt x="50584" y="28723"/>
                    </a:cubicBezTo>
                    <a:cubicBezTo>
                      <a:pt x="49349" y="28003"/>
                      <a:pt x="47840" y="26357"/>
                      <a:pt x="45474" y="25020"/>
                    </a:cubicBezTo>
                    <a:cubicBezTo>
                      <a:pt x="44994" y="24780"/>
                      <a:pt x="43966" y="24163"/>
                      <a:pt x="42457" y="23923"/>
                    </a:cubicBezTo>
                    <a:cubicBezTo>
                      <a:pt x="40948" y="23649"/>
                      <a:pt x="39439" y="23923"/>
                      <a:pt x="38239" y="24231"/>
                    </a:cubicBezTo>
                    <a:cubicBezTo>
                      <a:pt x="37039" y="24574"/>
                      <a:pt x="36113" y="24952"/>
                      <a:pt x="35393" y="25294"/>
                    </a:cubicBezTo>
                    <a:cubicBezTo>
                      <a:pt x="34707" y="25637"/>
                      <a:pt x="34193" y="25946"/>
                      <a:pt x="34021" y="26494"/>
                    </a:cubicBezTo>
                    <a:cubicBezTo>
                      <a:pt x="33850" y="27078"/>
                      <a:pt x="34433" y="27763"/>
                      <a:pt x="35530" y="28209"/>
                    </a:cubicBezTo>
                    <a:cubicBezTo>
                      <a:pt x="36628" y="28655"/>
                      <a:pt x="38136" y="28792"/>
                      <a:pt x="39405" y="28998"/>
                    </a:cubicBezTo>
                    <a:cubicBezTo>
                      <a:pt x="40057" y="29101"/>
                      <a:pt x="40605" y="29238"/>
                      <a:pt x="41051" y="29443"/>
                    </a:cubicBezTo>
                    <a:cubicBezTo>
                      <a:pt x="41497" y="29615"/>
                      <a:pt x="41840" y="29855"/>
                      <a:pt x="42182" y="30163"/>
                    </a:cubicBezTo>
                    <a:cubicBezTo>
                      <a:pt x="42868" y="30712"/>
                      <a:pt x="43520" y="31398"/>
                      <a:pt x="43828" y="31707"/>
                    </a:cubicBezTo>
                    <a:lnTo>
                      <a:pt x="44034" y="31912"/>
                    </a:lnTo>
                    <a:close/>
                    <a:moveTo>
                      <a:pt x="64780" y="69906"/>
                    </a:moveTo>
                    <a:cubicBezTo>
                      <a:pt x="64745" y="67608"/>
                      <a:pt x="64848" y="65139"/>
                      <a:pt x="64505" y="62396"/>
                    </a:cubicBezTo>
                    <a:cubicBezTo>
                      <a:pt x="64334" y="61024"/>
                      <a:pt x="64025" y="59550"/>
                      <a:pt x="63545" y="58178"/>
                    </a:cubicBezTo>
                    <a:cubicBezTo>
                      <a:pt x="63065" y="56807"/>
                      <a:pt x="62414" y="55504"/>
                      <a:pt x="61659" y="54304"/>
                    </a:cubicBezTo>
                    <a:cubicBezTo>
                      <a:pt x="60185" y="51972"/>
                      <a:pt x="58162" y="49812"/>
                      <a:pt x="55761" y="48852"/>
                    </a:cubicBezTo>
                    <a:cubicBezTo>
                      <a:pt x="55281" y="48646"/>
                      <a:pt x="54115" y="48166"/>
                      <a:pt x="52984" y="48029"/>
                    </a:cubicBezTo>
                    <a:cubicBezTo>
                      <a:pt x="51852" y="47891"/>
                      <a:pt x="50789" y="48132"/>
                      <a:pt x="50549" y="48852"/>
                    </a:cubicBezTo>
                    <a:cubicBezTo>
                      <a:pt x="50309" y="49675"/>
                      <a:pt x="51064" y="50635"/>
                      <a:pt x="51818" y="51561"/>
                    </a:cubicBezTo>
                    <a:cubicBezTo>
                      <a:pt x="52572" y="52486"/>
                      <a:pt x="53327" y="53446"/>
                      <a:pt x="53601" y="53823"/>
                    </a:cubicBezTo>
                    <a:cubicBezTo>
                      <a:pt x="55624" y="56944"/>
                      <a:pt x="57373" y="60065"/>
                      <a:pt x="57784" y="63459"/>
                    </a:cubicBezTo>
                    <a:cubicBezTo>
                      <a:pt x="58162" y="65962"/>
                      <a:pt x="58264" y="69185"/>
                      <a:pt x="59122" y="72580"/>
                    </a:cubicBezTo>
                    <a:cubicBezTo>
                      <a:pt x="59293" y="73232"/>
                      <a:pt x="59808" y="75461"/>
                      <a:pt x="60939" y="77381"/>
                    </a:cubicBezTo>
                    <a:cubicBezTo>
                      <a:pt x="61213" y="77861"/>
                      <a:pt x="61556" y="78272"/>
                      <a:pt x="61865" y="78649"/>
                    </a:cubicBezTo>
                    <a:cubicBezTo>
                      <a:pt x="62208" y="78993"/>
                      <a:pt x="62551" y="79301"/>
                      <a:pt x="62894" y="79507"/>
                    </a:cubicBezTo>
                    <a:cubicBezTo>
                      <a:pt x="63614" y="79918"/>
                      <a:pt x="64162" y="79952"/>
                      <a:pt x="64540" y="79610"/>
                    </a:cubicBezTo>
                    <a:cubicBezTo>
                      <a:pt x="64985" y="79198"/>
                      <a:pt x="65020" y="78478"/>
                      <a:pt x="64985" y="77690"/>
                    </a:cubicBezTo>
                    <a:cubicBezTo>
                      <a:pt x="64985" y="76867"/>
                      <a:pt x="64848" y="75941"/>
                      <a:pt x="64780" y="74946"/>
                    </a:cubicBezTo>
                    <a:cubicBezTo>
                      <a:pt x="64677" y="73026"/>
                      <a:pt x="64711" y="70797"/>
                      <a:pt x="64677" y="70077"/>
                    </a:cubicBezTo>
                    <a:lnTo>
                      <a:pt x="64677" y="69871"/>
                    </a:lnTo>
                    <a:close/>
                    <a:moveTo>
                      <a:pt x="57887" y="83039"/>
                    </a:moveTo>
                    <a:cubicBezTo>
                      <a:pt x="56310" y="81016"/>
                      <a:pt x="55693" y="78615"/>
                      <a:pt x="55178" y="76078"/>
                    </a:cubicBezTo>
                    <a:cubicBezTo>
                      <a:pt x="54904" y="74809"/>
                      <a:pt x="54835" y="73438"/>
                      <a:pt x="54287" y="72066"/>
                    </a:cubicBezTo>
                    <a:cubicBezTo>
                      <a:pt x="54047" y="71552"/>
                      <a:pt x="53670" y="69220"/>
                      <a:pt x="52264" y="68946"/>
                    </a:cubicBezTo>
                    <a:cubicBezTo>
                      <a:pt x="51475" y="68808"/>
                      <a:pt x="50789" y="69460"/>
                      <a:pt x="50241" y="70317"/>
                    </a:cubicBezTo>
                    <a:cubicBezTo>
                      <a:pt x="49726" y="71174"/>
                      <a:pt x="49418" y="72203"/>
                      <a:pt x="49281" y="72580"/>
                    </a:cubicBezTo>
                    <a:cubicBezTo>
                      <a:pt x="48149" y="75735"/>
                      <a:pt x="48595" y="79644"/>
                      <a:pt x="50035" y="83039"/>
                    </a:cubicBezTo>
                    <a:cubicBezTo>
                      <a:pt x="51064" y="85507"/>
                      <a:pt x="52915" y="87771"/>
                      <a:pt x="55213" y="88936"/>
                    </a:cubicBezTo>
                    <a:cubicBezTo>
                      <a:pt x="55658" y="89177"/>
                      <a:pt x="57133" y="89965"/>
                      <a:pt x="58607" y="90068"/>
                    </a:cubicBezTo>
                    <a:cubicBezTo>
                      <a:pt x="60116" y="90205"/>
                      <a:pt x="61453" y="89657"/>
                      <a:pt x="61556" y="88594"/>
                    </a:cubicBezTo>
                    <a:cubicBezTo>
                      <a:pt x="61693" y="87359"/>
                      <a:pt x="60631" y="86399"/>
                      <a:pt x="59808" y="85405"/>
                    </a:cubicBezTo>
                    <a:cubicBezTo>
                      <a:pt x="58950" y="84445"/>
                      <a:pt x="58162" y="83450"/>
                      <a:pt x="57956" y="83142"/>
                    </a:cubicBezTo>
                    <a:lnTo>
                      <a:pt x="57887" y="83039"/>
                    </a:lnTo>
                    <a:close/>
                    <a:moveTo>
                      <a:pt x="37862" y="58521"/>
                    </a:moveTo>
                    <a:cubicBezTo>
                      <a:pt x="37348" y="60613"/>
                      <a:pt x="36422" y="62842"/>
                      <a:pt x="35599" y="65345"/>
                    </a:cubicBezTo>
                    <a:cubicBezTo>
                      <a:pt x="34810" y="67848"/>
                      <a:pt x="34021" y="70900"/>
                      <a:pt x="34364" y="74158"/>
                    </a:cubicBezTo>
                    <a:cubicBezTo>
                      <a:pt x="34639" y="77381"/>
                      <a:pt x="35770" y="80227"/>
                      <a:pt x="36936" y="82593"/>
                    </a:cubicBezTo>
                    <a:cubicBezTo>
                      <a:pt x="38136" y="84993"/>
                      <a:pt x="39405" y="87119"/>
                      <a:pt x="40468" y="89108"/>
                    </a:cubicBezTo>
                    <a:cubicBezTo>
                      <a:pt x="41531" y="91062"/>
                      <a:pt x="42251" y="92949"/>
                      <a:pt x="42560" y="94697"/>
                    </a:cubicBezTo>
                    <a:cubicBezTo>
                      <a:pt x="42868" y="96412"/>
                      <a:pt x="42765" y="98058"/>
                      <a:pt x="42285" y="99909"/>
                    </a:cubicBezTo>
                    <a:cubicBezTo>
                      <a:pt x="42114" y="100629"/>
                      <a:pt x="41394" y="102447"/>
                      <a:pt x="40434" y="104127"/>
                    </a:cubicBezTo>
                    <a:cubicBezTo>
                      <a:pt x="39508" y="105842"/>
                      <a:pt x="38513" y="107419"/>
                      <a:pt x="38925" y="108071"/>
                    </a:cubicBezTo>
                    <a:cubicBezTo>
                      <a:pt x="39371" y="108790"/>
                      <a:pt x="41428" y="107899"/>
                      <a:pt x="43383" y="106150"/>
                    </a:cubicBezTo>
                    <a:cubicBezTo>
                      <a:pt x="44377" y="105293"/>
                      <a:pt x="45303" y="104196"/>
                      <a:pt x="45989" y="103133"/>
                    </a:cubicBezTo>
                    <a:cubicBezTo>
                      <a:pt x="46709" y="102070"/>
                      <a:pt x="47189" y="101041"/>
                      <a:pt x="47429" y="100458"/>
                    </a:cubicBezTo>
                    <a:cubicBezTo>
                      <a:pt x="48458" y="98161"/>
                      <a:pt x="48835" y="95212"/>
                      <a:pt x="48423" y="92503"/>
                    </a:cubicBezTo>
                    <a:cubicBezTo>
                      <a:pt x="48012" y="89759"/>
                      <a:pt x="47017" y="87359"/>
                      <a:pt x="45989" y="85165"/>
                    </a:cubicBezTo>
                    <a:cubicBezTo>
                      <a:pt x="44960" y="83004"/>
                      <a:pt x="43828" y="81050"/>
                      <a:pt x="42937" y="79164"/>
                    </a:cubicBezTo>
                    <a:cubicBezTo>
                      <a:pt x="42045" y="77312"/>
                      <a:pt x="41360" y="75529"/>
                      <a:pt x="41154" y="73917"/>
                    </a:cubicBezTo>
                    <a:cubicBezTo>
                      <a:pt x="41017" y="72752"/>
                      <a:pt x="40982" y="71655"/>
                      <a:pt x="41222" y="70386"/>
                    </a:cubicBezTo>
                    <a:cubicBezTo>
                      <a:pt x="41428" y="69117"/>
                      <a:pt x="41805" y="67677"/>
                      <a:pt x="42251" y="66134"/>
                    </a:cubicBezTo>
                    <a:cubicBezTo>
                      <a:pt x="42697" y="64591"/>
                      <a:pt x="43211" y="62910"/>
                      <a:pt x="43588" y="61093"/>
                    </a:cubicBezTo>
                    <a:cubicBezTo>
                      <a:pt x="43966" y="59242"/>
                      <a:pt x="44206" y="57184"/>
                      <a:pt x="44034" y="55127"/>
                    </a:cubicBezTo>
                    <a:cubicBezTo>
                      <a:pt x="43966" y="54304"/>
                      <a:pt x="43794" y="52589"/>
                      <a:pt x="43211" y="50737"/>
                    </a:cubicBezTo>
                    <a:cubicBezTo>
                      <a:pt x="42628" y="48852"/>
                      <a:pt x="41668" y="46863"/>
                      <a:pt x="40537" y="45182"/>
                    </a:cubicBezTo>
                    <a:cubicBezTo>
                      <a:pt x="38308" y="41822"/>
                      <a:pt x="35805" y="39559"/>
                      <a:pt x="35016" y="40107"/>
                    </a:cubicBezTo>
                    <a:cubicBezTo>
                      <a:pt x="34536" y="40450"/>
                      <a:pt x="34742" y="41582"/>
                      <a:pt x="35256" y="43159"/>
                    </a:cubicBezTo>
                    <a:cubicBezTo>
                      <a:pt x="35805" y="44737"/>
                      <a:pt x="36628" y="46726"/>
                      <a:pt x="37313" y="48783"/>
                    </a:cubicBezTo>
                    <a:cubicBezTo>
                      <a:pt x="37965" y="50840"/>
                      <a:pt x="38411" y="52932"/>
                      <a:pt x="38376" y="54578"/>
                    </a:cubicBezTo>
                    <a:cubicBezTo>
                      <a:pt x="38376" y="56224"/>
                      <a:pt x="38102" y="57493"/>
                      <a:pt x="37965" y="58144"/>
                    </a:cubicBezTo>
                    <a:lnTo>
                      <a:pt x="37862" y="58556"/>
                    </a:lnTo>
                    <a:close/>
                    <a:moveTo>
                      <a:pt x="117998" y="49366"/>
                    </a:moveTo>
                    <a:cubicBezTo>
                      <a:pt x="119198" y="52281"/>
                      <a:pt x="120364" y="54852"/>
                      <a:pt x="121015" y="57287"/>
                    </a:cubicBezTo>
                    <a:cubicBezTo>
                      <a:pt x="121324" y="58487"/>
                      <a:pt x="121495" y="59619"/>
                      <a:pt x="121495" y="60647"/>
                    </a:cubicBezTo>
                    <a:cubicBezTo>
                      <a:pt x="121495" y="61676"/>
                      <a:pt x="121358" y="62568"/>
                      <a:pt x="121015" y="63733"/>
                    </a:cubicBezTo>
                    <a:cubicBezTo>
                      <a:pt x="120707" y="64865"/>
                      <a:pt x="120192" y="66202"/>
                      <a:pt x="119712" y="67711"/>
                    </a:cubicBezTo>
                    <a:cubicBezTo>
                      <a:pt x="119232" y="69220"/>
                      <a:pt x="118821" y="71140"/>
                      <a:pt x="118924" y="72958"/>
                    </a:cubicBezTo>
                    <a:cubicBezTo>
                      <a:pt x="118924" y="73678"/>
                      <a:pt x="119026" y="75598"/>
                      <a:pt x="119781" y="77244"/>
                    </a:cubicBezTo>
                    <a:cubicBezTo>
                      <a:pt x="120158" y="78067"/>
                      <a:pt x="120638" y="78752"/>
                      <a:pt x="121152" y="79130"/>
                    </a:cubicBezTo>
                    <a:cubicBezTo>
                      <a:pt x="121667" y="79507"/>
                      <a:pt x="122112" y="79610"/>
                      <a:pt x="122387" y="79370"/>
                    </a:cubicBezTo>
                    <a:cubicBezTo>
                      <a:pt x="122730" y="79130"/>
                      <a:pt x="122764" y="78581"/>
                      <a:pt x="122833" y="77998"/>
                    </a:cubicBezTo>
                    <a:cubicBezTo>
                      <a:pt x="122867" y="77381"/>
                      <a:pt x="122901" y="76695"/>
                      <a:pt x="123038" y="76009"/>
                    </a:cubicBezTo>
                    <a:cubicBezTo>
                      <a:pt x="123244" y="74638"/>
                      <a:pt x="123758" y="73266"/>
                      <a:pt x="123998" y="72752"/>
                    </a:cubicBezTo>
                    <a:cubicBezTo>
                      <a:pt x="124890" y="70763"/>
                      <a:pt x="126330" y="68671"/>
                      <a:pt x="127427" y="65619"/>
                    </a:cubicBezTo>
                    <a:cubicBezTo>
                      <a:pt x="127976" y="64110"/>
                      <a:pt x="128319" y="62225"/>
                      <a:pt x="128319" y="60407"/>
                    </a:cubicBezTo>
                    <a:cubicBezTo>
                      <a:pt x="128319" y="58590"/>
                      <a:pt x="128010" y="56875"/>
                      <a:pt x="127599" y="55332"/>
                    </a:cubicBezTo>
                    <a:cubicBezTo>
                      <a:pt x="126364" y="50806"/>
                      <a:pt x="123998" y="47377"/>
                      <a:pt x="122421" y="44462"/>
                    </a:cubicBezTo>
                    <a:cubicBezTo>
                      <a:pt x="122078" y="43845"/>
                      <a:pt x="121187" y="41959"/>
                      <a:pt x="120604" y="40210"/>
                    </a:cubicBezTo>
                    <a:cubicBezTo>
                      <a:pt x="120295" y="39353"/>
                      <a:pt x="120089" y="38496"/>
                      <a:pt x="119884" y="37776"/>
                    </a:cubicBezTo>
                    <a:cubicBezTo>
                      <a:pt x="119644" y="37056"/>
                      <a:pt x="119438" y="36473"/>
                      <a:pt x="118958" y="36267"/>
                    </a:cubicBezTo>
                    <a:cubicBezTo>
                      <a:pt x="118443" y="36062"/>
                      <a:pt x="117792" y="36473"/>
                      <a:pt x="117243" y="37501"/>
                    </a:cubicBezTo>
                    <a:cubicBezTo>
                      <a:pt x="116695" y="38530"/>
                      <a:pt x="116352" y="40107"/>
                      <a:pt x="116386" y="41753"/>
                    </a:cubicBezTo>
                    <a:cubicBezTo>
                      <a:pt x="116386" y="45080"/>
                      <a:pt x="117620" y="48200"/>
                      <a:pt x="117929" y="49091"/>
                    </a:cubicBezTo>
                    <a:lnTo>
                      <a:pt x="118032" y="49366"/>
                    </a:lnTo>
                    <a:close/>
                    <a:moveTo>
                      <a:pt x="130994" y="75358"/>
                    </a:moveTo>
                    <a:cubicBezTo>
                      <a:pt x="130136" y="77929"/>
                      <a:pt x="129416" y="80981"/>
                      <a:pt x="129896" y="84136"/>
                    </a:cubicBezTo>
                    <a:cubicBezTo>
                      <a:pt x="130102" y="85645"/>
                      <a:pt x="130548" y="87359"/>
                      <a:pt x="131645" y="88525"/>
                    </a:cubicBezTo>
                    <a:cubicBezTo>
                      <a:pt x="131851" y="88765"/>
                      <a:pt x="132365" y="89348"/>
                      <a:pt x="132982" y="89725"/>
                    </a:cubicBezTo>
                    <a:cubicBezTo>
                      <a:pt x="133600" y="90103"/>
                      <a:pt x="134354" y="90239"/>
                      <a:pt x="134903" y="89725"/>
                    </a:cubicBezTo>
                    <a:cubicBezTo>
                      <a:pt x="135520" y="89211"/>
                      <a:pt x="135691" y="88319"/>
                      <a:pt x="135828" y="87565"/>
                    </a:cubicBezTo>
                    <a:cubicBezTo>
                      <a:pt x="135931" y="86845"/>
                      <a:pt x="136000" y="86125"/>
                      <a:pt x="136034" y="85851"/>
                    </a:cubicBezTo>
                    <a:cubicBezTo>
                      <a:pt x="136446" y="83725"/>
                      <a:pt x="136411" y="81942"/>
                      <a:pt x="136686" y="80090"/>
                    </a:cubicBezTo>
                    <a:cubicBezTo>
                      <a:pt x="136891" y="78752"/>
                      <a:pt x="137029" y="77278"/>
                      <a:pt x="136926" y="75666"/>
                    </a:cubicBezTo>
                    <a:cubicBezTo>
                      <a:pt x="136857" y="75049"/>
                      <a:pt x="137131" y="71586"/>
                      <a:pt x="135246" y="70934"/>
                    </a:cubicBezTo>
                    <a:cubicBezTo>
                      <a:pt x="134183" y="70591"/>
                      <a:pt x="133188" y="71414"/>
                      <a:pt x="132434" y="72443"/>
                    </a:cubicBezTo>
                    <a:cubicBezTo>
                      <a:pt x="131679" y="73472"/>
                      <a:pt x="131165" y="74775"/>
                      <a:pt x="131062" y="75186"/>
                    </a:cubicBezTo>
                    <a:lnTo>
                      <a:pt x="131062" y="75323"/>
                    </a:lnTo>
                    <a:close/>
                    <a:moveTo>
                      <a:pt x="121324" y="131559"/>
                    </a:moveTo>
                    <a:lnTo>
                      <a:pt x="128285" y="125250"/>
                    </a:lnTo>
                    <a:cubicBezTo>
                      <a:pt x="129451" y="124187"/>
                      <a:pt x="130685" y="123021"/>
                      <a:pt x="131851" y="121546"/>
                    </a:cubicBezTo>
                    <a:cubicBezTo>
                      <a:pt x="133017" y="120106"/>
                      <a:pt x="134148" y="118323"/>
                      <a:pt x="134868" y="116232"/>
                    </a:cubicBezTo>
                    <a:cubicBezTo>
                      <a:pt x="135211" y="115237"/>
                      <a:pt x="135417" y="114277"/>
                      <a:pt x="135588" y="113420"/>
                    </a:cubicBezTo>
                    <a:cubicBezTo>
                      <a:pt x="135760" y="112562"/>
                      <a:pt x="135897" y="111774"/>
                      <a:pt x="136034" y="110985"/>
                    </a:cubicBezTo>
                    <a:cubicBezTo>
                      <a:pt x="136309" y="109374"/>
                      <a:pt x="136514" y="107728"/>
                      <a:pt x="136549" y="106150"/>
                    </a:cubicBezTo>
                    <a:cubicBezTo>
                      <a:pt x="136583" y="104881"/>
                      <a:pt x="137063" y="99841"/>
                      <a:pt x="135691" y="99395"/>
                    </a:cubicBezTo>
                    <a:cubicBezTo>
                      <a:pt x="134183" y="98915"/>
                      <a:pt x="132022" y="104642"/>
                      <a:pt x="131474" y="105979"/>
                    </a:cubicBezTo>
                    <a:cubicBezTo>
                      <a:pt x="130891" y="107316"/>
                      <a:pt x="130376" y="108687"/>
                      <a:pt x="129896" y="110094"/>
                    </a:cubicBezTo>
                    <a:cubicBezTo>
                      <a:pt x="129416" y="111534"/>
                      <a:pt x="129005" y="112905"/>
                      <a:pt x="128559" y="113865"/>
                    </a:cubicBezTo>
                    <a:cubicBezTo>
                      <a:pt x="127667" y="115717"/>
                      <a:pt x="126022" y="117535"/>
                      <a:pt x="124033" y="119420"/>
                    </a:cubicBezTo>
                    <a:cubicBezTo>
                      <a:pt x="121084" y="122232"/>
                      <a:pt x="118169" y="125318"/>
                      <a:pt x="115563" y="128645"/>
                    </a:cubicBezTo>
                    <a:cubicBezTo>
                      <a:pt x="115049" y="129364"/>
                      <a:pt x="113094" y="131525"/>
                      <a:pt x="112066" y="134611"/>
                    </a:cubicBezTo>
                    <a:cubicBezTo>
                      <a:pt x="111551" y="136119"/>
                      <a:pt x="111448" y="137868"/>
                      <a:pt x="111825" y="139068"/>
                    </a:cubicBezTo>
                    <a:cubicBezTo>
                      <a:pt x="112203" y="140269"/>
                      <a:pt x="112820" y="140783"/>
                      <a:pt x="113266" y="140680"/>
                    </a:cubicBezTo>
                    <a:cubicBezTo>
                      <a:pt x="113814" y="140509"/>
                      <a:pt x="114054" y="139720"/>
                      <a:pt x="114466" y="138863"/>
                    </a:cubicBezTo>
                    <a:cubicBezTo>
                      <a:pt x="114877" y="138006"/>
                      <a:pt x="115495" y="137080"/>
                      <a:pt x="116317" y="136154"/>
                    </a:cubicBezTo>
                    <a:cubicBezTo>
                      <a:pt x="117140" y="135228"/>
                      <a:pt x="118169" y="134302"/>
                      <a:pt x="119061" y="133548"/>
                    </a:cubicBezTo>
                    <a:cubicBezTo>
                      <a:pt x="119952" y="132793"/>
                      <a:pt x="120775" y="132074"/>
                      <a:pt x="121118" y="131765"/>
                    </a:cubicBezTo>
                    <a:lnTo>
                      <a:pt x="121358" y="131559"/>
                    </a:lnTo>
                    <a:close/>
                    <a:moveTo>
                      <a:pt x="105859" y="154431"/>
                    </a:moveTo>
                    <a:cubicBezTo>
                      <a:pt x="105208" y="157654"/>
                      <a:pt x="103904" y="160603"/>
                      <a:pt x="102567" y="163380"/>
                    </a:cubicBezTo>
                    <a:cubicBezTo>
                      <a:pt x="101881" y="164752"/>
                      <a:pt x="101058" y="166055"/>
                      <a:pt x="100613" y="167632"/>
                    </a:cubicBezTo>
                    <a:cubicBezTo>
                      <a:pt x="100510" y="167941"/>
                      <a:pt x="100201" y="168661"/>
                      <a:pt x="99995" y="169450"/>
                    </a:cubicBezTo>
                    <a:cubicBezTo>
                      <a:pt x="99790" y="170204"/>
                      <a:pt x="99687" y="171096"/>
                      <a:pt x="100133" y="171678"/>
                    </a:cubicBezTo>
                    <a:cubicBezTo>
                      <a:pt x="100647" y="172330"/>
                      <a:pt x="101607" y="172261"/>
                      <a:pt x="102601" y="171918"/>
                    </a:cubicBezTo>
                    <a:cubicBezTo>
                      <a:pt x="103527" y="171541"/>
                      <a:pt x="104453" y="170890"/>
                      <a:pt x="104796" y="170615"/>
                    </a:cubicBezTo>
                    <a:cubicBezTo>
                      <a:pt x="107711" y="168661"/>
                      <a:pt x="109631" y="165095"/>
                      <a:pt x="110831" y="161597"/>
                    </a:cubicBezTo>
                    <a:cubicBezTo>
                      <a:pt x="111722" y="159060"/>
                      <a:pt x="112134" y="156145"/>
                      <a:pt x="111791" y="153402"/>
                    </a:cubicBezTo>
                    <a:cubicBezTo>
                      <a:pt x="111722" y="152853"/>
                      <a:pt x="111585" y="151139"/>
                      <a:pt x="111071" y="149630"/>
                    </a:cubicBezTo>
                    <a:cubicBezTo>
                      <a:pt x="110591" y="148121"/>
                      <a:pt x="109665" y="146887"/>
                      <a:pt x="108705" y="147093"/>
                    </a:cubicBezTo>
                    <a:cubicBezTo>
                      <a:pt x="107608" y="147298"/>
                      <a:pt x="107128" y="148944"/>
                      <a:pt x="106716" y="150556"/>
                    </a:cubicBezTo>
                    <a:cubicBezTo>
                      <a:pt x="106305" y="152167"/>
                      <a:pt x="105996" y="153779"/>
                      <a:pt x="105893" y="154293"/>
                    </a:cubicBezTo>
                    <a:lnTo>
                      <a:pt x="105893" y="154465"/>
                    </a:lnTo>
                    <a:close/>
                    <a:moveTo>
                      <a:pt x="34193" y="133719"/>
                    </a:moveTo>
                    <a:cubicBezTo>
                      <a:pt x="35187" y="135571"/>
                      <a:pt x="36319" y="137011"/>
                      <a:pt x="37210" y="138348"/>
                    </a:cubicBezTo>
                    <a:cubicBezTo>
                      <a:pt x="37656" y="139000"/>
                      <a:pt x="38033" y="139651"/>
                      <a:pt x="38308" y="140235"/>
                    </a:cubicBezTo>
                    <a:cubicBezTo>
                      <a:pt x="38582" y="140817"/>
                      <a:pt x="38719" y="141332"/>
                      <a:pt x="38822" y="141812"/>
                    </a:cubicBezTo>
                    <a:cubicBezTo>
                      <a:pt x="38959" y="142738"/>
                      <a:pt x="38822" y="143561"/>
                      <a:pt x="38376" y="144623"/>
                    </a:cubicBezTo>
                    <a:cubicBezTo>
                      <a:pt x="37931" y="145652"/>
                      <a:pt x="37142" y="146784"/>
                      <a:pt x="36216" y="147847"/>
                    </a:cubicBezTo>
                    <a:cubicBezTo>
                      <a:pt x="35290" y="148944"/>
                      <a:pt x="34227" y="149904"/>
                      <a:pt x="32924" y="151173"/>
                    </a:cubicBezTo>
                    <a:cubicBezTo>
                      <a:pt x="31690" y="152407"/>
                      <a:pt x="30421" y="153848"/>
                      <a:pt x="29426" y="155528"/>
                    </a:cubicBezTo>
                    <a:cubicBezTo>
                      <a:pt x="29049" y="156179"/>
                      <a:pt x="27986" y="157928"/>
                      <a:pt x="27575" y="159883"/>
                    </a:cubicBezTo>
                    <a:cubicBezTo>
                      <a:pt x="27335" y="160843"/>
                      <a:pt x="27335" y="161803"/>
                      <a:pt x="27438" y="162523"/>
                    </a:cubicBezTo>
                    <a:cubicBezTo>
                      <a:pt x="27575" y="163243"/>
                      <a:pt x="27849" y="163689"/>
                      <a:pt x="28192" y="163723"/>
                    </a:cubicBezTo>
                    <a:cubicBezTo>
                      <a:pt x="28604" y="163792"/>
                      <a:pt x="28981" y="163415"/>
                      <a:pt x="29392" y="162866"/>
                    </a:cubicBezTo>
                    <a:cubicBezTo>
                      <a:pt x="29804" y="162351"/>
                      <a:pt x="30318" y="161700"/>
                      <a:pt x="30832" y="161083"/>
                    </a:cubicBezTo>
                    <a:cubicBezTo>
                      <a:pt x="31895" y="159848"/>
                      <a:pt x="33267" y="158751"/>
                      <a:pt x="33850" y="158339"/>
                    </a:cubicBezTo>
                    <a:cubicBezTo>
                      <a:pt x="35016" y="157516"/>
                      <a:pt x="36182" y="156693"/>
                      <a:pt x="37382" y="155871"/>
                    </a:cubicBezTo>
                    <a:cubicBezTo>
                      <a:pt x="38616" y="155013"/>
                      <a:pt x="39988" y="153882"/>
                      <a:pt x="41222" y="152579"/>
                    </a:cubicBezTo>
                    <a:cubicBezTo>
                      <a:pt x="42457" y="151276"/>
                      <a:pt x="43657" y="149699"/>
                      <a:pt x="44514" y="147710"/>
                    </a:cubicBezTo>
                    <a:cubicBezTo>
                      <a:pt x="45406" y="145755"/>
                      <a:pt x="45886" y="143218"/>
                      <a:pt x="45508" y="140783"/>
                    </a:cubicBezTo>
                    <a:cubicBezTo>
                      <a:pt x="45269" y="139034"/>
                      <a:pt x="44617" y="137423"/>
                      <a:pt x="43863" y="136154"/>
                    </a:cubicBezTo>
                    <a:cubicBezTo>
                      <a:pt x="43108" y="134851"/>
                      <a:pt x="42320" y="133822"/>
                      <a:pt x="41565" y="132896"/>
                    </a:cubicBezTo>
                    <a:cubicBezTo>
                      <a:pt x="40057" y="131079"/>
                      <a:pt x="38856" y="129673"/>
                      <a:pt x="38273" y="128439"/>
                    </a:cubicBezTo>
                    <a:cubicBezTo>
                      <a:pt x="38136" y="128199"/>
                      <a:pt x="37965" y="127684"/>
                      <a:pt x="37828" y="126896"/>
                    </a:cubicBezTo>
                    <a:cubicBezTo>
                      <a:pt x="37725" y="126141"/>
                      <a:pt x="37725" y="125113"/>
                      <a:pt x="37931" y="124152"/>
                    </a:cubicBezTo>
                    <a:cubicBezTo>
                      <a:pt x="38102" y="123158"/>
                      <a:pt x="38445" y="122232"/>
                      <a:pt x="38719" y="121444"/>
                    </a:cubicBezTo>
                    <a:cubicBezTo>
                      <a:pt x="38994" y="120655"/>
                      <a:pt x="39234" y="120003"/>
                      <a:pt x="38994" y="119523"/>
                    </a:cubicBezTo>
                    <a:cubicBezTo>
                      <a:pt x="38753" y="119009"/>
                      <a:pt x="37862" y="118906"/>
                      <a:pt x="36730" y="119523"/>
                    </a:cubicBezTo>
                    <a:cubicBezTo>
                      <a:pt x="35599" y="120141"/>
                      <a:pt x="34296" y="121546"/>
                      <a:pt x="33507" y="123432"/>
                    </a:cubicBezTo>
                    <a:cubicBezTo>
                      <a:pt x="32684" y="125284"/>
                      <a:pt x="32410" y="127581"/>
                      <a:pt x="32718" y="129536"/>
                    </a:cubicBezTo>
                    <a:cubicBezTo>
                      <a:pt x="33027" y="131525"/>
                      <a:pt x="33713" y="132828"/>
                      <a:pt x="33987" y="133377"/>
                    </a:cubicBezTo>
                    <a:lnTo>
                      <a:pt x="34193" y="133754"/>
                    </a:lnTo>
                    <a:close/>
                    <a:moveTo>
                      <a:pt x="82096" y="162866"/>
                    </a:moveTo>
                    <a:cubicBezTo>
                      <a:pt x="82027" y="165609"/>
                      <a:pt x="82165" y="168352"/>
                      <a:pt x="82610" y="171096"/>
                    </a:cubicBezTo>
                    <a:cubicBezTo>
                      <a:pt x="82816" y="172467"/>
                      <a:pt x="83193" y="173907"/>
                      <a:pt x="83399" y="174867"/>
                    </a:cubicBezTo>
                    <a:cubicBezTo>
                      <a:pt x="83605" y="175930"/>
                      <a:pt x="83639" y="176548"/>
                      <a:pt x="83571" y="177028"/>
                    </a:cubicBezTo>
                    <a:cubicBezTo>
                      <a:pt x="83502" y="177542"/>
                      <a:pt x="83262" y="178090"/>
                      <a:pt x="82885" y="178776"/>
                    </a:cubicBezTo>
                    <a:cubicBezTo>
                      <a:pt x="82508" y="179462"/>
                      <a:pt x="81959" y="180216"/>
                      <a:pt x="81410" y="181074"/>
                    </a:cubicBezTo>
                    <a:cubicBezTo>
                      <a:pt x="81205" y="181417"/>
                      <a:pt x="80519" y="182205"/>
                      <a:pt x="79936" y="183063"/>
                    </a:cubicBezTo>
                    <a:cubicBezTo>
                      <a:pt x="79319" y="183920"/>
                      <a:pt x="78804" y="184880"/>
                      <a:pt x="79113" y="185566"/>
                    </a:cubicBezTo>
                    <a:cubicBezTo>
                      <a:pt x="79456" y="186320"/>
                      <a:pt x="80690" y="186389"/>
                      <a:pt x="81993" y="186080"/>
                    </a:cubicBezTo>
                    <a:cubicBezTo>
                      <a:pt x="83296" y="185806"/>
                      <a:pt x="84634" y="185086"/>
                      <a:pt x="85148" y="184777"/>
                    </a:cubicBezTo>
                    <a:cubicBezTo>
                      <a:pt x="86211" y="184194"/>
                      <a:pt x="87240" y="183406"/>
                      <a:pt x="88165" y="182274"/>
                    </a:cubicBezTo>
                    <a:cubicBezTo>
                      <a:pt x="89091" y="181142"/>
                      <a:pt x="89846" y="179599"/>
                      <a:pt x="90154" y="177851"/>
                    </a:cubicBezTo>
                    <a:cubicBezTo>
                      <a:pt x="90497" y="176102"/>
                      <a:pt x="90257" y="174353"/>
                      <a:pt x="90017" y="173050"/>
                    </a:cubicBezTo>
                    <a:cubicBezTo>
                      <a:pt x="89743" y="171678"/>
                      <a:pt x="89503" y="170684"/>
                      <a:pt x="89331" y="169690"/>
                    </a:cubicBezTo>
                    <a:cubicBezTo>
                      <a:pt x="88783" y="166775"/>
                      <a:pt x="88371" y="163723"/>
                      <a:pt x="87994" y="160706"/>
                    </a:cubicBezTo>
                    <a:cubicBezTo>
                      <a:pt x="87960" y="160397"/>
                      <a:pt x="87891" y="159780"/>
                      <a:pt x="87822" y="158991"/>
                    </a:cubicBezTo>
                    <a:cubicBezTo>
                      <a:pt x="87754" y="158237"/>
                      <a:pt x="87685" y="157311"/>
                      <a:pt x="87582" y="156454"/>
                    </a:cubicBezTo>
                    <a:cubicBezTo>
                      <a:pt x="87480" y="155631"/>
                      <a:pt x="87411" y="154945"/>
                      <a:pt x="87308" y="154328"/>
                    </a:cubicBezTo>
                    <a:cubicBezTo>
                      <a:pt x="87205" y="153745"/>
                      <a:pt x="87068" y="153196"/>
                      <a:pt x="86691" y="152819"/>
                    </a:cubicBezTo>
                    <a:cubicBezTo>
                      <a:pt x="86279" y="152442"/>
                      <a:pt x="85559" y="152545"/>
                      <a:pt x="84839" y="153264"/>
                    </a:cubicBezTo>
                    <a:cubicBezTo>
                      <a:pt x="84119" y="153985"/>
                      <a:pt x="83502" y="155254"/>
                      <a:pt x="83125" y="156488"/>
                    </a:cubicBezTo>
                    <a:cubicBezTo>
                      <a:pt x="82370" y="158957"/>
                      <a:pt x="82165" y="161700"/>
                      <a:pt x="82130" y="162523"/>
                    </a:cubicBezTo>
                    <a:lnTo>
                      <a:pt x="82130" y="162797"/>
                    </a:lnTo>
                    <a:close/>
                    <a:moveTo>
                      <a:pt x="121701" y="152922"/>
                    </a:moveTo>
                    <a:cubicBezTo>
                      <a:pt x="122078" y="151927"/>
                      <a:pt x="122524" y="151104"/>
                      <a:pt x="123175" y="150350"/>
                    </a:cubicBezTo>
                    <a:cubicBezTo>
                      <a:pt x="123793" y="149596"/>
                      <a:pt x="124616" y="148807"/>
                      <a:pt x="125541" y="147950"/>
                    </a:cubicBezTo>
                    <a:cubicBezTo>
                      <a:pt x="127462" y="146167"/>
                      <a:pt x="129451" y="144212"/>
                      <a:pt x="131199" y="142086"/>
                    </a:cubicBezTo>
                    <a:cubicBezTo>
                      <a:pt x="132914" y="139994"/>
                      <a:pt x="134697" y="137628"/>
                      <a:pt x="135657" y="134954"/>
                    </a:cubicBezTo>
                    <a:cubicBezTo>
                      <a:pt x="135863" y="134439"/>
                      <a:pt x="136377" y="133136"/>
                      <a:pt x="136651" y="131868"/>
                    </a:cubicBezTo>
                    <a:cubicBezTo>
                      <a:pt x="136926" y="130599"/>
                      <a:pt x="136960" y="129330"/>
                      <a:pt x="136343" y="128953"/>
                    </a:cubicBezTo>
                    <a:cubicBezTo>
                      <a:pt x="135657" y="128542"/>
                      <a:pt x="134594" y="129330"/>
                      <a:pt x="133531" y="130256"/>
                    </a:cubicBezTo>
                    <a:cubicBezTo>
                      <a:pt x="132502" y="131182"/>
                      <a:pt x="131474" y="132245"/>
                      <a:pt x="131062" y="132622"/>
                    </a:cubicBezTo>
                    <a:cubicBezTo>
                      <a:pt x="127736" y="135639"/>
                      <a:pt x="124547" y="139103"/>
                      <a:pt x="121187" y="142258"/>
                    </a:cubicBezTo>
                    <a:cubicBezTo>
                      <a:pt x="119952" y="143423"/>
                      <a:pt x="118478" y="144864"/>
                      <a:pt x="117312" y="146990"/>
                    </a:cubicBezTo>
                    <a:cubicBezTo>
                      <a:pt x="116146" y="149116"/>
                      <a:pt x="115597" y="151516"/>
                      <a:pt x="115529" y="153676"/>
                    </a:cubicBezTo>
                    <a:cubicBezTo>
                      <a:pt x="115460" y="154568"/>
                      <a:pt x="115460" y="157208"/>
                      <a:pt x="116043" y="159403"/>
                    </a:cubicBezTo>
                    <a:cubicBezTo>
                      <a:pt x="116557" y="161597"/>
                      <a:pt x="117449" y="163415"/>
                      <a:pt x="118409" y="163312"/>
                    </a:cubicBezTo>
                    <a:cubicBezTo>
                      <a:pt x="119541" y="163209"/>
                      <a:pt x="119986" y="160774"/>
                      <a:pt x="120398" y="158339"/>
                    </a:cubicBezTo>
                    <a:cubicBezTo>
                      <a:pt x="120775" y="155871"/>
                      <a:pt x="121358" y="153676"/>
                      <a:pt x="121598" y="153093"/>
                    </a:cubicBezTo>
                    <a:lnTo>
                      <a:pt x="121667" y="152887"/>
                    </a:lnTo>
                    <a:close/>
                    <a:moveTo>
                      <a:pt x="138503" y="49778"/>
                    </a:moveTo>
                    <a:cubicBezTo>
                      <a:pt x="140458" y="53721"/>
                      <a:pt x="141932" y="58007"/>
                      <a:pt x="142721" y="62225"/>
                    </a:cubicBezTo>
                    <a:cubicBezTo>
                      <a:pt x="143098" y="64351"/>
                      <a:pt x="143269" y="66442"/>
                      <a:pt x="143201" y="68431"/>
                    </a:cubicBezTo>
                    <a:cubicBezTo>
                      <a:pt x="143132" y="70488"/>
                      <a:pt x="142755" y="72203"/>
                      <a:pt x="142138" y="74363"/>
                    </a:cubicBezTo>
                    <a:cubicBezTo>
                      <a:pt x="141555" y="76455"/>
                      <a:pt x="140663" y="78821"/>
                      <a:pt x="140218" y="81701"/>
                    </a:cubicBezTo>
                    <a:cubicBezTo>
                      <a:pt x="140012" y="83107"/>
                      <a:pt x="139909" y="84650"/>
                      <a:pt x="140080" y="86193"/>
                    </a:cubicBezTo>
                    <a:cubicBezTo>
                      <a:pt x="140252" y="87736"/>
                      <a:pt x="140663" y="89211"/>
                      <a:pt x="141246" y="90514"/>
                    </a:cubicBezTo>
                    <a:cubicBezTo>
                      <a:pt x="141658" y="91542"/>
                      <a:pt x="143064" y="94080"/>
                      <a:pt x="144949" y="95555"/>
                    </a:cubicBezTo>
                    <a:cubicBezTo>
                      <a:pt x="146801" y="97132"/>
                      <a:pt x="148893" y="97543"/>
                      <a:pt x="149202" y="96858"/>
                    </a:cubicBezTo>
                    <a:cubicBezTo>
                      <a:pt x="149579" y="96103"/>
                      <a:pt x="148001" y="94560"/>
                      <a:pt x="147041" y="92503"/>
                    </a:cubicBezTo>
                    <a:cubicBezTo>
                      <a:pt x="146527" y="91508"/>
                      <a:pt x="146115" y="90411"/>
                      <a:pt x="145875" y="89485"/>
                    </a:cubicBezTo>
                    <a:cubicBezTo>
                      <a:pt x="145635" y="88559"/>
                      <a:pt x="145567" y="87736"/>
                      <a:pt x="145533" y="87325"/>
                    </a:cubicBezTo>
                    <a:cubicBezTo>
                      <a:pt x="145327" y="83930"/>
                      <a:pt x="146973" y="80639"/>
                      <a:pt x="148516" y="76215"/>
                    </a:cubicBezTo>
                    <a:cubicBezTo>
                      <a:pt x="149270" y="74020"/>
                      <a:pt x="149853" y="71346"/>
                      <a:pt x="149956" y="68808"/>
                    </a:cubicBezTo>
                    <a:cubicBezTo>
                      <a:pt x="150093" y="66271"/>
                      <a:pt x="149887" y="63768"/>
                      <a:pt x="149476" y="61402"/>
                    </a:cubicBezTo>
                    <a:cubicBezTo>
                      <a:pt x="148893" y="57973"/>
                      <a:pt x="147830" y="54715"/>
                      <a:pt x="146493" y="51629"/>
                    </a:cubicBezTo>
                    <a:cubicBezTo>
                      <a:pt x="145121" y="48509"/>
                      <a:pt x="143441" y="45594"/>
                      <a:pt x="141486" y="42988"/>
                    </a:cubicBezTo>
                    <a:cubicBezTo>
                      <a:pt x="140732" y="41925"/>
                      <a:pt x="138229" y="38702"/>
                      <a:pt x="135417" y="36336"/>
                    </a:cubicBezTo>
                    <a:cubicBezTo>
                      <a:pt x="132640" y="33936"/>
                      <a:pt x="129656" y="32495"/>
                      <a:pt x="129039" y="33318"/>
                    </a:cubicBezTo>
                    <a:cubicBezTo>
                      <a:pt x="128319" y="34278"/>
                      <a:pt x="130891" y="37262"/>
                      <a:pt x="133222" y="40759"/>
                    </a:cubicBezTo>
                    <a:cubicBezTo>
                      <a:pt x="134388" y="42474"/>
                      <a:pt x="135554" y="44325"/>
                      <a:pt x="136446" y="45868"/>
                    </a:cubicBezTo>
                    <a:cubicBezTo>
                      <a:pt x="137337" y="47446"/>
                      <a:pt x="138023" y="48714"/>
                      <a:pt x="138297" y="49332"/>
                    </a:cubicBezTo>
                    <a:lnTo>
                      <a:pt x="138503" y="49709"/>
                    </a:lnTo>
                    <a:close/>
                    <a:moveTo>
                      <a:pt x="29289" y="93806"/>
                    </a:moveTo>
                    <a:cubicBezTo>
                      <a:pt x="30695" y="97509"/>
                      <a:pt x="29975" y="99018"/>
                      <a:pt x="27232" y="102138"/>
                    </a:cubicBezTo>
                    <a:cubicBezTo>
                      <a:pt x="24592" y="105156"/>
                      <a:pt x="21403" y="108105"/>
                      <a:pt x="18728" y="112219"/>
                    </a:cubicBezTo>
                    <a:cubicBezTo>
                      <a:pt x="18076" y="113214"/>
                      <a:pt x="17459" y="114311"/>
                      <a:pt x="16911" y="115477"/>
                    </a:cubicBezTo>
                    <a:cubicBezTo>
                      <a:pt x="16362" y="116609"/>
                      <a:pt x="15882" y="118015"/>
                      <a:pt x="15573" y="119317"/>
                    </a:cubicBezTo>
                    <a:cubicBezTo>
                      <a:pt x="14956" y="121992"/>
                      <a:pt x="14922" y="124770"/>
                      <a:pt x="15573" y="127341"/>
                    </a:cubicBezTo>
                    <a:cubicBezTo>
                      <a:pt x="15813" y="128336"/>
                      <a:pt x="16568" y="130976"/>
                      <a:pt x="18179" y="132793"/>
                    </a:cubicBezTo>
                    <a:cubicBezTo>
                      <a:pt x="18934" y="133719"/>
                      <a:pt x="19894" y="134371"/>
                      <a:pt x="20614" y="134680"/>
                    </a:cubicBezTo>
                    <a:cubicBezTo>
                      <a:pt x="21403" y="134954"/>
                      <a:pt x="21951" y="134919"/>
                      <a:pt x="22123" y="134611"/>
                    </a:cubicBezTo>
                    <a:cubicBezTo>
                      <a:pt x="22363" y="134234"/>
                      <a:pt x="22123" y="133651"/>
                      <a:pt x="21780" y="132931"/>
                    </a:cubicBezTo>
                    <a:cubicBezTo>
                      <a:pt x="21437" y="132176"/>
                      <a:pt x="21026" y="131251"/>
                      <a:pt x="20751" y="130290"/>
                    </a:cubicBezTo>
                    <a:cubicBezTo>
                      <a:pt x="20203" y="128302"/>
                      <a:pt x="20271" y="126107"/>
                      <a:pt x="20374" y="125284"/>
                    </a:cubicBezTo>
                    <a:cubicBezTo>
                      <a:pt x="20580" y="123638"/>
                      <a:pt x="21026" y="121992"/>
                      <a:pt x="21711" y="120518"/>
                    </a:cubicBezTo>
                    <a:cubicBezTo>
                      <a:pt x="21849" y="120141"/>
                      <a:pt x="22054" y="119797"/>
                      <a:pt x="22226" y="119455"/>
                    </a:cubicBezTo>
                    <a:cubicBezTo>
                      <a:pt x="22431" y="119077"/>
                      <a:pt x="22637" y="118735"/>
                      <a:pt x="22877" y="118358"/>
                    </a:cubicBezTo>
                    <a:cubicBezTo>
                      <a:pt x="23323" y="117637"/>
                      <a:pt x="23837" y="116917"/>
                      <a:pt x="24352" y="116232"/>
                    </a:cubicBezTo>
                    <a:cubicBezTo>
                      <a:pt x="26443" y="113420"/>
                      <a:pt x="29187" y="110779"/>
                      <a:pt x="31827" y="107762"/>
                    </a:cubicBezTo>
                    <a:cubicBezTo>
                      <a:pt x="32753" y="106699"/>
                      <a:pt x="33816" y="105464"/>
                      <a:pt x="34742" y="103853"/>
                    </a:cubicBezTo>
                    <a:cubicBezTo>
                      <a:pt x="35221" y="103030"/>
                      <a:pt x="35633" y="102138"/>
                      <a:pt x="35942" y="101075"/>
                    </a:cubicBezTo>
                    <a:cubicBezTo>
                      <a:pt x="36284" y="100046"/>
                      <a:pt x="36456" y="98881"/>
                      <a:pt x="36456" y="97784"/>
                    </a:cubicBezTo>
                    <a:cubicBezTo>
                      <a:pt x="36525" y="95520"/>
                      <a:pt x="35942" y="93497"/>
                      <a:pt x="35221" y="91885"/>
                    </a:cubicBezTo>
                    <a:cubicBezTo>
                      <a:pt x="34502" y="90239"/>
                      <a:pt x="33644" y="88902"/>
                      <a:pt x="32855" y="87668"/>
                    </a:cubicBezTo>
                    <a:cubicBezTo>
                      <a:pt x="32547" y="87188"/>
                      <a:pt x="31930" y="86262"/>
                      <a:pt x="31141" y="85062"/>
                    </a:cubicBezTo>
                    <a:cubicBezTo>
                      <a:pt x="30421" y="83965"/>
                      <a:pt x="29667" y="82662"/>
                      <a:pt x="28981" y="81324"/>
                    </a:cubicBezTo>
                    <a:cubicBezTo>
                      <a:pt x="27609" y="78649"/>
                      <a:pt x="26718" y="75838"/>
                      <a:pt x="25723" y="75872"/>
                    </a:cubicBezTo>
                    <a:cubicBezTo>
                      <a:pt x="24626" y="75872"/>
                      <a:pt x="24146" y="79952"/>
                      <a:pt x="25346" y="84342"/>
                    </a:cubicBezTo>
                    <a:cubicBezTo>
                      <a:pt x="25895" y="86536"/>
                      <a:pt x="26923" y="88662"/>
                      <a:pt x="27678" y="90239"/>
                    </a:cubicBezTo>
                    <a:cubicBezTo>
                      <a:pt x="28466" y="91817"/>
                      <a:pt x="28981" y="92983"/>
                      <a:pt x="29187" y="93532"/>
                    </a:cubicBezTo>
                    <a:cubicBezTo>
                      <a:pt x="29221" y="93634"/>
                      <a:pt x="29289" y="93771"/>
                      <a:pt x="29324" y="93874"/>
                    </a:cubicBezTo>
                    <a:close/>
                    <a:moveTo>
                      <a:pt x="14991" y="149219"/>
                    </a:moveTo>
                    <a:cubicBezTo>
                      <a:pt x="13070" y="152510"/>
                      <a:pt x="12144" y="156488"/>
                      <a:pt x="12487" y="160465"/>
                    </a:cubicBezTo>
                    <a:cubicBezTo>
                      <a:pt x="12624" y="162489"/>
                      <a:pt x="13242" y="164477"/>
                      <a:pt x="13790" y="166021"/>
                    </a:cubicBezTo>
                    <a:cubicBezTo>
                      <a:pt x="14339" y="167598"/>
                      <a:pt x="14888" y="168970"/>
                      <a:pt x="15128" y="170032"/>
                    </a:cubicBezTo>
                    <a:cubicBezTo>
                      <a:pt x="15402" y="171130"/>
                      <a:pt x="15402" y="171816"/>
                      <a:pt x="15231" y="172501"/>
                    </a:cubicBezTo>
                    <a:cubicBezTo>
                      <a:pt x="15093" y="173187"/>
                      <a:pt x="14682" y="174044"/>
                      <a:pt x="14065" y="175073"/>
                    </a:cubicBezTo>
                    <a:cubicBezTo>
                      <a:pt x="13825" y="175450"/>
                      <a:pt x="13070" y="176410"/>
                      <a:pt x="12213" y="177370"/>
                    </a:cubicBezTo>
                    <a:cubicBezTo>
                      <a:pt x="11390" y="178365"/>
                      <a:pt x="10636" y="179393"/>
                      <a:pt x="10944" y="180114"/>
                    </a:cubicBezTo>
                    <a:cubicBezTo>
                      <a:pt x="11287" y="180902"/>
                      <a:pt x="12727" y="180834"/>
                      <a:pt x="14305" y="180388"/>
                    </a:cubicBezTo>
                    <a:cubicBezTo>
                      <a:pt x="15882" y="179942"/>
                      <a:pt x="17528" y="178845"/>
                      <a:pt x="18145" y="178296"/>
                    </a:cubicBezTo>
                    <a:cubicBezTo>
                      <a:pt x="19380" y="177336"/>
                      <a:pt x="20614" y="175793"/>
                      <a:pt x="21231" y="173804"/>
                    </a:cubicBezTo>
                    <a:cubicBezTo>
                      <a:pt x="21883" y="171816"/>
                      <a:pt x="21746" y="169621"/>
                      <a:pt x="21403" y="167872"/>
                    </a:cubicBezTo>
                    <a:cubicBezTo>
                      <a:pt x="21026" y="166089"/>
                      <a:pt x="20477" y="164580"/>
                      <a:pt x="20031" y="163277"/>
                    </a:cubicBezTo>
                    <a:cubicBezTo>
                      <a:pt x="19825" y="162626"/>
                      <a:pt x="19620" y="162009"/>
                      <a:pt x="19483" y="161460"/>
                    </a:cubicBezTo>
                    <a:cubicBezTo>
                      <a:pt x="19345" y="160911"/>
                      <a:pt x="19242" y="160397"/>
                      <a:pt x="19174" y="159883"/>
                    </a:cubicBezTo>
                    <a:cubicBezTo>
                      <a:pt x="18831" y="156865"/>
                      <a:pt x="19483" y="153539"/>
                      <a:pt x="21026" y="150864"/>
                    </a:cubicBezTo>
                    <a:cubicBezTo>
                      <a:pt x="21334" y="150316"/>
                      <a:pt x="22500" y="148704"/>
                      <a:pt x="23974" y="147435"/>
                    </a:cubicBezTo>
                    <a:cubicBezTo>
                      <a:pt x="25380" y="146132"/>
                      <a:pt x="27095" y="145172"/>
                      <a:pt x="27026" y="144109"/>
                    </a:cubicBezTo>
                    <a:cubicBezTo>
                      <a:pt x="26992" y="143526"/>
                      <a:pt x="26306" y="143046"/>
                      <a:pt x="25209" y="142909"/>
                    </a:cubicBezTo>
                    <a:cubicBezTo>
                      <a:pt x="24112" y="142772"/>
                      <a:pt x="22603" y="143012"/>
                      <a:pt x="21128" y="143629"/>
                    </a:cubicBezTo>
                    <a:cubicBezTo>
                      <a:pt x="19654" y="144246"/>
                      <a:pt x="18248" y="145275"/>
                      <a:pt x="17185" y="146304"/>
                    </a:cubicBezTo>
                    <a:cubicBezTo>
                      <a:pt x="16122" y="147367"/>
                      <a:pt x="15436" y="148396"/>
                      <a:pt x="15128" y="148876"/>
                    </a:cubicBezTo>
                    <a:lnTo>
                      <a:pt x="14922" y="149184"/>
                    </a:lnTo>
                    <a:close/>
                    <a:moveTo>
                      <a:pt x="62345" y="160637"/>
                    </a:moveTo>
                    <a:cubicBezTo>
                      <a:pt x="62448" y="162317"/>
                      <a:pt x="62516" y="164032"/>
                      <a:pt x="62653" y="165712"/>
                    </a:cubicBezTo>
                    <a:lnTo>
                      <a:pt x="62859" y="168112"/>
                    </a:lnTo>
                    <a:cubicBezTo>
                      <a:pt x="62859" y="168421"/>
                      <a:pt x="62859" y="168626"/>
                      <a:pt x="62859" y="168729"/>
                    </a:cubicBezTo>
                    <a:cubicBezTo>
                      <a:pt x="62859" y="168832"/>
                      <a:pt x="62859" y="168798"/>
                      <a:pt x="62859" y="168832"/>
                    </a:cubicBezTo>
                    <a:cubicBezTo>
                      <a:pt x="62859" y="168867"/>
                      <a:pt x="62756" y="169106"/>
                      <a:pt x="62448" y="169552"/>
                    </a:cubicBezTo>
                    <a:cubicBezTo>
                      <a:pt x="62174" y="169998"/>
                      <a:pt x="61693" y="170650"/>
                      <a:pt x="61316" y="171473"/>
                    </a:cubicBezTo>
                    <a:cubicBezTo>
                      <a:pt x="61179" y="171816"/>
                      <a:pt x="60665" y="172604"/>
                      <a:pt x="60390" y="173633"/>
                    </a:cubicBezTo>
                    <a:cubicBezTo>
                      <a:pt x="60116" y="174661"/>
                      <a:pt x="60219" y="175759"/>
                      <a:pt x="60871" y="176033"/>
                    </a:cubicBezTo>
                    <a:cubicBezTo>
                      <a:pt x="61591" y="176376"/>
                      <a:pt x="62448" y="175999"/>
                      <a:pt x="63202" y="175759"/>
                    </a:cubicBezTo>
                    <a:cubicBezTo>
                      <a:pt x="63991" y="175519"/>
                      <a:pt x="64780" y="175176"/>
                      <a:pt x="65122" y="175005"/>
                    </a:cubicBezTo>
                    <a:cubicBezTo>
                      <a:pt x="65808" y="174730"/>
                      <a:pt x="66494" y="174387"/>
                      <a:pt x="67248" y="173736"/>
                    </a:cubicBezTo>
                    <a:cubicBezTo>
                      <a:pt x="67969" y="173119"/>
                      <a:pt x="68757" y="172124"/>
                      <a:pt x="69237" y="170787"/>
                    </a:cubicBezTo>
                    <a:cubicBezTo>
                      <a:pt x="69752" y="169415"/>
                      <a:pt x="69717" y="167975"/>
                      <a:pt x="69649" y="167015"/>
                    </a:cubicBezTo>
                    <a:cubicBezTo>
                      <a:pt x="69580" y="166192"/>
                      <a:pt x="69477" y="165369"/>
                      <a:pt x="69409" y="164580"/>
                    </a:cubicBezTo>
                    <a:cubicBezTo>
                      <a:pt x="69203" y="162386"/>
                      <a:pt x="68757" y="160157"/>
                      <a:pt x="67969" y="158065"/>
                    </a:cubicBezTo>
                    <a:cubicBezTo>
                      <a:pt x="67660" y="157208"/>
                      <a:pt x="66357" y="152750"/>
                      <a:pt x="64402" y="153093"/>
                    </a:cubicBezTo>
                    <a:cubicBezTo>
                      <a:pt x="62208" y="153470"/>
                      <a:pt x="62345" y="159334"/>
                      <a:pt x="62414" y="160363"/>
                    </a:cubicBezTo>
                    <a:lnTo>
                      <a:pt x="62414" y="160534"/>
                    </a:lnTo>
                    <a:close/>
                    <a:moveTo>
                      <a:pt x="13482" y="46554"/>
                    </a:moveTo>
                    <a:cubicBezTo>
                      <a:pt x="14991" y="47103"/>
                      <a:pt x="16362" y="47411"/>
                      <a:pt x="17459" y="47823"/>
                    </a:cubicBezTo>
                    <a:cubicBezTo>
                      <a:pt x="18557" y="48200"/>
                      <a:pt x="19414" y="48680"/>
                      <a:pt x="20271" y="49297"/>
                    </a:cubicBezTo>
                    <a:cubicBezTo>
                      <a:pt x="21986" y="50566"/>
                      <a:pt x="23357" y="52315"/>
                      <a:pt x="24249" y="54235"/>
                    </a:cubicBezTo>
                    <a:cubicBezTo>
                      <a:pt x="25140" y="56121"/>
                      <a:pt x="25449" y="58350"/>
                      <a:pt x="25758" y="60613"/>
                    </a:cubicBezTo>
                    <a:cubicBezTo>
                      <a:pt x="25826" y="61059"/>
                      <a:pt x="25860" y="62190"/>
                      <a:pt x="25860" y="63322"/>
                    </a:cubicBezTo>
                    <a:cubicBezTo>
                      <a:pt x="25860" y="64453"/>
                      <a:pt x="25860" y="65585"/>
                      <a:pt x="26478" y="65997"/>
                    </a:cubicBezTo>
                    <a:cubicBezTo>
                      <a:pt x="27129" y="66477"/>
                      <a:pt x="28329" y="65619"/>
                      <a:pt x="29221" y="64179"/>
                    </a:cubicBezTo>
                    <a:cubicBezTo>
                      <a:pt x="30147" y="62773"/>
                      <a:pt x="30627" y="60887"/>
                      <a:pt x="30798" y="60167"/>
                    </a:cubicBezTo>
                    <a:cubicBezTo>
                      <a:pt x="31518" y="57252"/>
                      <a:pt x="31313" y="53823"/>
                      <a:pt x="30044" y="50737"/>
                    </a:cubicBezTo>
                    <a:cubicBezTo>
                      <a:pt x="28809" y="47652"/>
                      <a:pt x="26649" y="45045"/>
                      <a:pt x="24146" y="43228"/>
                    </a:cubicBezTo>
                    <a:cubicBezTo>
                      <a:pt x="23254" y="42542"/>
                      <a:pt x="22226" y="41994"/>
                      <a:pt x="21197" y="41548"/>
                    </a:cubicBezTo>
                    <a:cubicBezTo>
                      <a:pt x="20134" y="41102"/>
                      <a:pt x="19002" y="40794"/>
                      <a:pt x="18076" y="40622"/>
                    </a:cubicBezTo>
                    <a:cubicBezTo>
                      <a:pt x="16156" y="40279"/>
                      <a:pt x="14647" y="40107"/>
                      <a:pt x="13687" y="39799"/>
                    </a:cubicBezTo>
                    <a:cubicBezTo>
                      <a:pt x="13482" y="39730"/>
                      <a:pt x="13139" y="39627"/>
                      <a:pt x="12727" y="39285"/>
                    </a:cubicBezTo>
                    <a:cubicBezTo>
                      <a:pt x="12247" y="38942"/>
                      <a:pt x="11596" y="38187"/>
                      <a:pt x="10773" y="37330"/>
                    </a:cubicBezTo>
                    <a:cubicBezTo>
                      <a:pt x="9984" y="36473"/>
                      <a:pt x="8887" y="35547"/>
                      <a:pt x="7824" y="35273"/>
                    </a:cubicBezTo>
                    <a:cubicBezTo>
                      <a:pt x="6761" y="34964"/>
                      <a:pt x="6041" y="35273"/>
                      <a:pt x="5904" y="35787"/>
                    </a:cubicBezTo>
                    <a:cubicBezTo>
                      <a:pt x="5766" y="36404"/>
                      <a:pt x="6178" y="37021"/>
                      <a:pt x="6487" y="37776"/>
                    </a:cubicBezTo>
                    <a:cubicBezTo>
                      <a:pt x="6829" y="38565"/>
                      <a:pt x="7138" y="39559"/>
                      <a:pt x="7687" y="40896"/>
                    </a:cubicBezTo>
                    <a:cubicBezTo>
                      <a:pt x="7961" y="41548"/>
                      <a:pt x="8304" y="42233"/>
                      <a:pt x="8750" y="42954"/>
                    </a:cubicBezTo>
                    <a:cubicBezTo>
                      <a:pt x="9195" y="43674"/>
                      <a:pt x="9847" y="44359"/>
                      <a:pt x="10430" y="44874"/>
                    </a:cubicBezTo>
                    <a:cubicBezTo>
                      <a:pt x="11664" y="45868"/>
                      <a:pt x="12727" y="46280"/>
                      <a:pt x="13173" y="46485"/>
                    </a:cubicBezTo>
                    <a:lnTo>
                      <a:pt x="13482" y="46588"/>
                    </a:lnTo>
                    <a:close/>
                    <a:moveTo>
                      <a:pt x="10739" y="67780"/>
                    </a:moveTo>
                    <a:cubicBezTo>
                      <a:pt x="11116" y="68877"/>
                      <a:pt x="11527" y="69871"/>
                      <a:pt x="11802" y="70763"/>
                    </a:cubicBezTo>
                    <a:cubicBezTo>
                      <a:pt x="12110" y="71655"/>
                      <a:pt x="12247" y="72443"/>
                      <a:pt x="12350" y="73300"/>
                    </a:cubicBezTo>
                    <a:cubicBezTo>
                      <a:pt x="12590" y="74981"/>
                      <a:pt x="12556" y="76832"/>
                      <a:pt x="12556" y="78855"/>
                    </a:cubicBezTo>
                    <a:cubicBezTo>
                      <a:pt x="12556" y="80844"/>
                      <a:pt x="12350" y="83107"/>
                      <a:pt x="12865" y="85336"/>
                    </a:cubicBezTo>
                    <a:cubicBezTo>
                      <a:pt x="12967" y="85782"/>
                      <a:pt x="13139" y="86879"/>
                      <a:pt x="13550" y="87908"/>
                    </a:cubicBezTo>
                    <a:cubicBezTo>
                      <a:pt x="13928" y="88902"/>
                      <a:pt x="14545" y="89794"/>
                      <a:pt x="15231" y="89691"/>
                    </a:cubicBezTo>
                    <a:cubicBezTo>
                      <a:pt x="16019" y="89622"/>
                      <a:pt x="16534" y="88559"/>
                      <a:pt x="16945" y="87462"/>
                    </a:cubicBezTo>
                    <a:cubicBezTo>
                      <a:pt x="17357" y="86365"/>
                      <a:pt x="17699" y="85165"/>
                      <a:pt x="17837" y="84719"/>
                    </a:cubicBezTo>
                    <a:cubicBezTo>
                      <a:pt x="18454" y="82901"/>
                      <a:pt x="18900" y="80947"/>
                      <a:pt x="19139" y="78821"/>
                    </a:cubicBezTo>
                    <a:cubicBezTo>
                      <a:pt x="19345" y="76695"/>
                      <a:pt x="19380" y="74363"/>
                      <a:pt x="19002" y="71963"/>
                    </a:cubicBezTo>
                    <a:cubicBezTo>
                      <a:pt x="18762" y="70283"/>
                      <a:pt x="18111" y="68431"/>
                      <a:pt x="17425" y="67059"/>
                    </a:cubicBezTo>
                    <a:cubicBezTo>
                      <a:pt x="16705" y="65654"/>
                      <a:pt x="16019" y="64556"/>
                      <a:pt x="15402" y="63562"/>
                    </a:cubicBezTo>
                    <a:cubicBezTo>
                      <a:pt x="15128" y="63151"/>
                      <a:pt x="14476" y="61779"/>
                      <a:pt x="13790" y="60442"/>
                    </a:cubicBezTo>
                    <a:cubicBezTo>
                      <a:pt x="13070" y="59139"/>
                      <a:pt x="12350" y="57801"/>
                      <a:pt x="11356" y="57836"/>
                    </a:cubicBezTo>
                    <a:cubicBezTo>
                      <a:pt x="10258" y="57904"/>
                      <a:pt x="9607" y="59927"/>
                      <a:pt x="9676" y="62225"/>
                    </a:cubicBezTo>
                    <a:cubicBezTo>
                      <a:pt x="9676" y="64522"/>
                      <a:pt x="10430" y="66923"/>
                      <a:pt x="10670" y="67574"/>
                    </a:cubicBezTo>
                    <a:lnTo>
                      <a:pt x="10739" y="67780"/>
                    </a:lnTo>
                    <a:close/>
                    <a:moveTo>
                      <a:pt x="18865" y="24574"/>
                    </a:moveTo>
                    <a:cubicBezTo>
                      <a:pt x="25209" y="22585"/>
                      <a:pt x="29735" y="17716"/>
                      <a:pt x="33679" y="14493"/>
                    </a:cubicBezTo>
                    <a:cubicBezTo>
                      <a:pt x="35667" y="12847"/>
                      <a:pt x="37759" y="11510"/>
                      <a:pt x="39576" y="10310"/>
                    </a:cubicBezTo>
                    <a:cubicBezTo>
                      <a:pt x="39954" y="10069"/>
                      <a:pt x="40879" y="9555"/>
                      <a:pt x="41840" y="9178"/>
                    </a:cubicBezTo>
                    <a:cubicBezTo>
                      <a:pt x="42765" y="8766"/>
                      <a:pt x="43726" y="8389"/>
                      <a:pt x="43931" y="7635"/>
                    </a:cubicBezTo>
                    <a:cubicBezTo>
                      <a:pt x="44137" y="6812"/>
                      <a:pt x="42971" y="5852"/>
                      <a:pt x="41360" y="5440"/>
                    </a:cubicBezTo>
                    <a:cubicBezTo>
                      <a:pt x="39748" y="5029"/>
                      <a:pt x="37931" y="5303"/>
                      <a:pt x="37245" y="5406"/>
                    </a:cubicBezTo>
                    <a:cubicBezTo>
                      <a:pt x="34467" y="5817"/>
                      <a:pt x="31861" y="7189"/>
                      <a:pt x="29564" y="8835"/>
                    </a:cubicBezTo>
                    <a:cubicBezTo>
                      <a:pt x="28432" y="9658"/>
                      <a:pt x="27335" y="10550"/>
                      <a:pt x="26306" y="11407"/>
                    </a:cubicBezTo>
                    <a:cubicBezTo>
                      <a:pt x="25312" y="12264"/>
                      <a:pt x="24352" y="13087"/>
                      <a:pt x="23392" y="13842"/>
                    </a:cubicBezTo>
                    <a:cubicBezTo>
                      <a:pt x="20648" y="16036"/>
                      <a:pt x="17974" y="17991"/>
                      <a:pt x="15402" y="18917"/>
                    </a:cubicBezTo>
                    <a:cubicBezTo>
                      <a:pt x="14853" y="19122"/>
                      <a:pt x="13242" y="19533"/>
                      <a:pt x="11527" y="19397"/>
                    </a:cubicBezTo>
                    <a:cubicBezTo>
                      <a:pt x="9847" y="19362"/>
                      <a:pt x="8133" y="18779"/>
                      <a:pt x="7481" y="19602"/>
                    </a:cubicBezTo>
                    <a:cubicBezTo>
                      <a:pt x="7138" y="20048"/>
                      <a:pt x="7275" y="20905"/>
                      <a:pt x="7961" y="21797"/>
                    </a:cubicBezTo>
                    <a:cubicBezTo>
                      <a:pt x="8613" y="22723"/>
                      <a:pt x="9813" y="23683"/>
                      <a:pt x="11253" y="24300"/>
                    </a:cubicBezTo>
                    <a:cubicBezTo>
                      <a:pt x="12693" y="24917"/>
                      <a:pt x="14339" y="25157"/>
                      <a:pt x="15710" y="25123"/>
                    </a:cubicBezTo>
                    <a:cubicBezTo>
                      <a:pt x="17082" y="25088"/>
                      <a:pt x="18145" y="24814"/>
                      <a:pt x="18625" y="24677"/>
                    </a:cubicBezTo>
                    <a:lnTo>
                      <a:pt x="18934" y="24574"/>
                    </a:lnTo>
                    <a:close/>
                    <a:moveTo>
                      <a:pt x="66837" y="8115"/>
                    </a:moveTo>
                    <a:cubicBezTo>
                      <a:pt x="68517" y="9041"/>
                      <a:pt x="70437" y="10207"/>
                      <a:pt x="72701" y="10858"/>
                    </a:cubicBezTo>
                    <a:cubicBezTo>
                      <a:pt x="74895" y="11544"/>
                      <a:pt x="77124" y="11818"/>
                      <a:pt x="79284" y="11887"/>
                    </a:cubicBezTo>
                    <a:cubicBezTo>
                      <a:pt x="83605" y="11956"/>
                      <a:pt x="87617" y="11167"/>
                      <a:pt x="91320" y="10618"/>
                    </a:cubicBezTo>
                    <a:cubicBezTo>
                      <a:pt x="93137" y="10344"/>
                      <a:pt x="94955" y="10138"/>
                      <a:pt x="96669" y="10035"/>
                    </a:cubicBezTo>
                    <a:cubicBezTo>
                      <a:pt x="98452" y="9898"/>
                      <a:pt x="99927" y="9933"/>
                      <a:pt x="100956" y="10138"/>
                    </a:cubicBezTo>
                    <a:cubicBezTo>
                      <a:pt x="101161" y="10172"/>
                      <a:pt x="101470" y="10275"/>
                      <a:pt x="101950" y="10550"/>
                    </a:cubicBezTo>
                    <a:cubicBezTo>
                      <a:pt x="102430" y="10824"/>
                      <a:pt x="103082" y="11372"/>
                      <a:pt x="103836" y="11921"/>
                    </a:cubicBezTo>
                    <a:cubicBezTo>
                      <a:pt x="104556" y="12470"/>
                      <a:pt x="105413" y="13053"/>
                      <a:pt x="106168" y="13293"/>
                    </a:cubicBezTo>
                    <a:cubicBezTo>
                      <a:pt x="106922" y="13533"/>
                      <a:pt x="107505" y="13464"/>
                      <a:pt x="107676" y="13121"/>
                    </a:cubicBezTo>
                    <a:cubicBezTo>
                      <a:pt x="107882" y="12744"/>
                      <a:pt x="107608" y="12195"/>
                      <a:pt x="107265" y="11475"/>
                    </a:cubicBezTo>
                    <a:cubicBezTo>
                      <a:pt x="106922" y="10790"/>
                      <a:pt x="106476" y="9898"/>
                      <a:pt x="105962" y="8938"/>
                    </a:cubicBezTo>
                    <a:cubicBezTo>
                      <a:pt x="105413" y="7978"/>
                      <a:pt x="104727" y="6915"/>
                      <a:pt x="103836" y="6092"/>
                    </a:cubicBezTo>
                    <a:cubicBezTo>
                      <a:pt x="102944" y="5269"/>
                      <a:pt x="102019" y="4823"/>
                      <a:pt x="101538" y="4617"/>
                    </a:cubicBezTo>
                    <a:cubicBezTo>
                      <a:pt x="99550" y="3692"/>
                      <a:pt x="97629" y="3486"/>
                      <a:pt x="95743" y="3349"/>
                    </a:cubicBezTo>
                    <a:cubicBezTo>
                      <a:pt x="93823" y="3211"/>
                      <a:pt x="91937" y="3349"/>
                      <a:pt x="90120" y="3486"/>
                    </a:cubicBezTo>
                    <a:cubicBezTo>
                      <a:pt x="86451" y="3829"/>
                      <a:pt x="82953" y="4446"/>
                      <a:pt x="79798" y="4480"/>
                    </a:cubicBezTo>
                    <a:cubicBezTo>
                      <a:pt x="77535" y="4480"/>
                      <a:pt x="75375" y="4275"/>
                      <a:pt x="73352" y="3657"/>
                    </a:cubicBezTo>
                    <a:cubicBezTo>
                      <a:pt x="71363" y="3075"/>
                      <a:pt x="68997" y="1703"/>
                      <a:pt x="66117" y="880"/>
                    </a:cubicBezTo>
                    <a:cubicBezTo>
                      <a:pt x="64985" y="537"/>
                      <a:pt x="61385" y="-320"/>
                      <a:pt x="58093" y="126"/>
                    </a:cubicBezTo>
                    <a:cubicBezTo>
                      <a:pt x="54801" y="468"/>
                      <a:pt x="52058" y="1977"/>
                      <a:pt x="52264" y="3040"/>
                    </a:cubicBezTo>
                    <a:cubicBezTo>
                      <a:pt x="52469" y="4240"/>
                      <a:pt x="55795" y="4172"/>
                      <a:pt x="59087" y="4995"/>
                    </a:cubicBezTo>
                    <a:cubicBezTo>
                      <a:pt x="60733" y="5372"/>
                      <a:pt x="62379" y="5920"/>
                      <a:pt x="63682" y="6504"/>
                    </a:cubicBezTo>
                    <a:cubicBezTo>
                      <a:pt x="64985" y="7086"/>
                      <a:pt x="66014" y="7669"/>
                      <a:pt x="66528" y="7943"/>
                    </a:cubicBezTo>
                    <a:lnTo>
                      <a:pt x="66837" y="8115"/>
                    </a:lnTo>
                    <a:close/>
                    <a:moveTo>
                      <a:pt x="115940" y="20768"/>
                    </a:moveTo>
                    <a:cubicBezTo>
                      <a:pt x="117586" y="22482"/>
                      <a:pt x="119061" y="24369"/>
                      <a:pt x="120775" y="25911"/>
                    </a:cubicBezTo>
                    <a:cubicBezTo>
                      <a:pt x="121598" y="26666"/>
                      <a:pt x="122455" y="27523"/>
                      <a:pt x="123621" y="27832"/>
                    </a:cubicBezTo>
                    <a:cubicBezTo>
                      <a:pt x="124067" y="27969"/>
                      <a:pt x="125713" y="28792"/>
                      <a:pt x="126742" y="27695"/>
                    </a:cubicBezTo>
                    <a:cubicBezTo>
                      <a:pt x="127873" y="26494"/>
                      <a:pt x="126913" y="24094"/>
                      <a:pt x="126707" y="23511"/>
                    </a:cubicBezTo>
                    <a:cubicBezTo>
                      <a:pt x="125919" y="21042"/>
                      <a:pt x="124238" y="19294"/>
                      <a:pt x="122627" y="17648"/>
                    </a:cubicBezTo>
                    <a:cubicBezTo>
                      <a:pt x="121461" y="16482"/>
                      <a:pt x="120089" y="15453"/>
                      <a:pt x="118512" y="14870"/>
                    </a:cubicBezTo>
                    <a:cubicBezTo>
                      <a:pt x="117895" y="14596"/>
                      <a:pt x="114809" y="13156"/>
                      <a:pt x="113746" y="15042"/>
                    </a:cubicBezTo>
                    <a:cubicBezTo>
                      <a:pt x="112580" y="17099"/>
                      <a:pt x="115426" y="20151"/>
                      <a:pt x="115872" y="20665"/>
                    </a:cubicBezTo>
                    <a:lnTo>
                      <a:pt x="115940" y="20734"/>
                    </a:lnTo>
                    <a:close/>
                    <a:moveTo>
                      <a:pt x="4875" y="108002"/>
                    </a:moveTo>
                    <a:cubicBezTo>
                      <a:pt x="3229" y="110505"/>
                      <a:pt x="2200" y="113865"/>
                      <a:pt x="2337" y="117054"/>
                    </a:cubicBezTo>
                    <a:cubicBezTo>
                      <a:pt x="2372" y="120278"/>
                      <a:pt x="3229" y="123090"/>
                      <a:pt x="4018" y="125593"/>
                    </a:cubicBezTo>
                    <a:cubicBezTo>
                      <a:pt x="4841" y="128130"/>
                      <a:pt x="5732" y="130428"/>
                      <a:pt x="6315" y="132554"/>
                    </a:cubicBezTo>
                    <a:cubicBezTo>
                      <a:pt x="6932" y="134714"/>
                      <a:pt x="7138" y="136634"/>
                      <a:pt x="7035" y="138691"/>
                    </a:cubicBezTo>
                    <a:cubicBezTo>
                      <a:pt x="6864" y="142738"/>
                      <a:pt x="5115" y="147093"/>
                      <a:pt x="3400" y="151276"/>
                    </a:cubicBezTo>
                    <a:cubicBezTo>
                      <a:pt x="3058" y="152133"/>
                      <a:pt x="2097" y="154190"/>
                      <a:pt x="1206" y="156145"/>
                    </a:cubicBezTo>
                    <a:cubicBezTo>
                      <a:pt x="349" y="158134"/>
                      <a:pt x="-337" y="160020"/>
                      <a:pt x="177" y="160534"/>
                    </a:cubicBezTo>
                    <a:cubicBezTo>
                      <a:pt x="760" y="161117"/>
                      <a:pt x="2543" y="159677"/>
                      <a:pt x="4326" y="157791"/>
                    </a:cubicBezTo>
                    <a:cubicBezTo>
                      <a:pt x="6109" y="155939"/>
                      <a:pt x="7824" y="153505"/>
                      <a:pt x="8441" y="152579"/>
                    </a:cubicBezTo>
                    <a:cubicBezTo>
                      <a:pt x="11013" y="148876"/>
                      <a:pt x="13242" y="144144"/>
                      <a:pt x="13653" y="138589"/>
                    </a:cubicBezTo>
                    <a:cubicBezTo>
                      <a:pt x="13859" y="135880"/>
                      <a:pt x="13516" y="132931"/>
                      <a:pt x="12830" y="130428"/>
                    </a:cubicBezTo>
                    <a:cubicBezTo>
                      <a:pt x="12144" y="127924"/>
                      <a:pt x="11287" y="125661"/>
                      <a:pt x="10567" y="123604"/>
                    </a:cubicBezTo>
                    <a:cubicBezTo>
                      <a:pt x="9504" y="120620"/>
                      <a:pt x="8715" y="117843"/>
                      <a:pt x="8818" y="115545"/>
                    </a:cubicBezTo>
                    <a:cubicBezTo>
                      <a:pt x="8887" y="114380"/>
                      <a:pt x="9127" y="113317"/>
                      <a:pt x="9573" y="112219"/>
                    </a:cubicBezTo>
                    <a:cubicBezTo>
                      <a:pt x="10053" y="111122"/>
                      <a:pt x="10807" y="110025"/>
                      <a:pt x="11664" y="108928"/>
                    </a:cubicBezTo>
                    <a:cubicBezTo>
                      <a:pt x="12007" y="108482"/>
                      <a:pt x="12796" y="107590"/>
                      <a:pt x="13893" y="106459"/>
                    </a:cubicBezTo>
                    <a:cubicBezTo>
                      <a:pt x="14991" y="105327"/>
                      <a:pt x="16362" y="103955"/>
                      <a:pt x="17665" y="102481"/>
                    </a:cubicBezTo>
                    <a:cubicBezTo>
                      <a:pt x="18968" y="101007"/>
                      <a:pt x="20100" y="99361"/>
                      <a:pt x="20683" y="97920"/>
                    </a:cubicBezTo>
                    <a:cubicBezTo>
                      <a:pt x="21300" y="96515"/>
                      <a:pt x="21368" y="95417"/>
                      <a:pt x="20991" y="95109"/>
                    </a:cubicBezTo>
                    <a:cubicBezTo>
                      <a:pt x="20751" y="94937"/>
                      <a:pt x="20408" y="95006"/>
                      <a:pt x="19997" y="95246"/>
                    </a:cubicBezTo>
                    <a:cubicBezTo>
                      <a:pt x="19791" y="95349"/>
                      <a:pt x="19551" y="95520"/>
                      <a:pt x="19311" y="95726"/>
                    </a:cubicBezTo>
                    <a:cubicBezTo>
                      <a:pt x="19037" y="95897"/>
                      <a:pt x="18762" y="96103"/>
                      <a:pt x="18454" y="96343"/>
                    </a:cubicBezTo>
                    <a:cubicBezTo>
                      <a:pt x="17219" y="97269"/>
                      <a:pt x="15608" y="98469"/>
                      <a:pt x="13790" y="99738"/>
                    </a:cubicBezTo>
                    <a:cubicBezTo>
                      <a:pt x="12007" y="101007"/>
                      <a:pt x="10053" y="102344"/>
                      <a:pt x="8441" y="103784"/>
                    </a:cubicBezTo>
                    <a:cubicBezTo>
                      <a:pt x="6829" y="105190"/>
                      <a:pt x="5664" y="106733"/>
                      <a:pt x="5149" y="107419"/>
                    </a:cubicBezTo>
                    <a:cubicBezTo>
                      <a:pt x="5046" y="107556"/>
                      <a:pt x="4944" y="107728"/>
                      <a:pt x="4841" y="107899"/>
                    </a:cubicBezTo>
                    <a:close/>
                  </a:path>
                </a:pathLst>
              </a:custGeom>
              <a:grpFill/>
              <a:ln w="3429" cap="flat">
                <a:noFill/>
                <a:prstDash val="solid"/>
                <a:miter/>
              </a:ln>
            </p:spPr>
            <p:txBody>
              <a:bodyPr/>
              <a:lstStyle/>
              <a:p>
                <a:endParaRPr lang="en-US"/>
              </a:p>
            </p:txBody>
          </p:sp>
          <p:sp>
            <p:nvSpPr>
              <p:cNvPr id="1251" name="Freeform 1250">
                <a:extLst>
                  <a:ext uri="{FF2B5EF4-FFF2-40B4-BE49-F238E27FC236}">
                    <a16:creationId xmlns:a16="http://schemas.microsoft.com/office/drawing/2014/main" id="{2A5F6302-0FC1-CE73-7A7C-D5FE6F3B51B6}"/>
                  </a:ext>
                </a:extLst>
              </p:cNvPr>
              <p:cNvSpPr/>
              <p:nvPr/>
            </p:nvSpPr>
            <p:spPr>
              <a:xfrm>
                <a:off x="4375065" y="4212625"/>
                <a:ext cx="153062" cy="103975"/>
              </a:xfrm>
              <a:custGeom>
                <a:avLst/>
                <a:gdLst>
                  <a:gd name="csX0" fmla="*/ 57458 w 153062"/>
                  <a:gd name="csY0" fmla="*/ 39678 h 103975"/>
                  <a:gd name="csX1" fmla="*/ 67608 w 153062"/>
                  <a:gd name="csY1" fmla="*/ 44135 h 103975"/>
                  <a:gd name="csX2" fmla="*/ 72237 w 153062"/>
                  <a:gd name="csY2" fmla="*/ 48422 h 103975"/>
                  <a:gd name="csX3" fmla="*/ 72922 w 153062"/>
                  <a:gd name="csY3" fmla="*/ 51165 h 103975"/>
                  <a:gd name="csX4" fmla="*/ 70625 w 153062"/>
                  <a:gd name="csY4" fmla="*/ 50548 h 103975"/>
                  <a:gd name="csX5" fmla="*/ 66750 w 153062"/>
                  <a:gd name="csY5" fmla="*/ 48696 h 103975"/>
                  <a:gd name="csX6" fmla="*/ 59275 w 153062"/>
                  <a:gd name="csY6" fmla="*/ 46296 h 103975"/>
                  <a:gd name="csX7" fmla="*/ 50360 w 153062"/>
                  <a:gd name="csY7" fmla="*/ 44341 h 103975"/>
                  <a:gd name="csX8" fmla="*/ 40895 w 153062"/>
                  <a:gd name="csY8" fmla="*/ 40775 h 103975"/>
                  <a:gd name="csX9" fmla="*/ 30094 w 153062"/>
                  <a:gd name="csY9" fmla="*/ 31825 h 103975"/>
                  <a:gd name="csX10" fmla="*/ 22550 w 153062"/>
                  <a:gd name="csY10" fmla="*/ 21332 h 103975"/>
                  <a:gd name="csX11" fmla="*/ 19773 w 153062"/>
                  <a:gd name="csY11" fmla="*/ 15846 h 103975"/>
                  <a:gd name="csX12" fmla="*/ 19087 w 153062"/>
                  <a:gd name="csY12" fmla="*/ 11217 h 103975"/>
                  <a:gd name="csX13" fmla="*/ 22516 w 153062"/>
                  <a:gd name="csY13" fmla="*/ 13652 h 103975"/>
                  <a:gd name="csX14" fmla="*/ 25877 w 153062"/>
                  <a:gd name="csY14" fmla="*/ 17355 h 103975"/>
                  <a:gd name="csX15" fmla="*/ 34826 w 153062"/>
                  <a:gd name="csY15" fmla="*/ 27162 h 103975"/>
                  <a:gd name="csX16" fmla="*/ 44565 w 153062"/>
                  <a:gd name="csY16" fmla="*/ 35048 h 103975"/>
                  <a:gd name="csX17" fmla="*/ 57012 w 153062"/>
                  <a:gd name="csY17" fmla="*/ 39506 h 103975"/>
                  <a:gd name="csX18" fmla="*/ 57458 w 153062"/>
                  <a:gd name="csY18" fmla="*/ 39643 h 103975"/>
                  <a:gd name="csX19" fmla="*/ 57183 w 153062"/>
                  <a:gd name="csY19" fmla="*/ 55142 h 103975"/>
                  <a:gd name="csX20" fmla="*/ 64384 w 153062"/>
                  <a:gd name="csY20" fmla="*/ 60080 h 103975"/>
                  <a:gd name="csX21" fmla="*/ 66682 w 153062"/>
                  <a:gd name="csY21" fmla="*/ 63887 h 103975"/>
                  <a:gd name="csX22" fmla="*/ 69562 w 153062"/>
                  <a:gd name="csY22" fmla="*/ 69099 h 103975"/>
                  <a:gd name="csX23" fmla="*/ 72271 w 153062"/>
                  <a:gd name="csY23" fmla="*/ 71842 h 103975"/>
                  <a:gd name="csX24" fmla="*/ 75871 w 153062"/>
                  <a:gd name="csY24" fmla="*/ 73625 h 103975"/>
                  <a:gd name="csX25" fmla="*/ 82043 w 153062"/>
                  <a:gd name="csY25" fmla="*/ 74482 h 103975"/>
                  <a:gd name="csX26" fmla="*/ 85884 w 153062"/>
                  <a:gd name="csY26" fmla="*/ 75168 h 103975"/>
                  <a:gd name="csX27" fmla="*/ 89210 w 153062"/>
                  <a:gd name="csY27" fmla="*/ 77465 h 103975"/>
                  <a:gd name="csX28" fmla="*/ 93393 w 153062"/>
                  <a:gd name="csY28" fmla="*/ 81134 h 103975"/>
                  <a:gd name="csX29" fmla="*/ 96205 w 153062"/>
                  <a:gd name="csY29" fmla="*/ 82986 h 103975"/>
                  <a:gd name="csX30" fmla="*/ 99326 w 153062"/>
                  <a:gd name="csY30" fmla="*/ 84323 h 103975"/>
                  <a:gd name="csX31" fmla="*/ 102515 w 153062"/>
                  <a:gd name="csY31" fmla="*/ 85146 h 103975"/>
                  <a:gd name="csX32" fmla="*/ 105669 w 153062"/>
                  <a:gd name="csY32" fmla="*/ 85386 h 103975"/>
                  <a:gd name="csX33" fmla="*/ 111567 w 153062"/>
                  <a:gd name="csY33" fmla="*/ 84529 h 103975"/>
                  <a:gd name="csX34" fmla="*/ 113007 w 153062"/>
                  <a:gd name="csY34" fmla="*/ 84049 h 103975"/>
                  <a:gd name="csX35" fmla="*/ 114928 w 153062"/>
                  <a:gd name="csY35" fmla="*/ 83157 h 103975"/>
                  <a:gd name="csX36" fmla="*/ 118905 w 153062"/>
                  <a:gd name="csY36" fmla="*/ 80209 h 103975"/>
                  <a:gd name="csX37" fmla="*/ 120380 w 153062"/>
                  <a:gd name="csY37" fmla="*/ 78357 h 103975"/>
                  <a:gd name="csX38" fmla="*/ 121271 w 153062"/>
                  <a:gd name="csY38" fmla="*/ 76574 h 103975"/>
                  <a:gd name="csX39" fmla="*/ 121306 w 153062"/>
                  <a:gd name="csY39" fmla="*/ 74448 h 103975"/>
                  <a:gd name="csX40" fmla="*/ 119351 w 153062"/>
                  <a:gd name="csY40" fmla="*/ 75511 h 103975"/>
                  <a:gd name="csX41" fmla="*/ 115751 w 153062"/>
                  <a:gd name="csY41" fmla="*/ 77980 h 103975"/>
                  <a:gd name="csX42" fmla="*/ 111224 w 153062"/>
                  <a:gd name="csY42" fmla="*/ 79591 h 103975"/>
                  <a:gd name="csX43" fmla="*/ 109270 w 153062"/>
                  <a:gd name="csY43" fmla="*/ 79900 h 103975"/>
                  <a:gd name="csX44" fmla="*/ 107864 w 153062"/>
                  <a:gd name="csY44" fmla="*/ 79968 h 103975"/>
                  <a:gd name="csX45" fmla="*/ 100046 w 153062"/>
                  <a:gd name="csY45" fmla="*/ 78048 h 103975"/>
                  <a:gd name="csX46" fmla="*/ 99188 w 153062"/>
                  <a:gd name="csY46" fmla="*/ 77568 h 103975"/>
                  <a:gd name="csX47" fmla="*/ 98400 w 153062"/>
                  <a:gd name="csY47" fmla="*/ 76985 h 103975"/>
                  <a:gd name="csX48" fmla="*/ 96822 w 153062"/>
                  <a:gd name="csY48" fmla="*/ 75682 h 103975"/>
                  <a:gd name="csX49" fmla="*/ 93256 w 153062"/>
                  <a:gd name="csY49" fmla="*/ 72253 h 103975"/>
                  <a:gd name="csX50" fmla="*/ 88147 w 153062"/>
                  <a:gd name="csY50" fmla="*/ 68824 h 103975"/>
                  <a:gd name="csX51" fmla="*/ 82146 w 153062"/>
                  <a:gd name="csY51" fmla="*/ 67555 h 103975"/>
                  <a:gd name="csX52" fmla="*/ 77929 w 153062"/>
                  <a:gd name="csY52" fmla="*/ 67110 h 103975"/>
                  <a:gd name="csX53" fmla="*/ 75768 w 153062"/>
                  <a:gd name="csY53" fmla="*/ 65909 h 103975"/>
                  <a:gd name="csX54" fmla="*/ 72888 w 153062"/>
                  <a:gd name="csY54" fmla="*/ 60938 h 103975"/>
                  <a:gd name="csX55" fmla="*/ 70728 w 153062"/>
                  <a:gd name="csY55" fmla="*/ 57406 h 103975"/>
                  <a:gd name="csX56" fmla="*/ 67779 w 153062"/>
                  <a:gd name="csY56" fmla="*/ 54182 h 103975"/>
                  <a:gd name="csX57" fmla="*/ 60304 w 153062"/>
                  <a:gd name="csY57" fmla="*/ 49725 h 103975"/>
                  <a:gd name="csX58" fmla="*/ 52143 w 153062"/>
                  <a:gd name="csY58" fmla="*/ 48490 h 103975"/>
                  <a:gd name="csX59" fmla="*/ 47205 w 153062"/>
                  <a:gd name="csY59" fmla="*/ 48490 h 103975"/>
                  <a:gd name="csX60" fmla="*/ 40758 w 153062"/>
                  <a:gd name="csY60" fmla="*/ 46913 h 103975"/>
                  <a:gd name="csX61" fmla="*/ 35238 w 153062"/>
                  <a:gd name="csY61" fmla="*/ 43484 h 103975"/>
                  <a:gd name="csX62" fmla="*/ 32357 w 153062"/>
                  <a:gd name="csY62" fmla="*/ 41701 h 103975"/>
                  <a:gd name="csX63" fmla="*/ 33489 w 153062"/>
                  <a:gd name="csY63" fmla="*/ 45541 h 103975"/>
                  <a:gd name="csX64" fmla="*/ 40827 w 153062"/>
                  <a:gd name="csY64" fmla="*/ 51816 h 103975"/>
                  <a:gd name="csX65" fmla="*/ 46210 w 153062"/>
                  <a:gd name="csY65" fmla="*/ 53668 h 103975"/>
                  <a:gd name="csX66" fmla="*/ 51182 w 153062"/>
                  <a:gd name="csY66" fmla="*/ 54216 h 103975"/>
                  <a:gd name="csX67" fmla="*/ 54714 w 153062"/>
                  <a:gd name="csY67" fmla="*/ 54559 h 103975"/>
                  <a:gd name="csX68" fmla="*/ 56703 w 153062"/>
                  <a:gd name="csY68" fmla="*/ 55005 h 103975"/>
                  <a:gd name="csX69" fmla="*/ 57252 w 153062"/>
                  <a:gd name="csY69" fmla="*/ 55177 h 103975"/>
                  <a:gd name="csX70" fmla="*/ 98674 w 153062"/>
                  <a:gd name="csY70" fmla="*/ 66355 h 103975"/>
                  <a:gd name="csX71" fmla="*/ 102549 w 153062"/>
                  <a:gd name="csY71" fmla="*/ 68207 h 103975"/>
                  <a:gd name="csX72" fmla="*/ 107590 w 153062"/>
                  <a:gd name="csY72" fmla="*/ 69578 h 103975"/>
                  <a:gd name="csX73" fmla="*/ 117294 w 153062"/>
                  <a:gd name="csY73" fmla="*/ 67624 h 103975"/>
                  <a:gd name="csX74" fmla="*/ 124289 w 153062"/>
                  <a:gd name="csY74" fmla="*/ 62035 h 103975"/>
                  <a:gd name="csX75" fmla="*/ 129021 w 153062"/>
                  <a:gd name="csY75" fmla="*/ 55280 h 103975"/>
                  <a:gd name="csX76" fmla="*/ 133033 w 153062"/>
                  <a:gd name="csY76" fmla="*/ 49107 h 103975"/>
                  <a:gd name="csX77" fmla="*/ 137628 w 153062"/>
                  <a:gd name="csY77" fmla="*/ 43929 h 103975"/>
                  <a:gd name="csX78" fmla="*/ 141674 w 153062"/>
                  <a:gd name="csY78" fmla="*/ 39129 h 103975"/>
                  <a:gd name="csX79" fmla="*/ 142771 w 153062"/>
                  <a:gd name="csY79" fmla="*/ 35632 h 103975"/>
                  <a:gd name="csX80" fmla="*/ 142154 w 153062"/>
                  <a:gd name="csY80" fmla="*/ 33848 h 103975"/>
                  <a:gd name="csX81" fmla="*/ 140714 w 153062"/>
                  <a:gd name="csY81" fmla="*/ 35014 h 103975"/>
                  <a:gd name="csX82" fmla="*/ 138279 w 153062"/>
                  <a:gd name="csY82" fmla="*/ 37346 h 103975"/>
                  <a:gd name="csX83" fmla="*/ 132621 w 153062"/>
                  <a:gd name="csY83" fmla="*/ 40981 h 103975"/>
                  <a:gd name="csX84" fmla="*/ 126963 w 153062"/>
                  <a:gd name="csY84" fmla="*/ 45919 h 103975"/>
                  <a:gd name="csX85" fmla="*/ 122609 w 153062"/>
                  <a:gd name="csY85" fmla="*/ 51782 h 103975"/>
                  <a:gd name="csX86" fmla="*/ 118597 w 153062"/>
                  <a:gd name="csY86" fmla="*/ 57200 h 103975"/>
                  <a:gd name="csX87" fmla="*/ 113933 w 153062"/>
                  <a:gd name="csY87" fmla="*/ 61109 h 103975"/>
                  <a:gd name="csX88" fmla="*/ 106458 w 153062"/>
                  <a:gd name="csY88" fmla="*/ 62686 h 103975"/>
                  <a:gd name="csX89" fmla="*/ 101932 w 153062"/>
                  <a:gd name="csY89" fmla="*/ 61074 h 103975"/>
                  <a:gd name="csX90" fmla="*/ 98846 w 153062"/>
                  <a:gd name="csY90" fmla="*/ 60012 h 103975"/>
                  <a:gd name="csX91" fmla="*/ 95519 w 153062"/>
                  <a:gd name="csY91" fmla="*/ 59429 h 103975"/>
                  <a:gd name="csX92" fmla="*/ 91233 w 153062"/>
                  <a:gd name="csY92" fmla="*/ 59257 h 103975"/>
                  <a:gd name="csX93" fmla="*/ 88559 w 153062"/>
                  <a:gd name="csY93" fmla="*/ 59154 h 103975"/>
                  <a:gd name="csX94" fmla="*/ 86158 w 153062"/>
                  <a:gd name="csY94" fmla="*/ 58709 h 103975"/>
                  <a:gd name="csX95" fmla="*/ 82558 w 153062"/>
                  <a:gd name="csY95" fmla="*/ 56617 h 103975"/>
                  <a:gd name="csX96" fmla="*/ 80912 w 153062"/>
                  <a:gd name="csY96" fmla="*/ 54937 h 103975"/>
                  <a:gd name="csX97" fmla="*/ 80089 w 153062"/>
                  <a:gd name="csY97" fmla="*/ 55622 h 103975"/>
                  <a:gd name="csX98" fmla="*/ 80226 w 153062"/>
                  <a:gd name="csY98" fmla="*/ 58057 h 103975"/>
                  <a:gd name="csX99" fmla="*/ 86295 w 153062"/>
                  <a:gd name="csY99" fmla="*/ 63509 h 103975"/>
                  <a:gd name="csX100" fmla="*/ 94182 w 153062"/>
                  <a:gd name="csY100" fmla="*/ 65087 h 103975"/>
                  <a:gd name="csX101" fmla="*/ 98194 w 153062"/>
                  <a:gd name="csY101" fmla="*/ 66218 h 103975"/>
                  <a:gd name="csX102" fmla="*/ 98640 w 153062"/>
                  <a:gd name="csY102" fmla="*/ 66424 h 103975"/>
                  <a:gd name="csX103" fmla="*/ 101280 w 153062"/>
                  <a:gd name="csY103" fmla="*/ 49348 h 103975"/>
                  <a:gd name="csX104" fmla="*/ 98708 w 153062"/>
                  <a:gd name="csY104" fmla="*/ 47907 h 103975"/>
                  <a:gd name="csX105" fmla="*/ 95691 w 153062"/>
                  <a:gd name="csY105" fmla="*/ 45678 h 103975"/>
                  <a:gd name="csX106" fmla="*/ 93393 w 153062"/>
                  <a:gd name="csY106" fmla="*/ 44478 h 103975"/>
                  <a:gd name="csX107" fmla="*/ 90993 w 153062"/>
                  <a:gd name="csY107" fmla="*/ 43758 h 103975"/>
                  <a:gd name="csX108" fmla="*/ 87187 w 153062"/>
                  <a:gd name="csY108" fmla="*/ 43210 h 103975"/>
                  <a:gd name="csX109" fmla="*/ 81598 w 153062"/>
                  <a:gd name="csY109" fmla="*/ 41838 h 103975"/>
                  <a:gd name="csX110" fmla="*/ 79369 w 153062"/>
                  <a:gd name="csY110" fmla="*/ 41118 h 103975"/>
                  <a:gd name="csX111" fmla="*/ 76900 w 153062"/>
                  <a:gd name="csY111" fmla="*/ 41015 h 103975"/>
                  <a:gd name="csX112" fmla="*/ 77414 w 153062"/>
                  <a:gd name="csY112" fmla="*/ 43964 h 103975"/>
                  <a:gd name="csX113" fmla="*/ 79918 w 153062"/>
                  <a:gd name="csY113" fmla="*/ 46639 h 103975"/>
                  <a:gd name="csX114" fmla="*/ 86947 w 153062"/>
                  <a:gd name="csY114" fmla="*/ 49999 h 103975"/>
                  <a:gd name="csX115" fmla="*/ 90102 w 153062"/>
                  <a:gd name="csY115" fmla="*/ 50616 h 103975"/>
                  <a:gd name="csX116" fmla="*/ 91165 w 153062"/>
                  <a:gd name="csY116" fmla="*/ 50959 h 103975"/>
                  <a:gd name="csX117" fmla="*/ 92022 w 153062"/>
                  <a:gd name="csY117" fmla="*/ 51405 h 103975"/>
                  <a:gd name="csX118" fmla="*/ 96205 w 153062"/>
                  <a:gd name="csY118" fmla="*/ 54045 h 103975"/>
                  <a:gd name="csX119" fmla="*/ 102000 w 153062"/>
                  <a:gd name="csY119" fmla="*/ 55657 h 103975"/>
                  <a:gd name="csX120" fmla="*/ 107281 w 153062"/>
                  <a:gd name="csY120" fmla="*/ 55280 h 103975"/>
                  <a:gd name="csX121" fmla="*/ 110436 w 153062"/>
                  <a:gd name="csY121" fmla="*/ 52502 h 103975"/>
                  <a:gd name="csX122" fmla="*/ 105909 w 153062"/>
                  <a:gd name="csY122" fmla="*/ 50822 h 103975"/>
                  <a:gd name="csX123" fmla="*/ 101417 w 153062"/>
                  <a:gd name="csY123" fmla="*/ 49450 h 103975"/>
                  <a:gd name="csX124" fmla="*/ 101246 w 153062"/>
                  <a:gd name="csY124" fmla="*/ 49382 h 103975"/>
                  <a:gd name="csX125" fmla="*/ 80775 w 153062"/>
                  <a:gd name="csY125" fmla="*/ 30282 h 103975"/>
                  <a:gd name="csX126" fmla="*/ 69631 w 153062"/>
                  <a:gd name="csY126" fmla="*/ 30111 h 103975"/>
                  <a:gd name="csX127" fmla="*/ 59961 w 153062"/>
                  <a:gd name="csY127" fmla="*/ 28465 h 103975"/>
                  <a:gd name="csX128" fmla="*/ 56017 w 153062"/>
                  <a:gd name="csY128" fmla="*/ 26373 h 103975"/>
                  <a:gd name="csX129" fmla="*/ 52211 w 153062"/>
                  <a:gd name="csY129" fmla="*/ 23390 h 103975"/>
                  <a:gd name="csX130" fmla="*/ 49228 w 153062"/>
                  <a:gd name="csY130" fmla="*/ 20715 h 103975"/>
                  <a:gd name="csX131" fmla="*/ 46073 w 153062"/>
                  <a:gd name="csY131" fmla="*/ 19035 h 103975"/>
                  <a:gd name="csX132" fmla="*/ 46588 w 153062"/>
                  <a:gd name="csY132" fmla="*/ 22978 h 103975"/>
                  <a:gd name="csX133" fmla="*/ 49125 w 153062"/>
                  <a:gd name="csY133" fmla="*/ 27471 h 103975"/>
                  <a:gd name="csX134" fmla="*/ 52897 w 153062"/>
                  <a:gd name="csY134" fmla="*/ 31722 h 103975"/>
                  <a:gd name="csX135" fmla="*/ 58143 w 153062"/>
                  <a:gd name="csY135" fmla="*/ 34911 h 103975"/>
                  <a:gd name="csX136" fmla="*/ 69493 w 153062"/>
                  <a:gd name="csY136" fmla="*/ 37106 h 103975"/>
                  <a:gd name="csX137" fmla="*/ 77071 w 153062"/>
                  <a:gd name="csY137" fmla="*/ 36900 h 103975"/>
                  <a:gd name="csX138" fmla="*/ 84067 w 153062"/>
                  <a:gd name="csY138" fmla="*/ 36420 h 103975"/>
                  <a:gd name="csX139" fmla="*/ 90239 w 153062"/>
                  <a:gd name="csY139" fmla="*/ 36694 h 103975"/>
                  <a:gd name="csX140" fmla="*/ 95691 w 153062"/>
                  <a:gd name="csY140" fmla="*/ 36900 h 103975"/>
                  <a:gd name="csX141" fmla="*/ 94559 w 153062"/>
                  <a:gd name="csY141" fmla="*/ 34671 h 103975"/>
                  <a:gd name="csX142" fmla="*/ 90033 w 153062"/>
                  <a:gd name="csY142" fmla="*/ 32065 h 103975"/>
                  <a:gd name="csX143" fmla="*/ 81083 w 153062"/>
                  <a:gd name="csY143" fmla="*/ 30351 h 103975"/>
                  <a:gd name="csX144" fmla="*/ 80706 w 153062"/>
                  <a:gd name="csY144" fmla="*/ 30351 h 103975"/>
                  <a:gd name="csX145" fmla="*/ 57938 w 153062"/>
                  <a:gd name="csY145" fmla="*/ 15194 h 103975"/>
                  <a:gd name="csX146" fmla="*/ 53480 w 153062"/>
                  <a:gd name="csY146" fmla="*/ 11320 h 103975"/>
                  <a:gd name="csX147" fmla="*/ 50188 w 153062"/>
                  <a:gd name="csY147" fmla="*/ 8851 h 103975"/>
                  <a:gd name="csX148" fmla="*/ 45765 w 153062"/>
                  <a:gd name="csY148" fmla="*/ 7445 h 103975"/>
                  <a:gd name="csX149" fmla="*/ 38907 w 153062"/>
                  <a:gd name="csY149" fmla="*/ 7582 h 103975"/>
                  <a:gd name="csX150" fmla="*/ 36644 w 153062"/>
                  <a:gd name="csY150" fmla="*/ 7445 h 103975"/>
                  <a:gd name="csX151" fmla="*/ 34449 w 153062"/>
                  <a:gd name="csY151" fmla="*/ 6759 h 103975"/>
                  <a:gd name="csX152" fmla="*/ 29443 w 153062"/>
                  <a:gd name="csY152" fmla="*/ 4050 h 103975"/>
                  <a:gd name="csX153" fmla="*/ 23270 w 153062"/>
                  <a:gd name="csY153" fmla="*/ 1033 h 103975"/>
                  <a:gd name="csX154" fmla="*/ 17750 w 153062"/>
                  <a:gd name="csY154" fmla="*/ 4 h 103975"/>
                  <a:gd name="csX155" fmla="*/ 14835 w 153062"/>
                  <a:gd name="csY155" fmla="*/ 587 h 103975"/>
                  <a:gd name="csX156" fmla="*/ 13875 w 153062"/>
                  <a:gd name="csY156" fmla="*/ 1719 h 103975"/>
                  <a:gd name="csX157" fmla="*/ 15349 w 153062"/>
                  <a:gd name="csY157" fmla="*/ 2610 h 103975"/>
                  <a:gd name="csX158" fmla="*/ 18024 w 153062"/>
                  <a:gd name="csY158" fmla="*/ 3570 h 103975"/>
                  <a:gd name="csX159" fmla="*/ 22516 w 153062"/>
                  <a:gd name="csY159" fmla="*/ 6210 h 103975"/>
                  <a:gd name="csX160" fmla="*/ 32563 w 153062"/>
                  <a:gd name="csY160" fmla="*/ 13171 h 103975"/>
                  <a:gd name="csX161" fmla="*/ 36129 w 153062"/>
                  <a:gd name="csY161" fmla="*/ 14303 h 103975"/>
                  <a:gd name="csX162" fmla="*/ 39832 w 153062"/>
                  <a:gd name="csY162" fmla="*/ 14577 h 103975"/>
                  <a:gd name="csX163" fmla="*/ 45250 w 153062"/>
                  <a:gd name="csY163" fmla="*/ 14337 h 103975"/>
                  <a:gd name="csX164" fmla="*/ 47445 w 153062"/>
                  <a:gd name="csY164" fmla="*/ 14920 h 103975"/>
                  <a:gd name="csX165" fmla="*/ 50085 w 153062"/>
                  <a:gd name="csY165" fmla="*/ 16943 h 103975"/>
                  <a:gd name="csX166" fmla="*/ 54063 w 153062"/>
                  <a:gd name="csY166" fmla="*/ 19892 h 103975"/>
                  <a:gd name="csX167" fmla="*/ 58623 w 153062"/>
                  <a:gd name="csY167" fmla="*/ 22018 h 103975"/>
                  <a:gd name="csX168" fmla="*/ 62155 w 153062"/>
                  <a:gd name="csY168" fmla="*/ 22978 h 103975"/>
                  <a:gd name="csX169" fmla="*/ 67505 w 153062"/>
                  <a:gd name="csY169" fmla="*/ 23287 h 103975"/>
                  <a:gd name="csX170" fmla="*/ 71414 w 153062"/>
                  <a:gd name="csY170" fmla="*/ 22636 h 103975"/>
                  <a:gd name="csX171" fmla="*/ 73231 w 153062"/>
                  <a:gd name="csY171" fmla="*/ 22052 h 103975"/>
                  <a:gd name="csX172" fmla="*/ 73094 w 153062"/>
                  <a:gd name="csY172" fmla="*/ 21093 h 103975"/>
                  <a:gd name="csX173" fmla="*/ 71448 w 153062"/>
                  <a:gd name="csY173" fmla="*/ 19892 h 103975"/>
                  <a:gd name="csX174" fmla="*/ 68808 w 153062"/>
                  <a:gd name="csY174" fmla="*/ 19207 h 103975"/>
                  <a:gd name="csX175" fmla="*/ 66133 w 153062"/>
                  <a:gd name="csY175" fmla="*/ 18692 h 103975"/>
                  <a:gd name="csX176" fmla="*/ 61229 w 153062"/>
                  <a:gd name="csY176" fmla="*/ 17012 h 103975"/>
                  <a:gd name="csX177" fmla="*/ 58349 w 153062"/>
                  <a:gd name="csY177" fmla="*/ 15400 h 103975"/>
                  <a:gd name="csX178" fmla="*/ 58040 w 153062"/>
                  <a:gd name="csY178" fmla="*/ 15194 h 103975"/>
                  <a:gd name="csX179" fmla="*/ 46416 w 153062"/>
                  <a:gd name="csY179" fmla="*/ 57748 h 103975"/>
                  <a:gd name="csX180" fmla="*/ 37638 w 153062"/>
                  <a:gd name="csY180" fmla="*/ 54800 h 103975"/>
                  <a:gd name="csX181" fmla="*/ 33489 w 153062"/>
                  <a:gd name="csY181" fmla="*/ 52571 h 103975"/>
                  <a:gd name="csX182" fmla="*/ 29717 w 153062"/>
                  <a:gd name="csY182" fmla="*/ 50102 h 103975"/>
                  <a:gd name="csX183" fmla="*/ 28414 w 153062"/>
                  <a:gd name="csY183" fmla="*/ 48902 h 103975"/>
                  <a:gd name="csX184" fmla="*/ 27522 w 153062"/>
                  <a:gd name="csY184" fmla="*/ 47701 h 103975"/>
                  <a:gd name="csX185" fmla="*/ 25705 w 153062"/>
                  <a:gd name="csY185" fmla="*/ 43861 h 103975"/>
                  <a:gd name="csX186" fmla="*/ 21693 w 153062"/>
                  <a:gd name="csY186" fmla="*/ 38169 h 103975"/>
                  <a:gd name="csX187" fmla="*/ 20836 w 153062"/>
                  <a:gd name="csY187" fmla="*/ 45884 h 103975"/>
                  <a:gd name="csX188" fmla="*/ 22036 w 153062"/>
                  <a:gd name="csY188" fmla="*/ 50822 h 103975"/>
                  <a:gd name="csX189" fmla="*/ 25774 w 153062"/>
                  <a:gd name="csY189" fmla="*/ 55451 h 103975"/>
                  <a:gd name="csX190" fmla="*/ 30094 w 153062"/>
                  <a:gd name="csY190" fmla="*/ 58468 h 103975"/>
                  <a:gd name="csX191" fmla="*/ 34586 w 153062"/>
                  <a:gd name="csY191" fmla="*/ 60869 h 103975"/>
                  <a:gd name="csX192" fmla="*/ 41650 w 153062"/>
                  <a:gd name="csY192" fmla="*/ 63303 h 103975"/>
                  <a:gd name="csX193" fmla="*/ 45387 w 153062"/>
                  <a:gd name="csY193" fmla="*/ 63887 h 103975"/>
                  <a:gd name="csX194" fmla="*/ 49022 w 153062"/>
                  <a:gd name="csY194" fmla="*/ 63955 h 103975"/>
                  <a:gd name="csX195" fmla="*/ 54029 w 153062"/>
                  <a:gd name="csY195" fmla="*/ 64195 h 103975"/>
                  <a:gd name="csX196" fmla="*/ 56292 w 153062"/>
                  <a:gd name="csY196" fmla="*/ 65018 h 103975"/>
                  <a:gd name="csX197" fmla="*/ 57972 w 153062"/>
                  <a:gd name="csY197" fmla="*/ 65601 h 103975"/>
                  <a:gd name="csX198" fmla="*/ 58452 w 153062"/>
                  <a:gd name="csY198" fmla="*/ 63372 h 103975"/>
                  <a:gd name="csX199" fmla="*/ 54714 w 153062"/>
                  <a:gd name="csY199" fmla="*/ 59669 h 103975"/>
                  <a:gd name="csX200" fmla="*/ 49571 w 153062"/>
                  <a:gd name="csY200" fmla="*/ 58194 h 103975"/>
                  <a:gd name="csX201" fmla="*/ 46725 w 153062"/>
                  <a:gd name="csY201" fmla="*/ 57748 h 103975"/>
                  <a:gd name="csX202" fmla="*/ 46416 w 153062"/>
                  <a:gd name="csY202" fmla="*/ 57748 h 103975"/>
                  <a:gd name="csX203" fmla="*/ 17133 w 153062"/>
                  <a:gd name="csY203" fmla="*/ 21367 h 103975"/>
                  <a:gd name="csX204" fmla="*/ 15452 w 153062"/>
                  <a:gd name="csY204" fmla="*/ 15743 h 103975"/>
                  <a:gd name="csX205" fmla="*/ 12126 w 153062"/>
                  <a:gd name="csY205" fmla="*/ 9262 h 103975"/>
                  <a:gd name="csX206" fmla="*/ 5062 w 153062"/>
                  <a:gd name="csY206" fmla="*/ 4942 h 103975"/>
                  <a:gd name="csX207" fmla="*/ 1805 w 153062"/>
                  <a:gd name="csY207" fmla="*/ 5079 h 103975"/>
                  <a:gd name="csX208" fmla="*/ 56 w 153062"/>
                  <a:gd name="csY208" fmla="*/ 6965 h 103975"/>
                  <a:gd name="csX209" fmla="*/ 2319 w 153062"/>
                  <a:gd name="csY209" fmla="*/ 8611 h 103975"/>
                  <a:gd name="csX210" fmla="*/ 4171 w 153062"/>
                  <a:gd name="csY210" fmla="*/ 9982 h 103975"/>
                  <a:gd name="csX211" fmla="*/ 6777 w 153062"/>
                  <a:gd name="csY211" fmla="*/ 13343 h 103975"/>
                  <a:gd name="csX212" fmla="*/ 8594 w 153062"/>
                  <a:gd name="csY212" fmla="*/ 17492 h 103975"/>
                  <a:gd name="csX213" fmla="*/ 12298 w 153062"/>
                  <a:gd name="csY213" fmla="*/ 25139 h 103975"/>
                  <a:gd name="csX214" fmla="*/ 15315 w 153062"/>
                  <a:gd name="csY214" fmla="*/ 28396 h 103975"/>
                  <a:gd name="csX215" fmla="*/ 19121 w 153062"/>
                  <a:gd name="csY215" fmla="*/ 29494 h 103975"/>
                  <a:gd name="csX216" fmla="*/ 18607 w 153062"/>
                  <a:gd name="csY216" fmla="*/ 25379 h 103975"/>
                  <a:gd name="csX217" fmla="*/ 17201 w 153062"/>
                  <a:gd name="csY217" fmla="*/ 21538 h 103975"/>
                  <a:gd name="csX218" fmla="*/ 17133 w 153062"/>
                  <a:gd name="csY218" fmla="*/ 21367 h 103975"/>
                  <a:gd name="csX219" fmla="*/ 132210 w 153062"/>
                  <a:gd name="csY219" fmla="*/ 27539 h 103975"/>
                  <a:gd name="csX220" fmla="*/ 126998 w 153062"/>
                  <a:gd name="csY220" fmla="*/ 29116 h 103975"/>
                  <a:gd name="csX221" fmla="*/ 122609 w 153062"/>
                  <a:gd name="csY221" fmla="*/ 32237 h 103975"/>
                  <a:gd name="csX222" fmla="*/ 119351 w 153062"/>
                  <a:gd name="csY222" fmla="*/ 34774 h 103975"/>
                  <a:gd name="csX223" fmla="*/ 115819 w 153062"/>
                  <a:gd name="csY223" fmla="*/ 36660 h 103975"/>
                  <a:gd name="csX224" fmla="*/ 108035 w 153062"/>
                  <a:gd name="csY224" fmla="*/ 39026 h 103975"/>
                  <a:gd name="csX225" fmla="*/ 104881 w 153062"/>
                  <a:gd name="csY225" fmla="*/ 39643 h 103975"/>
                  <a:gd name="csX226" fmla="*/ 102240 w 153062"/>
                  <a:gd name="csY226" fmla="*/ 40878 h 103975"/>
                  <a:gd name="csX227" fmla="*/ 105292 w 153062"/>
                  <a:gd name="csY227" fmla="*/ 43175 h 103975"/>
                  <a:gd name="csX228" fmla="*/ 109887 w 153062"/>
                  <a:gd name="csY228" fmla="*/ 44067 h 103975"/>
                  <a:gd name="csX229" fmla="*/ 114688 w 153062"/>
                  <a:gd name="csY229" fmla="*/ 43964 h 103975"/>
                  <a:gd name="csX230" fmla="*/ 119420 w 153062"/>
                  <a:gd name="csY230" fmla="*/ 42764 h 103975"/>
                  <a:gd name="csX231" fmla="*/ 123809 w 153062"/>
                  <a:gd name="csY231" fmla="*/ 40569 h 103975"/>
                  <a:gd name="csX232" fmla="*/ 127546 w 153062"/>
                  <a:gd name="csY232" fmla="*/ 37689 h 103975"/>
                  <a:gd name="csX233" fmla="*/ 131421 w 153062"/>
                  <a:gd name="csY233" fmla="*/ 34671 h 103975"/>
                  <a:gd name="csX234" fmla="*/ 137251 w 153062"/>
                  <a:gd name="csY234" fmla="*/ 32271 h 103975"/>
                  <a:gd name="csX235" fmla="*/ 139788 w 153062"/>
                  <a:gd name="csY235" fmla="*/ 30282 h 103975"/>
                  <a:gd name="csX236" fmla="*/ 141777 w 153062"/>
                  <a:gd name="csY236" fmla="*/ 26545 h 103975"/>
                  <a:gd name="csX237" fmla="*/ 142394 w 153062"/>
                  <a:gd name="csY237" fmla="*/ 23561 h 103975"/>
                  <a:gd name="csX238" fmla="*/ 142085 w 153062"/>
                  <a:gd name="csY238" fmla="*/ 21778 h 103975"/>
                  <a:gd name="csX239" fmla="*/ 139822 w 153062"/>
                  <a:gd name="csY239" fmla="*/ 22155 h 103975"/>
                  <a:gd name="csX240" fmla="*/ 137113 w 153062"/>
                  <a:gd name="csY240" fmla="*/ 25036 h 103975"/>
                  <a:gd name="csX241" fmla="*/ 135879 w 153062"/>
                  <a:gd name="csY241" fmla="*/ 26202 h 103975"/>
                  <a:gd name="csX242" fmla="*/ 134679 w 153062"/>
                  <a:gd name="csY242" fmla="*/ 26819 h 103975"/>
                  <a:gd name="csX243" fmla="*/ 132484 w 153062"/>
                  <a:gd name="csY243" fmla="*/ 27402 h 103975"/>
                  <a:gd name="csX244" fmla="*/ 132210 w 153062"/>
                  <a:gd name="csY244" fmla="*/ 27471 h 103975"/>
                  <a:gd name="csX245" fmla="*/ 78374 w 153062"/>
                  <a:gd name="csY245" fmla="*/ 81134 h 103975"/>
                  <a:gd name="csX246" fmla="*/ 70042 w 153062"/>
                  <a:gd name="csY246" fmla="*/ 79523 h 103975"/>
                  <a:gd name="csX247" fmla="*/ 66956 w 153062"/>
                  <a:gd name="csY247" fmla="*/ 78185 h 103975"/>
                  <a:gd name="csX248" fmla="*/ 64590 w 153062"/>
                  <a:gd name="csY248" fmla="*/ 76128 h 103975"/>
                  <a:gd name="csX249" fmla="*/ 61881 w 153062"/>
                  <a:gd name="csY249" fmla="*/ 72905 h 103975"/>
                  <a:gd name="csX250" fmla="*/ 57835 w 153062"/>
                  <a:gd name="csY250" fmla="*/ 69476 h 103975"/>
                  <a:gd name="csX251" fmla="*/ 53754 w 153062"/>
                  <a:gd name="csY251" fmla="*/ 67932 h 103975"/>
                  <a:gd name="csX252" fmla="*/ 51423 w 153062"/>
                  <a:gd name="csY252" fmla="*/ 68104 h 103975"/>
                  <a:gd name="csX253" fmla="*/ 50565 w 153062"/>
                  <a:gd name="csY253" fmla="*/ 69030 h 103975"/>
                  <a:gd name="csX254" fmla="*/ 51491 w 153062"/>
                  <a:gd name="csY254" fmla="*/ 70127 h 103975"/>
                  <a:gd name="csX255" fmla="*/ 53068 w 153062"/>
                  <a:gd name="csY255" fmla="*/ 71361 h 103975"/>
                  <a:gd name="csX256" fmla="*/ 55332 w 153062"/>
                  <a:gd name="csY256" fmla="*/ 73899 h 103975"/>
                  <a:gd name="csX257" fmla="*/ 59584 w 153062"/>
                  <a:gd name="csY257" fmla="*/ 80586 h 103975"/>
                  <a:gd name="csX258" fmla="*/ 63527 w 153062"/>
                  <a:gd name="csY258" fmla="*/ 84083 h 103975"/>
                  <a:gd name="csX259" fmla="*/ 68225 w 153062"/>
                  <a:gd name="csY259" fmla="*/ 86141 h 103975"/>
                  <a:gd name="csX260" fmla="*/ 80192 w 153062"/>
                  <a:gd name="csY260" fmla="*/ 87478 h 103975"/>
                  <a:gd name="csX261" fmla="*/ 84753 w 153062"/>
                  <a:gd name="csY261" fmla="*/ 88198 h 103975"/>
                  <a:gd name="csX262" fmla="*/ 87221 w 153062"/>
                  <a:gd name="csY262" fmla="*/ 88884 h 103975"/>
                  <a:gd name="csX263" fmla="*/ 89004 w 153062"/>
                  <a:gd name="csY263" fmla="*/ 88884 h 103975"/>
                  <a:gd name="csX264" fmla="*/ 88867 w 153062"/>
                  <a:gd name="csY264" fmla="*/ 86758 h 103975"/>
                  <a:gd name="csX265" fmla="*/ 85713 w 153062"/>
                  <a:gd name="csY265" fmla="*/ 83774 h 103975"/>
                  <a:gd name="csX266" fmla="*/ 78683 w 153062"/>
                  <a:gd name="csY266" fmla="*/ 81237 h 103975"/>
                  <a:gd name="csX267" fmla="*/ 78374 w 153062"/>
                  <a:gd name="csY267" fmla="*/ 81168 h 103975"/>
                  <a:gd name="csX268" fmla="*/ 48474 w 153062"/>
                  <a:gd name="csY268" fmla="*/ 74345 h 103975"/>
                  <a:gd name="csX269" fmla="*/ 41581 w 153062"/>
                  <a:gd name="csY269" fmla="*/ 68755 h 103975"/>
                  <a:gd name="csX270" fmla="*/ 36918 w 153062"/>
                  <a:gd name="csY270" fmla="*/ 67932 h 103975"/>
                  <a:gd name="csX271" fmla="*/ 35169 w 153062"/>
                  <a:gd name="csY271" fmla="*/ 68447 h 103975"/>
                  <a:gd name="csX272" fmla="*/ 34140 w 153062"/>
                  <a:gd name="csY272" fmla="*/ 70058 h 103975"/>
                  <a:gd name="csX273" fmla="*/ 35478 w 153062"/>
                  <a:gd name="csY273" fmla="*/ 71979 h 103975"/>
                  <a:gd name="csX274" fmla="*/ 36815 w 153062"/>
                  <a:gd name="csY274" fmla="*/ 73076 h 103975"/>
                  <a:gd name="csX275" fmla="*/ 41376 w 153062"/>
                  <a:gd name="csY275" fmla="*/ 76677 h 103975"/>
                  <a:gd name="csX276" fmla="*/ 45010 w 153062"/>
                  <a:gd name="csY276" fmla="*/ 79214 h 103975"/>
                  <a:gd name="csX277" fmla="*/ 49914 w 153062"/>
                  <a:gd name="csY277" fmla="*/ 80277 h 103975"/>
                  <a:gd name="csX278" fmla="*/ 50119 w 153062"/>
                  <a:gd name="csY278" fmla="*/ 77088 h 103975"/>
                  <a:gd name="csX279" fmla="*/ 48542 w 153062"/>
                  <a:gd name="csY279" fmla="*/ 74482 h 103975"/>
                  <a:gd name="csX280" fmla="*/ 48474 w 153062"/>
                  <a:gd name="csY280" fmla="*/ 74379 h 103975"/>
                  <a:gd name="csX281" fmla="*/ 6777 w 153062"/>
                  <a:gd name="csY281" fmla="*/ 40569 h 103975"/>
                  <a:gd name="csX282" fmla="*/ 8457 w 153062"/>
                  <a:gd name="csY282" fmla="*/ 49793 h 103975"/>
                  <a:gd name="csX283" fmla="*/ 9692 w 153062"/>
                  <a:gd name="csY283" fmla="*/ 54765 h 103975"/>
                  <a:gd name="csX284" fmla="*/ 12606 w 153062"/>
                  <a:gd name="csY284" fmla="*/ 60115 h 103975"/>
                  <a:gd name="csX285" fmla="*/ 14595 w 153062"/>
                  <a:gd name="csY285" fmla="*/ 62206 h 103975"/>
                  <a:gd name="csX286" fmla="*/ 16447 w 153062"/>
                  <a:gd name="csY286" fmla="*/ 63887 h 103975"/>
                  <a:gd name="csX287" fmla="*/ 20287 w 153062"/>
                  <a:gd name="csY287" fmla="*/ 66904 h 103975"/>
                  <a:gd name="csX288" fmla="*/ 26459 w 153062"/>
                  <a:gd name="csY288" fmla="*/ 69750 h 103975"/>
                  <a:gd name="csX289" fmla="*/ 23099 w 153062"/>
                  <a:gd name="csY289" fmla="*/ 62686 h 103975"/>
                  <a:gd name="csX290" fmla="*/ 20424 w 153062"/>
                  <a:gd name="csY290" fmla="*/ 59189 h 103975"/>
                  <a:gd name="csX291" fmla="*/ 17921 w 153062"/>
                  <a:gd name="csY291" fmla="*/ 56068 h 103975"/>
                  <a:gd name="csX292" fmla="*/ 15624 w 153062"/>
                  <a:gd name="csY292" fmla="*/ 49279 h 103975"/>
                  <a:gd name="csX293" fmla="*/ 12263 w 153062"/>
                  <a:gd name="csY293" fmla="*/ 37209 h 103975"/>
                  <a:gd name="csX294" fmla="*/ 9040 w 153062"/>
                  <a:gd name="csY294" fmla="*/ 31105 h 103975"/>
                  <a:gd name="csX295" fmla="*/ 5405 w 153062"/>
                  <a:gd name="csY295" fmla="*/ 28568 h 103975"/>
                  <a:gd name="csX296" fmla="*/ 3279 w 153062"/>
                  <a:gd name="csY296" fmla="*/ 28945 h 103975"/>
                  <a:gd name="csX297" fmla="*/ 4171 w 153062"/>
                  <a:gd name="csY297" fmla="*/ 30934 h 103975"/>
                  <a:gd name="csX298" fmla="*/ 5474 w 153062"/>
                  <a:gd name="csY298" fmla="*/ 33951 h 103975"/>
                  <a:gd name="csX299" fmla="*/ 6263 w 153062"/>
                  <a:gd name="csY299" fmla="*/ 37655 h 103975"/>
                  <a:gd name="csX300" fmla="*/ 6708 w 153062"/>
                  <a:gd name="csY300" fmla="*/ 40329 h 103975"/>
                  <a:gd name="csX301" fmla="*/ 6777 w 153062"/>
                  <a:gd name="csY301" fmla="*/ 40638 h 103975"/>
                  <a:gd name="csX302" fmla="*/ 73162 w 153062"/>
                  <a:gd name="csY302" fmla="*/ 97731 h 103975"/>
                  <a:gd name="csX303" fmla="*/ 60338 w 153062"/>
                  <a:gd name="csY303" fmla="*/ 94713 h 103975"/>
                  <a:gd name="csX304" fmla="*/ 54817 w 153062"/>
                  <a:gd name="csY304" fmla="*/ 91833 h 103975"/>
                  <a:gd name="csX305" fmla="*/ 50325 w 153062"/>
                  <a:gd name="csY305" fmla="*/ 87787 h 103975"/>
                  <a:gd name="csX306" fmla="*/ 45113 w 153062"/>
                  <a:gd name="csY306" fmla="*/ 82300 h 103975"/>
                  <a:gd name="csX307" fmla="*/ 41376 w 153062"/>
                  <a:gd name="csY307" fmla="*/ 79797 h 103975"/>
                  <a:gd name="csX308" fmla="*/ 37089 w 153062"/>
                  <a:gd name="csY308" fmla="*/ 78528 h 103975"/>
                  <a:gd name="csX309" fmla="*/ 30849 w 153062"/>
                  <a:gd name="csY309" fmla="*/ 79008 h 103975"/>
                  <a:gd name="csX310" fmla="*/ 27488 w 153062"/>
                  <a:gd name="csY310" fmla="*/ 81957 h 103975"/>
                  <a:gd name="csX311" fmla="*/ 32323 w 153062"/>
                  <a:gd name="csY311" fmla="*/ 82403 h 103975"/>
                  <a:gd name="csX312" fmla="*/ 35512 w 153062"/>
                  <a:gd name="csY312" fmla="*/ 83020 h 103975"/>
                  <a:gd name="csX313" fmla="*/ 37535 w 153062"/>
                  <a:gd name="csY313" fmla="*/ 83877 h 103975"/>
                  <a:gd name="csX314" fmla="*/ 45387 w 153062"/>
                  <a:gd name="csY314" fmla="*/ 92278 h 103975"/>
                  <a:gd name="csX315" fmla="*/ 50908 w 153062"/>
                  <a:gd name="csY315" fmla="*/ 97388 h 103975"/>
                  <a:gd name="csX316" fmla="*/ 57458 w 153062"/>
                  <a:gd name="csY316" fmla="*/ 100885 h 103975"/>
                  <a:gd name="csX317" fmla="*/ 67333 w 153062"/>
                  <a:gd name="csY317" fmla="*/ 103526 h 103975"/>
                  <a:gd name="csX318" fmla="*/ 77311 w 153062"/>
                  <a:gd name="csY318" fmla="*/ 103800 h 103975"/>
                  <a:gd name="csX319" fmla="*/ 86158 w 153062"/>
                  <a:gd name="csY319" fmla="*/ 102154 h 103975"/>
                  <a:gd name="csX320" fmla="*/ 92056 w 153062"/>
                  <a:gd name="csY320" fmla="*/ 98313 h 103975"/>
                  <a:gd name="csX321" fmla="*/ 83552 w 153062"/>
                  <a:gd name="csY321" fmla="*/ 97936 h 103975"/>
                  <a:gd name="csX322" fmla="*/ 77483 w 153062"/>
                  <a:gd name="csY322" fmla="*/ 97971 h 103975"/>
                  <a:gd name="csX323" fmla="*/ 73574 w 153062"/>
                  <a:gd name="csY323" fmla="*/ 97731 h 103975"/>
                  <a:gd name="csX324" fmla="*/ 73162 w 153062"/>
                  <a:gd name="csY324" fmla="*/ 97731 h 103975"/>
                  <a:gd name="csX325" fmla="*/ 140405 w 153062"/>
                  <a:gd name="csY325" fmla="*/ 59429 h 103975"/>
                  <a:gd name="csX326" fmla="*/ 134987 w 153062"/>
                  <a:gd name="csY326" fmla="*/ 62961 h 103975"/>
                  <a:gd name="csX327" fmla="*/ 130667 w 153062"/>
                  <a:gd name="csY327" fmla="*/ 68001 h 103975"/>
                  <a:gd name="csX328" fmla="*/ 125386 w 153062"/>
                  <a:gd name="csY328" fmla="*/ 78906 h 103975"/>
                  <a:gd name="csX329" fmla="*/ 123054 w 153062"/>
                  <a:gd name="csY329" fmla="*/ 83774 h 103975"/>
                  <a:gd name="csX330" fmla="*/ 120688 w 153062"/>
                  <a:gd name="csY330" fmla="*/ 87375 h 103975"/>
                  <a:gd name="csX331" fmla="*/ 119797 w 153062"/>
                  <a:gd name="csY331" fmla="*/ 88026 h 103975"/>
                  <a:gd name="csX332" fmla="*/ 117637 w 153062"/>
                  <a:gd name="csY332" fmla="*/ 88884 h 103975"/>
                  <a:gd name="csX333" fmla="*/ 115236 w 153062"/>
                  <a:gd name="csY333" fmla="*/ 90152 h 103975"/>
                  <a:gd name="csX334" fmla="*/ 114585 w 153062"/>
                  <a:gd name="csY334" fmla="*/ 91524 h 103975"/>
                  <a:gd name="csX335" fmla="*/ 116196 w 153062"/>
                  <a:gd name="csY335" fmla="*/ 92038 h 103975"/>
                  <a:gd name="csX336" fmla="*/ 119077 w 153062"/>
                  <a:gd name="csY336" fmla="*/ 92278 h 103975"/>
                  <a:gd name="csX337" fmla="*/ 122609 w 153062"/>
                  <a:gd name="csY337" fmla="*/ 91970 h 103975"/>
                  <a:gd name="csX338" fmla="*/ 125077 w 153062"/>
                  <a:gd name="csY338" fmla="*/ 90804 h 103975"/>
                  <a:gd name="csX339" fmla="*/ 129227 w 153062"/>
                  <a:gd name="csY339" fmla="*/ 86552 h 103975"/>
                  <a:gd name="csX340" fmla="*/ 132073 w 153062"/>
                  <a:gd name="csY340" fmla="*/ 81683 h 103975"/>
                  <a:gd name="csX341" fmla="*/ 136667 w 153062"/>
                  <a:gd name="csY341" fmla="*/ 72390 h 103975"/>
                  <a:gd name="csX342" fmla="*/ 140782 w 153062"/>
                  <a:gd name="csY342" fmla="*/ 67350 h 103975"/>
                  <a:gd name="csX343" fmla="*/ 146954 w 153062"/>
                  <a:gd name="csY343" fmla="*/ 62652 h 103975"/>
                  <a:gd name="csX344" fmla="*/ 151824 w 153062"/>
                  <a:gd name="csY344" fmla="*/ 56240 h 103975"/>
                  <a:gd name="csX345" fmla="*/ 152407 w 153062"/>
                  <a:gd name="csY345" fmla="*/ 49759 h 103975"/>
                  <a:gd name="csX346" fmla="*/ 147160 w 153062"/>
                  <a:gd name="csY346" fmla="*/ 54525 h 103975"/>
                  <a:gd name="csX347" fmla="*/ 143423 w 153062"/>
                  <a:gd name="csY347" fmla="*/ 57645 h 103975"/>
                  <a:gd name="csX348" fmla="*/ 140714 w 153062"/>
                  <a:gd name="csY348" fmla="*/ 59291 h 103975"/>
                  <a:gd name="csX349" fmla="*/ 140405 w 153062"/>
                  <a:gd name="csY349" fmla="*/ 59463 h 103975"/>
                  <a:gd name="csX350" fmla="*/ 110984 w 153062"/>
                  <a:gd name="csY350" fmla="*/ 26339 h 103975"/>
                  <a:gd name="csX351" fmla="*/ 104092 w 153062"/>
                  <a:gd name="csY351" fmla="*/ 27745 h 103975"/>
                  <a:gd name="csX352" fmla="*/ 100937 w 153062"/>
                  <a:gd name="csY352" fmla="*/ 29151 h 103975"/>
                  <a:gd name="csX353" fmla="*/ 99394 w 153062"/>
                  <a:gd name="csY353" fmla="*/ 31859 h 103975"/>
                  <a:gd name="csX354" fmla="*/ 102995 w 153062"/>
                  <a:gd name="csY354" fmla="*/ 34054 h 103975"/>
                  <a:gd name="csX355" fmla="*/ 110127 w 153062"/>
                  <a:gd name="csY355" fmla="*/ 33677 h 103975"/>
                  <a:gd name="csX356" fmla="*/ 114653 w 153062"/>
                  <a:gd name="csY356" fmla="*/ 31654 h 103975"/>
                  <a:gd name="csX357" fmla="*/ 117019 w 153062"/>
                  <a:gd name="csY357" fmla="*/ 27505 h 103975"/>
                  <a:gd name="csX358" fmla="*/ 111122 w 153062"/>
                  <a:gd name="csY358" fmla="*/ 26339 h 103975"/>
                  <a:gd name="csX359" fmla="*/ 111019 w 153062"/>
                  <a:gd name="csY359" fmla="*/ 26339 h 103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Lst>
                <a:rect l="l" t="t" r="r" b="b"/>
                <a:pathLst>
                  <a:path w="153062" h="103975">
                    <a:moveTo>
                      <a:pt x="57458" y="39678"/>
                    </a:moveTo>
                    <a:cubicBezTo>
                      <a:pt x="58761" y="40089"/>
                      <a:pt x="63595" y="41495"/>
                      <a:pt x="67608" y="44135"/>
                    </a:cubicBezTo>
                    <a:cubicBezTo>
                      <a:pt x="69596" y="45438"/>
                      <a:pt x="71311" y="47016"/>
                      <a:pt x="72237" y="48422"/>
                    </a:cubicBezTo>
                    <a:cubicBezTo>
                      <a:pt x="73197" y="49793"/>
                      <a:pt x="73403" y="50856"/>
                      <a:pt x="72922" y="51165"/>
                    </a:cubicBezTo>
                    <a:cubicBezTo>
                      <a:pt x="72477" y="51439"/>
                      <a:pt x="71654" y="51096"/>
                      <a:pt x="70625" y="50548"/>
                    </a:cubicBezTo>
                    <a:cubicBezTo>
                      <a:pt x="69562" y="49999"/>
                      <a:pt x="68225" y="49313"/>
                      <a:pt x="66750" y="48696"/>
                    </a:cubicBezTo>
                    <a:cubicBezTo>
                      <a:pt x="63835" y="47427"/>
                      <a:pt x="60406" y="46570"/>
                      <a:pt x="59275" y="46296"/>
                    </a:cubicBezTo>
                    <a:cubicBezTo>
                      <a:pt x="56497" y="45678"/>
                      <a:pt x="53480" y="45130"/>
                      <a:pt x="50360" y="44341"/>
                    </a:cubicBezTo>
                    <a:cubicBezTo>
                      <a:pt x="47239" y="43552"/>
                      <a:pt x="43982" y="42455"/>
                      <a:pt x="40895" y="40775"/>
                    </a:cubicBezTo>
                    <a:cubicBezTo>
                      <a:pt x="36609" y="38443"/>
                      <a:pt x="33043" y="35186"/>
                      <a:pt x="30094" y="31825"/>
                    </a:cubicBezTo>
                    <a:cubicBezTo>
                      <a:pt x="27145" y="28499"/>
                      <a:pt x="24573" y="24967"/>
                      <a:pt x="22550" y="21332"/>
                    </a:cubicBezTo>
                    <a:cubicBezTo>
                      <a:pt x="22036" y="20441"/>
                      <a:pt x="20699" y="18075"/>
                      <a:pt x="19773" y="15846"/>
                    </a:cubicBezTo>
                    <a:cubicBezTo>
                      <a:pt x="18847" y="13617"/>
                      <a:pt x="18333" y="11526"/>
                      <a:pt x="19087" y="11217"/>
                    </a:cubicBezTo>
                    <a:cubicBezTo>
                      <a:pt x="19773" y="10943"/>
                      <a:pt x="21144" y="12211"/>
                      <a:pt x="22516" y="13652"/>
                    </a:cubicBezTo>
                    <a:cubicBezTo>
                      <a:pt x="23853" y="15126"/>
                      <a:pt x="25294" y="16703"/>
                      <a:pt x="25877" y="17355"/>
                    </a:cubicBezTo>
                    <a:cubicBezTo>
                      <a:pt x="28860" y="20475"/>
                      <a:pt x="31774" y="24007"/>
                      <a:pt x="34826" y="27162"/>
                    </a:cubicBezTo>
                    <a:cubicBezTo>
                      <a:pt x="37912" y="30351"/>
                      <a:pt x="41033" y="33162"/>
                      <a:pt x="44565" y="35048"/>
                    </a:cubicBezTo>
                    <a:cubicBezTo>
                      <a:pt x="48165" y="36969"/>
                      <a:pt x="52486" y="38169"/>
                      <a:pt x="57012" y="39506"/>
                    </a:cubicBezTo>
                    <a:lnTo>
                      <a:pt x="57458" y="39643"/>
                    </a:lnTo>
                    <a:close/>
                    <a:moveTo>
                      <a:pt x="57183" y="55142"/>
                    </a:moveTo>
                    <a:cubicBezTo>
                      <a:pt x="59995" y="56068"/>
                      <a:pt x="62567" y="57886"/>
                      <a:pt x="64384" y="60080"/>
                    </a:cubicBezTo>
                    <a:cubicBezTo>
                      <a:pt x="65310" y="61212"/>
                      <a:pt x="65927" y="62343"/>
                      <a:pt x="66682" y="63887"/>
                    </a:cubicBezTo>
                    <a:cubicBezTo>
                      <a:pt x="67436" y="65395"/>
                      <a:pt x="68190" y="67178"/>
                      <a:pt x="69562" y="69099"/>
                    </a:cubicBezTo>
                    <a:cubicBezTo>
                      <a:pt x="70248" y="70024"/>
                      <a:pt x="71139" y="71019"/>
                      <a:pt x="72271" y="71842"/>
                    </a:cubicBezTo>
                    <a:cubicBezTo>
                      <a:pt x="73368" y="72665"/>
                      <a:pt x="74671" y="73282"/>
                      <a:pt x="75871" y="73625"/>
                    </a:cubicBezTo>
                    <a:cubicBezTo>
                      <a:pt x="78306" y="74345"/>
                      <a:pt x="80363" y="74379"/>
                      <a:pt x="82043" y="74482"/>
                    </a:cubicBezTo>
                    <a:cubicBezTo>
                      <a:pt x="83724" y="74585"/>
                      <a:pt x="84992" y="74756"/>
                      <a:pt x="85884" y="75168"/>
                    </a:cubicBezTo>
                    <a:cubicBezTo>
                      <a:pt x="86878" y="75579"/>
                      <a:pt x="87976" y="76402"/>
                      <a:pt x="89210" y="77465"/>
                    </a:cubicBezTo>
                    <a:cubicBezTo>
                      <a:pt x="90410" y="78528"/>
                      <a:pt x="91748" y="79831"/>
                      <a:pt x="93393" y="81134"/>
                    </a:cubicBezTo>
                    <a:cubicBezTo>
                      <a:pt x="94216" y="81786"/>
                      <a:pt x="95245" y="82403"/>
                      <a:pt x="96205" y="82986"/>
                    </a:cubicBezTo>
                    <a:cubicBezTo>
                      <a:pt x="97234" y="83500"/>
                      <a:pt x="98228" y="84015"/>
                      <a:pt x="99326" y="84323"/>
                    </a:cubicBezTo>
                    <a:cubicBezTo>
                      <a:pt x="100389" y="84735"/>
                      <a:pt x="101452" y="84906"/>
                      <a:pt x="102515" y="85146"/>
                    </a:cubicBezTo>
                    <a:cubicBezTo>
                      <a:pt x="103578" y="85283"/>
                      <a:pt x="104641" y="85420"/>
                      <a:pt x="105669" y="85386"/>
                    </a:cubicBezTo>
                    <a:cubicBezTo>
                      <a:pt x="107761" y="85420"/>
                      <a:pt x="109750" y="85112"/>
                      <a:pt x="111567" y="84529"/>
                    </a:cubicBezTo>
                    <a:cubicBezTo>
                      <a:pt x="111910" y="84392"/>
                      <a:pt x="112424" y="84255"/>
                      <a:pt x="113007" y="84049"/>
                    </a:cubicBezTo>
                    <a:cubicBezTo>
                      <a:pt x="113556" y="83809"/>
                      <a:pt x="114242" y="83535"/>
                      <a:pt x="114928" y="83157"/>
                    </a:cubicBezTo>
                    <a:cubicBezTo>
                      <a:pt x="116299" y="82403"/>
                      <a:pt x="117774" y="81443"/>
                      <a:pt x="118905" y="80209"/>
                    </a:cubicBezTo>
                    <a:cubicBezTo>
                      <a:pt x="119522" y="79660"/>
                      <a:pt x="119934" y="78940"/>
                      <a:pt x="120380" y="78357"/>
                    </a:cubicBezTo>
                    <a:cubicBezTo>
                      <a:pt x="120757" y="77705"/>
                      <a:pt x="121031" y="77088"/>
                      <a:pt x="121271" y="76574"/>
                    </a:cubicBezTo>
                    <a:cubicBezTo>
                      <a:pt x="121614" y="75442"/>
                      <a:pt x="121648" y="74654"/>
                      <a:pt x="121306" y="74448"/>
                    </a:cubicBezTo>
                    <a:cubicBezTo>
                      <a:pt x="120928" y="74208"/>
                      <a:pt x="120243" y="74722"/>
                      <a:pt x="119351" y="75511"/>
                    </a:cubicBezTo>
                    <a:cubicBezTo>
                      <a:pt x="118391" y="76231"/>
                      <a:pt x="117225" y="77225"/>
                      <a:pt x="115751" y="77980"/>
                    </a:cubicBezTo>
                    <a:cubicBezTo>
                      <a:pt x="114310" y="78700"/>
                      <a:pt x="112699" y="79317"/>
                      <a:pt x="111224" y="79591"/>
                    </a:cubicBezTo>
                    <a:cubicBezTo>
                      <a:pt x="110504" y="79728"/>
                      <a:pt x="109818" y="79831"/>
                      <a:pt x="109270" y="79900"/>
                    </a:cubicBezTo>
                    <a:cubicBezTo>
                      <a:pt x="108687" y="79900"/>
                      <a:pt x="108207" y="79934"/>
                      <a:pt x="107864" y="79968"/>
                    </a:cubicBezTo>
                    <a:cubicBezTo>
                      <a:pt x="105121" y="79900"/>
                      <a:pt x="102377" y="79351"/>
                      <a:pt x="100046" y="78048"/>
                    </a:cubicBezTo>
                    <a:lnTo>
                      <a:pt x="99188" y="77568"/>
                    </a:lnTo>
                    <a:cubicBezTo>
                      <a:pt x="98914" y="77397"/>
                      <a:pt x="98674" y="77191"/>
                      <a:pt x="98400" y="76985"/>
                    </a:cubicBezTo>
                    <a:cubicBezTo>
                      <a:pt x="97885" y="76642"/>
                      <a:pt x="97337" y="76162"/>
                      <a:pt x="96822" y="75682"/>
                    </a:cubicBezTo>
                    <a:cubicBezTo>
                      <a:pt x="95725" y="74688"/>
                      <a:pt x="94628" y="73487"/>
                      <a:pt x="93256" y="72253"/>
                    </a:cubicBezTo>
                    <a:cubicBezTo>
                      <a:pt x="91919" y="71019"/>
                      <a:pt x="90239" y="69716"/>
                      <a:pt x="88147" y="68824"/>
                    </a:cubicBezTo>
                    <a:cubicBezTo>
                      <a:pt x="85987" y="67898"/>
                      <a:pt x="83827" y="67693"/>
                      <a:pt x="82146" y="67555"/>
                    </a:cubicBezTo>
                    <a:cubicBezTo>
                      <a:pt x="80432" y="67418"/>
                      <a:pt x="78957" y="67350"/>
                      <a:pt x="77929" y="67110"/>
                    </a:cubicBezTo>
                    <a:cubicBezTo>
                      <a:pt x="76866" y="66835"/>
                      <a:pt x="76386" y="66527"/>
                      <a:pt x="75768" y="65909"/>
                    </a:cubicBezTo>
                    <a:cubicBezTo>
                      <a:pt x="74877" y="64984"/>
                      <a:pt x="73985" y="63166"/>
                      <a:pt x="72888" y="60938"/>
                    </a:cubicBezTo>
                    <a:cubicBezTo>
                      <a:pt x="72339" y="59840"/>
                      <a:pt x="71619" y="58571"/>
                      <a:pt x="70728" y="57406"/>
                    </a:cubicBezTo>
                    <a:cubicBezTo>
                      <a:pt x="69871" y="56240"/>
                      <a:pt x="68876" y="55142"/>
                      <a:pt x="67779" y="54182"/>
                    </a:cubicBezTo>
                    <a:cubicBezTo>
                      <a:pt x="65584" y="52228"/>
                      <a:pt x="63047" y="50719"/>
                      <a:pt x="60304" y="49725"/>
                    </a:cubicBezTo>
                    <a:cubicBezTo>
                      <a:pt x="57595" y="48730"/>
                      <a:pt x="54543" y="48387"/>
                      <a:pt x="52143" y="48490"/>
                    </a:cubicBezTo>
                    <a:cubicBezTo>
                      <a:pt x="51148" y="48490"/>
                      <a:pt x="49194" y="48593"/>
                      <a:pt x="47205" y="48490"/>
                    </a:cubicBezTo>
                    <a:cubicBezTo>
                      <a:pt x="45250" y="48422"/>
                      <a:pt x="42919" y="47873"/>
                      <a:pt x="40758" y="46913"/>
                    </a:cubicBezTo>
                    <a:cubicBezTo>
                      <a:pt x="38564" y="45953"/>
                      <a:pt x="36644" y="44616"/>
                      <a:pt x="35238" y="43484"/>
                    </a:cubicBezTo>
                    <a:cubicBezTo>
                      <a:pt x="33832" y="42387"/>
                      <a:pt x="32872" y="41529"/>
                      <a:pt x="32357" y="41701"/>
                    </a:cubicBezTo>
                    <a:cubicBezTo>
                      <a:pt x="31843" y="41872"/>
                      <a:pt x="32083" y="43449"/>
                      <a:pt x="33489" y="45541"/>
                    </a:cubicBezTo>
                    <a:cubicBezTo>
                      <a:pt x="34826" y="47633"/>
                      <a:pt x="37466" y="50171"/>
                      <a:pt x="40827" y="51816"/>
                    </a:cubicBezTo>
                    <a:cubicBezTo>
                      <a:pt x="42507" y="52674"/>
                      <a:pt x="44359" y="53291"/>
                      <a:pt x="46210" y="53668"/>
                    </a:cubicBezTo>
                    <a:cubicBezTo>
                      <a:pt x="48062" y="54045"/>
                      <a:pt x="49742" y="54114"/>
                      <a:pt x="51182" y="54216"/>
                    </a:cubicBezTo>
                    <a:cubicBezTo>
                      <a:pt x="52623" y="54285"/>
                      <a:pt x="53789" y="54388"/>
                      <a:pt x="54714" y="54559"/>
                    </a:cubicBezTo>
                    <a:cubicBezTo>
                      <a:pt x="55606" y="54697"/>
                      <a:pt x="56258" y="54903"/>
                      <a:pt x="56703" y="55005"/>
                    </a:cubicBezTo>
                    <a:cubicBezTo>
                      <a:pt x="56875" y="55039"/>
                      <a:pt x="57080" y="55108"/>
                      <a:pt x="57252" y="55177"/>
                    </a:cubicBezTo>
                    <a:close/>
                    <a:moveTo>
                      <a:pt x="98674" y="66355"/>
                    </a:moveTo>
                    <a:cubicBezTo>
                      <a:pt x="99806" y="66870"/>
                      <a:pt x="101074" y="67555"/>
                      <a:pt x="102549" y="68207"/>
                    </a:cubicBezTo>
                    <a:cubicBezTo>
                      <a:pt x="103989" y="68858"/>
                      <a:pt x="105806" y="69407"/>
                      <a:pt x="107590" y="69578"/>
                    </a:cubicBezTo>
                    <a:cubicBezTo>
                      <a:pt x="111190" y="69990"/>
                      <a:pt x="114551" y="69064"/>
                      <a:pt x="117294" y="67624"/>
                    </a:cubicBezTo>
                    <a:cubicBezTo>
                      <a:pt x="120071" y="66184"/>
                      <a:pt x="122334" y="64229"/>
                      <a:pt x="124289" y="62035"/>
                    </a:cubicBezTo>
                    <a:cubicBezTo>
                      <a:pt x="126209" y="59806"/>
                      <a:pt x="127649" y="57509"/>
                      <a:pt x="129021" y="55280"/>
                    </a:cubicBezTo>
                    <a:cubicBezTo>
                      <a:pt x="130358" y="53119"/>
                      <a:pt x="131661" y="50993"/>
                      <a:pt x="133033" y="49107"/>
                    </a:cubicBezTo>
                    <a:cubicBezTo>
                      <a:pt x="134404" y="47187"/>
                      <a:pt x="135810" y="45747"/>
                      <a:pt x="137628" y="43929"/>
                    </a:cubicBezTo>
                    <a:cubicBezTo>
                      <a:pt x="138279" y="43210"/>
                      <a:pt x="140302" y="41495"/>
                      <a:pt x="141674" y="39129"/>
                    </a:cubicBezTo>
                    <a:cubicBezTo>
                      <a:pt x="142360" y="37963"/>
                      <a:pt x="142737" y="36660"/>
                      <a:pt x="142771" y="35632"/>
                    </a:cubicBezTo>
                    <a:cubicBezTo>
                      <a:pt x="142805" y="34603"/>
                      <a:pt x="142497" y="33917"/>
                      <a:pt x="142154" y="33848"/>
                    </a:cubicBezTo>
                    <a:cubicBezTo>
                      <a:pt x="141708" y="33711"/>
                      <a:pt x="141331" y="34294"/>
                      <a:pt x="140714" y="35014"/>
                    </a:cubicBezTo>
                    <a:cubicBezTo>
                      <a:pt x="140096" y="35734"/>
                      <a:pt x="139308" y="36591"/>
                      <a:pt x="138279" y="37346"/>
                    </a:cubicBezTo>
                    <a:cubicBezTo>
                      <a:pt x="136290" y="38855"/>
                      <a:pt x="133650" y="40329"/>
                      <a:pt x="132621" y="40981"/>
                    </a:cubicBezTo>
                    <a:cubicBezTo>
                      <a:pt x="130564" y="42249"/>
                      <a:pt x="128575" y="44032"/>
                      <a:pt x="126963" y="45919"/>
                    </a:cubicBezTo>
                    <a:cubicBezTo>
                      <a:pt x="125317" y="47804"/>
                      <a:pt x="123946" y="49828"/>
                      <a:pt x="122609" y="51782"/>
                    </a:cubicBezTo>
                    <a:cubicBezTo>
                      <a:pt x="121271" y="53702"/>
                      <a:pt x="119968" y="55622"/>
                      <a:pt x="118597" y="57200"/>
                    </a:cubicBezTo>
                    <a:cubicBezTo>
                      <a:pt x="117225" y="58743"/>
                      <a:pt x="115648" y="60115"/>
                      <a:pt x="113933" y="61109"/>
                    </a:cubicBezTo>
                    <a:cubicBezTo>
                      <a:pt x="111499" y="62549"/>
                      <a:pt x="108858" y="63200"/>
                      <a:pt x="106458" y="62686"/>
                    </a:cubicBezTo>
                    <a:cubicBezTo>
                      <a:pt x="105258" y="62480"/>
                      <a:pt x="103783" y="61829"/>
                      <a:pt x="101932" y="61074"/>
                    </a:cubicBezTo>
                    <a:cubicBezTo>
                      <a:pt x="101006" y="60697"/>
                      <a:pt x="99977" y="60320"/>
                      <a:pt x="98846" y="60012"/>
                    </a:cubicBezTo>
                    <a:cubicBezTo>
                      <a:pt x="97714" y="59703"/>
                      <a:pt x="96582" y="59532"/>
                      <a:pt x="95519" y="59429"/>
                    </a:cubicBezTo>
                    <a:cubicBezTo>
                      <a:pt x="94662" y="59326"/>
                      <a:pt x="92982" y="59257"/>
                      <a:pt x="91233" y="59257"/>
                    </a:cubicBezTo>
                    <a:cubicBezTo>
                      <a:pt x="90342" y="59257"/>
                      <a:pt x="89450" y="59223"/>
                      <a:pt x="88559" y="59154"/>
                    </a:cubicBezTo>
                    <a:cubicBezTo>
                      <a:pt x="87633" y="59086"/>
                      <a:pt x="86981" y="58983"/>
                      <a:pt x="86158" y="58709"/>
                    </a:cubicBezTo>
                    <a:cubicBezTo>
                      <a:pt x="84615" y="58229"/>
                      <a:pt x="83278" y="57371"/>
                      <a:pt x="82558" y="56617"/>
                    </a:cubicBezTo>
                    <a:cubicBezTo>
                      <a:pt x="81803" y="55862"/>
                      <a:pt x="81461" y="55074"/>
                      <a:pt x="80912" y="54937"/>
                    </a:cubicBezTo>
                    <a:cubicBezTo>
                      <a:pt x="80638" y="54868"/>
                      <a:pt x="80329" y="55074"/>
                      <a:pt x="80089" y="55622"/>
                    </a:cubicBezTo>
                    <a:cubicBezTo>
                      <a:pt x="79883" y="56137"/>
                      <a:pt x="79849" y="57029"/>
                      <a:pt x="80226" y="58057"/>
                    </a:cubicBezTo>
                    <a:cubicBezTo>
                      <a:pt x="80946" y="60149"/>
                      <a:pt x="83312" y="62378"/>
                      <a:pt x="86295" y="63509"/>
                    </a:cubicBezTo>
                    <a:cubicBezTo>
                      <a:pt x="89279" y="64572"/>
                      <a:pt x="92125" y="64709"/>
                      <a:pt x="94182" y="65087"/>
                    </a:cubicBezTo>
                    <a:cubicBezTo>
                      <a:pt x="96274" y="65429"/>
                      <a:pt x="97474" y="65909"/>
                      <a:pt x="98194" y="66218"/>
                    </a:cubicBezTo>
                    <a:lnTo>
                      <a:pt x="98640" y="66424"/>
                    </a:lnTo>
                    <a:close/>
                    <a:moveTo>
                      <a:pt x="101280" y="49348"/>
                    </a:moveTo>
                    <a:cubicBezTo>
                      <a:pt x="100354" y="48970"/>
                      <a:pt x="99497" y="48456"/>
                      <a:pt x="98708" y="47907"/>
                    </a:cubicBezTo>
                    <a:cubicBezTo>
                      <a:pt x="97920" y="47358"/>
                      <a:pt x="96994" y="46536"/>
                      <a:pt x="95691" y="45678"/>
                    </a:cubicBezTo>
                    <a:cubicBezTo>
                      <a:pt x="95040" y="45267"/>
                      <a:pt x="94251" y="44821"/>
                      <a:pt x="93393" y="44478"/>
                    </a:cubicBezTo>
                    <a:cubicBezTo>
                      <a:pt x="92536" y="44135"/>
                      <a:pt x="91748" y="43929"/>
                      <a:pt x="90993" y="43758"/>
                    </a:cubicBezTo>
                    <a:cubicBezTo>
                      <a:pt x="89484" y="43449"/>
                      <a:pt x="88216" y="43347"/>
                      <a:pt x="87187" y="43210"/>
                    </a:cubicBezTo>
                    <a:cubicBezTo>
                      <a:pt x="85335" y="42970"/>
                      <a:pt x="83518" y="42318"/>
                      <a:pt x="81598" y="41838"/>
                    </a:cubicBezTo>
                    <a:cubicBezTo>
                      <a:pt x="81221" y="41735"/>
                      <a:pt x="80295" y="41392"/>
                      <a:pt x="79369" y="41118"/>
                    </a:cubicBezTo>
                    <a:cubicBezTo>
                      <a:pt x="78443" y="40843"/>
                      <a:pt x="77483" y="40569"/>
                      <a:pt x="76900" y="41015"/>
                    </a:cubicBezTo>
                    <a:cubicBezTo>
                      <a:pt x="76283" y="41495"/>
                      <a:pt x="76591" y="42764"/>
                      <a:pt x="77414" y="43964"/>
                    </a:cubicBezTo>
                    <a:cubicBezTo>
                      <a:pt x="78203" y="45164"/>
                      <a:pt x="79437" y="46227"/>
                      <a:pt x="79918" y="46639"/>
                    </a:cubicBezTo>
                    <a:cubicBezTo>
                      <a:pt x="81803" y="48284"/>
                      <a:pt x="84341" y="49484"/>
                      <a:pt x="86947" y="49999"/>
                    </a:cubicBezTo>
                    <a:cubicBezTo>
                      <a:pt x="88182" y="50273"/>
                      <a:pt x="89279" y="50410"/>
                      <a:pt x="90102" y="50616"/>
                    </a:cubicBezTo>
                    <a:cubicBezTo>
                      <a:pt x="90513" y="50719"/>
                      <a:pt x="90890" y="50822"/>
                      <a:pt x="91165" y="50959"/>
                    </a:cubicBezTo>
                    <a:cubicBezTo>
                      <a:pt x="91439" y="51062"/>
                      <a:pt x="91679" y="51199"/>
                      <a:pt x="92022" y="51405"/>
                    </a:cubicBezTo>
                    <a:cubicBezTo>
                      <a:pt x="92913" y="51954"/>
                      <a:pt x="94251" y="53051"/>
                      <a:pt x="96205" y="54045"/>
                    </a:cubicBezTo>
                    <a:cubicBezTo>
                      <a:pt x="98057" y="54971"/>
                      <a:pt x="100080" y="55520"/>
                      <a:pt x="102000" y="55657"/>
                    </a:cubicBezTo>
                    <a:cubicBezTo>
                      <a:pt x="102789" y="55725"/>
                      <a:pt x="105224" y="55897"/>
                      <a:pt x="107281" y="55280"/>
                    </a:cubicBezTo>
                    <a:cubicBezTo>
                      <a:pt x="109373" y="54697"/>
                      <a:pt x="110847" y="53462"/>
                      <a:pt x="110436" y="52502"/>
                    </a:cubicBezTo>
                    <a:cubicBezTo>
                      <a:pt x="109956" y="51405"/>
                      <a:pt x="107864" y="51268"/>
                      <a:pt x="105909" y="50822"/>
                    </a:cubicBezTo>
                    <a:cubicBezTo>
                      <a:pt x="103886" y="50410"/>
                      <a:pt x="101966" y="49690"/>
                      <a:pt x="101417" y="49450"/>
                    </a:cubicBezTo>
                    <a:lnTo>
                      <a:pt x="101246" y="49382"/>
                    </a:lnTo>
                    <a:close/>
                    <a:moveTo>
                      <a:pt x="80775" y="30282"/>
                    </a:moveTo>
                    <a:cubicBezTo>
                      <a:pt x="76866" y="30111"/>
                      <a:pt x="73128" y="30282"/>
                      <a:pt x="69631" y="30111"/>
                    </a:cubicBezTo>
                    <a:cubicBezTo>
                      <a:pt x="66133" y="29974"/>
                      <a:pt x="62807" y="29528"/>
                      <a:pt x="59961" y="28465"/>
                    </a:cubicBezTo>
                    <a:cubicBezTo>
                      <a:pt x="58555" y="27951"/>
                      <a:pt x="57286" y="27265"/>
                      <a:pt x="56017" y="26373"/>
                    </a:cubicBezTo>
                    <a:cubicBezTo>
                      <a:pt x="54749" y="25481"/>
                      <a:pt x="53514" y="24453"/>
                      <a:pt x="52211" y="23390"/>
                    </a:cubicBezTo>
                    <a:cubicBezTo>
                      <a:pt x="51697" y="22978"/>
                      <a:pt x="50463" y="21813"/>
                      <a:pt x="49228" y="20715"/>
                    </a:cubicBezTo>
                    <a:cubicBezTo>
                      <a:pt x="47994" y="19652"/>
                      <a:pt x="46725" y="18692"/>
                      <a:pt x="46073" y="19035"/>
                    </a:cubicBezTo>
                    <a:cubicBezTo>
                      <a:pt x="45353" y="19412"/>
                      <a:pt x="45799" y="21127"/>
                      <a:pt x="46588" y="22978"/>
                    </a:cubicBezTo>
                    <a:cubicBezTo>
                      <a:pt x="47376" y="24830"/>
                      <a:pt x="48611" y="26750"/>
                      <a:pt x="49125" y="27471"/>
                    </a:cubicBezTo>
                    <a:cubicBezTo>
                      <a:pt x="50119" y="28945"/>
                      <a:pt x="51354" y="30419"/>
                      <a:pt x="52897" y="31722"/>
                    </a:cubicBezTo>
                    <a:cubicBezTo>
                      <a:pt x="54440" y="33026"/>
                      <a:pt x="56258" y="34123"/>
                      <a:pt x="58143" y="34911"/>
                    </a:cubicBezTo>
                    <a:cubicBezTo>
                      <a:pt x="61984" y="36523"/>
                      <a:pt x="65927" y="36935"/>
                      <a:pt x="69493" y="37106"/>
                    </a:cubicBezTo>
                    <a:cubicBezTo>
                      <a:pt x="72065" y="37209"/>
                      <a:pt x="74637" y="37106"/>
                      <a:pt x="77071" y="36900"/>
                    </a:cubicBezTo>
                    <a:cubicBezTo>
                      <a:pt x="79472" y="36729"/>
                      <a:pt x="81803" y="36523"/>
                      <a:pt x="84067" y="36420"/>
                    </a:cubicBezTo>
                    <a:cubicBezTo>
                      <a:pt x="84992" y="36386"/>
                      <a:pt x="87770" y="36386"/>
                      <a:pt x="90239" y="36694"/>
                    </a:cubicBezTo>
                    <a:cubicBezTo>
                      <a:pt x="92742" y="36935"/>
                      <a:pt x="95074" y="37689"/>
                      <a:pt x="95691" y="36900"/>
                    </a:cubicBezTo>
                    <a:cubicBezTo>
                      <a:pt x="96000" y="36455"/>
                      <a:pt x="95622" y="35597"/>
                      <a:pt x="94559" y="34671"/>
                    </a:cubicBezTo>
                    <a:cubicBezTo>
                      <a:pt x="93531" y="33711"/>
                      <a:pt x="91885" y="32751"/>
                      <a:pt x="90033" y="32065"/>
                    </a:cubicBezTo>
                    <a:cubicBezTo>
                      <a:pt x="86330" y="30659"/>
                      <a:pt x="82249" y="30419"/>
                      <a:pt x="81083" y="30351"/>
                    </a:cubicBezTo>
                    <a:lnTo>
                      <a:pt x="80706" y="30351"/>
                    </a:lnTo>
                    <a:close/>
                    <a:moveTo>
                      <a:pt x="57938" y="15194"/>
                    </a:moveTo>
                    <a:cubicBezTo>
                      <a:pt x="56360" y="14166"/>
                      <a:pt x="55263" y="13000"/>
                      <a:pt x="53480" y="11320"/>
                    </a:cubicBezTo>
                    <a:cubicBezTo>
                      <a:pt x="52588" y="10497"/>
                      <a:pt x="51560" y="9605"/>
                      <a:pt x="50188" y="8851"/>
                    </a:cubicBezTo>
                    <a:cubicBezTo>
                      <a:pt x="48816" y="8062"/>
                      <a:pt x="47171" y="7616"/>
                      <a:pt x="45765" y="7445"/>
                    </a:cubicBezTo>
                    <a:cubicBezTo>
                      <a:pt x="42884" y="7136"/>
                      <a:pt x="40690" y="7548"/>
                      <a:pt x="38907" y="7582"/>
                    </a:cubicBezTo>
                    <a:cubicBezTo>
                      <a:pt x="38015" y="7582"/>
                      <a:pt x="37329" y="7582"/>
                      <a:pt x="36644" y="7445"/>
                    </a:cubicBezTo>
                    <a:cubicBezTo>
                      <a:pt x="35958" y="7308"/>
                      <a:pt x="35203" y="7068"/>
                      <a:pt x="34449" y="6759"/>
                    </a:cubicBezTo>
                    <a:cubicBezTo>
                      <a:pt x="32940" y="6142"/>
                      <a:pt x="31260" y="5113"/>
                      <a:pt x="29443" y="4050"/>
                    </a:cubicBezTo>
                    <a:cubicBezTo>
                      <a:pt x="27660" y="2987"/>
                      <a:pt x="25499" y="1753"/>
                      <a:pt x="23270" y="1033"/>
                    </a:cubicBezTo>
                    <a:cubicBezTo>
                      <a:pt x="22413" y="724"/>
                      <a:pt x="20047" y="-64"/>
                      <a:pt x="17750" y="4"/>
                    </a:cubicBezTo>
                    <a:cubicBezTo>
                      <a:pt x="16618" y="4"/>
                      <a:pt x="15521" y="244"/>
                      <a:pt x="14835" y="587"/>
                    </a:cubicBezTo>
                    <a:cubicBezTo>
                      <a:pt x="14115" y="930"/>
                      <a:pt x="13772" y="1376"/>
                      <a:pt x="13875" y="1719"/>
                    </a:cubicBezTo>
                    <a:cubicBezTo>
                      <a:pt x="13978" y="2130"/>
                      <a:pt x="14561" y="2336"/>
                      <a:pt x="15349" y="2610"/>
                    </a:cubicBezTo>
                    <a:cubicBezTo>
                      <a:pt x="16138" y="2850"/>
                      <a:pt x="17064" y="3159"/>
                      <a:pt x="18024" y="3570"/>
                    </a:cubicBezTo>
                    <a:cubicBezTo>
                      <a:pt x="19910" y="4393"/>
                      <a:pt x="21796" y="5662"/>
                      <a:pt x="22516" y="6210"/>
                    </a:cubicBezTo>
                    <a:cubicBezTo>
                      <a:pt x="25294" y="8268"/>
                      <a:pt x="28174" y="11183"/>
                      <a:pt x="32563" y="13171"/>
                    </a:cubicBezTo>
                    <a:cubicBezTo>
                      <a:pt x="33660" y="13652"/>
                      <a:pt x="34861" y="14063"/>
                      <a:pt x="36129" y="14303"/>
                    </a:cubicBezTo>
                    <a:cubicBezTo>
                      <a:pt x="37398" y="14543"/>
                      <a:pt x="38701" y="14612"/>
                      <a:pt x="39832" y="14577"/>
                    </a:cubicBezTo>
                    <a:cubicBezTo>
                      <a:pt x="42096" y="14509"/>
                      <a:pt x="43913" y="14235"/>
                      <a:pt x="45250" y="14337"/>
                    </a:cubicBezTo>
                    <a:cubicBezTo>
                      <a:pt x="46245" y="14406"/>
                      <a:pt x="46793" y="14577"/>
                      <a:pt x="47445" y="14920"/>
                    </a:cubicBezTo>
                    <a:cubicBezTo>
                      <a:pt x="48131" y="15297"/>
                      <a:pt x="49022" y="16017"/>
                      <a:pt x="50085" y="16943"/>
                    </a:cubicBezTo>
                    <a:cubicBezTo>
                      <a:pt x="51148" y="17869"/>
                      <a:pt x="52623" y="19035"/>
                      <a:pt x="54063" y="19892"/>
                    </a:cubicBezTo>
                    <a:cubicBezTo>
                      <a:pt x="55537" y="20784"/>
                      <a:pt x="57046" y="21470"/>
                      <a:pt x="58623" y="22018"/>
                    </a:cubicBezTo>
                    <a:cubicBezTo>
                      <a:pt x="59241" y="22224"/>
                      <a:pt x="60544" y="22670"/>
                      <a:pt x="62155" y="22978"/>
                    </a:cubicBezTo>
                    <a:cubicBezTo>
                      <a:pt x="63767" y="23287"/>
                      <a:pt x="65721" y="23458"/>
                      <a:pt x="67505" y="23287"/>
                    </a:cubicBezTo>
                    <a:cubicBezTo>
                      <a:pt x="69356" y="23116"/>
                      <a:pt x="70556" y="22773"/>
                      <a:pt x="71414" y="22636"/>
                    </a:cubicBezTo>
                    <a:cubicBezTo>
                      <a:pt x="72237" y="22464"/>
                      <a:pt x="72888" y="22430"/>
                      <a:pt x="73231" y="22052"/>
                    </a:cubicBezTo>
                    <a:cubicBezTo>
                      <a:pt x="73403" y="21847"/>
                      <a:pt x="73403" y="21504"/>
                      <a:pt x="73094" y="21093"/>
                    </a:cubicBezTo>
                    <a:cubicBezTo>
                      <a:pt x="72819" y="20681"/>
                      <a:pt x="72202" y="20235"/>
                      <a:pt x="71448" y="19892"/>
                    </a:cubicBezTo>
                    <a:cubicBezTo>
                      <a:pt x="70659" y="19549"/>
                      <a:pt x="69733" y="19344"/>
                      <a:pt x="68808" y="19207"/>
                    </a:cubicBezTo>
                    <a:cubicBezTo>
                      <a:pt x="67882" y="19035"/>
                      <a:pt x="67024" y="18932"/>
                      <a:pt x="66133" y="18692"/>
                    </a:cubicBezTo>
                    <a:cubicBezTo>
                      <a:pt x="64384" y="18281"/>
                      <a:pt x="62635" y="17664"/>
                      <a:pt x="61229" y="17012"/>
                    </a:cubicBezTo>
                    <a:cubicBezTo>
                      <a:pt x="59824" y="16361"/>
                      <a:pt x="58795" y="15709"/>
                      <a:pt x="58349" y="15400"/>
                    </a:cubicBezTo>
                    <a:lnTo>
                      <a:pt x="58040" y="15194"/>
                    </a:lnTo>
                    <a:close/>
                    <a:moveTo>
                      <a:pt x="46416" y="57748"/>
                    </a:moveTo>
                    <a:cubicBezTo>
                      <a:pt x="43399" y="57200"/>
                      <a:pt x="40450" y="56137"/>
                      <a:pt x="37638" y="54800"/>
                    </a:cubicBezTo>
                    <a:cubicBezTo>
                      <a:pt x="36232" y="54114"/>
                      <a:pt x="34826" y="53394"/>
                      <a:pt x="33489" y="52571"/>
                    </a:cubicBezTo>
                    <a:cubicBezTo>
                      <a:pt x="32152" y="51748"/>
                      <a:pt x="30746" y="50890"/>
                      <a:pt x="29717" y="50102"/>
                    </a:cubicBezTo>
                    <a:cubicBezTo>
                      <a:pt x="29203" y="49725"/>
                      <a:pt x="28757" y="49313"/>
                      <a:pt x="28414" y="48902"/>
                    </a:cubicBezTo>
                    <a:cubicBezTo>
                      <a:pt x="28037" y="48490"/>
                      <a:pt x="27797" y="48181"/>
                      <a:pt x="27522" y="47701"/>
                    </a:cubicBezTo>
                    <a:cubicBezTo>
                      <a:pt x="26974" y="46776"/>
                      <a:pt x="26425" y="45370"/>
                      <a:pt x="25705" y="43861"/>
                    </a:cubicBezTo>
                    <a:cubicBezTo>
                      <a:pt x="25156" y="42695"/>
                      <a:pt x="23202" y="37963"/>
                      <a:pt x="21693" y="38169"/>
                    </a:cubicBezTo>
                    <a:cubicBezTo>
                      <a:pt x="20047" y="38375"/>
                      <a:pt x="20767" y="44444"/>
                      <a:pt x="20836" y="45884"/>
                    </a:cubicBezTo>
                    <a:cubicBezTo>
                      <a:pt x="20939" y="47358"/>
                      <a:pt x="21179" y="49004"/>
                      <a:pt x="22036" y="50822"/>
                    </a:cubicBezTo>
                    <a:cubicBezTo>
                      <a:pt x="22928" y="52674"/>
                      <a:pt x="24368" y="54251"/>
                      <a:pt x="25774" y="55451"/>
                    </a:cubicBezTo>
                    <a:cubicBezTo>
                      <a:pt x="27248" y="56651"/>
                      <a:pt x="28620" y="57577"/>
                      <a:pt x="30094" y="58468"/>
                    </a:cubicBezTo>
                    <a:cubicBezTo>
                      <a:pt x="31569" y="59360"/>
                      <a:pt x="33077" y="60149"/>
                      <a:pt x="34586" y="60869"/>
                    </a:cubicBezTo>
                    <a:cubicBezTo>
                      <a:pt x="36781" y="61897"/>
                      <a:pt x="39181" y="62755"/>
                      <a:pt x="41650" y="63303"/>
                    </a:cubicBezTo>
                    <a:cubicBezTo>
                      <a:pt x="42884" y="63578"/>
                      <a:pt x="44119" y="63784"/>
                      <a:pt x="45387" y="63887"/>
                    </a:cubicBezTo>
                    <a:cubicBezTo>
                      <a:pt x="46622" y="63989"/>
                      <a:pt x="47925" y="64023"/>
                      <a:pt x="49022" y="63955"/>
                    </a:cubicBezTo>
                    <a:cubicBezTo>
                      <a:pt x="49948" y="63955"/>
                      <a:pt x="52451" y="63818"/>
                      <a:pt x="54029" y="64195"/>
                    </a:cubicBezTo>
                    <a:cubicBezTo>
                      <a:pt x="54920" y="64401"/>
                      <a:pt x="55674" y="64709"/>
                      <a:pt x="56292" y="65018"/>
                    </a:cubicBezTo>
                    <a:cubicBezTo>
                      <a:pt x="56909" y="65292"/>
                      <a:pt x="57423" y="65670"/>
                      <a:pt x="57972" y="65601"/>
                    </a:cubicBezTo>
                    <a:cubicBezTo>
                      <a:pt x="58521" y="65567"/>
                      <a:pt x="58932" y="64709"/>
                      <a:pt x="58452" y="63372"/>
                    </a:cubicBezTo>
                    <a:cubicBezTo>
                      <a:pt x="57972" y="62069"/>
                      <a:pt x="56566" y="60560"/>
                      <a:pt x="54714" y="59669"/>
                    </a:cubicBezTo>
                    <a:cubicBezTo>
                      <a:pt x="52863" y="58743"/>
                      <a:pt x="50977" y="58434"/>
                      <a:pt x="49571" y="58194"/>
                    </a:cubicBezTo>
                    <a:cubicBezTo>
                      <a:pt x="48131" y="57988"/>
                      <a:pt x="47171" y="57817"/>
                      <a:pt x="46725" y="57748"/>
                    </a:cubicBezTo>
                    <a:lnTo>
                      <a:pt x="46416" y="57748"/>
                    </a:lnTo>
                    <a:close/>
                    <a:moveTo>
                      <a:pt x="17133" y="21367"/>
                    </a:moveTo>
                    <a:cubicBezTo>
                      <a:pt x="16550" y="19687"/>
                      <a:pt x="16104" y="17801"/>
                      <a:pt x="15452" y="15743"/>
                    </a:cubicBezTo>
                    <a:cubicBezTo>
                      <a:pt x="14767" y="13686"/>
                      <a:pt x="13944" y="11491"/>
                      <a:pt x="12126" y="9262"/>
                    </a:cubicBezTo>
                    <a:cubicBezTo>
                      <a:pt x="10412" y="7205"/>
                      <a:pt x="7977" y="5285"/>
                      <a:pt x="5062" y="4942"/>
                    </a:cubicBezTo>
                    <a:cubicBezTo>
                      <a:pt x="4514" y="4873"/>
                      <a:pt x="3039" y="4702"/>
                      <a:pt x="1805" y="5079"/>
                    </a:cubicBezTo>
                    <a:cubicBezTo>
                      <a:pt x="536" y="5422"/>
                      <a:pt x="-218" y="6279"/>
                      <a:pt x="56" y="6965"/>
                    </a:cubicBezTo>
                    <a:cubicBezTo>
                      <a:pt x="365" y="7754"/>
                      <a:pt x="1496" y="8097"/>
                      <a:pt x="2319" y="8611"/>
                    </a:cubicBezTo>
                    <a:cubicBezTo>
                      <a:pt x="3176" y="9091"/>
                      <a:pt x="3931" y="9708"/>
                      <a:pt x="4171" y="9982"/>
                    </a:cubicBezTo>
                    <a:cubicBezTo>
                      <a:pt x="5200" y="11045"/>
                      <a:pt x="6091" y="12177"/>
                      <a:pt x="6777" y="13343"/>
                    </a:cubicBezTo>
                    <a:cubicBezTo>
                      <a:pt x="7428" y="14474"/>
                      <a:pt x="8080" y="15949"/>
                      <a:pt x="8594" y="17492"/>
                    </a:cubicBezTo>
                    <a:cubicBezTo>
                      <a:pt x="9349" y="19721"/>
                      <a:pt x="10343" y="22567"/>
                      <a:pt x="12298" y="25139"/>
                    </a:cubicBezTo>
                    <a:cubicBezTo>
                      <a:pt x="12675" y="25653"/>
                      <a:pt x="13841" y="27230"/>
                      <a:pt x="15315" y="28396"/>
                    </a:cubicBezTo>
                    <a:cubicBezTo>
                      <a:pt x="16790" y="29562"/>
                      <a:pt x="18436" y="30213"/>
                      <a:pt x="19121" y="29494"/>
                    </a:cubicBezTo>
                    <a:cubicBezTo>
                      <a:pt x="19910" y="28705"/>
                      <a:pt x="19190" y="27025"/>
                      <a:pt x="18607" y="25379"/>
                    </a:cubicBezTo>
                    <a:cubicBezTo>
                      <a:pt x="17955" y="23733"/>
                      <a:pt x="17373" y="22052"/>
                      <a:pt x="17201" y="21538"/>
                    </a:cubicBezTo>
                    <a:lnTo>
                      <a:pt x="17133" y="21367"/>
                    </a:lnTo>
                    <a:close/>
                    <a:moveTo>
                      <a:pt x="132210" y="27539"/>
                    </a:moveTo>
                    <a:cubicBezTo>
                      <a:pt x="130770" y="27882"/>
                      <a:pt x="128918" y="28156"/>
                      <a:pt x="126998" y="29116"/>
                    </a:cubicBezTo>
                    <a:cubicBezTo>
                      <a:pt x="125146" y="30042"/>
                      <a:pt x="123774" y="31242"/>
                      <a:pt x="122609" y="32237"/>
                    </a:cubicBezTo>
                    <a:cubicBezTo>
                      <a:pt x="121409" y="33265"/>
                      <a:pt x="120483" y="34054"/>
                      <a:pt x="119351" y="34774"/>
                    </a:cubicBezTo>
                    <a:cubicBezTo>
                      <a:pt x="118219" y="35494"/>
                      <a:pt x="117054" y="36112"/>
                      <a:pt x="115819" y="36660"/>
                    </a:cubicBezTo>
                    <a:cubicBezTo>
                      <a:pt x="113385" y="37723"/>
                      <a:pt x="110641" y="38340"/>
                      <a:pt x="108035" y="39026"/>
                    </a:cubicBezTo>
                    <a:cubicBezTo>
                      <a:pt x="107521" y="39197"/>
                      <a:pt x="106184" y="39403"/>
                      <a:pt x="104881" y="39643"/>
                    </a:cubicBezTo>
                    <a:cubicBezTo>
                      <a:pt x="103612" y="39884"/>
                      <a:pt x="102377" y="40158"/>
                      <a:pt x="102240" y="40878"/>
                    </a:cubicBezTo>
                    <a:cubicBezTo>
                      <a:pt x="102069" y="41667"/>
                      <a:pt x="103509" y="42592"/>
                      <a:pt x="105292" y="43175"/>
                    </a:cubicBezTo>
                    <a:cubicBezTo>
                      <a:pt x="107075" y="43793"/>
                      <a:pt x="109098" y="43964"/>
                      <a:pt x="109887" y="44067"/>
                    </a:cubicBezTo>
                    <a:cubicBezTo>
                      <a:pt x="111464" y="44204"/>
                      <a:pt x="113076" y="44170"/>
                      <a:pt x="114688" y="43964"/>
                    </a:cubicBezTo>
                    <a:cubicBezTo>
                      <a:pt x="116299" y="43724"/>
                      <a:pt x="117877" y="43313"/>
                      <a:pt x="119420" y="42764"/>
                    </a:cubicBezTo>
                    <a:cubicBezTo>
                      <a:pt x="120963" y="42181"/>
                      <a:pt x="122403" y="41461"/>
                      <a:pt x="123809" y="40569"/>
                    </a:cubicBezTo>
                    <a:cubicBezTo>
                      <a:pt x="125180" y="39712"/>
                      <a:pt x="126483" y="38615"/>
                      <a:pt x="127546" y="37689"/>
                    </a:cubicBezTo>
                    <a:cubicBezTo>
                      <a:pt x="129089" y="36317"/>
                      <a:pt x="130290" y="35220"/>
                      <a:pt x="131421" y="34671"/>
                    </a:cubicBezTo>
                    <a:cubicBezTo>
                      <a:pt x="132690" y="34020"/>
                      <a:pt x="134884" y="33574"/>
                      <a:pt x="137251" y="32271"/>
                    </a:cubicBezTo>
                    <a:cubicBezTo>
                      <a:pt x="137696" y="31997"/>
                      <a:pt x="138759" y="31448"/>
                      <a:pt x="139788" y="30282"/>
                    </a:cubicBezTo>
                    <a:cubicBezTo>
                      <a:pt x="140817" y="29151"/>
                      <a:pt x="141399" y="27710"/>
                      <a:pt x="141777" y="26545"/>
                    </a:cubicBezTo>
                    <a:cubicBezTo>
                      <a:pt x="142120" y="25345"/>
                      <a:pt x="142291" y="24350"/>
                      <a:pt x="142394" y="23561"/>
                    </a:cubicBezTo>
                    <a:cubicBezTo>
                      <a:pt x="142462" y="22807"/>
                      <a:pt x="142462" y="22190"/>
                      <a:pt x="142085" y="21778"/>
                    </a:cubicBezTo>
                    <a:cubicBezTo>
                      <a:pt x="141674" y="21332"/>
                      <a:pt x="140782" y="21435"/>
                      <a:pt x="139822" y="22155"/>
                    </a:cubicBezTo>
                    <a:cubicBezTo>
                      <a:pt x="138862" y="22841"/>
                      <a:pt x="137936" y="24076"/>
                      <a:pt x="137113" y="25036"/>
                    </a:cubicBezTo>
                    <a:cubicBezTo>
                      <a:pt x="136702" y="25516"/>
                      <a:pt x="136256" y="25927"/>
                      <a:pt x="135879" y="26202"/>
                    </a:cubicBezTo>
                    <a:cubicBezTo>
                      <a:pt x="135502" y="26476"/>
                      <a:pt x="135090" y="26648"/>
                      <a:pt x="134679" y="26819"/>
                    </a:cubicBezTo>
                    <a:cubicBezTo>
                      <a:pt x="133822" y="27127"/>
                      <a:pt x="132930" y="27299"/>
                      <a:pt x="132484" y="27402"/>
                    </a:cubicBezTo>
                    <a:lnTo>
                      <a:pt x="132210" y="27471"/>
                    </a:lnTo>
                    <a:close/>
                    <a:moveTo>
                      <a:pt x="78374" y="81134"/>
                    </a:moveTo>
                    <a:cubicBezTo>
                      <a:pt x="75254" y="80586"/>
                      <a:pt x="72477" y="80243"/>
                      <a:pt x="70042" y="79523"/>
                    </a:cubicBezTo>
                    <a:cubicBezTo>
                      <a:pt x="68842" y="79145"/>
                      <a:pt x="67813" y="78700"/>
                      <a:pt x="66956" y="78185"/>
                    </a:cubicBezTo>
                    <a:cubicBezTo>
                      <a:pt x="66099" y="77637"/>
                      <a:pt x="65413" y="77054"/>
                      <a:pt x="64590" y="76128"/>
                    </a:cubicBezTo>
                    <a:cubicBezTo>
                      <a:pt x="63801" y="75271"/>
                      <a:pt x="62944" y="74105"/>
                      <a:pt x="61881" y="72905"/>
                    </a:cubicBezTo>
                    <a:cubicBezTo>
                      <a:pt x="60852" y="71704"/>
                      <a:pt x="59446" y="70333"/>
                      <a:pt x="57835" y="69476"/>
                    </a:cubicBezTo>
                    <a:cubicBezTo>
                      <a:pt x="57218" y="69133"/>
                      <a:pt x="55537" y="68173"/>
                      <a:pt x="53754" y="67932"/>
                    </a:cubicBezTo>
                    <a:cubicBezTo>
                      <a:pt x="52863" y="67796"/>
                      <a:pt x="52005" y="67864"/>
                      <a:pt x="51423" y="68104"/>
                    </a:cubicBezTo>
                    <a:cubicBezTo>
                      <a:pt x="50840" y="68310"/>
                      <a:pt x="50531" y="68687"/>
                      <a:pt x="50565" y="69030"/>
                    </a:cubicBezTo>
                    <a:cubicBezTo>
                      <a:pt x="50600" y="69441"/>
                      <a:pt x="51011" y="69784"/>
                      <a:pt x="51491" y="70127"/>
                    </a:cubicBezTo>
                    <a:cubicBezTo>
                      <a:pt x="51971" y="70470"/>
                      <a:pt x="52554" y="70881"/>
                      <a:pt x="53068" y="71361"/>
                    </a:cubicBezTo>
                    <a:cubicBezTo>
                      <a:pt x="54131" y="72253"/>
                      <a:pt x="55023" y="73419"/>
                      <a:pt x="55332" y="73899"/>
                    </a:cubicBezTo>
                    <a:cubicBezTo>
                      <a:pt x="56532" y="75716"/>
                      <a:pt x="57560" y="78048"/>
                      <a:pt x="59584" y="80586"/>
                    </a:cubicBezTo>
                    <a:cubicBezTo>
                      <a:pt x="60578" y="81820"/>
                      <a:pt x="61984" y="83123"/>
                      <a:pt x="63527" y="84083"/>
                    </a:cubicBezTo>
                    <a:cubicBezTo>
                      <a:pt x="65070" y="85043"/>
                      <a:pt x="66682" y="85695"/>
                      <a:pt x="68225" y="86141"/>
                    </a:cubicBezTo>
                    <a:cubicBezTo>
                      <a:pt x="72717" y="87478"/>
                      <a:pt x="76866" y="87272"/>
                      <a:pt x="80192" y="87478"/>
                    </a:cubicBezTo>
                    <a:cubicBezTo>
                      <a:pt x="80878" y="87512"/>
                      <a:pt x="82969" y="87752"/>
                      <a:pt x="84753" y="88198"/>
                    </a:cubicBezTo>
                    <a:cubicBezTo>
                      <a:pt x="85644" y="88404"/>
                      <a:pt x="86467" y="88678"/>
                      <a:pt x="87221" y="88884"/>
                    </a:cubicBezTo>
                    <a:cubicBezTo>
                      <a:pt x="87941" y="89055"/>
                      <a:pt x="88559" y="89193"/>
                      <a:pt x="89004" y="88884"/>
                    </a:cubicBezTo>
                    <a:cubicBezTo>
                      <a:pt x="89450" y="88575"/>
                      <a:pt x="89450" y="87787"/>
                      <a:pt x="88867" y="86758"/>
                    </a:cubicBezTo>
                    <a:cubicBezTo>
                      <a:pt x="88284" y="85764"/>
                      <a:pt x="87119" y="84597"/>
                      <a:pt x="85713" y="83774"/>
                    </a:cubicBezTo>
                    <a:cubicBezTo>
                      <a:pt x="82866" y="82026"/>
                      <a:pt x="79575" y="81409"/>
                      <a:pt x="78683" y="81237"/>
                    </a:cubicBezTo>
                    <a:lnTo>
                      <a:pt x="78374" y="81168"/>
                    </a:lnTo>
                    <a:close/>
                    <a:moveTo>
                      <a:pt x="48474" y="74345"/>
                    </a:moveTo>
                    <a:cubicBezTo>
                      <a:pt x="46725" y="72253"/>
                      <a:pt x="44530" y="70024"/>
                      <a:pt x="41581" y="68755"/>
                    </a:cubicBezTo>
                    <a:cubicBezTo>
                      <a:pt x="40175" y="68138"/>
                      <a:pt x="38495" y="67590"/>
                      <a:pt x="36918" y="67932"/>
                    </a:cubicBezTo>
                    <a:cubicBezTo>
                      <a:pt x="36609" y="68001"/>
                      <a:pt x="35821" y="68104"/>
                      <a:pt x="35169" y="68447"/>
                    </a:cubicBezTo>
                    <a:cubicBezTo>
                      <a:pt x="34518" y="68790"/>
                      <a:pt x="34037" y="69338"/>
                      <a:pt x="34140" y="70058"/>
                    </a:cubicBezTo>
                    <a:cubicBezTo>
                      <a:pt x="34243" y="70881"/>
                      <a:pt x="34929" y="71464"/>
                      <a:pt x="35478" y="71979"/>
                    </a:cubicBezTo>
                    <a:cubicBezTo>
                      <a:pt x="36061" y="72425"/>
                      <a:pt x="36609" y="72870"/>
                      <a:pt x="36815" y="73076"/>
                    </a:cubicBezTo>
                    <a:cubicBezTo>
                      <a:pt x="38392" y="74551"/>
                      <a:pt x="39935" y="75442"/>
                      <a:pt x="41376" y="76677"/>
                    </a:cubicBezTo>
                    <a:cubicBezTo>
                      <a:pt x="42404" y="77568"/>
                      <a:pt x="43570" y="78460"/>
                      <a:pt x="45010" y="79214"/>
                    </a:cubicBezTo>
                    <a:cubicBezTo>
                      <a:pt x="45559" y="79488"/>
                      <a:pt x="48371" y="81546"/>
                      <a:pt x="49914" y="80277"/>
                    </a:cubicBezTo>
                    <a:cubicBezTo>
                      <a:pt x="50771" y="79557"/>
                      <a:pt x="50600" y="78254"/>
                      <a:pt x="50119" y="77088"/>
                    </a:cubicBezTo>
                    <a:cubicBezTo>
                      <a:pt x="49639" y="75888"/>
                      <a:pt x="48816" y="74790"/>
                      <a:pt x="48542" y="74482"/>
                    </a:cubicBezTo>
                    <a:lnTo>
                      <a:pt x="48474" y="74379"/>
                    </a:lnTo>
                    <a:close/>
                    <a:moveTo>
                      <a:pt x="6777" y="40569"/>
                    </a:moveTo>
                    <a:lnTo>
                      <a:pt x="8457" y="49793"/>
                    </a:lnTo>
                    <a:cubicBezTo>
                      <a:pt x="8766" y="51336"/>
                      <a:pt x="9109" y="53016"/>
                      <a:pt x="9692" y="54765"/>
                    </a:cubicBezTo>
                    <a:cubicBezTo>
                      <a:pt x="10309" y="56514"/>
                      <a:pt x="11200" y="58434"/>
                      <a:pt x="12606" y="60115"/>
                    </a:cubicBezTo>
                    <a:cubicBezTo>
                      <a:pt x="13258" y="60903"/>
                      <a:pt x="13944" y="61623"/>
                      <a:pt x="14595" y="62206"/>
                    </a:cubicBezTo>
                    <a:cubicBezTo>
                      <a:pt x="15247" y="62823"/>
                      <a:pt x="15795" y="63338"/>
                      <a:pt x="16447" y="63887"/>
                    </a:cubicBezTo>
                    <a:cubicBezTo>
                      <a:pt x="17681" y="64984"/>
                      <a:pt x="18950" y="66012"/>
                      <a:pt x="20287" y="66904"/>
                    </a:cubicBezTo>
                    <a:cubicBezTo>
                      <a:pt x="21350" y="67590"/>
                      <a:pt x="25362" y="70676"/>
                      <a:pt x="26459" y="69750"/>
                    </a:cubicBezTo>
                    <a:cubicBezTo>
                      <a:pt x="27660" y="68721"/>
                      <a:pt x="23922" y="63852"/>
                      <a:pt x="23099" y="62686"/>
                    </a:cubicBezTo>
                    <a:cubicBezTo>
                      <a:pt x="22276" y="61486"/>
                      <a:pt x="21384" y="60320"/>
                      <a:pt x="20424" y="59189"/>
                    </a:cubicBezTo>
                    <a:cubicBezTo>
                      <a:pt x="19464" y="58023"/>
                      <a:pt x="18504" y="56960"/>
                      <a:pt x="17921" y="56068"/>
                    </a:cubicBezTo>
                    <a:cubicBezTo>
                      <a:pt x="16790" y="54319"/>
                      <a:pt x="16172" y="51988"/>
                      <a:pt x="15624" y="49279"/>
                    </a:cubicBezTo>
                    <a:cubicBezTo>
                      <a:pt x="14801" y="45301"/>
                      <a:pt x="13704" y="41187"/>
                      <a:pt x="12263" y="37209"/>
                    </a:cubicBezTo>
                    <a:cubicBezTo>
                      <a:pt x="11920" y="36386"/>
                      <a:pt x="11132" y="33574"/>
                      <a:pt x="9040" y="31105"/>
                    </a:cubicBezTo>
                    <a:cubicBezTo>
                      <a:pt x="8011" y="29871"/>
                      <a:pt x="6605" y="28876"/>
                      <a:pt x="5405" y="28568"/>
                    </a:cubicBezTo>
                    <a:cubicBezTo>
                      <a:pt x="4205" y="28225"/>
                      <a:pt x="3417" y="28499"/>
                      <a:pt x="3279" y="28945"/>
                    </a:cubicBezTo>
                    <a:cubicBezTo>
                      <a:pt x="3108" y="29494"/>
                      <a:pt x="3691" y="30111"/>
                      <a:pt x="4171" y="30934"/>
                    </a:cubicBezTo>
                    <a:cubicBezTo>
                      <a:pt x="4685" y="31722"/>
                      <a:pt x="5131" y="32717"/>
                      <a:pt x="5474" y="33951"/>
                    </a:cubicBezTo>
                    <a:cubicBezTo>
                      <a:pt x="5817" y="35151"/>
                      <a:pt x="6057" y="36489"/>
                      <a:pt x="6263" y="37655"/>
                    </a:cubicBezTo>
                    <a:cubicBezTo>
                      <a:pt x="6434" y="38786"/>
                      <a:pt x="6605" y="39884"/>
                      <a:pt x="6708" y="40329"/>
                    </a:cubicBezTo>
                    <a:lnTo>
                      <a:pt x="6777" y="40638"/>
                    </a:lnTo>
                    <a:close/>
                    <a:moveTo>
                      <a:pt x="73162" y="97731"/>
                    </a:moveTo>
                    <a:cubicBezTo>
                      <a:pt x="68808" y="97319"/>
                      <a:pt x="64350" y="96290"/>
                      <a:pt x="60338" y="94713"/>
                    </a:cubicBezTo>
                    <a:cubicBezTo>
                      <a:pt x="58349" y="93925"/>
                      <a:pt x="56463" y="92964"/>
                      <a:pt x="54817" y="91833"/>
                    </a:cubicBezTo>
                    <a:cubicBezTo>
                      <a:pt x="53137" y="90701"/>
                      <a:pt x="51834" y="89467"/>
                      <a:pt x="50325" y="87787"/>
                    </a:cubicBezTo>
                    <a:cubicBezTo>
                      <a:pt x="48885" y="86175"/>
                      <a:pt x="47308" y="84186"/>
                      <a:pt x="45113" y="82300"/>
                    </a:cubicBezTo>
                    <a:cubicBezTo>
                      <a:pt x="44016" y="81374"/>
                      <a:pt x="42781" y="80483"/>
                      <a:pt x="41376" y="79797"/>
                    </a:cubicBezTo>
                    <a:cubicBezTo>
                      <a:pt x="39970" y="79111"/>
                      <a:pt x="38495" y="78700"/>
                      <a:pt x="37089" y="78528"/>
                    </a:cubicBezTo>
                    <a:cubicBezTo>
                      <a:pt x="35992" y="78322"/>
                      <a:pt x="33112" y="78185"/>
                      <a:pt x="30849" y="79008"/>
                    </a:cubicBezTo>
                    <a:cubicBezTo>
                      <a:pt x="28551" y="79763"/>
                      <a:pt x="27077" y="81306"/>
                      <a:pt x="27488" y="81957"/>
                    </a:cubicBezTo>
                    <a:cubicBezTo>
                      <a:pt x="27934" y="82677"/>
                      <a:pt x="30060" y="82163"/>
                      <a:pt x="32323" y="82403"/>
                    </a:cubicBezTo>
                    <a:cubicBezTo>
                      <a:pt x="33455" y="82506"/>
                      <a:pt x="34586" y="82712"/>
                      <a:pt x="35512" y="83020"/>
                    </a:cubicBezTo>
                    <a:cubicBezTo>
                      <a:pt x="36438" y="83294"/>
                      <a:pt x="37158" y="83672"/>
                      <a:pt x="37535" y="83877"/>
                    </a:cubicBezTo>
                    <a:cubicBezTo>
                      <a:pt x="40553" y="85523"/>
                      <a:pt x="42439" y="88644"/>
                      <a:pt x="45387" y="92278"/>
                    </a:cubicBezTo>
                    <a:cubicBezTo>
                      <a:pt x="46862" y="94061"/>
                      <a:pt x="48816" y="95982"/>
                      <a:pt x="50908" y="97388"/>
                    </a:cubicBezTo>
                    <a:cubicBezTo>
                      <a:pt x="53000" y="98828"/>
                      <a:pt x="55229" y="99960"/>
                      <a:pt x="57458" y="100885"/>
                    </a:cubicBezTo>
                    <a:cubicBezTo>
                      <a:pt x="60681" y="102188"/>
                      <a:pt x="64007" y="103011"/>
                      <a:pt x="67333" y="103526"/>
                    </a:cubicBezTo>
                    <a:cubicBezTo>
                      <a:pt x="70693" y="104006"/>
                      <a:pt x="74088" y="104109"/>
                      <a:pt x="77311" y="103800"/>
                    </a:cubicBezTo>
                    <a:cubicBezTo>
                      <a:pt x="78614" y="103697"/>
                      <a:pt x="82661" y="103286"/>
                      <a:pt x="86158" y="102154"/>
                    </a:cubicBezTo>
                    <a:cubicBezTo>
                      <a:pt x="89656" y="101057"/>
                      <a:pt x="92468" y="99308"/>
                      <a:pt x="92056" y="98313"/>
                    </a:cubicBezTo>
                    <a:cubicBezTo>
                      <a:pt x="91611" y="97182"/>
                      <a:pt x="87736" y="97799"/>
                      <a:pt x="83552" y="97936"/>
                    </a:cubicBezTo>
                    <a:cubicBezTo>
                      <a:pt x="81461" y="98039"/>
                      <a:pt x="79300" y="98039"/>
                      <a:pt x="77483" y="97971"/>
                    </a:cubicBezTo>
                    <a:cubicBezTo>
                      <a:pt x="75666" y="97902"/>
                      <a:pt x="74225" y="97799"/>
                      <a:pt x="73574" y="97731"/>
                    </a:cubicBezTo>
                    <a:lnTo>
                      <a:pt x="73162" y="97731"/>
                    </a:lnTo>
                    <a:close/>
                    <a:moveTo>
                      <a:pt x="140405" y="59429"/>
                    </a:moveTo>
                    <a:cubicBezTo>
                      <a:pt x="138725" y="60355"/>
                      <a:pt x="136736" y="61383"/>
                      <a:pt x="134987" y="62961"/>
                    </a:cubicBezTo>
                    <a:cubicBezTo>
                      <a:pt x="133238" y="64435"/>
                      <a:pt x="131833" y="66218"/>
                      <a:pt x="130667" y="68001"/>
                    </a:cubicBezTo>
                    <a:cubicBezTo>
                      <a:pt x="128335" y="71636"/>
                      <a:pt x="126895" y="75442"/>
                      <a:pt x="125386" y="78906"/>
                    </a:cubicBezTo>
                    <a:cubicBezTo>
                      <a:pt x="124666" y="80586"/>
                      <a:pt x="123877" y="82232"/>
                      <a:pt x="123054" y="83774"/>
                    </a:cubicBezTo>
                    <a:cubicBezTo>
                      <a:pt x="122231" y="85352"/>
                      <a:pt x="121409" y="86586"/>
                      <a:pt x="120688" y="87375"/>
                    </a:cubicBezTo>
                    <a:cubicBezTo>
                      <a:pt x="120517" y="87547"/>
                      <a:pt x="120311" y="87752"/>
                      <a:pt x="119797" y="88026"/>
                    </a:cubicBezTo>
                    <a:cubicBezTo>
                      <a:pt x="119317" y="88301"/>
                      <a:pt x="118528" y="88575"/>
                      <a:pt x="117637" y="88884"/>
                    </a:cubicBezTo>
                    <a:cubicBezTo>
                      <a:pt x="116779" y="89227"/>
                      <a:pt x="115853" y="89638"/>
                      <a:pt x="115236" y="90152"/>
                    </a:cubicBezTo>
                    <a:cubicBezTo>
                      <a:pt x="114619" y="90667"/>
                      <a:pt x="114379" y="91181"/>
                      <a:pt x="114585" y="91524"/>
                    </a:cubicBezTo>
                    <a:cubicBezTo>
                      <a:pt x="114790" y="91901"/>
                      <a:pt x="115408" y="91970"/>
                      <a:pt x="116196" y="92038"/>
                    </a:cubicBezTo>
                    <a:cubicBezTo>
                      <a:pt x="116985" y="92107"/>
                      <a:pt x="117945" y="92210"/>
                      <a:pt x="119077" y="92278"/>
                    </a:cubicBezTo>
                    <a:cubicBezTo>
                      <a:pt x="120174" y="92347"/>
                      <a:pt x="121443" y="92313"/>
                      <a:pt x="122609" y="91970"/>
                    </a:cubicBezTo>
                    <a:cubicBezTo>
                      <a:pt x="123774" y="91627"/>
                      <a:pt x="124632" y="91113"/>
                      <a:pt x="125077" y="90804"/>
                    </a:cubicBezTo>
                    <a:cubicBezTo>
                      <a:pt x="126895" y="89604"/>
                      <a:pt x="128095" y="88061"/>
                      <a:pt x="129227" y="86552"/>
                    </a:cubicBezTo>
                    <a:cubicBezTo>
                      <a:pt x="130358" y="85009"/>
                      <a:pt x="131250" y="83329"/>
                      <a:pt x="132073" y="81683"/>
                    </a:cubicBezTo>
                    <a:cubicBezTo>
                      <a:pt x="133719" y="78357"/>
                      <a:pt x="135022" y="75099"/>
                      <a:pt x="136667" y="72390"/>
                    </a:cubicBezTo>
                    <a:cubicBezTo>
                      <a:pt x="137868" y="70470"/>
                      <a:pt x="139205" y="68755"/>
                      <a:pt x="140782" y="67350"/>
                    </a:cubicBezTo>
                    <a:cubicBezTo>
                      <a:pt x="142325" y="65978"/>
                      <a:pt x="144726" y="64675"/>
                      <a:pt x="146954" y="62652"/>
                    </a:cubicBezTo>
                    <a:cubicBezTo>
                      <a:pt x="147846" y="61897"/>
                      <a:pt x="150486" y="59291"/>
                      <a:pt x="151824" y="56240"/>
                    </a:cubicBezTo>
                    <a:cubicBezTo>
                      <a:pt x="153264" y="53257"/>
                      <a:pt x="153435" y="50136"/>
                      <a:pt x="152407" y="49759"/>
                    </a:cubicBezTo>
                    <a:cubicBezTo>
                      <a:pt x="151275" y="49313"/>
                      <a:pt x="149595" y="52159"/>
                      <a:pt x="147160" y="54525"/>
                    </a:cubicBezTo>
                    <a:cubicBezTo>
                      <a:pt x="145960" y="55725"/>
                      <a:pt x="144623" y="56823"/>
                      <a:pt x="143423" y="57645"/>
                    </a:cubicBezTo>
                    <a:cubicBezTo>
                      <a:pt x="142257" y="58434"/>
                      <a:pt x="141228" y="59017"/>
                      <a:pt x="140714" y="59291"/>
                    </a:cubicBezTo>
                    <a:lnTo>
                      <a:pt x="140405" y="59463"/>
                    </a:lnTo>
                    <a:close/>
                    <a:moveTo>
                      <a:pt x="110984" y="26339"/>
                    </a:moveTo>
                    <a:cubicBezTo>
                      <a:pt x="108653" y="26819"/>
                      <a:pt x="106287" y="27093"/>
                      <a:pt x="104092" y="27745"/>
                    </a:cubicBezTo>
                    <a:cubicBezTo>
                      <a:pt x="102995" y="28053"/>
                      <a:pt x="101863" y="28328"/>
                      <a:pt x="100937" y="29151"/>
                    </a:cubicBezTo>
                    <a:cubicBezTo>
                      <a:pt x="100594" y="29459"/>
                      <a:pt x="99017" y="30419"/>
                      <a:pt x="99394" y="31859"/>
                    </a:cubicBezTo>
                    <a:cubicBezTo>
                      <a:pt x="99840" y="33471"/>
                      <a:pt x="102343" y="33883"/>
                      <a:pt x="102995" y="34054"/>
                    </a:cubicBezTo>
                    <a:cubicBezTo>
                      <a:pt x="105498" y="34706"/>
                      <a:pt x="107898" y="34191"/>
                      <a:pt x="110127" y="33677"/>
                    </a:cubicBezTo>
                    <a:cubicBezTo>
                      <a:pt x="111739" y="33334"/>
                      <a:pt x="113316" y="32648"/>
                      <a:pt x="114653" y="31654"/>
                    </a:cubicBezTo>
                    <a:cubicBezTo>
                      <a:pt x="115202" y="31277"/>
                      <a:pt x="118048" y="29391"/>
                      <a:pt x="117019" y="27505"/>
                    </a:cubicBezTo>
                    <a:cubicBezTo>
                      <a:pt x="115888" y="25447"/>
                      <a:pt x="111807" y="26236"/>
                      <a:pt x="111122" y="26339"/>
                    </a:cubicBezTo>
                    <a:lnTo>
                      <a:pt x="111019" y="26339"/>
                    </a:lnTo>
                    <a:close/>
                  </a:path>
                </a:pathLst>
              </a:custGeom>
              <a:grpFill/>
              <a:ln w="3429" cap="flat">
                <a:noFill/>
                <a:prstDash val="solid"/>
                <a:miter/>
              </a:ln>
            </p:spPr>
            <p:txBody>
              <a:bodyPr/>
              <a:lstStyle/>
              <a:p>
                <a:endParaRPr lang="en-US"/>
              </a:p>
            </p:txBody>
          </p:sp>
          <p:sp>
            <p:nvSpPr>
              <p:cNvPr id="1252" name="Freeform 1251">
                <a:extLst>
                  <a:ext uri="{FF2B5EF4-FFF2-40B4-BE49-F238E27FC236}">
                    <a16:creationId xmlns:a16="http://schemas.microsoft.com/office/drawing/2014/main" id="{D3F59A0C-9DC9-7A4B-2B58-E0F83D4C04FF}"/>
                  </a:ext>
                </a:extLst>
              </p:cNvPr>
              <p:cNvSpPr/>
              <p:nvPr/>
            </p:nvSpPr>
            <p:spPr>
              <a:xfrm>
                <a:off x="4459966" y="4222127"/>
                <a:ext cx="38634" cy="14932"/>
              </a:xfrm>
              <a:custGeom>
                <a:avLst/>
                <a:gdLst>
                  <a:gd name="csX0" fmla="*/ 12471 w 38634"/>
                  <a:gd name="csY0" fmla="*/ 14470 h 14932"/>
                  <a:gd name="csX1" fmla="*/ 13088 w 38634"/>
                  <a:gd name="csY1" fmla="*/ 14299 h 14932"/>
                  <a:gd name="csX2" fmla="*/ 13705 w 38634"/>
                  <a:gd name="csY2" fmla="*/ 14093 h 14932"/>
                  <a:gd name="csX3" fmla="*/ 14322 w 38634"/>
                  <a:gd name="csY3" fmla="*/ 13887 h 14932"/>
                  <a:gd name="csX4" fmla="*/ 14940 w 38634"/>
                  <a:gd name="csY4" fmla="*/ 13647 h 14932"/>
                  <a:gd name="csX5" fmla="*/ 17271 w 38634"/>
                  <a:gd name="csY5" fmla="*/ 12481 h 14932"/>
                  <a:gd name="csX6" fmla="*/ 21215 w 38634"/>
                  <a:gd name="csY6" fmla="*/ 9773 h 14932"/>
                  <a:gd name="csX7" fmla="*/ 27730 w 38634"/>
                  <a:gd name="csY7" fmla="*/ 5795 h 14932"/>
                  <a:gd name="csX8" fmla="*/ 28450 w 38634"/>
                  <a:gd name="csY8" fmla="*/ 5623 h 14932"/>
                  <a:gd name="csX9" fmla="*/ 28793 w 38634"/>
                  <a:gd name="csY9" fmla="*/ 5555 h 14932"/>
                  <a:gd name="csX10" fmla="*/ 29170 w 38634"/>
                  <a:gd name="csY10" fmla="*/ 5555 h 14932"/>
                  <a:gd name="csX11" fmla="*/ 29547 w 38634"/>
                  <a:gd name="csY11" fmla="*/ 5555 h 14932"/>
                  <a:gd name="csX12" fmla="*/ 29924 w 38634"/>
                  <a:gd name="csY12" fmla="*/ 5555 h 14932"/>
                  <a:gd name="csX13" fmla="*/ 30302 w 38634"/>
                  <a:gd name="csY13" fmla="*/ 5589 h 14932"/>
                  <a:gd name="csX14" fmla="*/ 30507 w 38634"/>
                  <a:gd name="csY14" fmla="*/ 5589 h 14932"/>
                  <a:gd name="csX15" fmla="*/ 30713 w 38634"/>
                  <a:gd name="csY15" fmla="*/ 5658 h 14932"/>
                  <a:gd name="csX16" fmla="*/ 33765 w 38634"/>
                  <a:gd name="csY16" fmla="*/ 6618 h 14932"/>
                  <a:gd name="csX17" fmla="*/ 35891 w 38634"/>
                  <a:gd name="csY17" fmla="*/ 8024 h 14932"/>
                  <a:gd name="csX18" fmla="*/ 36200 w 38634"/>
                  <a:gd name="csY18" fmla="*/ 8264 h 14932"/>
                  <a:gd name="csX19" fmla="*/ 36508 w 38634"/>
                  <a:gd name="csY19" fmla="*/ 8504 h 14932"/>
                  <a:gd name="csX20" fmla="*/ 37057 w 38634"/>
                  <a:gd name="csY20" fmla="*/ 8950 h 14932"/>
                  <a:gd name="csX21" fmla="*/ 38051 w 38634"/>
                  <a:gd name="csY21" fmla="*/ 9327 h 14932"/>
                  <a:gd name="csX22" fmla="*/ 38634 w 38634"/>
                  <a:gd name="csY22" fmla="*/ 8229 h 14932"/>
                  <a:gd name="csX23" fmla="*/ 38531 w 38634"/>
                  <a:gd name="csY23" fmla="*/ 7201 h 14932"/>
                  <a:gd name="csX24" fmla="*/ 38360 w 38634"/>
                  <a:gd name="csY24" fmla="*/ 6618 h 14932"/>
                  <a:gd name="csX25" fmla="*/ 38257 w 38634"/>
                  <a:gd name="csY25" fmla="*/ 6309 h 14932"/>
                  <a:gd name="csX26" fmla="*/ 38120 w 38634"/>
                  <a:gd name="csY26" fmla="*/ 6001 h 14932"/>
                  <a:gd name="csX27" fmla="*/ 37845 w 38634"/>
                  <a:gd name="csY27" fmla="*/ 5418 h 14932"/>
                  <a:gd name="csX28" fmla="*/ 37503 w 38634"/>
                  <a:gd name="csY28" fmla="*/ 4835 h 14932"/>
                  <a:gd name="csX29" fmla="*/ 37331 w 38634"/>
                  <a:gd name="csY29" fmla="*/ 4560 h 14932"/>
                  <a:gd name="csX30" fmla="*/ 37125 w 38634"/>
                  <a:gd name="csY30" fmla="*/ 4286 h 14932"/>
                  <a:gd name="csX31" fmla="*/ 36748 w 38634"/>
                  <a:gd name="csY31" fmla="*/ 3806 h 14932"/>
                  <a:gd name="csX32" fmla="*/ 35994 w 38634"/>
                  <a:gd name="csY32" fmla="*/ 3018 h 14932"/>
                  <a:gd name="csX33" fmla="*/ 35411 w 38634"/>
                  <a:gd name="csY33" fmla="*/ 2503 h 14932"/>
                  <a:gd name="csX34" fmla="*/ 31159 w 38634"/>
                  <a:gd name="csY34" fmla="*/ 308 h 14932"/>
                  <a:gd name="csX35" fmla="*/ 30542 w 38634"/>
                  <a:gd name="csY35" fmla="*/ 171 h 14932"/>
                  <a:gd name="csX36" fmla="*/ 29890 w 38634"/>
                  <a:gd name="csY36" fmla="*/ 68 h 14932"/>
                  <a:gd name="csX37" fmla="*/ 29239 w 38634"/>
                  <a:gd name="csY37" fmla="*/ 0 h 14932"/>
                  <a:gd name="csX38" fmla="*/ 28587 w 38634"/>
                  <a:gd name="csY38" fmla="*/ 0 h 14932"/>
                  <a:gd name="csX39" fmla="*/ 28244 w 38634"/>
                  <a:gd name="csY39" fmla="*/ 0 h 14932"/>
                  <a:gd name="csX40" fmla="*/ 27901 w 38634"/>
                  <a:gd name="csY40" fmla="*/ 0 h 14932"/>
                  <a:gd name="csX41" fmla="*/ 27250 w 38634"/>
                  <a:gd name="csY41" fmla="*/ 103 h 14932"/>
                  <a:gd name="csX42" fmla="*/ 25981 w 38634"/>
                  <a:gd name="csY42" fmla="*/ 343 h 14932"/>
                  <a:gd name="csX43" fmla="*/ 21489 w 38634"/>
                  <a:gd name="csY43" fmla="*/ 2366 h 14932"/>
                  <a:gd name="csX44" fmla="*/ 17957 w 38634"/>
                  <a:gd name="csY44" fmla="*/ 4938 h 14932"/>
                  <a:gd name="csX45" fmla="*/ 15728 w 38634"/>
                  <a:gd name="csY45" fmla="*/ 6686 h 14932"/>
                  <a:gd name="csX46" fmla="*/ 13637 w 38634"/>
                  <a:gd name="csY46" fmla="*/ 8161 h 14932"/>
                  <a:gd name="csX47" fmla="*/ 11476 w 38634"/>
                  <a:gd name="csY47" fmla="*/ 9258 h 14932"/>
                  <a:gd name="csX48" fmla="*/ 9145 w 38634"/>
                  <a:gd name="csY48" fmla="*/ 10047 h 14932"/>
                  <a:gd name="csX49" fmla="*/ 8425 w 38634"/>
                  <a:gd name="csY49" fmla="*/ 10218 h 14932"/>
                  <a:gd name="csX50" fmla="*/ 7910 w 38634"/>
                  <a:gd name="csY50" fmla="*/ 10321 h 14932"/>
                  <a:gd name="csX51" fmla="*/ 7327 w 38634"/>
                  <a:gd name="csY51" fmla="*/ 10424 h 14932"/>
                  <a:gd name="csX52" fmla="*/ 4447 w 38634"/>
                  <a:gd name="csY52" fmla="*/ 10595 h 14932"/>
                  <a:gd name="csX53" fmla="*/ 1669 w 38634"/>
                  <a:gd name="csY53" fmla="*/ 10527 h 14932"/>
                  <a:gd name="csX54" fmla="*/ 641 w 38634"/>
                  <a:gd name="csY54" fmla="*/ 10630 h 14932"/>
                  <a:gd name="csX55" fmla="*/ 58 w 38634"/>
                  <a:gd name="csY55" fmla="*/ 11007 h 14932"/>
                  <a:gd name="csX56" fmla="*/ 161 w 38634"/>
                  <a:gd name="csY56" fmla="*/ 11761 h 14932"/>
                  <a:gd name="csX57" fmla="*/ 504 w 38634"/>
                  <a:gd name="csY57" fmla="*/ 12241 h 14932"/>
                  <a:gd name="csX58" fmla="*/ 1052 w 38634"/>
                  <a:gd name="csY58" fmla="*/ 12721 h 14932"/>
                  <a:gd name="csX59" fmla="*/ 4721 w 38634"/>
                  <a:gd name="csY59" fmla="*/ 14436 h 14932"/>
                  <a:gd name="csX60" fmla="*/ 9248 w 38634"/>
                  <a:gd name="csY60" fmla="*/ 14916 h 14932"/>
                  <a:gd name="csX61" fmla="*/ 11065 w 38634"/>
                  <a:gd name="csY61" fmla="*/ 14744 h 14932"/>
                  <a:gd name="csX62" fmla="*/ 12231 w 38634"/>
                  <a:gd name="csY62" fmla="*/ 14505 h 14932"/>
                  <a:gd name="csX63" fmla="*/ 12539 w 38634"/>
                  <a:gd name="csY63" fmla="*/ 14436 h 149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38634" h="14932">
                    <a:moveTo>
                      <a:pt x="12471" y="14470"/>
                    </a:moveTo>
                    <a:lnTo>
                      <a:pt x="13088" y="14299"/>
                    </a:lnTo>
                    <a:cubicBezTo>
                      <a:pt x="13294" y="14230"/>
                      <a:pt x="13500" y="14162"/>
                      <a:pt x="13705" y="14093"/>
                    </a:cubicBezTo>
                    <a:cubicBezTo>
                      <a:pt x="13911" y="14024"/>
                      <a:pt x="14117" y="13956"/>
                      <a:pt x="14322" y="13887"/>
                    </a:cubicBezTo>
                    <a:lnTo>
                      <a:pt x="14940" y="13647"/>
                    </a:lnTo>
                    <a:cubicBezTo>
                      <a:pt x="15728" y="13338"/>
                      <a:pt x="16517" y="12927"/>
                      <a:pt x="17271" y="12481"/>
                    </a:cubicBezTo>
                    <a:cubicBezTo>
                      <a:pt x="18746" y="11624"/>
                      <a:pt x="20015" y="10664"/>
                      <a:pt x="21215" y="9773"/>
                    </a:cubicBezTo>
                    <a:cubicBezTo>
                      <a:pt x="23615" y="7921"/>
                      <a:pt x="25741" y="6344"/>
                      <a:pt x="27730" y="5795"/>
                    </a:cubicBezTo>
                    <a:cubicBezTo>
                      <a:pt x="27970" y="5726"/>
                      <a:pt x="28244" y="5658"/>
                      <a:pt x="28450" y="5623"/>
                    </a:cubicBezTo>
                    <a:cubicBezTo>
                      <a:pt x="28553" y="5623"/>
                      <a:pt x="28690" y="5589"/>
                      <a:pt x="28793" y="5555"/>
                    </a:cubicBezTo>
                    <a:cubicBezTo>
                      <a:pt x="28930" y="5555"/>
                      <a:pt x="29033" y="5555"/>
                      <a:pt x="29170" y="5555"/>
                    </a:cubicBezTo>
                    <a:cubicBezTo>
                      <a:pt x="29273" y="5555"/>
                      <a:pt x="29410" y="5555"/>
                      <a:pt x="29547" y="5555"/>
                    </a:cubicBezTo>
                    <a:lnTo>
                      <a:pt x="29924" y="5555"/>
                    </a:lnTo>
                    <a:cubicBezTo>
                      <a:pt x="29924" y="5555"/>
                      <a:pt x="30164" y="5589"/>
                      <a:pt x="30302" y="5589"/>
                    </a:cubicBezTo>
                    <a:lnTo>
                      <a:pt x="30507" y="5589"/>
                    </a:lnTo>
                    <a:cubicBezTo>
                      <a:pt x="30507" y="5589"/>
                      <a:pt x="30713" y="5658"/>
                      <a:pt x="30713" y="5658"/>
                    </a:cubicBezTo>
                    <a:cubicBezTo>
                      <a:pt x="31742" y="5829"/>
                      <a:pt x="32771" y="6172"/>
                      <a:pt x="33765" y="6618"/>
                    </a:cubicBezTo>
                    <a:cubicBezTo>
                      <a:pt x="34176" y="6789"/>
                      <a:pt x="35102" y="7372"/>
                      <a:pt x="35891" y="8024"/>
                    </a:cubicBezTo>
                    <a:cubicBezTo>
                      <a:pt x="35994" y="8127"/>
                      <a:pt x="36097" y="8195"/>
                      <a:pt x="36200" y="8264"/>
                    </a:cubicBezTo>
                    <a:cubicBezTo>
                      <a:pt x="36302" y="8332"/>
                      <a:pt x="36405" y="8435"/>
                      <a:pt x="36508" y="8504"/>
                    </a:cubicBezTo>
                    <a:cubicBezTo>
                      <a:pt x="36680" y="8675"/>
                      <a:pt x="36885" y="8812"/>
                      <a:pt x="37057" y="8950"/>
                    </a:cubicBezTo>
                    <a:cubicBezTo>
                      <a:pt x="37400" y="9224"/>
                      <a:pt x="37743" y="9395"/>
                      <a:pt x="38051" y="9327"/>
                    </a:cubicBezTo>
                    <a:cubicBezTo>
                      <a:pt x="38394" y="9258"/>
                      <a:pt x="38566" y="8847"/>
                      <a:pt x="38634" y="8229"/>
                    </a:cubicBezTo>
                    <a:cubicBezTo>
                      <a:pt x="38634" y="7921"/>
                      <a:pt x="38634" y="7578"/>
                      <a:pt x="38531" y="7201"/>
                    </a:cubicBezTo>
                    <a:cubicBezTo>
                      <a:pt x="38497" y="7029"/>
                      <a:pt x="38428" y="6824"/>
                      <a:pt x="38360" y="6618"/>
                    </a:cubicBezTo>
                    <a:cubicBezTo>
                      <a:pt x="38360" y="6515"/>
                      <a:pt x="38291" y="6412"/>
                      <a:pt x="38257" y="6309"/>
                    </a:cubicBezTo>
                    <a:cubicBezTo>
                      <a:pt x="38223" y="6206"/>
                      <a:pt x="38188" y="6103"/>
                      <a:pt x="38120" y="6001"/>
                    </a:cubicBezTo>
                    <a:cubicBezTo>
                      <a:pt x="38017" y="5795"/>
                      <a:pt x="37948" y="5589"/>
                      <a:pt x="37845" y="5418"/>
                    </a:cubicBezTo>
                    <a:cubicBezTo>
                      <a:pt x="37743" y="5212"/>
                      <a:pt x="37605" y="5041"/>
                      <a:pt x="37503" y="4835"/>
                    </a:cubicBezTo>
                    <a:cubicBezTo>
                      <a:pt x="37434" y="4732"/>
                      <a:pt x="37400" y="4663"/>
                      <a:pt x="37331" y="4560"/>
                    </a:cubicBezTo>
                    <a:cubicBezTo>
                      <a:pt x="37263" y="4457"/>
                      <a:pt x="37194" y="4389"/>
                      <a:pt x="37125" y="4286"/>
                    </a:cubicBezTo>
                    <a:cubicBezTo>
                      <a:pt x="36988" y="4115"/>
                      <a:pt x="36851" y="3943"/>
                      <a:pt x="36748" y="3806"/>
                    </a:cubicBezTo>
                    <a:cubicBezTo>
                      <a:pt x="36474" y="3497"/>
                      <a:pt x="36234" y="3223"/>
                      <a:pt x="35994" y="3018"/>
                    </a:cubicBezTo>
                    <a:cubicBezTo>
                      <a:pt x="35754" y="2812"/>
                      <a:pt x="35548" y="2640"/>
                      <a:pt x="35411" y="2503"/>
                    </a:cubicBezTo>
                    <a:cubicBezTo>
                      <a:pt x="34245" y="1474"/>
                      <a:pt x="32805" y="720"/>
                      <a:pt x="31159" y="308"/>
                    </a:cubicBezTo>
                    <a:lnTo>
                      <a:pt x="30542" y="171"/>
                    </a:lnTo>
                    <a:cubicBezTo>
                      <a:pt x="30336" y="137"/>
                      <a:pt x="30130" y="103"/>
                      <a:pt x="29890" y="68"/>
                    </a:cubicBezTo>
                    <a:cubicBezTo>
                      <a:pt x="29684" y="68"/>
                      <a:pt x="29479" y="0"/>
                      <a:pt x="29239" y="0"/>
                    </a:cubicBezTo>
                    <a:lnTo>
                      <a:pt x="28587" y="0"/>
                    </a:lnTo>
                    <a:cubicBezTo>
                      <a:pt x="28587" y="0"/>
                      <a:pt x="28244" y="0"/>
                      <a:pt x="28244" y="0"/>
                    </a:cubicBezTo>
                    <a:lnTo>
                      <a:pt x="27901" y="0"/>
                    </a:lnTo>
                    <a:cubicBezTo>
                      <a:pt x="27901" y="0"/>
                      <a:pt x="27250" y="103"/>
                      <a:pt x="27250" y="103"/>
                    </a:cubicBezTo>
                    <a:cubicBezTo>
                      <a:pt x="26804" y="171"/>
                      <a:pt x="26393" y="240"/>
                      <a:pt x="25981" y="343"/>
                    </a:cubicBezTo>
                    <a:cubicBezTo>
                      <a:pt x="24301" y="754"/>
                      <a:pt x="22792" y="1509"/>
                      <a:pt x="21489" y="2366"/>
                    </a:cubicBezTo>
                    <a:cubicBezTo>
                      <a:pt x="20186" y="3189"/>
                      <a:pt x="19020" y="4080"/>
                      <a:pt x="17957" y="4938"/>
                    </a:cubicBezTo>
                    <a:cubicBezTo>
                      <a:pt x="17203" y="5521"/>
                      <a:pt x="16448" y="6138"/>
                      <a:pt x="15728" y="6686"/>
                    </a:cubicBezTo>
                    <a:cubicBezTo>
                      <a:pt x="15008" y="7235"/>
                      <a:pt x="14322" y="7715"/>
                      <a:pt x="13637" y="8161"/>
                    </a:cubicBezTo>
                    <a:cubicBezTo>
                      <a:pt x="12951" y="8573"/>
                      <a:pt x="12231" y="8950"/>
                      <a:pt x="11476" y="9258"/>
                    </a:cubicBezTo>
                    <a:cubicBezTo>
                      <a:pt x="10722" y="9567"/>
                      <a:pt x="9933" y="9841"/>
                      <a:pt x="9145" y="10047"/>
                    </a:cubicBezTo>
                    <a:cubicBezTo>
                      <a:pt x="8973" y="10081"/>
                      <a:pt x="8733" y="10150"/>
                      <a:pt x="8425" y="10218"/>
                    </a:cubicBezTo>
                    <a:cubicBezTo>
                      <a:pt x="8253" y="10253"/>
                      <a:pt x="8082" y="10287"/>
                      <a:pt x="7910" y="10321"/>
                    </a:cubicBezTo>
                    <a:cubicBezTo>
                      <a:pt x="7739" y="10321"/>
                      <a:pt x="7533" y="10390"/>
                      <a:pt x="7327" y="10424"/>
                    </a:cubicBezTo>
                    <a:cubicBezTo>
                      <a:pt x="6470" y="10561"/>
                      <a:pt x="5476" y="10595"/>
                      <a:pt x="4447" y="10595"/>
                    </a:cubicBezTo>
                    <a:cubicBezTo>
                      <a:pt x="3453" y="10595"/>
                      <a:pt x="2458" y="10561"/>
                      <a:pt x="1669" y="10527"/>
                    </a:cubicBezTo>
                    <a:cubicBezTo>
                      <a:pt x="1258" y="10527"/>
                      <a:pt x="915" y="10527"/>
                      <a:pt x="641" y="10630"/>
                    </a:cubicBezTo>
                    <a:cubicBezTo>
                      <a:pt x="366" y="10698"/>
                      <a:pt x="161" y="10835"/>
                      <a:pt x="58" y="11007"/>
                    </a:cubicBezTo>
                    <a:cubicBezTo>
                      <a:pt x="-45" y="11212"/>
                      <a:pt x="-11" y="11487"/>
                      <a:pt x="161" y="11761"/>
                    </a:cubicBezTo>
                    <a:cubicBezTo>
                      <a:pt x="229" y="11899"/>
                      <a:pt x="366" y="12070"/>
                      <a:pt x="504" y="12241"/>
                    </a:cubicBezTo>
                    <a:cubicBezTo>
                      <a:pt x="641" y="12413"/>
                      <a:pt x="847" y="12550"/>
                      <a:pt x="1052" y="12721"/>
                    </a:cubicBezTo>
                    <a:cubicBezTo>
                      <a:pt x="1910" y="13407"/>
                      <a:pt x="3247" y="14059"/>
                      <a:pt x="4721" y="14436"/>
                    </a:cubicBezTo>
                    <a:cubicBezTo>
                      <a:pt x="6230" y="14847"/>
                      <a:pt x="7876" y="14985"/>
                      <a:pt x="9248" y="14916"/>
                    </a:cubicBezTo>
                    <a:cubicBezTo>
                      <a:pt x="9933" y="14916"/>
                      <a:pt x="10551" y="14813"/>
                      <a:pt x="11065" y="14744"/>
                    </a:cubicBezTo>
                    <a:cubicBezTo>
                      <a:pt x="11579" y="14641"/>
                      <a:pt x="11991" y="14573"/>
                      <a:pt x="12231" y="14505"/>
                    </a:cubicBezTo>
                    <a:lnTo>
                      <a:pt x="12539" y="14436"/>
                    </a:lnTo>
                    <a:close/>
                  </a:path>
                </a:pathLst>
              </a:custGeom>
              <a:grpFill/>
              <a:ln w="3429" cap="flat">
                <a:noFill/>
                <a:prstDash val="solid"/>
                <a:miter/>
              </a:ln>
            </p:spPr>
            <p:txBody>
              <a:bodyPr/>
              <a:lstStyle/>
              <a:p>
                <a:endParaRPr lang="en-US"/>
              </a:p>
            </p:txBody>
          </p:sp>
          <p:sp>
            <p:nvSpPr>
              <p:cNvPr id="1253" name="Freeform 1252">
                <a:extLst>
                  <a:ext uri="{FF2B5EF4-FFF2-40B4-BE49-F238E27FC236}">
                    <a16:creationId xmlns:a16="http://schemas.microsoft.com/office/drawing/2014/main" id="{6EAEBCBC-BDC0-FF64-CB1B-D007355DC15C}"/>
                  </a:ext>
                </a:extLst>
              </p:cNvPr>
              <p:cNvSpPr/>
              <p:nvPr/>
            </p:nvSpPr>
            <p:spPr>
              <a:xfrm>
                <a:off x="4492374" y="4173675"/>
                <a:ext cx="26890" cy="41115"/>
              </a:xfrm>
              <a:custGeom>
                <a:avLst/>
                <a:gdLst>
                  <a:gd name="csX0" fmla="*/ 18776 w 26890"/>
                  <a:gd name="csY0" fmla="*/ 11761 h 41115"/>
                  <a:gd name="csX1" fmla="*/ 17096 w 26890"/>
                  <a:gd name="csY1" fmla="*/ 16322 h 41115"/>
                  <a:gd name="csX2" fmla="*/ 16650 w 26890"/>
                  <a:gd name="csY2" fmla="*/ 17419 h 41115"/>
                  <a:gd name="csX3" fmla="*/ 16170 w 26890"/>
                  <a:gd name="csY3" fmla="*/ 18482 h 41115"/>
                  <a:gd name="csX4" fmla="*/ 15930 w 26890"/>
                  <a:gd name="csY4" fmla="*/ 18996 h 41115"/>
                  <a:gd name="csX5" fmla="*/ 15656 w 26890"/>
                  <a:gd name="csY5" fmla="*/ 19511 h 41115"/>
                  <a:gd name="csX6" fmla="*/ 15107 w 26890"/>
                  <a:gd name="csY6" fmla="*/ 20505 h 41115"/>
                  <a:gd name="csX7" fmla="*/ 12639 w 26890"/>
                  <a:gd name="csY7" fmla="*/ 24380 h 41115"/>
                  <a:gd name="csX8" fmla="*/ 9758 w 26890"/>
                  <a:gd name="csY8" fmla="*/ 28083 h 41115"/>
                  <a:gd name="csX9" fmla="*/ 6604 w 26890"/>
                  <a:gd name="csY9" fmla="*/ 31615 h 41115"/>
                  <a:gd name="csX10" fmla="*/ 5026 w 26890"/>
                  <a:gd name="csY10" fmla="*/ 33399 h 41115"/>
                  <a:gd name="csX11" fmla="*/ 3517 w 26890"/>
                  <a:gd name="csY11" fmla="*/ 35216 h 41115"/>
                  <a:gd name="csX12" fmla="*/ 1254 w 26890"/>
                  <a:gd name="csY12" fmla="*/ 38062 h 41115"/>
                  <a:gd name="csX13" fmla="*/ 123 w 26890"/>
                  <a:gd name="csY13" fmla="*/ 40908 h 41115"/>
                  <a:gd name="csX14" fmla="*/ 3552 w 26890"/>
                  <a:gd name="csY14" fmla="*/ 39982 h 41115"/>
                  <a:gd name="csX15" fmla="*/ 7289 w 26890"/>
                  <a:gd name="csY15" fmla="*/ 37582 h 41115"/>
                  <a:gd name="csX16" fmla="*/ 14319 w 26890"/>
                  <a:gd name="csY16" fmla="*/ 31512 h 41115"/>
                  <a:gd name="csX17" fmla="*/ 17405 w 26890"/>
                  <a:gd name="csY17" fmla="*/ 27775 h 41115"/>
                  <a:gd name="csX18" fmla="*/ 18091 w 26890"/>
                  <a:gd name="csY18" fmla="*/ 26780 h 41115"/>
                  <a:gd name="csX19" fmla="*/ 18434 w 26890"/>
                  <a:gd name="csY19" fmla="*/ 26266 h 41115"/>
                  <a:gd name="csX20" fmla="*/ 18776 w 26890"/>
                  <a:gd name="csY20" fmla="*/ 25752 h 41115"/>
                  <a:gd name="csX21" fmla="*/ 19428 w 26890"/>
                  <a:gd name="csY21" fmla="*/ 24723 h 41115"/>
                  <a:gd name="csX22" fmla="*/ 20045 w 26890"/>
                  <a:gd name="csY22" fmla="*/ 23660 h 41115"/>
                  <a:gd name="csX23" fmla="*/ 20457 w 26890"/>
                  <a:gd name="csY23" fmla="*/ 22906 h 41115"/>
                  <a:gd name="csX24" fmla="*/ 20834 w 26890"/>
                  <a:gd name="csY24" fmla="*/ 22117 h 41115"/>
                  <a:gd name="csX25" fmla="*/ 21211 w 26890"/>
                  <a:gd name="csY25" fmla="*/ 21328 h 41115"/>
                  <a:gd name="csX26" fmla="*/ 21554 w 26890"/>
                  <a:gd name="csY26" fmla="*/ 20505 h 41115"/>
                  <a:gd name="csX27" fmla="*/ 22754 w 26890"/>
                  <a:gd name="csY27" fmla="*/ 17179 h 41115"/>
                  <a:gd name="csX28" fmla="*/ 24400 w 26890"/>
                  <a:gd name="csY28" fmla="*/ 10699 h 41115"/>
                  <a:gd name="csX29" fmla="*/ 25875 w 26890"/>
                  <a:gd name="csY29" fmla="*/ 5006 h 41115"/>
                  <a:gd name="csX30" fmla="*/ 26732 w 26890"/>
                  <a:gd name="csY30" fmla="*/ 1920 h 41115"/>
                  <a:gd name="csX31" fmla="*/ 26663 w 26890"/>
                  <a:gd name="csY31" fmla="*/ 103 h 41115"/>
                  <a:gd name="csX32" fmla="*/ 25875 w 26890"/>
                  <a:gd name="csY32" fmla="*/ 103 h 41115"/>
                  <a:gd name="csX33" fmla="*/ 25326 w 26890"/>
                  <a:gd name="csY33" fmla="*/ 412 h 41115"/>
                  <a:gd name="csX34" fmla="*/ 25017 w 26890"/>
                  <a:gd name="csY34" fmla="*/ 651 h 41115"/>
                  <a:gd name="csX35" fmla="*/ 24709 w 26890"/>
                  <a:gd name="csY35" fmla="*/ 926 h 41115"/>
                  <a:gd name="csX36" fmla="*/ 22034 w 26890"/>
                  <a:gd name="csY36" fmla="*/ 4423 h 41115"/>
                  <a:gd name="csX37" fmla="*/ 20011 w 26890"/>
                  <a:gd name="csY37" fmla="*/ 8675 h 41115"/>
                  <a:gd name="csX38" fmla="*/ 18948 w 26890"/>
                  <a:gd name="csY38" fmla="*/ 11453 h 41115"/>
                  <a:gd name="csX39" fmla="*/ 18845 w 26890"/>
                  <a:gd name="csY39" fmla="*/ 11761 h 411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6890" h="41115">
                    <a:moveTo>
                      <a:pt x="18776" y="11761"/>
                    </a:moveTo>
                    <a:cubicBezTo>
                      <a:pt x="18228" y="13339"/>
                      <a:pt x="17679" y="14848"/>
                      <a:pt x="17096" y="16322"/>
                    </a:cubicBezTo>
                    <a:cubicBezTo>
                      <a:pt x="16959" y="16699"/>
                      <a:pt x="16788" y="17042"/>
                      <a:pt x="16650" y="17419"/>
                    </a:cubicBezTo>
                    <a:cubicBezTo>
                      <a:pt x="16513" y="17796"/>
                      <a:pt x="16342" y="18139"/>
                      <a:pt x="16170" y="18482"/>
                    </a:cubicBezTo>
                    <a:lnTo>
                      <a:pt x="15930" y="18996"/>
                    </a:lnTo>
                    <a:lnTo>
                      <a:pt x="15656" y="19511"/>
                    </a:lnTo>
                    <a:cubicBezTo>
                      <a:pt x="15485" y="19854"/>
                      <a:pt x="15313" y="20197"/>
                      <a:pt x="15107" y="20505"/>
                    </a:cubicBezTo>
                    <a:cubicBezTo>
                      <a:pt x="14353" y="21843"/>
                      <a:pt x="13530" y="23112"/>
                      <a:pt x="12639" y="24380"/>
                    </a:cubicBezTo>
                    <a:cubicBezTo>
                      <a:pt x="11713" y="25615"/>
                      <a:pt x="10787" y="26883"/>
                      <a:pt x="9758" y="28083"/>
                    </a:cubicBezTo>
                    <a:cubicBezTo>
                      <a:pt x="8764" y="29249"/>
                      <a:pt x="7701" y="30450"/>
                      <a:pt x="6604" y="31615"/>
                    </a:cubicBezTo>
                    <a:cubicBezTo>
                      <a:pt x="6089" y="32198"/>
                      <a:pt x="5541" y="32815"/>
                      <a:pt x="5026" y="33399"/>
                    </a:cubicBezTo>
                    <a:cubicBezTo>
                      <a:pt x="4512" y="33981"/>
                      <a:pt x="3997" y="34599"/>
                      <a:pt x="3517" y="35216"/>
                    </a:cubicBezTo>
                    <a:cubicBezTo>
                      <a:pt x="3140" y="35696"/>
                      <a:pt x="2112" y="36896"/>
                      <a:pt x="1254" y="38062"/>
                    </a:cubicBezTo>
                    <a:cubicBezTo>
                      <a:pt x="397" y="39228"/>
                      <a:pt x="-289" y="40428"/>
                      <a:pt x="123" y="40908"/>
                    </a:cubicBezTo>
                    <a:cubicBezTo>
                      <a:pt x="534" y="41457"/>
                      <a:pt x="2043" y="40839"/>
                      <a:pt x="3552" y="39982"/>
                    </a:cubicBezTo>
                    <a:cubicBezTo>
                      <a:pt x="5095" y="39125"/>
                      <a:pt x="6672" y="37993"/>
                      <a:pt x="7289" y="37582"/>
                    </a:cubicBezTo>
                    <a:cubicBezTo>
                      <a:pt x="9758" y="35902"/>
                      <a:pt x="12159" y="33879"/>
                      <a:pt x="14319" y="31512"/>
                    </a:cubicBezTo>
                    <a:cubicBezTo>
                      <a:pt x="15416" y="30347"/>
                      <a:pt x="16445" y="29078"/>
                      <a:pt x="17405" y="27775"/>
                    </a:cubicBezTo>
                    <a:cubicBezTo>
                      <a:pt x="17645" y="27432"/>
                      <a:pt x="17885" y="27123"/>
                      <a:pt x="18091" y="26780"/>
                    </a:cubicBezTo>
                    <a:lnTo>
                      <a:pt x="18434" y="26266"/>
                    </a:lnTo>
                    <a:lnTo>
                      <a:pt x="18776" y="25752"/>
                    </a:lnTo>
                    <a:cubicBezTo>
                      <a:pt x="18982" y="25409"/>
                      <a:pt x="19222" y="25066"/>
                      <a:pt x="19428" y="24723"/>
                    </a:cubicBezTo>
                    <a:cubicBezTo>
                      <a:pt x="19634" y="24380"/>
                      <a:pt x="19839" y="24003"/>
                      <a:pt x="20045" y="23660"/>
                    </a:cubicBezTo>
                    <a:cubicBezTo>
                      <a:pt x="20182" y="23420"/>
                      <a:pt x="20354" y="23146"/>
                      <a:pt x="20457" y="22906"/>
                    </a:cubicBezTo>
                    <a:cubicBezTo>
                      <a:pt x="20594" y="22631"/>
                      <a:pt x="20731" y="22391"/>
                      <a:pt x="20834" y="22117"/>
                    </a:cubicBezTo>
                    <a:cubicBezTo>
                      <a:pt x="20971" y="21843"/>
                      <a:pt x="21108" y="21568"/>
                      <a:pt x="21211" y="21328"/>
                    </a:cubicBezTo>
                    <a:cubicBezTo>
                      <a:pt x="21314" y="21054"/>
                      <a:pt x="21451" y="20780"/>
                      <a:pt x="21554" y="20505"/>
                    </a:cubicBezTo>
                    <a:cubicBezTo>
                      <a:pt x="22034" y="19408"/>
                      <a:pt x="22411" y="18311"/>
                      <a:pt x="22754" y="17179"/>
                    </a:cubicBezTo>
                    <a:cubicBezTo>
                      <a:pt x="23440" y="14985"/>
                      <a:pt x="23920" y="12790"/>
                      <a:pt x="24400" y="10699"/>
                    </a:cubicBezTo>
                    <a:cubicBezTo>
                      <a:pt x="24606" y="9841"/>
                      <a:pt x="25189" y="7270"/>
                      <a:pt x="25875" y="5006"/>
                    </a:cubicBezTo>
                    <a:cubicBezTo>
                      <a:pt x="26183" y="3841"/>
                      <a:pt x="26526" y="2777"/>
                      <a:pt x="26732" y="1920"/>
                    </a:cubicBezTo>
                    <a:cubicBezTo>
                      <a:pt x="26937" y="1063"/>
                      <a:pt x="26972" y="377"/>
                      <a:pt x="26663" y="103"/>
                    </a:cubicBezTo>
                    <a:cubicBezTo>
                      <a:pt x="26492" y="-34"/>
                      <a:pt x="26217" y="-34"/>
                      <a:pt x="25875" y="103"/>
                    </a:cubicBezTo>
                    <a:cubicBezTo>
                      <a:pt x="25703" y="171"/>
                      <a:pt x="25532" y="274"/>
                      <a:pt x="25326" y="412"/>
                    </a:cubicBezTo>
                    <a:cubicBezTo>
                      <a:pt x="25223" y="480"/>
                      <a:pt x="25120" y="548"/>
                      <a:pt x="25017" y="651"/>
                    </a:cubicBezTo>
                    <a:cubicBezTo>
                      <a:pt x="24914" y="720"/>
                      <a:pt x="24812" y="823"/>
                      <a:pt x="24709" y="926"/>
                    </a:cubicBezTo>
                    <a:cubicBezTo>
                      <a:pt x="23817" y="1715"/>
                      <a:pt x="22891" y="2983"/>
                      <a:pt x="22034" y="4423"/>
                    </a:cubicBezTo>
                    <a:cubicBezTo>
                      <a:pt x="21211" y="5829"/>
                      <a:pt x="20525" y="7372"/>
                      <a:pt x="20011" y="8675"/>
                    </a:cubicBezTo>
                    <a:cubicBezTo>
                      <a:pt x="19497" y="9978"/>
                      <a:pt x="19119" y="11007"/>
                      <a:pt x="18948" y="11453"/>
                    </a:cubicBezTo>
                    <a:lnTo>
                      <a:pt x="18845" y="11761"/>
                    </a:lnTo>
                    <a:close/>
                  </a:path>
                </a:pathLst>
              </a:custGeom>
              <a:grpFill/>
              <a:ln w="3429" cap="flat">
                <a:noFill/>
                <a:prstDash val="solid"/>
                <a:miter/>
              </a:ln>
            </p:spPr>
            <p:txBody>
              <a:bodyPr/>
              <a:lstStyle/>
              <a:p>
                <a:endParaRPr lang="en-US"/>
              </a:p>
            </p:txBody>
          </p:sp>
          <p:sp>
            <p:nvSpPr>
              <p:cNvPr id="1254" name="Freeform 1253">
                <a:extLst>
                  <a:ext uri="{FF2B5EF4-FFF2-40B4-BE49-F238E27FC236}">
                    <a16:creationId xmlns:a16="http://schemas.microsoft.com/office/drawing/2014/main" id="{71B52D7E-94FF-26BC-A4E6-C9916DDABEC8}"/>
                  </a:ext>
                </a:extLst>
              </p:cNvPr>
              <p:cNvSpPr/>
              <p:nvPr/>
            </p:nvSpPr>
            <p:spPr>
              <a:xfrm>
                <a:off x="4499175" y="4204634"/>
                <a:ext cx="27789" cy="20931"/>
              </a:xfrm>
              <a:custGeom>
                <a:avLst/>
                <a:gdLst>
                  <a:gd name="csX0" fmla="*/ 7998 w 27789"/>
                  <a:gd name="csY0" fmla="*/ 15024 h 20931"/>
                  <a:gd name="csX1" fmla="*/ 18593 w 27789"/>
                  <a:gd name="csY1" fmla="*/ 7618 h 20931"/>
                  <a:gd name="csX2" fmla="*/ 21439 w 27789"/>
                  <a:gd name="csY2" fmla="*/ 6143 h 20931"/>
                  <a:gd name="csX3" fmla="*/ 22879 w 27789"/>
                  <a:gd name="csY3" fmla="*/ 5389 h 20931"/>
                  <a:gd name="csX4" fmla="*/ 24388 w 27789"/>
                  <a:gd name="csY4" fmla="*/ 4497 h 20931"/>
                  <a:gd name="csX5" fmla="*/ 26720 w 27789"/>
                  <a:gd name="csY5" fmla="*/ 2680 h 20931"/>
                  <a:gd name="csX6" fmla="*/ 27680 w 27789"/>
                  <a:gd name="csY6" fmla="*/ 1274 h 20931"/>
                  <a:gd name="csX7" fmla="*/ 27611 w 27789"/>
                  <a:gd name="csY7" fmla="*/ 211 h 20931"/>
                  <a:gd name="csX8" fmla="*/ 26480 w 27789"/>
                  <a:gd name="csY8" fmla="*/ 39 h 20931"/>
                  <a:gd name="csX9" fmla="*/ 24903 w 27789"/>
                  <a:gd name="csY9" fmla="*/ 348 h 20931"/>
                  <a:gd name="csX10" fmla="*/ 23222 w 27789"/>
                  <a:gd name="csY10" fmla="*/ 657 h 20931"/>
                  <a:gd name="csX11" fmla="*/ 22022 w 27789"/>
                  <a:gd name="csY11" fmla="*/ 862 h 20931"/>
                  <a:gd name="csX12" fmla="*/ 18868 w 27789"/>
                  <a:gd name="csY12" fmla="*/ 1548 h 20931"/>
                  <a:gd name="csX13" fmla="*/ 17290 w 27789"/>
                  <a:gd name="csY13" fmla="*/ 2097 h 20931"/>
                  <a:gd name="csX14" fmla="*/ 15747 w 27789"/>
                  <a:gd name="csY14" fmla="*/ 2749 h 20931"/>
                  <a:gd name="csX15" fmla="*/ 9918 w 27789"/>
                  <a:gd name="csY15" fmla="*/ 6143 h 20931"/>
                  <a:gd name="csX16" fmla="*/ 6180 w 27789"/>
                  <a:gd name="csY16" fmla="*/ 9264 h 20931"/>
                  <a:gd name="csX17" fmla="*/ 5323 w 27789"/>
                  <a:gd name="csY17" fmla="*/ 10155 h 20931"/>
                  <a:gd name="csX18" fmla="*/ 4911 w 27789"/>
                  <a:gd name="csY18" fmla="*/ 10601 h 20931"/>
                  <a:gd name="csX19" fmla="*/ 4534 w 27789"/>
                  <a:gd name="csY19" fmla="*/ 11081 h 20931"/>
                  <a:gd name="csX20" fmla="*/ 3780 w 27789"/>
                  <a:gd name="csY20" fmla="*/ 12041 h 20931"/>
                  <a:gd name="csX21" fmla="*/ 3094 w 27789"/>
                  <a:gd name="csY21" fmla="*/ 13036 h 20931"/>
                  <a:gd name="csX22" fmla="*/ 797 w 27789"/>
                  <a:gd name="csY22" fmla="*/ 16945 h 20931"/>
                  <a:gd name="csX23" fmla="*/ 385 w 27789"/>
                  <a:gd name="csY23" fmla="*/ 20819 h 20931"/>
                  <a:gd name="csX24" fmla="*/ 4294 w 27789"/>
                  <a:gd name="csY24" fmla="*/ 18591 h 20931"/>
                  <a:gd name="csX25" fmla="*/ 6523 w 27789"/>
                  <a:gd name="csY25" fmla="*/ 16533 h 20931"/>
                  <a:gd name="csX26" fmla="*/ 7963 w 27789"/>
                  <a:gd name="csY26" fmla="*/ 15230 h 20931"/>
                  <a:gd name="csX27" fmla="*/ 8135 w 27789"/>
                  <a:gd name="csY27" fmla="*/ 15093 h 20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7789" h="20931">
                    <a:moveTo>
                      <a:pt x="7998" y="15024"/>
                    </a:moveTo>
                    <a:cubicBezTo>
                      <a:pt x="11221" y="12041"/>
                      <a:pt x="14856" y="9710"/>
                      <a:pt x="18593" y="7618"/>
                    </a:cubicBezTo>
                    <a:cubicBezTo>
                      <a:pt x="19519" y="7103"/>
                      <a:pt x="20479" y="6623"/>
                      <a:pt x="21439" y="6143"/>
                    </a:cubicBezTo>
                    <a:cubicBezTo>
                      <a:pt x="21919" y="5903"/>
                      <a:pt x="22365" y="5663"/>
                      <a:pt x="22879" y="5389"/>
                    </a:cubicBezTo>
                    <a:cubicBezTo>
                      <a:pt x="23360" y="5114"/>
                      <a:pt x="23874" y="4840"/>
                      <a:pt x="24388" y="4497"/>
                    </a:cubicBezTo>
                    <a:cubicBezTo>
                      <a:pt x="24765" y="4223"/>
                      <a:pt x="25863" y="3571"/>
                      <a:pt x="26720" y="2680"/>
                    </a:cubicBezTo>
                    <a:cubicBezTo>
                      <a:pt x="27166" y="2234"/>
                      <a:pt x="27509" y="1720"/>
                      <a:pt x="27680" y="1274"/>
                    </a:cubicBezTo>
                    <a:cubicBezTo>
                      <a:pt x="27851" y="828"/>
                      <a:pt x="27817" y="451"/>
                      <a:pt x="27611" y="211"/>
                    </a:cubicBezTo>
                    <a:cubicBezTo>
                      <a:pt x="27371" y="-29"/>
                      <a:pt x="26960" y="-29"/>
                      <a:pt x="26480" y="39"/>
                    </a:cubicBezTo>
                    <a:cubicBezTo>
                      <a:pt x="26000" y="108"/>
                      <a:pt x="25451" y="245"/>
                      <a:pt x="24903" y="348"/>
                    </a:cubicBezTo>
                    <a:cubicBezTo>
                      <a:pt x="24354" y="451"/>
                      <a:pt x="23771" y="554"/>
                      <a:pt x="23222" y="657"/>
                    </a:cubicBezTo>
                    <a:cubicBezTo>
                      <a:pt x="22708" y="760"/>
                      <a:pt x="22262" y="828"/>
                      <a:pt x="22022" y="862"/>
                    </a:cubicBezTo>
                    <a:cubicBezTo>
                      <a:pt x="21028" y="1000"/>
                      <a:pt x="19931" y="1240"/>
                      <a:pt x="18868" y="1548"/>
                    </a:cubicBezTo>
                    <a:cubicBezTo>
                      <a:pt x="18353" y="1720"/>
                      <a:pt x="17805" y="1891"/>
                      <a:pt x="17290" y="2097"/>
                    </a:cubicBezTo>
                    <a:cubicBezTo>
                      <a:pt x="16776" y="2303"/>
                      <a:pt x="16261" y="2543"/>
                      <a:pt x="15747" y="2749"/>
                    </a:cubicBezTo>
                    <a:cubicBezTo>
                      <a:pt x="13690" y="3674"/>
                      <a:pt x="11735" y="4875"/>
                      <a:pt x="9918" y="6143"/>
                    </a:cubicBezTo>
                    <a:cubicBezTo>
                      <a:pt x="8581" y="7035"/>
                      <a:pt x="7346" y="8132"/>
                      <a:pt x="6180" y="9264"/>
                    </a:cubicBezTo>
                    <a:cubicBezTo>
                      <a:pt x="5906" y="9572"/>
                      <a:pt x="5597" y="9846"/>
                      <a:pt x="5323" y="10155"/>
                    </a:cubicBezTo>
                    <a:cubicBezTo>
                      <a:pt x="5186" y="10292"/>
                      <a:pt x="5049" y="10464"/>
                      <a:pt x="4911" y="10601"/>
                    </a:cubicBezTo>
                    <a:lnTo>
                      <a:pt x="4534" y="11081"/>
                    </a:lnTo>
                    <a:cubicBezTo>
                      <a:pt x="4260" y="11390"/>
                      <a:pt x="4020" y="11733"/>
                      <a:pt x="3780" y="12041"/>
                    </a:cubicBezTo>
                    <a:cubicBezTo>
                      <a:pt x="3540" y="12384"/>
                      <a:pt x="3300" y="12693"/>
                      <a:pt x="3094" y="13036"/>
                    </a:cubicBezTo>
                    <a:cubicBezTo>
                      <a:pt x="2717" y="13550"/>
                      <a:pt x="1551" y="15230"/>
                      <a:pt x="797" y="16945"/>
                    </a:cubicBezTo>
                    <a:cubicBezTo>
                      <a:pt x="42" y="18659"/>
                      <a:pt x="-335" y="20374"/>
                      <a:pt x="385" y="20819"/>
                    </a:cubicBezTo>
                    <a:cubicBezTo>
                      <a:pt x="1208" y="21334"/>
                      <a:pt x="2751" y="19997"/>
                      <a:pt x="4294" y="18591"/>
                    </a:cubicBezTo>
                    <a:cubicBezTo>
                      <a:pt x="5083" y="17871"/>
                      <a:pt x="5872" y="17150"/>
                      <a:pt x="6523" y="16533"/>
                    </a:cubicBezTo>
                    <a:cubicBezTo>
                      <a:pt x="7209" y="15916"/>
                      <a:pt x="7689" y="15436"/>
                      <a:pt x="7963" y="15230"/>
                    </a:cubicBezTo>
                    <a:lnTo>
                      <a:pt x="8135" y="15093"/>
                    </a:lnTo>
                    <a:close/>
                  </a:path>
                </a:pathLst>
              </a:custGeom>
              <a:grpFill/>
              <a:ln w="3429" cap="flat">
                <a:noFill/>
                <a:prstDash val="solid"/>
                <a:miter/>
              </a:ln>
            </p:spPr>
            <p:txBody>
              <a:bodyPr/>
              <a:lstStyle/>
              <a:p>
                <a:endParaRPr lang="en-US"/>
              </a:p>
            </p:txBody>
          </p:sp>
          <p:sp>
            <p:nvSpPr>
              <p:cNvPr id="1255" name="Freeform 1254">
                <a:extLst>
                  <a:ext uri="{FF2B5EF4-FFF2-40B4-BE49-F238E27FC236}">
                    <a16:creationId xmlns:a16="http://schemas.microsoft.com/office/drawing/2014/main" id="{D0CAEA96-47FC-7642-47A2-1E0FA57CF26B}"/>
                  </a:ext>
                </a:extLst>
              </p:cNvPr>
              <p:cNvSpPr/>
              <p:nvPr/>
            </p:nvSpPr>
            <p:spPr>
              <a:xfrm>
                <a:off x="4501614" y="4214159"/>
                <a:ext cx="23360" cy="20631"/>
              </a:xfrm>
              <a:custGeom>
                <a:avLst/>
                <a:gdLst>
                  <a:gd name="csX0" fmla="*/ 8027 w 23360"/>
                  <a:gd name="csY0" fmla="*/ 16712 h 20631"/>
                  <a:gd name="csX1" fmla="*/ 18074 w 23360"/>
                  <a:gd name="csY1" fmla="*/ 9546 h 20631"/>
                  <a:gd name="csX2" fmla="*/ 22189 w 23360"/>
                  <a:gd name="csY2" fmla="*/ 4608 h 20631"/>
                  <a:gd name="csX3" fmla="*/ 22635 w 23360"/>
                  <a:gd name="csY3" fmla="*/ 3682 h 20631"/>
                  <a:gd name="csX4" fmla="*/ 23149 w 23360"/>
                  <a:gd name="csY4" fmla="*/ 2345 h 20631"/>
                  <a:gd name="csX5" fmla="*/ 22978 w 23360"/>
                  <a:gd name="csY5" fmla="*/ 116 h 20631"/>
                  <a:gd name="csX6" fmla="*/ 21880 w 23360"/>
                  <a:gd name="csY6" fmla="*/ 116 h 20631"/>
                  <a:gd name="csX7" fmla="*/ 20543 w 23360"/>
                  <a:gd name="csY7" fmla="*/ 836 h 20631"/>
                  <a:gd name="csX8" fmla="*/ 19274 w 23360"/>
                  <a:gd name="csY8" fmla="*/ 1728 h 20631"/>
                  <a:gd name="csX9" fmla="*/ 18383 w 23360"/>
                  <a:gd name="csY9" fmla="*/ 2345 h 20631"/>
                  <a:gd name="csX10" fmla="*/ 14097 w 23360"/>
                  <a:gd name="csY10" fmla="*/ 5363 h 20631"/>
                  <a:gd name="csX11" fmla="*/ 9742 w 23360"/>
                  <a:gd name="csY11" fmla="*/ 8517 h 20631"/>
                  <a:gd name="csX12" fmla="*/ 3569 w 23360"/>
                  <a:gd name="csY12" fmla="*/ 13729 h 20631"/>
                  <a:gd name="csX13" fmla="*/ 2472 w 23360"/>
                  <a:gd name="csY13" fmla="*/ 14895 h 20631"/>
                  <a:gd name="csX14" fmla="*/ 963 w 23360"/>
                  <a:gd name="csY14" fmla="*/ 16884 h 20631"/>
                  <a:gd name="csX15" fmla="*/ 38 w 23360"/>
                  <a:gd name="csY15" fmla="*/ 19113 h 20631"/>
                  <a:gd name="csX16" fmla="*/ 415 w 23360"/>
                  <a:gd name="csY16" fmla="*/ 20519 h 20631"/>
                  <a:gd name="csX17" fmla="*/ 1992 w 23360"/>
                  <a:gd name="csY17" fmla="*/ 20279 h 20631"/>
                  <a:gd name="csX18" fmla="*/ 4084 w 23360"/>
                  <a:gd name="csY18" fmla="*/ 19044 h 20631"/>
                  <a:gd name="csX19" fmla="*/ 6313 w 23360"/>
                  <a:gd name="csY19" fmla="*/ 17673 h 20631"/>
                  <a:gd name="csX20" fmla="*/ 7787 w 23360"/>
                  <a:gd name="csY20" fmla="*/ 16747 h 20631"/>
                  <a:gd name="csX21" fmla="*/ 7959 w 23360"/>
                  <a:gd name="csY21" fmla="*/ 16644 h 20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3360" h="20631">
                    <a:moveTo>
                      <a:pt x="8027" y="16712"/>
                    </a:moveTo>
                    <a:cubicBezTo>
                      <a:pt x="11319" y="14518"/>
                      <a:pt x="14885" y="12426"/>
                      <a:pt x="18074" y="9546"/>
                    </a:cubicBezTo>
                    <a:cubicBezTo>
                      <a:pt x="19617" y="8140"/>
                      <a:pt x="21229" y="6528"/>
                      <a:pt x="22189" y="4608"/>
                    </a:cubicBezTo>
                    <a:cubicBezTo>
                      <a:pt x="22292" y="4437"/>
                      <a:pt x="22463" y="4094"/>
                      <a:pt x="22635" y="3682"/>
                    </a:cubicBezTo>
                    <a:cubicBezTo>
                      <a:pt x="22806" y="3271"/>
                      <a:pt x="23012" y="2791"/>
                      <a:pt x="23149" y="2345"/>
                    </a:cubicBezTo>
                    <a:cubicBezTo>
                      <a:pt x="23423" y="1385"/>
                      <a:pt x="23492" y="459"/>
                      <a:pt x="22978" y="116"/>
                    </a:cubicBezTo>
                    <a:cubicBezTo>
                      <a:pt x="22703" y="-55"/>
                      <a:pt x="22326" y="-21"/>
                      <a:pt x="21880" y="116"/>
                    </a:cubicBezTo>
                    <a:cubicBezTo>
                      <a:pt x="21469" y="288"/>
                      <a:pt x="21023" y="562"/>
                      <a:pt x="20543" y="836"/>
                    </a:cubicBezTo>
                    <a:cubicBezTo>
                      <a:pt x="20097" y="1145"/>
                      <a:pt x="19652" y="1454"/>
                      <a:pt x="19274" y="1728"/>
                    </a:cubicBezTo>
                    <a:cubicBezTo>
                      <a:pt x="18897" y="2002"/>
                      <a:pt x="18589" y="2242"/>
                      <a:pt x="18383" y="2345"/>
                    </a:cubicBezTo>
                    <a:cubicBezTo>
                      <a:pt x="16942" y="3305"/>
                      <a:pt x="15502" y="4334"/>
                      <a:pt x="14097" y="5363"/>
                    </a:cubicBezTo>
                    <a:cubicBezTo>
                      <a:pt x="12656" y="6425"/>
                      <a:pt x="11216" y="7489"/>
                      <a:pt x="9742" y="8517"/>
                    </a:cubicBezTo>
                    <a:cubicBezTo>
                      <a:pt x="7650" y="9992"/>
                      <a:pt x="5455" y="11706"/>
                      <a:pt x="3569" y="13729"/>
                    </a:cubicBezTo>
                    <a:cubicBezTo>
                      <a:pt x="3364" y="13935"/>
                      <a:pt x="2952" y="14347"/>
                      <a:pt x="2472" y="14895"/>
                    </a:cubicBezTo>
                    <a:cubicBezTo>
                      <a:pt x="1992" y="15444"/>
                      <a:pt x="1409" y="16130"/>
                      <a:pt x="963" y="16884"/>
                    </a:cubicBezTo>
                    <a:cubicBezTo>
                      <a:pt x="518" y="17638"/>
                      <a:pt x="140" y="18461"/>
                      <a:pt x="38" y="19113"/>
                    </a:cubicBezTo>
                    <a:cubicBezTo>
                      <a:pt x="-65" y="19799"/>
                      <a:pt x="38" y="20313"/>
                      <a:pt x="415" y="20519"/>
                    </a:cubicBezTo>
                    <a:cubicBezTo>
                      <a:pt x="826" y="20759"/>
                      <a:pt x="1375" y="20587"/>
                      <a:pt x="1992" y="20279"/>
                    </a:cubicBezTo>
                    <a:cubicBezTo>
                      <a:pt x="2609" y="19970"/>
                      <a:pt x="3329" y="19524"/>
                      <a:pt x="4084" y="19044"/>
                    </a:cubicBezTo>
                    <a:cubicBezTo>
                      <a:pt x="4838" y="18564"/>
                      <a:pt x="5627" y="18084"/>
                      <a:pt x="6313" y="17673"/>
                    </a:cubicBezTo>
                    <a:cubicBezTo>
                      <a:pt x="6998" y="17261"/>
                      <a:pt x="7547" y="16884"/>
                      <a:pt x="7787" y="16747"/>
                    </a:cubicBezTo>
                    <a:lnTo>
                      <a:pt x="7959" y="16644"/>
                    </a:lnTo>
                    <a:close/>
                  </a:path>
                </a:pathLst>
              </a:custGeom>
              <a:grpFill/>
              <a:ln w="3429" cap="flat">
                <a:noFill/>
                <a:prstDash val="solid"/>
                <a:miter/>
              </a:ln>
            </p:spPr>
            <p:txBody>
              <a:bodyPr/>
              <a:lstStyle/>
              <a:p>
                <a:endParaRPr lang="en-US"/>
              </a:p>
            </p:txBody>
          </p:sp>
          <p:sp>
            <p:nvSpPr>
              <p:cNvPr id="1256" name="Freeform 1255">
                <a:extLst>
                  <a:ext uri="{FF2B5EF4-FFF2-40B4-BE49-F238E27FC236}">
                    <a16:creationId xmlns:a16="http://schemas.microsoft.com/office/drawing/2014/main" id="{BBF0803F-FB3C-8E0A-ECAE-6D3B9FDD794A}"/>
                  </a:ext>
                </a:extLst>
              </p:cNvPr>
              <p:cNvSpPr/>
              <p:nvPr/>
            </p:nvSpPr>
            <p:spPr>
              <a:xfrm>
                <a:off x="4522007" y="4225286"/>
                <a:ext cx="10503" cy="9500"/>
              </a:xfrm>
              <a:custGeom>
                <a:avLst/>
                <a:gdLst>
                  <a:gd name="csX0" fmla="*/ 4951 w 10503"/>
                  <a:gd name="csY0" fmla="*/ 7986 h 9500"/>
                  <a:gd name="csX1" fmla="*/ 6768 w 10503"/>
                  <a:gd name="csY1" fmla="*/ 6546 h 9500"/>
                  <a:gd name="csX2" fmla="*/ 8551 w 10503"/>
                  <a:gd name="csY2" fmla="*/ 5140 h 9500"/>
                  <a:gd name="csX3" fmla="*/ 10026 w 10503"/>
                  <a:gd name="csY3" fmla="*/ 3391 h 9500"/>
                  <a:gd name="csX4" fmla="*/ 10403 w 10503"/>
                  <a:gd name="csY4" fmla="*/ 2465 h 9500"/>
                  <a:gd name="csX5" fmla="*/ 10266 w 10503"/>
                  <a:gd name="csY5" fmla="*/ 956 h 9500"/>
                  <a:gd name="csX6" fmla="*/ 8723 w 10503"/>
                  <a:gd name="csY6" fmla="*/ 31 h 9500"/>
                  <a:gd name="csX7" fmla="*/ 7317 w 10503"/>
                  <a:gd name="csY7" fmla="*/ 31 h 9500"/>
                  <a:gd name="csX8" fmla="*/ 2653 w 10503"/>
                  <a:gd name="csY8" fmla="*/ 2397 h 9500"/>
                  <a:gd name="csX9" fmla="*/ 493 w 10503"/>
                  <a:gd name="csY9" fmla="*/ 5483 h 9500"/>
                  <a:gd name="csX10" fmla="*/ 13 w 10503"/>
                  <a:gd name="csY10" fmla="*/ 7231 h 9500"/>
                  <a:gd name="csX11" fmla="*/ 116 w 10503"/>
                  <a:gd name="csY11" fmla="*/ 8363 h 9500"/>
                  <a:gd name="csX12" fmla="*/ 836 w 10503"/>
                  <a:gd name="csY12" fmla="*/ 9255 h 9500"/>
                  <a:gd name="csX13" fmla="*/ 3339 w 10503"/>
                  <a:gd name="csY13" fmla="*/ 9049 h 9500"/>
                  <a:gd name="csX14" fmla="*/ 4882 w 10503"/>
                  <a:gd name="csY14" fmla="*/ 7986 h 9500"/>
                  <a:gd name="csX15" fmla="*/ 4951 w 10503"/>
                  <a:gd name="csY15" fmla="*/ 7986 h 9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0503" h="9500">
                    <a:moveTo>
                      <a:pt x="4951" y="7986"/>
                    </a:moveTo>
                    <a:cubicBezTo>
                      <a:pt x="5534" y="7472"/>
                      <a:pt x="6151" y="6991"/>
                      <a:pt x="6768" y="6546"/>
                    </a:cubicBezTo>
                    <a:cubicBezTo>
                      <a:pt x="7385" y="6100"/>
                      <a:pt x="7968" y="5620"/>
                      <a:pt x="8551" y="5140"/>
                    </a:cubicBezTo>
                    <a:cubicBezTo>
                      <a:pt x="9100" y="4660"/>
                      <a:pt x="9717" y="4214"/>
                      <a:pt x="10026" y="3391"/>
                    </a:cubicBezTo>
                    <a:cubicBezTo>
                      <a:pt x="10094" y="3220"/>
                      <a:pt x="10300" y="2877"/>
                      <a:pt x="10403" y="2465"/>
                    </a:cubicBezTo>
                    <a:cubicBezTo>
                      <a:pt x="10540" y="2020"/>
                      <a:pt x="10574" y="1505"/>
                      <a:pt x="10266" y="956"/>
                    </a:cubicBezTo>
                    <a:cubicBezTo>
                      <a:pt x="9923" y="373"/>
                      <a:pt x="9306" y="99"/>
                      <a:pt x="8723" y="31"/>
                    </a:cubicBezTo>
                    <a:cubicBezTo>
                      <a:pt x="8140" y="-38"/>
                      <a:pt x="7557" y="31"/>
                      <a:pt x="7317" y="31"/>
                    </a:cubicBezTo>
                    <a:cubicBezTo>
                      <a:pt x="5431" y="133"/>
                      <a:pt x="3956" y="1265"/>
                      <a:pt x="2653" y="2397"/>
                    </a:cubicBezTo>
                    <a:cubicBezTo>
                      <a:pt x="1693" y="3185"/>
                      <a:pt x="904" y="4282"/>
                      <a:pt x="493" y="5483"/>
                    </a:cubicBezTo>
                    <a:cubicBezTo>
                      <a:pt x="390" y="5723"/>
                      <a:pt x="82" y="6443"/>
                      <a:pt x="13" y="7231"/>
                    </a:cubicBezTo>
                    <a:cubicBezTo>
                      <a:pt x="-21" y="7608"/>
                      <a:pt x="13" y="8020"/>
                      <a:pt x="116" y="8363"/>
                    </a:cubicBezTo>
                    <a:cubicBezTo>
                      <a:pt x="253" y="8706"/>
                      <a:pt x="459" y="9014"/>
                      <a:pt x="836" y="9255"/>
                    </a:cubicBezTo>
                    <a:cubicBezTo>
                      <a:pt x="1693" y="9735"/>
                      <a:pt x="2585" y="9426"/>
                      <a:pt x="3339" y="9049"/>
                    </a:cubicBezTo>
                    <a:cubicBezTo>
                      <a:pt x="4093" y="8672"/>
                      <a:pt x="4711" y="8157"/>
                      <a:pt x="4882" y="7986"/>
                    </a:cubicBezTo>
                    <a:lnTo>
                      <a:pt x="4951" y="7986"/>
                    </a:lnTo>
                    <a:close/>
                  </a:path>
                </a:pathLst>
              </a:custGeom>
              <a:grpFill/>
              <a:ln w="3429" cap="flat">
                <a:noFill/>
                <a:prstDash val="solid"/>
                <a:miter/>
              </a:ln>
            </p:spPr>
            <p:txBody>
              <a:bodyPr/>
              <a:lstStyle/>
              <a:p>
                <a:endParaRPr lang="en-US"/>
              </a:p>
            </p:txBody>
          </p:sp>
          <p:sp>
            <p:nvSpPr>
              <p:cNvPr id="1257" name="Freeform 1256">
                <a:extLst>
                  <a:ext uri="{FF2B5EF4-FFF2-40B4-BE49-F238E27FC236}">
                    <a16:creationId xmlns:a16="http://schemas.microsoft.com/office/drawing/2014/main" id="{3A7E01CD-02C3-237A-2B76-1F38D23FBB62}"/>
                  </a:ext>
                </a:extLst>
              </p:cNvPr>
              <p:cNvSpPr/>
              <p:nvPr/>
            </p:nvSpPr>
            <p:spPr>
              <a:xfrm>
                <a:off x="4559706" y="4195175"/>
                <a:ext cx="7722" cy="14236"/>
              </a:xfrm>
              <a:custGeom>
                <a:avLst/>
                <a:gdLst>
                  <a:gd name="csX0" fmla="*/ 2433 w 7722"/>
                  <a:gd name="csY0" fmla="*/ 3086 h 14236"/>
                  <a:gd name="csX1" fmla="*/ 1781 w 7722"/>
                  <a:gd name="csY1" fmla="*/ 5144 h 14236"/>
                  <a:gd name="csX2" fmla="*/ 1507 w 7722"/>
                  <a:gd name="csY2" fmla="*/ 6961 h 14236"/>
                  <a:gd name="csX3" fmla="*/ 1096 w 7722"/>
                  <a:gd name="csY3" fmla="*/ 9156 h 14236"/>
                  <a:gd name="csX4" fmla="*/ 787 w 7722"/>
                  <a:gd name="csY4" fmla="*/ 9876 h 14236"/>
                  <a:gd name="csX5" fmla="*/ 410 w 7722"/>
                  <a:gd name="csY5" fmla="*/ 11007 h 14236"/>
                  <a:gd name="csX6" fmla="*/ 67 w 7722"/>
                  <a:gd name="csY6" fmla="*/ 12139 h 14236"/>
                  <a:gd name="csX7" fmla="*/ 341 w 7722"/>
                  <a:gd name="csY7" fmla="*/ 13716 h 14236"/>
                  <a:gd name="csX8" fmla="*/ 2193 w 7722"/>
                  <a:gd name="csY8" fmla="*/ 14196 h 14236"/>
                  <a:gd name="csX9" fmla="*/ 3805 w 7722"/>
                  <a:gd name="csY9" fmla="*/ 13648 h 14236"/>
                  <a:gd name="csX10" fmla="*/ 5348 w 7722"/>
                  <a:gd name="csY10" fmla="*/ 12619 h 14236"/>
                  <a:gd name="csX11" fmla="*/ 6548 w 7722"/>
                  <a:gd name="csY11" fmla="*/ 10870 h 14236"/>
                  <a:gd name="csX12" fmla="*/ 7131 w 7722"/>
                  <a:gd name="csY12" fmla="*/ 8881 h 14236"/>
                  <a:gd name="csX13" fmla="*/ 7336 w 7722"/>
                  <a:gd name="csY13" fmla="*/ 7201 h 14236"/>
                  <a:gd name="csX14" fmla="*/ 7439 w 7722"/>
                  <a:gd name="csY14" fmla="*/ 5452 h 14236"/>
                  <a:gd name="csX15" fmla="*/ 7439 w 7722"/>
                  <a:gd name="csY15" fmla="*/ 4835 h 14236"/>
                  <a:gd name="csX16" fmla="*/ 7439 w 7722"/>
                  <a:gd name="csY16" fmla="*/ 4149 h 14236"/>
                  <a:gd name="csX17" fmla="*/ 7645 w 7722"/>
                  <a:gd name="csY17" fmla="*/ 2743 h 14236"/>
                  <a:gd name="csX18" fmla="*/ 7713 w 7722"/>
                  <a:gd name="csY18" fmla="*/ 1681 h 14236"/>
                  <a:gd name="csX19" fmla="*/ 7371 w 7722"/>
                  <a:gd name="csY19" fmla="*/ 583 h 14236"/>
                  <a:gd name="csX20" fmla="*/ 6136 w 7722"/>
                  <a:gd name="csY20" fmla="*/ 0 h 14236"/>
                  <a:gd name="csX21" fmla="*/ 4490 w 7722"/>
                  <a:gd name="csY21" fmla="*/ 583 h 14236"/>
                  <a:gd name="csX22" fmla="*/ 3119 w 7722"/>
                  <a:gd name="csY22" fmla="*/ 1886 h 14236"/>
                  <a:gd name="csX23" fmla="*/ 2467 w 7722"/>
                  <a:gd name="csY23" fmla="*/ 2949 h 14236"/>
                  <a:gd name="csX24" fmla="*/ 2399 w 7722"/>
                  <a:gd name="csY24" fmla="*/ 3086 h 14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722" h="14236">
                    <a:moveTo>
                      <a:pt x="2433" y="3086"/>
                    </a:moveTo>
                    <a:cubicBezTo>
                      <a:pt x="2124" y="3738"/>
                      <a:pt x="1919" y="4458"/>
                      <a:pt x="1781" y="5144"/>
                    </a:cubicBezTo>
                    <a:cubicBezTo>
                      <a:pt x="1644" y="5830"/>
                      <a:pt x="1576" y="6413"/>
                      <a:pt x="1507" y="6961"/>
                    </a:cubicBezTo>
                    <a:cubicBezTo>
                      <a:pt x="1370" y="8058"/>
                      <a:pt x="1233" y="8778"/>
                      <a:pt x="1096" y="9156"/>
                    </a:cubicBezTo>
                    <a:cubicBezTo>
                      <a:pt x="1027" y="9362"/>
                      <a:pt x="924" y="9601"/>
                      <a:pt x="787" y="9876"/>
                    </a:cubicBezTo>
                    <a:cubicBezTo>
                      <a:pt x="650" y="10184"/>
                      <a:pt x="513" y="10527"/>
                      <a:pt x="410" y="11007"/>
                    </a:cubicBezTo>
                    <a:cubicBezTo>
                      <a:pt x="376" y="11179"/>
                      <a:pt x="204" y="11624"/>
                      <a:pt x="67" y="12139"/>
                    </a:cubicBezTo>
                    <a:cubicBezTo>
                      <a:pt x="-36" y="12653"/>
                      <a:pt x="-70" y="13236"/>
                      <a:pt x="341" y="13716"/>
                    </a:cubicBezTo>
                    <a:cubicBezTo>
                      <a:pt x="787" y="14230"/>
                      <a:pt x="1507" y="14299"/>
                      <a:pt x="2193" y="14196"/>
                    </a:cubicBezTo>
                    <a:cubicBezTo>
                      <a:pt x="2879" y="14094"/>
                      <a:pt x="3530" y="13785"/>
                      <a:pt x="3805" y="13648"/>
                    </a:cubicBezTo>
                    <a:cubicBezTo>
                      <a:pt x="4353" y="13408"/>
                      <a:pt x="4868" y="13065"/>
                      <a:pt x="5348" y="12619"/>
                    </a:cubicBezTo>
                    <a:cubicBezTo>
                      <a:pt x="5828" y="12173"/>
                      <a:pt x="6239" y="11556"/>
                      <a:pt x="6548" y="10870"/>
                    </a:cubicBezTo>
                    <a:cubicBezTo>
                      <a:pt x="6856" y="10184"/>
                      <a:pt x="7028" y="9498"/>
                      <a:pt x="7131" y="8881"/>
                    </a:cubicBezTo>
                    <a:cubicBezTo>
                      <a:pt x="7234" y="8264"/>
                      <a:pt x="7268" y="7681"/>
                      <a:pt x="7336" y="7201"/>
                    </a:cubicBezTo>
                    <a:cubicBezTo>
                      <a:pt x="7405" y="6481"/>
                      <a:pt x="7439" y="5898"/>
                      <a:pt x="7439" y="5452"/>
                    </a:cubicBezTo>
                    <a:lnTo>
                      <a:pt x="7439" y="4835"/>
                    </a:lnTo>
                    <a:cubicBezTo>
                      <a:pt x="7439" y="4629"/>
                      <a:pt x="7439" y="4389"/>
                      <a:pt x="7439" y="4149"/>
                    </a:cubicBezTo>
                    <a:cubicBezTo>
                      <a:pt x="7439" y="3943"/>
                      <a:pt x="7542" y="3395"/>
                      <a:pt x="7645" y="2743"/>
                    </a:cubicBezTo>
                    <a:cubicBezTo>
                      <a:pt x="7679" y="2401"/>
                      <a:pt x="7748" y="2058"/>
                      <a:pt x="7713" y="1681"/>
                    </a:cubicBezTo>
                    <a:cubicBezTo>
                      <a:pt x="7713" y="1303"/>
                      <a:pt x="7611" y="926"/>
                      <a:pt x="7371" y="583"/>
                    </a:cubicBezTo>
                    <a:cubicBezTo>
                      <a:pt x="7096" y="206"/>
                      <a:pt x="6650" y="0"/>
                      <a:pt x="6136" y="0"/>
                    </a:cubicBezTo>
                    <a:cubicBezTo>
                      <a:pt x="5622" y="0"/>
                      <a:pt x="5005" y="240"/>
                      <a:pt x="4490" y="583"/>
                    </a:cubicBezTo>
                    <a:cubicBezTo>
                      <a:pt x="3942" y="926"/>
                      <a:pt x="3462" y="1440"/>
                      <a:pt x="3119" y="1886"/>
                    </a:cubicBezTo>
                    <a:cubicBezTo>
                      <a:pt x="2776" y="2332"/>
                      <a:pt x="2570" y="2778"/>
                      <a:pt x="2467" y="2949"/>
                    </a:cubicBezTo>
                    <a:lnTo>
                      <a:pt x="2399" y="3086"/>
                    </a:lnTo>
                    <a:close/>
                  </a:path>
                </a:pathLst>
              </a:custGeom>
              <a:grpFill/>
              <a:ln w="3429" cap="flat">
                <a:noFill/>
                <a:prstDash val="solid"/>
                <a:miter/>
              </a:ln>
            </p:spPr>
            <p:txBody>
              <a:bodyPr/>
              <a:lstStyle/>
              <a:p>
                <a:endParaRPr lang="en-US"/>
              </a:p>
            </p:txBody>
          </p:sp>
          <p:sp>
            <p:nvSpPr>
              <p:cNvPr id="1258" name="Freeform 1257">
                <a:extLst>
                  <a:ext uri="{FF2B5EF4-FFF2-40B4-BE49-F238E27FC236}">
                    <a16:creationId xmlns:a16="http://schemas.microsoft.com/office/drawing/2014/main" id="{2569898B-03C1-43CB-5EB9-EE42F7882025}"/>
                  </a:ext>
                </a:extLst>
              </p:cNvPr>
              <p:cNvSpPr/>
              <p:nvPr/>
            </p:nvSpPr>
            <p:spPr>
              <a:xfrm>
                <a:off x="4469511" y="4300971"/>
                <a:ext cx="13823" cy="6811"/>
              </a:xfrm>
              <a:custGeom>
                <a:avLst/>
                <a:gdLst>
                  <a:gd name="csX0" fmla="*/ 3886 w 13823"/>
                  <a:gd name="csY0" fmla="*/ 5372 h 6811"/>
                  <a:gd name="csX1" fmla="*/ 6458 w 13823"/>
                  <a:gd name="csY1" fmla="*/ 5990 h 6811"/>
                  <a:gd name="csX2" fmla="*/ 8961 w 13823"/>
                  <a:gd name="csY2" fmla="*/ 6572 h 6811"/>
                  <a:gd name="csX3" fmla="*/ 11533 w 13823"/>
                  <a:gd name="csY3" fmla="*/ 6709 h 6811"/>
                  <a:gd name="csX4" fmla="*/ 12596 w 13823"/>
                  <a:gd name="csY4" fmla="*/ 6435 h 6811"/>
                  <a:gd name="csX5" fmla="*/ 13727 w 13823"/>
                  <a:gd name="csY5" fmla="*/ 5372 h 6811"/>
                  <a:gd name="csX6" fmla="*/ 13350 w 13823"/>
                  <a:gd name="csY6" fmla="*/ 3555 h 6811"/>
                  <a:gd name="csX7" fmla="*/ 12321 w 13823"/>
                  <a:gd name="csY7" fmla="*/ 2458 h 6811"/>
                  <a:gd name="csX8" fmla="*/ 7178 w 13823"/>
                  <a:gd name="csY8" fmla="*/ 194 h 6811"/>
                  <a:gd name="csX9" fmla="*/ 3132 w 13823"/>
                  <a:gd name="csY9" fmla="*/ 297 h 6811"/>
                  <a:gd name="csX10" fmla="*/ 1280 w 13823"/>
                  <a:gd name="csY10" fmla="*/ 949 h 6811"/>
                  <a:gd name="csX11" fmla="*/ 11 w 13823"/>
                  <a:gd name="csY11" fmla="*/ 2800 h 6811"/>
                  <a:gd name="csX12" fmla="*/ 1794 w 13823"/>
                  <a:gd name="csY12" fmla="*/ 4721 h 6811"/>
                  <a:gd name="csX13" fmla="*/ 3783 w 13823"/>
                  <a:gd name="csY13" fmla="*/ 5338 h 6811"/>
                  <a:gd name="csX14" fmla="*/ 3852 w 13823"/>
                  <a:gd name="csY14" fmla="*/ 5338 h 6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823" h="6811">
                    <a:moveTo>
                      <a:pt x="3886" y="5372"/>
                    </a:moveTo>
                    <a:cubicBezTo>
                      <a:pt x="4743" y="5544"/>
                      <a:pt x="5601" y="5749"/>
                      <a:pt x="6458" y="5990"/>
                    </a:cubicBezTo>
                    <a:cubicBezTo>
                      <a:pt x="7281" y="6195"/>
                      <a:pt x="8138" y="6401"/>
                      <a:pt x="8961" y="6572"/>
                    </a:cubicBezTo>
                    <a:cubicBezTo>
                      <a:pt x="9784" y="6709"/>
                      <a:pt x="10607" y="6949"/>
                      <a:pt x="11533" y="6709"/>
                    </a:cubicBezTo>
                    <a:cubicBezTo>
                      <a:pt x="11704" y="6675"/>
                      <a:pt x="12150" y="6607"/>
                      <a:pt x="12596" y="6435"/>
                    </a:cubicBezTo>
                    <a:cubicBezTo>
                      <a:pt x="13041" y="6264"/>
                      <a:pt x="13521" y="5955"/>
                      <a:pt x="13727" y="5372"/>
                    </a:cubicBezTo>
                    <a:cubicBezTo>
                      <a:pt x="13967" y="4721"/>
                      <a:pt x="13727" y="4103"/>
                      <a:pt x="13350" y="3555"/>
                    </a:cubicBezTo>
                    <a:cubicBezTo>
                      <a:pt x="13007" y="3041"/>
                      <a:pt x="12527" y="2629"/>
                      <a:pt x="12321" y="2458"/>
                    </a:cubicBezTo>
                    <a:cubicBezTo>
                      <a:pt x="10915" y="1052"/>
                      <a:pt x="8961" y="571"/>
                      <a:pt x="7178" y="194"/>
                    </a:cubicBezTo>
                    <a:cubicBezTo>
                      <a:pt x="5875" y="-80"/>
                      <a:pt x="4435" y="-80"/>
                      <a:pt x="3132" y="297"/>
                    </a:cubicBezTo>
                    <a:cubicBezTo>
                      <a:pt x="2857" y="366"/>
                      <a:pt x="2034" y="537"/>
                      <a:pt x="1280" y="949"/>
                    </a:cubicBezTo>
                    <a:cubicBezTo>
                      <a:pt x="526" y="1326"/>
                      <a:pt x="-92" y="1977"/>
                      <a:pt x="11" y="2800"/>
                    </a:cubicBezTo>
                    <a:cubicBezTo>
                      <a:pt x="114" y="3761"/>
                      <a:pt x="937" y="4344"/>
                      <a:pt x="1794" y="4721"/>
                    </a:cubicBezTo>
                    <a:cubicBezTo>
                      <a:pt x="2652" y="5098"/>
                      <a:pt x="3509" y="5303"/>
                      <a:pt x="3783" y="5338"/>
                    </a:cubicBezTo>
                    <a:lnTo>
                      <a:pt x="3852" y="5338"/>
                    </a:lnTo>
                    <a:close/>
                  </a:path>
                </a:pathLst>
              </a:custGeom>
              <a:grpFill/>
              <a:ln w="3429" cap="flat">
                <a:noFill/>
                <a:prstDash val="solid"/>
                <a:miter/>
              </a:ln>
            </p:spPr>
            <p:txBody>
              <a:bodyPr/>
              <a:lstStyle/>
              <a:p>
                <a:endParaRPr lang="en-US"/>
              </a:p>
            </p:txBody>
          </p:sp>
          <p:sp>
            <p:nvSpPr>
              <p:cNvPr id="1259" name="Freeform 1258">
                <a:extLst>
                  <a:ext uri="{FF2B5EF4-FFF2-40B4-BE49-F238E27FC236}">
                    <a16:creationId xmlns:a16="http://schemas.microsoft.com/office/drawing/2014/main" id="{FD88F851-0ADF-B641-9CBC-6BD58941E176}"/>
                  </a:ext>
                </a:extLst>
              </p:cNvPr>
              <p:cNvSpPr/>
              <p:nvPr/>
            </p:nvSpPr>
            <p:spPr>
              <a:xfrm>
                <a:off x="4466676" y="4307331"/>
                <a:ext cx="61856" cy="14071"/>
              </a:xfrm>
              <a:custGeom>
                <a:avLst/>
                <a:gdLst>
                  <a:gd name="csX0" fmla="*/ 17556 w 61856"/>
                  <a:gd name="csY0" fmla="*/ 8031 h 14071"/>
                  <a:gd name="csX1" fmla="*/ 20094 w 61856"/>
                  <a:gd name="csY1" fmla="*/ 6728 h 14071"/>
                  <a:gd name="csX2" fmla="*/ 22803 w 61856"/>
                  <a:gd name="csY2" fmla="*/ 5973 h 14071"/>
                  <a:gd name="csX3" fmla="*/ 28323 w 61856"/>
                  <a:gd name="csY3" fmla="*/ 6008 h 14071"/>
                  <a:gd name="csX4" fmla="*/ 33776 w 61856"/>
                  <a:gd name="csY4" fmla="*/ 8065 h 14071"/>
                  <a:gd name="csX5" fmla="*/ 36827 w 61856"/>
                  <a:gd name="csY5" fmla="*/ 9505 h 14071"/>
                  <a:gd name="csX6" fmla="*/ 38508 w 61856"/>
                  <a:gd name="csY6" fmla="*/ 10191 h 14071"/>
                  <a:gd name="csX7" fmla="*/ 40325 w 61856"/>
                  <a:gd name="csY7" fmla="*/ 10774 h 14071"/>
                  <a:gd name="csX8" fmla="*/ 54864 w 61856"/>
                  <a:gd name="csY8" fmla="*/ 9814 h 14071"/>
                  <a:gd name="csX9" fmla="*/ 55721 w 61856"/>
                  <a:gd name="csY9" fmla="*/ 9402 h 14071"/>
                  <a:gd name="csX10" fmla="*/ 56270 w 61856"/>
                  <a:gd name="csY10" fmla="*/ 9128 h 14071"/>
                  <a:gd name="csX11" fmla="*/ 56887 w 61856"/>
                  <a:gd name="csY11" fmla="*/ 8785 h 14071"/>
                  <a:gd name="csX12" fmla="*/ 58190 w 61856"/>
                  <a:gd name="csY12" fmla="*/ 7962 h 14071"/>
                  <a:gd name="csX13" fmla="*/ 58842 w 61856"/>
                  <a:gd name="csY13" fmla="*/ 7482 h 14071"/>
                  <a:gd name="csX14" fmla="*/ 59459 w 61856"/>
                  <a:gd name="csY14" fmla="*/ 6968 h 14071"/>
                  <a:gd name="csX15" fmla="*/ 60042 w 61856"/>
                  <a:gd name="csY15" fmla="*/ 6453 h 14071"/>
                  <a:gd name="csX16" fmla="*/ 60556 w 61856"/>
                  <a:gd name="csY16" fmla="*/ 5939 h 14071"/>
                  <a:gd name="csX17" fmla="*/ 61002 w 61856"/>
                  <a:gd name="csY17" fmla="*/ 5425 h 14071"/>
                  <a:gd name="csX18" fmla="*/ 61208 w 61856"/>
                  <a:gd name="csY18" fmla="*/ 5185 h 14071"/>
                  <a:gd name="csX19" fmla="*/ 61379 w 61856"/>
                  <a:gd name="csY19" fmla="*/ 4944 h 14071"/>
                  <a:gd name="csX20" fmla="*/ 61790 w 61856"/>
                  <a:gd name="csY20" fmla="*/ 3573 h 14071"/>
                  <a:gd name="csX21" fmla="*/ 60247 w 61856"/>
                  <a:gd name="csY21" fmla="*/ 3710 h 14071"/>
                  <a:gd name="csX22" fmla="*/ 58945 w 61856"/>
                  <a:gd name="csY22" fmla="*/ 4224 h 14071"/>
                  <a:gd name="csX23" fmla="*/ 57470 w 61856"/>
                  <a:gd name="csY23" fmla="*/ 4808 h 14071"/>
                  <a:gd name="csX24" fmla="*/ 56681 w 61856"/>
                  <a:gd name="csY24" fmla="*/ 5082 h 14071"/>
                  <a:gd name="csX25" fmla="*/ 55893 w 61856"/>
                  <a:gd name="csY25" fmla="*/ 5356 h 14071"/>
                  <a:gd name="csX26" fmla="*/ 54384 w 61856"/>
                  <a:gd name="csY26" fmla="*/ 5767 h 14071"/>
                  <a:gd name="csX27" fmla="*/ 53698 w 61856"/>
                  <a:gd name="csY27" fmla="*/ 5939 h 14071"/>
                  <a:gd name="csX28" fmla="*/ 53081 w 61856"/>
                  <a:gd name="csY28" fmla="*/ 6042 h 14071"/>
                  <a:gd name="csX29" fmla="*/ 52189 w 61856"/>
                  <a:gd name="csY29" fmla="*/ 6213 h 14071"/>
                  <a:gd name="csX30" fmla="*/ 41628 w 61856"/>
                  <a:gd name="csY30" fmla="*/ 5253 h 14071"/>
                  <a:gd name="csX31" fmla="*/ 36450 w 61856"/>
                  <a:gd name="csY31" fmla="*/ 2887 h 14071"/>
                  <a:gd name="csX32" fmla="*/ 30244 w 61856"/>
                  <a:gd name="csY32" fmla="*/ 487 h 14071"/>
                  <a:gd name="csX33" fmla="*/ 20094 w 61856"/>
                  <a:gd name="csY33" fmla="*/ 933 h 14071"/>
                  <a:gd name="csX34" fmla="*/ 17694 w 61856"/>
                  <a:gd name="csY34" fmla="*/ 1893 h 14071"/>
                  <a:gd name="csX35" fmla="*/ 17111 w 61856"/>
                  <a:gd name="csY35" fmla="*/ 2201 h 14071"/>
                  <a:gd name="csX36" fmla="*/ 16528 w 61856"/>
                  <a:gd name="csY36" fmla="*/ 2510 h 14071"/>
                  <a:gd name="csX37" fmla="*/ 15431 w 61856"/>
                  <a:gd name="csY37" fmla="*/ 3196 h 14071"/>
                  <a:gd name="csX38" fmla="*/ 11796 w 61856"/>
                  <a:gd name="csY38" fmla="*/ 6076 h 14071"/>
                  <a:gd name="csX39" fmla="*/ 9430 w 61856"/>
                  <a:gd name="csY39" fmla="*/ 7996 h 14071"/>
                  <a:gd name="csX40" fmla="*/ 5692 w 61856"/>
                  <a:gd name="csY40" fmla="*/ 10225 h 14071"/>
                  <a:gd name="csX41" fmla="*/ 1852 w 61856"/>
                  <a:gd name="csY41" fmla="*/ 11802 h 14071"/>
                  <a:gd name="csX42" fmla="*/ 0 w 61856"/>
                  <a:gd name="csY42" fmla="*/ 13002 h 14071"/>
                  <a:gd name="csX43" fmla="*/ 2434 w 61856"/>
                  <a:gd name="csY43" fmla="*/ 14031 h 14071"/>
                  <a:gd name="csX44" fmla="*/ 8229 w 61856"/>
                  <a:gd name="csY44" fmla="*/ 13311 h 14071"/>
                  <a:gd name="csX45" fmla="*/ 11350 w 61856"/>
                  <a:gd name="csY45" fmla="*/ 12043 h 14071"/>
                  <a:gd name="csX46" fmla="*/ 14024 w 61856"/>
                  <a:gd name="csY46" fmla="*/ 10431 h 14071"/>
                  <a:gd name="csX47" fmla="*/ 17213 w 61856"/>
                  <a:gd name="csY47" fmla="*/ 8271 h 14071"/>
                  <a:gd name="csX48" fmla="*/ 17556 w 61856"/>
                  <a:gd name="csY48" fmla="*/ 8065 h 14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61856" h="14071">
                    <a:moveTo>
                      <a:pt x="17556" y="8031"/>
                    </a:moveTo>
                    <a:cubicBezTo>
                      <a:pt x="18414" y="7516"/>
                      <a:pt x="19237" y="7070"/>
                      <a:pt x="20094" y="6728"/>
                    </a:cubicBezTo>
                    <a:cubicBezTo>
                      <a:pt x="20951" y="6385"/>
                      <a:pt x="21877" y="6144"/>
                      <a:pt x="22803" y="5973"/>
                    </a:cubicBezTo>
                    <a:cubicBezTo>
                      <a:pt x="24655" y="5630"/>
                      <a:pt x="26540" y="5665"/>
                      <a:pt x="28323" y="6008"/>
                    </a:cubicBezTo>
                    <a:cubicBezTo>
                      <a:pt x="30072" y="6350"/>
                      <a:pt x="31821" y="7139"/>
                      <a:pt x="33776" y="8065"/>
                    </a:cubicBezTo>
                    <a:cubicBezTo>
                      <a:pt x="34736" y="8545"/>
                      <a:pt x="35764" y="9025"/>
                      <a:pt x="36827" y="9505"/>
                    </a:cubicBezTo>
                    <a:cubicBezTo>
                      <a:pt x="37376" y="9745"/>
                      <a:pt x="37925" y="9985"/>
                      <a:pt x="38508" y="10191"/>
                    </a:cubicBezTo>
                    <a:cubicBezTo>
                      <a:pt x="39090" y="10397"/>
                      <a:pt x="39708" y="10602"/>
                      <a:pt x="40325" y="10774"/>
                    </a:cubicBezTo>
                    <a:cubicBezTo>
                      <a:pt x="45126" y="12145"/>
                      <a:pt x="50578" y="11837"/>
                      <a:pt x="54864" y="9814"/>
                    </a:cubicBezTo>
                    <a:cubicBezTo>
                      <a:pt x="55070" y="9711"/>
                      <a:pt x="55378" y="9573"/>
                      <a:pt x="55721" y="9402"/>
                    </a:cubicBezTo>
                    <a:cubicBezTo>
                      <a:pt x="55893" y="9334"/>
                      <a:pt x="56064" y="9231"/>
                      <a:pt x="56270" y="9128"/>
                    </a:cubicBezTo>
                    <a:cubicBezTo>
                      <a:pt x="56476" y="9025"/>
                      <a:pt x="56681" y="8888"/>
                      <a:pt x="56887" y="8785"/>
                    </a:cubicBezTo>
                    <a:cubicBezTo>
                      <a:pt x="57298" y="8545"/>
                      <a:pt x="57744" y="8271"/>
                      <a:pt x="58190" y="7962"/>
                    </a:cubicBezTo>
                    <a:cubicBezTo>
                      <a:pt x="58396" y="7825"/>
                      <a:pt x="58636" y="7653"/>
                      <a:pt x="58842" y="7482"/>
                    </a:cubicBezTo>
                    <a:cubicBezTo>
                      <a:pt x="59047" y="7345"/>
                      <a:pt x="59253" y="7139"/>
                      <a:pt x="59459" y="6968"/>
                    </a:cubicBezTo>
                    <a:cubicBezTo>
                      <a:pt x="59664" y="6796"/>
                      <a:pt x="59870" y="6625"/>
                      <a:pt x="60042" y="6453"/>
                    </a:cubicBezTo>
                    <a:cubicBezTo>
                      <a:pt x="60247" y="6282"/>
                      <a:pt x="60385" y="6111"/>
                      <a:pt x="60556" y="5939"/>
                    </a:cubicBezTo>
                    <a:cubicBezTo>
                      <a:pt x="60727" y="5767"/>
                      <a:pt x="60865" y="5596"/>
                      <a:pt x="61002" y="5425"/>
                    </a:cubicBezTo>
                    <a:cubicBezTo>
                      <a:pt x="61070" y="5356"/>
                      <a:pt x="61139" y="5253"/>
                      <a:pt x="61208" y="5185"/>
                    </a:cubicBezTo>
                    <a:cubicBezTo>
                      <a:pt x="61276" y="5116"/>
                      <a:pt x="61310" y="5013"/>
                      <a:pt x="61379" y="4944"/>
                    </a:cubicBezTo>
                    <a:cubicBezTo>
                      <a:pt x="61790" y="4293"/>
                      <a:pt x="61962" y="3813"/>
                      <a:pt x="61790" y="3573"/>
                    </a:cubicBezTo>
                    <a:cubicBezTo>
                      <a:pt x="61585" y="3299"/>
                      <a:pt x="61002" y="3402"/>
                      <a:pt x="60247" y="3710"/>
                    </a:cubicBezTo>
                    <a:cubicBezTo>
                      <a:pt x="59870" y="3847"/>
                      <a:pt x="59424" y="4019"/>
                      <a:pt x="58945" y="4224"/>
                    </a:cubicBezTo>
                    <a:cubicBezTo>
                      <a:pt x="58464" y="4430"/>
                      <a:pt x="57950" y="4602"/>
                      <a:pt x="57470" y="4808"/>
                    </a:cubicBezTo>
                    <a:cubicBezTo>
                      <a:pt x="57196" y="4910"/>
                      <a:pt x="56956" y="4979"/>
                      <a:pt x="56681" y="5082"/>
                    </a:cubicBezTo>
                    <a:cubicBezTo>
                      <a:pt x="56407" y="5185"/>
                      <a:pt x="56167" y="5287"/>
                      <a:pt x="55893" y="5356"/>
                    </a:cubicBezTo>
                    <a:cubicBezTo>
                      <a:pt x="55378" y="5493"/>
                      <a:pt x="54864" y="5665"/>
                      <a:pt x="54384" y="5767"/>
                    </a:cubicBezTo>
                    <a:cubicBezTo>
                      <a:pt x="54144" y="5836"/>
                      <a:pt x="53904" y="5870"/>
                      <a:pt x="53698" y="5939"/>
                    </a:cubicBezTo>
                    <a:cubicBezTo>
                      <a:pt x="53492" y="6008"/>
                      <a:pt x="53287" y="6008"/>
                      <a:pt x="53081" y="6042"/>
                    </a:cubicBezTo>
                    <a:cubicBezTo>
                      <a:pt x="52704" y="6111"/>
                      <a:pt x="52395" y="6179"/>
                      <a:pt x="52189" y="6213"/>
                    </a:cubicBezTo>
                    <a:cubicBezTo>
                      <a:pt x="48623" y="6659"/>
                      <a:pt x="44954" y="6419"/>
                      <a:pt x="41628" y="5253"/>
                    </a:cubicBezTo>
                    <a:cubicBezTo>
                      <a:pt x="39982" y="4705"/>
                      <a:pt x="38302" y="3813"/>
                      <a:pt x="36450" y="2887"/>
                    </a:cubicBezTo>
                    <a:cubicBezTo>
                      <a:pt x="34598" y="1996"/>
                      <a:pt x="32576" y="1035"/>
                      <a:pt x="30244" y="487"/>
                    </a:cubicBezTo>
                    <a:cubicBezTo>
                      <a:pt x="26952" y="-268"/>
                      <a:pt x="23386" y="-165"/>
                      <a:pt x="20094" y="933"/>
                    </a:cubicBezTo>
                    <a:cubicBezTo>
                      <a:pt x="19271" y="1207"/>
                      <a:pt x="18448" y="1515"/>
                      <a:pt x="17694" y="1893"/>
                    </a:cubicBezTo>
                    <a:lnTo>
                      <a:pt x="17111" y="2201"/>
                    </a:lnTo>
                    <a:cubicBezTo>
                      <a:pt x="16905" y="2304"/>
                      <a:pt x="16733" y="2407"/>
                      <a:pt x="16528" y="2510"/>
                    </a:cubicBezTo>
                    <a:cubicBezTo>
                      <a:pt x="16150" y="2715"/>
                      <a:pt x="15773" y="2956"/>
                      <a:pt x="15431" y="3196"/>
                    </a:cubicBezTo>
                    <a:cubicBezTo>
                      <a:pt x="14024" y="4122"/>
                      <a:pt x="12859" y="5150"/>
                      <a:pt x="11796" y="6076"/>
                    </a:cubicBezTo>
                    <a:cubicBezTo>
                      <a:pt x="11350" y="6453"/>
                      <a:pt x="10493" y="7208"/>
                      <a:pt x="9430" y="7996"/>
                    </a:cubicBezTo>
                    <a:cubicBezTo>
                      <a:pt x="8401" y="8751"/>
                      <a:pt x="7064" y="9573"/>
                      <a:pt x="5692" y="10225"/>
                    </a:cubicBezTo>
                    <a:cubicBezTo>
                      <a:pt x="4320" y="10877"/>
                      <a:pt x="2949" y="11391"/>
                      <a:pt x="1852" y="11802"/>
                    </a:cubicBezTo>
                    <a:cubicBezTo>
                      <a:pt x="789" y="12214"/>
                      <a:pt x="34" y="12557"/>
                      <a:pt x="0" y="13002"/>
                    </a:cubicBezTo>
                    <a:cubicBezTo>
                      <a:pt x="0" y="13483"/>
                      <a:pt x="891" y="13894"/>
                      <a:pt x="2434" y="14031"/>
                    </a:cubicBezTo>
                    <a:cubicBezTo>
                      <a:pt x="3978" y="14169"/>
                      <a:pt x="6104" y="13963"/>
                      <a:pt x="8229" y="13311"/>
                    </a:cubicBezTo>
                    <a:cubicBezTo>
                      <a:pt x="9292" y="12969"/>
                      <a:pt x="10355" y="12557"/>
                      <a:pt x="11350" y="12043"/>
                    </a:cubicBezTo>
                    <a:cubicBezTo>
                      <a:pt x="12344" y="11528"/>
                      <a:pt x="13236" y="10945"/>
                      <a:pt x="14024" y="10431"/>
                    </a:cubicBezTo>
                    <a:cubicBezTo>
                      <a:pt x="15568" y="9402"/>
                      <a:pt x="16665" y="8614"/>
                      <a:pt x="17213" y="8271"/>
                    </a:cubicBezTo>
                    <a:lnTo>
                      <a:pt x="17556" y="8065"/>
                    </a:lnTo>
                    <a:close/>
                  </a:path>
                </a:pathLst>
              </a:custGeom>
              <a:grpFill/>
              <a:ln w="3429" cap="flat">
                <a:noFill/>
                <a:prstDash val="solid"/>
                <a:miter/>
              </a:ln>
            </p:spPr>
            <p:txBody>
              <a:bodyPr/>
              <a:lstStyle/>
              <a:p>
                <a:endParaRPr lang="en-US"/>
              </a:p>
            </p:txBody>
          </p:sp>
          <p:sp>
            <p:nvSpPr>
              <p:cNvPr id="1260" name="Freeform 1259">
                <a:extLst>
                  <a:ext uri="{FF2B5EF4-FFF2-40B4-BE49-F238E27FC236}">
                    <a16:creationId xmlns:a16="http://schemas.microsoft.com/office/drawing/2014/main" id="{D8E10E77-8183-E99B-61D0-15355FEB60D6}"/>
                  </a:ext>
                </a:extLst>
              </p:cNvPr>
              <p:cNvSpPr/>
              <p:nvPr/>
            </p:nvSpPr>
            <p:spPr>
              <a:xfrm>
                <a:off x="4484196" y="4319031"/>
                <a:ext cx="11705" cy="5775"/>
              </a:xfrm>
              <a:custGeom>
                <a:avLst/>
                <a:gdLst>
                  <a:gd name="csX0" fmla="*/ 3465 w 11705"/>
                  <a:gd name="csY0" fmla="*/ 5623 h 5775"/>
                  <a:gd name="csX1" fmla="*/ 8334 w 11705"/>
                  <a:gd name="csY1" fmla="*/ 5589 h 5775"/>
                  <a:gd name="csX2" fmla="*/ 10597 w 11705"/>
                  <a:gd name="csY2" fmla="*/ 4664 h 5775"/>
                  <a:gd name="csX3" fmla="*/ 11660 w 11705"/>
                  <a:gd name="csY3" fmla="*/ 2469 h 5775"/>
                  <a:gd name="csX4" fmla="*/ 9431 w 11705"/>
                  <a:gd name="csY4" fmla="*/ 548 h 5775"/>
                  <a:gd name="csX5" fmla="*/ 5180 w 11705"/>
                  <a:gd name="csY5" fmla="*/ 34 h 5775"/>
                  <a:gd name="csX6" fmla="*/ 2299 w 11705"/>
                  <a:gd name="csY6" fmla="*/ 720 h 5775"/>
                  <a:gd name="csX7" fmla="*/ 996 w 11705"/>
                  <a:gd name="csY7" fmla="*/ 1440 h 5775"/>
                  <a:gd name="csX8" fmla="*/ 2 w 11705"/>
                  <a:gd name="csY8" fmla="*/ 3258 h 5775"/>
                  <a:gd name="csX9" fmla="*/ 1545 w 11705"/>
                  <a:gd name="csY9" fmla="*/ 5178 h 5775"/>
                  <a:gd name="csX10" fmla="*/ 3396 w 11705"/>
                  <a:gd name="csY10" fmla="*/ 5658 h 5775"/>
                  <a:gd name="csX11" fmla="*/ 3465 w 11705"/>
                  <a:gd name="csY11" fmla="*/ 5658 h 5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705" h="5775">
                    <a:moveTo>
                      <a:pt x="3465" y="5623"/>
                    </a:moveTo>
                    <a:cubicBezTo>
                      <a:pt x="5077" y="5761"/>
                      <a:pt x="6757" y="5898"/>
                      <a:pt x="8334" y="5589"/>
                    </a:cubicBezTo>
                    <a:cubicBezTo>
                      <a:pt x="9123" y="5452"/>
                      <a:pt x="9946" y="5281"/>
                      <a:pt x="10597" y="4664"/>
                    </a:cubicBezTo>
                    <a:cubicBezTo>
                      <a:pt x="10872" y="4423"/>
                      <a:pt x="11935" y="3669"/>
                      <a:pt x="11660" y="2469"/>
                    </a:cubicBezTo>
                    <a:cubicBezTo>
                      <a:pt x="11352" y="1132"/>
                      <a:pt x="9809" y="720"/>
                      <a:pt x="9431" y="548"/>
                    </a:cubicBezTo>
                    <a:cubicBezTo>
                      <a:pt x="7923" y="-137"/>
                      <a:pt x="6551" y="0"/>
                      <a:pt x="5180" y="34"/>
                    </a:cubicBezTo>
                    <a:cubicBezTo>
                      <a:pt x="4219" y="34"/>
                      <a:pt x="3225" y="240"/>
                      <a:pt x="2299" y="720"/>
                    </a:cubicBezTo>
                    <a:cubicBezTo>
                      <a:pt x="2128" y="823"/>
                      <a:pt x="1511" y="1029"/>
                      <a:pt x="996" y="1440"/>
                    </a:cubicBezTo>
                    <a:cubicBezTo>
                      <a:pt x="448" y="1852"/>
                      <a:pt x="-33" y="2400"/>
                      <a:pt x="2" y="3258"/>
                    </a:cubicBezTo>
                    <a:cubicBezTo>
                      <a:pt x="36" y="4218"/>
                      <a:pt x="756" y="4835"/>
                      <a:pt x="1545" y="5178"/>
                    </a:cubicBezTo>
                    <a:cubicBezTo>
                      <a:pt x="2333" y="5521"/>
                      <a:pt x="3156" y="5658"/>
                      <a:pt x="3396" y="5658"/>
                    </a:cubicBezTo>
                    <a:lnTo>
                      <a:pt x="3465" y="5658"/>
                    </a:lnTo>
                    <a:close/>
                  </a:path>
                </a:pathLst>
              </a:custGeom>
              <a:grpFill/>
              <a:ln w="3429" cap="flat">
                <a:noFill/>
                <a:prstDash val="solid"/>
                <a:miter/>
              </a:ln>
            </p:spPr>
            <p:txBody>
              <a:bodyPr/>
              <a:lstStyle/>
              <a:p>
                <a:endParaRPr lang="en-US"/>
              </a:p>
            </p:txBody>
          </p:sp>
          <p:sp>
            <p:nvSpPr>
              <p:cNvPr id="1261" name="Freeform 1260">
                <a:extLst>
                  <a:ext uri="{FF2B5EF4-FFF2-40B4-BE49-F238E27FC236}">
                    <a16:creationId xmlns:a16="http://schemas.microsoft.com/office/drawing/2014/main" id="{82E6189B-D040-53DE-7A4F-5D079B98EE36}"/>
                  </a:ext>
                </a:extLst>
              </p:cNvPr>
              <p:cNvSpPr/>
              <p:nvPr/>
            </p:nvSpPr>
            <p:spPr>
              <a:xfrm>
                <a:off x="4508518" y="4285102"/>
                <a:ext cx="26812" cy="20589"/>
              </a:xfrm>
              <a:custGeom>
                <a:avLst/>
                <a:gdLst>
                  <a:gd name="csX0" fmla="*/ 10245 w 26812"/>
                  <a:gd name="csY0" fmla="*/ 19355 h 20589"/>
                  <a:gd name="csX1" fmla="*/ 13674 w 26812"/>
                  <a:gd name="csY1" fmla="*/ 17023 h 20589"/>
                  <a:gd name="csX2" fmla="*/ 16280 w 26812"/>
                  <a:gd name="csY2" fmla="*/ 14040 h 20589"/>
                  <a:gd name="csX3" fmla="*/ 18269 w 26812"/>
                  <a:gd name="csY3" fmla="*/ 11126 h 20589"/>
                  <a:gd name="csX4" fmla="*/ 20052 w 26812"/>
                  <a:gd name="csY4" fmla="*/ 8588 h 20589"/>
                  <a:gd name="csX5" fmla="*/ 24064 w 26812"/>
                  <a:gd name="csY5" fmla="*/ 4233 h 20589"/>
                  <a:gd name="csX6" fmla="*/ 25709 w 26812"/>
                  <a:gd name="csY6" fmla="*/ 2622 h 20589"/>
                  <a:gd name="csX7" fmla="*/ 26772 w 26812"/>
                  <a:gd name="csY7" fmla="*/ 633 h 20589"/>
                  <a:gd name="csX8" fmla="*/ 24098 w 26812"/>
                  <a:gd name="csY8" fmla="*/ 118 h 20589"/>
                  <a:gd name="csX9" fmla="*/ 20977 w 26812"/>
                  <a:gd name="csY9" fmla="*/ 1147 h 20589"/>
                  <a:gd name="csX10" fmla="*/ 15422 w 26812"/>
                  <a:gd name="csY10" fmla="*/ 5227 h 20589"/>
                  <a:gd name="csX11" fmla="*/ 13331 w 26812"/>
                  <a:gd name="csY11" fmla="*/ 7971 h 20589"/>
                  <a:gd name="csX12" fmla="*/ 11616 w 26812"/>
                  <a:gd name="csY12" fmla="*/ 10542 h 20589"/>
                  <a:gd name="csX13" fmla="*/ 9250 w 26812"/>
                  <a:gd name="csY13" fmla="*/ 13457 h 20589"/>
                  <a:gd name="csX14" fmla="*/ 9113 w 26812"/>
                  <a:gd name="csY14" fmla="*/ 13594 h 20589"/>
                  <a:gd name="csX15" fmla="*/ 8942 w 26812"/>
                  <a:gd name="csY15" fmla="*/ 13732 h 20589"/>
                  <a:gd name="csX16" fmla="*/ 8633 w 26812"/>
                  <a:gd name="csY16" fmla="*/ 14006 h 20589"/>
                  <a:gd name="csX17" fmla="*/ 7947 w 26812"/>
                  <a:gd name="csY17" fmla="*/ 14555 h 20589"/>
                  <a:gd name="csX18" fmla="*/ 7227 w 26812"/>
                  <a:gd name="csY18" fmla="*/ 15069 h 20589"/>
                  <a:gd name="csX19" fmla="*/ 6473 w 26812"/>
                  <a:gd name="csY19" fmla="*/ 15549 h 20589"/>
                  <a:gd name="csX20" fmla="*/ 3215 w 26812"/>
                  <a:gd name="csY20" fmla="*/ 16817 h 20589"/>
                  <a:gd name="csX21" fmla="*/ 1192 w 26812"/>
                  <a:gd name="csY21" fmla="*/ 17400 h 20589"/>
                  <a:gd name="csX22" fmla="*/ 438 w 26812"/>
                  <a:gd name="csY22" fmla="*/ 17743 h 20589"/>
                  <a:gd name="csX23" fmla="*/ 26 w 26812"/>
                  <a:gd name="csY23" fmla="*/ 18258 h 20589"/>
                  <a:gd name="csX24" fmla="*/ 198 w 26812"/>
                  <a:gd name="csY24" fmla="*/ 18978 h 20589"/>
                  <a:gd name="csX25" fmla="*/ 1021 w 26812"/>
                  <a:gd name="csY25" fmla="*/ 19698 h 20589"/>
                  <a:gd name="csX26" fmla="*/ 4141 w 26812"/>
                  <a:gd name="csY26" fmla="*/ 20555 h 20589"/>
                  <a:gd name="csX27" fmla="*/ 7741 w 26812"/>
                  <a:gd name="csY27" fmla="*/ 20246 h 20589"/>
                  <a:gd name="csX28" fmla="*/ 10005 w 26812"/>
                  <a:gd name="csY28" fmla="*/ 19458 h 20589"/>
                  <a:gd name="csX29" fmla="*/ 10245 w 26812"/>
                  <a:gd name="csY29" fmla="*/ 19355 h 20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6812" h="20589">
                    <a:moveTo>
                      <a:pt x="10245" y="19355"/>
                    </a:moveTo>
                    <a:cubicBezTo>
                      <a:pt x="11479" y="18772"/>
                      <a:pt x="12645" y="17949"/>
                      <a:pt x="13674" y="17023"/>
                    </a:cubicBezTo>
                    <a:cubicBezTo>
                      <a:pt x="14702" y="16097"/>
                      <a:pt x="15560" y="15069"/>
                      <a:pt x="16280" y="14040"/>
                    </a:cubicBezTo>
                    <a:cubicBezTo>
                      <a:pt x="17034" y="13046"/>
                      <a:pt x="17651" y="12017"/>
                      <a:pt x="18269" y="11126"/>
                    </a:cubicBezTo>
                    <a:cubicBezTo>
                      <a:pt x="18886" y="10200"/>
                      <a:pt x="19434" y="9342"/>
                      <a:pt x="20052" y="8588"/>
                    </a:cubicBezTo>
                    <a:cubicBezTo>
                      <a:pt x="21252" y="7045"/>
                      <a:pt x="22726" y="5707"/>
                      <a:pt x="24064" y="4233"/>
                    </a:cubicBezTo>
                    <a:cubicBezTo>
                      <a:pt x="24338" y="3925"/>
                      <a:pt x="25058" y="3273"/>
                      <a:pt x="25709" y="2622"/>
                    </a:cubicBezTo>
                    <a:cubicBezTo>
                      <a:pt x="26361" y="1936"/>
                      <a:pt x="26978" y="1250"/>
                      <a:pt x="26772" y="633"/>
                    </a:cubicBezTo>
                    <a:cubicBezTo>
                      <a:pt x="26567" y="-19"/>
                      <a:pt x="25367" y="-122"/>
                      <a:pt x="24098" y="118"/>
                    </a:cubicBezTo>
                    <a:cubicBezTo>
                      <a:pt x="22829" y="324"/>
                      <a:pt x="21492" y="907"/>
                      <a:pt x="20977" y="1147"/>
                    </a:cubicBezTo>
                    <a:cubicBezTo>
                      <a:pt x="18920" y="2004"/>
                      <a:pt x="17000" y="3445"/>
                      <a:pt x="15422" y="5227"/>
                    </a:cubicBezTo>
                    <a:cubicBezTo>
                      <a:pt x="14634" y="6119"/>
                      <a:pt x="13948" y="7079"/>
                      <a:pt x="13331" y="7971"/>
                    </a:cubicBezTo>
                    <a:cubicBezTo>
                      <a:pt x="12714" y="8862"/>
                      <a:pt x="12165" y="9754"/>
                      <a:pt x="11616" y="10542"/>
                    </a:cubicBezTo>
                    <a:cubicBezTo>
                      <a:pt x="10828" y="11674"/>
                      <a:pt x="10073" y="12668"/>
                      <a:pt x="9250" y="13457"/>
                    </a:cubicBezTo>
                    <a:lnTo>
                      <a:pt x="9113" y="13594"/>
                    </a:lnTo>
                    <a:lnTo>
                      <a:pt x="8942" y="13732"/>
                    </a:lnTo>
                    <a:cubicBezTo>
                      <a:pt x="8942" y="13732"/>
                      <a:pt x="8736" y="13937"/>
                      <a:pt x="8633" y="14006"/>
                    </a:cubicBezTo>
                    <a:cubicBezTo>
                      <a:pt x="8393" y="14177"/>
                      <a:pt x="8187" y="14383"/>
                      <a:pt x="7947" y="14555"/>
                    </a:cubicBezTo>
                    <a:cubicBezTo>
                      <a:pt x="7707" y="14726"/>
                      <a:pt x="7467" y="14897"/>
                      <a:pt x="7227" y="15069"/>
                    </a:cubicBezTo>
                    <a:cubicBezTo>
                      <a:pt x="6987" y="15206"/>
                      <a:pt x="6713" y="15412"/>
                      <a:pt x="6473" y="15549"/>
                    </a:cubicBezTo>
                    <a:cubicBezTo>
                      <a:pt x="6061" y="15789"/>
                      <a:pt x="4690" y="16440"/>
                      <a:pt x="3215" y="16817"/>
                    </a:cubicBezTo>
                    <a:cubicBezTo>
                      <a:pt x="2495" y="17023"/>
                      <a:pt x="1775" y="17195"/>
                      <a:pt x="1192" y="17400"/>
                    </a:cubicBezTo>
                    <a:cubicBezTo>
                      <a:pt x="883" y="17503"/>
                      <a:pt x="643" y="17606"/>
                      <a:pt x="438" y="17743"/>
                    </a:cubicBezTo>
                    <a:cubicBezTo>
                      <a:pt x="232" y="17881"/>
                      <a:pt x="95" y="18052"/>
                      <a:pt x="26" y="18258"/>
                    </a:cubicBezTo>
                    <a:cubicBezTo>
                      <a:pt x="-42" y="18498"/>
                      <a:pt x="26" y="18738"/>
                      <a:pt x="198" y="18978"/>
                    </a:cubicBezTo>
                    <a:cubicBezTo>
                      <a:pt x="369" y="19218"/>
                      <a:pt x="643" y="19458"/>
                      <a:pt x="1021" y="19698"/>
                    </a:cubicBezTo>
                    <a:cubicBezTo>
                      <a:pt x="1775" y="20144"/>
                      <a:pt x="2907" y="20487"/>
                      <a:pt x="4141" y="20555"/>
                    </a:cubicBezTo>
                    <a:cubicBezTo>
                      <a:pt x="5375" y="20658"/>
                      <a:pt x="6678" y="20521"/>
                      <a:pt x="7741" y="20246"/>
                    </a:cubicBezTo>
                    <a:cubicBezTo>
                      <a:pt x="8804" y="19972"/>
                      <a:pt x="9627" y="19629"/>
                      <a:pt x="10005" y="19458"/>
                    </a:cubicBezTo>
                    <a:lnTo>
                      <a:pt x="10245" y="19355"/>
                    </a:lnTo>
                    <a:close/>
                  </a:path>
                </a:pathLst>
              </a:custGeom>
              <a:grpFill/>
              <a:ln w="3429" cap="flat">
                <a:noFill/>
                <a:prstDash val="solid"/>
                <a:miter/>
              </a:ln>
            </p:spPr>
            <p:txBody>
              <a:bodyPr/>
              <a:lstStyle/>
              <a:p>
                <a:endParaRPr lang="en-US"/>
              </a:p>
            </p:txBody>
          </p:sp>
          <p:sp>
            <p:nvSpPr>
              <p:cNvPr id="1262" name="Freeform 1261">
                <a:extLst>
                  <a:ext uri="{FF2B5EF4-FFF2-40B4-BE49-F238E27FC236}">
                    <a16:creationId xmlns:a16="http://schemas.microsoft.com/office/drawing/2014/main" id="{54D5C347-9FAD-4F86-2043-BD5D6884B8F9}"/>
                  </a:ext>
                </a:extLst>
              </p:cNvPr>
              <p:cNvSpPr/>
              <p:nvPr/>
            </p:nvSpPr>
            <p:spPr>
              <a:xfrm>
                <a:off x="4529788" y="4278610"/>
                <a:ext cx="52650" cy="28864"/>
              </a:xfrm>
              <a:custGeom>
                <a:avLst/>
                <a:gdLst>
                  <a:gd name="csX0" fmla="*/ 16886 w 52650"/>
                  <a:gd name="csY0" fmla="*/ 28865 h 28864"/>
                  <a:gd name="csX1" fmla="*/ 20452 w 52650"/>
                  <a:gd name="csY1" fmla="*/ 28179 h 28864"/>
                  <a:gd name="csX2" fmla="*/ 23778 w 52650"/>
                  <a:gd name="csY2" fmla="*/ 26876 h 28864"/>
                  <a:gd name="csX3" fmla="*/ 26830 w 52650"/>
                  <a:gd name="csY3" fmla="*/ 25127 h 28864"/>
                  <a:gd name="csX4" fmla="*/ 29608 w 52650"/>
                  <a:gd name="csY4" fmla="*/ 23001 h 28864"/>
                  <a:gd name="csX5" fmla="*/ 32076 w 52650"/>
                  <a:gd name="csY5" fmla="*/ 20670 h 28864"/>
                  <a:gd name="csX6" fmla="*/ 34305 w 52650"/>
                  <a:gd name="csY6" fmla="*/ 18235 h 28864"/>
                  <a:gd name="csX7" fmla="*/ 38351 w 52650"/>
                  <a:gd name="csY7" fmla="*/ 13332 h 28864"/>
                  <a:gd name="csX8" fmla="*/ 42261 w 52650"/>
                  <a:gd name="csY8" fmla="*/ 8874 h 28864"/>
                  <a:gd name="csX9" fmla="*/ 46375 w 52650"/>
                  <a:gd name="csY9" fmla="*/ 5068 h 28864"/>
                  <a:gd name="csX10" fmla="*/ 46924 w 52650"/>
                  <a:gd name="csY10" fmla="*/ 4622 h 28864"/>
                  <a:gd name="csX11" fmla="*/ 47747 w 52650"/>
                  <a:gd name="csY11" fmla="*/ 4039 h 28864"/>
                  <a:gd name="csX12" fmla="*/ 49804 w 52650"/>
                  <a:gd name="csY12" fmla="*/ 2804 h 28864"/>
                  <a:gd name="csX13" fmla="*/ 50833 w 52650"/>
                  <a:gd name="csY13" fmla="*/ 2256 h 28864"/>
                  <a:gd name="csX14" fmla="*/ 51759 w 52650"/>
                  <a:gd name="csY14" fmla="*/ 1776 h 28864"/>
                  <a:gd name="csX15" fmla="*/ 52650 w 52650"/>
                  <a:gd name="csY15" fmla="*/ 850 h 28864"/>
                  <a:gd name="csX16" fmla="*/ 51382 w 52650"/>
                  <a:gd name="csY16" fmla="*/ 96 h 28864"/>
                  <a:gd name="csX17" fmla="*/ 48364 w 52650"/>
                  <a:gd name="csY17" fmla="*/ 164 h 28864"/>
                  <a:gd name="csX18" fmla="*/ 45072 w 52650"/>
                  <a:gd name="csY18" fmla="*/ 1158 h 28864"/>
                  <a:gd name="csX19" fmla="*/ 42878 w 52650"/>
                  <a:gd name="csY19" fmla="*/ 2222 h 28864"/>
                  <a:gd name="csX20" fmla="*/ 37974 w 52650"/>
                  <a:gd name="csY20" fmla="*/ 5651 h 28864"/>
                  <a:gd name="csX21" fmla="*/ 33757 w 52650"/>
                  <a:gd name="csY21" fmla="*/ 9903 h 28864"/>
                  <a:gd name="csX22" fmla="*/ 26213 w 52650"/>
                  <a:gd name="csY22" fmla="*/ 18132 h 28864"/>
                  <a:gd name="csX23" fmla="*/ 24807 w 52650"/>
                  <a:gd name="csY23" fmla="*/ 19332 h 28864"/>
                  <a:gd name="csX24" fmla="*/ 23332 w 52650"/>
                  <a:gd name="csY24" fmla="*/ 20429 h 28864"/>
                  <a:gd name="csX25" fmla="*/ 20212 w 52650"/>
                  <a:gd name="csY25" fmla="*/ 22247 h 28864"/>
                  <a:gd name="csX26" fmla="*/ 13663 w 52650"/>
                  <a:gd name="csY26" fmla="*/ 23721 h 28864"/>
                  <a:gd name="csX27" fmla="*/ 12668 w 52650"/>
                  <a:gd name="csY27" fmla="*/ 23619 h 28864"/>
                  <a:gd name="csX28" fmla="*/ 11022 w 52650"/>
                  <a:gd name="csY28" fmla="*/ 23276 h 28864"/>
                  <a:gd name="csX29" fmla="*/ 8725 w 52650"/>
                  <a:gd name="csY29" fmla="*/ 22761 h 28864"/>
                  <a:gd name="csX30" fmla="*/ 7353 w 52650"/>
                  <a:gd name="csY30" fmla="*/ 22555 h 28864"/>
                  <a:gd name="csX31" fmla="*/ 5879 w 52650"/>
                  <a:gd name="csY31" fmla="*/ 22487 h 28864"/>
                  <a:gd name="csX32" fmla="*/ 2998 w 52650"/>
                  <a:gd name="csY32" fmla="*/ 23070 h 28864"/>
                  <a:gd name="csX33" fmla="*/ 873 w 52650"/>
                  <a:gd name="csY33" fmla="*/ 24510 h 28864"/>
                  <a:gd name="csX34" fmla="*/ 15 w 52650"/>
                  <a:gd name="csY34" fmla="*/ 26156 h 28864"/>
                  <a:gd name="csX35" fmla="*/ 15 w 52650"/>
                  <a:gd name="csY35" fmla="*/ 26705 h 28864"/>
                  <a:gd name="csX36" fmla="*/ 221 w 52650"/>
                  <a:gd name="csY36" fmla="*/ 26979 h 28864"/>
                  <a:gd name="csX37" fmla="*/ 598 w 52650"/>
                  <a:gd name="csY37" fmla="*/ 26979 h 28864"/>
                  <a:gd name="csX38" fmla="*/ 1078 w 52650"/>
                  <a:gd name="csY38" fmla="*/ 26773 h 28864"/>
                  <a:gd name="csX39" fmla="*/ 2450 w 52650"/>
                  <a:gd name="csY39" fmla="*/ 26190 h 28864"/>
                  <a:gd name="csX40" fmla="*/ 4404 w 52650"/>
                  <a:gd name="csY40" fmla="*/ 25950 h 28864"/>
                  <a:gd name="csX41" fmla="*/ 5536 w 52650"/>
                  <a:gd name="csY41" fmla="*/ 26087 h 28864"/>
                  <a:gd name="csX42" fmla="*/ 6085 w 52650"/>
                  <a:gd name="csY42" fmla="*/ 26225 h 28864"/>
                  <a:gd name="csX43" fmla="*/ 6702 w 52650"/>
                  <a:gd name="csY43" fmla="*/ 26396 h 28864"/>
                  <a:gd name="csX44" fmla="*/ 9274 w 52650"/>
                  <a:gd name="csY44" fmla="*/ 27425 h 28864"/>
                  <a:gd name="csX45" fmla="*/ 12120 w 52650"/>
                  <a:gd name="csY45" fmla="*/ 28419 h 28864"/>
                  <a:gd name="csX46" fmla="*/ 16474 w 52650"/>
                  <a:gd name="csY46" fmla="*/ 28831 h 28864"/>
                  <a:gd name="csX47" fmla="*/ 16955 w 52650"/>
                  <a:gd name="csY47" fmla="*/ 28831 h 28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52650" h="28864">
                    <a:moveTo>
                      <a:pt x="16886" y="28865"/>
                    </a:moveTo>
                    <a:cubicBezTo>
                      <a:pt x="18120" y="28762"/>
                      <a:pt x="19286" y="28522"/>
                      <a:pt x="20452" y="28179"/>
                    </a:cubicBezTo>
                    <a:cubicBezTo>
                      <a:pt x="21584" y="27836"/>
                      <a:pt x="22715" y="27390"/>
                      <a:pt x="23778" y="26876"/>
                    </a:cubicBezTo>
                    <a:cubicBezTo>
                      <a:pt x="24841" y="26362"/>
                      <a:pt x="25836" y="25779"/>
                      <a:pt x="26830" y="25127"/>
                    </a:cubicBezTo>
                    <a:cubicBezTo>
                      <a:pt x="27790" y="24476"/>
                      <a:pt x="28716" y="23755"/>
                      <a:pt x="29608" y="23001"/>
                    </a:cubicBezTo>
                    <a:cubicBezTo>
                      <a:pt x="30465" y="22247"/>
                      <a:pt x="31288" y="21458"/>
                      <a:pt x="32076" y="20670"/>
                    </a:cubicBezTo>
                    <a:cubicBezTo>
                      <a:pt x="32865" y="19881"/>
                      <a:pt x="33585" y="19058"/>
                      <a:pt x="34305" y="18235"/>
                    </a:cubicBezTo>
                    <a:cubicBezTo>
                      <a:pt x="35745" y="16589"/>
                      <a:pt x="37048" y="14943"/>
                      <a:pt x="38351" y="13332"/>
                    </a:cubicBezTo>
                    <a:cubicBezTo>
                      <a:pt x="39620" y="11788"/>
                      <a:pt x="40923" y="10245"/>
                      <a:pt x="42261" y="8874"/>
                    </a:cubicBezTo>
                    <a:cubicBezTo>
                      <a:pt x="43598" y="7502"/>
                      <a:pt x="45004" y="6233"/>
                      <a:pt x="46375" y="5068"/>
                    </a:cubicBezTo>
                    <a:cubicBezTo>
                      <a:pt x="46512" y="4965"/>
                      <a:pt x="46718" y="4793"/>
                      <a:pt x="46924" y="4622"/>
                    </a:cubicBezTo>
                    <a:cubicBezTo>
                      <a:pt x="47164" y="4450"/>
                      <a:pt x="47438" y="4279"/>
                      <a:pt x="47747" y="4039"/>
                    </a:cubicBezTo>
                    <a:cubicBezTo>
                      <a:pt x="48364" y="3662"/>
                      <a:pt x="49084" y="3181"/>
                      <a:pt x="49804" y="2804"/>
                    </a:cubicBezTo>
                    <a:cubicBezTo>
                      <a:pt x="50147" y="2599"/>
                      <a:pt x="50524" y="2427"/>
                      <a:pt x="50833" y="2256"/>
                    </a:cubicBezTo>
                    <a:cubicBezTo>
                      <a:pt x="51176" y="2084"/>
                      <a:pt x="51485" y="1947"/>
                      <a:pt x="51759" y="1776"/>
                    </a:cubicBezTo>
                    <a:cubicBezTo>
                      <a:pt x="52308" y="1467"/>
                      <a:pt x="52650" y="1193"/>
                      <a:pt x="52650" y="850"/>
                    </a:cubicBezTo>
                    <a:cubicBezTo>
                      <a:pt x="52650" y="507"/>
                      <a:pt x="52170" y="233"/>
                      <a:pt x="51382" y="96"/>
                    </a:cubicBezTo>
                    <a:cubicBezTo>
                      <a:pt x="50593" y="-42"/>
                      <a:pt x="49496" y="-42"/>
                      <a:pt x="48364" y="164"/>
                    </a:cubicBezTo>
                    <a:cubicBezTo>
                      <a:pt x="47233" y="370"/>
                      <a:pt x="46032" y="747"/>
                      <a:pt x="45072" y="1158"/>
                    </a:cubicBezTo>
                    <a:cubicBezTo>
                      <a:pt x="44112" y="1570"/>
                      <a:pt x="43289" y="1981"/>
                      <a:pt x="42878" y="2222"/>
                    </a:cubicBezTo>
                    <a:cubicBezTo>
                      <a:pt x="41129" y="3147"/>
                      <a:pt x="39483" y="4348"/>
                      <a:pt x="37974" y="5651"/>
                    </a:cubicBezTo>
                    <a:cubicBezTo>
                      <a:pt x="36431" y="6988"/>
                      <a:pt x="35060" y="8462"/>
                      <a:pt x="33757" y="9903"/>
                    </a:cubicBezTo>
                    <a:cubicBezTo>
                      <a:pt x="31151" y="12852"/>
                      <a:pt x="28785" y="15835"/>
                      <a:pt x="26213" y="18132"/>
                    </a:cubicBezTo>
                    <a:cubicBezTo>
                      <a:pt x="25733" y="18544"/>
                      <a:pt x="25287" y="18955"/>
                      <a:pt x="24807" y="19332"/>
                    </a:cubicBezTo>
                    <a:cubicBezTo>
                      <a:pt x="24327" y="19710"/>
                      <a:pt x="23847" y="20087"/>
                      <a:pt x="23332" y="20429"/>
                    </a:cubicBezTo>
                    <a:cubicBezTo>
                      <a:pt x="22338" y="21116"/>
                      <a:pt x="21275" y="21732"/>
                      <a:pt x="20212" y="22247"/>
                    </a:cubicBezTo>
                    <a:cubicBezTo>
                      <a:pt x="18052" y="23276"/>
                      <a:pt x="15823" y="23824"/>
                      <a:pt x="13663" y="23721"/>
                    </a:cubicBezTo>
                    <a:cubicBezTo>
                      <a:pt x="13457" y="23721"/>
                      <a:pt x="13114" y="23721"/>
                      <a:pt x="12668" y="23619"/>
                    </a:cubicBezTo>
                    <a:cubicBezTo>
                      <a:pt x="12222" y="23550"/>
                      <a:pt x="11674" y="23447"/>
                      <a:pt x="11022" y="23276"/>
                    </a:cubicBezTo>
                    <a:cubicBezTo>
                      <a:pt x="10371" y="23104"/>
                      <a:pt x="9582" y="22933"/>
                      <a:pt x="8725" y="22761"/>
                    </a:cubicBezTo>
                    <a:cubicBezTo>
                      <a:pt x="8279" y="22658"/>
                      <a:pt x="7833" y="22590"/>
                      <a:pt x="7353" y="22555"/>
                    </a:cubicBezTo>
                    <a:cubicBezTo>
                      <a:pt x="6873" y="22487"/>
                      <a:pt x="6393" y="22487"/>
                      <a:pt x="5879" y="22487"/>
                    </a:cubicBezTo>
                    <a:cubicBezTo>
                      <a:pt x="4850" y="22487"/>
                      <a:pt x="3856" y="22727"/>
                      <a:pt x="2998" y="23070"/>
                    </a:cubicBezTo>
                    <a:cubicBezTo>
                      <a:pt x="2141" y="23413"/>
                      <a:pt x="1387" y="23927"/>
                      <a:pt x="873" y="24510"/>
                    </a:cubicBezTo>
                    <a:cubicBezTo>
                      <a:pt x="358" y="25093"/>
                      <a:pt x="50" y="25676"/>
                      <a:pt x="15" y="26156"/>
                    </a:cubicBezTo>
                    <a:cubicBezTo>
                      <a:pt x="-19" y="26362"/>
                      <a:pt x="15" y="26568"/>
                      <a:pt x="15" y="26705"/>
                    </a:cubicBezTo>
                    <a:cubicBezTo>
                      <a:pt x="50" y="26842"/>
                      <a:pt x="118" y="26945"/>
                      <a:pt x="221" y="26979"/>
                    </a:cubicBezTo>
                    <a:cubicBezTo>
                      <a:pt x="324" y="27048"/>
                      <a:pt x="461" y="27048"/>
                      <a:pt x="598" y="26979"/>
                    </a:cubicBezTo>
                    <a:cubicBezTo>
                      <a:pt x="735" y="26945"/>
                      <a:pt x="907" y="26842"/>
                      <a:pt x="1078" y="26773"/>
                    </a:cubicBezTo>
                    <a:cubicBezTo>
                      <a:pt x="1421" y="26568"/>
                      <a:pt x="1901" y="26362"/>
                      <a:pt x="2450" y="26190"/>
                    </a:cubicBezTo>
                    <a:cubicBezTo>
                      <a:pt x="2998" y="26019"/>
                      <a:pt x="3684" y="25950"/>
                      <a:pt x="4404" y="25950"/>
                    </a:cubicBezTo>
                    <a:cubicBezTo>
                      <a:pt x="4782" y="25950"/>
                      <a:pt x="5159" y="26019"/>
                      <a:pt x="5536" y="26087"/>
                    </a:cubicBezTo>
                    <a:cubicBezTo>
                      <a:pt x="5742" y="26087"/>
                      <a:pt x="5913" y="26156"/>
                      <a:pt x="6085" y="26225"/>
                    </a:cubicBezTo>
                    <a:cubicBezTo>
                      <a:pt x="6290" y="26293"/>
                      <a:pt x="6496" y="26327"/>
                      <a:pt x="6702" y="26396"/>
                    </a:cubicBezTo>
                    <a:cubicBezTo>
                      <a:pt x="7525" y="26670"/>
                      <a:pt x="8382" y="27048"/>
                      <a:pt x="9274" y="27425"/>
                    </a:cubicBezTo>
                    <a:cubicBezTo>
                      <a:pt x="10165" y="27802"/>
                      <a:pt x="11125" y="28179"/>
                      <a:pt x="12120" y="28419"/>
                    </a:cubicBezTo>
                    <a:cubicBezTo>
                      <a:pt x="14074" y="28933"/>
                      <a:pt x="15754" y="28865"/>
                      <a:pt x="16474" y="28831"/>
                    </a:cubicBezTo>
                    <a:lnTo>
                      <a:pt x="16955" y="28831"/>
                    </a:lnTo>
                    <a:close/>
                  </a:path>
                </a:pathLst>
              </a:custGeom>
              <a:grpFill/>
              <a:ln w="3429" cap="flat">
                <a:noFill/>
                <a:prstDash val="solid"/>
                <a:miter/>
              </a:ln>
            </p:spPr>
            <p:txBody>
              <a:bodyPr/>
              <a:lstStyle/>
              <a:p>
                <a:endParaRPr lang="en-US"/>
              </a:p>
            </p:txBody>
          </p:sp>
          <p:sp>
            <p:nvSpPr>
              <p:cNvPr id="1263" name="Freeform 1262">
                <a:extLst>
                  <a:ext uri="{FF2B5EF4-FFF2-40B4-BE49-F238E27FC236}">
                    <a16:creationId xmlns:a16="http://schemas.microsoft.com/office/drawing/2014/main" id="{ECAB06F6-4AD8-6EB1-7BC4-21583F631045}"/>
                  </a:ext>
                </a:extLst>
              </p:cNvPr>
              <p:cNvSpPr/>
              <p:nvPr/>
            </p:nvSpPr>
            <p:spPr>
              <a:xfrm>
                <a:off x="4611311" y="4212972"/>
                <a:ext cx="27353" cy="38130"/>
              </a:xfrm>
              <a:custGeom>
                <a:avLst/>
                <a:gdLst>
                  <a:gd name="csX0" fmla="*/ 18757 w 27353"/>
                  <a:gd name="csY0" fmla="*/ 9670 h 38130"/>
                  <a:gd name="csX1" fmla="*/ 12104 w 27353"/>
                  <a:gd name="csY1" fmla="*/ 15739 h 38130"/>
                  <a:gd name="csX2" fmla="*/ 8607 w 27353"/>
                  <a:gd name="csY2" fmla="*/ 18928 h 38130"/>
                  <a:gd name="csX3" fmla="*/ 5246 w 27353"/>
                  <a:gd name="csY3" fmla="*/ 22528 h 38130"/>
                  <a:gd name="csX4" fmla="*/ 2366 w 27353"/>
                  <a:gd name="csY4" fmla="*/ 26643 h 38130"/>
                  <a:gd name="csX5" fmla="*/ 480 w 27353"/>
                  <a:gd name="csY5" fmla="*/ 31375 h 38130"/>
                  <a:gd name="csX6" fmla="*/ 171 w 27353"/>
                  <a:gd name="csY6" fmla="*/ 32953 h 38130"/>
                  <a:gd name="csX7" fmla="*/ 34 w 27353"/>
                  <a:gd name="csY7" fmla="*/ 34050 h 38130"/>
                  <a:gd name="csX8" fmla="*/ 0 w 27353"/>
                  <a:gd name="csY8" fmla="*/ 35216 h 38130"/>
                  <a:gd name="csX9" fmla="*/ 103 w 27353"/>
                  <a:gd name="csY9" fmla="*/ 36313 h 38130"/>
                  <a:gd name="csX10" fmla="*/ 171 w 27353"/>
                  <a:gd name="csY10" fmla="*/ 36793 h 38130"/>
                  <a:gd name="csX11" fmla="*/ 308 w 27353"/>
                  <a:gd name="csY11" fmla="*/ 37239 h 38130"/>
                  <a:gd name="csX12" fmla="*/ 1063 w 27353"/>
                  <a:gd name="csY12" fmla="*/ 38130 h 38130"/>
                  <a:gd name="csX13" fmla="*/ 2023 w 27353"/>
                  <a:gd name="csY13" fmla="*/ 37308 h 38130"/>
                  <a:gd name="csX14" fmla="*/ 2503 w 27353"/>
                  <a:gd name="csY14" fmla="*/ 36416 h 38130"/>
                  <a:gd name="csX15" fmla="*/ 2743 w 27353"/>
                  <a:gd name="csY15" fmla="*/ 35902 h 38130"/>
                  <a:gd name="csX16" fmla="*/ 3018 w 27353"/>
                  <a:gd name="csY16" fmla="*/ 35387 h 38130"/>
                  <a:gd name="csX17" fmla="*/ 3532 w 27353"/>
                  <a:gd name="csY17" fmla="*/ 34359 h 38130"/>
                  <a:gd name="csX18" fmla="*/ 4046 w 27353"/>
                  <a:gd name="csY18" fmla="*/ 33398 h 38130"/>
                  <a:gd name="csX19" fmla="*/ 4526 w 27353"/>
                  <a:gd name="csY19" fmla="*/ 32610 h 38130"/>
                  <a:gd name="csX20" fmla="*/ 4869 w 27353"/>
                  <a:gd name="csY20" fmla="*/ 32061 h 38130"/>
                  <a:gd name="csX21" fmla="*/ 9841 w 27353"/>
                  <a:gd name="csY21" fmla="*/ 26026 h 38130"/>
                  <a:gd name="csX22" fmla="*/ 12721 w 27353"/>
                  <a:gd name="csY22" fmla="*/ 23180 h 38130"/>
                  <a:gd name="csX23" fmla="*/ 15773 w 27353"/>
                  <a:gd name="csY23" fmla="*/ 20402 h 38130"/>
                  <a:gd name="csX24" fmla="*/ 20265 w 27353"/>
                  <a:gd name="csY24" fmla="*/ 16082 h 38130"/>
                  <a:gd name="csX25" fmla="*/ 24311 w 27353"/>
                  <a:gd name="csY25" fmla="*/ 10938 h 38130"/>
                  <a:gd name="csX26" fmla="*/ 25580 w 27353"/>
                  <a:gd name="csY26" fmla="*/ 8778 h 38130"/>
                  <a:gd name="csX27" fmla="*/ 26986 w 27353"/>
                  <a:gd name="csY27" fmla="*/ 5212 h 38130"/>
                  <a:gd name="csX28" fmla="*/ 27295 w 27353"/>
                  <a:gd name="csY28" fmla="*/ 1612 h 38130"/>
                  <a:gd name="csX29" fmla="*/ 26369 w 27353"/>
                  <a:gd name="csY29" fmla="*/ 0 h 38130"/>
                  <a:gd name="csX30" fmla="*/ 24997 w 27353"/>
                  <a:gd name="csY30" fmla="*/ 1475 h 38130"/>
                  <a:gd name="csX31" fmla="*/ 23146 w 27353"/>
                  <a:gd name="csY31" fmla="*/ 4560 h 38130"/>
                  <a:gd name="csX32" fmla="*/ 20745 w 27353"/>
                  <a:gd name="csY32" fmla="*/ 7612 h 38130"/>
                  <a:gd name="csX33" fmla="*/ 20197 w 27353"/>
                  <a:gd name="csY33" fmla="*/ 8230 h 38130"/>
                  <a:gd name="csX34" fmla="*/ 19717 w 27353"/>
                  <a:gd name="csY34" fmla="*/ 8778 h 38130"/>
                  <a:gd name="csX35" fmla="*/ 19031 w 27353"/>
                  <a:gd name="csY35" fmla="*/ 9533 h 38130"/>
                  <a:gd name="csX36" fmla="*/ 18825 w 27353"/>
                  <a:gd name="csY36" fmla="*/ 9738 h 38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27353" h="38130">
                    <a:moveTo>
                      <a:pt x="18757" y="9670"/>
                    </a:moveTo>
                    <a:cubicBezTo>
                      <a:pt x="16734" y="11796"/>
                      <a:pt x="14436" y="13716"/>
                      <a:pt x="12104" y="15739"/>
                    </a:cubicBezTo>
                    <a:cubicBezTo>
                      <a:pt x="10939" y="16768"/>
                      <a:pt x="9738" y="17796"/>
                      <a:pt x="8607" y="18928"/>
                    </a:cubicBezTo>
                    <a:cubicBezTo>
                      <a:pt x="7441" y="20025"/>
                      <a:pt x="6309" y="21225"/>
                      <a:pt x="5246" y="22528"/>
                    </a:cubicBezTo>
                    <a:cubicBezTo>
                      <a:pt x="4218" y="23797"/>
                      <a:pt x="3189" y="25169"/>
                      <a:pt x="2366" y="26643"/>
                    </a:cubicBezTo>
                    <a:cubicBezTo>
                      <a:pt x="1509" y="28118"/>
                      <a:pt x="823" y="29730"/>
                      <a:pt x="480" y="31375"/>
                    </a:cubicBezTo>
                    <a:cubicBezTo>
                      <a:pt x="377" y="31684"/>
                      <a:pt x="274" y="32267"/>
                      <a:pt x="171" y="32953"/>
                    </a:cubicBezTo>
                    <a:cubicBezTo>
                      <a:pt x="137" y="33295"/>
                      <a:pt x="68" y="33673"/>
                      <a:pt x="34" y="34050"/>
                    </a:cubicBezTo>
                    <a:cubicBezTo>
                      <a:pt x="0" y="34427"/>
                      <a:pt x="0" y="34839"/>
                      <a:pt x="0" y="35216"/>
                    </a:cubicBezTo>
                    <a:cubicBezTo>
                      <a:pt x="0" y="35593"/>
                      <a:pt x="34" y="35970"/>
                      <a:pt x="103" y="36313"/>
                    </a:cubicBezTo>
                    <a:cubicBezTo>
                      <a:pt x="103" y="36485"/>
                      <a:pt x="171" y="36656"/>
                      <a:pt x="171" y="36793"/>
                    </a:cubicBezTo>
                    <a:cubicBezTo>
                      <a:pt x="206" y="36965"/>
                      <a:pt x="240" y="37102"/>
                      <a:pt x="308" y="37239"/>
                    </a:cubicBezTo>
                    <a:cubicBezTo>
                      <a:pt x="514" y="37788"/>
                      <a:pt x="754" y="38096"/>
                      <a:pt x="1063" y="38130"/>
                    </a:cubicBezTo>
                    <a:cubicBezTo>
                      <a:pt x="1406" y="38130"/>
                      <a:pt x="1715" y="37822"/>
                      <a:pt x="2023" y="37308"/>
                    </a:cubicBezTo>
                    <a:cubicBezTo>
                      <a:pt x="2160" y="37033"/>
                      <a:pt x="2332" y="36759"/>
                      <a:pt x="2503" y="36416"/>
                    </a:cubicBezTo>
                    <a:cubicBezTo>
                      <a:pt x="2572" y="36244"/>
                      <a:pt x="2640" y="36073"/>
                      <a:pt x="2743" y="35902"/>
                    </a:cubicBezTo>
                    <a:cubicBezTo>
                      <a:pt x="2846" y="35730"/>
                      <a:pt x="2915" y="35559"/>
                      <a:pt x="3018" y="35387"/>
                    </a:cubicBezTo>
                    <a:cubicBezTo>
                      <a:pt x="3189" y="35044"/>
                      <a:pt x="3360" y="34701"/>
                      <a:pt x="3532" y="34359"/>
                    </a:cubicBezTo>
                    <a:cubicBezTo>
                      <a:pt x="3703" y="34016"/>
                      <a:pt x="3909" y="33707"/>
                      <a:pt x="4046" y="33398"/>
                    </a:cubicBezTo>
                    <a:cubicBezTo>
                      <a:pt x="4218" y="33090"/>
                      <a:pt x="4389" y="32815"/>
                      <a:pt x="4526" y="32610"/>
                    </a:cubicBezTo>
                    <a:cubicBezTo>
                      <a:pt x="4663" y="32370"/>
                      <a:pt x="4766" y="32198"/>
                      <a:pt x="4869" y="32061"/>
                    </a:cubicBezTo>
                    <a:cubicBezTo>
                      <a:pt x="6309" y="29969"/>
                      <a:pt x="7989" y="27981"/>
                      <a:pt x="9841" y="26026"/>
                    </a:cubicBezTo>
                    <a:cubicBezTo>
                      <a:pt x="10767" y="25066"/>
                      <a:pt x="11727" y="24140"/>
                      <a:pt x="12721" y="23180"/>
                    </a:cubicBezTo>
                    <a:cubicBezTo>
                      <a:pt x="13716" y="22254"/>
                      <a:pt x="14745" y="21328"/>
                      <a:pt x="15773" y="20402"/>
                    </a:cubicBezTo>
                    <a:cubicBezTo>
                      <a:pt x="17248" y="19065"/>
                      <a:pt x="18791" y="17659"/>
                      <a:pt x="20265" y="16082"/>
                    </a:cubicBezTo>
                    <a:cubicBezTo>
                      <a:pt x="21740" y="14505"/>
                      <a:pt x="23146" y="12790"/>
                      <a:pt x="24311" y="10938"/>
                    </a:cubicBezTo>
                    <a:cubicBezTo>
                      <a:pt x="24552" y="10561"/>
                      <a:pt x="25032" y="9807"/>
                      <a:pt x="25580" y="8778"/>
                    </a:cubicBezTo>
                    <a:cubicBezTo>
                      <a:pt x="26095" y="7784"/>
                      <a:pt x="26643" y="6481"/>
                      <a:pt x="26986" y="5212"/>
                    </a:cubicBezTo>
                    <a:cubicBezTo>
                      <a:pt x="27329" y="3909"/>
                      <a:pt x="27432" y="2606"/>
                      <a:pt x="27295" y="1612"/>
                    </a:cubicBezTo>
                    <a:cubicBezTo>
                      <a:pt x="27158" y="617"/>
                      <a:pt x="26780" y="34"/>
                      <a:pt x="26369" y="0"/>
                    </a:cubicBezTo>
                    <a:cubicBezTo>
                      <a:pt x="25889" y="0"/>
                      <a:pt x="25477" y="617"/>
                      <a:pt x="24997" y="1475"/>
                    </a:cubicBezTo>
                    <a:cubicBezTo>
                      <a:pt x="24517" y="2332"/>
                      <a:pt x="23900" y="3463"/>
                      <a:pt x="23146" y="4560"/>
                    </a:cubicBezTo>
                    <a:cubicBezTo>
                      <a:pt x="22391" y="5658"/>
                      <a:pt x="21534" y="6721"/>
                      <a:pt x="20745" y="7612"/>
                    </a:cubicBezTo>
                    <a:cubicBezTo>
                      <a:pt x="20540" y="7818"/>
                      <a:pt x="20368" y="8058"/>
                      <a:pt x="20197" y="8230"/>
                    </a:cubicBezTo>
                    <a:cubicBezTo>
                      <a:pt x="20025" y="8435"/>
                      <a:pt x="19854" y="8607"/>
                      <a:pt x="19717" y="8778"/>
                    </a:cubicBezTo>
                    <a:cubicBezTo>
                      <a:pt x="19408" y="9121"/>
                      <a:pt x="19168" y="9361"/>
                      <a:pt x="19031" y="9533"/>
                    </a:cubicBezTo>
                    <a:lnTo>
                      <a:pt x="18825" y="9738"/>
                    </a:lnTo>
                    <a:close/>
                  </a:path>
                </a:pathLst>
              </a:custGeom>
              <a:grpFill/>
              <a:ln w="3429" cap="flat">
                <a:noFill/>
                <a:prstDash val="solid"/>
                <a:miter/>
              </a:ln>
            </p:spPr>
            <p:txBody>
              <a:bodyPr/>
              <a:lstStyle/>
              <a:p>
                <a:endParaRPr lang="en-US"/>
              </a:p>
            </p:txBody>
          </p:sp>
          <p:sp>
            <p:nvSpPr>
              <p:cNvPr id="1264" name="Freeform 1263">
                <a:extLst>
                  <a:ext uri="{FF2B5EF4-FFF2-40B4-BE49-F238E27FC236}">
                    <a16:creationId xmlns:a16="http://schemas.microsoft.com/office/drawing/2014/main" id="{082E711C-4F17-82D9-A90F-8FF649795262}"/>
                  </a:ext>
                </a:extLst>
              </p:cNvPr>
              <p:cNvSpPr/>
              <p:nvPr/>
            </p:nvSpPr>
            <p:spPr>
              <a:xfrm>
                <a:off x="4600873" y="4221877"/>
                <a:ext cx="17562" cy="20348"/>
              </a:xfrm>
              <a:custGeom>
                <a:avLst/>
                <a:gdLst>
                  <a:gd name="csX0" fmla="*/ 11604 w 17562"/>
                  <a:gd name="csY0" fmla="*/ 5154 h 20348"/>
                  <a:gd name="csX1" fmla="*/ 10060 w 17562"/>
                  <a:gd name="csY1" fmla="*/ 6663 h 20348"/>
                  <a:gd name="csX2" fmla="*/ 8312 w 17562"/>
                  <a:gd name="csY2" fmla="*/ 7897 h 20348"/>
                  <a:gd name="csX3" fmla="*/ 3957 w 17562"/>
                  <a:gd name="csY3" fmla="*/ 10709 h 20348"/>
                  <a:gd name="csX4" fmla="*/ 2791 w 17562"/>
                  <a:gd name="csY4" fmla="*/ 11703 h 20348"/>
                  <a:gd name="csX5" fmla="*/ 1660 w 17562"/>
                  <a:gd name="csY5" fmla="*/ 12938 h 20348"/>
                  <a:gd name="csX6" fmla="*/ 219 w 17562"/>
                  <a:gd name="csY6" fmla="*/ 15955 h 20348"/>
                  <a:gd name="csX7" fmla="*/ 48 w 17562"/>
                  <a:gd name="csY7" fmla="*/ 17018 h 20348"/>
                  <a:gd name="csX8" fmla="*/ 82 w 17562"/>
                  <a:gd name="csY8" fmla="*/ 18561 h 20348"/>
                  <a:gd name="csX9" fmla="*/ 288 w 17562"/>
                  <a:gd name="csY9" fmla="*/ 19316 h 20348"/>
                  <a:gd name="csX10" fmla="*/ 631 w 17562"/>
                  <a:gd name="csY10" fmla="*/ 19899 h 20348"/>
                  <a:gd name="csX11" fmla="*/ 1488 w 17562"/>
                  <a:gd name="csY11" fmla="*/ 20345 h 20348"/>
                  <a:gd name="csX12" fmla="*/ 2311 w 17562"/>
                  <a:gd name="csY12" fmla="*/ 19727 h 20348"/>
                  <a:gd name="csX13" fmla="*/ 3031 w 17562"/>
                  <a:gd name="csY13" fmla="*/ 18733 h 20348"/>
                  <a:gd name="csX14" fmla="*/ 4334 w 17562"/>
                  <a:gd name="csY14" fmla="*/ 17293 h 20348"/>
                  <a:gd name="csX15" fmla="*/ 5843 w 17562"/>
                  <a:gd name="csY15" fmla="*/ 16195 h 20348"/>
                  <a:gd name="csX16" fmla="*/ 6631 w 17562"/>
                  <a:gd name="csY16" fmla="*/ 15716 h 20348"/>
                  <a:gd name="csX17" fmla="*/ 7489 w 17562"/>
                  <a:gd name="csY17" fmla="*/ 15201 h 20348"/>
                  <a:gd name="csX18" fmla="*/ 11535 w 17562"/>
                  <a:gd name="csY18" fmla="*/ 12801 h 20348"/>
                  <a:gd name="csX19" fmla="*/ 13112 w 17562"/>
                  <a:gd name="csY19" fmla="*/ 11600 h 20348"/>
                  <a:gd name="csX20" fmla="*/ 14552 w 17562"/>
                  <a:gd name="csY20" fmla="*/ 10126 h 20348"/>
                  <a:gd name="csX21" fmla="*/ 16610 w 17562"/>
                  <a:gd name="csY21" fmla="*/ 6629 h 20348"/>
                  <a:gd name="csX22" fmla="*/ 17536 w 17562"/>
                  <a:gd name="csY22" fmla="*/ 3062 h 20348"/>
                  <a:gd name="csX23" fmla="*/ 17364 w 17562"/>
                  <a:gd name="csY23" fmla="*/ 1005 h 20348"/>
                  <a:gd name="csX24" fmla="*/ 16439 w 17562"/>
                  <a:gd name="csY24" fmla="*/ 10 h 20348"/>
                  <a:gd name="csX25" fmla="*/ 15067 w 17562"/>
                  <a:gd name="csY25" fmla="*/ 696 h 20348"/>
                  <a:gd name="csX26" fmla="*/ 13764 w 17562"/>
                  <a:gd name="csY26" fmla="*/ 2342 h 20348"/>
                  <a:gd name="csX27" fmla="*/ 11672 w 17562"/>
                  <a:gd name="csY27" fmla="*/ 5051 h 20348"/>
                  <a:gd name="csX28" fmla="*/ 11569 w 17562"/>
                  <a:gd name="csY28" fmla="*/ 5154 h 20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7562" h="20348">
                    <a:moveTo>
                      <a:pt x="11604" y="5154"/>
                    </a:moveTo>
                    <a:cubicBezTo>
                      <a:pt x="11123" y="5703"/>
                      <a:pt x="10609" y="6217"/>
                      <a:pt x="10060" y="6663"/>
                    </a:cubicBezTo>
                    <a:cubicBezTo>
                      <a:pt x="9512" y="7109"/>
                      <a:pt x="8963" y="7520"/>
                      <a:pt x="8312" y="7897"/>
                    </a:cubicBezTo>
                    <a:cubicBezTo>
                      <a:pt x="7043" y="8686"/>
                      <a:pt x="5500" y="9475"/>
                      <a:pt x="3957" y="10709"/>
                    </a:cubicBezTo>
                    <a:cubicBezTo>
                      <a:pt x="3580" y="11017"/>
                      <a:pt x="3168" y="11326"/>
                      <a:pt x="2791" y="11703"/>
                    </a:cubicBezTo>
                    <a:cubicBezTo>
                      <a:pt x="2380" y="12081"/>
                      <a:pt x="2002" y="12492"/>
                      <a:pt x="1660" y="12938"/>
                    </a:cubicBezTo>
                    <a:cubicBezTo>
                      <a:pt x="974" y="13829"/>
                      <a:pt x="425" y="14858"/>
                      <a:pt x="219" y="15955"/>
                    </a:cubicBezTo>
                    <a:cubicBezTo>
                      <a:pt x="185" y="16161"/>
                      <a:pt x="82" y="16573"/>
                      <a:pt x="48" y="17018"/>
                    </a:cubicBezTo>
                    <a:cubicBezTo>
                      <a:pt x="-21" y="17498"/>
                      <a:pt x="-21" y="18047"/>
                      <a:pt x="82" y="18561"/>
                    </a:cubicBezTo>
                    <a:cubicBezTo>
                      <a:pt x="116" y="18836"/>
                      <a:pt x="219" y="19076"/>
                      <a:pt x="288" y="19316"/>
                    </a:cubicBezTo>
                    <a:cubicBezTo>
                      <a:pt x="391" y="19556"/>
                      <a:pt x="494" y="19727"/>
                      <a:pt x="631" y="19899"/>
                    </a:cubicBezTo>
                    <a:cubicBezTo>
                      <a:pt x="905" y="20207"/>
                      <a:pt x="1179" y="20379"/>
                      <a:pt x="1488" y="20345"/>
                    </a:cubicBezTo>
                    <a:cubicBezTo>
                      <a:pt x="1831" y="20310"/>
                      <a:pt x="2105" y="20036"/>
                      <a:pt x="2311" y="19727"/>
                    </a:cubicBezTo>
                    <a:cubicBezTo>
                      <a:pt x="2551" y="19419"/>
                      <a:pt x="2791" y="19042"/>
                      <a:pt x="3031" y="18733"/>
                    </a:cubicBezTo>
                    <a:cubicBezTo>
                      <a:pt x="3511" y="18081"/>
                      <a:pt x="4094" y="17498"/>
                      <a:pt x="4334" y="17293"/>
                    </a:cubicBezTo>
                    <a:cubicBezTo>
                      <a:pt x="4814" y="16881"/>
                      <a:pt x="5329" y="16538"/>
                      <a:pt x="5843" y="16195"/>
                    </a:cubicBezTo>
                    <a:cubicBezTo>
                      <a:pt x="6117" y="16024"/>
                      <a:pt x="6357" y="15852"/>
                      <a:pt x="6631" y="15716"/>
                    </a:cubicBezTo>
                    <a:cubicBezTo>
                      <a:pt x="6906" y="15544"/>
                      <a:pt x="7215" y="15372"/>
                      <a:pt x="7489" y="15201"/>
                    </a:cubicBezTo>
                    <a:cubicBezTo>
                      <a:pt x="8689" y="14515"/>
                      <a:pt x="10060" y="13761"/>
                      <a:pt x="11535" y="12801"/>
                    </a:cubicBezTo>
                    <a:cubicBezTo>
                      <a:pt x="12049" y="12458"/>
                      <a:pt x="12598" y="12046"/>
                      <a:pt x="13112" y="11600"/>
                    </a:cubicBezTo>
                    <a:cubicBezTo>
                      <a:pt x="13627" y="11155"/>
                      <a:pt x="14107" y="10640"/>
                      <a:pt x="14552" y="10126"/>
                    </a:cubicBezTo>
                    <a:cubicBezTo>
                      <a:pt x="15410" y="9063"/>
                      <a:pt x="16130" y="7897"/>
                      <a:pt x="16610" y="6629"/>
                    </a:cubicBezTo>
                    <a:cubicBezTo>
                      <a:pt x="16816" y="6148"/>
                      <a:pt x="17433" y="4571"/>
                      <a:pt x="17536" y="3062"/>
                    </a:cubicBezTo>
                    <a:cubicBezTo>
                      <a:pt x="17604" y="2308"/>
                      <a:pt x="17536" y="1554"/>
                      <a:pt x="17364" y="1005"/>
                    </a:cubicBezTo>
                    <a:cubicBezTo>
                      <a:pt x="17159" y="456"/>
                      <a:pt x="16884" y="79"/>
                      <a:pt x="16439" y="10"/>
                    </a:cubicBezTo>
                    <a:cubicBezTo>
                      <a:pt x="15958" y="-58"/>
                      <a:pt x="15513" y="216"/>
                      <a:pt x="15067" y="696"/>
                    </a:cubicBezTo>
                    <a:cubicBezTo>
                      <a:pt x="14621" y="1142"/>
                      <a:pt x="14175" y="1759"/>
                      <a:pt x="13764" y="2342"/>
                    </a:cubicBezTo>
                    <a:cubicBezTo>
                      <a:pt x="12907" y="3542"/>
                      <a:pt x="11947" y="4708"/>
                      <a:pt x="11672" y="5051"/>
                    </a:cubicBezTo>
                    <a:lnTo>
                      <a:pt x="11569" y="5154"/>
                    </a:lnTo>
                    <a:close/>
                  </a:path>
                </a:pathLst>
              </a:custGeom>
              <a:grpFill/>
              <a:ln w="3429" cap="flat">
                <a:noFill/>
                <a:prstDash val="solid"/>
                <a:miter/>
              </a:ln>
            </p:spPr>
            <p:txBody>
              <a:bodyPr/>
              <a:lstStyle/>
              <a:p>
                <a:endParaRPr lang="en-US"/>
              </a:p>
            </p:txBody>
          </p:sp>
          <p:sp>
            <p:nvSpPr>
              <p:cNvPr id="1265" name="Freeform 1264">
                <a:extLst>
                  <a:ext uri="{FF2B5EF4-FFF2-40B4-BE49-F238E27FC236}">
                    <a16:creationId xmlns:a16="http://schemas.microsoft.com/office/drawing/2014/main" id="{ABF50DDF-CAEA-91C5-7E9D-C3180AFE715A}"/>
                  </a:ext>
                </a:extLst>
              </p:cNvPr>
              <p:cNvSpPr/>
              <p:nvPr/>
            </p:nvSpPr>
            <p:spPr>
              <a:xfrm>
                <a:off x="4565542" y="4244295"/>
                <a:ext cx="41676" cy="32253"/>
              </a:xfrm>
              <a:custGeom>
                <a:avLst/>
                <a:gdLst>
                  <a:gd name="csX0" fmla="*/ 32978 w 41676"/>
                  <a:gd name="csY0" fmla="*/ 13254 h 32253"/>
                  <a:gd name="csX1" fmla="*/ 26361 w 41676"/>
                  <a:gd name="csY1" fmla="*/ 21381 h 32253"/>
                  <a:gd name="csX2" fmla="*/ 24406 w 41676"/>
                  <a:gd name="csY2" fmla="*/ 22889 h 32253"/>
                  <a:gd name="csX3" fmla="*/ 23892 w 41676"/>
                  <a:gd name="csY3" fmla="*/ 23233 h 32253"/>
                  <a:gd name="csX4" fmla="*/ 23377 w 41676"/>
                  <a:gd name="csY4" fmla="*/ 23541 h 32253"/>
                  <a:gd name="csX5" fmla="*/ 22863 w 41676"/>
                  <a:gd name="csY5" fmla="*/ 23815 h 32253"/>
                  <a:gd name="csX6" fmla="*/ 22349 w 41676"/>
                  <a:gd name="csY6" fmla="*/ 24090 h 32253"/>
                  <a:gd name="csX7" fmla="*/ 17754 w 41676"/>
                  <a:gd name="csY7" fmla="*/ 25530 h 32253"/>
                  <a:gd name="csX8" fmla="*/ 12439 w 41676"/>
                  <a:gd name="csY8" fmla="*/ 26250 h 32253"/>
                  <a:gd name="csX9" fmla="*/ 6712 w 41676"/>
                  <a:gd name="csY9" fmla="*/ 27416 h 32253"/>
                  <a:gd name="csX10" fmla="*/ 4895 w 41676"/>
                  <a:gd name="csY10" fmla="*/ 28033 h 32253"/>
                  <a:gd name="csX11" fmla="*/ 2460 w 41676"/>
                  <a:gd name="csY11" fmla="*/ 29199 h 32253"/>
                  <a:gd name="csX12" fmla="*/ 540 w 41676"/>
                  <a:gd name="csY12" fmla="*/ 30742 h 32253"/>
                  <a:gd name="csX13" fmla="*/ 60 w 41676"/>
                  <a:gd name="csY13" fmla="*/ 31976 h 32253"/>
                  <a:gd name="csX14" fmla="*/ 1466 w 41676"/>
                  <a:gd name="csY14" fmla="*/ 32217 h 32253"/>
                  <a:gd name="csX15" fmla="*/ 4004 w 41676"/>
                  <a:gd name="csY15" fmla="*/ 31805 h 32253"/>
                  <a:gd name="csX16" fmla="*/ 6781 w 41676"/>
                  <a:gd name="csY16" fmla="*/ 31496 h 32253"/>
                  <a:gd name="csX17" fmla="*/ 8735 w 41676"/>
                  <a:gd name="csY17" fmla="*/ 31428 h 32253"/>
                  <a:gd name="csX18" fmla="*/ 13742 w 41676"/>
                  <a:gd name="csY18" fmla="*/ 31462 h 32253"/>
                  <a:gd name="csX19" fmla="*/ 19194 w 41676"/>
                  <a:gd name="csY19" fmla="*/ 31085 h 32253"/>
                  <a:gd name="csX20" fmla="*/ 22040 w 41676"/>
                  <a:gd name="csY20" fmla="*/ 30468 h 32253"/>
                  <a:gd name="csX21" fmla="*/ 24886 w 41676"/>
                  <a:gd name="csY21" fmla="*/ 29404 h 32253"/>
                  <a:gd name="csX22" fmla="*/ 26258 w 41676"/>
                  <a:gd name="csY22" fmla="*/ 28685 h 32253"/>
                  <a:gd name="csX23" fmla="*/ 27526 w 41676"/>
                  <a:gd name="csY23" fmla="*/ 27896 h 32253"/>
                  <a:gd name="csX24" fmla="*/ 29858 w 41676"/>
                  <a:gd name="csY24" fmla="*/ 26147 h 32253"/>
                  <a:gd name="csX25" fmla="*/ 35276 w 41676"/>
                  <a:gd name="csY25" fmla="*/ 19975 h 32253"/>
                  <a:gd name="csX26" fmla="*/ 38945 w 41676"/>
                  <a:gd name="csY26" fmla="*/ 12877 h 32253"/>
                  <a:gd name="csX27" fmla="*/ 39974 w 41676"/>
                  <a:gd name="csY27" fmla="*/ 10134 h 32253"/>
                  <a:gd name="csX28" fmla="*/ 41140 w 41676"/>
                  <a:gd name="csY28" fmla="*/ 5950 h 32253"/>
                  <a:gd name="csX29" fmla="*/ 41105 w 41676"/>
                  <a:gd name="csY29" fmla="*/ 18 h 32253"/>
                  <a:gd name="csX30" fmla="*/ 39391 w 41676"/>
                  <a:gd name="csY30" fmla="*/ 1630 h 32253"/>
                  <a:gd name="csX31" fmla="*/ 37196 w 41676"/>
                  <a:gd name="csY31" fmla="*/ 5779 h 32253"/>
                  <a:gd name="csX32" fmla="*/ 34865 w 41676"/>
                  <a:gd name="csY32" fmla="*/ 10237 h 32253"/>
                  <a:gd name="csX33" fmla="*/ 33253 w 41676"/>
                  <a:gd name="csY33" fmla="*/ 13014 h 32253"/>
                  <a:gd name="csX34" fmla="*/ 33081 w 41676"/>
                  <a:gd name="csY34" fmla="*/ 13323 h 32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1676" h="32253">
                    <a:moveTo>
                      <a:pt x="32978" y="13254"/>
                    </a:moveTo>
                    <a:cubicBezTo>
                      <a:pt x="31127" y="16340"/>
                      <a:pt x="28898" y="19186"/>
                      <a:pt x="26361" y="21381"/>
                    </a:cubicBezTo>
                    <a:cubicBezTo>
                      <a:pt x="25709" y="21930"/>
                      <a:pt x="25057" y="22444"/>
                      <a:pt x="24406" y="22889"/>
                    </a:cubicBezTo>
                    <a:lnTo>
                      <a:pt x="23892" y="23233"/>
                    </a:lnTo>
                    <a:cubicBezTo>
                      <a:pt x="23892" y="23233"/>
                      <a:pt x="23549" y="23438"/>
                      <a:pt x="23377" y="23541"/>
                    </a:cubicBezTo>
                    <a:cubicBezTo>
                      <a:pt x="23206" y="23644"/>
                      <a:pt x="23034" y="23747"/>
                      <a:pt x="22863" y="23815"/>
                    </a:cubicBezTo>
                    <a:cubicBezTo>
                      <a:pt x="22691" y="23918"/>
                      <a:pt x="22520" y="23987"/>
                      <a:pt x="22349" y="24090"/>
                    </a:cubicBezTo>
                    <a:cubicBezTo>
                      <a:pt x="20977" y="24741"/>
                      <a:pt x="19434" y="25187"/>
                      <a:pt x="17754" y="25530"/>
                    </a:cubicBezTo>
                    <a:cubicBezTo>
                      <a:pt x="16108" y="25839"/>
                      <a:pt x="14325" y="26010"/>
                      <a:pt x="12439" y="26250"/>
                    </a:cubicBezTo>
                    <a:cubicBezTo>
                      <a:pt x="10553" y="26490"/>
                      <a:pt x="8598" y="26798"/>
                      <a:pt x="6712" y="27416"/>
                    </a:cubicBezTo>
                    <a:cubicBezTo>
                      <a:pt x="6335" y="27519"/>
                      <a:pt x="5684" y="27724"/>
                      <a:pt x="4895" y="28033"/>
                    </a:cubicBezTo>
                    <a:cubicBezTo>
                      <a:pt x="4106" y="28342"/>
                      <a:pt x="3249" y="28753"/>
                      <a:pt x="2460" y="29199"/>
                    </a:cubicBezTo>
                    <a:cubicBezTo>
                      <a:pt x="1672" y="29679"/>
                      <a:pt x="986" y="30227"/>
                      <a:pt x="540" y="30742"/>
                    </a:cubicBezTo>
                    <a:cubicBezTo>
                      <a:pt x="94" y="31256"/>
                      <a:pt x="-111" y="31702"/>
                      <a:pt x="60" y="31976"/>
                    </a:cubicBezTo>
                    <a:cubicBezTo>
                      <a:pt x="232" y="32285"/>
                      <a:pt x="746" y="32285"/>
                      <a:pt x="1466" y="32217"/>
                    </a:cubicBezTo>
                    <a:cubicBezTo>
                      <a:pt x="2186" y="32114"/>
                      <a:pt x="3078" y="31942"/>
                      <a:pt x="4004" y="31805"/>
                    </a:cubicBezTo>
                    <a:cubicBezTo>
                      <a:pt x="4929" y="31668"/>
                      <a:pt x="5924" y="31565"/>
                      <a:pt x="6781" y="31496"/>
                    </a:cubicBezTo>
                    <a:cubicBezTo>
                      <a:pt x="7638" y="31428"/>
                      <a:pt x="8358" y="31428"/>
                      <a:pt x="8735" y="31428"/>
                    </a:cubicBezTo>
                    <a:cubicBezTo>
                      <a:pt x="10347" y="31428"/>
                      <a:pt x="11993" y="31462"/>
                      <a:pt x="13742" y="31462"/>
                    </a:cubicBezTo>
                    <a:cubicBezTo>
                      <a:pt x="15491" y="31462"/>
                      <a:pt x="17308" y="31359"/>
                      <a:pt x="19194" y="31085"/>
                    </a:cubicBezTo>
                    <a:cubicBezTo>
                      <a:pt x="20120" y="30948"/>
                      <a:pt x="21080" y="30742"/>
                      <a:pt x="22040" y="30468"/>
                    </a:cubicBezTo>
                    <a:cubicBezTo>
                      <a:pt x="23000" y="30193"/>
                      <a:pt x="23960" y="29850"/>
                      <a:pt x="24886" y="29404"/>
                    </a:cubicBezTo>
                    <a:cubicBezTo>
                      <a:pt x="25366" y="29199"/>
                      <a:pt x="25812" y="28959"/>
                      <a:pt x="26258" y="28685"/>
                    </a:cubicBezTo>
                    <a:cubicBezTo>
                      <a:pt x="26669" y="28410"/>
                      <a:pt x="27115" y="28170"/>
                      <a:pt x="27526" y="27896"/>
                    </a:cubicBezTo>
                    <a:cubicBezTo>
                      <a:pt x="28349" y="27347"/>
                      <a:pt x="29104" y="26764"/>
                      <a:pt x="29858" y="26147"/>
                    </a:cubicBezTo>
                    <a:cubicBezTo>
                      <a:pt x="31984" y="24364"/>
                      <a:pt x="33767" y="22238"/>
                      <a:pt x="35276" y="19975"/>
                    </a:cubicBezTo>
                    <a:cubicBezTo>
                      <a:pt x="36785" y="17712"/>
                      <a:pt x="37985" y="15277"/>
                      <a:pt x="38945" y="12877"/>
                    </a:cubicBezTo>
                    <a:cubicBezTo>
                      <a:pt x="39117" y="12397"/>
                      <a:pt x="39528" y="11402"/>
                      <a:pt x="39974" y="10134"/>
                    </a:cubicBezTo>
                    <a:cubicBezTo>
                      <a:pt x="40385" y="8899"/>
                      <a:pt x="40831" y="7391"/>
                      <a:pt x="41140" y="5950"/>
                    </a:cubicBezTo>
                    <a:cubicBezTo>
                      <a:pt x="41791" y="3036"/>
                      <a:pt x="41928" y="258"/>
                      <a:pt x="41105" y="18"/>
                    </a:cubicBezTo>
                    <a:cubicBezTo>
                      <a:pt x="40660" y="-119"/>
                      <a:pt x="40077" y="533"/>
                      <a:pt x="39391" y="1630"/>
                    </a:cubicBezTo>
                    <a:cubicBezTo>
                      <a:pt x="38739" y="2727"/>
                      <a:pt x="37985" y="4201"/>
                      <a:pt x="37196" y="5779"/>
                    </a:cubicBezTo>
                    <a:cubicBezTo>
                      <a:pt x="36407" y="7322"/>
                      <a:pt x="35585" y="8933"/>
                      <a:pt x="34865" y="10237"/>
                    </a:cubicBezTo>
                    <a:cubicBezTo>
                      <a:pt x="34144" y="11540"/>
                      <a:pt x="33527" y="12568"/>
                      <a:pt x="33253" y="13014"/>
                    </a:cubicBezTo>
                    <a:lnTo>
                      <a:pt x="33081" y="13323"/>
                    </a:lnTo>
                    <a:close/>
                  </a:path>
                </a:pathLst>
              </a:custGeom>
              <a:grpFill/>
              <a:ln w="3429" cap="flat">
                <a:noFill/>
                <a:prstDash val="solid"/>
                <a:miter/>
              </a:ln>
            </p:spPr>
            <p:txBody>
              <a:bodyPr/>
              <a:lstStyle/>
              <a:p>
                <a:endParaRPr lang="en-US"/>
              </a:p>
            </p:txBody>
          </p:sp>
          <p:sp>
            <p:nvSpPr>
              <p:cNvPr id="1266" name="Freeform 1265">
                <a:extLst>
                  <a:ext uri="{FF2B5EF4-FFF2-40B4-BE49-F238E27FC236}">
                    <a16:creationId xmlns:a16="http://schemas.microsoft.com/office/drawing/2014/main" id="{F3774EBC-6EC0-4DAC-12A9-B3640C2AA6B7}"/>
                  </a:ext>
                </a:extLst>
              </p:cNvPr>
              <p:cNvSpPr/>
              <p:nvPr/>
            </p:nvSpPr>
            <p:spPr>
              <a:xfrm>
                <a:off x="4536648" y="4278637"/>
                <a:ext cx="21286" cy="16169"/>
              </a:xfrm>
              <a:custGeom>
                <a:avLst/>
                <a:gdLst>
                  <a:gd name="csX0" fmla="*/ 7112 w 21286"/>
                  <a:gd name="csY0" fmla="*/ 13682 h 16169"/>
                  <a:gd name="csX1" fmla="*/ 11844 w 21286"/>
                  <a:gd name="csY1" fmla="*/ 12070 h 16169"/>
                  <a:gd name="csX2" fmla="*/ 17090 w 21286"/>
                  <a:gd name="csY2" fmla="*/ 9533 h 16169"/>
                  <a:gd name="csX3" fmla="*/ 19490 w 21286"/>
                  <a:gd name="csY3" fmla="*/ 7338 h 16169"/>
                  <a:gd name="csX4" fmla="*/ 20999 w 21286"/>
                  <a:gd name="csY4" fmla="*/ 4389 h 16169"/>
                  <a:gd name="csX5" fmla="*/ 21102 w 21286"/>
                  <a:gd name="csY5" fmla="*/ 3943 h 16169"/>
                  <a:gd name="csX6" fmla="*/ 21205 w 21286"/>
                  <a:gd name="csY6" fmla="*/ 3326 h 16169"/>
                  <a:gd name="csX7" fmla="*/ 21273 w 21286"/>
                  <a:gd name="csY7" fmla="*/ 1817 h 16169"/>
                  <a:gd name="csX8" fmla="*/ 20862 w 21286"/>
                  <a:gd name="csY8" fmla="*/ 514 h 16169"/>
                  <a:gd name="csX9" fmla="*/ 20073 w 21286"/>
                  <a:gd name="csY9" fmla="*/ 0 h 16169"/>
                  <a:gd name="csX10" fmla="*/ 19147 w 21286"/>
                  <a:gd name="csY10" fmla="*/ 514 h 16169"/>
                  <a:gd name="csX11" fmla="*/ 18736 w 21286"/>
                  <a:gd name="csY11" fmla="*/ 960 h 16169"/>
                  <a:gd name="csX12" fmla="*/ 18324 w 21286"/>
                  <a:gd name="csY12" fmla="*/ 1440 h 16169"/>
                  <a:gd name="csX13" fmla="*/ 16918 w 21286"/>
                  <a:gd name="csY13" fmla="*/ 2880 h 16169"/>
                  <a:gd name="csX14" fmla="*/ 13695 w 21286"/>
                  <a:gd name="csY14" fmla="*/ 4938 h 16169"/>
                  <a:gd name="csX15" fmla="*/ 9855 w 21286"/>
                  <a:gd name="csY15" fmla="*/ 6583 h 16169"/>
                  <a:gd name="csX16" fmla="*/ 6666 w 21286"/>
                  <a:gd name="csY16" fmla="*/ 7886 h 16169"/>
                  <a:gd name="csX17" fmla="*/ 3408 w 21286"/>
                  <a:gd name="csY17" fmla="*/ 9944 h 16169"/>
                  <a:gd name="csX18" fmla="*/ 2277 w 21286"/>
                  <a:gd name="csY18" fmla="*/ 10938 h 16169"/>
                  <a:gd name="csX19" fmla="*/ 802 w 21286"/>
                  <a:gd name="csY19" fmla="*/ 12721 h 16169"/>
                  <a:gd name="csX20" fmla="*/ 13 w 21286"/>
                  <a:gd name="csY20" fmla="*/ 14779 h 16169"/>
                  <a:gd name="csX21" fmla="*/ 82 w 21286"/>
                  <a:gd name="csY21" fmla="*/ 15567 h 16169"/>
                  <a:gd name="csX22" fmla="*/ 459 w 21286"/>
                  <a:gd name="csY22" fmla="*/ 16047 h 16169"/>
                  <a:gd name="csX23" fmla="*/ 1145 w 21286"/>
                  <a:gd name="csY23" fmla="*/ 16150 h 16169"/>
                  <a:gd name="csX24" fmla="*/ 1522 w 21286"/>
                  <a:gd name="csY24" fmla="*/ 16047 h 16169"/>
                  <a:gd name="csX25" fmla="*/ 1934 w 21286"/>
                  <a:gd name="csY25" fmla="*/ 15911 h 16169"/>
                  <a:gd name="csX26" fmla="*/ 3785 w 21286"/>
                  <a:gd name="csY26" fmla="*/ 15053 h 16169"/>
                  <a:gd name="csX27" fmla="*/ 6940 w 21286"/>
                  <a:gd name="csY27" fmla="*/ 13682 h 16169"/>
                  <a:gd name="csX28" fmla="*/ 7077 w 21286"/>
                  <a:gd name="csY28" fmla="*/ 13613 h 16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1286" h="16169">
                    <a:moveTo>
                      <a:pt x="7112" y="13682"/>
                    </a:moveTo>
                    <a:cubicBezTo>
                      <a:pt x="8552" y="13099"/>
                      <a:pt x="10129" y="12653"/>
                      <a:pt x="11844" y="12070"/>
                    </a:cubicBezTo>
                    <a:cubicBezTo>
                      <a:pt x="13524" y="11487"/>
                      <a:pt x="15341" y="10767"/>
                      <a:pt x="17090" y="9533"/>
                    </a:cubicBezTo>
                    <a:cubicBezTo>
                      <a:pt x="17947" y="8915"/>
                      <a:pt x="18770" y="8195"/>
                      <a:pt x="19490" y="7338"/>
                    </a:cubicBezTo>
                    <a:cubicBezTo>
                      <a:pt x="20176" y="6481"/>
                      <a:pt x="20725" y="5486"/>
                      <a:pt x="20999" y="4389"/>
                    </a:cubicBezTo>
                    <a:cubicBezTo>
                      <a:pt x="20999" y="4286"/>
                      <a:pt x="21068" y="4149"/>
                      <a:pt x="21102" y="3943"/>
                    </a:cubicBezTo>
                    <a:cubicBezTo>
                      <a:pt x="21136" y="3772"/>
                      <a:pt x="21205" y="3566"/>
                      <a:pt x="21205" y="3326"/>
                    </a:cubicBezTo>
                    <a:cubicBezTo>
                      <a:pt x="21273" y="2880"/>
                      <a:pt x="21308" y="2331"/>
                      <a:pt x="21273" y="1817"/>
                    </a:cubicBezTo>
                    <a:cubicBezTo>
                      <a:pt x="21239" y="1303"/>
                      <a:pt x="21068" y="823"/>
                      <a:pt x="20862" y="514"/>
                    </a:cubicBezTo>
                    <a:cubicBezTo>
                      <a:pt x="20656" y="171"/>
                      <a:pt x="20382" y="0"/>
                      <a:pt x="20073" y="0"/>
                    </a:cubicBezTo>
                    <a:cubicBezTo>
                      <a:pt x="19730" y="0"/>
                      <a:pt x="19422" y="206"/>
                      <a:pt x="19147" y="514"/>
                    </a:cubicBezTo>
                    <a:cubicBezTo>
                      <a:pt x="19010" y="651"/>
                      <a:pt x="18873" y="823"/>
                      <a:pt x="18736" y="960"/>
                    </a:cubicBezTo>
                    <a:cubicBezTo>
                      <a:pt x="18599" y="1131"/>
                      <a:pt x="18462" y="1303"/>
                      <a:pt x="18324" y="1440"/>
                    </a:cubicBezTo>
                    <a:cubicBezTo>
                      <a:pt x="17776" y="2092"/>
                      <a:pt x="17158" y="2675"/>
                      <a:pt x="16918" y="2880"/>
                    </a:cubicBezTo>
                    <a:cubicBezTo>
                      <a:pt x="15890" y="3669"/>
                      <a:pt x="14827" y="4355"/>
                      <a:pt x="13695" y="4938"/>
                    </a:cubicBezTo>
                    <a:cubicBezTo>
                      <a:pt x="12529" y="5521"/>
                      <a:pt x="11226" y="6069"/>
                      <a:pt x="9855" y="6583"/>
                    </a:cubicBezTo>
                    <a:cubicBezTo>
                      <a:pt x="8860" y="6961"/>
                      <a:pt x="7763" y="7372"/>
                      <a:pt x="6666" y="7886"/>
                    </a:cubicBezTo>
                    <a:cubicBezTo>
                      <a:pt x="5568" y="8435"/>
                      <a:pt x="4437" y="9121"/>
                      <a:pt x="3408" y="9944"/>
                    </a:cubicBezTo>
                    <a:cubicBezTo>
                      <a:pt x="3202" y="10115"/>
                      <a:pt x="2791" y="10458"/>
                      <a:pt x="2277" y="10938"/>
                    </a:cubicBezTo>
                    <a:cubicBezTo>
                      <a:pt x="1797" y="11418"/>
                      <a:pt x="1248" y="12036"/>
                      <a:pt x="802" y="12721"/>
                    </a:cubicBezTo>
                    <a:cubicBezTo>
                      <a:pt x="391" y="13407"/>
                      <a:pt x="82" y="14162"/>
                      <a:pt x="13" y="14779"/>
                    </a:cubicBezTo>
                    <a:cubicBezTo>
                      <a:pt x="-21" y="15088"/>
                      <a:pt x="13" y="15362"/>
                      <a:pt x="82" y="15567"/>
                    </a:cubicBezTo>
                    <a:cubicBezTo>
                      <a:pt x="151" y="15773"/>
                      <a:pt x="288" y="15945"/>
                      <a:pt x="459" y="16047"/>
                    </a:cubicBezTo>
                    <a:cubicBezTo>
                      <a:pt x="665" y="16185"/>
                      <a:pt x="905" y="16185"/>
                      <a:pt x="1145" y="16150"/>
                    </a:cubicBezTo>
                    <a:cubicBezTo>
                      <a:pt x="1282" y="16150"/>
                      <a:pt x="1385" y="16116"/>
                      <a:pt x="1522" y="16047"/>
                    </a:cubicBezTo>
                    <a:cubicBezTo>
                      <a:pt x="1659" y="16013"/>
                      <a:pt x="1797" y="15945"/>
                      <a:pt x="1934" y="15911"/>
                    </a:cubicBezTo>
                    <a:cubicBezTo>
                      <a:pt x="2517" y="15670"/>
                      <a:pt x="3134" y="15362"/>
                      <a:pt x="3785" y="15053"/>
                    </a:cubicBezTo>
                    <a:cubicBezTo>
                      <a:pt x="5054" y="14436"/>
                      <a:pt x="6494" y="13853"/>
                      <a:pt x="6940" y="13682"/>
                    </a:cubicBezTo>
                    <a:lnTo>
                      <a:pt x="7077" y="13613"/>
                    </a:lnTo>
                    <a:close/>
                  </a:path>
                </a:pathLst>
              </a:custGeom>
              <a:grpFill/>
              <a:ln w="3429" cap="flat">
                <a:noFill/>
                <a:prstDash val="solid"/>
                <a:miter/>
              </a:ln>
            </p:spPr>
            <p:txBody>
              <a:bodyPr/>
              <a:lstStyle/>
              <a:p>
                <a:endParaRPr lang="en-US"/>
              </a:p>
            </p:txBody>
          </p:sp>
          <p:sp>
            <p:nvSpPr>
              <p:cNvPr id="1267" name="Freeform 1266">
                <a:extLst>
                  <a:ext uri="{FF2B5EF4-FFF2-40B4-BE49-F238E27FC236}">
                    <a16:creationId xmlns:a16="http://schemas.microsoft.com/office/drawing/2014/main" id="{E8206A2B-5F69-358C-CC6A-149EF2946938}"/>
                  </a:ext>
                </a:extLst>
              </p:cNvPr>
              <p:cNvSpPr/>
              <p:nvPr/>
            </p:nvSpPr>
            <p:spPr>
              <a:xfrm>
                <a:off x="4524337" y="4260752"/>
                <a:ext cx="35303" cy="22376"/>
              </a:xfrm>
              <a:custGeom>
                <a:avLst/>
                <a:gdLst>
                  <a:gd name="csX0" fmla="*/ 10199 w 35303"/>
                  <a:gd name="csY0" fmla="*/ 16753 h 22376"/>
                  <a:gd name="csX1" fmla="*/ 13800 w 35303"/>
                  <a:gd name="csY1" fmla="*/ 15690 h 22376"/>
                  <a:gd name="csX2" fmla="*/ 17572 w 35303"/>
                  <a:gd name="csY2" fmla="*/ 15382 h 22376"/>
                  <a:gd name="csX3" fmla="*/ 22303 w 35303"/>
                  <a:gd name="csY3" fmla="*/ 14970 h 22376"/>
                  <a:gd name="csX4" fmla="*/ 27173 w 35303"/>
                  <a:gd name="csY4" fmla="*/ 12981 h 22376"/>
                  <a:gd name="csX5" fmla="*/ 30979 w 35303"/>
                  <a:gd name="csY5" fmla="*/ 9793 h 22376"/>
                  <a:gd name="csX6" fmla="*/ 33585 w 35303"/>
                  <a:gd name="csY6" fmla="*/ 5952 h 22376"/>
                  <a:gd name="csX7" fmla="*/ 34922 w 35303"/>
                  <a:gd name="csY7" fmla="*/ 2866 h 22376"/>
                  <a:gd name="csX8" fmla="*/ 34956 w 35303"/>
                  <a:gd name="csY8" fmla="*/ 88 h 22376"/>
                  <a:gd name="csX9" fmla="*/ 32179 w 35303"/>
                  <a:gd name="csY9" fmla="*/ 1632 h 22376"/>
                  <a:gd name="csX10" fmla="*/ 29539 w 35303"/>
                  <a:gd name="csY10" fmla="*/ 4169 h 22376"/>
                  <a:gd name="csX11" fmla="*/ 26795 w 35303"/>
                  <a:gd name="csY11" fmla="*/ 6432 h 22376"/>
                  <a:gd name="csX12" fmla="*/ 23949 w 35303"/>
                  <a:gd name="csY12" fmla="*/ 8215 h 22376"/>
                  <a:gd name="csX13" fmla="*/ 21035 w 35303"/>
                  <a:gd name="csY13" fmla="*/ 9244 h 22376"/>
                  <a:gd name="csX14" fmla="*/ 17674 w 35303"/>
                  <a:gd name="csY14" fmla="*/ 9552 h 22376"/>
                  <a:gd name="csX15" fmla="*/ 14657 w 35303"/>
                  <a:gd name="csY15" fmla="*/ 9793 h 22376"/>
                  <a:gd name="csX16" fmla="*/ 13834 w 35303"/>
                  <a:gd name="csY16" fmla="*/ 9929 h 22376"/>
                  <a:gd name="csX17" fmla="*/ 13045 w 35303"/>
                  <a:gd name="csY17" fmla="*/ 10101 h 22376"/>
                  <a:gd name="csX18" fmla="*/ 11468 w 35303"/>
                  <a:gd name="csY18" fmla="*/ 10547 h 22376"/>
                  <a:gd name="csX19" fmla="*/ 5742 w 35303"/>
                  <a:gd name="csY19" fmla="*/ 13530 h 22376"/>
                  <a:gd name="csX20" fmla="*/ 4987 w 35303"/>
                  <a:gd name="csY20" fmla="*/ 14113 h 22376"/>
                  <a:gd name="csX21" fmla="*/ 4473 w 35303"/>
                  <a:gd name="csY21" fmla="*/ 14525 h 22376"/>
                  <a:gd name="csX22" fmla="*/ 3924 w 35303"/>
                  <a:gd name="csY22" fmla="*/ 15039 h 22376"/>
                  <a:gd name="csX23" fmla="*/ 2724 w 35303"/>
                  <a:gd name="csY23" fmla="*/ 16273 h 22376"/>
                  <a:gd name="csX24" fmla="*/ 2141 w 35303"/>
                  <a:gd name="csY24" fmla="*/ 16959 h 22376"/>
                  <a:gd name="csX25" fmla="*/ 1867 w 35303"/>
                  <a:gd name="csY25" fmla="*/ 17302 h 22376"/>
                  <a:gd name="csX26" fmla="*/ 1592 w 35303"/>
                  <a:gd name="csY26" fmla="*/ 17679 h 22376"/>
                  <a:gd name="csX27" fmla="*/ 152 w 35303"/>
                  <a:gd name="csY27" fmla="*/ 20560 h 22376"/>
                  <a:gd name="csX28" fmla="*/ 324 w 35303"/>
                  <a:gd name="csY28" fmla="*/ 22274 h 22376"/>
                  <a:gd name="csX29" fmla="*/ 1112 w 35303"/>
                  <a:gd name="csY29" fmla="*/ 22274 h 22376"/>
                  <a:gd name="csX30" fmla="*/ 2175 w 35303"/>
                  <a:gd name="csY30" fmla="*/ 21691 h 22376"/>
                  <a:gd name="csX31" fmla="*/ 4953 w 35303"/>
                  <a:gd name="csY31" fmla="*/ 19702 h 22376"/>
                  <a:gd name="csX32" fmla="*/ 7970 w 35303"/>
                  <a:gd name="csY32" fmla="*/ 17851 h 22376"/>
                  <a:gd name="csX33" fmla="*/ 8622 w 35303"/>
                  <a:gd name="csY33" fmla="*/ 17508 h 22376"/>
                  <a:gd name="csX34" fmla="*/ 9205 w 35303"/>
                  <a:gd name="csY34" fmla="*/ 17233 h 22376"/>
                  <a:gd name="csX35" fmla="*/ 9993 w 35303"/>
                  <a:gd name="csY35" fmla="*/ 16856 h 22376"/>
                  <a:gd name="csX36" fmla="*/ 10233 w 35303"/>
                  <a:gd name="csY36" fmla="*/ 16753 h 22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35303" h="22376">
                    <a:moveTo>
                      <a:pt x="10199" y="16753"/>
                    </a:moveTo>
                    <a:cubicBezTo>
                      <a:pt x="11365" y="16273"/>
                      <a:pt x="12565" y="15896"/>
                      <a:pt x="13800" y="15690"/>
                    </a:cubicBezTo>
                    <a:cubicBezTo>
                      <a:pt x="15034" y="15450"/>
                      <a:pt x="16166" y="15382"/>
                      <a:pt x="17572" y="15382"/>
                    </a:cubicBezTo>
                    <a:cubicBezTo>
                      <a:pt x="18977" y="15348"/>
                      <a:pt x="20555" y="15348"/>
                      <a:pt x="22303" y="14970"/>
                    </a:cubicBezTo>
                    <a:cubicBezTo>
                      <a:pt x="24052" y="14593"/>
                      <a:pt x="25698" y="13873"/>
                      <a:pt x="27173" y="12981"/>
                    </a:cubicBezTo>
                    <a:cubicBezTo>
                      <a:pt x="28613" y="12090"/>
                      <a:pt x="29882" y="10993"/>
                      <a:pt x="30979" y="9793"/>
                    </a:cubicBezTo>
                    <a:cubicBezTo>
                      <a:pt x="32076" y="8592"/>
                      <a:pt x="32968" y="7289"/>
                      <a:pt x="33585" y="5952"/>
                    </a:cubicBezTo>
                    <a:cubicBezTo>
                      <a:pt x="33859" y="5438"/>
                      <a:pt x="34511" y="4135"/>
                      <a:pt x="34922" y="2866"/>
                    </a:cubicBezTo>
                    <a:cubicBezTo>
                      <a:pt x="35334" y="1597"/>
                      <a:pt x="35505" y="431"/>
                      <a:pt x="34956" y="88"/>
                    </a:cubicBezTo>
                    <a:cubicBezTo>
                      <a:pt x="34374" y="-289"/>
                      <a:pt x="33276" y="603"/>
                      <a:pt x="32179" y="1632"/>
                    </a:cubicBezTo>
                    <a:cubicBezTo>
                      <a:pt x="31082" y="2660"/>
                      <a:pt x="29985" y="3792"/>
                      <a:pt x="29539" y="4169"/>
                    </a:cubicBezTo>
                    <a:cubicBezTo>
                      <a:pt x="28613" y="4958"/>
                      <a:pt x="27721" y="5746"/>
                      <a:pt x="26795" y="6432"/>
                    </a:cubicBezTo>
                    <a:cubicBezTo>
                      <a:pt x="25870" y="7118"/>
                      <a:pt x="24909" y="7735"/>
                      <a:pt x="23949" y="8215"/>
                    </a:cubicBezTo>
                    <a:cubicBezTo>
                      <a:pt x="22989" y="8695"/>
                      <a:pt x="22029" y="9072"/>
                      <a:pt x="21035" y="9244"/>
                    </a:cubicBezTo>
                    <a:cubicBezTo>
                      <a:pt x="20075" y="9449"/>
                      <a:pt x="18943" y="9484"/>
                      <a:pt x="17674" y="9552"/>
                    </a:cubicBezTo>
                    <a:cubicBezTo>
                      <a:pt x="16748" y="9587"/>
                      <a:pt x="15754" y="9621"/>
                      <a:pt x="14657" y="9793"/>
                    </a:cubicBezTo>
                    <a:lnTo>
                      <a:pt x="13834" y="9929"/>
                    </a:lnTo>
                    <a:cubicBezTo>
                      <a:pt x="13560" y="9998"/>
                      <a:pt x="13285" y="10032"/>
                      <a:pt x="13045" y="10101"/>
                    </a:cubicBezTo>
                    <a:cubicBezTo>
                      <a:pt x="12497" y="10204"/>
                      <a:pt x="11982" y="10375"/>
                      <a:pt x="11468" y="10547"/>
                    </a:cubicBezTo>
                    <a:cubicBezTo>
                      <a:pt x="9376" y="11198"/>
                      <a:pt x="7422" y="12261"/>
                      <a:pt x="5742" y="13530"/>
                    </a:cubicBezTo>
                    <a:cubicBezTo>
                      <a:pt x="5570" y="13667"/>
                      <a:pt x="5330" y="13873"/>
                      <a:pt x="4987" y="14113"/>
                    </a:cubicBezTo>
                    <a:cubicBezTo>
                      <a:pt x="4816" y="14250"/>
                      <a:pt x="4644" y="14387"/>
                      <a:pt x="4473" y="14525"/>
                    </a:cubicBezTo>
                    <a:cubicBezTo>
                      <a:pt x="4301" y="14696"/>
                      <a:pt x="4095" y="14867"/>
                      <a:pt x="3924" y="15039"/>
                    </a:cubicBezTo>
                    <a:cubicBezTo>
                      <a:pt x="3513" y="15382"/>
                      <a:pt x="3135" y="15828"/>
                      <a:pt x="2724" y="16273"/>
                    </a:cubicBezTo>
                    <a:cubicBezTo>
                      <a:pt x="2518" y="16513"/>
                      <a:pt x="2347" y="16753"/>
                      <a:pt x="2141" y="16959"/>
                    </a:cubicBezTo>
                    <a:lnTo>
                      <a:pt x="1867" y="17302"/>
                    </a:lnTo>
                    <a:cubicBezTo>
                      <a:pt x="1867" y="17302"/>
                      <a:pt x="1695" y="17542"/>
                      <a:pt x="1592" y="17679"/>
                    </a:cubicBezTo>
                    <a:cubicBezTo>
                      <a:pt x="906" y="18674"/>
                      <a:pt x="392" y="19736"/>
                      <a:pt x="152" y="20560"/>
                    </a:cubicBezTo>
                    <a:cubicBezTo>
                      <a:pt x="-88" y="21417"/>
                      <a:pt x="-54" y="22034"/>
                      <a:pt x="324" y="22274"/>
                    </a:cubicBezTo>
                    <a:cubicBezTo>
                      <a:pt x="529" y="22411"/>
                      <a:pt x="804" y="22411"/>
                      <a:pt x="1112" y="22274"/>
                    </a:cubicBezTo>
                    <a:cubicBezTo>
                      <a:pt x="1421" y="22171"/>
                      <a:pt x="1764" y="21931"/>
                      <a:pt x="2175" y="21691"/>
                    </a:cubicBezTo>
                    <a:cubicBezTo>
                      <a:pt x="2964" y="21142"/>
                      <a:pt x="3924" y="20422"/>
                      <a:pt x="4953" y="19702"/>
                    </a:cubicBezTo>
                    <a:cubicBezTo>
                      <a:pt x="5982" y="18982"/>
                      <a:pt x="7045" y="18331"/>
                      <a:pt x="7970" y="17851"/>
                    </a:cubicBezTo>
                    <a:cubicBezTo>
                      <a:pt x="8210" y="17713"/>
                      <a:pt x="8416" y="17610"/>
                      <a:pt x="8622" y="17508"/>
                    </a:cubicBezTo>
                    <a:cubicBezTo>
                      <a:pt x="8827" y="17405"/>
                      <a:pt x="8999" y="17302"/>
                      <a:pt x="9205" y="17233"/>
                    </a:cubicBezTo>
                    <a:cubicBezTo>
                      <a:pt x="9548" y="17062"/>
                      <a:pt x="9822" y="16959"/>
                      <a:pt x="9993" y="16856"/>
                    </a:cubicBezTo>
                    <a:cubicBezTo>
                      <a:pt x="10062" y="16856"/>
                      <a:pt x="10131" y="16787"/>
                      <a:pt x="10233" y="16753"/>
                    </a:cubicBezTo>
                    <a:close/>
                  </a:path>
                </a:pathLst>
              </a:custGeom>
              <a:grpFill/>
              <a:ln w="3429" cap="flat">
                <a:noFill/>
                <a:prstDash val="solid"/>
                <a:miter/>
              </a:ln>
            </p:spPr>
            <p:txBody>
              <a:bodyPr/>
              <a:lstStyle/>
              <a:p>
                <a:endParaRPr lang="en-US"/>
              </a:p>
            </p:txBody>
          </p:sp>
          <p:sp>
            <p:nvSpPr>
              <p:cNvPr id="1268" name="Freeform 1267">
                <a:extLst>
                  <a:ext uri="{FF2B5EF4-FFF2-40B4-BE49-F238E27FC236}">
                    <a16:creationId xmlns:a16="http://schemas.microsoft.com/office/drawing/2014/main" id="{23F92C19-53AF-A09D-DEC9-4B8994F71B82}"/>
                  </a:ext>
                </a:extLst>
              </p:cNvPr>
              <p:cNvSpPr/>
              <p:nvPr/>
            </p:nvSpPr>
            <p:spPr>
              <a:xfrm>
                <a:off x="4570011" y="4208226"/>
                <a:ext cx="7146" cy="15766"/>
              </a:xfrm>
              <a:custGeom>
                <a:avLst/>
                <a:gdLst>
                  <a:gd name="csX0" fmla="*/ 1593 w 7146"/>
                  <a:gd name="csY0" fmla="*/ 2997 h 15766"/>
                  <a:gd name="csX1" fmla="*/ 975 w 7146"/>
                  <a:gd name="csY1" fmla="*/ 3957 h 15766"/>
                  <a:gd name="csX2" fmla="*/ 701 w 7146"/>
                  <a:gd name="csY2" fmla="*/ 4540 h 15766"/>
                  <a:gd name="csX3" fmla="*/ 461 w 7146"/>
                  <a:gd name="csY3" fmla="*/ 5157 h 15766"/>
                  <a:gd name="csX4" fmla="*/ 15 w 7146"/>
                  <a:gd name="csY4" fmla="*/ 7557 h 15766"/>
                  <a:gd name="csX5" fmla="*/ 15 w 7146"/>
                  <a:gd name="csY5" fmla="*/ 9512 h 15766"/>
                  <a:gd name="csX6" fmla="*/ 84 w 7146"/>
                  <a:gd name="csY6" fmla="*/ 10986 h 15766"/>
                  <a:gd name="csX7" fmla="*/ 118 w 7146"/>
                  <a:gd name="csY7" fmla="*/ 12598 h 15766"/>
                  <a:gd name="csX8" fmla="*/ 290 w 7146"/>
                  <a:gd name="csY8" fmla="*/ 13215 h 15766"/>
                  <a:gd name="csX9" fmla="*/ 290 w 7146"/>
                  <a:gd name="csY9" fmla="*/ 13798 h 15766"/>
                  <a:gd name="csX10" fmla="*/ 255 w 7146"/>
                  <a:gd name="csY10" fmla="*/ 14621 h 15766"/>
                  <a:gd name="csX11" fmla="*/ 667 w 7146"/>
                  <a:gd name="csY11" fmla="*/ 15478 h 15766"/>
                  <a:gd name="csX12" fmla="*/ 1181 w 7146"/>
                  <a:gd name="csY12" fmla="*/ 15718 h 15766"/>
                  <a:gd name="csX13" fmla="*/ 1833 w 7146"/>
                  <a:gd name="csY13" fmla="*/ 15752 h 15766"/>
                  <a:gd name="csX14" fmla="*/ 3101 w 7146"/>
                  <a:gd name="csY14" fmla="*/ 15307 h 15766"/>
                  <a:gd name="csX15" fmla="*/ 3547 w 7146"/>
                  <a:gd name="csY15" fmla="*/ 14998 h 15766"/>
                  <a:gd name="csX16" fmla="*/ 3856 w 7146"/>
                  <a:gd name="csY16" fmla="*/ 14758 h 15766"/>
                  <a:gd name="csX17" fmla="*/ 5193 w 7146"/>
                  <a:gd name="csY17" fmla="*/ 12975 h 15766"/>
                  <a:gd name="csX18" fmla="*/ 5570 w 7146"/>
                  <a:gd name="csY18" fmla="*/ 11912 h 15766"/>
                  <a:gd name="csX19" fmla="*/ 5673 w 7146"/>
                  <a:gd name="csY19" fmla="*/ 11329 h 15766"/>
                  <a:gd name="csX20" fmla="*/ 5673 w 7146"/>
                  <a:gd name="csY20" fmla="*/ 11055 h 15766"/>
                  <a:gd name="csX21" fmla="*/ 5742 w 7146"/>
                  <a:gd name="csY21" fmla="*/ 10815 h 15766"/>
                  <a:gd name="csX22" fmla="*/ 5810 w 7146"/>
                  <a:gd name="csY22" fmla="*/ 7591 h 15766"/>
                  <a:gd name="csX23" fmla="*/ 5879 w 7146"/>
                  <a:gd name="csY23" fmla="*/ 6871 h 15766"/>
                  <a:gd name="csX24" fmla="*/ 5948 w 7146"/>
                  <a:gd name="csY24" fmla="*/ 6357 h 15766"/>
                  <a:gd name="csX25" fmla="*/ 6359 w 7146"/>
                  <a:gd name="csY25" fmla="*/ 4848 h 15766"/>
                  <a:gd name="csX26" fmla="*/ 6462 w 7146"/>
                  <a:gd name="csY26" fmla="*/ 4540 h 15766"/>
                  <a:gd name="csX27" fmla="*/ 6668 w 7146"/>
                  <a:gd name="csY27" fmla="*/ 4026 h 15766"/>
                  <a:gd name="csX28" fmla="*/ 7079 w 7146"/>
                  <a:gd name="csY28" fmla="*/ 2517 h 15766"/>
                  <a:gd name="csX29" fmla="*/ 6976 w 7146"/>
                  <a:gd name="csY29" fmla="*/ 836 h 15766"/>
                  <a:gd name="csX30" fmla="*/ 6599 w 7146"/>
                  <a:gd name="csY30" fmla="*/ 253 h 15766"/>
                  <a:gd name="csX31" fmla="*/ 6050 w 7146"/>
                  <a:gd name="csY31" fmla="*/ 13 h 15766"/>
                  <a:gd name="csX32" fmla="*/ 5364 w 7146"/>
                  <a:gd name="csY32" fmla="*/ 82 h 15766"/>
                  <a:gd name="csX33" fmla="*/ 4747 w 7146"/>
                  <a:gd name="csY33" fmla="*/ 356 h 15766"/>
                  <a:gd name="csX34" fmla="*/ 3547 w 7146"/>
                  <a:gd name="csY34" fmla="*/ 1111 h 15766"/>
                  <a:gd name="csX35" fmla="*/ 2381 w 7146"/>
                  <a:gd name="csY35" fmla="*/ 2105 h 15766"/>
                  <a:gd name="csX36" fmla="*/ 1627 w 7146"/>
                  <a:gd name="csY36" fmla="*/ 2962 h 15766"/>
                  <a:gd name="csX37" fmla="*/ 1558 w 7146"/>
                  <a:gd name="csY37" fmla="*/ 3065 h 15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146" h="15766">
                    <a:moveTo>
                      <a:pt x="1593" y="2997"/>
                    </a:moveTo>
                    <a:cubicBezTo>
                      <a:pt x="1387" y="3305"/>
                      <a:pt x="1181" y="3614"/>
                      <a:pt x="975" y="3957"/>
                    </a:cubicBezTo>
                    <a:cubicBezTo>
                      <a:pt x="873" y="4128"/>
                      <a:pt x="770" y="4334"/>
                      <a:pt x="701" y="4540"/>
                    </a:cubicBezTo>
                    <a:cubicBezTo>
                      <a:pt x="598" y="4746"/>
                      <a:pt x="530" y="4951"/>
                      <a:pt x="461" y="5157"/>
                    </a:cubicBezTo>
                    <a:cubicBezTo>
                      <a:pt x="187" y="5980"/>
                      <a:pt x="84" y="6803"/>
                      <a:pt x="15" y="7557"/>
                    </a:cubicBezTo>
                    <a:cubicBezTo>
                      <a:pt x="-19" y="8312"/>
                      <a:pt x="15" y="8929"/>
                      <a:pt x="15" y="9512"/>
                    </a:cubicBezTo>
                    <a:lnTo>
                      <a:pt x="84" y="10986"/>
                    </a:lnTo>
                    <a:cubicBezTo>
                      <a:pt x="84" y="11569"/>
                      <a:pt x="-88" y="12084"/>
                      <a:pt x="118" y="12598"/>
                    </a:cubicBezTo>
                    <a:cubicBezTo>
                      <a:pt x="118" y="12701"/>
                      <a:pt x="221" y="12907"/>
                      <a:pt x="290" y="13215"/>
                    </a:cubicBezTo>
                    <a:cubicBezTo>
                      <a:pt x="324" y="13352"/>
                      <a:pt x="324" y="13558"/>
                      <a:pt x="290" y="13798"/>
                    </a:cubicBezTo>
                    <a:cubicBezTo>
                      <a:pt x="290" y="14004"/>
                      <a:pt x="221" y="14313"/>
                      <a:pt x="255" y="14621"/>
                    </a:cubicBezTo>
                    <a:cubicBezTo>
                      <a:pt x="255" y="14964"/>
                      <a:pt x="393" y="15238"/>
                      <a:pt x="667" y="15478"/>
                    </a:cubicBezTo>
                    <a:cubicBezTo>
                      <a:pt x="804" y="15581"/>
                      <a:pt x="975" y="15650"/>
                      <a:pt x="1181" y="15718"/>
                    </a:cubicBezTo>
                    <a:cubicBezTo>
                      <a:pt x="1387" y="15752"/>
                      <a:pt x="1593" y="15787"/>
                      <a:pt x="1833" y="15752"/>
                    </a:cubicBezTo>
                    <a:cubicBezTo>
                      <a:pt x="2313" y="15718"/>
                      <a:pt x="2724" y="15513"/>
                      <a:pt x="3101" y="15307"/>
                    </a:cubicBezTo>
                    <a:cubicBezTo>
                      <a:pt x="3273" y="15204"/>
                      <a:pt x="3444" y="15101"/>
                      <a:pt x="3547" y="14998"/>
                    </a:cubicBezTo>
                    <a:cubicBezTo>
                      <a:pt x="3684" y="14895"/>
                      <a:pt x="3787" y="14827"/>
                      <a:pt x="3856" y="14758"/>
                    </a:cubicBezTo>
                    <a:cubicBezTo>
                      <a:pt x="4439" y="14278"/>
                      <a:pt x="4885" y="13661"/>
                      <a:pt x="5193" y="12975"/>
                    </a:cubicBezTo>
                    <a:cubicBezTo>
                      <a:pt x="5364" y="12632"/>
                      <a:pt x="5467" y="12289"/>
                      <a:pt x="5570" y="11912"/>
                    </a:cubicBezTo>
                    <a:cubicBezTo>
                      <a:pt x="5605" y="11741"/>
                      <a:pt x="5673" y="11535"/>
                      <a:pt x="5673" y="11329"/>
                    </a:cubicBezTo>
                    <a:lnTo>
                      <a:pt x="5673" y="11055"/>
                    </a:lnTo>
                    <a:cubicBezTo>
                      <a:pt x="5673" y="11055"/>
                      <a:pt x="5742" y="10815"/>
                      <a:pt x="5742" y="10815"/>
                    </a:cubicBezTo>
                    <a:cubicBezTo>
                      <a:pt x="5879" y="9478"/>
                      <a:pt x="5742" y="8380"/>
                      <a:pt x="5810" y="7591"/>
                    </a:cubicBezTo>
                    <a:cubicBezTo>
                      <a:pt x="5810" y="7317"/>
                      <a:pt x="5845" y="7077"/>
                      <a:pt x="5879" y="6871"/>
                    </a:cubicBezTo>
                    <a:cubicBezTo>
                      <a:pt x="5879" y="6700"/>
                      <a:pt x="5913" y="6529"/>
                      <a:pt x="5948" y="6357"/>
                    </a:cubicBezTo>
                    <a:cubicBezTo>
                      <a:pt x="5982" y="6049"/>
                      <a:pt x="6119" y="5534"/>
                      <a:pt x="6359" y="4848"/>
                    </a:cubicBezTo>
                    <a:cubicBezTo>
                      <a:pt x="6359" y="4780"/>
                      <a:pt x="6427" y="4677"/>
                      <a:pt x="6462" y="4540"/>
                    </a:cubicBezTo>
                    <a:cubicBezTo>
                      <a:pt x="6530" y="4403"/>
                      <a:pt x="6565" y="4231"/>
                      <a:pt x="6668" y="4026"/>
                    </a:cubicBezTo>
                    <a:cubicBezTo>
                      <a:pt x="6805" y="3648"/>
                      <a:pt x="6976" y="3100"/>
                      <a:pt x="7079" y="2517"/>
                    </a:cubicBezTo>
                    <a:cubicBezTo>
                      <a:pt x="7182" y="1934"/>
                      <a:pt x="7182" y="1317"/>
                      <a:pt x="6976" y="836"/>
                    </a:cubicBezTo>
                    <a:cubicBezTo>
                      <a:pt x="6908" y="597"/>
                      <a:pt x="6770" y="391"/>
                      <a:pt x="6599" y="253"/>
                    </a:cubicBezTo>
                    <a:cubicBezTo>
                      <a:pt x="6427" y="116"/>
                      <a:pt x="6256" y="13"/>
                      <a:pt x="6050" y="13"/>
                    </a:cubicBezTo>
                    <a:cubicBezTo>
                      <a:pt x="5810" y="-21"/>
                      <a:pt x="5570" y="13"/>
                      <a:pt x="5364" y="82"/>
                    </a:cubicBezTo>
                    <a:cubicBezTo>
                      <a:pt x="5159" y="151"/>
                      <a:pt x="4953" y="253"/>
                      <a:pt x="4747" y="356"/>
                    </a:cubicBezTo>
                    <a:cubicBezTo>
                      <a:pt x="4336" y="562"/>
                      <a:pt x="3959" y="802"/>
                      <a:pt x="3547" y="1111"/>
                    </a:cubicBezTo>
                    <a:cubicBezTo>
                      <a:pt x="3136" y="1385"/>
                      <a:pt x="2724" y="1762"/>
                      <a:pt x="2381" y="2105"/>
                    </a:cubicBezTo>
                    <a:cubicBezTo>
                      <a:pt x="2038" y="2448"/>
                      <a:pt x="1764" y="2825"/>
                      <a:pt x="1627" y="2962"/>
                    </a:cubicBezTo>
                    <a:lnTo>
                      <a:pt x="1558" y="3065"/>
                    </a:lnTo>
                    <a:close/>
                  </a:path>
                </a:pathLst>
              </a:custGeom>
              <a:grpFill/>
              <a:ln w="3429" cap="flat">
                <a:noFill/>
                <a:prstDash val="solid"/>
                <a:miter/>
              </a:ln>
            </p:spPr>
            <p:txBody>
              <a:bodyPr/>
              <a:lstStyle/>
              <a:p>
                <a:endParaRPr lang="en-US"/>
              </a:p>
            </p:txBody>
          </p:sp>
          <p:sp>
            <p:nvSpPr>
              <p:cNvPr id="1269" name="Freeform 1268">
                <a:extLst>
                  <a:ext uri="{FF2B5EF4-FFF2-40B4-BE49-F238E27FC236}">
                    <a16:creationId xmlns:a16="http://schemas.microsoft.com/office/drawing/2014/main" id="{D5315FCD-FC07-013D-B269-61658FC1E9C9}"/>
                  </a:ext>
                </a:extLst>
              </p:cNvPr>
              <p:cNvSpPr/>
              <p:nvPr/>
            </p:nvSpPr>
            <p:spPr>
              <a:xfrm>
                <a:off x="4566880" y="4212066"/>
                <a:ext cx="32431" cy="53958"/>
              </a:xfrm>
              <a:custGeom>
                <a:avLst/>
                <a:gdLst>
                  <a:gd name="csX0" fmla="*/ 23034 w 32431"/>
                  <a:gd name="csY0" fmla="*/ 13833 h 53958"/>
                  <a:gd name="csX1" fmla="*/ 17753 w 32431"/>
                  <a:gd name="csY1" fmla="*/ 17365 h 53958"/>
                  <a:gd name="csX2" fmla="*/ 12233 w 32431"/>
                  <a:gd name="csY2" fmla="*/ 21788 h 53958"/>
                  <a:gd name="csX3" fmla="*/ 9867 w 32431"/>
                  <a:gd name="csY3" fmla="*/ 24840 h 53958"/>
                  <a:gd name="csX4" fmla="*/ 8289 w 32431"/>
                  <a:gd name="csY4" fmla="*/ 28475 h 53958"/>
                  <a:gd name="csX5" fmla="*/ 7089 w 32431"/>
                  <a:gd name="csY5" fmla="*/ 35367 h 53958"/>
                  <a:gd name="csX6" fmla="*/ 6644 w 32431"/>
                  <a:gd name="csY6" fmla="*/ 38316 h 53958"/>
                  <a:gd name="csX7" fmla="*/ 5923 w 32431"/>
                  <a:gd name="csY7" fmla="*/ 40990 h 53958"/>
                  <a:gd name="csX8" fmla="*/ 3626 w 32431"/>
                  <a:gd name="csY8" fmla="*/ 46237 h 53958"/>
                  <a:gd name="csX9" fmla="*/ 3249 w 32431"/>
                  <a:gd name="csY9" fmla="*/ 46923 h 53958"/>
                  <a:gd name="csX10" fmla="*/ 2700 w 32431"/>
                  <a:gd name="csY10" fmla="*/ 47882 h 53958"/>
                  <a:gd name="csX11" fmla="*/ 1363 w 32431"/>
                  <a:gd name="csY11" fmla="*/ 50214 h 53958"/>
                  <a:gd name="csX12" fmla="*/ 128 w 32431"/>
                  <a:gd name="csY12" fmla="*/ 53849 h 53958"/>
                  <a:gd name="csX13" fmla="*/ 4003 w 32431"/>
                  <a:gd name="csY13" fmla="*/ 51655 h 53958"/>
                  <a:gd name="csX14" fmla="*/ 6404 w 32431"/>
                  <a:gd name="csY14" fmla="*/ 49220 h 53958"/>
                  <a:gd name="csX15" fmla="*/ 7981 w 32431"/>
                  <a:gd name="csY15" fmla="*/ 47334 h 53958"/>
                  <a:gd name="csX16" fmla="*/ 9730 w 32431"/>
                  <a:gd name="csY16" fmla="*/ 44797 h 53958"/>
                  <a:gd name="csX17" fmla="*/ 11170 w 32431"/>
                  <a:gd name="csY17" fmla="*/ 41916 h 53958"/>
                  <a:gd name="csX18" fmla="*/ 11341 w 32431"/>
                  <a:gd name="csY18" fmla="*/ 41539 h 53958"/>
                  <a:gd name="csX19" fmla="*/ 11478 w 32431"/>
                  <a:gd name="csY19" fmla="*/ 41162 h 53958"/>
                  <a:gd name="csX20" fmla="*/ 11753 w 32431"/>
                  <a:gd name="csY20" fmla="*/ 40373 h 53958"/>
                  <a:gd name="csX21" fmla="*/ 11993 w 32431"/>
                  <a:gd name="csY21" fmla="*/ 39585 h 53958"/>
                  <a:gd name="csX22" fmla="*/ 12199 w 32431"/>
                  <a:gd name="csY22" fmla="*/ 38796 h 53958"/>
                  <a:gd name="csX23" fmla="*/ 12781 w 32431"/>
                  <a:gd name="csY23" fmla="*/ 35710 h 53958"/>
                  <a:gd name="csX24" fmla="*/ 13844 w 32431"/>
                  <a:gd name="csY24" fmla="*/ 30257 h 53958"/>
                  <a:gd name="csX25" fmla="*/ 14770 w 32431"/>
                  <a:gd name="csY25" fmla="*/ 28097 h 53958"/>
                  <a:gd name="csX26" fmla="*/ 16108 w 32431"/>
                  <a:gd name="csY26" fmla="*/ 26211 h 53958"/>
                  <a:gd name="csX27" fmla="*/ 22040 w 32431"/>
                  <a:gd name="csY27" fmla="*/ 21239 h 53958"/>
                  <a:gd name="csX28" fmla="*/ 25606 w 32431"/>
                  <a:gd name="csY28" fmla="*/ 18530 h 53958"/>
                  <a:gd name="csX29" fmla="*/ 29001 w 32431"/>
                  <a:gd name="csY29" fmla="*/ 15170 h 53958"/>
                  <a:gd name="csX30" fmla="*/ 31092 w 32431"/>
                  <a:gd name="csY30" fmla="*/ 12050 h 53958"/>
                  <a:gd name="csX31" fmla="*/ 32430 w 32431"/>
                  <a:gd name="csY31" fmla="*/ 6426 h 53958"/>
                  <a:gd name="csX32" fmla="*/ 30887 w 32431"/>
                  <a:gd name="csY32" fmla="*/ 1351 h 53958"/>
                  <a:gd name="csX33" fmla="*/ 30201 w 32431"/>
                  <a:gd name="csY33" fmla="*/ 631 h 53958"/>
                  <a:gd name="csX34" fmla="*/ 29584 w 32431"/>
                  <a:gd name="csY34" fmla="*/ 185 h 53958"/>
                  <a:gd name="csX35" fmla="*/ 28726 w 32431"/>
                  <a:gd name="csY35" fmla="*/ 82 h 53958"/>
                  <a:gd name="csX36" fmla="*/ 28932 w 32431"/>
                  <a:gd name="csY36" fmla="*/ 2585 h 53958"/>
                  <a:gd name="csX37" fmla="*/ 28486 w 32431"/>
                  <a:gd name="csY37" fmla="*/ 7180 h 53958"/>
                  <a:gd name="csX38" fmla="*/ 27389 w 32431"/>
                  <a:gd name="csY38" fmla="*/ 9478 h 53958"/>
                  <a:gd name="csX39" fmla="*/ 25880 w 32431"/>
                  <a:gd name="csY39" fmla="*/ 11364 h 53958"/>
                  <a:gd name="csX40" fmla="*/ 23308 w 32431"/>
                  <a:gd name="csY40" fmla="*/ 13627 h 53958"/>
                  <a:gd name="csX41" fmla="*/ 23000 w 32431"/>
                  <a:gd name="csY41" fmla="*/ 13867 h 539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32431" h="53958">
                    <a:moveTo>
                      <a:pt x="23034" y="13833"/>
                    </a:moveTo>
                    <a:cubicBezTo>
                      <a:pt x="21423" y="15033"/>
                      <a:pt x="19639" y="16130"/>
                      <a:pt x="17753" y="17365"/>
                    </a:cubicBezTo>
                    <a:cubicBezTo>
                      <a:pt x="15902" y="18599"/>
                      <a:pt x="13982" y="19970"/>
                      <a:pt x="12233" y="21788"/>
                    </a:cubicBezTo>
                    <a:cubicBezTo>
                      <a:pt x="11376" y="22679"/>
                      <a:pt x="10553" y="23708"/>
                      <a:pt x="9867" y="24840"/>
                    </a:cubicBezTo>
                    <a:cubicBezTo>
                      <a:pt x="9181" y="25971"/>
                      <a:pt x="8632" y="27240"/>
                      <a:pt x="8289" y="28475"/>
                    </a:cubicBezTo>
                    <a:cubicBezTo>
                      <a:pt x="7535" y="30943"/>
                      <a:pt x="7329" y="33275"/>
                      <a:pt x="7089" y="35367"/>
                    </a:cubicBezTo>
                    <a:cubicBezTo>
                      <a:pt x="6952" y="36395"/>
                      <a:pt x="6849" y="37390"/>
                      <a:pt x="6644" y="38316"/>
                    </a:cubicBezTo>
                    <a:cubicBezTo>
                      <a:pt x="6472" y="39242"/>
                      <a:pt x="6232" y="40099"/>
                      <a:pt x="5923" y="40990"/>
                    </a:cubicBezTo>
                    <a:cubicBezTo>
                      <a:pt x="5306" y="42773"/>
                      <a:pt x="4483" y="44522"/>
                      <a:pt x="3626" y="46237"/>
                    </a:cubicBezTo>
                    <a:cubicBezTo>
                      <a:pt x="3523" y="46408"/>
                      <a:pt x="3420" y="46648"/>
                      <a:pt x="3249" y="46923"/>
                    </a:cubicBezTo>
                    <a:cubicBezTo>
                      <a:pt x="3077" y="47197"/>
                      <a:pt x="2906" y="47540"/>
                      <a:pt x="2700" y="47882"/>
                    </a:cubicBezTo>
                    <a:cubicBezTo>
                      <a:pt x="2289" y="48603"/>
                      <a:pt x="1809" y="49426"/>
                      <a:pt x="1363" y="50214"/>
                    </a:cubicBezTo>
                    <a:cubicBezTo>
                      <a:pt x="471" y="51826"/>
                      <a:pt x="-317" y="53403"/>
                      <a:pt x="128" y="53849"/>
                    </a:cubicBezTo>
                    <a:cubicBezTo>
                      <a:pt x="608" y="54329"/>
                      <a:pt x="2289" y="53163"/>
                      <a:pt x="4003" y="51655"/>
                    </a:cubicBezTo>
                    <a:cubicBezTo>
                      <a:pt x="4860" y="50900"/>
                      <a:pt x="5718" y="50008"/>
                      <a:pt x="6404" y="49220"/>
                    </a:cubicBezTo>
                    <a:cubicBezTo>
                      <a:pt x="7124" y="48431"/>
                      <a:pt x="7672" y="47711"/>
                      <a:pt x="7981" y="47334"/>
                    </a:cubicBezTo>
                    <a:cubicBezTo>
                      <a:pt x="8598" y="46545"/>
                      <a:pt x="9181" y="45688"/>
                      <a:pt x="9730" y="44797"/>
                    </a:cubicBezTo>
                    <a:cubicBezTo>
                      <a:pt x="10244" y="43905"/>
                      <a:pt x="10758" y="42945"/>
                      <a:pt x="11170" y="41916"/>
                    </a:cubicBezTo>
                    <a:lnTo>
                      <a:pt x="11341" y="41539"/>
                    </a:lnTo>
                    <a:lnTo>
                      <a:pt x="11478" y="41162"/>
                    </a:lnTo>
                    <a:lnTo>
                      <a:pt x="11753" y="40373"/>
                    </a:lnTo>
                    <a:lnTo>
                      <a:pt x="11993" y="39585"/>
                    </a:lnTo>
                    <a:lnTo>
                      <a:pt x="12199" y="38796"/>
                    </a:lnTo>
                    <a:cubicBezTo>
                      <a:pt x="12439" y="37733"/>
                      <a:pt x="12610" y="36704"/>
                      <a:pt x="12781" y="35710"/>
                    </a:cubicBezTo>
                    <a:cubicBezTo>
                      <a:pt x="13090" y="33721"/>
                      <a:pt x="13364" y="31835"/>
                      <a:pt x="13844" y="30257"/>
                    </a:cubicBezTo>
                    <a:cubicBezTo>
                      <a:pt x="14084" y="29469"/>
                      <a:pt x="14393" y="28749"/>
                      <a:pt x="14770" y="28097"/>
                    </a:cubicBezTo>
                    <a:cubicBezTo>
                      <a:pt x="15147" y="27446"/>
                      <a:pt x="15593" y="26794"/>
                      <a:pt x="16108" y="26211"/>
                    </a:cubicBezTo>
                    <a:cubicBezTo>
                      <a:pt x="17616" y="24463"/>
                      <a:pt x="19742" y="22920"/>
                      <a:pt x="22040" y="21239"/>
                    </a:cubicBezTo>
                    <a:cubicBezTo>
                      <a:pt x="23206" y="20382"/>
                      <a:pt x="24406" y="19525"/>
                      <a:pt x="25606" y="18530"/>
                    </a:cubicBezTo>
                    <a:cubicBezTo>
                      <a:pt x="26806" y="17536"/>
                      <a:pt x="27972" y="16439"/>
                      <a:pt x="29001" y="15170"/>
                    </a:cubicBezTo>
                    <a:cubicBezTo>
                      <a:pt x="29412" y="14656"/>
                      <a:pt x="30269" y="13627"/>
                      <a:pt x="31092" y="12050"/>
                    </a:cubicBezTo>
                    <a:cubicBezTo>
                      <a:pt x="31915" y="10472"/>
                      <a:pt x="32464" y="8415"/>
                      <a:pt x="32430" y="6426"/>
                    </a:cubicBezTo>
                    <a:cubicBezTo>
                      <a:pt x="32430" y="4437"/>
                      <a:pt x="31778" y="2483"/>
                      <a:pt x="30887" y="1351"/>
                    </a:cubicBezTo>
                    <a:cubicBezTo>
                      <a:pt x="30647" y="1077"/>
                      <a:pt x="30441" y="802"/>
                      <a:pt x="30201" y="631"/>
                    </a:cubicBezTo>
                    <a:cubicBezTo>
                      <a:pt x="29961" y="425"/>
                      <a:pt x="29789" y="288"/>
                      <a:pt x="29584" y="185"/>
                    </a:cubicBezTo>
                    <a:cubicBezTo>
                      <a:pt x="29206" y="-21"/>
                      <a:pt x="28898" y="-55"/>
                      <a:pt x="28726" y="82"/>
                    </a:cubicBezTo>
                    <a:cubicBezTo>
                      <a:pt x="28349" y="391"/>
                      <a:pt x="28726" y="1317"/>
                      <a:pt x="28932" y="2585"/>
                    </a:cubicBezTo>
                    <a:cubicBezTo>
                      <a:pt x="29138" y="3854"/>
                      <a:pt x="29069" y="5534"/>
                      <a:pt x="28486" y="7180"/>
                    </a:cubicBezTo>
                    <a:cubicBezTo>
                      <a:pt x="28212" y="8003"/>
                      <a:pt x="27835" y="8792"/>
                      <a:pt x="27389" y="9478"/>
                    </a:cubicBezTo>
                    <a:cubicBezTo>
                      <a:pt x="26943" y="10163"/>
                      <a:pt x="26395" y="10815"/>
                      <a:pt x="25880" y="11364"/>
                    </a:cubicBezTo>
                    <a:cubicBezTo>
                      <a:pt x="24817" y="12461"/>
                      <a:pt x="23789" y="13250"/>
                      <a:pt x="23308" y="13627"/>
                    </a:cubicBezTo>
                    <a:lnTo>
                      <a:pt x="23000" y="13867"/>
                    </a:lnTo>
                    <a:close/>
                  </a:path>
                </a:pathLst>
              </a:custGeom>
              <a:grpFill/>
              <a:ln w="3429" cap="flat">
                <a:noFill/>
                <a:prstDash val="solid"/>
                <a:miter/>
              </a:ln>
            </p:spPr>
            <p:txBody>
              <a:bodyPr/>
              <a:lstStyle/>
              <a:p>
                <a:endParaRPr lang="en-US"/>
              </a:p>
            </p:txBody>
          </p:sp>
          <p:sp>
            <p:nvSpPr>
              <p:cNvPr id="1270" name="Freeform 1269">
                <a:extLst>
                  <a:ext uri="{FF2B5EF4-FFF2-40B4-BE49-F238E27FC236}">
                    <a16:creationId xmlns:a16="http://schemas.microsoft.com/office/drawing/2014/main" id="{41EB95FA-23FC-C73D-5FA2-B83648E71EF5}"/>
                  </a:ext>
                </a:extLst>
              </p:cNvPr>
              <p:cNvSpPr/>
              <p:nvPr/>
            </p:nvSpPr>
            <p:spPr>
              <a:xfrm>
                <a:off x="4583792" y="4241603"/>
                <a:ext cx="12066" cy="18048"/>
              </a:xfrm>
              <a:custGeom>
                <a:avLst/>
                <a:gdLst>
                  <a:gd name="csX0" fmla="*/ 5230 w 12066"/>
                  <a:gd name="csY0" fmla="*/ 13168 h 18048"/>
                  <a:gd name="csX1" fmla="*/ 6122 w 12066"/>
                  <a:gd name="csY1" fmla="*/ 11454 h 18048"/>
                  <a:gd name="csX2" fmla="*/ 7116 w 12066"/>
                  <a:gd name="csY2" fmla="*/ 9842 h 18048"/>
                  <a:gd name="csX3" fmla="*/ 9242 w 12066"/>
                  <a:gd name="csY3" fmla="*/ 6722 h 18048"/>
                  <a:gd name="csX4" fmla="*/ 11265 w 12066"/>
                  <a:gd name="csY4" fmla="*/ 3567 h 18048"/>
                  <a:gd name="csX5" fmla="*/ 11883 w 12066"/>
                  <a:gd name="csY5" fmla="*/ 2196 h 18048"/>
                  <a:gd name="csX6" fmla="*/ 11814 w 12066"/>
                  <a:gd name="csY6" fmla="*/ 447 h 18048"/>
                  <a:gd name="csX7" fmla="*/ 9722 w 12066"/>
                  <a:gd name="csY7" fmla="*/ 138 h 18048"/>
                  <a:gd name="csX8" fmla="*/ 8591 w 12066"/>
                  <a:gd name="csY8" fmla="*/ 584 h 18048"/>
                  <a:gd name="csX9" fmla="*/ 7836 w 12066"/>
                  <a:gd name="csY9" fmla="*/ 961 h 18048"/>
                  <a:gd name="csX10" fmla="*/ 4544 w 12066"/>
                  <a:gd name="csY10" fmla="*/ 3533 h 18048"/>
                  <a:gd name="csX11" fmla="*/ 2075 w 12066"/>
                  <a:gd name="csY11" fmla="*/ 6962 h 18048"/>
                  <a:gd name="csX12" fmla="*/ 121 w 12066"/>
                  <a:gd name="csY12" fmla="*/ 12757 h 18048"/>
                  <a:gd name="csX13" fmla="*/ 52 w 12066"/>
                  <a:gd name="csY13" fmla="*/ 15638 h 18048"/>
                  <a:gd name="csX14" fmla="*/ 224 w 12066"/>
                  <a:gd name="csY14" fmla="*/ 16495 h 18048"/>
                  <a:gd name="csX15" fmla="*/ 533 w 12066"/>
                  <a:gd name="csY15" fmla="*/ 17249 h 18048"/>
                  <a:gd name="csX16" fmla="*/ 1527 w 12066"/>
                  <a:gd name="csY16" fmla="*/ 18038 h 18048"/>
                  <a:gd name="csX17" fmla="*/ 2830 w 12066"/>
                  <a:gd name="csY17" fmla="*/ 17455 h 18048"/>
                  <a:gd name="csX18" fmla="*/ 3893 w 12066"/>
                  <a:gd name="csY18" fmla="*/ 15946 h 18048"/>
                  <a:gd name="csX19" fmla="*/ 5265 w 12066"/>
                  <a:gd name="csY19" fmla="*/ 13306 h 18048"/>
                  <a:gd name="csX20" fmla="*/ 5333 w 12066"/>
                  <a:gd name="csY20" fmla="*/ 13203 h 1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066" h="18048">
                    <a:moveTo>
                      <a:pt x="5230" y="13168"/>
                    </a:moveTo>
                    <a:cubicBezTo>
                      <a:pt x="5504" y="12586"/>
                      <a:pt x="5813" y="12037"/>
                      <a:pt x="6122" y="11454"/>
                    </a:cubicBezTo>
                    <a:cubicBezTo>
                      <a:pt x="6465" y="10906"/>
                      <a:pt x="6773" y="10357"/>
                      <a:pt x="7116" y="9842"/>
                    </a:cubicBezTo>
                    <a:cubicBezTo>
                      <a:pt x="7802" y="8780"/>
                      <a:pt x="8522" y="7751"/>
                      <a:pt x="9242" y="6722"/>
                    </a:cubicBezTo>
                    <a:cubicBezTo>
                      <a:pt x="9962" y="5728"/>
                      <a:pt x="10751" y="4768"/>
                      <a:pt x="11265" y="3567"/>
                    </a:cubicBezTo>
                    <a:cubicBezTo>
                      <a:pt x="11368" y="3327"/>
                      <a:pt x="11677" y="2779"/>
                      <a:pt x="11883" y="2196"/>
                    </a:cubicBezTo>
                    <a:cubicBezTo>
                      <a:pt x="12088" y="1613"/>
                      <a:pt x="12191" y="927"/>
                      <a:pt x="11814" y="447"/>
                    </a:cubicBezTo>
                    <a:cubicBezTo>
                      <a:pt x="11402" y="-102"/>
                      <a:pt x="10580" y="-68"/>
                      <a:pt x="9722" y="138"/>
                    </a:cubicBezTo>
                    <a:cubicBezTo>
                      <a:pt x="9311" y="241"/>
                      <a:pt x="8933" y="413"/>
                      <a:pt x="8591" y="584"/>
                    </a:cubicBezTo>
                    <a:cubicBezTo>
                      <a:pt x="8248" y="721"/>
                      <a:pt x="7973" y="893"/>
                      <a:pt x="7836" y="961"/>
                    </a:cubicBezTo>
                    <a:cubicBezTo>
                      <a:pt x="6567" y="1578"/>
                      <a:pt x="5470" y="2504"/>
                      <a:pt x="4544" y="3533"/>
                    </a:cubicBezTo>
                    <a:cubicBezTo>
                      <a:pt x="3584" y="4596"/>
                      <a:pt x="2796" y="5796"/>
                      <a:pt x="2075" y="6962"/>
                    </a:cubicBezTo>
                    <a:cubicBezTo>
                      <a:pt x="1047" y="8677"/>
                      <a:pt x="327" y="10734"/>
                      <a:pt x="121" y="12757"/>
                    </a:cubicBezTo>
                    <a:cubicBezTo>
                      <a:pt x="87" y="13168"/>
                      <a:pt x="-85" y="14437"/>
                      <a:pt x="52" y="15638"/>
                    </a:cubicBezTo>
                    <a:cubicBezTo>
                      <a:pt x="87" y="15946"/>
                      <a:pt x="121" y="16220"/>
                      <a:pt x="224" y="16495"/>
                    </a:cubicBezTo>
                    <a:cubicBezTo>
                      <a:pt x="293" y="16769"/>
                      <a:pt x="395" y="17009"/>
                      <a:pt x="533" y="17249"/>
                    </a:cubicBezTo>
                    <a:cubicBezTo>
                      <a:pt x="772" y="17695"/>
                      <a:pt x="1081" y="17969"/>
                      <a:pt x="1527" y="18038"/>
                    </a:cubicBezTo>
                    <a:cubicBezTo>
                      <a:pt x="2007" y="18106"/>
                      <a:pt x="2453" y="17832"/>
                      <a:pt x="2830" y="17455"/>
                    </a:cubicBezTo>
                    <a:cubicBezTo>
                      <a:pt x="3207" y="17043"/>
                      <a:pt x="3584" y="16529"/>
                      <a:pt x="3893" y="15946"/>
                    </a:cubicBezTo>
                    <a:cubicBezTo>
                      <a:pt x="4544" y="14815"/>
                      <a:pt x="5093" y="13648"/>
                      <a:pt x="5265" y="13306"/>
                    </a:cubicBezTo>
                    <a:lnTo>
                      <a:pt x="5333" y="13203"/>
                    </a:lnTo>
                    <a:close/>
                  </a:path>
                </a:pathLst>
              </a:custGeom>
              <a:grpFill/>
              <a:ln w="3429" cap="flat">
                <a:noFill/>
                <a:prstDash val="solid"/>
                <a:miter/>
              </a:ln>
            </p:spPr>
            <p:txBody>
              <a:bodyPr/>
              <a:lstStyle/>
              <a:p>
                <a:endParaRPr lang="en-US"/>
              </a:p>
            </p:txBody>
          </p:sp>
          <p:sp>
            <p:nvSpPr>
              <p:cNvPr id="1271" name="Freeform 1270">
                <a:extLst>
                  <a:ext uri="{FF2B5EF4-FFF2-40B4-BE49-F238E27FC236}">
                    <a16:creationId xmlns:a16="http://schemas.microsoft.com/office/drawing/2014/main" id="{611F1FB0-5208-21B5-5806-073D3C46605F}"/>
                  </a:ext>
                </a:extLst>
              </p:cNvPr>
              <p:cNvSpPr/>
              <p:nvPr/>
            </p:nvSpPr>
            <p:spPr>
              <a:xfrm>
                <a:off x="4537782" y="4229149"/>
                <a:ext cx="30658" cy="33274"/>
              </a:xfrm>
              <a:custGeom>
                <a:avLst/>
                <a:gdLst>
                  <a:gd name="csX0" fmla="*/ 22437 w 30658"/>
                  <a:gd name="csY0" fmla="*/ 10466 h 33274"/>
                  <a:gd name="csX1" fmla="*/ 18357 w 30658"/>
                  <a:gd name="csY1" fmla="*/ 16810 h 33274"/>
                  <a:gd name="csX2" fmla="*/ 15031 w 30658"/>
                  <a:gd name="csY2" fmla="*/ 19347 h 33274"/>
                  <a:gd name="csX3" fmla="*/ 14139 w 30658"/>
                  <a:gd name="csY3" fmla="*/ 19930 h 33274"/>
                  <a:gd name="csX4" fmla="*/ 13213 w 30658"/>
                  <a:gd name="csY4" fmla="*/ 20513 h 33274"/>
                  <a:gd name="csX5" fmla="*/ 12253 w 30658"/>
                  <a:gd name="csY5" fmla="*/ 21096 h 33274"/>
                  <a:gd name="csX6" fmla="*/ 11259 w 30658"/>
                  <a:gd name="csY6" fmla="*/ 21679 h 33274"/>
                  <a:gd name="csX7" fmla="*/ 7213 w 30658"/>
                  <a:gd name="csY7" fmla="*/ 24114 h 33274"/>
                  <a:gd name="csX8" fmla="*/ 3372 w 30658"/>
                  <a:gd name="csY8" fmla="*/ 27200 h 33274"/>
                  <a:gd name="csX9" fmla="*/ 937 w 30658"/>
                  <a:gd name="csY9" fmla="*/ 30149 h 33274"/>
                  <a:gd name="csX10" fmla="*/ 663 w 30658"/>
                  <a:gd name="csY10" fmla="*/ 30629 h 33274"/>
                  <a:gd name="csX11" fmla="*/ 423 w 30658"/>
                  <a:gd name="csY11" fmla="*/ 31109 h 33274"/>
                  <a:gd name="csX12" fmla="*/ 80 w 30658"/>
                  <a:gd name="csY12" fmla="*/ 32000 h 33274"/>
                  <a:gd name="csX13" fmla="*/ 217 w 30658"/>
                  <a:gd name="csY13" fmla="*/ 33166 h 33274"/>
                  <a:gd name="csX14" fmla="*/ 1486 w 30658"/>
                  <a:gd name="csY14" fmla="*/ 32995 h 33274"/>
                  <a:gd name="csX15" fmla="*/ 3372 w 30658"/>
                  <a:gd name="csY15" fmla="*/ 31932 h 33274"/>
                  <a:gd name="csX16" fmla="*/ 6835 w 30658"/>
                  <a:gd name="csY16" fmla="*/ 30046 h 33274"/>
                  <a:gd name="csX17" fmla="*/ 14379 w 30658"/>
                  <a:gd name="csY17" fmla="*/ 26514 h 33274"/>
                  <a:gd name="csX18" fmla="*/ 18322 w 30658"/>
                  <a:gd name="csY18" fmla="*/ 24251 h 33274"/>
                  <a:gd name="csX19" fmla="*/ 22060 w 30658"/>
                  <a:gd name="csY19" fmla="*/ 21405 h 33274"/>
                  <a:gd name="csX20" fmla="*/ 24495 w 30658"/>
                  <a:gd name="csY20" fmla="*/ 18833 h 33274"/>
                  <a:gd name="csX21" fmla="*/ 26449 w 30658"/>
                  <a:gd name="csY21" fmla="*/ 15644 h 33274"/>
                  <a:gd name="csX22" fmla="*/ 27581 w 30658"/>
                  <a:gd name="csY22" fmla="*/ 11940 h 33274"/>
                  <a:gd name="csX23" fmla="*/ 27684 w 30658"/>
                  <a:gd name="csY23" fmla="*/ 10981 h 33274"/>
                  <a:gd name="csX24" fmla="*/ 27718 w 30658"/>
                  <a:gd name="csY24" fmla="*/ 10055 h 33274"/>
                  <a:gd name="csX25" fmla="*/ 27684 w 30658"/>
                  <a:gd name="csY25" fmla="*/ 8443 h 33274"/>
                  <a:gd name="csX26" fmla="*/ 27684 w 30658"/>
                  <a:gd name="csY26" fmla="*/ 6694 h 33274"/>
                  <a:gd name="csX27" fmla="*/ 28541 w 30658"/>
                  <a:gd name="csY27" fmla="*/ 4397 h 33274"/>
                  <a:gd name="csX28" fmla="*/ 30118 w 30658"/>
                  <a:gd name="csY28" fmla="*/ 1962 h 33274"/>
                  <a:gd name="csX29" fmla="*/ 30564 w 30658"/>
                  <a:gd name="csY29" fmla="*/ 248 h 33274"/>
                  <a:gd name="csX30" fmla="*/ 28507 w 30658"/>
                  <a:gd name="csY30" fmla="*/ 350 h 33274"/>
                  <a:gd name="csX31" fmla="*/ 25009 w 30658"/>
                  <a:gd name="csY31" fmla="*/ 2820 h 33274"/>
                  <a:gd name="csX32" fmla="*/ 23535 w 30658"/>
                  <a:gd name="csY32" fmla="*/ 5117 h 33274"/>
                  <a:gd name="csX33" fmla="*/ 23089 w 30658"/>
                  <a:gd name="csY33" fmla="*/ 6420 h 33274"/>
                  <a:gd name="csX34" fmla="*/ 22849 w 30658"/>
                  <a:gd name="csY34" fmla="*/ 7586 h 33274"/>
                  <a:gd name="csX35" fmla="*/ 22643 w 30658"/>
                  <a:gd name="csY35" fmla="*/ 9334 h 33274"/>
                  <a:gd name="csX36" fmla="*/ 22506 w 30658"/>
                  <a:gd name="csY36" fmla="*/ 10260 h 33274"/>
                  <a:gd name="csX37" fmla="*/ 22437 w 30658"/>
                  <a:gd name="csY37" fmla="*/ 10501 h 33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0658" h="33274">
                    <a:moveTo>
                      <a:pt x="22437" y="10466"/>
                    </a:moveTo>
                    <a:cubicBezTo>
                      <a:pt x="21923" y="12866"/>
                      <a:pt x="20414" y="14992"/>
                      <a:pt x="18357" y="16810"/>
                    </a:cubicBezTo>
                    <a:cubicBezTo>
                      <a:pt x="17328" y="17736"/>
                      <a:pt x="16196" y="18559"/>
                      <a:pt x="15031" y="19347"/>
                    </a:cubicBezTo>
                    <a:cubicBezTo>
                      <a:pt x="14722" y="19553"/>
                      <a:pt x="14448" y="19759"/>
                      <a:pt x="14139" y="19930"/>
                    </a:cubicBezTo>
                    <a:cubicBezTo>
                      <a:pt x="13830" y="20136"/>
                      <a:pt x="13522" y="20307"/>
                      <a:pt x="13213" y="20513"/>
                    </a:cubicBezTo>
                    <a:cubicBezTo>
                      <a:pt x="12905" y="20685"/>
                      <a:pt x="12596" y="20890"/>
                      <a:pt x="12253" y="21096"/>
                    </a:cubicBezTo>
                    <a:lnTo>
                      <a:pt x="11259" y="21679"/>
                    </a:lnTo>
                    <a:cubicBezTo>
                      <a:pt x="9956" y="22433"/>
                      <a:pt x="8584" y="23222"/>
                      <a:pt x="7213" y="24114"/>
                    </a:cubicBezTo>
                    <a:cubicBezTo>
                      <a:pt x="5841" y="25005"/>
                      <a:pt x="4538" y="26034"/>
                      <a:pt x="3372" y="27200"/>
                    </a:cubicBezTo>
                    <a:cubicBezTo>
                      <a:pt x="2926" y="27646"/>
                      <a:pt x="1761" y="28846"/>
                      <a:pt x="937" y="30149"/>
                    </a:cubicBezTo>
                    <a:cubicBezTo>
                      <a:pt x="835" y="30320"/>
                      <a:pt x="732" y="30457"/>
                      <a:pt x="663" y="30629"/>
                    </a:cubicBezTo>
                    <a:cubicBezTo>
                      <a:pt x="560" y="30800"/>
                      <a:pt x="492" y="30972"/>
                      <a:pt x="423" y="31109"/>
                    </a:cubicBezTo>
                    <a:cubicBezTo>
                      <a:pt x="286" y="31417"/>
                      <a:pt x="149" y="31726"/>
                      <a:pt x="80" y="32000"/>
                    </a:cubicBezTo>
                    <a:cubicBezTo>
                      <a:pt x="-57" y="32549"/>
                      <a:pt x="-23" y="32960"/>
                      <a:pt x="217" y="33166"/>
                    </a:cubicBezTo>
                    <a:cubicBezTo>
                      <a:pt x="492" y="33372"/>
                      <a:pt x="937" y="33269"/>
                      <a:pt x="1486" y="32995"/>
                    </a:cubicBezTo>
                    <a:cubicBezTo>
                      <a:pt x="2035" y="32720"/>
                      <a:pt x="2686" y="32343"/>
                      <a:pt x="3372" y="31932"/>
                    </a:cubicBezTo>
                    <a:cubicBezTo>
                      <a:pt x="4709" y="31109"/>
                      <a:pt x="6218" y="30286"/>
                      <a:pt x="6835" y="30046"/>
                    </a:cubicBezTo>
                    <a:cubicBezTo>
                      <a:pt x="9201" y="28914"/>
                      <a:pt x="11739" y="27851"/>
                      <a:pt x="14379" y="26514"/>
                    </a:cubicBezTo>
                    <a:cubicBezTo>
                      <a:pt x="15682" y="25862"/>
                      <a:pt x="17019" y="25108"/>
                      <a:pt x="18322" y="24251"/>
                    </a:cubicBezTo>
                    <a:cubicBezTo>
                      <a:pt x="19625" y="23394"/>
                      <a:pt x="20860" y="22468"/>
                      <a:pt x="22060" y="21405"/>
                    </a:cubicBezTo>
                    <a:cubicBezTo>
                      <a:pt x="22917" y="20650"/>
                      <a:pt x="23740" y="19793"/>
                      <a:pt x="24495" y="18833"/>
                    </a:cubicBezTo>
                    <a:cubicBezTo>
                      <a:pt x="25249" y="17873"/>
                      <a:pt x="25901" y="16810"/>
                      <a:pt x="26449" y="15644"/>
                    </a:cubicBezTo>
                    <a:cubicBezTo>
                      <a:pt x="26998" y="14478"/>
                      <a:pt x="27375" y="13209"/>
                      <a:pt x="27581" y="11940"/>
                    </a:cubicBezTo>
                    <a:cubicBezTo>
                      <a:pt x="27615" y="11632"/>
                      <a:pt x="27649" y="11289"/>
                      <a:pt x="27684" y="10981"/>
                    </a:cubicBezTo>
                    <a:cubicBezTo>
                      <a:pt x="27684" y="10672"/>
                      <a:pt x="27718" y="10329"/>
                      <a:pt x="27718" y="10055"/>
                    </a:cubicBezTo>
                    <a:cubicBezTo>
                      <a:pt x="27718" y="9472"/>
                      <a:pt x="27718" y="8923"/>
                      <a:pt x="27684" y="8443"/>
                    </a:cubicBezTo>
                    <a:cubicBezTo>
                      <a:pt x="27684" y="8066"/>
                      <a:pt x="27649" y="7311"/>
                      <a:pt x="27684" y="6694"/>
                    </a:cubicBezTo>
                    <a:cubicBezTo>
                      <a:pt x="27752" y="6077"/>
                      <a:pt x="28061" y="5254"/>
                      <a:pt x="28541" y="4397"/>
                    </a:cubicBezTo>
                    <a:cubicBezTo>
                      <a:pt x="29021" y="3540"/>
                      <a:pt x="29672" y="2682"/>
                      <a:pt x="30118" y="1962"/>
                    </a:cubicBezTo>
                    <a:cubicBezTo>
                      <a:pt x="30564" y="1208"/>
                      <a:pt x="30804" y="591"/>
                      <a:pt x="30564" y="248"/>
                    </a:cubicBezTo>
                    <a:cubicBezTo>
                      <a:pt x="30290" y="-129"/>
                      <a:pt x="29535" y="-61"/>
                      <a:pt x="28507" y="350"/>
                    </a:cubicBezTo>
                    <a:cubicBezTo>
                      <a:pt x="27478" y="762"/>
                      <a:pt x="26175" y="1551"/>
                      <a:pt x="25009" y="2820"/>
                    </a:cubicBezTo>
                    <a:cubicBezTo>
                      <a:pt x="24426" y="3471"/>
                      <a:pt x="23912" y="4260"/>
                      <a:pt x="23535" y="5117"/>
                    </a:cubicBezTo>
                    <a:cubicBezTo>
                      <a:pt x="23363" y="5563"/>
                      <a:pt x="23192" y="6008"/>
                      <a:pt x="23089" y="6420"/>
                    </a:cubicBezTo>
                    <a:cubicBezTo>
                      <a:pt x="22986" y="6831"/>
                      <a:pt x="22917" y="7243"/>
                      <a:pt x="22849" y="7586"/>
                    </a:cubicBezTo>
                    <a:cubicBezTo>
                      <a:pt x="22746" y="8306"/>
                      <a:pt x="22677" y="8889"/>
                      <a:pt x="22643" y="9334"/>
                    </a:cubicBezTo>
                    <a:cubicBezTo>
                      <a:pt x="22574" y="9780"/>
                      <a:pt x="22540" y="10089"/>
                      <a:pt x="22506" y="10260"/>
                    </a:cubicBezTo>
                    <a:lnTo>
                      <a:pt x="22437" y="10501"/>
                    </a:lnTo>
                    <a:close/>
                  </a:path>
                </a:pathLst>
              </a:custGeom>
              <a:grpFill/>
              <a:ln w="3429" cap="flat">
                <a:noFill/>
                <a:prstDash val="solid"/>
                <a:miter/>
              </a:ln>
            </p:spPr>
            <p:txBody>
              <a:bodyPr/>
              <a:lstStyle/>
              <a:p>
                <a:endParaRPr lang="en-US"/>
              </a:p>
            </p:txBody>
          </p:sp>
          <p:sp>
            <p:nvSpPr>
              <p:cNvPr id="1272" name="Freeform 1271">
                <a:extLst>
                  <a:ext uri="{FF2B5EF4-FFF2-40B4-BE49-F238E27FC236}">
                    <a16:creationId xmlns:a16="http://schemas.microsoft.com/office/drawing/2014/main" id="{A8269525-5984-4E96-9324-48101BFA005C}"/>
                  </a:ext>
                </a:extLst>
              </p:cNvPr>
              <p:cNvSpPr/>
              <p:nvPr/>
            </p:nvSpPr>
            <p:spPr>
              <a:xfrm>
                <a:off x="4515861" y="4244608"/>
                <a:ext cx="22995" cy="17929"/>
              </a:xfrm>
              <a:custGeom>
                <a:avLst/>
                <a:gdLst>
                  <a:gd name="csX0" fmla="*/ 7531 w 22995"/>
                  <a:gd name="csY0" fmla="*/ 13592 h 17929"/>
                  <a:gd name="csX1" fmla="*/ 9417 w 22995"/>
                  <a:gd name="csY1" fmla="*/ 11672 h 17929"/>
                  <a:gd name="csX2" fmla="*/ 11303 w 22995"/>
                  <a:gd name="csY2" fmla="*/ 10232 h 17929"/>
                  <a:gd name="csX3" fmla="*/ 15898 w 22995"/>
                  <a:gd name="csY3" fmla="*/ 7934 h 17929"/>
                  <a:gd name="csX4" fmla="*/ 18572 w 22995"/>
                  <a:gd name="csY4" fmla="*/ 6563 h 17929"/>
                  <a:gd name="csX5" fmla="*/ 21110 w 22995"/>
                  <a:gd name="csY5" fmla="*/ 4505 h 17929"/>
                  <a:gd name="csX6" fmla="*/ 21795 w 22995"/>
                  <a:gd name="csY6" fmla="*/ 3682 h 17929"/>
                  <a:gd name="csX7" fmla="*/ 22241 w 22995"/>
                  <a:gd name="csY7" fmla="*/ 3065 h 17929"/>
                  <a:gd name="csX8" fmla="*/ 22447 w 22995"/>
                  <a:gd name="csY8" fmla="*/ 2722 h 17929"/>
                  <a:gd name="csX9" fmla="*/ 22619 w 22995"/>
                  <a:gd name="csY9" fmla="*/ 2379 h 17929"/>
                  <a:gd name="csX10" fmla="*/ 22893 w 22995"/>
                  <a:gd name="csY10" fmla="*/ 1693 h 17929"/>
                  <a:gd name="csX11" fmla="*/ 22996 w 22995"/>
                  <a:gd name="csY11" fmla="*/ 1042 h 17929"/>
                  <a:gd name="csX12" fmla="*/ 22653 w 22995"/>
                  <a:gd name="csY12" fmla="*/ 151 h 17929"/>
                  <a:gd name="csX13" fmla="*/ 21590 w 22995"/>
                  <a:gd name="csY13" fmla="*/ 82 h 17929"/>
                  <a:gd name="csX14" fmla="*/ 20287 w 22995"/>
                  <a:gd name="csY14" fmla="*/ 562 h 17929"/>
                  <a:gd name="csX15" fmla="*/ 18092 w 22995"/>
                  <a:gd name="csY15" fmla="*/ 1385 h 17929"/>
                  <a:gd name="csX16" fmla="*/ 13360 w 22995"/>
                  <a:gd name="csY16" fmla="*/ 2825 h 17929"/>
                  <a:gd name="csX17" fmla="*/ 10789 w 22995"/>
                  <a:gd name="csY17" fmla="*/ 3888 h 17929"/>
                  <a:gd name="csX18" fmla="*/ 9486 w 22995"/>
                  <a:gd name="csY18" fmla="*/ 4540 h 17929"/>
                  <a:gd name="csX19" fmla="*/ 8834 w 22995"/>
                  <a:gd name="csY19" fmla="*/ 4917 h 17929"/>
                  <a:gd name="csX20" fmla="*/ 8182 w 22995"/>
                  <a:gd name="csY20" fmla="*/ 5328 h 17929"/>
                  <a:gd name="csX21" fmla="*/ 6399 w 22995"/>
                  <a:gd name="csY21" fmla="*/ 6734 h 17929"/>
                  <a:gd name="csX22" fmla="*/ 5988 w 22995"/>
                  <a:gd name="csY22" fmla="*/ 7111 h 17929"/>
                  <a:gd name="csX23" fmla="*/ 5611 w 22995"/>
                  <a:gd name="csY23" fmla="*/ 7523 h 17929"/>
                  <a:gd name="csX24" fmla="*/ 4891 w 22995"/>
                  <a:gd name="csY24" fmla="*/ 8346 h 17929"/>
                  <a:gd name="csX25" fmla="*/ 2696 w 22995"/>
                  <a:gd name="csY25" fmla="*/ 11638 h 17929"/>
                  <a:gd name="csX26" fmla="*/ 2010 w 22995"/>
                  <a:gd name="csY26" fmla="*/ 12803 h 17929"/>
                  <a:gd name="csX27" fmla="*/ 1016 w 22995"/>
                  <a:gd name="csY27" fmla="*/ 14484 h 17929"/>
                  <a:gd name="csX28" fmla="*/ 570 w 22995"/>
                  <a:gd name="csY28" fmla="*/ 15341 h 17929"/>
                  <a:gd name="csX29" fmla="*/ 193 w 22995"/>
                  <a:gd name="csY29" fmla="*/ 16130 h 17929"/>
                  <a:gd name="csX30" fmla="*/ 124 w 22995"/>
                  <a:gd name="csY30" fmla="*/ 17467 h 17929"/>
                  <a:gd name="csX31" fmla="*/ 1667 w 22995"/>
                  <a:gd name="csY31" fmla="*/ 17878 h 17929"/>
                  <a:gd name="csX32" fmla="*/ 4136 w 22995"/>
                  <a:gd name="csY32" fmla="*/ 16747 h 17929"/>
                  <a:gd name="csX33" fmla="*/ 6297 w 22995"/>
                  <a:gd name="csY33" fmla="*/ 14964 h 17929"/>
                  <a:gd name="csX34" fmla="*/ 7497 w 22995"/>
                  <a:gd name="csY34" fmla="*/ 13729 h 17929"/>
                  <a:gd name="csX35" fmla="*/ 7634 w 22995"/>
                  <a:gd name="csY35" fmla="*/ 13592 h 17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2995" h="17929">
                    <a:moveTo>
                      <a:pt x="7531" y="13592"/>
                    </a:moveTo>
                    <a:cubicBezTo>
                      <a:pt x="8182" y="12906"/>
                      <a:pt x="8800" y="12255"/>
                      <a:pt x="9417" y="11672"/>
                    </a:cubicBezTo>
                    <a:cubicBezTo>
                      <a:pt x="10034" y="11089"/>
                      <a:pt x="10651" y="10643"/>
                      <a:pt x="11303" y="10232"/>
                    </a:cubicBezTo>
                    <a:cubicBezTo>
                      <a:pt x="12571" y="9409"/>
                      <a:pt x="14183" y="8757"/>
                      <a:pt x="15898" y="7934"/>
                    </a:cubicBezTo>
                    <a:cubicBezTo>
                      <a:pt x="16721" y="7523"/>
                      <a:pt x="17647" y="7111"/>
                      <a:pt x="18572" y="6563"/>
                    </a:cubicBezTo>
                    <a:cubicBezTo>
                      <a:pt x="19464" y="6014"/>
                      <a:pt x="20390" y="5363"/>
                      <a:pt x="21110" y="4505"/>
                    </a:cubicBezTo>
                    <a:cubicBezTo>
                      <a:pt x="21247" y="4334"/>
                      <a:pt x="21521" y="4060"/>
                      <a:pt x="21795" y="3682"/>
                    </a:cubicBezTo>
                    <a:cubicBezTo>
                      <a:pt x="21933" y="3477"/>
                      <a:pt x="22070" y="3271"/>
                      <a:pt x="22241" y="3065"/>
                    </a:cubicBezTo>
                    <a:cubicBezTo>
                      <a:pt x="22310" y="2962"/>
                      <a:pt x="22379" y="2859"/>
                      <a:pt x="22447" y="2722"/>
                    </a:cubicBezTo>
                    <a:cubicBezTo>
                      <a:pt x="22516" y="2619"/>
                      <a:pt x="22584" y="2482"/>
                      <a:pt x="22619" y="2379"/>
                    </a:cubicBezTo>
                    <a:cubicBezTo>
                      <a:pt x="22721" y="2139"/>
                      <a:pt x="22824" y="1899"/>
                      <a:pt x="22893" y="1693"/>
                    </a:cubicBezTo>
                    <a:cubicBezTo>
                      <a:pt x="22961" y="1454"/>
                      <a:pt x="22996" y="1213"/>
                      <a:pt x="22996" y="1042"/>
                    </a:cubicBezTo>
                    <a:cubicBezTo>
                      <a:pt x="22996" y="631"/>
                      <a:pt x="22927" y="322"/>
                      <a:pt x="22653" y="151"/>
                    </a:cubicBezTo>
                    <a:cubicBezTo>
                      <a:pt x="22379" y="-55"/>
                      <a:pt x="22001" y="-21"/>
                      <a:pt x="21590" y="82"/>
                    </a:cubicBezTo>
                    <a:cubicBezTo>
                      <a:pt x="21213" y="219"/>
                      <a:pt x="20733" y="390"/>
                      <a:pt x="20287" y="562"/>
                    </a:cubicBezTo>
                    <a:cubicBezTo>
                      <a:pt x="19361" y="939"/>
                      <a:pt x="18469" y="1282"/>
                      <a:pt x="18092" y="1385"/>
                    </a:cubicBezTo>
                    <a:cubicBezTo>
                      <a:pt x="16618" y="1796"/>
                      <a:pt x="15006" y="2208"/>
                      <a:pt x="13360" y="2825"/>
                    </a:cubicBezTo>
                    <a:cubicBezTo>
                      <a:pt x="12503" y="3134"/>
                      <a:pt x="11646" y="3477"/>
                      <a:pt x="10789" y="3888"/>
                    </a:cubicBezTo>
                    <a:cubicBezTo>
                      <a:pt x="10343" y="4094"/>
                      <a:pt x="9897" y="4334"/>
                      <a:pt x="9486" y="4540"/>
                    </a:cubicBezTo>
                    <a:cubicBezTo>
                      <a:pt x="9280" y="4677"/>
                      <a:pt x="9040" y="4780"/>
                      <a:pt x="8834" y="4917"/>
                    </a:cubicBezTo>
                    <a:cubicBezTo>
                      <a:pt x="8628" y="5054"/>
                      <a:pt x="8388" y="5191"/>
                      <a:pt x="8182" y="5328"/>
                    </a:cubicBezTo>
                    <a:cubicBezTo>
                      <a:pt x="7565" y="5740"/>
                      <a:pt x="6948" y="6220"/>
                      <a:pt x="6399" y="6734"/>
                    </a:cubicBezTo>
                    <a:lnTo>
                      <a:pt x="5988" y="7111"/>
                    </a:lnTo>
                    <a:lnTo>
                      <a:pt x="5611" y="7523"/>
                    </a:lnTo>
                    <a:cubicBezTo>
                      <a:pt x="5336" y="7797"/>
                      <a:pt x="5131" y="8071"/>
                      <a:pt x="4891" y="8346"/>
                    </a:cubicBezTo>
                    <a:cubicBezTo>
                      <a:pt x="3999" y="9443"/>
                      <a:pt x="3279" y="10574"/>
                      <a:pt x="2696" y="11638"/>
                    </a:cubicBezTo>
                    <a:cubicBezTo>
                      <a:pt x="2559" y="11844"/>
                      <a:pt x="2319" y="12289"/>
                      <a:pt x="2010" y="12803"/>
                    </a:cubicBezTo>
                    <a:cubicBezTo>
                      <a:pt x="1702" y="13318"/>
                      <a:pt x="1359" y="13901"/>
                      <a:pt x="1016" y="14484"/>
                    </a:cubicBezTo>
                    <a:cubicBezTo>
                      <a:pt x="844" y="14792"/>
                      <a:pt x="707" y="15032"/>
                      <a:pt x="570" y="15341"/>
                    </a:cubicBezTo>
                    <a:cubicBezTo>
                      <a:pt x="433" y="15615"/>
                      <a:pt x="296" y="15855"/>
                      <a:pt x="193" y="16130"/>
                    </a:cubicBezTo>
                    <a:cubicBezTo>
                      <a:pt x="-13" y="16609"/>
                      <a:pt x="-82" y="17090"/>
                      <a:pt x="124" y="17467"/>
                    </a:cubicBezTo>
                    <a:cubicBezTo>
                      <a:pt x="364" y="17878"/>
                      <a:pt x="913" y="18015"/>
                      <a:pt x="1667" y="17878"/>
                    </a:cubicBezTo>
                    <a:cubicBezTo>
                      <a:pt x="2422" y="17741"/>
                      <a:pt x="3313" y="17296"/>
                      <a:pt x="4136" y="16747"/>
                    </a:cubicBezTo>
                    <a:cubicBezTo>
                      <a:pt x="4959" y="16198"/>
                      <a:pt x="5713" y="15512"/>
                      <a:pt x="6297" y="14964"/>
                    </a:cubicBezTo>
                    <a:cubicBezTo>
                      <a:pt x="6879" y="14415"/>
                      <a:pt x="7325" y="13935"/>
                      <a:pt x="7497" y="13729"/>
                    </a:cubicBezTo>
                    <a:lnTo>
                      <a:pt x="7634" y="13592"/>
                    </a:lnTo>
                    <a:close/>
                  </a:path>
                </a:pathLst>
              </a:custGeom>
              <a:grpFill/>
              <a:ln w="3429" cap="flat">
                <a:noFill/>
                <a:prstDash val="solid"/>
                <a:miter/>
              </a:ln>
            </p:spPr>
            <p:txBody>
              <a:bodyPr/>
              <a:lstStyle/>
              <a:p>
                <a:endParaRPr lang="en-US"/>
              </a:p>
            </p:txBody>
          </p:sp>
          <p:sp>
            <p:nvSpPr>
              <p:cNvPr id="1273" name="Freeform 1272">
                <a:extLst>
                  <a:ext uri="{FF2B5EF4-FFF2-40B4-BE49-F238E27FC236}">
                    <a16:creationId xmlns:a16="http://schemas.microsoft.com/office/drawing/2014/main" id="{AE3ECD12-53B2-3F1C-B6F3-6E32950BB390}"/>
                  </a:ext>
                </a:extLst>
              </p:cNvPr>
              <p:cNvSpPr/>
              <p:nvPr/>
            </p:nvSpPr>
            <p:spPr>
              <a:xfrm>
                <a:off x="4526057" y="4210914"/>
                <a:ext cx="29194" cy="31482"/>
              </a:xfrm>
              <a:custGeom>
                <a:avLst/>
                <a:gdLst>
                  <a:gd name="csX0" fmla="*/ 10296 w 29194"/>
                  <a:gd name="csY0" fmla="*/ 25306 h 31482"/>
                  <a:gd name="csX1" fmla="*/ 17565 w 29194"/>
                  <a:gd name="csY1" fmla="*/ 20745 h 31482"/>
                  <a:gd name="csX2" fmla="*/ 24595 w 29194"/>
                  <a:gd name="csY2" fmla="*/ 14813 h 31482"/>
                  <a:gd name="csX3" fmla="*/ 27372 w 29194"/>
                  <a:gd name="csY3" fmla="*/ 10870 h 31482"/>
                  <a:gd name="csX4" fmla="*/ 28949 w 29194"/>
                  <a:gd name="csY4" fmla="*/ 6275 h 31482"/>
                  <a:gd name="csX5" fmla="*/ 29052 w 29194"/>
                  <a:gd name="csY5" fmla="*/ 5658 h 31482"/>
                  <a:gd name="csX6" fmla="*/ 29155 w 29194"/>
                  <a:gd name="csY6" fmla="*/ 4766 h 31482"/>
                  <a:gd name="csX7" fmla="*/ 29155 w 29194"/>
                  <a:gd name="csY7" fmla="*/ 2640 h 31482"/>
                  <a:gd name="csX8" fmla="*/ 28641 w 29194"/>
                  <a:gd name="csY8" fmla="*/ 754 h 31482"/>
                  <a:gd name="csX9" fmla="*/ 27818 w 29194"/>
                  <a:gd name="csY9" fmla="*/ 0 h 31482"/>
                  <a:gd name="csX10" fmla="*/ 26961 w 29194"/>
                  <a:gd name="csY10" fmla="*/ 857 h 31482"/>
                  <a:gd name="csX11" fmla="*/ 26583 w 29194"/>
                  <a:gd name="csY11" fmla="*/ 1715 h 31482"/>
                  <a:gd name="csX12" fmla="*/ 26172 w 29194"/>
                  <a:gd name="csY12" fmla="*/ 2675 h 31482"/>
                  <a:gd name="csX13" fmla="*/ 25726 w 29194"/>
                  <a:gd name="csY13" fmla="*/ 3669 h 31482"/>
                  <a:gd name="csX14" fmla="*/ 25520 w 29194"/>
                  <a:gd name="csY14" fmla="*/ 4149 h 31482"/>
                  <a:gd name="csX15" fmla="*/ 25315 w 29194"/>
                  <a:gd name="csY15" fmla="*/ 4595 h 31482"/>
                  <a:gd name="csX16" fmla="*/ 24903 w 29194"/>
                  <a:gd name="csY16" fmla="*/ 5349 h 31482"/>
                  <a:gd name="csX17" fmla="*/ 24732 w 29194"/>
                  <a:gd name="csY17" fmla="*/ 5624 h 31482"/>
                  <a:gd name="csX18" fmla="*/ 24595 w 29194"/>
                  <a:gd name="csY18" fmla="*/ 5829 h 31482"/>
                  <a:gd name="csX19" fmla="*/ 20171 w 29194"/>
                  <a:gd name="csY19" fmla="*/ 11179 h 31482"/>
                  <a:gd name="csX20" fmla="*/ 14513 w 29194"/>
                  <a:gd name="csY20" fmla="*/ 15739 h 31482"/>
                  <a:gd name="csX21" fmla="*/ 9953 w 29194"/>
                  <a:gd name="csY21" fmla="*/ 18928 h 31482"/>
                  <a:gd name="csX22" fmla="*/ 5427 w 29194"/>
                  <a:gd name="csY22" fmla="*/ 22666 h 31482"/>
                  <a:gd name="csX23" fmla="*/ 3849 w 29194"/>
                  <a:gd name="csY23" fmla="*/ 24243 h 31482"/>
                  <a:gd name="csX24" fmla="*/ 1655 w 29194"/>
                  <a:gd name="csY24" fmla="*/ 26849 h 31482"/>
                  <a:gd name="csX25" fmla="*/ 180 w 29194"/>
                  <a:gd name="csY25" fmla="*/ 29661 h 31482"/>
                  <a:gd name="csX26" fmla="*/ 9 w 29194"/>
                  <a:gd name="csY26" fmla="*/ 30724 h 31482"/>
                  <a:gd name="csX27" fmla="*/ 283 w 29194"/>
                  <a:gd name="csY27" fmla="*/ 31375 h 31482"/>
                  <a:gd name="csX28" fmla="*/ 1072 w 29194"/>
                  <a:gd name="csY28" fmla="*/ 31409 h 31482"/>
                  <a:gd name="csX29" fmla="*/ 1586 w 29194"/>
                  <a:gd name="csY29" fmla="*/ 31204 h 31482"/>
                  <a:gd name="csX30" fmla="*/ 2169 w 29194"/>
                  <a:gd name="csY30" fmla="*/ 30861 h 31482"/>
                  <a:gd name="csX31" fmla="*/ 5015 w 29194"/>
                  <a:gd name="csY31" fmla="*/ 28872 h 31482"/>
                  <a:gd name="csX32" fmla="*/ 10124 w 29194"/>
                  <a:gd name="csY32" fmla="*/ 25443 h 31482"/>
                  <a:gd name="csX33" fmla="*/ 10364 w 29194"/>
                  <a:gd name="csY33" fmla="*/ 25306 h 31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9194" h="31482">
                    <a:moveTo>
                      <a:pt x="10296" y="25306"/>
                    </a:moveTo>
                    <a:cubicBezTo>
                      <a:pt x="12628" y="23797"/>
                      <a:pt x="15096" y="22391"/>
                      <a:pt x="17565" y="20745"/>
                    </a:cubicBezTo>
                    <a:cubicBezTo>
                      <a:pt x="20034" y="19099"/>
                      <a:pt x="22469" y="17214"/>
                      <a:pt x="24595" y="14813"/>
                    </a:cubicBezTo>
                    <a:cubicBezTo>
                      <a:pt x="25623" y="13613"/>
                      <a:pt x="26618" y="12310"/>
                      <a:pt x="27372" y="10870"/>
                    </a:cubicBezTo>
                    <a:cubicBezTo>
                      <a:pt x="28161" y="9430"/>
                      <a:pt x="28710" y="7852"/>
                      <a:pt x="28949" y="6275"/>
                    </a:cubicBezTo>
                    <a:cubicBezTo>
                      <a:pt x="28949" y="6138"/>
                      <a:pt x="29018" y="5898"/>
                      <a:pt x="29052" y="5658"/>
                    </a:cubicBezTo>
                    <a:cubicBezTo>
                      <a:pt x="29052" y="5383"/>
                      <a:pt x="29121" y="5109"/>
                      <a:pt x="29155" y="4766"/>
                    </a:cubicBezTo>
                    <a:cubicBezTo>
                      <a:pt x="29189" y="4115"/>
                      <a:pt x="29224" y="3360"/>
                      <a:pt x="29155" y="2640"/>
                    </a:cubicBezTo>
                    <a:cubicBezTo>
                      <a:pt x="29087" y="1920"/>
                      <a:pt x="28881" y="1234"/>
                      <a:pt x="28641" y="754"/>
                    </a:cubicBezTo>
                    <a:cubicBezTo>
                      <a:pt x="28401" y="274"/>
                      <a:pt x="28127" y="0"/>
                      <a:pt x="27818" y="0"/>
                    </a:cubicBezTo>
                    <a:cubicBezTo>
                      <a:pt x="27475" y="0"/>
                      <a:pt x="27201" y="377"/>
                      <a:pt x="26961" y="857"/>
                    </a:cubicBezTo>
                    <a:cubicBezTo>
                      <a:pt x="26823" y="1097"/>
                      <a:pt x="26686" y="1406"/>
                      <a:pt x="26583" y="1715"/>
                    </a:cubicBezTo>
                    <a:cubicBezTo>
                      <a:pt x="26446" y="2023"/>
                      <a:pt x="26309" y="2366"/>
                      <a:pt x="26172" y="2675"/>
                    </a:cubicBezTo>
                    <a:cubicBezTo>
                      <a:pt x="26035" y="3018"/>
                      <a:pt x="25898" y="3326"/>
                      <a:pt x="25726" y="3669"/>
                    </a:cubicBezTo>
                    <a:cubicBezTo>
                      <a:pt x="25658" y="3840"/>
                      <a:pt x="25589" y="3977"/>
                      <a:pt x="25520" y="4149"/>
                    </a:cubicBezTo>
                    <a:cubicBezTo>
                      <a:pt x="25452" y="4286"/>
                      <a:pt x="25383" y="4457"/>
                      <a:pt x="25315" y="4595"/>
                    </a:cubicBezTo>
                    <a:cubicBezTo>
                      <a:pt x="25178" y="4869"/>
                      <a:pt x="25041" y="5109"/>
                      <a:pt x="24903" y="5349"/>
                    </a:cubicBezTo>
                    <a:cubicBezTo>
                      <a:pt x="24835" y="5452"/>
                      <a:pt x="24800" y="5555"/>
                      <a:pt x="24732" y="5624"/>
                    </a:cubicBezTo>
                    <a:cubicBezTo>
                      <a:pt x="24663" y="5692"/>
                      <a:pt x="24629" y="5795"/>
                      <a:pt x="24595" y="5829"/>
                    </a:cubicBezTo>
                    <a:cubicBezTo>
                      <a:pt x="23360" y="7750"/>
                      <a:pt x="21852" y="9567"/>
                      <a:pt x="20171" y="11179"/>
                    </a:cubicBezTo>
                    <a:cubicBezTo>
                      <a:pt x="18457" y="12824"/>
                      <a:pt x="16536" y="14333"/>
                      <a:pt x="14513" y="15739"/>
                    </a:cubicBezTo>
                    <a:cubicBezTo>
                      <a:pt x="13039" y="16734"/>
                      <a:pt x="11496" y="17796"/>
                      <a:pt x="9953" y="18928"/>
                    </a:cubicBezTo>
                    <a:cubicBezTo>
                      <a:pt x="8410" y="20060"/>
                      <a:pt x="6867" y="21294"/>
                      <a:pt x="5427" y="22666"/>
                    </a:cubicBezTo>
                    <a:cubicBezTo>
                      <a:pt x="5152" y="22940"/>
                      <a:pt x="4535" y="23489"/>
                      <a:pt x="3849" y="24243"/>
                    </a:cubicBezTo>
                    <a:cubicBezTo>
                      <a:pt x="3164" y="24963"/>
                      <a:pt x="2341" y="25889"/>
                      <a:pt x="1655" y="26849"/>
                    </a:cubicBezTo>
                    <a:cubicBezTo>
                      <a:pt x="969" y="27809"/>
                      <a:pt x="420" y="28804"/>
                      <a:pt x="180" y="29661"/>
                    </a:cubicBezTo>
                    <a:cubicBezTo>
                      <a:pt x="43" y="30072"/>
                      <a:pt x="-25" y="30450"/>
                      <a:pt x="9" y="30724"/>
                    </a:cubicBezTo>
                    <a:cubicBezTo>
                      <a:pt x="9" y="31032"/>
                      <a:pt x="112" y="31238"/>
                      <a:pt x="283" y="31375"/>
                    </a:cubicBezTo>
                    <a:cubicBezTo>
                      <a:pt x="489" y="31512"/>
                      <a:pt x="729" y="31512"/>
                      <a:pt x="1072" y="31409"/>
                    </a:cubicBezTo>
                    <a:cubicBezTo>
                      <a:pt x="1243" y="31375"/>
                      <a:pt x="1415" y="31272"/>
                      <a:pt x="1586" y="31204"/>
                    </a:cubicBezTo>
                    <a:cubicBezTo>
                      <a:pt x="1757" y="31101"/>
                      <a:pt x="1963" y="30998"/>
                      <a:pt x="2169" y="30861"/>
                    </a:cubicBezTo>
                    <a:cubicBezTo>
                      <a:pt x="2992" y="30347"/>
                      <a:pt x="3986" y="29627"/>
                      <a:pt x="5015" y="28872"/>
                    </a:cubicBezTo>
                    <a:cubicBezTo>
                      <a:pt x="7072" y="27398"/>
                      <a:pt x="9438" y="25889"/>
                      <a:pt x="10124" y="25443"/>
                    </a:cubicBezTo>
                    <a:lnTo>
                      <a:pt x="10364" y="25306"/>
                    </a:lnTo>
                    <a:close/>
                  </a:path>
                </a:pathLst>
              </a:custGeom>
              <a:grpFill/>
              <a:ln w="3429" cap="flat">
                <a:noFill/>
                <a:prstDash val="solid"/>
                <a:miter/>
              </a:ln>
            </p:spPr>
            <p:txBody>
              <a:bodyPr/>
              <a:lstStyle/>
              <a:p>
                <a:endParaRPr lang="en-US"/>
              </a:p>
            </p:txBody>
          </p:sp>
          <p:sp>
            <p:nvSpPr>
              <p:cNvPr id="1274" name="Freeform 1273">
                <a:extLst>
                  <a:ext uri="{FF2B5EF4-FFF2-40B4-BE49-F238E27FC236}">
                    <a16:creationId xmlns:a16="http://schemas.microsoft.com/office/drawing/2014/main" id="{C48C8EC8-A007-955A-B73D-0C9C93A3954D}"/>
                  </a:ext>
                </a:extLst>
              </p:cNvPr>
              <p:cNvSpPr/>
              <p:nvPr/>
            </p:nvSpPr>
            <p:spPr>
              <a:xfrm>
                <a:off x="4548762" y="4223314"/>
                <a:ext cx="13031" cy="17141"/>
              </a:xfrm>
              <a:custGeom>
                <a:avLst/>
                <a:gdLst>
                  <a:gd name="csX0" fmla="*/ 6554 w 13031"/>
                  <a:gd name="csY0" fmla="*/ 14518 h 17141"/>
                  <a:gd name="csX1" fmla="*/ 8063 w 13031"/>
                  <a:gd name="csY1" fmla="*/ 12666 h 17141"/>
                  <a:gd name="csX2" fmla="*/ 9331 w 13031"/>
                  <a:gd name="csY2" fmla="*/ 10712 h 17141"/>
                  <a:gd name="csX3" fmla="*/ 11286 w 13031"/>
                  <a:gd name="csY3" fmla="*/ 6905 h 17141"/>
                  <a:gd name="csX4" fmla="*/ 12657 w 13031"/>
                  <a:gd name="csY4" fmla="*/ 3408 h 17141"/>
                  <a:gd name="csX5" fmla="*/ 12966 w 13031"/>
                  <a:gd name="csY5" fmla="*/ 2036 h 17141"/>
                  <a:gd name="csX6" fmla="*/ 12657 w 13031"/>
                  <a:gd name="csY6" fmla="*/ 356 h 17141"/>
                  <a:gd name="csX7" fmla="*/ 10566 w 13031"/>
                  <a:gd name="csY7" fmla="*/ 287 h 17141"/>
                  <a:gd name="csX8" fmla="*/ 8783 w 13031"/>
                  <a:gd name="csY8" fmla="*/ 1453 h 17141"/>
                  <a:gd name="csX9" fmla="*/ 6039 w 13031"/>
                  <a:gd name="csY9" fmla="*/ 4608 h 17141"/>
                  <a:gd name="csX10" fmla="*/ 4153 w 13031"/>
                  <a:gd name="csY10" fmla="*/ 7934 h 17141"/>
                  <a:gd name="csX11" fmla="*/ 1890 w 13031"/>
                  <a:gd name="csY11" fmla="*/ 12186 h 17141"/>
                  <a:gd name="csX12" fmla="*/ 793 w 13031"/>
                  <a:gd name="csY12" fmla="*/ 13969 h 17141"/>
                  <a:gd name="csX13" fmla="*/ 450 w 13031"/>
                  <a:gd name="csY13" fmla="*/ 14552 h 17141"/>
                  <a:gd name="csX14" fmla="*/ 176 w 13031"/>
                  <a:gd name="csY14" fmla="*/ 15135 h 17141"/>
                  <a:gd name="csX15" fmla="*/ 73 w 13031"/>
                  <a:gd name="csY15" fmla="*/ 16335 h 17141"/>
                  <a:gd name="csX16" fmla="*/ 1273 w 13031"/>
                  <a:gd name="csY16" fmla="*/ 17124 h 17141"/>
                  <a:gd name="csX17" fmla="*/ 3399 w 13031"/>
                  <a:gd name="csY17" fmla="*/ 16747 h 17141"/>
                  <a:gd name="csX18" fmla="*/ 5354 w 13031"/>
                  <a:gd name="csY18" fmla="*/ 15580 h 17141"/>
                  <a:gd name="csX19" fmla="*/ 6039 w 13031"/>
                  <a:gd name="csY19" fmla="*/ 14998 h 17141"/>
                  <a:gd name="csX20" fmla="*/ 6451 w 13031"/>
                  <a:gd name="csY20" fmla="*/ 14586 h 17141"/>
                  <a:gd name="csX21" fmla="*/ 6554 w 13031"/>
                  <a:gd name="csY21" fmla="*/ 14483 h 17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031" h="17141">
                    <a:moveTo>
                      <a:pt x="6554" y="14518"/>
                    </a:moveTo>
                    <a:cubicBezTo>
                      <a:pt x="7102" y="13900"/>
                      <a:pt x="7617" y="13283"/>
                      <a:pt x="8063" y="12666"/>
                    </a:cubicBezTo>
                    <a:cubicBezTo>
                      <a:pt x="8508" y="12015"/>
                      <a:pt x="8954" y="11363"/>
                      <a:pt x="9331" y="10712"/>
                    </a:cubicBezTo>
                    <a:cubicBezTo>
                      <a:pt x="10120" y="9409"/>
                      <a:pt x="10737" y="8140"/>
                      <a:pt x="11286" y="6905"/>
                    </a:cubicBezTo>
                    <a:cubicBezTo>
                      <a:pt x="11834" y="5705"/>
                      <a:pt x="12417" y="4608"/>
                      <a:pt x="12657" y="3408"/>
                    </a:cubicBezTo>
                    <a:cubicBezTo>
                      <a:pt x="12692" y="3168"/>
                      <a:pt x="12897" y="2619"/>
                      <a:pt x="12966" y="2036"/>
                    </a:cubicBezTo>
                    <a:cubicBezTo>
                      <a:pt x="13069" y="1453"/>
                      <a:pt x="13103" y="802"/>
                      <a:pt x="12657" y="356"/>
                    </a:cubicBezTo>
                    <a:cubicBezTo>
                      <a:pt x="12212" y="-159"/>
                      <a:pt x="11354" y="-56"/>
                      <a:pt x="10566" y="287"/>
                    </a:cubicBezTo>
                    <a:cubicBezTo>
                      <a:pt x="9777" y="630"/>
                      <a:pt x="9057" y="1247"/>
                      <a:pt x="8783" y="1453"/>
                    </a:cubicBezTo>
                    <a:cubicBezTo>
                      <a:pt x="7651" y="2345"/>
                      <a:pt x="6759" y="3476"/>
                      <a:pt x="6039" y="4608"/>
                    </a:cubicBezTo>
                    <a:cubicBezTo>
                      <a:pt x="5319" y="5739"/>
                      <a:pt x="4736" y="6940"/>
                      <a:pt x="4153" y="7934"/>
                    </a:cubicBezTo>
                    <a:cubicBezTo>
                      <a:pt x="3330" y="9409"/>
                      <a:pt x="2576" y="10815"/>
                      <a:pt x="1890" y="12186"/>
                    </a:cubicBezTo>
                    <a:cubicBezTo>
                      <a:pt x="1753" y="12460"/>
                      <a:pt x="1273" y="13215"/>
                      <a:pt x="793" y="13969"/>
                    </a:cubicBezTo>
                    <a:cubicBezTo>
                      <a:pt x="690" y="14175"/>
                      <a:pt x="553" y="14346"/>
                      <a:pt x="450" y="14552"/>
                    </a:cubicBezTo>
                    <a:cubicBezTo>
                      <a:pt x="347" y="14723"/>
                      <a:pt x="244" y="14929"/>
                      <a:pt x="176" y="15135"/>
                    </a:cubicBezTo>
                    <a:cubicBezTo>
                      <a:pt x="4" y="15512"/>
                      <a:pt x="-64" y="15924"/>
                      <a:pt x="73" y="16335"/>
                    </a:cubicBezTo>
                    <a:cubicBezTo>
                      <a:pt x="244" y="16781"/>
                      <a:pt x="656" y="17055"/>
                      <a:pt x="1273" y="17124"/>
                    </a:cubicBezTo>
                    <a:cubicBezTo>
                      <a:pt x="1890" y="17192"/>
                      <a:pt x="2645" y="17055"/>
                      <a:pt x="3399" y="16747"/>
                    </a:cubicBezTo>
                    <a:cubicBezTo>
                      <a:pt x="4119" y="16438"/>
                      <a:pt x="4839" y="15992"/>
                      <a:pt x="5354" y="15580"/>
                    </a:cubicBezTo>
                    <a:cubicBezTo>
                      <a:pt x="5628" y="15375"/>
                      <a:pt x="5834" y="15169"/>
                      <a:pt x="6039" y="14998"/>
                    </a:cubicBezTo>
                    <a:cubicBezTo>
                      <a:pt x="6211" y="14826"/>
                      <a:pt x="6348" y="14689"/>
                      <a:pt x="6451" y="14586"/>
                    </a:cubicBezTo>
                    <a:lnTo>
                      <a:pt x="6554" y="14483"/>
                    </a:lnTo>
                    <a:close/>
                  </a:path>
                </a:pathLst>
              </a:custGeom>
              <a:grpFill/>
              <a:ln w="3429" cap="flat">
                <a:noFill/>
                <a:prstDash val="solid"/>
                <a:miter/>
              </a:ln>
            </p:spPr>
            <p:txBody>
              <a:bodyPr/>
              <a:lstStyle/>
              <a:p>
                <a:endParaRPr lang="en-US"/>
              </a:p>
            </p:txBody>
          </p:sp>
        </p:grpSp>
      </p:grpSp>
      <p:grpSp>
        <p:nvGrpSpPr>
          <p:cNvPr id="1540" name="Graphic 3">
            <a:extLst>
              <a:ext uri="{FF2B5EF4-FFF2-40B4-BE49-F238E27FC236}">
                <a16:creationId xmlns:a16="http://schemas.microsoft.com/office/drawing/2014/main" id="{42CB5B87-508C-0135-CBD5-4C29EF97A74A}"/>
              </a:ext>
            </a:extLst>
          </p:cNvPr>
          <p:cNvGrpSpPr/>
          <p:nvPr/>
        </p:nvGrpSpPr>
        <p:grpSpPr>
          <a:xfrm>
            <a:off x="6369025" y="5309773"/>
            <a:ext cx="231800" cy="211523"/>
            <a:chOff x="4787287" y="5183344"/>
            <a:chExt cx="423755" cy="386688"/>
          </a:xfrm>
          <a:solidFill>
            <a:schemeClr val="accent2">
              <a:lumMod val="75000"/>
            </a:schemeClr>
          </a:solidFill>
        </p:grpSpPr>
        <p:sp>
          <p:nvSpPr>
            <p:cNvPr id="1549" name="Freeform 1548">
              <a:extLst>
                <a:ext uri="{FF2B5EF4-FFF2-40B4-BE49-F238E27FC236}">
                  <a16:creationId xmlns:a16="http://schemas.microsoft.com/office/drawing/2014/main" id="{CF101CB8-F1B6-6234-25CC-9A78565E73CF}"/>
                </a:ext>
              </a:extLst>
            </p:cNvPr>
            <p:cNvSpPr/>
            <p:nvPr/>
          </p:nvSpPr>
          <p:spPr>
            <a:xfrm>
              <a:off x="4831902" y="5191334"/>
              <a:ext cx="334731" cy="236597"/>
            </a:xfrm>
            <a:custGeom>
              <a:avLst/>
              <a:gdLst>
                <a:gd name="csX0" fmla="*/ 334633 w 334731"/>
                <a:gd name="csY0" fmla="*/ 100230 h 236597"/>
                <a:gd name="csX1" fmla="*/ 332541 w 334731"/>
                <a:gd name="csY1" fmla="*/ 86205 h 236597"/>
                <a:gd name="csX2" fmla="*/ 321637 w 334731"/>
                <a:gd name="csY2" fmla="*/ 60694 h 236597"/>
                <a:gd name="csX3" fmla="*/ 287415 w 334731"/>
                <a:gd name="csY3" fmla="*/ 28221 h 236597"/>
                <a:gd name="csX4" fmla="*/ 235432 w 334731"/>
                <a:gd name="csY4" fmla="*/ 7338 h 236597"/>
                <a:gd name="csX5" fmla="*/ 215029 w 334731"/>
                <a:gd name="csY5" fmla="*/ 3326 h 236597"/>
                <a:gd name="csX6" fmla="*/ 169389 w 334731"/>
                <a:gd name="csY6" fmla="*/ 0 h 236597"/>
                <a:gd name="csX7" fmla="*/ 167400 w 334731"/>
                <a:gd name="csY7" fmla="*/ 0 h 236597"/>
                <a:gd name="csX8" fmla="*/ 165412 w 334731"/>
                <a:gd name="csY8" fmla="*/ 0 h 236597"/>
                <a:gd name="csX9" fmla="*/ 119772 w 334731"/>
                <a:gd name="csY9" fmla="*/ 3326 h 236597"/>
                <a:gd name="csX10" fmla="*/ 99369 w 334731"/>
                <a:gd name="csY10" fmla="*/ 7338 h 236597"/>
                <a:gd name="csX11" fmla="*/ 47385 w 334731"/>
                <a:gd name="csY11" fmla="*/ 28221 h 236597"/>
                <a:gd name="csX12" fmla="*/ 13164 w 334731"/>
                <a:gd name="csY12" fmla="*/ 60694 h 236597"/>
                <a:gd name="csX13" fmla="*/ 2260 w 334731"/>
                <a:gd name="csY13" fmla="*/ 86205 h 236597"/>
                <a:gd name="csX14" fmla="*/ 168 w 334731"/>
                <a:gd name="csY14" fmla="*/ 100230 h 236597"/>
                <a:gd name="csX15" fmla="*/ 4694 w 334731"/>
                <a:gd name="csY15" fmla="*/ 135446 h 236597"/>
                <a:gd name="csX16" fmla="*/ 166440 w 334731"/>
                <a:gd name="csY16" fmla="*/ 236567 h 236597"/>
                <a:gd name="csX17" fmla="*/ 168292 w 334731"/>
                <a:gd name="csY17" fmla="*/ 236567 h 236597"/>
                <a:gd name="csX18" fmla="*/ 330038 w 334731"/>
                <a:gd name="csY18" fmla="*/ 135446 h 236597"/>
                <a:gd name="csX19" fmla="*/ 334564 w 334731"/>
                <a:gd name="csY19" fmla="*/ 100230 h 236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4731" h="236597">
                  <a:moveTo>
                    <a:pt x="334633" y="100230"/>
                  </a:moveTo>
                  <a:cubicBezTo>
                    <a:pt x="334358" y="95498"/>
                    <a:pt x="333638" y="90800"/>
                    <a:pt x="332541" y="86205"/>
                  </a:cubicBezTo>
                  <a:cubicBezTo>
                    <a:pt x="330381" y="77153"/>
                    <a:pt x="326677" y="68512"/>
                    <a:pt x="321637" y="60694"/>
                  </a:cubicBezTo>
                  <a:cubicBezTo>
                    <a:pt x="313030" y="47320"/>
                    <a:pt x="300891" y="36553"/>
                    <a:pt x="287415" y="28221"/>
                  </a:cubicBezTo>
                  <a:cubicBezTo>
                    <a:pt x="271470" y="18345"/>
                    <a:pt x="253640" y="11727"/>
                    <a:pt x="235432" y="7338"/>
                  </a:cubicBezTo>
                  <a:cubicBezTo>
                    <a:pt x="228676" y="5692"/>
                    <a:pt x="221887" y="4389"/>
                    <a:pt x="215029" y="3326"/>
                  </a:cubicBezTo>
                  <a:cubicBezTo>
                    <a:pt x="199941" y="995"/>
                    <a:pt x="184648" y="0"/>
                    <a:pt x="169389" y="0"/>
                  </a:cubicBezTo>
                  <a:cubicBezTo>
                    <a:pt x="168738" y="0"/>
                    <a:pt x="168086" y="0"/>
                    <a:pt x="167400" y="0"/>
                  </a:cubicBezTo>
                  <a:cubicBezTo>
                    <a:pt x="166749" y="0"/>
                    <a:pt x="166097" y="0"/>
                    <a:pt x="165412" y="0"/>
                  </a:cubicBezTo>
                  <a:cubicBezTo>
                    <a:pt x="150152" y="0"/>
                    <a:pt x="134859" y="995"/>
                    <a:pt x="119772" y="3326"/>
                  </a:cubicBezTo>
                  <a:cubicBezTo>
                    <a:pt x="112914" y="4389"/>
                    <a:pt x="106090" y="5727"/>
                    <a:pt x="99369" y="7338"/>
                  </a:cubicBezTo>
                  <a:cubicBezTo>
                    <a:pt x="81195" y="11727"/>
                    <a:pt x="63364" y="18380"/>
                    <a:pt x="47385" y="28221"/>
                  </a:cubicBezTo>
                  <a:cubicBezTo>
                    <a:pt x="33944" y="36553"/>
                    <a:pt x="21771" y="47320"/>
                    <a:pt x="13164" y="60694"/>
                  </a:cubicBezTo>
                  <a:cubicBezTo>
                    <a:pt x="8123" y="68512"/>
                    <a:pt x="4420" y="77187"/>
                    <a:pt x="2260" y="86205"/>
                  </a:cubicBezTo>
                  <a:cubicBezTo>
                    <a:pt x="1162" y="90800"/>
                    <a:pt x="442" y="95498"/>
                    <a:pt x="168" y="100230"/>
                  </a:cubicBezTo>
                  <a:cubicBezTo>
                    <a:pt x="-552" y="112471"/>
                    <a:pt x="1059" y="123650"/>
                    <a:pt x="4694" y="135446"/>
                  </a:cubicBezTo>
                  <a:cubicBezTo>
                    <a:pt x="32023" y="224051"/>
                    <a:pt x="123783" y="236567"/>
                    <a:pt x="166440" y="236567"/>
                  </a:cubicBezTo>
                  <a:cubicBezTo>
                    <a:pt x="166749" y="236567"/>
                    <a:pt x="167743" y="236635"/>
                    <a:pt x="168292" y="236567"/>
                  </a:cubicBezTo>
                  <a:cubicBezTo>
                    <a:pt x="210949" y="236567"/>
                    <a:pt x="302709" y="224051"/>
                    <a:pt x="330038" y="135446"/>
                  </a:cubicBezTo>
                  <a:cubicBezTo>
                    <a:pt x="333672" y="123650"/>
                    <a:pt x="335284" y="112471"/>
                    <a:pt x="334564" y="100230"/>
                  </a:cubicBezTo>
                  <a:close/>
                </a:path>
              </a:pathLst>
            </a:custGeom>
            <a:grpFill/>
            <a:ln w="3429" cap="flat">
              <a:noFill/>
              <a:prstDash val="solid"/>
              <a:miter/>
            </a:ln>
          </p:spPr>
          <p:txBody>
            <a:bodyPr/>
            <a:lstStyle/>
            <a:p>
              <a:endParaRPr lang="en-US"/>
            </a:p>
          </p:txBody>
        </p:sp>
        <p:sp>
          <p:nvSpPr>
            <p:cNvPr id="1550" name="Freeform 1549">
              <a:extLst>
                <a:ext uri="{FF2B5EF4-FFF2-40B4-BE49-F238E27FC236}">
                  <a16:creationId xmlns:a16="http://schemas.microsoft.com/office/drawing/2014/main" id="{C44981AF-D826-148A-D9DF-9DF2FC302169}"/>
                </a:ext>
              </a:extLst>
            </p:cNvPr>
            <p:cNvSpPr/>
            <p:nvPr/>
          </p:nvSpPr>
          <p:spPr>
            <a:xfrm>
              <a:off x="4787287" y="5183344"/>
              <a:ext cx="77358" cy="96731"/>
            </a:xfrm>
            <a:custGeom>
              <a:avLst/>
              <a:gdLst>
                <a:gd name="csX0" fmla="*/ 14573 w 77358"/>
                <a:gd name="csY0" fmla="*/ 0 h 96731"/>
                <a:gd name="csX1" fmla="*/ 0 w 77358"/>
                <a:gd name="csY1" fmla="*/ 0 h 96731"/>
                <a:gd name="csX2" fmla="*/ 74924 w 77358"/>
                <a:gd name="csY2" fmla="*/ 96732 h 96731"/>
                <a:gd name="csX3" fmla="*/ 77358 w 77358"/>
                <a:gd name="csY3" fmla="*/ 82639 h 96731"/>
                <a:gd name="csX4" fmla="*/ 14573 w 77358"/>
                <a:gd name="csY4" fmla="*/ 0 h 96731"/>
              </a:gdLst>
              <a:ahLst/>
              <a:cxnLst>
                <a:cxn ang="0">
                  <a:pos x="csX0" y="csY0"/>
                </a:cxn>
                <a:cxn ang="0">
                  <a:pos x="csX1" y="csY1"/>
                </a:cxn>
                <a:cxn ang="0">
                  <a:pos x="csX2" y="csY2"/>
                </a:cxn>
                <a:cxn ang="0">
                  <a:pos x="csX3" y="csY3"/>
                </a:cxn>
                <a:cxn ang="0">
                  <a:pos x="csX4" y="csY4"/>
                </a:cxn>
              </a:cxnLst>
              <a:rect l="l" t="t" r="r" b="b"/>
              <a:pathLst>
                <a:path w="77358" h="96731">
                  <a:moveTo>
                    <a:pt x="14573" y="0"/>
                  </a:moveTo>
                  <a:lnTo>
                    <a:pt x="0" y="0"/>
                  </a:lnTo>
                  <a:cubicBezTo>
                    <a:pt x="9670" y="58601"/>
                    <a:pt x="48177" y="92069"/>
                    <a:pt x="74924" y="96732"/>
                  </a:cubicBezTo>
                  <a:lnTo>
                    <a:pt x="77358" y="82639"/>
                  </a:lnTo>
                  <a:cubicBezTo>
                    <a:pt x="54452" y="78661"/>
                    <a:pt x="23523" y="48452"/>
                    <a:pt x="14573" y="0"/>
                  </a:cubicBezTo>
                  <a:close/>
                </a:path>
              </a:pathLst>
            </a:custGeom>
            <a:grpFill/>
            <a:ln w="3429" cap="flat">
              <a:noFill/>
              <a:prstDash val="solid"/>
              <a:miter/>
            </a:ln>
          </p:spPr>
          <p:txBody>
            <a:bodyPr/>
            <a:lstStyle/>
            <a:p>
              <a:endParaRPr lang="en-US"/>
            </a:p>
          </p:txBody>
        </p:sp>
        <p:sp>
          <p:nvSpPr>
            <p:cNvPr id="1551" name="Freeform 1550">
              <a:extLst>
                <a:ext uri="{FF2B5EF4-FFF2-40B4-BE49-F238E27FC236}">
                  <a16:creationId xmlns:a16="http://schemas.microsoft.com/office/drawing/2014/main" id="{96D9A8AC-92D5-6EF2-3799-381152C9963B}"/>
                </a:ext>
              </a:extLst>
            </p:cNvPr>
            <p:cNvSpPr/>
            <p:nvPr/>
          </p:nvSpPr>
          <p:spPr>
            <a:xfrm>
              <a:off x="5133685" y="5183344"/>
              <a:ext cx="77358" cy="96731"/>
            </a:xfrm>
            <a:custGeom>
              <a:avLst/>
              <a:gdLst>
                <a:gd name="csX0" fmla="*/ 62785 w 77358"/>
                <a:gd name="csY0" fmla="*/ 0 h 96731"/>
                <a:gd name="csX1" fmla="*/ 0 w 77358"/>
                <a:gd name="csY1" fmla="*/ 82639 h 96731"/>
                <a:gd name="csX2" fmla="*/ 2435 w 77358"/>
                <a:gd name="csY2" fmla="*/ 96732 h 96731"/>
                <a:gd name="csX3" fmla="*/ 77358 w 77358"/>
                <a:gd name="csY3" fmla="*/ 0 h 96731"/>
                <a:gd name="csX4" fmla="*/ 62785 w 77358"/>
                <a:gd name="csY4" fmla="*/ 0 h 96731"/>
              </a:gdLst>
              <a:ahLst/>
              <a:cxnLst>
                <a:cxn ang="0">
                  <a:pos x="csX0" y="csY0"/>
                </a:cxn>
                <a:cxn ang="0">
                  <a:pos x="csX1" y="csY1"/>
                </a:cxn>
                <a:cxn ang="0">
                  <a:pos x="csX2" y="csY2"/>
                </a:cxn>
                <a:cxn ang="0">
                  <a:pos x="csX3" y="csY3"/>
                </a:cxn>
                <a:cxn ang="0">
                  <a:pos x="csX4" y="csY4"/>
                </a:cxn>
              </a:cxnLst>
              <a:rect l="l" t="t" r="r" b="b"/>
              <a:pathLst>
                <a:path w="77358" h="96731">
                  <a:moveTo>
                    <a:pt x="62785" y="0"/>
                  </a:moveTo>
                  <a:cubicBezTo>
                    <a:pt x="53801" y="48452"/>
                    <a:pt x="22906" y="78661"/>
                    <a:pt x="0" y="82639"/>
                  </a:cubicBezTo>
                  <a:lnTo>
                    <a:pt x="2435" y="96732"/>
                  </a:lnTo>
                  <a:cubicBezTo>
                    <a:pt x="29181" y="92069"/>
                    <a:pt x="67688" y="58601"/>
                    <a:pt x="77358" y="0"/>
                  </a:cubicBezTo>
                  <a:lnTo>
                    <a:pt x="62785" y="0"/>
                  </a:lnTo>
                  <a:close/>
                </a:path>
              </a:pathLst>
            </a:custGeom>
            <a:grpFill/>
            <a:ln w="3429" cap="flat">
              <a:noFill/>
              <a:prstDash val="solid"/>
              <a:miter/>
            </a:ln>
          </p:spPr>
          <p:txBody>
            <a:bodyPr/>
            <a:lstStyle/>
            <a:p>
              <a:endParaRPr lang="en-US"/>
            </a:p>
          </p:txBody>
        </p:sp>
        <p:sp>
          <p:nvSpPr>
            <p:cNvPr id="1552" name="Freeform 1551">
              <a:extLst>
                <a:ext uri="{FF2B5EF4-FFF2-40B4-BE49-F238E27FC236}">
                  <a16:creationId xmlns:a16="http://schemas.microsoft.com/office/drawing/2014/main" id="{935FF7F5-337A-3E8F-82DF-3445F3B05180}"/>
                </a:ext>
              </a:extLst>
            </p:cNvPr>
            <p:cNvSpPr/>
            <p:nvPr/>
          </p:nvSpPr>
          <p:spPr>
            <a:xfrm>
              <a:off x="4976348" y="5418694"/>
              <a:ext cx="44921" cy="151339"/>
            </a:xfrm>
            <a:custGeom>
              <a:avLst/>
              <a:gdLst>
                <a:gd name="csX0" fmla="*/ 15273 w 44921"/>
                <a:gd name="csY0" fmla="*/ 45486 h 151339"/>
                <a:gd name="csX1" fmla="*/ 17605 w 44921"/>
                <a:gd name="csY1" fmla="*/ 110225 h 151339"/>
                <a:gd name="csX2" fmla="*/ 17639 w 44921"/>
                <a:gd name="csY2" fmla="*/ 138309 h 151339"/>
                <a:gd name="csX3" fmla="*/ 17639 w 44921"/>
                <a:gd name="csY3" fmla="*/ 143932 h 151339"/>
                <a:gd name="csX4" fmla="*/ 17639 w 44921"/>
                <a:gd name="csY4" fmla="*/ 151339 h 151339"/>
                <a:gd name="csX5" fmla="*/ 28407 w 44921"/>
                <a:gd name="csY5" fmla="*/ 151339 h 151339"/>
                <a:gd name="csX6" fmla="*/ 28407 w 44921"/>
                <a:gd name="csY6" fmla="*/ 143898 h 151339"/>
                <a:gd name="csX7" fmla="*/ 28407 w 44921"/>
                <a:gd name="csY7" fmla="*/ 138309 h 151339"/>
                <a:gd name="csX8" fmla="*/ 28338 w 44921"/>
                <a:gd name="csY8" fmla="*/ 110534 h 151339"/>
                <a:gd name="csX9" fmla="*/ 30704 w 44921"/>
                <a:gd name="csY9" fmla="*/ 27518 h 151339"/>
                <a:gd name="csX10" fmla="*/ 43734 w 44921"/>
                <a:gd name="csY10" fmla="*/ 1012 h 151339"/>
                <a:gd name="csX11" fmla="*/ 1180 w 44921"/>
                <a:gd name="csY11" fmla="*/ 737 h 151339"/>
                <a:gd name="csX12" fmla="*/ 15273 w 44921"/>
                <a:gd name="csY12" fmla="*/ 45520 h 151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4921" h="151339">
                  <a:moveTo>
                    <a:pt x="15273" y="45486"/>
                  </a:moveTo>
                  <a:cubicBezTo>
                    <a:pt x="15273" y="58310"/>
                    <a:pt x="17605" y="99870"/>
                    <a:pt x="17605" y="110225"/>
                  </a:cubicBezTo>
                  <a:cubicBezTo>
                    <a:pt x="17605" y="120581"/>
                    <a:pt x="17639" y="138309"/>
                    <a:pt x="17639" y="138309"/>
                  </a:cubicBezTo>
                  <a:lnTo>
                    <a:pt x="17639" y="143932"/>
                  </a:lnTo>
                  <a:cubicBezTo>
                    <a:pt x="17639" y="145887"/>
                    <a:pt x="17639" y="149110"/>
                    <a:pt x="17639" y="151339"/>
                  </a:cubicBezTo>
                  <a:lnTo>
                    <a:pt x="28407" y="151339"/>
                  </a:lnTo>
                  <a:cubicBezTo>
                    <a:pt x="28407" y="149110"/>
                    <a:pt x="28407" y="145853"/>
                    <a:pt x="28407" y="143898"/>
                  </a:cubicBezTo>
                  <a:lnTo>
                    <a:pt x="28407" y="138309"/>
                  </a:lnTo>
                  <a:cubicBezTo>
                    <a:pt x="28407" y="129359"/>
                    <a:pt x="28715" y="119724"/>
                    <a:pt x="28338" y="110534"/>
                  </a:cubicBezTo>
                  <a:cubicBezTo>
                    <a:pt x="27961" y="101241"/>
                    <a:pt x="29710" y="39245"/>
                    <a:pt x="30704" y="27518"/>
                  </a:cubicBezTo>
                  <a:cubicBezTo>
                    <a:pt x="31424" y="19048"/>
                    <a:pt x="32658" y="2555"/>
                    <a:pt x="43734" y="1012"/>
                  </a:cubicBezTo>
                  <a:cubicBezTo>
                    <a:pt x="54295" y="-429"/>
                    <a:pt x="-9347" y="-154"/>
                    <a:pt x="1180" y="737"/>
                  </a:cubicBezTo>
                  <a:cubicBezTo>
                    <a:pt x="15136" y="1937"/>
                    <a:pt x="15273" y="32696"/>
                    <a:pt x="15273" y="45520"/>
                  </a:cubicBezTo>
                  <a:close/>
                </a:path>
              </a:pathLst>
            </a:custGeom>
            <a:grpFill/>
            <a:ln w="3429" cap="flat">
              <a:noFill/>
              <a:prstDash val="solid"/>
              <a:miter/>
            </a:ln>
          </p:spPr>
          <p:txBody>
            <a:bodyPr/>
            <a:lstStyle/>
            <a:p>
              <a:endParaRPr lang="en-US"/>
            </a:p>
          </p:txBody>
        </p:sp>
        <p:sp>
          <p:nvSpPr>
            <p:cNvPr id="1553" name="Freeform 1552">
              <a:extLst>
                <a:ext uri="{FF2B5EF4-FFF2-40B4-BE49-F238E27FC236}">
                  <a16:creationId xmlns:a16="http://schemas.microsoft.com/office/drawing/2014/main" id="{A6905BAC-974E-19CA-58C1-12CA5646B639}"/>
                </a:ext>
              </a:extLst>
            </p:cNvPr>
            <p:cNvSpPr/>
            <p:nvPr/>
          </p:nvSpPr>
          <p:spPr>
            <a:xfrm>
              <a:off x="4849199" y="5206764"/>
              <a:ext cx="300410" cy="214362"/>
            </a:xfrm>
            <a:custGeom>
              <a:avLst/>
              <a:gdLst>
                <a:gd name="csX0" fmla="*/ 296145 w 300410"/>
                <a:gd name="csY0" fmla="*/ 117786 h 214362"/>
                <a:gd name="csX1" fmla="*/ 277422 w 300410"/>
                <a:gd name="csY1" fmla="*/ 154580 h 214362"/>
                <a:gd name="csX2" fmla="*/ 150995 w 300410"/>
                <a:gd name="csY2" fmla="*/ 214347 h 214362"/>
                <a:gd name="csX3" fmla="*/ 149349 w 300410"/>
                <a:gd name="csY3" fmla="*/ 214347 h 214362"/>
                <a:gd name="csX4" fmla="*/ 31631 w 300410"/>
                <a:gd name="csY4" fmla="*/ 165175 h 214362"/>
                <a:gd name="csX5" fmla="*/ 4199 w 300410"/>
                <a:gd name="csY5" fmla="*/ 117786 h 214362"/>
                <a:gd name="csX6" fmla="*/ 153 w 300410"/>
                <a:gd name="csY6" fmla="*/ 87165 h 214362"/>
                <a:gd name="csX7" fmla="*/ 2039 w 300410"/>
                <a:gd name="csY7" fmla="*/ 74958 h 214362"/>
                <a:gd name="csX8" fmla="*/ 11812 w 300410"/>
                <a:gd name="csY8" fmla="*/ 52772 h 214362"/>
                <a:gd name="csX9" fmla="*/ 42501 w 300410"/>
                <a:gd name="csY9" fmla="*/ 24552 h 214362"/>
                <a:gd name="csX10" fmla="*/ 89170 w 300410"/>
                <a:gd name="csY10" fmla="*/ 6378 h 214362"/>
                <a:gd name="csX11" fmla="*/ 107481 w 300410"/>
                <a:gd name="csY11" fmla="*/ 2881 h 214362"/>
                <a:gd name="csX12" fmla="*/ 148423 w 300410"/>
                <a:gd name="csY12" fmla="*/ 0 h 214362"/>
                <a:gd name="csX13" fmla="*/ 150206 w 300410"/>
                <a:gd name="csY13" fmla="*/ 34 h 214362"/>
                <a:gd name="csX14" fmla="*/ 151989 w 300410"/>
                <a:gd name="csY14" fmla="*/ 0 h 214362"/>
                <a:gd name="csX15" fmla="*/ 192932 w 300410"/>
                <a:gd name="csY15" fmla="*/ 2881 h 214362"/>
                <a:gd name="csX16" fmla="*/ 211242 w 300410"/>
                <a:gd name="csY16" fmla="*/ 6378 h 214362"/>
                <a:gd name="csX17" fmla="*/ 257877 w 300410"/>
                <a:gd name="csY17" fmla="*/ 24552 h 214362"/>
                <a:gd name="csX18" fmla="*/ 288601 w 300410"/>
                <a:gd name="csY18" fmla="*/ 52772 h 214362"/>
                <a:gd name="csX19" fmla="*/ 298373 w 300410"/>
                <a:gd name="csY19" fmla="*/ 74958 h 214362"/>
                <a:gd name="csX20" fmla="*/ 300259 w 300410"/>
                <a:gd name="csY20" fmla="*/ 87165 h 214362"/>
                <a:gd name="csX21" fmla="*/ 296213 w 300410"/>
                <a:gd name="csY21" fmla="*/ 117786 h 214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00410" h="214362">
                  <a:moveTo>
                    <a:pt x="296145" y="117786"/>
                  </a:moveTo>
                  <a:cubicBezTo>
                    <a:pt x="291653" y="131914"/>
                    <a:pt x="285206" y="144121"/>
                    <a:pt x="277422" y="154580"/>
                  </a:cubicBezTo>
                  <a:cubicBezTo>
                    <a:pt x="242892" y="201317"/>
                    <a:pt x="182233" y="214347"/>
                    <a:pt x="150995" y="214347"/>
                  </a:cubicBezTo>
                  <a:cubicBezTo>
                    <a:pt x="150515" y="214381"/>
                    <a:pt x="149623" y="214347"/>
                    <a:pt x="149349" y="214347"/>
                  </a:cubicBezTo>
                  <a:cubicBezTo>
                    <a:pt x="120580" y="214347"/>
                    <a:pt x="66950" y="203306"/>
                    <a:pt x="31631" y="165175"/>
                  </a:cubicBezTo>
                  <a:cubicBezTo>
                    <a:pt x="19939" y="152556"/>
                    <a:pt x="10269" y="136954"/>
                    <a:pt x="4199" y="117786"/>
                  </a:cubicBezTo>
                  <a:cubicBezTo>
                    <a:pt x="942" y="107568"/>
                    <a:pt x="-498" y="97829"/>
                    <a:pt x="153" y="87165"/>
                  </a:cubicBezTo>
                  <a:cubicBezTo>
                    <a:pt x="393" y="83051"/>
                    <a:pt x="1045" y="78970"/>
                    <a:pt x="2039" y="74958"/>
                  </a:cubicBezTo>
                  <a:cubicBezTo>
                    <a:pt x="3994" y="67106"/>
                    <a:pt x="7320" y="59562"/>
                    <a:pt x="11812" y="52772"/>
                  </a:cubicBezTo>
                  <a:cubicBezTo>
                    <a:pt x="19527" y="41148"/>
                    <a:pt x="30431" y="31787"/>
                    <a:pt x="42501" y="24552"/>
                  </a:cubicBezTo>
                  <a:cubicBezTo>
                    <a:pt x="56835" y="15979"/>
                    <a:pt x="72814" y="10219"/>
                    <a:pt x="89170" y="6378"/>
                  </a:cubicBezTo>
                  <a:cubicBezTo>
                    <a:pt x="95205" y="4972"/>
                    <a:pt x="101309" y="3807"/>
                    <a:pt x="107481" y="2881"/>
                  </a:cubicBezTo>
                  <a:cubicBezTo>
                    <a:pt x="120991" y="857"/>
                    <a:pt x="134742" y="0"/>
                    <a:pt x="148423" y="0"/>
                  </a:cubicBezTo>
                  <a:cubicBezTo>
                    <a:pt x="149040" y="0"/>
                    <a:pt x="149623" y="0"/>
                    <a:pt x="150206" y="34"/>
                  </a:cubicBezTo>
                  <a:cubicBezTo>
                    <a:pt x="150824" y="34"/>
                    <a:pt x="151406" y="0"/>
                    <a:pt x="151989" y="0"/>
                  </a:cubicBezTo>
                  <a:cubicBezTo>
                    <a:pt x="165671" y="0"/>
                    <a:pt x="179387" y="892"/>
                    <a:pt x="192932" y="2881"/>
                  </a:cubicBezTo>
                  <a:cubicBezTo>
                    <a:pt x="199104" y="3807"/>
                    <a:pt x="205207" y="4972"/>
                    <a:pt x="211242" y="6378"/>
                  </a:cubicBezTo>
                  <a:cubicBezTo>
                    <a:pt x="227565" y="10219"/>
                    <a:pt x="243578" y="15979"/>
                    <a:pt x="257877" y="24552"/>
                  </a:cubicBezTo>
                  <a:cubicBezTo>
                    <a:pt x="269981" y="31787"/>
                    <a:pt x="280851" y="41148"/>
                    <a:pt x="288601" y="52772"/>
                  </a:cubicBezTo>
                  <a:cubicBezTo>
                    <a:pt x="293093" y="59562"/>
                    <a:pt x="296453" y="67106"/>
                    <a:pt x="298373" y="74958"/>
                  </a:cubicBezTo>
                  <a:cubicBezTo>
                    <a:pt x="299368" y="78970"/>
                    <a:pt x="299985" y="83051"/>
                    <a:pt x="300259" y="87165"/>
                  </a:cubicBezTo>
                  <a:cubicBezTo>
                    <a:pt x="300911" y="97829"/>
                    <a:pt x="299436" y="107534"/>
                    <a:pt x="296213" y="117786"/>
                  </a:cubicBezTo>
                  <a:close/>
                </a:path>
              </a:pathLst>
            </a:custGeom>
            <a:grpFill/>
            <a:ln w="3429" cap="flat">
              <a:noFill/>
              <a:prstDash val="solid"/>
              <a:miter/>
            </a:ln>
          </p:spPr>
          <p:txBody>
            <a:bodyPr/>
            <a:lstStyle/>
            <a:p>
              <a:endParaRPr lang="en-US"/>
            </a:p>
          </p:txBody>
        </p:sp>
      </p:grpSp>
      <p:grpSp>
        <p:nvGrpSpPr>
          <p:cNvPr id="1554" name="Graphic 3">
            <a:extLst>
              <a:ext uri="{FF2B5EF4-FFF2-40B4-BE49-F238E27FC236}">
                <a16:creationId xmlns:a16="http://schemas.microsoft.com/office/drawing/2014/main" id="{09389216-CFDC-E98F-76F0-5BE1D8D13ECB}"/>
              </a:ext>
            </a:extLst>
          </p:cNvPr>
          <p:cNvGrpSpPr/>
          <p:nvPr/>
        </p:nvGrpSpPr>
        <p:grpSpPr>
          <a:xfrm>
            <a:off x="9307609" y="5359840"/>
            <a:ext cx="231800" cy="211523"/>
            <a:chOff x="4787287" y="5183344"/>
            <a:chExt cx="423755" cy="386688"/>
          </a:xfrm>
          <a:solidFill>
            <a:schemeClr val="accent2">
              <a:lumMod val="75000"/>
            </a:schemeClr>
          </a:solidFill>
        </p:grpSpPr>
        <p:sp>
          <p:nvSpPr>
            <p:cNvPr id="1555" name="Freeform 1554">
              <a:extLst>
                <a:ext uri="{FF2B5EF4-FFF2-40B4-BE49-F238E27FC236}">
                  <a16:creationId xmlns:a16="http://schemas.microsoft.com/office/drawing/2014/main" id="{2C0925C9-FC51-18B7-FAC7-923E878F619B}"/>
                </a:ext>
              </a:extLst>
            </p:cNvPr>
            <p:cNvSpPr/>
            <p:nvPr/>
          </p:nvSpPr>
          <p:spPr>
            <a:xfrm>
              <a:off x="4831902" y="5191334"/>
              <a:ext cx="334731" cy="236597"/>
            </a:xfrm>
            <a:custGeom>
              <a:avLst/>
              <a:gdLst>
                <a:gd name="csX0" fmla="*/ 334633 w 334731"/>
                <a:gd name="csY0" fmla="*/ 100230 h 236597"/>
                <a:gd name="csX1" fmla="*/ 332541 w 334731"/>
                <a:gd name="csY1" fmla="*/ 86205 h 236597"/>
                <a:gd name="csX2" fmla="*/ 321637 w 334731"/>
                <a:gd name="csY2" fmla="*/ 60694 h 236597"/>
                <a:gd name="csX3" fmla="*/ 287415 w 334731"/>
                <a:gd name="csY3" fmla="*/ 28221 h 236597"/>
                <a:gd name="csX4" fmla="*/ 235432 w 334731"/>
                <a:gd name="csY4" fmla="*/ 7338 h 236597"/>
                <a:gd name="csX5" fmla="*/ 215029 w 334731"/>
                <a:gd name="csY5" fmla="*/ 3326 h 236597"/>
                <a:gd name="csX6" fmla="*/ 169389 w 334731"/>
                <a:gd name="csY6" fmla="*/ 0 h 236597"/>
                <a:gd name="csX7" fmla="*/ 167400 w 334731"/>
                <a:gd name="csY7" fmla="*/ 0 h 236597"/>
                <a:gd name="csX8" fmla="*/ 165412 w 334731"/>
                <a:gd name="csY8" fmla="*/ 0 h 236597"/>
                <a:gd name="csX9" fmla="*/ 119772 w 334731"/>
                <a:gd name="csY9" fmla="*/ 3326 h 236597"/>
                <a:gd name="csX10" fmla="*/ 99369 w 334731"/>
                <a:gd name="csY10" fmla="*/ 7338 h 236597"/>
                <a:gd name="csX11" fmla="*/ 47385 w 334731"/>
                <a:gd name="csY11" fmla="*/ 28221 h 236597"/>
                <a:gd name="csX12" fmla="*/ 13164 w 334731"/>
                <a:gd name="csY12" fmla="*/ 60694 h 236597"/>
                <a:gd name="csX13" fmla="*/ 2260 w 334731"/>
                <a:gd name="csY13" fmla="*/ 86205 h 236597"/>
                <a:gd name="csX14" fmla="*/ 168 w 334731"/>
                <a:gd name="csY14" fmla="*/ 100230 h 236597"/>
                <a:gd name="csX15" fmla="*/ 4694 w 334731"/>
                <a:gd name="csY15" fmla="*/ 135446 h 236597"/>
                <a:gd name="csX16" fmla="*/ 166440 w 334731"/>
                <a:gd name="csY16" fmla="*/ 236567 h 236597"/>
                <a:gd name="csX17" fmla="*/ 168292 w 334731"/>
                <a:gd name="csY17" fmla="*/ 236567 h 236597"/>
                <a:gd name="csX18" fmla="*/ 330038 w 334731"/>
                <a:gd name="csY18" fmla="*/ 135446 h 236597"/>
                <a:gd name="csX19" fmla="*/ 334564 w 334731"/>
                <a:gd name="csY19" fmla="*/ 100230 h 236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4731" h="236597">
                  <a:moveTo>
                    <a:pt x="334633" y="100230"/>
                  </a:moveTo>
                  <a:cubicBezTo>
                    <a:pt x="334358" y="95498"/>
                    <a:pt x="333638" y="90800"/>
                    <a:pt x="332541" y="86205"/>
                  </a:cubicBezTo>
                  <a:cubicBezTo>
                    <a:pt x="330381" y="77153"/>
                    <a:pt x="326677" y="68512"/>
                    <a:pt x="321637" y="60694"/>
                  </a:cubicBezTo>
                  <a:cubicBezTo>
                    <a:pt x="313030" y="47320"/>
                    <a:pt x="300891" y="36553"/>
                    <a:pt x="287415" y="28221"/>
                  </a:cubicBezTo>
                  <a:cubicBezTo>
                    <a:pt x="271470" y="18345"/>
                    <a:pt x="253640" y="11727"/>
                    <a:pt x="235432" y="7338"/>
                  </a:cubicBezTo>
                  <a:cubicBezTo>
                    <a:pt x="228676" y="5692"/>
                    <a:pt x="221887" y="4389"/>
                    <a:pt x="215029" y="3326"/>
                  </a:cubicBezTo>
                  <a:cubicBezTo>
                    <a:pt x="199941" y="995"/>
                    <a:pt x="184648" y="0"/>
                    <a:pt x="169389" y="0"/>
                  </a:cubicBezTo>
                  <a:cubicBezTo>
                    <a:pt x="168738" y="0"/>
                    <a:pt x="168086" y="0"/>
                    <a:pt x="167400" y="0"/>
                  </a:cubicBezTo>
                  <a:cubicBezTo>
                    <a:pt x="166749" y="0"/>
                    <a:pt x="166097" y="0"/>
                    <a:pt x="165412" y="0"/>
                  </a:cubicBezTo>
                  <a:cubicBezTo>
                    <a:pt x="150152" y="0"/>
                    <a:pt x="134859" y="995"/>
                    <a:pt x="119772" y="3326"/>
                  </a:cubicBezTo>
                  <a:cubicBezTo>
                    <a:pt x="112914" y="4389"/>
                    <a:pt x="106090" y="5727"/>
                    <a:pt x="99369" y="7338"/>
                  </a:cubicBezTo>
                  <a:cubicBezTo>
                    <a:pt x="81195" y="11727"/>
                    <a:pt x="63364" y="18380"/>
                    <a:pt x="47385" y="28221"/>
                  </a:cubicBezTo>
                  <a:cubicBezTo>
                    <a:pt x="33944" y="36553"/>
                    <a:pt x="21771" y="47320"/>
                    <a:pt x="13164" y="60694"/>
                  </a:cubicBezTo>
                  <a:cubicBezTo>
                    <a:pt x="8123" y="68512"/>
                    <a:pt x="4420" y="77187"/>
                    <a:pt x="2260" y="86205"/>
                  </a:cubicBezTo>
                  <a:cubicBezTo>
                    <a:pt x="1162" y="90800"/>
                    <a:pt x="442" y="95498"/>
                    <a:pt x="168" y="100230"/>
                  </a:cubicBezTo>
                  <a:cubicBezTo>
                    <a:pt x="-552" y="112471"/>
                    <a:pt x="1059" y="123650"/>
                    <a:pt x="4694" y="135446"/>
                  </a:cubicBezTo>
                  <a:cubicBezTo>
                    <a:pt x="32023" y="224051"/>
                    <a:pt x="123783" y="236567"/>
                    <a:pt x="166440" y="236567"/>
                  </a:cubicBezTo>
                  <a:cubicBezTo>
                    <a:pt x="166749" y="236567"/>
                    <a:pt x="167743" y="236635"/>
                    <a:pt x="168292" y="236567"/>
                  </a:cubicBezTo>
                  <a:cubicBezTo>
                    <a:pt x="210949" y="236567"/>
                    <a:pt x="302709" y="224051"/>
                    <a:pt x="330038" y="135446"/>
                  </a:cubicBezTo>
                  <a:cubicBezTo>
                    <a:pt x="333672" y="123650"/>
                    <a:pt x="335284" y="112471"/>
                    <a:pt x="334564" y="100230"/>
                  </a:cubicBezTo>
                  <a:close/>
                </a:path>
              </a:pathLst>
            </a:custGeom>
            <a:grpFill/>
            <a:ln w="3429" cap="flat">
              <a:noFill/>
              <a:prstDash val="solid"/>
              <a:miter/>
            </a:ln>
          </p:spPr>
          <p:txBody>
            <a:bodyPr/>
            <a:lstStyle/>
            <a:p>
              <a:endParaRPr lang="en-US"/>
            </a:p>
          </p:txBody>
        </p:sp>
        <p:sp>
          <p:nvSpPr>
            <p:cNvPr id="1556" name="Freeform 1555">
              <a:extLst>
                <a:ext uri="{FF2B5EF4-FFF2-40B4-BE49-F238E27FC236}">
                  <a16:creationId xmlns:a16="http://schemas.microsoft.com/office/drawing/2014/main" id="{5542EB2F-37DD-C821-9A24-07D8985D9C5D}"/>
                </a:ext>
              </a:extLst>
            </p:cNvPr>
            <p:cNvSpPr/>
            <p:nvPr/>
          </p:nvSpPr>
          <p:spPr>
            <a:xfrm>
              <a:off x="4787287" y="5183344"/>
              <a:ext cx="77358" cy="96731"/>
            </a:xfrm>
            <a:custGeom>
              <a:avLst/>
              <a:gdLst>
                <a:gd name="csX0" fmla="*/ 14573 w 77358"/>
                <a:gd name="csY0" fmla="*/ 0 h 96731"/>
                <a:gd name="csX1" fmla="*/ 0 w 77358"/>
                <a:gd name="csY1" fmla="*/ 0 h 96731"/>
                <a:gd name="csX2" fmla="*/ 74924 w 77358"/>
                <a:gd name="csY2" fmla="*/ 96732 h 96731"/>
                <a:gd name="csX3" fmla="*/ 77358 w 77358"/>
                <a:gd name="csY3" fmla="*/ 82639 h 96731"/>
                <a:gd name="csX4" fmla="*/ 14573 w 77358"/>
                <a:gd name="csY4" fmla="*/ 0 h 96731"/>
              </a:gdLst>
              <a:ahLst/>
              <a:cxnLst>
                <a:cxn ang="0">
                  <a:pos x="csX0" y="csY0"/>
                </a:cxn>
                <a:cxn ang="0">
                  <a:pos x="csX1" y="csY1"/>
                </a:cxn>
                <a:cxn ang="0">
                  <a:pos x="csX2" y="csY2"/>
                </a:cxn>
                <a:cxn ang="0">
                  <a:pos x="csX3" y="csY3"/>
                </a:cxn>
                <a:cxn ang="0">
                  <a:pos x="csX4" y="csY4"/>
                </a:cxn>
              </a:cxnLst>
              <a:rect l="l" t="t" r="r" b="b"/>
              <a:pathLst>
                <a:path w="77358" h="96731">
                  <a:moveTo>
                    <a:pt x="14573" y="0"/>
                  </a:moveTo>
                  <a:lnTo>
                    <a:pt x="0" y="0"/>
                  </a:lnTo>
                  <a:cubicBezTo>
                    <a:pt x="9670" y="58601"/>
                    <a:pt x="48177" y="92069"/>
                    <a:pt x="74924" y="96732"/>
                  </a:cubicBezTo>
                  <a:lnTo>
                    <a:pt x="77358" y="82639"/>
                  </a:lnTo>
                  <a:cubicBezTo>
                    <a:pt x="54452" y="78661"/>
                    <a:pt x="23523" y="48452"/>
                    <a:pt x="14573" y="0"/>
                  </a:cubicBezTo>
                  <a:close/>
                </a:path>
              </a:pathLst>
            </a:custGeom>
            <a:grpFill/>
            <a:ln w="3429" cap="flat">
              <a:noFill/>
              <a:prstDash val="solid"/>
              <a:miter/>
            </a:ln>
          </p:spPr>
          <p:txBody>
            <a:bodyPr/>
            <a:lstStyle/>
            <a:p>
              <a:endParaRPr lang="en-US"/>
            </a:p>
          </p:txBody>
        </p:sp>
        <p:sp>
          <p:nvSpPr>
            <p:cNvPr id="1557" name="Freeform 1556">
              <a:extLst>
                <a:ext uri="{FF2B5EF4-FFF2-40B4-BE49-F238E27FC236}">
                  <a16:creationId xmlns:a16="http://schemas.microsoft.com/office/drawing/2014/main" id="{F6979A20-BE2C-34D1-82C8-DC1E4F8D2EA0}"/>
                </a:ext>
              </a:extLst>
            </p:cNvPr>
            <p:cNvSpPr/>
            <p:nvPr/>
          </p:nvSpPr>
          <p:spPr>
            <a:xfrm>
              <a:off x="5133685" y="5183344"/>
              <a:ext cx="77358" cy="96731"/>
            </a:xfrm>
            <a:custGeom>
              <a:avLst/>
              <a:gdLst>
                <a:gd name="csX0" fmla="*/ 62785 w 77358"/>
                <a:gd name="csY0" fmla="*/ 0 h 96731"/>
                <a:gd name="csX1" fmla="*/ 0 w 77358"/>
                <a:gd name="csY1" fmla="*/ 82639 h 96731"/>
                <a:gd name="csX2" fmla="*/ 2435 w 77358"/>
                <a:gd name="csY2" fmla="*/ 96732 h 96731"/>
                <a:gd name="csX3" fmla="*/ 77358 w 77358"/>
                <a:gd name="csY3" fmla="*/ 0 h 96731"/>
                <a:gd name="csX4" fmla="*/ 62785 w 77358"/>
                <a:gd name="csY4" fmla="*/ 0 h 96731"/>
              </a:gdLst>
              <a:ahLst/>
              <a:cxnLst>
                <a:cxn ang="0">
                  <a:pos x="csX0" y="csY0"/>
                </a:cxn>
                <a:cxn ang="0">
                  <a:pos x="csX1" y="csY1"/>
                </a:cxn>
                <a:cxn ang="0">
                  <a:pos x="csX2" y="csY2"/>
                </a:cxn>
                <a:cxn ang="0">
                  <a:pos x="csX3" y="csY3"/>
                </a:cxn>
                <a:cxn ang="0">
                  <a:pos x="csX4" y="csY4"/>
                </a:cxn>
              </a:cxnLst>
              <a:rect l="l" t="t" r="r" b="b"/>
              <a:pathLst>
                <a:path w="77358" h="96731">
                  <a:moveTo>
                    <a:pt x="62785" y="0"/>
                  </a:moveTo>
                  <a:cubicBezTo>
                    <a:pt x="53801" y="48452"/>
                    <a:pt x="22906" y="78661"/>
                    <a:pt x="0" y="82639"/>
                  </a:cubicBezTo>
                  <a:lnTo>
                    <a:pt x="2435" y="96732"/>
                  </a:lnTo>
                  <a:cubicBezTo>
                    <a:pt x="29181" y="92069"/>
                    <a:pt x="67688" y="58601"/>
                    <a:pt x="77358" y="0"/>
                  </a:cubicBezTo>
                  <a:lnTo>
                    <a:pt x="62785" y="0"/>
                  </a:lnTo>
                  <a:close/>
                </a:path>
              </a:pathLst>
            </a:custGeom>
            <a:grpFill/>
            <a:ln w="3429" cap="flat">
              <a:noFill/>
              <a:prstDash val="solid"/>
              <a:miter/>
            </a:ln>
          </p:spPr>
          <p:txBody>
            <a:bodyPr/>
            <a:lstStyle/>
            <a:p>
              <a:endParaRPr lang="en-US"/>
            </a:p>
          </p:txBody>
        </p:sp>
        <p:sp>
          <p:nvSpPr>
            <p:cNvPr id="1558" name="Freeform 1557">
              <a:extLst>
                <a:ext uri="{FF2B5EF4-FFF2-40B4-BE49-F238E27FC236}">
                  <a16:creationId xmlns:a16="http://schemas.microsoft.com/office/drawing/2014/main" id="{52E91F38-E2D2-DD61-C613-968CF6D052A0}"/>
                </a:ext>
              </a:extLst>
            </p:cNvPr>
            <p:cNvSpPr/>
            <p:nvPr/>
          </p:nvSpPr>
          <p:spPr>
            <a:xfrm>
              <a:off x="4976348" y="5418694"/>
              <a:ext cx="44921" cy="151339"/>
            </a:xfrm>
            <a:custGeom>
              <a:avLst/>
              <a:gdLst>
                <a:gd name="csX0" fmla="*/ 15273 w 44921"/>
                <a:gd name="csY0" fmla="*/ 45486 h 151339"/>
                <a:gd name="csX1" fmla="*/ 17605 w 44921"/>
                <a:gd name="csY1" fmla="*/ 110225 h 151339"/>
                <a:gd name="csX2" fmla="*/ 17639 w 44921"/>
                <a:gd name="csY2" fmla="*/ 138309 h 151339"/>
                <a:gd name="csX3" fmla="*/ 17639 w 44921"/>
                <a:gd name="csY3" fmla="*/ 143932 h 151339"/>
                <a:gd name="csX4" fmla="*/ 17639 w 44921"/>
                <a:gd name="csY4" fmla="*/ 151339 h 151339"/>
                <a:gd name="csX5" fmla="*/ 28407 w 44921"/>
                <a:gd name="csY5" fmla="*/ 151339 h 151339"/>
                <a:gd name="csX6" fmla="*/ 28407 w 44921"/>
                <a:gd name="csY6" fmla="*/ 143898 h 151339"/>
                <a:gd name="csX7" fmla="*/ 28407 w 44921"/>
                <a:gd name="csY7" fmla="*/ 138309 h 151339"/>
                <a:gd name="csX8" fmla="*/ 28338 w 44921"/>
                <a:gd name="csY8" fmla="*/ 110534 h 151339"/>
                <a:gd name="csX9" fmla="*/ 30704 w 44921"/>
                <a:gd name="csY9" fmla="*/ 27518 h 151339"/>
                <a:gd name="csX10" fmla="*/ 43734 w 44921"/>
                <a:gd name="csY10" fmla="*/ 1012 h 151339"/>
                <a:gd name="csX11" fmla="*/ 1180 w 44921"/>
                <a:gd name="csY11" fmla="*/ 737 h 151339"/>
                <a:gd name="csX12" fmla="*/ 15273 w 44921"/>
                <a:gd name="csY12" fmla="*/ 45520 h 151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4921" h="151339">
                  <a:moveTo>
                    <a:pt x="15273" y="45486"/>
                  </a:moveTo>
                  <a:cubicBezTo>
                    <a:pt x="15273" y="58310"/>
                    <a:pt x="17605" y="99870"/>
                    <a:pt x="17605" y="110225"/>
                  </a:cubicBezTo>
                  <a:cubicBezTo>
                    <a:pt x="17605" y="120581"/>
                    <a:pt x="17639" y="138309"/>
                    <a:pt x="17639" y="138309"/>
                  </a:cubicBezTo>
                  <a:lnTo>
                    <a:pt x="17639" y="143932"/>
                  </a:lnTo>
                  <a:cubicBezTo>
                    <a:pt x="17639" y="145887"/>
                    <a:pt x="17639" y="149110"/>
                    <a:pt x="17639" y="151339"/>
                  </a:cubicBezTo>
                  <a:lnTo>
                    <a:pt x="28407" y="151339"/>
                  </a:lnTo>
                  <a:cubicBezTo>
                    <a:pt x="28407" y="149110"/>
                    <a:pt x="28407" y="145853"/>
                    <a:pt x="28407" y="143898"/>
                  </a:cubicBezTo>
                  <a:lnTo>
                    <a:pt x="28407" y="138309"/>
                  </a:lnTo>
                  <a:cubicBezTo>
                    <a:pt x="28407" y="129359"/>
                    <a:pt x="28715" y="119724"/>
                    <a:pt x="28338" y="110534"/>
                  </a:cubicBezTo>
                  <a:cubicBezTo>
                    <a:pt x="27961" y="101241"/>
                    <a:pt x="29710" y="39245"/>
                    <a:pt x="30704" y="27518"/>
                  </a:cubicBezTo>
                  <a:cubicBezTo>
                    <a:pt x="31424" y="19048"/>
                    <a:pt x="32658" y="2555"/>
                    <a:pt x="43734" y="1012"/>
                  </a:cubicBezTo>
                  <a:cubicBezTo>
                    <a:pt x="54295" y="-429"/>
                    <a:pt x="-9347" y="-154"/>
                    <a:pt x="1180" y="737"/>
                  </a:cubicBezTo>
                  <a:cubicBezTo>
                    <a:pt x="15136" y="1937"/>
                    <a:pt x="15273" y="32696"/>
                    <a:pt x="15273" y="45520"/>
                  </a:cubicBezTo>
                  <a:close/>
                </a:path>
              </a:pathLst>
            </a:custGeom>
            <a:grpFill/>
            <a:ln w="3429" cap="flat">
              <a:noFill/>
              <a:prstDash val="solid"/>
              <a:miter/>
            </a:ln>
          </p:spPr>
          <p:txBody>
            <a:bodyPr/>
            <a:lstStyle/>
            <a:p>
              <a:endParaRPr lang="en-US"/>
            </a:p>
          </p:txBody>
        </p:sp>
        <p:sp>
          <p:nvSpPr>
            <p:cNvPr id="1559" name="Freeform 1558">
              <a:extLst>
                <a:ext uri="{FF2B5EF4-FFF2-40B4-BE49-F238E27FC236}">
                  <a16:creationId xmlns:a16="http://schemas.microsoft.com/office/drawing/2014/main" id="{AF6D8435-C80E-9275-2B6C-8357CE75701C}"/>
                </a:ext>
              </a:extLst>
            </p:cNvPr>
            <p:cNvSpPr/>
            <p:nvPr/>
          </p:nvSpPr>
          <p:spPr>
            <a:xfrm>
              <a:off x="4849199" y="5206764"/>
              <a:ext cx="300410" cy="214362"/>
            </a:xfrm>
            <a:custGeom>
              <a:avLst/>
              <a:gdLst>
                <a:gd name="csX0" fmla="*/ 296145 w 300410"/>
                <a:gd name="csY0" fmla="*/ 117786 h 214362"/>
                <a:gd name="csX1" fmla="*/ 277422 w 300410"/>
                <a:gd name="csY1" fmla="*/ 154580 h 214362"/>
                <a:gd name="csX2" fmla="*/ 150995 w 300410"/>
                <a:gd name="csY2" fmla="*/ 214347 h 214362"/>
                <a:gd name="csX3" fmla="*/ 149349 w 300410"/>
                <a:gd name="csY3" fmla="*/ 214347 h 214362"/>
                <a:gd name="csX4" fmla="*/ 31631 w 300410"/>
                <a:gd name="csY4" fmla="*/ 165175 h 214362"/>
                <a:gd name="csX5" fmla="*/ 4199 w 300410"/>
                <a:gd name="csY5" fmla="*/ 117786 h 214362"/>
                <a:gd name="csX6" fmla="*/ 153 w 300410"/>
                <a:gd name="csY6" fmla="*/ 87165 h 214362"/>
                <a:gd name="csX7" fmla="*/ 2039 w 300410"/>
                <a:gd name="csY7" fmla="*/ 74958 h 214362"/>
                <a:gd name="csX8" fmla="*/ 11812 w 300410"/>
                <a:gd name="csY8" fmla="*/ 52772 h 214362"/>
                <a:gd name="csX9" fmla="*/ 42501 w 300410"/>
                <a:gd name="csY9" fmla="*/ 24552 h 214362"/>
                <a:gd name="csX10" fmla="*/ 89170 w 300410"/>
                <a:gd name="csY10" fmla="*/ 6378 h 214362"/>
                <a:gd name="csX11" fmla="*/ 107481 w 300410"/>
                <a:gd name="csY11" fmla="*/ 2881 h 214362"/>
                <a:gd name="csX12" fmla="*/ 148423 w 300410"/>
                <a:gd name="csY12" fmla="*/ 0 h 214362"/>
                <a:gd name="csX13" fmla="*/ 150206 w 300410"/>
                <a:gd name="csY13" fmla="*/ 34 h 214362"/>
                <a:gd name="csX14" fmla="*/ 151989 w 300410"/>
                <a:gd name="csY14" fmla="*/ 0 h 214362"/>
                <a:gd name="csX15" fmla="*/ 192932 w 300410"/>
                <a:gd name="csY15" fmla="*/ 2881 h 214362"/>
                <a:gd name="csX16" fmla="*/ 211242 w 300410"/>
                <a:gd name="csY16" fmla="*/ 6378 h 214362"/>
                <a:gd name="csX17" fmla="*/ 257877 w 300410"/>
                <a:gd name="csY17" fmla="*/ 24552 h 214362"/>
                <a:gd name="csX18" fmla="*/ 288601 w 300410"/>
                <a:gd name="csY18" fmla="*/ 52772 h 214362"/>
                <a:gd name="csX19" fmla="*/ 298373 w 300410"/>
                <a:gd name="csY19" fmla="*/ 74958 h 214362"/>
                <a:gd name="csX20" fmla="*/ 300259 w 300410"/>
                <a:gd name="csY20" fmla="*/ 87165 h 214362"/>
                <a:gd name="csX21" fmla="*/ 296213 w 300410"/>
                <a:gd name="csY21" fmla="*/ 117786 h 214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00410" h="214362">
                  <a:moveTo>
                    <a:pt x="296145" y="117786"/>
                  </a:moveTo>
                  <a:cubicBezTo>
                    <a:pt x="291653" y="131914"/>
                    <a:pt x="285206" y="144121"/>
                    <a:pt x="277422" y="154580"/>
                  </a:cubicBezTo>
                  <a:cubicBezTo>
                    <a:pt x="242892" y="201317"/>
                    <a:pt x="182233" y="214347"/>
                    <a:pt x="150995" y="214347"/>
                  </a:cubicBezTo>
                  <a:cubicBezTo>
                    <a:pt x="150515" y="214381"/>
                    <a:pt x="149623" y="214347"/>
                    <a:pt x="149349" y="214347"/>
                  </a:cubicBezTo>
                  <a:cubicBezTo>
                    <a:pt x="120580" y="214347"/>
                    <a:pt x="66950" y="203306"/>
                    <a:pt x="31631" y="165175"/>
                  </a:cubicBezTo>
                  <a:cubicBezTo>
                    <a:pt x="19939" y="152556"/>
                    <a:pt x="10269" y="136954"/>
                    <a:pt x="4199" y="117786"/>
                  </a:cubicBezTo>
                  <a:cubicBezTo>
                    <a:pt x="942" y="107568"/>
                    <a:pt x="-498" y="97829"/>
                    <a:pt x="153" y="87165"/>
                  </a:cubicBezTo>
                  <a:cubicBezTo>
                    <a:pt x="393" y="83051"/>
                    <a:pt x="1045" y="78970"/>
                    <a:pt x="2039" y="74958"/>
                  </a:cubicBezTo>
                  <a:cubicBezTo>
                    <a:pt x="3994" y="67106"/>
                    <a:pt x="7320" y="59562"/>
                    <a:pt x="11812" y="52772"/>
                  </a:cubicBezTo>
                  <a:cubicBezTo>
                    <a:pt x="19527" y="41148"/>
                    <a:pt x="30431" y="31787"/>
                    <a:pt x="42501" y="24552"/>
                  </a:cubicBezTo>
                  <a:cubicBezTo>
                    <a:pt x="56835" y="15979"/>
                    <a:pt x="72814" y="10219"/>
                    <a:pt x="89170" y="6378"/>
                  </a:cubicBezTo>
                  <a:cubicBezTo>
                    <a:pt x="95205" y="4972"/>
                    <a:pt x="101309" y="3807"/>
                    <a:pt x="107481" y="2881"/>
                  </a:cubicBezTo>
                  <a:cubicBezTo>
                    <a:pt x="120991" y="857"/>
                    <a:pt x="134742" y="0"/>
                    <a:pt x="148423" y="0"/>
                  </a:cubicBezTo>
                  <a:cubicBezTo>
                    <a:pt x="149040" y="0"/>
                    <a:pt x="149623" y="0"/>
                    <a:pt x="150206" y="34"/>
                  </a:cubicBezTo>
                  <a:cubicBezTo>
                    <a:pt x="150824" y="34"/>
                    <a:pt x="151406" y="0"/>
                    <a:pt x="151989" y="0"/>
                  </a:cubicBezTo>
                  <a:cubicBezTo>
                    <a:pt x="165671" y="0"/>
                    <a:pt x="179387" y="892"/>
                    <a:pt x="192932" y="2881"/>
                  </a:cubicBezTo>
                  <a:cubicBezTo>
                    <a:pt x="199104" y="3807"/>
                    <a:pt x="205207" y="4972"/>
                    <a:pt x="211242" y="6378"/>
                  </a:cubicBezTo>
                  <a:cubicBezTo>
                    <a:pt x="227565" y="10219"/>
                    <a:pt x="243578" y="15979"/>
                    <a:pt x="257877" y="24552"/>
                  </a:cubicBezTo>
                  <a:cubicBezTo>
                    <a:pt x="269981" y="31787"/>
                    <a:pt x="280851" y="41148"/>
                    <a:pt x="288601" y="52772"/>
                  </a:cubicBezTo>
                  <a:cubicBezTo>
                    <a:pt x="293093" y="59562"/>
                    <a:pt x="296453" y="67106"/>
                    <a:pt x="298373" y="74958"/>
                  </a:cubicBezTo>
                  <a:cubicBezTo>
                    <a:pt x="299368" y="78970"/>
                    <a:pt x="299985" y="83051"/>
                    <a:pt x="300259" y="87165"/>
                  </a:cubicBezTo>
                  <a:cubicBezTo>
                    <a:pt x="300911" y="97829"/>
                    <a:pt x="299436" y="107534"/>
                    <a:pt x="296213" y="117786"/>
                  </a:cubicBezTo>
                  <a:close/>
                </a:path>
              </a:pathLst>
            </a:custGeom>
            <a:grpFill/>
            <a:ln w="3429" cap="flat">
              <a:noFill/>
              <a:prstDash val="solid"/>
              <a:miter/>
            </a:ln>
          </p:spPr>
          <p:txBody>
            <a:bodyPr/>
            <a:lstStyle/>
            <a:p>
              <a:endParaRPr lang="en-US"/>
            </a:p>
          </p:txBody>
        </p:sp>
      </p:grpSp>
      <p:grpSp>
        <p:nvGrpSpPr>
          <p:cNvPr id="1565" name="Group 1564">
            <a:extLst>
              <a:ext uri="{FF2B5EF4-FFF2-40B4-BE49-F238E27FC236}">
                <a16:creationId xmlns:a16="http://schemas.microsoft.com/office/drawing/2014/main" id="{9FB7360A-C64D-2F82-A1DC-B79C97CA7063}"/>
              </a:ext>
            </a:extLst>
          </p:cNvPr>
          <p:cNvGrpSpPr/>
          <p:nvPr/>
        </p:nvGrpSpPr>
        <p:grpSpPr>
          <a:xfrm>
            <a:off x="9289112" y="4917266"/>
            <a:ext cx="243987" cy="169778"/>
            <a:chOff x="9301812" y="4923616"/>
            <a:chExt cx="243987" cy="169778"/>
          </a:xfrm>
        </p:grpSpPr>
        <p:sp>
          <p:nvSpPr>
            <p:cNvPr id="1563" name="Freeform 1562">
              <a:extLst>
                <a:ext uri="{FF2B5EF4-FFF2-40B4-BE49-F238E27FC236}">
                  <a16:creationId xmlns:a16="http://schemas.microsoft.com/office/drawing/2014/main" id="{5A2E6F0E-B9A3-110E-F4D1-CF5E342422C4}"/>
                </a:ext>
              </a:extLst>
            </p:cNvPr>
            <p:cNvSpPr/>
            <p:nvPr/>
          </p:nvSpPr>
          <p:spPr>
            <a:xfrm>
              <a:off x="9301812" y="4923616"/>
              <a:ext cx="243987" cy="169778"/>
            </a:xfrm>
            <a:custGeom>
              <a:avLst/>
              <a:gdLst>
                <a:gd name="csX0" fmla="*/ 85 w 243987"/>
                <a:gd name="csY0" fmla="*/ 122408 h 169778"/>
                <a:gd name="csX1" fmla="*/ 34315 w 243987"/>
                <a:gd name="csY1" fmla="*/ 79044 h 169778"/>
                <a:gd name="csX2" fmla="*/ 125809 w 243987"/>
                <a:gd name="csY2" fmla="*/ 23614 h 169778"/>
                <a:gd name="csX3" fmla="*/ 235013 w 243987"/>
                <a:gd name="csY3" fmla="*/ 18009 h 169778"/>
                <a:gd name="csX4" fmla="*/ 243988 w 243987"/>
                <a:gd name="csY4" fmla="*/ 84883 h 169778"/>
                <a:gd name="csX5" fmla="*/ 233186 w 243987"/>
                <a:gd name="csY5" fmla="*/ 152303 h 169778"/>
                <a:gd name="csX6" fmla="*/ 187440 w 243987"/>
                <a:gd name="csY6" fmla="*/ 163202 h 169778"/>
                <a:gd name="csX7" fmla="*/ 164566 w 243987"/>
                <a:gd name="csY7" fmla="*/ 144284 h 169778"/>
                <a:gd name="csX8" fmla="*/ 123744 w 243987"/>
                <a:gd name="csY8" fmla="*/ 136966 h 169778"/>
                <a:gd name="csX9" fmla="*/ 54488 w 243987"/>
                <a:gd name="csY9" fmla="*/ 139380 h 169778"/>
                <a:gd name="csX10" fmla="*/ 164 w 243987"/>
                <a:gd name="csY10" fmla="*/ 123498 h 169778"/>
                <a:gd name="csX11" fmla="*/ 5 w 243987"/>
                <a:gd name="csY11" fmla="*/ 122408 h 169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3987" h="169778">
                  <a:moveTo>
                    <a:pt x="85" y="122408"/>
                  </a:moveTo>
                  <a:cubicBezTo>
                    <a:pt x="-1663" y="106993"/>
                    <a:pt x="24070" y="89710"/>
                    <a:pt x="34315" y="79044"/>
                  </a:cubicBezTo>
                  <a:cubicBezTo>
                    <a:pt x="62510" y="51485"/>
                    <a:pt x="93246" y="43077"/>
                    <a:pt x="125809" y="23614"/>
                  </a:cubicBezTo>
                  <a:cubicBezTo>
                    <a:pt x="156624" y="9912"/>
                    <a:pt x="214046" y="-18737"/>
                    <a:pt x="235013" y="18009"/>
                  </a:cubicBezTo>
                  <a:cubicBezTo>
                    <a:pt x="245576" y="38795"/>
                    <a:pt x="243034" y="61372"/>
                    <a:pt x="243988" y="84883"/>
                  </a:cubicBezTo>
                  <a:cubicBezTo>
                    <a:pt x="243352" y="110419"/>
                    <a:pt x="245655" y="131517"/>
                    <a:pt x="233186" y="152303"/>
                  </a:cubicBezTo>
                  <a:cubicBezTo>
                    <a:pt x="223179" y="168107"/>
                    <a:pt x="202133" y="176437"/>
                    <a:pt x="187440" y="163202"/>
                  </a:cubicBezTo>
                  <a:cubicBezTo>
                    <a:pt x="180053" y="157597"/>
                    <a:pt x="172588" y="149656"/>
                    <a:pt x="164566" y="144284"/>
                  </a:cubicBezTo>
                  <a:cubicBezTo>
                    <a:pt x="152971" y="136110"/>
                    <a:pt x="139231" y="137200"/>
                    <a:pt x="123744" y="136966"/>
                  </a:cubicBezTo>
                  <a:cubicBezTo>
                    <a:pt x="100950" y="136188"/>
                    <a:pt x="77759" y="136655"/>
                    <a:pt x="54488" y="139380"/>
                  </a:cubicBezTo>
                  <a:cubicBezTo>
                    <a:pt x="35268" y="141092"/>
                    <a:pt x="6756" y="145841"/>
                    <a:pt x="164" y="123498"/>
                  </a:cubicBezTo>
                  <a:lnTo>
                    <a:pt x="5" y="122408"/>
                  </a:lnTo>
                  <a:close/>
                </a:path>
              </a:pathLst>
            </a:custGeom>
            <a:solidFill>
              <a:srgbClr val="7B9CBB"/>
            </a:solidFill>
            <a:ln w="3841" cap="flat">
              <a:noFill/>
              <a:prstDash val="solid"/>
              <a:miter/>
            </a:ln>
          </p:spPr>
          <p:txBody>
            <a:bodyPr/>
            <a:lstStyle/>
            <a:p>
              <a:endParaRPr lang="en-US"/>
            </a:p>
          </p:txBody>
        </p:sp>
        <p:sp>
          <p:nvSpPr>
            <p:cNvPr id="1564" name="Freeform 1563">
              <a:extLst>
                <a:ext uri="{FF2B5EF4-FFF2-40B4-BE49-F238E27FC236}">
                  <a16:creationId xmlns:a16="http://schemas.microsoft.com/office/drawing/2014/main" id="{CA2F53FF-2A41-349F-8F33-F0B4B05CCE98}"/>
                </a:ext>
              </a:extLst>
            </p:cNvPr>
            <p:cNvSpPr/>
            <p:nvPr/>
          </p:nvSpPr>
          <p:spPr>
            <a:xfrm>
              <a:off x="9367020" y="4962826"/>
              <a:ext cx="139029" cy="74705"/>
            </a:xfrm>
            <a:custGeom>
              <a:avLst/>
              <a:gdLst>
                <a:gd name="csX0" fmla="*/ 81 w 139029"/>
                <a:gd name="csY0" fmla="*/ 67394 h 74705"/>
                <a:gd name="csX1" fmla="*/ 75055 w 139029"/>
                <a:gd name="csY1" fmla="*/ 11263 h 74705"/>
                <a:gd name="csX2" fmla="*/ 126282 w 139029"/>
                <a:gd name="csY2" fmla="*/ 11886 h 74705"/>
                <a:gd name="csX3" fmla="*/ 138989 w 139029"/>
                <a:gd name="csY3" fmla="*/ 52057 h 74705"/>
                <a:gd name="csX4" fmla="*/ 95784 w 139029"/>
                <a:gd name="csY4" fmla="*/ 64747 h 74705"/>
                <a:gd name="csX5" fmla="*/ 43842 w 139029"/>
                <a:gd name="csY5" fmla="*/ 68562 h 74705"/>
                <a:gd name="csX6" fmla="*/ 399 w 139029"/>
                <a:gd name="csY6" fmla="*/ 68095 h 74705"/>
                <a:gd name="csX7" fmla="*/ 81 w 139029"/>
                <a:gd name="csY7" fmla="*/ 67316 h 747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9029" h="74705">
                  <a:moveTo>
                    <a:pt x="81" y="67394"/>
                  </a:moveTo>
                  <a:cubicBezTo>
                    <a:pt x="-2540" y="45518"/>
                    <a:pt x="58933" y="23719"/>
                    <a:pt x="75055" y="11263"/>
                  </a:cubicBezTo>
                  <a:cubicBezTo>
                    <a:pt x="90383" y="2232"/>
                    <a:pt x="115798" y="-9056"/>
                    <a:pt x="126282" y="11886"/>
                  </a:cubicBezTo>
                  <a:cubicBezTo>
                    <a:pt x="132556" y="24654"/>
                    <a:pt x="139625" y="37655"/>
                    <a:pt x="138989" y="52057"/>
                  </a:cubicBezTo>
                  <a:cubicBezTo>
                    <a:pt x="137242" y="72766"/>
                    <a:pt x="110953" y="67161"/>
                    <a:pt x="95784" y="64747"/>
                  </a:cubicBezTo>
                  <a:cubicBezTo>
                    <a:pt x="77835" y="62178"/>
                    <a:pt x="61553" y="63502"/>
                    <a:pt x="43842" y="68562"/>
                  </a:cubicBezTo>
                  <a:cubicBezTo>
                    <a:pt x="31532" y="72377"/>
                    <a:pt x="6117" y="80473"/>
                    <a:pt x="399" y="68095"/>
                  </a:cubicBezTo>
                  <a:lnTo>
                    <a:pt x="81" y="67316"/>
                  </a:lnTo>
                  <a:close/>
                </a:path>
              </a:pathLst>
            </a:custGeom>
            <a:solidFill>
              <a:srgbClr val="4F7599">
                <a:alpha val="50196"/>
              </a:srgbClr>
            </a:solidFill>
            <a:ln w="3841" cap="flat">
              <a:noFill/>
              <a:prstDash val="solid"/>
              <a:miter/>
            </a:ln>
          </p:spPr>
          <p:txBody>
            <a:bodyPr/>
            <a:lstStyle/>
            <a:p>
              <a:endParaRPr lang="en-US"/>
            </a:p>
          </p:txBody>
        </p:sp>
      </p:grpSp>
      <p:cxnSp>
        <p:nvCxnSpPr>
          <p:cNvPr id="1566" name="Straight Connector 1565">
            <a:extLst>
              <a:ext uri="{FF2B5EF4-FFF2-40B4-BE49-F238E27FC236}">
                <a16:creationId xmlns:a16="http://schemas.microsoft.com/office/drawing/2014/main" id="{0E3E077A-B48C-0496-0A86-E6942406661A}"/>
              </a:ext>
            </a:extLst>
          </p:cNvPr>
          <p:cNvCxnSpPr>
            <a:cxnSpLocks/>
            <a:endCxn id="1197" idx="1"/>
          </p:cNvCxnSpPr>
          <p:nvPr/>
        </p:nvCxnSpPr>
        <p:spPr>
          <a:xfrm>
            <a:off x="7078377" y="3620270"/>
            <a:ext cx="164224" cy="1"/>
          </a:xfrm>
          <a:prstGeom prst="line">
            <a:avLst/>
          </a:prstGeom>
          <a:solidFill>
            <a:srgbClr val="FFFFFF"/>
          </a:solidFill>
          <a:ln w="6350" cap="flat">
            <a:solidFill>
              <a:schemeClr val="tx1"/>
            </a:solidFill>
            <a:prstDash val="solid"/>
            <a:miter/>
          </a:ln>
        </p:spPr>
      </p:cxnSp>
      <p:sp>
        <p:nvSpPr>
          <p:cNvPr id="16" name="Freeform: Shape 15">
            <a:extLst>
              <a:ext uri="{FF2B5EF4-FFF2-40B4-BE49-F238E27FC236}">
                <a16:creationId xmlns:a16="http://schemas.microsoft.com/office/drawing/2014/main" id="{B3EBA313-CEE3-9AE4-1AF5-8F324C62170F}"/>
              </a:ext>
            </a:extLst>
          </p:cNvPr>
          <p:cNvSpPr/>
          <p:nvPr/>
        </p:nvSpPr>
        <p:spPr>
          <a:xfrm>
            <a:off x="6491817" y="2677583"/>
            <a:ext cx="1263650" cy="122767"/>
          </a:xfrm>
          <a:custGeom>
            <a:avLst/>
            <a:gdLst>
              <a:gd name="connsiteX0" fmla="*/ 1263650 w 1263650"/>
              <a:gd name="connsiteY0" fmla="*/ 0 h 330200"/>
              <a:gd name="connsiteX1" fmla="*/ 0 w 1263650"/>
              <a:gd name="connsiteY1" fmla="*/ 0 h 330200"/>
              <a:gd name="connsiteX2" fmla="*/ 0 w 1263650"/>
              <a:gd name="connsiteY2" fmla="*/ 330200 h 330200"/>
            </a:gdLst>
            <a:ahLst/>
            <a:cxnLst>
              <a:cxn ang="0">
                <a:pos x="connsiteX0" y="connsiteY0"/>
              </a:cxn>
              <a:cxn ang="0">
                <a:pos x="connsiteX1" y="connsiteY1"/>
              </a:cxn>
              <a:cxn ang="0">
                <a:pos x="connsiteX2" y="connsiteY2"/>
              </a:cxn>
            </a:cxnLst>
            <a:rect l="l" t="t" r="r" b="b"/>
            <a:pathLst>
              <a:path w="1263650" h="330200">
                <a:moveTo>
                  <a:pt x="1263650" y="0"/>
                </a:moveTo>
                <a:lnTo>
                  <a:pt x="0" y="0"/>
                </a:lnTo>
                <a:lnTo>
                  <a:pt x="0" y="330200"/>
                </a:lnTo>
              </a:path>
            </a:pathLst>
          </a:custGeom>
          <a:noFill/>
          <a:ln w="6350" cap="flat">
            <a:solidFill>
              <a:schemeClr val="tx1"/>
            </a:solidFill>
            <a:prstDash val="solid"/>
            <a:miter/>
          </a:ln>
        </p:spPr>
        <p:txBody>
          <a:bodyPr rtlCol="0" anchor="ctr"/>
          <a:lstStyle/>
          <a:p>
            <a:pPr algn="ctr"/>
            <a:endParaRPr lang="en-US"/>
          </a:p>
        </p:txBody>
      </p:sp>
      <p:sp>
        <p:nvSpPr>
          <p:cNvPr id="18" name="TextBox 17">
            <a:extLst>
              <a:ext uri="{FF2B5EF4-FFF2-40B4-BE49-F238E27FC236}">
                <a16:creationId xmlns:a16="http://schemas.microsoft.com/office/drawing/2014/main" id="{6B243A3E-A9BD-B6D2-7D90-96DC3CF198C1}"/>
              </a:ext>
            </a:extLst>
          </p:cNvPr>
          <p:cNvSpPr txBox="1"/>
          <p:nvPr/>
        </p:nvSpPr>
        <p:spPr>
          <a:xfrm>
            <a:off x="6989905" y="2646809"/>
            <a:ext cx="667418" cy="395869"/>
          </a:xfrm>
          <a:prstGeom prst="rect">
            <a:avLst/>
          </a:prstGeom>
          <a:noFill/>
        </p:spPr>
        <p:txBody>
          <a:bodyPr wrap="none" lIns="36000" tIns="36000" rIns="36000" bIns="36000" rtlCol="0" anchor="ctr" anchorCtr="0">
            <a:spAutoFit/>
          </a:bodyPr>
          <a:lstStyle/>
          <a:p>
            <a:pPr algn="r"/>
            <a:r>
              <a:rPr lang="en-US" sz="1050">
                <a:solidFill>
                  <a:schemeClr val="tx2"/>
                </a:solidFill>
              </a:rPr>
              <a:t>Medulla </a:t>
            </a:r>
            <a:br>
              <a:rPr lang="en-US" sz="1050">
                <a:solidFill>
                  <a:schemeClr val="tx2"/>
                </a:solidFill>
              </a:rPr>
            </a:br>
            <a:r>
              <a:rPr lang="en-US" sz="1050">
                <a:solidFill>
                  <a:schemeClr val="tx2"/>
                </a:solidFill>
              </a:rPr>
              <a:t>oblongata</a:t>
            </a:r>
          </a:p>
        </p:txBody>
      </p:sp>
      <p:sp>
        <p:nvSpPr>
          <p:cNvPr id="2" name="TextBox 1">
            <a:extLst>
              <a:ext uri="{FF2B5EF4-FFF2-40B4-BE49-F238E27FC236}">
                <a16:creationId xmlns:a16="http://schemas.microsoft.com/office/drawing/2014/main" id="{98425A9A-A3F6-04A0-61D2-1048AF9BB27B}"/>
              </a:ext>
            </a:extLst>
          </p:cNvPr>
          <p:cNvSpPr txBox="1"/>
          <p:nvPr/>
        </p:nvSpPr>
        <p:spPr>
          <a:xfrm>
            <a:off x="8758238" y="3696890"/>
            <a:ext cx="473324" cy="308867"/>
          </a:xfrm>
          <a:prstGeom prst="rect">
            <a:avLst/>
          </a:prstGeom>
          <a:noFill/>
        </p:spPr>
        <p:txBody>
          <a:bodyPr wrap="square" lIns="90000" bIns="46800" rtlCol="0" anchor="ctr" anchorCtr="0">
            <a:spAutoFit/>
          </a:bodyPr>
          <a:lstStyle/>
          <a:p>
            <a:pPr algn="ctr"/>
            <a:r>
              <a:rPr lang="en-US" sz="700" dirty="0">
                <a:solidFill>
                  <a:schemeClr val="tx2"/>
                </a:solidFill>
              </a:rPr>
              <a:t>Solar </a:t>
            </a:r>
            <a:br>
              <a:rPr lang="en-US" sz="700" dirty="0">
                <a:solidFill>
                  <a:schemeClr val="tx2"/>
                </a:solidFill>
              </a:rPr>
            </a:br>
            <a:r>
              <a:rPr lang="en-US" sz="700" dirty="0">
                <a:solidFill>
                  <a:schemeClr val="tx2"/>
                </a:solidFill>
              </a:rPr>
              <a:t>plexus</a:t>
            </a:r>
          </a:p>
        </p:txBody>
      </p:sp>
      <p:cxnSp>
        <p:nvCxnSpPr>
          <p:cNvPr id="3" name="Straight Connector 2">
            <a:extLst>
              <a:ext uri="{FF2B5EF4-FFF2-40B4-BE49-F238E27FC236}">
                <a16:creationId xmlns:a16="http://schemas.microsoft.com/office/drawing/2014/main" id="{64DB0641-566B-1D77-289B-04A2E14335C1}"/>
              </a:ext>
            </a:extLst>
          </p:cNvPr>
          <p:cNvCxnSpPr>
            <a:cxnSpLocks/>
          </p:cNvCxnSpPr>
          <p:nvPr/>
        </p:nvCxnSpPr>
        <p:spPr>
          <a:xfrm>
            <a:off x="8993033" y="3964781"/>
            <a:ext cx="0" cy="77107"/>
          </a:xfrm>
          <a:prstGeom prst="line">
            <a:avLst/>
          </a:prstGeom>
          <a:solidFill>
            <a:srgbClr val="FFFFFF"/>
          </a:solidFill>
          <a:ln w="6350" cap="flat">
            <a:solidFill>
              <a:schemeClr val="tx1"/>
            </a:solidFill>
            <a:prstDash val="solid"/>
            <a:miter/>
          </a:ln>
        </p:spPr>
      </p:cxnSp>
      <p:sp>
        <p:nvSpPr>
          <p:cNvPr id="4" name="TextBox 3">
            <a:extLst>
              <a:ext uri="{FF2B5EF4-FFF2-40B4-BE49-F238E27FC236}">
                <a16:creationId xmlns:a16="http://schemas.microsoft.com/office/drawing/2014/main" id="{543FAE17-C0FE-542B-1F14-CB673647DB6D}"/>
              </a:ext>
            </a:extLst>
          </p:cNvPr>
          <p:cNvSpPr txBox="1"/>
          <p:nvPr/>
        </p:nvSpPr>
        <p:spPr>
          <a:xfrm>
            <a:off x="5009006" y="2278710"/>
            <a:ext cx="1281495" cy="255006"/>
          </a:xfrm>
          <a:prstGeom prst="rect">
            <a:avLst/>
          </a:prstGeom>
          <a:noFill/>
        </p:spPr>
        <p:txBody>
          <a:bodyPr wrap="square" lIns="90000" bIns="46800" rtlCol="0" anchor="ctr" anchorCtr="0">
            <a:spAutoFit/>
          </a:bodyPr>
          <a:lstStyle/>
          <a:p>
            <a:pPr algn="r"/>
            <a:r>
              <a:rPr lang="en-US" sz="1050" dirty="0">
                <a:solidFill>
                  <a:schemeClr val="tx2"/>
                </a:solidFill>
              </a:rPr>
              <a:t>Constricts pupil</a:t>
            </a:r>
          </a:p>
        </p:txBody>
      </p:sp>
    </p:spTree>
    <p:extLst>
      <p:ext uri="{BB962C8B-B14F-4D97-AF65-F5344CB8AC3E}">
        <p14:creationId xmlns:p14="http://schemas.microsoft.com/office/powerpoint/2010/main" val="112423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7725</TotalTime>
  <Words>634</Words>
  <Application>Microsoft Office PowerPoint</Application>
  <PresentationFormat>Widescreen</PresentationFormat>
  <Paragraphs>40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The autonomic motor system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37</cp:revision>
  <dcterms:created xsi:type="dcterms:W3CDTF">2024-10-28T13:51:27Z</dcterms:created>
  <dcterms:modified xsi:type="dcterms:W3CDTF">2026-05-07T00:26:00Z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