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2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83">
              <a:defRPr/>
            </a:pPr>
            <a:fld id="{037C2873-EBE5-CF42-9E30-7832FC02D1D9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914283">
                <a:defRPr/>
              </a:pPr>
              <a:t>1</a:t>
            </a:fld>
            <a:endParaRPr lang="da-DK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18303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outdoor object, web&#10;&#10;Description automatically generated">
            <a:extLst>
              <a:ext uri="{FF2B5EF4-FFF2-40B4-BE49-F238E27FC236}">
                <a16:creationId xmlns:a16="http://schemas.microsoft.com/office/drawing/2014/main" id="{35E6B621-4A2C-4674-8A00-39C168E013D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8858" r="8858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60429-5C5A-4A67-8940-1029421F6A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noProof="0">
                <a:solidFill>
                  <a:schemeClr val="accent2">
                    <a:lumMod val="50000"/>
                  </a:schemeClr>
                </a:solidFill>
              </a:rPr>
              <a:t>Fundamentals of neurobiology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DCB6B5-9072-4295-8643-D01BE2A380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lvl="0"/>
            <a:r>
              <a:rPr lang="en-GB"/>
              <a:t>Systems</a:t>
            </a:r>
            <a:r>
              <a:rPr lang="en-GB" noProof="0"/>
              <a:t> neuroscience</a:t>
            </a:r>
          </a:p>
        </p:txBody>
      </p:sp>
    </p:spTree>
    <p:extLst>
      <p:ext uri="{BB962C8B-B14F-4D97-AF65-F5344CB8AC3E}">
        <p14:creationId xmlns:p14="http://schemas.microsoft.com/office/powerpoint/2010/main" val="591191798"/>
      </p:ext>
    </p:extLst>
  </p:cSld>
  <p:clrMapOvr>
    <a:masterClrMapping/>
  </p:clrMapOvr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2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7344</TotalTime>
  <Words>6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11</cp:revision>
  <cp:lastPrinted>2026-01-08T14:53:19Z</cp:lastPrinted>
  <dcterms:created xsi:type="dcterms:W3CDTF">2024-10-29T08:31:33Z</dcterms:created>
  <dcterms:modified xsi:type="dcterms:W3CDTF">2026-03-27T02:37:18Z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