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4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29EB1-3914-456C-79CD-4763A40AA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EE87B1-F44E-A2C7-7B63-DA02F05BD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0DB28C-C0CF-09DC-0278-5FAB15A7F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Adults with normal hearing can detect sounds falling within the frequency range of 20 to 20,000 Hz; the higher end of the audible range usually decreases slightly with age.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human ear is especially sensitive to frequencies around 2,000 to 5,000 Hz.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This appears to be directly related to speech perception: although human speech contains many frequencies, important cues used for distinguishing different speech sounds are concentrated around 3,000 Hz.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Selective hearing loss in the frequency range of 2,000 to 5,000 Hz, which is likely to ensue following exposure to high-intensity broadband noise such as that generated by explosives or heavy machinery, therefore, disproportionately affects speech recognition.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Augustine GJ, Groh JM, Huettel SA, et al. Neuroscience, 7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Oxford University Press Academic US; 2023.</a:t>
            </a:r>
          </a:p>
          <a:p>
            <a:pPr>
              <a:defRPr/>
            </a:pP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3A74B-2515-4102-14C8-9E8A2B31A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64304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908EC-9BBC-41B4-6E9A-125CB8084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Freeform 1484">
            <a:extLst>
              <a:ext uri="{FF2B5EF4-FFF2-40B4-BE49-F238E27FC236}">
                <a16:creationId xmlns:a16="http://schemas.microsoft.com/office/drawing/2014/main" id="{3930A953-8A8F-F2CE-4515-BA40F68EE2ED}"/>
              </a:ext>
            </a:extLst>
          </p:cNvPr>
          <p:cNvSpPr/>
          <p:nvPr/>
        </p:nvSpPr>
        <p:spPr>
          <a:xfrm>
            <a:off x="5853853" y="1805430"/>
            <a:ext cx="6147566" cy="4387552"/>
          </a:xfrm>
          <a:custGeom>
            <a:avLst/>
            <a:gdLst>
              <a:gd name="connsiteX0" fmla="*/ 0 w 3178429"/>
              <a:gd name="connsiteY0" fmla="*/ 0 h 3855593"/>
              <a:gd name="connsiteX1" fmla="*/ 3178429 w 3178429"/>
              <a:gd name="connsiteY1" fmla="*/ 0 h 3855593"/>
              <a:gd name="connsiteX2" fmla="*/ 3178429 w 3178429"/>
              <a:gd name="connsiteY2" fmla="*/ 3855593 h 3855593"/>
              <a:gd name="connsiteX3" fmla="*/ 0 w 3178429"/>
              <a:gd name="connsiteY3" fmla="*/ 3855593 h 385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8429" h="3855593">
                <a:moveTo>
                  <a:pt x="0" y="0"/>
                </a:moveTo>
                <a:lnTo>
                  <a:pt x="3178429" y="0"/>
                </a:lnTo>
                <a:lnTo>
                  <a:pt x="3178429" y="3855593"/>
                </a:lnTo>
                <a:lnTo>
                  <a:pt x="0" y="3855593"/>
                </a:lnTo>
                <a:close/>
              </a:path>
            </a:pathLst>
          </a:custGeom>
          <a:gradFill>
            <a:gsLst>
              <a:gs pos="0">
                <a:srgbClr val="F9F5F1"/>
              </a:gs>
              <a:gs pos="50000">
                <a:schemeClr val="bg1"/>
              </a:gs>
              <a:gs pos="99000">
                <a:srgbClr val="F9F5F1"/>
              </a:gs>
            </a:gsLst>
            <a:lin ang="16200000" scaled="1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80" name="Group 1479">
            <a:extLst>
              <a:ext uri="{FF2B5EF4-FFF2-40B4-BE49-F238E27FC236}">
                <a16:creationId xmlns:a16="http://schemas.microsoft.com/office/drawing/2014/main" id="{912F5A61-F062-C0EF-2401-DB08AB553448}"/>
              </a:ext>
            </a:extLst>
          </p:cNvPr>
          <p:cNvGrpSpPr/>
          <p:nvPr/>
        </p:nvGrpSpPr>
        <p:grpSpPr>
          <a:xfrm>
            <a:off x="6466203" y="2336801"/>
            <a:ext cx="5145457" cy="3576234"/>
            <a:chOff x="6161395" y="2336801"/>
            <a:chExt cx="5145457" cy="3576234"/>
          </a:xfrm>
        </p:grpSpPr>
        <p:grpSp>
          <p:nvGrpSpPr>
            <p:cNvPr id="1478" name="Group 1477">
              <a:extLst>
                <a:ext uri="{FF2B5EF4-FFF2-40B4-BE49-F238E27FC236}">
                  <a16:creationId xmlns:a16="http://schemas.microsoft.com/office/drawing/2014/main" id="{D406E2C2-EB98-3CFA-C523-A8DDFFAF808D}"/>
                </a:ext>
              </a:extLst>
            </p:cNvPr>
            <p:cNvGrpSpPr/>
            <p:nvPr/>
          </p:nvGrpSpPr>
          <p:grpSpPr>
            <a:xfrm>
              <a:off x="6161395" y="2336801"/>
              <a:ext cx="5145457" cy="3576234"/>
              <a:chOff x="-5541078" y="3352629"/>
              <a:chExt cx="3750948" cy="2607012"/>
            </a:xfrm>
          </p:grpSpPr>
          <p:sp>
            <p:nvSpPr>
              <p:cNvPr id="1364" name="Freeform 1363">
                <a:extLst>
                  <a:ext uri="{FF2B5EF4-FFF2-40B4-BE49-F238E27FC236}">
                    <a16:creationId xmlns:a16="http://schemas.microsoft.com/office/drawing/2014/main" id="{B7EC32BB-492F-4CAE-05C8-891B8E78D980}"/>
                  </a:ext>
                </a:extLst>
              </p:cNvPr>
              <p:cNvSpPr/>
              <p:nvPr/>
            </p:nvSpPr>
            <p:spPr>
              <a:xfrm>
                <a:off x="-5541078" y="3352629"/>
                <a:ext cx="3426136" cy="2607012"/>
              </a:xfrm>
              <a:custGeom>
                <a:avLst/>
                <a:gdLst>
                  <a:gd name="csX0" fmla="*/ 1462206 w 4698462"/>
                  <a:gd name="csY0" fmla="*/ 3570306 h 3575148"/>
                  <a:gd name="csX1" fmla="*/ 610608 w 4698462"/>
                  <a:gd name="csY1" fmla="*/ 2958486 h 3575148"/>
                  <a:gd name="csX2" fmla="*/ 179817 w 4698462"/>
                  <a:gd name="csY2" fmla="*/ 1494064 h 3575148"/>
                  <a:gd name="csX3" fmla="*/ 89549 w 4698462"/>
                  <a:gd name="csY3" fmla="*/ 260428 h 3575148"/>
                  <a:gd name="csX4" fmla="*/ 800962 w 4698462"/>
                  <a:gd name="csY4" fmla="*/ 69786 h 3575148"/>
                  <a:gd name="csX5" fmla="*/ 1241819 w 4698462"/>
                  <a:gd name="csY5" fmla="*/ 681607 h 3575148"/>
                  <a:gd name="csX6" fmla="*/ 1191735 w 4698462"/>
                  <a:gd name="csY6" fmla="*/ 240273 h 3575148"/>
                  <a:gd name="csX7" fmla="*/ 1622526 w 4698462"/>
                  <a:gd name="csY7" fmla="*/ 260345 h 3575148"/>
                  <a:gd name="csX8" fmla="*/ 1998241 w 4698462"/>
                  <a:gd name="csY8" fmla="*/ 902232 h 3575148"/>
                  <a:gd name="csX9" fmla="*/ 2534275 w 4698462"/>
                  <a:gd name="csY9" fmla="*/ 992514 h 3575148"/>
                  <a:gd name="csX10" fmla="*/ 3025217 w 4698462"/>
                  <a:gd name="csY10" fmla="*/ 972442 h 3575148"/>
                  <a:gd name="csX11" fmla="*/ 3566243 w 4698462"/>
                  <a:gd name="csY11" fmla="*/ 616394 h 3575148"/>
                  <a:gd name="csX12" fmla="*/ 3821739 w 4698462"/>
                  <a:gd name="csY12" fmla="*/ 892238 h 3575148"/>
                  <a:gd name="csX13" fmla="*/ 4087302 w 4698462"/>
                  <a:gd name="csY13" fmla="*/ 917307 h 3575148"/>
                  <a:gd name="csX14" fmla="*/ 4397874 w 4698462"/>
                  <a:gd name="csY14" fmla="*/ 1097872 h 3575148"/>
                  <a:gd name="csX15" fmla="*/ 4588227 w 4698462"/>
                  <a:gd name="csY15" fmla="*/ 1423854 h 3575148"/>
                  <a:gd name="csX16" fmla="*/ 4698462 w 4698462"/>
                  <a:gd name="csY16" fmla="*/ 1519133 h 3575148"/>
                  <a:gd name="csX17" fmla="*/ 4488059 w 4698462"/>
                  <a:gd name="csY17" fmla="*/ 1704695 h 3575148"/>
                  <a:gd name="csX18" fmla="*/ 4227571 w 4698462"/>
                  <a:gd name="csY18" fmla="*/ 1935398 h 3575148"/>
                  <a:gd name="csX19" fmla="*/ 4042209 w 4698462"/>
                  <a:gd name="csY19" fmla="*/ 1960467 h 3575148"/>
                  <a:gd name="csX20" fmla="*/ 3962091 w 4698462"/>
                  <a:gd name="csY20" fmla="*/ 2000611 h 3575148"/>
                  <a:gd name="csX21" fmla="*/ 3836881 w 4698462"/>
                  <a:gd name="csY21" fmla="*/ 2161104 h 3575148"/>
                  <a:gd name="csX22" fmla="*/ 3471149 w 4698462"/>
                  <a:gd name="csY22" fmla="*/ 1975542 h 3575148"/>
                  <a:gd name="csX23" fmla="*/ 3000258 w 4698462"/>
                  <a:gd name="csY23" fmla="*/ 2281452 h 3575148"/>
                  <a:gd name="csX24" fmla="*/ 2564392 w 4698462"/>
                  <a:gd name="csY24" fmla="*/ 2166101 h 3575148"/>
                  <a:gd name="csX25" fmla="*/ 1923198 w 4698462"/>
                  <a:gd name="csY25" fmla="*/ 3078835 h 3575148"/>
                  <a:gd name="csX26" fmla="*/ 1823029 w 4698462"/>
                  <a:gd name="csY26" fmla="*/ 3520168 h 3575148"/>
                  <a:gd name="csX27" fmla="*/ 1697819 w 4698462"/>
                  <a:gd name="csY27" fmla="*/ 2963483 h 3575148"/>
                  <a:gd name="csX28" fmla="*/ 1622692 w 4698462"/>
                  <a:gd name="csY28" fmla="*/ 3028696 h 3575148"/>
                  <a:gd name="csX29" fmla="*/ 1462373 w 4698462"/>
                  <a:gd name="csY29" fmla="*/ 3570306 h 35751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4698462" h="3575148">
                    <a:moveTo>
                      <a:pt x="1462206" y="3570306"/>
                    </a:moveTo>
                    <a:cubicBezTo>
                      <a:pt x="1462206" y="3570306"/>
                      <a:pt x="770845" y="3670583"/>
                      <a:pt x="610608" y="2958486"/>
                    </a:cubicBezTo>
                    <a:cubicBezTo>
                      <a:pt x="450289" y="2246389"/>
                      <a:pt x="360104" y="1925403"/>
                      <a:pt x="179817" y="1494064"/>
                    </a:cubicBezTo>
                    <a:cubicBezTo>
                      <a:pt x="-635" y="1062808"/>
                      <a:pt x="-70770" y="613395"/>
                      <a:pt x="89549" y="260428"/>
                    </a:cubicBezTo>
                    <a:cubicBezTo>
                      <a:pt x="249869" y="-92539"/>
                      <a:pt x="610608" y="-10418"/>
                      <a:pt x="800962" y="69786"/>
                    </a:cubicBezTo>
                    <a:cubicBezTo>
                      <a:pt x="991315" y="149991"/>
                      <a:pt x="1171685" y="691685"/>
                      <a:pt x="1241819" y="681607"/>
                    </a:cubicBezTo>
                    <a:cubicBezTo>
                      <a:pt x="1311954" y="671613"/>
                      <a:pt x="1191735" y="240273"/>
                      <a:pt x="1191735" y="240273"/>
                    </a:cubicBezTo>
                    <a:lnTo>
                      <a:pt x="1622526" y="260345"/>
                    </a:lnTo>
                    <a:cubicBezTo>
                      <a:pt x="1622526" y="260345"/>
                      <a:pt x="1722694" y="822027"/>
                      <a:pt x="1998241" y="902232"/>
                    </a:cubicBezTo>
                    <a:cubicBezTo>
                      <a:pt x="2273787" y="982437"/>
                      <a:pt x="2358897" y="912226"/>
                      <a:pt x="2534275" y="992514"/>
                    </a:cubicBezTo>
                    <a:cubicBezTo>
                      <a:pt x="2709570" y="1072719"/>
                      <a:pt x="2864897" y="1137932"/>
                      <a:pt x="3025217" y="972442"/>
                    </a:cubicBezTo>
                    <a:cubicBezTo>
                      <a:pt x="3185536" y="806953"/>
                      <a:pt x="3390948" y="531109"/>
                      <a:pt x="3566243" y="616394"/>
                    </a:cubicBezTo>
                    <a:cubicBezTo>
                      <a:pt x="3741621" y="701679"/>
                      <a:pt x="3751604" y="857091"/>
                      <a:pt x="3821739" y="892238"/>
                    </a:cubicBezTo>
                    <a:cubicBezTo>
                      <a:pt x="3891874" y="927301"/>
                      <a:pt x="3962008" y="942376"/>
                      <a:pt x="4087302" y="917307"/>
                    </a:cubicBezTo>
                    <a:cubicBezTo>
                      <a:pt x="4212512" y="892238"/>
                      <a:pt x="4342798" y="972442"/>
                      <a:pt x="4397874" y="1097872"/>
                    </a:cubicBezTo>
                    <a:cubicBezTo>
                      <a:pt x="4452950" y="1223217"/>
                      <a:pt x="4508109" y="1353643"/>
                      <a:pt x="4588227" y="1423854"/>
                    </a:cubicBezTo>
                    <a:cubicBezTo>
                      <a:pt x="4668345" y="1494064"/>
                      <a:pt x="4698462" y="1519133"/>
                      <a:pt x="4698462" y="1519133"/>
                    </a:cubicBezTo>
                    <a:cubicBezTo>
                      <a:pt x="4698462" y="1519133"/>
                      <a:pt x="4658362" y="1654557"/>
                      <a:pt x="4488059" y="1704695"/>
                    </a:cubicBezTo>
                    <a:cubicBezTo>
                      <a:pt x="4317756" y="1754833"/>
                      <a:pt x="4302697" y="1915326"/>
                      <a:pt x="4227571" y="1935398"/>
                    </a:cubicBezTo>
                    <a:cubicBezTo>
                      <a:pt x="4152444" y="1955470"/>
                      <a:pt x="4042209" y="1960467"/>
                      <a:pt x="4042209" y="1960467"/>
                    </a:cubicBezTo>
                    <a:cubicBezTo>
                      <a:pt x="4042209" y="1960467"/>
                      <a:pt x="4002109" y="1995614"/>
                      <a:pt x="3962091" y="2000611"/>
                    </a:cubicBezTo>
                    <a:cubicBezTo>
                      <a:pt x="3921991" y="2005608"/>
                      <a:pt x="3886965" y="2151026"/>
                      <a:pt x="3836881" y="2161104"/>
                    </a:cubicBezTo>
                    <a:cubicBezTo>
                      <a:pt x="3786796" y="2171098"/>
                      <a:pt x="3546359" y="1930401"/>
                      <a:pt x="3471149" y="1975542"/>
                    </a:cubicBezTo>
                    <a:cubicBezTo>
                      <a:pt x="3396023" y="2020683"/>
                      <a:pt x="3140527" y="2281452"/>
                      <a:pt x="3000258" y="2281452"/>
                    </a:cubicBezTo>
                    <a:cubicBezTo>
                      <a:pt x="2859989" y="2281452"/>
                      <a:pt x="2609484" y="2181176"/>
                      <a:pt x="2564392" y="2166101"/>
                    </a:cubicBezTo>
                    <a:cubicBezTo>
                      <a:pt x="2519300" y="2151026"/>
                      <a:pt x="1953232" y="2888276"/>
                      <a:pt x="1923198" y="3078835"/>
                    </a:cubicBezTo>
                    <a:cubicBezTo>
                      <a:pt x="1893164" y="3269393"/>
                      <a:pt x="1823029" y="3520168"/>
                      <a:pt x="1823029" y="3520168"/>
                    </a:cubicBezTo>
                    <a:lnTo>
                      <a:pt x="1697819" y="2963483"/>
                    </a:lnTo>
                    <a:lnTo>
                      <a:pt x="1622692" y="3028696"/>
                    </a:lnTo>
                    <a:cubicBezTo>
                      <a:pt x="1622692" y="3028696"/>
                      <a:pt x="1783012" y="3595376"/>
                      <a:pt x="1462373" y="3570306"/>
                    </a:cubicBezTo>
                    <a:close/>
                  </a:path>
                </a:pathLst>
              </a:custGeom>
              <a:solidFill>
                <a:srgbClr val="FDD9C1"/>
              </a:solidFill>
              <a:ln w="6350">
                <a:solidFill>
                  <a:srgbClr val="D69E8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5" name="Freeform 1364">
                <a:extLst>
                  <a:ext uri="{FF2B5EF4-FFF2-40B4-BE49-F238E27FC236}">
                    <a16:creationId xmlns:a16="http://schemas.microsoft.com/office/drawing/2014/main" id="{17068745-8BF9-B58B-B383-BA5FE1486691}"/>
                  </a:ext>
                </a:extLst>
              </p:cNvPr>
              <p:cNvSpPr/>
              <p:nvPr/>
            </p:nvSpPr>
            <p:spPr>
              <a:xfrm>
                <a:off x="-5170758" y="3895154"/>
                <a:ext cx="887938" cy="1168469"/>
              </a:xfrm>
              <a:custGeom>
                <a:avLst/>
                <a:gdLst>
                  <a:gd name="csX0" fmla="*/ 150189 w 1217681"/>
                  <a:gd name="csY0" fmla="*/ 27894 h 1602391"/>
                  <a:gd name="csX1" fmla="*/ 19903 w 1217681"/>
                  <a:gd name="csY1" fmla="*/ 654790 h 1602391"/>
                  <a:gd name="csX2" fmla="*/ 355517 w 1217681"/>
                  <a:gd name="csY2" fmla="*/ 1537457 h 1602391"/>
                  <a:gd name="csX3" fmla="*/ 787057 w 1217681"/>
                  <a:gd name="csY3" fmla="*/ 1547618 h 1602391"/>
                  <a:gd name="csX4" fmla="*/ 1217681 w 1217681"/>
                  <a:gd name="csY4" fmla="*/ 968695 h 1602391"/>
                  <a:gd name="csX5" fmla="*/ 150105 w 1217681"/>
                  <a:gd name="csY5" fmla="*/ 27894 h 16023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17681" h="1602391">
                    <a:moveTo>
                      <a:pt x="150189" y="27894"/>
                    </a:moveTo>
                    <a:cubicBezTo>
                      <a:pt x="150189" y="27894"/>
                      <a:pt x="-65207" y="173312"/>
                      <a:pt x="19903" y="654790"/>
                    </a:cubicBezTo>
                    <a:cubicBezTo>
                      <a:pt x="105096" y="1136267"/>
                      <a:pt x="210256" y="1472244"/>
                      <a:pt x="355517" y="1537457"/>
                    </a:cubicBezTo>
                    <a:cubicBezTo>
                      <a:pt x="500778" y="1602670"/>
                      <a:pt x="426983" y="1271941"/>
                      <a:pt x="787057" y="1547618"/>
                    </a:cubicBezTo>
                    <a:cubicBezTo>
                      <a:pt x="1147048" y="1823295"/>
                      <a:pt x="1217681" y="968695"/>
                      <a:pt x="1217681" y="968695"/>
                    </a:cubicBezTo>
                    <a:cubicBezTo>
                      <a:pt x="1217681" y="968695"/>
                      <a:pt x="515837" y="-192814"/>
                      <a:pt x="150105" y="27894"/>
                    </a:cubicBezTo>
                    <a:close/>
                  </a:path>
                </a:pathLst>
              </a:custGeom>
              <a:gradFill>
                <a:gsLst>
                  <a:gs pos="36000">
                    <a:schemeClr val="accent4">
                      <a:lumMod val="75000"/>
                    </a:schemeClr>
                  </a:gs>
                  <a:gs pos="98000">
                    <a:schemeClr val="accent4"/>
                  </a:gs>
                </a:gsLst>
                <a:lin ang="0" scaled="1"/>
              </a:gra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6" name="Freeform 1365">
                <a:extLst>
                  <a:ext uri="{FF2B5EF4-FFF2-40B4-BE49-F238E27FC236}">
                    <a16:creationId xmlns:a16="http://schemas.microsoft.com/office/drawing/2014/main" id="{E77DE987-CA1E-2502-8CE0-706553A39D9B}"/>
                  </a:ext>
                </a:extLst>
              </p:cNvPr>
              <p:cNvSpPr/>
              <p:nvPr/>
            </p:nvSpPr>
            <p:spPr>
              <a:xfrm>
                <a:off x="-5471828" y="3517678"/>
                <a:ext cx="2444074" cy="1567161"/>
              </a:xfrm>
              <a:custGeom>
                <a:avLst/>
                <a:gdLst>
                  <a:gd name="csX0" fmla="*/ 237517 w 3261039"/>
                  <a:gd name="csY0" fmla="*/ 1428216 h 2149141"/>
                  <a:gd name="csX1" fmla="*/ 12054 w 3261039"/>
                  <a:gd name="csY1" fmla="*/ 349992 h 2149141"/>
                  <a:gd name="csX2" fmla="*/ 357735 w 3261039"/>
                  <a:gd name="csY2" fmla="*/ 8935 h 2149141"/>
                  <a:gd name="csX3" fmla="*/ 562232 w 3261039"/>
                  <a:gd name="csY3" fmla="*/ 446771 h 2149141"/>
                  <a:gd name="csX4" fmla="*/ 948929 w 3261039"/>
                  <a:gd name="csY4" fmla="*/ 600767 h 2149141"/>
                  <a:gd name="csX5" fmla="*/ 1650274 w 3261039"/>
                  <a:gd name="csY5" fmla="*/ 1272804 h 2149141"/>
                  <a:gd name="csX6" fmla="*/ 2972847 w 3261039"/>
                  <a:gd name="csY6" fmla="*/ 1142377 h 2149141"/>
                  <a:gd name="csX7" fmla="*/ 3261039 w 3261039"/>
                  <a:gd name="csY7" fmla="*/ 1689068 h 2149141"/>
                  <a:gd name="csX8" fmla="*/ 2918769 w 3261039"/>
                  <a:gd name="csY8" fmla="*/ 1958582 h 2149141"/>
                  <a:gd name="csX9" fmla="*/ 2469509 w 3261039"/>
                  <a:gd name="csY9" fmla="*/ 1939843 h 2149141"/>
                  <a:gd name="csX10" fmla="*/ 1345776 w 3261039"/>
                  <a:gd name="csY10" fmla="*/ 2149141 h 2149141"/>
                  <a:gd name="csX11" fmla="*/ 1139282 w 3261039"/>
                  <a:gd name="csY11" fmla="*/ 1939843 h 2149141"/>
                  <a:gd name="csX12" fmla="*/ 1244442 w 3261039"/>
                  <a:gd name="csY12" fmla="*/ 1383158 h 2149141"/>
                  <a:gd name="csX13" fmla="*/ 1039031 w 3261039"/>
                  <a:gd name="csY13" fmla="*/ 1142461 h 2149141"/>
                  <a:gd name="csX14" fmla="*/ 888695 w 3261039"/>
                  <a:gd name="csY14" fmla="*/ 1583794 h 2149141"/>
                  <a:gd name="csX15" fmla="*/ 778460 w 3261039"/>
                  <a:gd name="csY15" fmla="*/ 1022112 h 2149141"/>
                  <a:gd name="csX16" fmla="*/ 487855 w 3261039"/>
                  <a:gd name="csY16" fmla="*/ 721199 h 2149141"/>
                  <a:gd name="csX17" fmla="*/ 407736 w 3261039"/>
                  <a:gd name="csY17" fmla="*/ 320009 h 2149141"/>
                  <a:gd name="csX18" fmla="*/ 237433 w 3261039"/>
                  <a:gd name="csY18" fmla="*/ 1428299 h 2149141"/>
                  <a:gd name="csX0" fmla="*/ 237517 w 3332344"/>
                  <a:gd name="csY0" fmla="*/ 1428216 h 2149141"/>
                  <a:gd name="csX1" fmla="*/ 12054 w 3332344"/>
                  <a:gd name="csY1" fmla="*/ 349992 h 2149141"/>
                  <a:gd name="csX2" fmla="*/ 357735 w 3332344"/>
                  <a:gd name="csY2" fmla="*/ 8935 h 2149141"/>
                  <a:gd name="csX3" fmla="*/ 562232 w 3332344"/>
                  <a:gd name="csY3" fmla="*/ 446771 h 2149141"/>
                  <a:gd name="csX4" fmla="*/ 948929 w 3332344"/>
                  <a:gd name="csY4" fmla="*/ 600767 h 2149141"/>
                  <a:gd name="csX5" fmla="*/ 1650274 w 3332344"/>
                  <a:gd name="csY5" fmla="*/ 1272804 h 2149141"/>
                  <a:gd name="csX6" fmla="*/ 2972847 w 3332344"/>
                  <a:gd name="csY6" fmla="*/ 1142377 h 2149141"/>
                  <a:gd name="csX7" fmla="*/ 3261039 w 3332344"/>
                  <a:gd name="csY7" fmla="*/ 1689068 h 2149141"/>
                  <a:gd name="csX8" fmla="*/ 2918769 w 3332344"/>
                  <a:gd name="csY8" fmla="*/ 1958582 h 2149141"/>
                  <a:gd name="csX9" fmla="*/ 2469509 w 3332344"/>
                  <a:gd name="csY9" fmla="*/ 1939843 h 2149141"/>
                  <a:gd name="csX10" fmla="*/ 1345776 w 3332344"/>
                  <a:gd name="csY10" fmla="*/ 2149141 h 2149141"/>
                  <a:gd name="csX11" fmla="*/ 1139282 w 3332344"/>
                  <a:gd name="csY11" fmla="*/ 1939843 h 2149141"/>
                  <a:gd name="csX12" fmla="*/ 1244442 w 3332344"/>
                  <a:gd name="csY12" fmla="*/ 1383158 h 2149141"/>
                  <a:gd name="csX13" fmla="*/ 1039031 w 3332344"/>
                  <a:gd name="csY13" fmla="*/ 1142461 h 2149141"/>
                  <a:gd name="csX14" fmla="*/ 888695 w 3332344"/>
                  <a:gd name="csY14" fmla="*/ 1583794 h 2149141"/>
                  <a:gd name="csX15" fmla="*/ 778460 w 3332344"/>
                  <a:gd name="csY15" fmla="*/ 1022112 h 2149141"/>
                  <a:gd name="csX16" fmla="*/ 487855 w 3332344"/>
                  <a:gd name="csY16" fmla="*/ 721199 h 2149141"/>
                  <a:gd name="csX17" fmla="*/ 407736 w 3332344"/>
                  <a:gd name="csY17" fmla="*/ 320009 h 2149141"/>
                  <a:gd name="csX18" fmla="*/ 237433 w 3332344"/>
                  <a:gd name="csY18" fmla="*/ 1428299 h 2149141"/>
                  <a:gd name="csX19" fmla="*/ 237517 w 3332344"/>
                  <a:gd name="csY19" fmla="*/ 1428216 h 2149141"/>
                  <a:gd name="csX0" fmla="*/ 237517 w 3359453"/>
                  <a:gd name="csY0" fmla="*/ 1428216 h 2149141"/>
                  <a:gd name="csX1" fmla="*/ 12054 w 3359453"/>
                  <a:gd name="csY1" fmla="*/ 349992 h 2149141"/>
                  <a:gd name="csX2" fmla="*/ 357735 w 3359453"/>
                  <a:gd name="csY2" fmla="*/ 8935 h 2149141"/>
                  <a:gd name="csX3" fmla="*/ 562232 w 3359453"/>
                  <a:gd name="csY3" fmla="*/ 446771 h 2149141"/>
                  <a:gd name="csX4" fmla="*/ 948929 w 3359453"/>
                  <a:gd name="csY4" fmla="*/ 600767 h 2149141"/>
                  <a:gd name="csX5" fmla="*/ 1650274 w 3359453"/>
                  <a:gd name="csY5" fmla="*/ 1272804 h 2149141"/>
                  <a:gd name="csX6" fmla="*/ 2972847 w 3359453"/>
                  <a:gd name="csY6" fmla="*/ 1142377 h 2149141"/>
                  <a:gd name="csX7" fmla="*/ 3291517 w 3359453"/>
                  <a:gd name="csY7" fmla="*/ 1710838 h 2149141"/>
                  <a:gd name="csX8" fmla="*/ 2918769 w 3359453"/>
                  <a:gd name="csY8" fmla="*/ 1958582 h 2149141"/>
                  <a:gd name="csX9" fmla="*/ 2469509 w 3359453"/>
                  <a:gd name="csY9" fmla="*/ 1939843 h 2149141"/>
                  <a:gd name="csX10" fmla="*/ 1345776 w 3359453"/>
                  <a:gd name="csY10" fmla="*/ 2149141 h 2149141"/>
                  <a:gd name="csX11" fmla="*/ 1139282 w 3359453"/>
                  <a:gd name="csY11" fmla="*/ 1939843 h 2149141"/>
                  <a:gd name="csX12" fmla="*/ 1244442 w 3359453"/>
                  <a:gd name="csY12" fmla="*/ 1383158 h 2149141"/>
                  <a:gd name="csX13" fmla="*/ 1039031 w 3359453"/>
                  <a:gd name="csY13" fmla="*/ 1142461 h 2149141"/>
                  <a:gd name="csX14" fmla="*/ 888695 w 3359453"/>
                  <a:gd name="csY14" fmla="*/ 1583794 h 2149141"/>
                  <a:gd name="csX15" fmla="*/ 778460 w 3359453"/>
                  <a:gd name="csY15" fmla="*/ 1022112 h 2149141"/>
                  <a:gd name="csX16" fmla="*/ 487855 w 3359453"/>
                  <a:gd name="csY16" fmla="*/ 721199 h 2149141"/>
                  <a:gd name="csX17" fmla="*/ 407736 w 3359453"/>
                  <a:gd name="csY17" fmla="*/ 320009 h 2149141"/>
                  <a:gd name="csX18" fmla="*/ 237433 w 3359453"/>
                  <a:gd name="csY18" fmla="*/ 1428299 h 2149141"/>
                  <a:gd name="csX19" fmla="*/ 237517 w 3359453"/>
                  <a:gd name="csY19" fmla="*/ 1428216 h 2149141"/>
                  <a:gd name="csX0" fmla="*/ 237517 w 3351703"/>
                  <a:gd name="csY0" fmla="*/ 1428216 h 2149141"/>
                  <a:gd name="csX1" fmla="*/ 12054 w 3351703"/>
                  <a:gd name="csY1" fmla="*/ 349992 h 2149141"/>
                  <a:gd name="csX2" fmla="*/ 357735 w 3351703"/>
                  <a:gd name="csY2" fmla="*/ 8935 h 2149141"/>
                  <a:gd name="csX3" fmla="*/ 562232 w 3351703"/>
                  <a:gd name="csY3" fmla="*/ 446771 h 2149141"/>
                  <a:gd name="csX4" fmla="*/ 948929 w 3351703"/>
                  <a:gd name="csY4" fmla="*/ 600767 h 2149141"/>
                  <a:gd name="csX5" fmla="*/ 1650274 w 3351703"/>
                  <a:gd name="csY5" fmla="*/ 1272804 h 2149141"/>
                  <a:gd name="csX6" fmla="*/ 2890120 w 3351703"/>
                  <a:gd name="csY6" fmla="*/ 1037879 h 2149141"/>
                  <a:gd name="csX7" fmla="*/ 3291517 w 3351703"/>
                  <a:gd name="csY7" fmla="*/ 1710838 h 2149141"/>
                  <a:gd name="csX8" fmla="*/ 2918769 w 3351703"/>
                  <a:gd name="csY8" fmla="*/ 1958582 h 2149141"/>
                  <a:gd name="csX9" fmla="*/ 2469509 w 3351703"/>
                  <a:gd name="csY9" fmla="*/ 1939843 h 2149141"/>
                  <a:gd name="csX10" fmla="*/ 1345776 w 3351703"/>
                  <a:gd name="csY10" fmla="*/ 2149141 h 2149141"/>
                  <a:gd name="csX11" fmla="*/ 1139282 w 3351703"/>
                  <a:gd name="csY11" fmla="*/ 1939843 h 2149141"/>
                  <a:gd name="csX12" fmla="*/ 1244442 w 3351703"/>
                  <a:gd name="csY12" fmla="*/ 1383158 h 2149141"/>
                  <a:gd name="csX13" fmla="*/ 1039031 w 3351703"/>
                  <a:gd name="csY13" fmla="*/ 1142461 h 2149141"/>
                  <a:gd name="csX14" fmla="*/ 888695 w 3351703"/>
                  <a:gd name="csY14" fmla="*/ 1583794 h 2149141"/>
                  <a:gd name="csX15" fmla="*/ 778460 w 3351703"/>
                  <a:gd name="csY15" fmla="*/ 1022112 h 2149141"/>
                  <a:gd name="csX16" fmla="*/ 487855 w 3351703"/>
                  <a:gd name="csY16" fmla="*/ 721199 h 2149141"/>
                  <a:gd name="csX17" fmla="*/ 407736 w 3351703"/>
                  <a:gd name="csY17" fmla="*/ 320009 h 2149141"/>
                  <a:gd name="csX18" fmla="*/ 237433 w 3351703"/>
                  <a:gd name="csY18" fmla="*/ 1428299 h 2149141"/>
                  <a:gd name="csX19" fmla="*/ 237517 w 3351703"/>
                  <a:gd name="csY19" fmla="*/ 1428216 h 2149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3351703" h="2149141">
                    <a:moveTo>
                      <a:pt x="237517" y="1428216"/>
                    </a:moveTo>
                    <a:cubicBezTo>
                      <a:pt x="237517" y="1428216"/>
                      <a:pt x="-63072" y="731110"/>
                      <a:pt x="12054" y="349992"/>
                    </a:cubicBezTo>
                    <a:cubicBezTo>
                      <a:pt x="87181" y="-31126"/>
                      <a:pt x="267551" y="-11054"/>
                      <a:pt x="357735" y="8935"/>
                    </a:cubicBezTo>
                    <a:cubicBezTo>
                      <a:pt x="447920" y="29007"/>
                      <a:pt x="562232" y="446771"/>
                      <a:pt x="562232" y="446771"/>
                    </a:cubicBezTo>
                    <a:lnTo>
                      <a:pt x="948929" y="600767"/>
                    </a:lnTo>
                    <a:lnTo>
                      <a:pt x="1650274" y="1272804"/>
                    </a:lnTo>
                    <a:lnTo>
                      <a:pt x="2890120" y="1037879"/>
                    </a:lnTo>
                    <a:cubicBezTo>
                      <a:pt x="2986184" y="1220109"/>
                      <a:pt x="3530716" y="1380571"/>
                      <a:pt x="3291517" y="1710838"/>
                    </a:cubicBezTo>
                    <a:lnTo>
                      <a:pt x="2918769" y="1958582"/>
                    </a:lnTo>
                    <a:lnTo>
                      <a:pt x="2469509" y="1939843"/>
                    </a:lnTo>
                    <a:lnTo>
                      <a:pt x="1345776" y="2149141"/>
                    </a:lnTo>
                    <a:cubicBezTo>
                      <a:pt x="1345776" y="2149141"/>
                      <a:pt x="1184375" y="2135399"/>
                      <a:pt x="1139282" y="1939843"/>
                    </a:cubicBezTo>
                    <a:cubicBezTo>
                      <a:pt x="1094190" y="1744287"/>
                      <a:pt x="1244442" y="1383158"/>
                      <a:pt x="1244442" y="1383158"/>
                    </a:cubicBezTo>
                    <a:lnTo>
                      <a:pt x="1039031" y="1142461"/>
                    </a:lnTo>
                    <a:cubicBezTo>
                      <a:pt x="1039031" y="1142461"/>
                      <a:pt x="1039031" y="1513584"/>
                      <a:pt x="888695" y="1583794"/>
                    </a:cubicBezTo>
                    <a:cubicBezTo>
                      <a:pt x="738442" y="1654005"/>
                      <a:pt x="828544" y="1302953"/>
                      <a:pt x="778460" y="1022112"/>
                    </a:cubicBezTo>
                    <a:cubicBezTo>
                      <a:pt x="728375" y="741271"/>
                      <a:pt x="568056" y="640994"/>
                      <a:pt x="487855" y="721199"/>
                    </a:cubicBezTo>
                    <a:cubicBezTo>
                      <a:pt x="407736" y="801403"/>
                      <a:pt x="497838" y="510568"/>
                      <a:pt x="407736" y="320009"/>
                    </a:cubicBezTo>
                    <a:cubicBezTo>
                      <a:pt x="317552" y="129450"/>
                      <a:pt x="37097" y="515565"/>
                      <a:pt x="237433" y="1428299"/>
                    </a:cubicBezTo>
                    <a:cubicBezTo>
                      <a:pt x="237461" y="1428271"/>
                      <a:pt x="237489" y="1428244"/>
                      <a:pt x="237517" y="1428216"/>
                    </a:cubicBezTo>
                    <a:close/>
                  </a:path>
                </a:pathLst>
              </a:custGeom>
              <a:solidFill>
                <a:srgbClr val="EEB6A0"/>
              </a:solidFill>
              <a:ln w="6350" cap="flat">
                <a:solidFill>
                  <a:srgbClr val="D69E8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7" name="Freeform 1366">
                <a:extLst>
                  <a:ext uri="{FF2B5EF4-FFF2-40B4-BE49-F238E27FC236}">
                    <a16:creationId xmlns:a16="http://schemas.microsoft.com/office/drawing/2014/main" id="{8BE1AB38-0BDF-4B44-AD56-B2DB9700F705}"/>
                  </a:ext>
                </a:extLst>
              </p:cNvPr>
              <p:cNvSpPr/>
              <p:nvPr/>
            </p:nvSpPr>
            <p:spPr>
              <a:xfrm>
                <a:off x="-4651782" y="4279649"/>
                <a:ext cx="1600953" cy="740754"/>
              </a:xfrm>
              <a:custGeom>
                <a:avLst/>
                <a:gdLst>
                  <a:gd name="csX0" fmla="*/ 83 w 2130159"/>
                  <a:gd name="csY0" fmla="*/ 596935 h 804484"/>
                  <a:gd name="csX1" fmla="*/ 223881 w 2130159"/>
                  <a:gd name="csY1" fmla="*/ 357487 h 804484"/>
                  <a:gd name="csX2" fmla="*/ 488612 w 2130159"/>
                  <a:gd name="csY2" fmla="*/ 324090 h 804484"/>
                  <a:gd name="csX3" fmla="*/ 855092 w 2130159"/>
                  <a:gd name="csY3" fmla="*/ 282280 h 804484"/>
                  <a:gd name="csX4" fmla="*/ 1250858 w 2130159"/>
                  <a:gd name="csY4" fmla="*/ 101715 h 804484"/>
                  <a:gd name="csX5" fmla="*/ 1631564 w 2130159"/>
                  <a:gd name="csY5" fmla="*/ 86641 h 804484"/>
                  <a:gd name="csX6" fmla="*/ 1691715 w 2130159"/>
                  <a:gd name="csY6" fmla="*/ 287277 h 804484"/>
                  <a:gd name="csX7" fmla="*/ 1616589 w 2130159"/>
                  <a:gd name="csY7" fmla="*/ 367482 h 804484"/>
                  <a:gd name="csX8" fmla="*/ 1083050 w 2130159"/>
                  <a:gd name="csY8" fmla="*/ 369980 h 804484"/>
                  <a:gd name="csX9" fmla="*/ 744940 w 2130159"/>
                  <a:gd name="csY9" fmla="*/ 470257 h 804484"/>
                  <a:gd name="csX10" fmla="*/ 537033 w 2130159"/>
                  <a:gd name="csY10" fmla="*/ 547963 h 804484"/>
                  <a:gd name="csX11" fmla="*/ 366896 w 2130159"/>
                  <a:gd name="csY11" fmla="*/ 741520 h 804484"/>
                  <a:gd name="csX12" fmla="*/ 81033 w 2130159"/>
                  <a:gd name="csY12" fmla="*/ 804484 h 804484"/>
                  <a:gd name="csX13" fmla="*/ 343601 w 2130159"/>
                  <a:gd name="csY13" fmla="*/ 777667 h 804484"/>
                  <a:gd name="csX14" fmla="*/ 421889 w 2130159"/>
                  <a:gd name="csY14" fmla="*/ 763591 h 804484"/>
                  <a:gd name="csX15" fmla="*/ 627301 w 2130159"/>
                  <a:gd name="csY15" fmla="*/ 532888 h 804484"/>
                  <a:gd name="csX16" fmla="*/ 887788 w 2130159"/>
                  <a:gd name="csY16" fmla="*/ 482750 h 804484"/>
                  <a:gd name="csX17" fmla="*/ 1574075 w 2130159"/>
                  <a:gd name="csY17" fmla="*/ 437609 h 804484"/>
                  <a:gd name="csX18" fmla="*/ 2130160 w 2130159"/>
                  <a:gd name="csY18" fmla="*/ 432612 h 804484"/>
                  <a:gd name="csX19" fmla="*/ 1829572 w 2130159"/>
                  <a:gd name="csY19" fmla="*/ 287194 h 804484"/>
                  <a:gd name="csX20" fmla="*/ 1714345 w 2130159"/>
                  <a:gd name="csY20" fmla="*/ 6353 h 804484"/>
                  <a:gd name="csX21" fmla="*/ 787537 w 2130159"/>
                  <a:gd name="csY21" fmla="*/ 196912 h 804484"/>
                  <a:gd name="csX22" fmla="*/ 499844 w 2130159"/>
                  <a:gd name="csY22" fmla="*/ 229976 h 804484"/>
                  <a:gd name="csX23" fmla="*/ 116225 w 2130159"/>
                  <a:gd name="csY23" fmla="*/ 196912 h 804484"/>
                  <a:gd name="csX24" fmla="*/ 91433 w 2130159"/>
                  <a:gd name="csY24" fmla="*/ 184668 h 804484"/>
                  <a:gd name="csX25" fmla="*/ 0 w 2130159"/>
                  <a:gd name="csY25" fmla="*/ 596852 h 804484"/>
                  <a:gd name="csX0" fmla="*/ 83 w 2130160"/>
                  <a:gd name="csY0" fmla="*/ 596935 h 804484"/>
                  <a:gd name="csX1" fmla="*/ 223881 w 2130160"/>
                  <a:gd name="csY1" fmla="*/ 357487 h 804484"/>
                  <a:gd name="csX2" fmla="*/ 488612 w 2130160"/>
                  <a:gd name="csY2" fmla="*/ 324090 h 804484"/>
                  <a:gd name="csX3" fmla="*/ 855092 w 2130160"/>
                  <a:gd name="csY3" fmla="*/ 282280 h 804484"/>
                  <a:gd name="csX4" fmla="*/ 1250858 w 2130160"/>
                  <a:gd name="csY4" fmla="*/ 101715 h 804484"/>
                  <a:gd name="csX5" fmla="*/ 1631564 w 2130160"/>
                  <a:gd name="csY5" fmla="*/ 86641 h 804484"/>
                  <a:gd name="csX6" fmla="*/ 1691715 w 2130160"/>
                  <a:gd name="csY6" fmla="*/ 287277 h 804484"/>
                  <a:gd name="csX7" fmla="*/ 1616589 w 2130160"/>
                  <a:gd name="csY7" fmla="*/ 367482 h 804484"/>
                  <a:gd name="csX8" fmla="*/ 1083050 w 2130160"/>
                  <a:gd name="csY8" fmla="*/ 369980 h 804484"/>
                  <a:gd name="csX9" fmla="*/ 744940 w 2130160"/>
                  <a:gd name="csY9" fmla="*/ 470257 h 804484"/>
                  <a:gd name="csX10" fmla="*/ 537033 w 2130160"/>
                  <a:gd name="csY10" fmla="*/ 547963 h 804484"/>
                  <a:gd name="csX11" fmla="*/ 366896 w 2130160"/>
                  <a:gd name="csY11" fmla="*/ 741520 h 804484"/>
                  <a:gd name="csX12" fmla="*/ 81033 w 2130160"/>
                  <a:gd name="csY12" fmla="*/ 804484 h 804484"/>
                  <a:gd name="csX13" fmla="*/ 343601 w 2130160"/>
                  <a:gd name="csY13" fmla="*/ 777667 h 804484"/>
                  <a:gd name="csX14" fmla="*/ 421889 w 2130160"/>
                  <a:gd name="csY14" fmla="*/ 763591 h 804484"/>
                  <a:gd name="csX15" fmla="*/ 627301 w 2130160"/>
                  <a:gd name="csY15" fmla="*/ 532888 h 804484"/>
                  <a:gd name="csX16" fmla="*/ 887788 w 2130160"/>
                  <a:gd name="csY16" fmla="*/ 482750 h 804484"/>
                  <a:gd name="csX17" fmla="*/ 1574075 w 2130160"/>
                  <a:gd name="csY17" fmla="*/ 437609 h 804484"/>
                  <a:gd name="csX18" fmla="*/ 2130160 w 2130160"/>
                  <a:gd name="csY18" fmla="*/ 432612 h 804484"/>
                  <a:gd name="csX19" fmla="*/ 1829572 w 2130160"/>
                  <a:gd name="csY19" fmla="*/ 287194 h 804484"/>
                  <a:gd name="csX20" fmla="*/ 1714345 w 2130160"/>
                  <a:gd name="csY20" fmla="*/ 6353 h 804484"/>
                  <a:gd name="csX21" fmla="*/ 787537 w 2130160"/>
                  <a:gd name="csY21" fmla="*/ 196912 h 804484"/>
                  <a:gd name="csX22" fmla="*/ 499844 w 2130160"/>
                  <a:gd name="csY22" fmla="*/ 229976 h 804484"/>
                  <a:gd name="csX23" fmla="*/ 116225 w 2130160"/>
                  <a:gd name="csY23" fmla="*/ 196912 h 804484"/>
                  <a:gd name="csX24" fmla="*/ 91433 w 2130160"/>
                  <a:gd name="csY24" fmla="*/ 184668 h 804484"/>
                  <a:gd name="csX25" fmla="*/ 0 w 2130160"/>
                  <a:gd name="csY25" fmla="*/ 596852 h 804484"/>
                  <a:gd name="csX26" fmla="*/ 83 w 2130160"/>
                  <a:gd name="csY26" fmla="*/ 596935 h 804484"/>
                  <a:gd name="csX0" fmla="*/ 83 w 2130160"/>
                  <a:gd name="csY0" fmla="*/ 596935 h 804484"/>
                  <a:gd name="csX1" fmla="*/ 223881 w 2130160"/>
                  <a:gd name="csY1" fmla="*/ 357487 h 804484"/>
                  <a:gd name="csX2" fmla="*/ 488612 w 2130160"/>
                  <a:gd name="csY2" fmla="*/ 324090 h 804484"/>
                  <a:gd name="csX3" fmla="*/ 855092 w 2130160"/>
                  <a:gd name="csY3" fmla="*/ 282280 h 804484"/>
                  <a:gd name="csX4" fmla="*/ 1250858 w 2130160"/>
                  <a:gd name="csY4" fmla="*/ 101715 h 804484"/>
                  <a:gd name="csX5" fmla="*/ 1631564 w 2130160"/>
                  <a:gd name="csY5" fmla="*/ 86641 h 804484"/>
                  <a:gd name="csX6" fmla="*/ 1691715 w 2130160"/>
                  <a:gd name="csY6" fmla="*/ 287277 h 804484"/>
                  <a:gd name="csX7" fmla="*/ 1616589 w 2130160"/>
                  <a:gd name="csY7" fmla="*/ 367482 h 804484"/>
                  <a:gd name="csX8" fmla="*/ 1083050 w 2130160"/>
                  <a:gd name="csY8" fmla="*/ 369980 h 804484"/>
                  <a:gd name="csX9" fmla="*/ 744940 w 2130160"/>
                  <a:gd name="csY9" fmla="*/ 470257 h 804484"/>
                  <a:gd name="csX10" fmla="*/ 537033 w 2130160"/>
                  <a:gd name="csY10" fmla="*/ 547963 h 804484"/>
                  <a:gd name="csX11" fmla="*/ 366896 w 2130160"/>
                  <a:gd name="csY11" fmla="*/ 741520 h 804484"/>
                  <a:gd name="csX12" fmla="*/ 81033 w 2130160"/>
                  <a:gd name="csY12" fmla="*/ 804484 h 804484"/>
                  <a:gd name="csX13" fmla="*/ 343601 w 2130160"/>
                  <a:gd name="csY13" fmla="*/ 777667 h 804484"/>
                  <a:gd name="csX14" fmla="*/ 421889 w 2130160"/>
                  <a:gd name="csY14" fmla="*/ 763591 h 804484"/>
                  <a:gd name="csX15" fmla="*/ 627301 w 2130160"/>
                  <a:gd name="csY15" fmla="*/ 532888 h 804484"/>
                  <a:gd name="csX16" fmla="*/ 887788 w 2130160"/>
                  <a:gd name="csY16" fmla="*/ 482750 h 804484"/>
                  <a:gd name="csX17" fmla="*/ 1574075 w 2130160"/>
                  <a:gd name="csY17" fmla="*/ 437609 h 804484"/>
                  <a:gd name="csX18" fmla="*/ 2130160 w 2130160"/>
                  <a:gd name="csY18" fmla="*/ 432612 h 804484"/>
                  <a:gd name="csX19" fmla="*/ 1829572 w 2130160"/>
                  <a:gd name="csY19" fmla="*/ 287194 h 804484"/>
                  <a:gd name="csX20" fmla="*/ 1714345 w 2130160"/>
                  <a:gd name="csY20" fmla="*/ 6353 h 804484"/>
                  <a:gd name="csX21" fmla="*/ 787537 w 2130160"/>
                  <a:gd name="csY21" fmla="*/ 196912 h 804484"/>
                  <a:gd name="csX22" fmla="*/ 499844 w 2130160"/>
                  <a:gd name="csY22" fmla="*/ 229976 h 804484"/>
                  <a:gd name="csX23" fmla="*/ 116225 w 2130160"/>
                  <a:gd name="csY23" fmla="*/ 196912 h 804484"/>
                  <a:gd name="csX24" fmla="*/ 91433 w 2130160"/>
                  <a:gd name="csY24" fmla="*/ 184668 h 804484"/>
                  <a:gd name="csX25" fmla="*/ 0 w 2130160"/>
                  <a:gd name="csY25" fmla="*/ 596852 h 804484"/>
                  <a:gd name="csX26" fmla="*/ 83 w 2130160"/>
                  <a:gd name="csY26" fmla="*/ 596935 h 804484"/>
                  <a:gd name="csX0" fmla="*/ 83 w 2130160"/>
                  <a:gd name="csY0" fmla="*/ 596935 h 804484"/>
                  <a:gd name="csX1" fmla="*/ 223881 w 2130160"/>
                  <a:gd name="csY1" fmla="*/ 357487 h 804484"/>
                  <a:gd name="csX2" fmla="*/ 488612 w 2130160"/>
                  <a:gd name="csY2" fmla="*/ 324090 h 804484"/>
                  <a:gd name="csX3" fmla="*/ 855092 w 2130160"/>
                  <a:gd name="csY3" fmla="*/ 282280 h 804484"/>
                  <a:gd name="csX4" fmla="*/ 1250858 w 2130160"/>
                  <a:gd name="csY4" fmla="*/ 101715 h 804484"/>
                  <a:gd name="csX5" fmla="*/ 1631564 w 2130160"/>
                  <a:gd name="csY5" fmla="*/ 86641 h 804484"/>
                  <a:gd name="csX6" fmla="*/ 1691715 w 2130160"/>
                  <a:gd name="csY6" fmla="*/ 287277 h 804484"/>
                  <a:gd name="csX7" fmla="*/ 1616589 w 2130160"/>
                  <a:gd name="csY7" fmla="*/ 367482 h 804484"/>
                  <a:gd name="csX8" fmla="*/ 1083050 w 2130160"/>
                  <a:gd name="csY8" fmla="*/ 369980 h 804484"/>
                  <a:gd name="csX9" fmla="*/ 744940 w 2130160"/>
                  <a:gd name="csY9" fmla="*/ 470257 h 804484"/>
                  <a:gd name="csX10" fmla="*/ 537033 w 2130160"/>
                  <a:gd name="csY10" fmla="*/ 547963 h 804484"/>
                  <a:gd name="csX11" fmla="*/ 366896 w 2130160"/>
                  <a:gd name="csY11" fmla="*/ 741520 h 804484"/>
                  <a:gd name="csX12" fmla="*/ 81033 w 2130160"/>
                  <a:gd name="csY12" fmla="*/ 804484 h 804484"/>
                  <a:gd name="csX13" fmla="*/ 343601 w 2130160"/>
                  <a:gd name="csY13" fmla="*/ 777667 h 804484"/>
                  <a:gd name="csX14" fmla="*/ 421889 w 2130160"/>
                  <a:gd name="csY14" fmla="*/ 763591 h 804484"/>
                  <a:gd name="csX15" fmla="*/ 627301 w 2130160"/>
                  <a:gd name="csY15" fmla="*/ 532888 h 804484"/>
                  <a:gd name="csX16" fmla="*/ 887788 w 2130160"/>
                  <a:gd name="csY16" fmla="*/ 482750 h 804484"/>
                  <a:gd name="csX17" fmla="*/ 1574075 w 2130160"/>
                  <a:gd name="csY17" fmla="*/ 437609 h 804484"/>
                  <a:gd name="csX18" fmla="*/ 2130160 w 2130160"/>
                  <a:gd name="csY18" fmla="*/ 432612 h 804484"/>
                  <a:gd name="csX19" fmla="*/ 1829572 w 2130160"/>
                  <a:gd name="csY19" fmla="*/ 287194 h 804484"/>
                  <a:gd name="csX20" fmla="*/ 1714345 w 2130160"/>
                  <a:gd name="csY20" fmla="*/ 6353 h 804484"/>
                  <a:gd name="csX21" fmla="*/ 787537 w 2130160"/>
                  <a:gd name="csY21" fmla="*/ 196912 h 804484"/>
                  <a:gd name="csX22" fmla="*/ 499844 w 2130160"/>
                  <a:gd name="csY22" fmla="*/ 229976 h 804484"/>
                  <a:gd name="csX23" fmla="*/ 116225 w 2130160"/>
                  <a:gd name="csY23" fmla="*/ 196912 h 804484"/>
                  <a:gd name="csX24" fmla="*/ 91433 w 2130160"/>
                  <a:gd name="csY24" fmla="*/ 184668 h 804484"/>
                  <a:gd name="csX25" fmla="*/ 0 w 2130160"/>
                  <a:gd name="csY25" fmla="*/ 596852 h 804484"/>
                  <a:gd name="csX26" fmla="*/ 83 w 2130160"/>
                  <a:gd name="csY26" fmla="*/ 596935 h 804484"/>
                  <a:gd name="csX0" fmla="*/ 83 w 2130160"/>
                  <a:gd name="csY0" fmla="*/ 596935 h 804484"/>
                  <a:gd name="csX1" fmla="*/ 488612 w 2130160"/>
                  <a:gd name="csY1" fmla="*/ 324090 h 804484"/>
                  <a:gd name="csX2" fmla="*/ 855092 w 2130160"/>
                  <a:gd name="csY2" fmla="*/ 282280 h 804484"/>
                  <a:gd name="csX3" fmla="*/ 1250858 w 2130160"/>
                  <a:gd name="csY3" fmla="*/ 101715 h 804484"/>
                  <a:gd name="csX4" fmla="*/ 1631564 w 2130160"/>
                  <a:gd name="csY4" fmla="*/ 86641 h 804484"/>
                  <a:gd name="csX5" fmla="*/ 1691715 w 2130160"/>
                  <a:gd name="csY5" fmla="*/ 287277 h 804484"/>
                  <a:gd name="csX6" fmla="*/ 1616589 w 2130160"/>
                  <a:gd name="csY6" fmla="*/ 367482 h 804484"/>
                  <a:gd name="csX7" fmla="*/ 1083050 w 2130160"/>
                  <a:gd name="csY7" fmla="*/ 369980 h 804484"/>
                  <a:gd name="csX8" fmla="*/ 744940 w 2130160"/>
                  <a:gd name="csY8" fmla="*/ 470257 h 804484"/>
                  <a:gd name="csX9" fmla="*/ 537033 w 2130160"/>
                  <a:gd name="csY9" fmla="*/ 547963 h 804484"/>
                  <a:gd name="csX10" fmla="*/ 366896 w 2130160"/>
                  <a:gd name="csY10" fmla="*/ 741520 h 804484"/>
                  <a:gd name="csX11" fmla="*/ 81033 w 2130160"/>
                  <a:gd name="csY11" fmla="*/ 804484 h 804484"/>
                  <a:gd name="csX12" fmla="*/ 343601 w 2130160"/>
                  <a:gd name="csY12" fmla="*/ 777667 h 804484"/>
                  <a:gd name="csX13" fmla="*/ 421889 w 2130160"/>
                  <a:gd name="csY13" fmla="*/ 763591 h 804484"/>
                  <a:gd name="csX14" fmla="*/ 627301 w 2130160"/>
                  <a:gd name="csY14" fmla="*/ 532888 h 804484"/>
                  <a:gd name="csX15" fmla="*/ 887788 w 2130160"/>
                  <a:gd name="csY15" fmla="*/ 482750 h 804484"/>
                  <a:gd name="csX16" fmla="*/ 1574075 w 2130160"/>
                  <a:gd name="csY16" fmla="*/ 437609 h 804484"/>
                  <a:gd name="csX17" fmla="*/ 2130160 w 2130160"/>
                  <a:gd name="csY17" fmla="*/ 432612 h 804484"/>
                  <a:gd name="csX18" fmla="*/ 1829572 w 2130160"/>
                  <a:gd name="csY18" fmla="*/ 287194 h 804484"/>
                  <a:gd name="csX19" fmla="*/ 1714345 w 2130160"/>
                  <a:gd name="csY19" fmla="*/ 6353 h 804484"/>
                  <a:gd name="csX20" fmla="*/ 787537 w 2130160"/>
                  <a:gd name="csY20" fmla="*/ 196912 h 804484"/>
                  <a:gd name="csX21" fmla="*/ 499844 w 2130160"/>
                  <a:gd name="csY21" fmla="*/ 229976 h 804484"/>
                  <a:gd name="csX22" fmla="*/ 116225 w 2130160"/>
                  <a:gd name="csY22" fmla="*/ 196912 h 804484"/>
                  <a:gd name="csX23" fmla="*/ 91433 w 2130160"/>
                  <a:gd name="csY23" fmla="*/ 184668 h 804484"/>
                  <a:gd name="csX24" fmla="*/ 0 w 2130160"/>
                  <a:gd name="csY24" fmla="*/ 596852 h 804484"/>
                  <a:gd name="csX25" fmla="*/ 83 w 2130160"/>
                  <a:gd name="csY25" fmla="*/ 596935 h 804484"/>
                  <a:gd name="csX0" fmla="*/ 83 w 2130160"/>
                  <a:gd name="csY0" fmla="*/ 596935 h 804484"/>
                  <a:gd name="csX1" fmla="*/ 855092 w 2130160"/>
                  <a:gd name="csY1" fmla="*/ 282280 h 804484"/>
                  <a:gd name="csX2" fmla="*/ 1250858 w 2130160"/>
                  <a:gd name="csY2" fmla="*/ 101715 h 804484"/>
                  <a:gd name="csX3" fmla="*/ 1631564 w 2130160"/>
                  <a:gd name="csY3" fmla="*/ 86641 h 804484"/>
                  <a:gd name="csX4" fmla="*/ 1691715 w 2130160"/>
                  <a:gd name="csY4" fmla="*/ 287277 h 804484"/>
                  <a:gd name="csX5" fmla="*/ 1616589 w 2130160"/>
                  <a:gd name="csY5" fmla="*/ 367482 h 804484"/>
                  <a:gd name="csX6" fmla="*/ 1083050 w 2130160"/>
                  <a:gd name="csY6" fmla="*/ 369980 h 804484"/>
                  <a:gd name="csX7" fmla="*/ 744940 w 2130160"/>
                  <a:gd name="csY7" fmla="*/ 470257 h 804484"/>
                  <a:gd name="csX8" fmla="*/ 537033 w 2130160"/>
                  <a:gd name="csY8" fmla="*/ 547963 h 804484"/>
                  <a:gd name="csX9" fmla="*/ 366896 w 2130160"/>
                  <a:gd name="csY9" fmla="*/ 741520 h 804484"/>
                  <a:gd name="csX10" fmla="*/ 81033 w 2130160"/>
                  <a:gd name="csY10" fmla="*/ 804484 h 804484"/>
                  <a:gd name="csX11" fmla="*/ 343601 w 2130160"/>
                  <a:gd name="csY11" fmla="*/ 777667 h 804484"/>
                  <a:gd name="csX12" fmla="*/ 421889 w 2130160"/>
                  <a:gd name="csY12" fmla="*/ 763591 h 804484"/>
                  <a:gd name="csX13" fmla="*/ 627301 w 2130160"/>
                  <a:gd name="csY13" fmla="*/ 532888 h 804484"/>
                  <a:gd name="csX14" fmla="*/ 887788 w 2130160"/>
                  <a:gd name="csY14" fmla="*/ 482750 h 804484"/>
                  <a:gd name="csX15" fmla="*/ 1574075 w 2130160"/>
                  <a:gd name="csY15" fmla="*/ 437609 h 804484"/>
                  <a:gd name="csX16" fmla="*/ 2130160 w 2130160"/>
                  <a:gd name="csY16" fmla="*/ 432612 h 804484"/>
                  <a:gd name="csX17" fmla="*/ 1829572 w 2130160"/>
                  <a:gd name="csY17" fmla="*/ 287194 h 804484"/>
                  <a:gd name="csX18" fmla="*/ 1714345 w 2130160"/>
                  <a:gd name="csY18" fmla="*/ 6353 h 804484"/>
                  <a:gd name="csX19" fmla="*/ 787537 w 2130160"/>
                  <a:gd name="csY19" fmla="*/ 196912 h 804484"/>
                  <a:gd name="csX20" fmla="*/ 499844 w 2130160"/>
                  <a:gd name="csY20" fmla="*/ 229976 h 804484"/>
                  <a:gd name="csX21" fmla="*/ 116225 w 2130160"/>
                  <a:gd name="csY21" fmla="*/ 196912 h 804484"/>
                  <a:gd name="csX22" fmla="*/ 91433 w 2130160"/>
                  <a:gd name="csY22" fmla="*/ 184668 h 804484"/>
                  <a:gd name="csX23" fmla="*/ 0 w 2130160"/>
                  <a:gd name="csY23" fmla="*/ 596852 h 804484"/>
                  <a:gd name="csX24" fmla="*/ 83 w 2130160"/>
                  <a:gd name="csY24" fmla="*/ 596935 h 804484"/>
                  <a:gd name="csX0" fmla="*/ 83 w 2130160"/>
                  <a:gd name="csY0" fmla="*/ 596935 h 804484"/>
                  <a:gd name="csX1" fmla="*/ 1250858 w 2130160"/>
                  <a:gd name="csY1" fmla="*/ 101715 h 804484"/>
                  <a:gd name="csX2" fmla="*/ 1631564 w 2130160"/>
                  <a:gd name="csY2" fmla="*/ 86641 h 804484"/>
                  <a:gd name="csX3" fmla="*/ 1691715 w 2130160"/>
                  <a:gd name="csY3" fmla="*/ 287277 h 804484"/>
                  <a:gd name="csX4" fmla="*/ 1616589 w 2130160"/>
                  <a:gd name="csY4" fmla="*/ 367482 h 804484"/>
                  <a:gd name="csX5" fmla="*/ 1083050 w 2130160"/>
                  <a:gd name="csY5" fmla="*/ 369980 h 804484"/>
                  <a:gd name="csX6" fmla="*/ 744940 w 2130160"/>
                  <a:gd name="csY6" fmla="*/ 470257 h 804484"/>
                  <a:gd name="csX7" fmla="*/ 537033 w 2130160"/>
                  <a:gd name="csY7" fmla="*/ 547963 h 804484"/>
                  <a:gd name="csX8" fmla="*/ 366896 w 2130160"/>
                  <a:gd name="csY8" fmla="*/ 741520 h 804484"/>
                  <a:gd name="csX9" fmla="*/ 81033 w 2130160"/>
                  <a:gd name="csY9" fmla="*/ 804484 h 804484"/>
                  <a:gd name="csX10" fmla="*/ 343601 w 2130160"/>
                  <a:gd name="csY10" fmla="*/ 777667 h 804484"/>
                  <a:gd name="csX11" fmla="*/ 421889 w 2130160"/>
                  <a:gd name="csY11" fmla="*/ 763591 h 804484"/>
                  <a:gd name="csX12" fmla="*/ 627301 w 2130160"/>
                  <a:gd name="csY12" fmla="*/ 532888 h 804484"/>
                  <a:gd name="csX13" fmla="*/ 887788 w 2130160"/>
                  <a:gd name="csY13" fmla="*/ 482750 h 804484"/>
                  <a:gd name="csX14" fmla="*/ 1574075 w 2130160"/>
                  <a:gd name="csY14" fmla="*/ 437609 h 804484"/>
                  <a:gd name="csX15" fmla="*/ 2130160 w 2130160"/>
                  <a:gd name="csY15" fmla="*/ 432612 h 804484"/>
                  <a:gd name="csX16" fmla="*/ 1829572 w 2130160"/>
                  <a:gd name="csY16" fmla="*/ 287194 h 804484"/>
                  <a:gd name="csX17" fmla="*/ 1714345 w 2130160"/>
                  <a:gd name="csY17" fmla="*/ 6353 h 804484"/>
                  <a:gd name="csX18" fmla="*/ 787537 w 2130160"/>
                  <a:gd name="csY18" fmla="*/ 196912 h 804484"/>
                  <a:gd name="csX19" fmla="*/ 499844 w 2130160"/>
                  <a:gd name="csY19" fmla="*/ 229976 h 804484"/>
                  <a:gd name="csX20" fmla="*/ 116225 w 2130160"/>
                  <a:gd name="csY20" fmla="*/ 196912 h 804484"/>
                  <a:gd name="csX21" fmla="*/ 91433 w 2130160"/>
                  <a:gd name="csY21" fmla="*/ 184668 h 804484"/>
                  <a:gd name="csX22" fmla="*/ 0 w 2130160"/>
                  <a:gd name="csY22" fmla="*/ 596852 h 804484"/>
                  <a:gd name="csX23" fmla="*/ 83 w 2130160"/>
                  <a:gd name="csY23" fmla="*/ 596935 h 804484"/>
                  <a:gd name="csX0" fmla="*/ 83 w 2130160"/>
                  <a:gd name="csY0" fmla="*/ 596935 h 804484"/>
                  <a:gd name="csX1" fmla="*/ 1631564 w 2130160"/>
                  <a:gd name="csY1" fmla="*/ 86641 h 804484"/>
                  <a:gd name="csX2" fmla="*/ 1691715 w 2130160"/>
                  <a:gd name="csY2" fmla="*/ 287277 h 804484"/>
                  <a:gd name="csX3" fmla="*/ 1616589 w 2130160"/>
                  <a:gd name="csY3" fmla="*/ 367482 h 804484"/>
                  <a:gd name="csX4" fmla="*/ 1083050 w 2130160"/>
                  <a:gd name="csY4" fmla="*/ 369980 h 804484"/>
                  <a:gd name="csX5" fmla="*/ 744940 w 2130160"/>
                  <a:gd name="csY5" fmla="*/ 470257 h 804484"/>
                  <a:gd name="csX6" fmla="*/ 537033 w 2130160"/>
                  <a:gd name="csY6" fmla="*/ 547963 h 804484"/>
                  <a:gd name="csX7" fmla="*/ 366896 w 2130160"/>
                  <a:gd name="csY7" fmla="*/ 741520 h 804484"/>
                  <a:gd name="csX8" fmla="*/ 81033 w 2130160"/>
                  <a:gd name="csY8" fmla="*/ 804484 h 804484"/>
                  <a:gd name="csX9" fmla="*/ 343601 w 2130160"/>
                  <a:gd name="csY9" fmla="*/ 777667 h 804484"/>
                  <a:gd name="csX10" fmla="*/ 421889 w 2130160"/>
                  <a:gd name="csY10" fmla="*/ 763591 h 804484"/>
                  <a:gd name="csX11" fmla="*/ 627301 w 2130160"/>
                  <a:gd name="csY11" fmla="*/ 532888 h 804484"/>
                  <a:gd name="csX12" fmla="*/ 887788 w 2130160"/>
                  <a:gd name="csY12" fmla="*/ 482750 h 804484"/>
                  <a:gd name="csX13" fmla="*/ 1574075 w 2130160"/>
                  <a:gd name="csY13" fmla="*/ 437609 h 804484"/>
                  <a:gd name="csX14" fmla="*/ 2130160 w 2130160"/>
                  <a:gd name="csY14" fmla="*/ 432612 h 804484"/>
                  <a:gd name="csX15" fmla="*/ 1829572 w 2130160"/>
                  <a:gd name="csY15" fmla="*/ 287194 h 804484"/>
                  <a:gd name="csX16" fmla="*/ 1714345 w 2130160"/>
                  <a:gd name="csY16" fmla="*/ 6353 h 804484"/>
                  <a:gd name="csX17" fmla="*/ 787537 w 2130160"/>
                  <a:gd name="csY17" fmla="*/ 196912 h 804484"/>
                  <a:gd name="csX18" fmla="*/ 499844 w 2130160"/>
                  <a:gd name="csY18" fmla="*/ 229976 h 804484"/>
                  <a:gd name="csX19" fmla="*/ 116225 w 2130160"/>
                  <a:gd name="csY19" fmla="*/ 196912 h 804484"/>
                  <a:gd name="csX20" fmla="*/ 91433 w 2130160"/>
                  <a:gd name="csY20" fmla="*/ 184668 h 804484"/>
                  <a:gd name="csX21" fmla="*/ 0 w 2130160"/>
                  <a:gd name="csY21" fmla="*/ 596852 h 804484"/>
                  <a:gd name="csX22" fmla="*/ 83 w 2130160"/>
                  <a:gd name="csY22" fmla="*/ 596935 h 804484"/>
                  <a:gd name="csX0" fmla="*/ 83 w 2130160"/>
                  <a:gd name="csY0" fmla="*/ 596935 h 804484"/>
                  <a:gd name="csX1" fmla="*/ 1691715 w 2130160"/>
                  <a:gd name="csY1" fmla="*/ 287277 h 804484"/>
                  <a:gd name="csX2" fmla="*/ 1616589 w 2130160"/>
                  <a:gd name="csY2" fmla="*/ 367482 h 804484"/>
                  <a:gd name="csX3" fmla="*/ 1083050 w 2130160"/>
                  <a:gd name="csY3" fmla="*/ 369980 h 804484"/>
                  <a:gd name="csX4" fmla="*/ 744940 w 2130160"/>
                  <a:gd name="csY4" fmla="*/ 470257 h 804484"/>
                  <a:gd name="csX5" fmla="*/ 537033 w 2130160"/>
                  <a:gd name="csY5" fmla="*/ 547963 h 804484"/>
                  <a:gd name="csX6" fmla="*/ 366896 w 2130160"/>
                  <a:gd name="csY6" fmla="*/ 741520 h 804484"/>
                  <a:gd name="csX7" fmla="*/ 81033 w 2130160"/>
                  <a:gd name="csY7" fmla="*/ 804484 h 804484"/>
                  <a:gd name="csX8" fmla="*/ 343601 w 2130160"/>
                  <a:gd name="csY8" fmla="*/ 777667 h 804484"/>
                  <a:gd name="csX9" fmla="*/ 421889 w 2130160"/>
                  <a:gd name="csY9" fmla="*/ 763591 h 804484"/>
                  <a:gd name="csX10" fmla="*/ 627301 w 2130160"/>
                  <a:gd name="csY10" fmla="*/ 532888 h 804484"/>
                  <a:gd name="csX11" fmla="*/ 887788 w 2130160"/>
                  <a:gd name="csY11" fmla="*/ 482750 h 804484"/>
                  <a:gd name="csX12" fmla="*/ 1574075 w 2130160"/>
                  <a:gd name="csY12" fmla="*/ 437609 h 804484"/>
                  <a:gd name="csX13" fmla="*/ 2130160 w 2130160"/>
                  <a:gd name="csY13" fmla="*/ 432612 h 804484"/>
                  <a:gd name="csX14" fmla="*/ 1829572 w 2130160"/>
                  <a:gd name="csY14" fmla="*/ 287194 h 804484"/>
                  <a:gd name="csX15" fmla="*/ 1714345 w 2130160"/>
                  <a:gd name="csY15" fmla="*/ 6353 h 804484"/>
                  <a:gd name="csX16" fmla="*/ 787537 w 2130160"/>
                  <a:gd name="csY16" fmla="*/ 196912 h 804484"/>
                  <a:gd name="csX17" fmla="*/ 499844 w 2130160"/>
                  <a:gd name="csY17" fmla="*/ 229976 h 804484"/>
                  <a:gd name="csX18" fmla="*/ 116225 w 2130160"/>
                  <a:gd name="csY18" fmla="*/ 196912 h 804484"/>
                  <a:gd name="csX19" fmla="*/ 91433 w 2130160"/>
                  <a:gd name="csY19" fmla="*/ 184668 h 804484"/>
                  <a:gd name="csX20" fmla="*/ 0 w 2130160"/>
                  <a:gd name="csY20" fmla="*/ 596852 h 804484"/>
                  <a:gd name="csX21" fmla="*/ 83 w 2130160"/>
                  <a:gd name="csY21" fmla="*/ 596935 h 804484"/>
                  <a:gd name="csX0" fmla="*/ 83 w 2130160"/>
                  <a:gd name="csY0" fmla="*/ 596935 h 804484"/>
                  <a:gd name="csX1" fmla="*/ 1691715 w 2130160"/>
                  <a:gd name="csY1" fmla="*/ 287277 h 804484"/>
                  <a:gd name="csX2" fmla="*/ 1083050 w 2130160"/>
                  <a:gd name="csY2" fmla="*/ 369980 h 804484"/>
                  <a:gd name="csX3" fmla="*/ 744940 w 2130160"/>
                  <a:gd name="csY3" fmla="*/ 470257 h 804484"/>
                  <a:gd name="csX4" fmla="*/ 537033 w 2130160"/>
                  <a:gd name="csY4" fmla="*/ 547963 h 804484"/>
                  <a:gd name="csX5" fmla="*/ 366896 w 2130160"/>
                  <a:gd name="csY5" fmla="*/ 741520 h 804484"/>
                  <a:gd name="csX6" fmla="*/ 81033 w 2130160"/>
                  <a:gd name="csY6" fmla="*/ 804484 h 804484"/>
                  <a:gd name="csX7" fmla="*/ 343601 w 2130160"/>
                  <a:gd name="csY7" fmla="*/ 777667 h 804484"/>
                  <a:gd name="csX8" fmla="*/ 421889 w 2130160"/>
                  <a:gd name="csY8" fmla="*/ 763591 h 804484"/>
                  <a:gd name="csX9" fmla="*/ 627301 w 2130160"/>
                  <a:gd name="csY9" fmla="*/ 532888 h 804484"/>
                  <a:gd name="csX10" fmla="*/ 887788 w 2130160"/>
                  <a:gd name="csY10" fmla="*/ 482750 h 804484"/>
                  <a:gd name="csX11" fmla="*/ 1574075 w 2130160"/>
                  <a:gd name="csY11" fmla="*/ 437609 h 804484"/>
                  <a:gd name="csX12" fmla="*/ 2130160 w 2130160"/>
                  <a:gd name="csY12" fmla="*/ 432612 h 804484"/>
                  <a:gd name="csX13" fmla="*/ 1829572 w 2130160"/>
                  <a:gd name="csY13" fmla="*/ 287194 h 804484"/>
                  <a:gd name="csX14" fmla="*/ 1714345 w 2130160"/>
                  <a:gd name="csY14" fmla="*/ 6353 h 804484"/>
                  <a:gd name="csX15" fmla="*/ 787537 w 2130160"/>
                  <a:gd name="csY15" fmla="*/ 196912 h 804484"/>
                  <a:gd name="csX16" fmla="*/ 499844 w 2130160"/>
                  <a:gd name="csY16" fmla="*/ 229976 h 804484"/>
                  <a:gd name="csX17" fmla="*/ 116225 w 2130160"/>
                  <a:gd name="csY17" fmla="*/ 196912 h 804484"/>
                  <a:gd name="csX18" fmla="*/ 91433 w 2130160"/>
                  <a:gd name="csY18" fmla="*/ 184668 h 804484"/>
                  <a:gd name="csX19" fmla="*/ 0 w 2130160"/>
                  <a:gd name="csY19" fmla="*/ 596852 h 804484"/>
                  <a:gd name="csX20" fmla="*/ 83 w 2130160"/>
                  <a:gd name="csY20" fmla="*/ 596935 h 804484"/>
                  <a:gd name="csX0" fmla="*/ 83 w 2130160"/>
                  <a:gd name="csY0" fmla="*/ 596935 h 804484"/>
                  <a:gd name="csX1" fmla="*/ 1691715 w 2130160"/>
                  <a:gd name="csY1" fmla="*/ 287277 h 804484"/>
                  <a:gd name="csX2" fmla="*/ 744940 w 2130160"/>
                  <a:gd name="csY2" fmla="*/ 470257 h 804484"/>
                  <a:gd name="csX3" fmla="*/ 537033 w 2130160"/>
                  <a:gd name="csY3" fmla="*/ 547963 h 804484"/>
                  <a:gd name="csX4" fmla="*/ 366896 w 2130160"/>
                  <a:gd name="csY4" fmla="*/ 741520 h 804484"/>
                  <a:gd name="csX5" fmla="*/ 81033 w 2130160"/>
                  <a:gd name="csY5" fmla="*/ 804484 h 804484"/>
                  <a:gd name="csX6" fmla="*/ 343601 w 2130160"/>
                  <a:gd name="csY6" fmla="*/ 777667 h 804484"/>
                  <a:gd name="csX7" fmla="*/ 421889 w 2130160"/>
                  <a:gd name="csY7" fmla="*/ 763591 h 804484"/>
                  <a:gd name="csX8" fmla="*/ 627301 w 2130160"/>
                  <a:gd name="csY8" fmla="*/ 532888 h 804484"/>
                  <a:gd name="csX9" fmla="*/ 887788 w 2130160"/>
                  <a:gd name="csY9" fmla="*/ 482750 h 804484"/>
                  <a:gd name="csX10" fmla="*/ 1574075 w 2130160"/>
                  <a:gd name="csY10" fmla="*/ 437609 h 804484"/>
                  <a:gd name="csX11" fmla="*/ 2130160 w 2130160"/>
                  <a:gd name="csY11" fmla="*/ 432612 h 804484"/>
                  <a:gd name="csX12" fmla="*/ 1829572 w 2130160"/>
                  <a:gd name="csY12" fmla="*/ 287194 h 804484"/>
                  <a:gd name="csX13" fmla="*/ 1714345 w 2130160"/>
                  <a:gd name="csY13" fmla="*/ 6353 h 804484"/>
                  <a:gd name="csX14" fmla="*/ 787537 w 2130160"/>
                  <a:gd name="csY14" fmla="*/ 196912 h 804484"/>
                  <a:gd name="csX15" fmla="*/ 499844 w 2130160"/>
                  <a:gd name="csY15" fmla="*/ 229976 h 804484"/>
                  <a:gd name="csX16" fmla="*/ 116225 w 2130160"/>
                  <a:gd name="csY16" fmla="*/ 196912 h 804484"/>
                  <a:gd name="csX17" fmla="*/ 91433 w 2130160"/>
                  <a:gd name="csY17" fmla="*/ 184668 h 804484"/>
                  <a:gd name="csX18" fmla="*/ 0 w 2130160"/>
                  <a:gd name="csY18" fmla="*/ 596852 h 804484"/>
                  <a:gd name="csX19" fmla="*/ 83 w 2130160"/>
                  <a:gd name="csY19" fmla="*/ 596935 h 804484"/>
                  <a:gd name="csX0" fmla="*/ 83 w 2130160"/>
                  <a:gd name="csY0" fmla="*/ 596935 h 804484"/>
                  <a:gd name="csX1" fmla="*/ 744940 w 2130160"/>
                  <a:gd name="csY1" fmla="*/ 470257 h 804484"/>
                  <a:gd name="csX2" fmla="*/ 537033 w 2130160"/>
                  <a:gd name="csY2" fmla="*/ 547963 h 804484"/>
                  <a:gd name="csX3" fmla="*/ 366896 w 2130160"/>
                  <a:gd name="csY3" fmla="*/ 741520 h 804484"/>
                  <a:gd name="csX4" fmla="*/ 81033 w 2130160"/>
                  <a:gd name="csY4" fmla="*/ 804484 h 804484"/>
                  <a:gd name="csX5" fmla="*/ 343601 w 2130160"/>
                  <a:gd name="csY5" fmla="*/ 777667 h 804484"/>
                  <a:gd name="csX6" fmla="*/ 421889 w 2130160"/>
                  <a:gd name="csY6" fmla="*/ 763591 h 804484"/>
                  <a:gd name="csX7" fmla="*/ 627301 w 2130160"/>
                  <a:gd name="csY7" fmla="*/ 532888 h 804484"/>
                  <a:gd name="csX8" fmla="*/ 887788 w 2130160"/>
                  <a:gd name="csY8" fmla="*/ 482750 h 804484"/>
                  <a:gd name="csX9" fmla="*/ 1574075 w 2130160"/>
                  <a:gd name="csY9" fmla="*/ 437609 h 804484"/>
                  <a:gd name="csX10" fmla="*/ 2130160 w 2130160"/>
                  <a:gd name="csY10" fmla="*/ 432612 h 804484"/>
                  <a:gd name="csX11" fmla="*/ 1829572 w 2130160"/>
                  <a:gd name="csY11" fmla="*/ 287194 h 804484"/>
                  <a:gd name="csX12" fmla="*/ 1714345 w 2130160"/>
                  <a:gd name="csY12" fmla="*/ 6353 h 804484"/>
                  <a:gd name="csX13" fmla="*/ 787537 w 2130160"/>
                  <a:gd name="csY13" fmla="*/ 196912 h 804484"/>
                  <a:gd name="csX14" fmla="*/ 499844 w 2130160"/>
                  <a:gd name="csY14" fmla="*/ 229976 h 804484"/>
                  <a:gd name="csX15" fmla="*/ 116225 w 2130160"/>
                  <a:gd name="csY15" fmla="*/ 196912 h 804484"/>
                  <a:gd name="csX16" fmla="*/ 91433 w 2130160"/>
                  <a:gd name="csY16" fmla="*/ 184668 h 804484"/>
                  <a:gd name="csX17" fmla="*/ 0 w 2130160"/>
                  <a:gd name="csY17" fmla="*/ 596852 h 804484"/>
                  <a:gd name="csX18" fmla="*/ 83 w 2130160"/>
                  <a:gd name="csY18" fmla="*/ 596935 h 804484"/>
                  <a:gd name="csX0" fmla="*/ 83 w 2130160"/>
                  <a:gd name="csY0" fmla="*/ 596935 h 804484"/>
                  <a:gd name="csX1" fmla="*/ 537033 w 2130160"/>
                  <a:gd name="csY1" fmla="*/ 547963 h 804484"/>
                  <a:gd name="csX2" fmla="*/ 366896 w 2130160"/>
                  <a:gd name="csY2" fmla="*/ 741520 h 804484"/>
                  <a:gd name="csX3" fmla="*/ 81033 w 2130160"/>
                  <a:gd name="csY3" fmla="*/ 804484 h 804484"/>
                  <a:gd name="csX4" fmla="*/ 343601 w 2130160"/>
                  <a:gd name="csY4" fmla="*/ 777667 h 804484"/>
                  <a:gd name="csX5" fmla="*/ 421889 w 2130160"/>
                  <a:gd name="csY5" fmla="*/ 763591 h 804484"/>
                  <a:gd name="csX6" fmla="*/ 627301 w 2130160"/>
                  <a:gd name="csY6" fmla="*/ 532888 h 804484"/>
                  <a:gd name="csX7" fmla="*/ 887788 w 2130160"/>
                  <a:gd name="csY7" fmla="*/ 482750 h 804484"/>
                  <a:gd name="csX8" fmla="*/ 1574075 w 2130160"/>
                  <a:gd name="csY8" fmla="*/ 437609 h 804484"/>
                  <a:gd name="csX9" fmla="*/ 2130160 w 2130160"/>
                  <a:gd name="csY9" fmla="*/ 432612 h 804484"/>
                  <a:gd name="csX10" fmla="*/ 1829572 w 2130160"/>
                  <a:gd name="csY10" fmla="*/ 287194 h 804484"/>
                  <a:gd name="csX11" fmla="*/ 1714345 w 2130160"/>
                  <a:gd name="csY11" fmla="*/ 6353 h 804484"/>
                  <a:gd name="csX12" fmla="*/ 787537 w 2130160"/>
                  <a:gd name="csY12" fmla="*/ 196912 h 804484"/>
                  <a:gd name="csX13" fmla="*/ 499844 w 2130160"/>
                  <a:gd name="csY13" fmla="*/ 229976 h 804484"/>
                  <a:gd name="csX14" fmla="*/ 116225 w 2130160"/>
                  <a:gd name="csY14" fmla="*/ 196912 h 804484"/>
                  <a:gd name="csX15" fmla="*/ 91433 w 2130160"/>
                  <a:gd name="csY15" fmla="*/ 184668 h 804484"/>
                  <a:gd name="csX16" fmla="*/ 0 w 2130160"/>
                  <a:gd name="csY16" fmla="*/ 596852 h 804484"/>
                  <a:gd name="csX17" fmla="*/ 83 w 2130160"/>
                  <a:gd name="csY17" fmla="*/ 596935 h 804484"/>
                  <a:gd name="csX0" fmla="*/ 83 w 2130160"/>
                  <a:gd name="csY0" fmla="*/ 596935 h 804484"/>
                  <a:gd name="csX1" fmla="*/ 366896 w 2130160"/>
                  <a:gd name="csY1" fmla="*/ 741520 h 804484"/>
                  <a:gd name="csX2" fmla="*/ 81033 w 2130160"/>
                  <a:gd name="csY2" fmla="*/ 804484 h 804484"/>
                  <a:gd name="csX3" fmla="*/ 343601 w 2130160"/>
                  <a:gd name="csY3" fmla="*/ 777667 h 804484"/>
                  <a:gd name="csX4" fmla="*/ 421889 w 2130160"/>
                  <a:gd name="csY4" fmla="*/ 763591 h 804484"/>
                  <a:gd name="csX5" fmla="*/ 627301 w 2130160"/>
                  <a:gd name="csY5" fmla="*/ 532888 h 804484"/>
                  <a:gd name="csX6" fmla="*/ 887788 w 2130160"/>
                  <a:gd name="csY6" fmla="*/ 482750 h 804484"/>
                  <a:gd name="csX7" fmla="*/ 1574075 w 2130160"/>
                  <a:gd name="csY7" fmla="*/ 437609 h 804484"/>
                  <a:gd name="csX8" fmla="*/ 2130160 w 2130160"/>
                  <a:gd name="csY8" fmla="*/ 432612 h 804484"/>
                  <a:gd name="csX9" fmla="*/ 1829572 w 2130160"/>
                  <a:gd name="csY9" fmla="*/ 287194 h 804484"/>
                  <a:gd name="csX10" fmla="*/ 1714345 w 2130160"/>
                  <a:gd name="csY10" fmla="*/ 6353 h 804484"/>
                  <a:gd name="csX11" fmla="*/ 787537 w 2130160"/>
                  <a:gd name="csY11" fmla="*/ 196912 h 804484"/>
                  <a:gd name="csX12" fmla="*/ 499844 w 2130160"/>
                  <a:gd name="csY12" fmla="*/ 229976 h 804484"/>
                  <a:gd name="csX13" fmla="*/ 116225 w 2130160"/>
                  <a:gd name="csY13" fmla="*/ 196912 h 804484"/>
                  <a:gd name="csX14" fmla="*/ 91433 w 2130160"/>
                  <a:gd name="csY14" fmla="*/ 184668 h 804484"/>
                  <a:gd name="csX15" fmla="*/ 0 w 2130160"/>
                  <a:gd name="csY15" fmla="*/ 596852 h 804484"/>
                  <a:gd name="csX16" fmla="*/ 83 w 2130160"/>
                  <a:gd name="csY16" fmla="*/ 596935 h 804484"/>
                  <a:gd name="csX0" fmla="*/ 83 w 2130160"/>
                  <a:gd name="csY0" fmla="*/ 596935 h 804484"/>
                  <a:gd name="csX1" fmla="*/ 81033 w 2130160"/>
                  <a:gd name="csY1" fmla="*/ 804484 h 804484"/>
                  <a:gd name="csX2" fmla="*/ 343601 w 2130160"/>
                  <a:gd name="csY2" fmla="*/ 777667 h 804484"/>
                  <a:gd name="csX3" fmla="*/ 421889 w 2130160"/>
                  <a:gd name="csY3" fmla="*/ 763591 h 804484"/>
                  <a:gd name="csX4" fmla="*/ 627301 w 2130160"/>
                  <a:gd name="csY4" fmla="*/ 532888 h 804484"/>
                  <a:gd name="csX5" fmla="*/ 887788 w 2130160"/>
                  <a:gd name="csY5" fmla="*/ 482750 h 804484"/>
                  <a:gd name="csX6" fmla="*/ 1574075 w 2130160"/>
                  <a:gd name="csY6" fmla="*/ 437609 h 804484"/>
                  <a:gd name="csX7" fmla="*/ 2130160 w 2130160"/>
                  <a:gd name="csY7" fmla="*/ 432612 h 804484"/>
                  <a:gd name="csX8" fmla="*/ 1829572 w 2130160"/>
                  <a:gd name="csY8" fmla="*/ 287194 h 804484"/>
                  <a:gd name="csX9" fmla="*/ 1714345 w 2130160"/>
                  <a:gd name="csY9" fmla="*/ 6353 h 804484"/>
                  <a:gd name="csX10" fmla="*/ 787537 w 2130160"/>
                  <a:gd name="csY10" fmla="*/ 196912 h 804484"/>
                  <a:gd name="csX11" fmla="*/ 499844 w 2130160"/>
                  <a:gd name="csY11" fmla="*/ 229976 h 804484"/>
                  <a:gd name="csX12" fmla="*/ 116225 w 2130160"/>
                  <a:gd name="csY12" fmla="*/ 196912 h 804484"/>
                  <a:gd name="csX13" fmla="*/ 91433 w 2130160"/>
                  <a:gd name="csY13" fmla="*/ 184668 h 804484"/>
                  <a:gd name="csX14" fmla="*/ 0 w 2130160"/>
                  <a:gd name="csY14" fmla="*/ 596852 h 804484"/>
                  <a:gd name="csX15" fmla="*/ 83 w 2130160"/>
                  <a:gd name="csY15" fmla="*/ 596935 h 804484"/>
                  <a:gd name="csX0" fmla="*/ 0 w 2130160"/>
                  <a:gd name="csY0" fmla="*/ 596852 h 804484"/>
                  <a:gd name="csX1" fmla="*/ 81033 w 2130160"/>
                  <a:gd name="csY1" fmla="*/ 804484 h 804484"/>
                  <a:gd name="csX2" fmla="*/ 343601 w 2130160"/>
                  <a:gd name="csY2" fmla="*/ 777667 h 804484"/>
                  <a:gd name="csX3" fmla="*/ 421889 w 2130160"/>
                  <a:gd name="csY3" fmla="*/ 763591 h 804484"/>
                  <a:gd name="csX4" fmla="*/ 627301 w 2130160"/>
                  <a:gd name="csY4" fmla="*/ 532888 h 804484"/>
                  <a:gd name="csX5" fmla="*/ 887788 w 2130160"/>
                  <a:gd name="csY5" fmla="*/ 482750 h 804484"/>
                  <a:gd name="csX6" fmla="*/ 1574075 w 2130160"/>
                  <a:gd name="csY6" fmla="*/ 437609 h 804484"/>
                  <a:gd name="csX7" fmla="*/ 2130160 w 2130160"/>
                  <a:gd name="csY7" fmla="*/ 432612 h 804484"/>
                  <a:gd name="csX8" fmla="*/ 1829572 w 2130160"/>
                  <a:gd name="csY8" fmla="*/ 287194 h 804484"/>
                  <a:gd name="csX9" fmla="*/ 1714345 w 2130160"/>
                  <a:gd name="csY9" fmla="*/ 6353 h 804484"/>
                  <a:gd name="csX10" fmla="*/ 787537 w 2130160"/>
                  <a:gd name="csY10" fmla="*/ 196912 h 804484"/>
                  <a:gd name="csX11" fmla="*/ 499844 w 2130160"/>
                  <a:gd name="csY11" fmla="*/ 229976 h 804484"/>
                  <a:gd name="csX12" fmla="*/ 116225 w 2130160"/>
                  <a:gd name="csY12" fmla="*/ 196912 h 804484"/>
                  <a:gd name="csX13" fmla="*/ 91433 w 2130160"/>
                  <a:gd name="csY13" fmla="*/ 184668 h 804484"/>
                  <a:gd name="csX14" fmla="*/ 0 w 2130160"/>
                  <a:gd name="csY14" fmla="*/ 596852 h 804484"/>
                  <a:gd name="csX0" fmla="*/ 0 w 2130160"/>
                  <a:gd name="csY0" fmla="*/ 596852 h 804484"/>
                  <a:gd name="csX1" fmla="*/ 81033 w 2130160"/>
                  <a:gd name="csY1" fmla="*/ 804484 h 804484"/>
                  <a:gd name="csX2" fmla="*/ 343601 w 2130160"/>
                  <a:gd name="csY2" fmla="*/ 777667 h 804484"/>
                  <a:gd name="csX3" fmla="*/ 421889 w 2130160"/>
                  <a:gd name="csY3" fmla="*/ 763591 h 804484"/>
                  <a:gd name="csX4" fmla="*/ 627301 w 2130160"/>
                  <a:gd name="csY4" fmla="*/ 532888 h 804484"/>
                  <a:gd name="csX5" fmla="*/ 887788 w 2130160"/>
                  <a:gd name="csY5" fmla="*/ 482750 h 804484"/>
                  <a:gd name="csX6" fmla="*/ 1574075 w 2130160"/>
                  <a:gd name="csY6" fmla="*/ 437609 h 804484"/>
                  <a:gd name="csX7" fmla="*/ 2130160 w 2130160"/>
                  <a:gd name="csY7" fmla="*/ 432612 h 804484"/>
                  <a:gd name="csX8" fmla="*/ 1829572 w 2130160"/>
                  <a:gd name="csY8" fmla="*/ 287194 h 804484"/>
                  <a:gd name="csX9" fmla="*/ 1714345 w 2130160"/>
                  <a:gd name="csY9" fmla="*/ 6353 h 804484"/>
                  <a:gd name="csX10" fmla="*/ 787537 w 2130160"/>
                  <a:gd name="csY10" fmla="*/ 196912 h 804484"/>
                  <a:gd name="csX11" fmla="*/ 499844 w 2130160"/>
                  <a:gd name="csY11" fmla="*/ 229976 h 804484"/>
                  <a:gd name="csX12" fmla="*/ 116225 w 2130160"/>
                  <a:gd name="csY12" fmla="*/ 196912 h 804484"/>
                  <a:gd name="csX13" fmla="*/ 91433 w 2130160"/>
                  <a:gd name="csY13" fmla="*/ 184668 h 804484"/>
                  <a:gd name="csX14" fmla="*/ 0 w 2130160"/>
                  <a:gd name="csY14" fmla="*/ 596852 h 804484"/>
                  <a:gd name="csX0" fmla="*/ 0 w 2130160"/>
                  <a:gd name="csY0" fmla="*/ 596852 h 804484"/>
                  <a:gd name="csX1" fmla="*/ 81033 w 2130160"/>
                  <a:gd name="csY1" fmla="*/ 804484 h 804484"/>
                  <a:gd name="csX2" fmla="*/ 343601 w 2130160"/>
                  <a:gd name="csY2" fmla="*/ 777667 h 804484"/>
                  <a:gd name="csX3" fmla="*/ 421889 w 2130160"/>
                  <a:gd name="csY3" fmla="*/ 763591 h 804484"/>
                  <a:gd name="csX4" fmla="*/ 627301 w 2130160"/>
                  <a:gd name="csY4" fmla="*/ 532888 h 804484"/>
                  <a:gd name="csX5" fmla="*/ 887788 w 2130160"/>
                  <a:gd name="csY5" fmla="*/ 482750 h 804484"/>
                  <a:gd name="csX6" fmla="*/ 1574075 w 2130160"/>
                  <a:gd name="csY6" fmla="*/ 437609 h 804484"/>
                  <a:gd name="csX7" fmla="*/ 2130160 w 2130160"/>
                  <a:gd name="csY7" fmla="*/ 432612 h 804484"/>
                  <a:gd name="csX8" fmla="*/ 1829572 w 2130160"/>
                  <a:gd name="csY8" fmla="*/ 287194 h 804484"/>
                  <a:gd name="csX9" fmla="*/ 1714345 w 2130160"/>
                  <a:gd name="csY9" fmla="*/ 6353 h 804484"/>
                  <a:gd name="csX10" fmla="*/ 787537 w 2130160"/>
                  <a:gd name="csY10" fmla="*/ 196912 h 804484"/>
                  <a:gd name="csX11" fmla="*/ 499844 w 2130160"/>
                  <a:gd name="csY11" fmla="*/ 229976 h 804484"/>
                  <a:gd name="csX12" fmla="*/ 116225 w 2130160"/>
                  <a:gd name="csY12" fmla="*/ 196912 h 804484"/>
                  <a:gd name="csX13" fmla="*/ 91433 w 2130160"/>
                  <a:gd name="csY13" fmla="*/ 184668 h 804484"/>
                  <a:gd name="csX14" fmla="*/ 0 w 2130160"/>
                  <a:gd name="csY14" fmla="*/ 596852 h 804484"/>
                  <a:gd name="csX0" fmla="*/ 0 w 2130160"/>
                  <a:gd name="csY0" fmla="*/ 596852 h 804484"/>
                  <a:gd name="csX1" fmla="*/ 81033 w 2130160"/>
                  <a:gd name="csY1" fmla="*/ 804484 h 804484"/>
                  <a:gd name="csX2" fmla="*/ 343601 w 2130160"/>
                  <a:gd name="csY2" fmla="*/ 777667 h 804484"/>
                  <a:gd name="csX3" fmla="*/ 421889 w 2130160"/>
                  <a:gd name="csY3" fmla="*/ 763591 h 804484"/>
                  <a:gd name="csX4" fmla="*/ 627301 w 2130160"/>
                  <a:gd name="csY4" fmla="*/ 532888 h 804484"/>
                  <a:gd name="csX5" fmla="*/ 887788 w 2130160"/>
                  <a:gd name="csY5" fmla="*/ 482750 h 804484"/>
                  <a:gd name="csX6" fmla="*/ 1574075 w 2130160"/>
                  <a:gd name="csY6" fmla="*/ 437609 h 804484"/>
                  <a:gd name="csX7" fmla="*/ 2130160 w 2130160"/>
                  <a:gd name="csY7" fmla="*/ 432612 h 804484"/>
                  <a:gd name="csX8" fmla="*/ 1829572 w 2130160"/>
                  <a:gd name="csY8" fmla="*/ 287194 h 804484"/>
                  <a:gd name="csX9" fmla="*/ 1714345 w 2130160"/>
                  <a:gd name="csY9" fmla="*/ 6353 h 804484"/>
                  <a:gd name="csX10" fmla="*/ 787537 w 2130160"/>
                  <a:gd name="csY10" fmla="*/ 196912 h 804484"/>
                  <a:gd name="csX11" fmla="*/ 499844 w 2130160"/>
                  <a:gd name="csY11" fmla="*/ 229976 h 804484"/>
                  <a:gd name="csX12" fmla="*/ 116225 w 2130160"/>
                  <a:gd name="csY12" fmla="*/ 196912 h 804484"/>
                  <a:gd name="csX13" fmla="*/ 91433 w 2130160"/>
                  <a:gd name="csY13" fmla="*/ 184668 h 804484"/>
                  <a:gd name="csX14" fmla="*/ 0 w 2130160"/>
                  <a:gd name="csY14" fmla="*/ 596852 h 804484"/>
                  <a:gd name="csX0" fmla="*/ 0 w 2130160"/>
                  <a:gd name="csY0" fmla="*/ 596852 h 804484"/>
                  <a:gd name="csX1" fmla="*/ 81033 w 2130160"/>
                  <a:gd name="csY1" fmla="*/ 804484 h 804484"/>
                  <a:gd name="csX2" fmla="*/ 343601 w 2130160"/>
                  <a:gd name="csY2" fmla="*/ 777667 h 804484"/>
                  <a:gd name="csX3" fmla="*/ 421889 w 2130160"/>
                  <a:gd name="csY3" fmla="*/ 763591 h 804484"/>
                  <a:gd name="csX4" fmla="*/ 627301 w 2130160"/>
                  <a:gd name="csY4" fmla="*/ 532888 h 804484"/>
                  <a:gd name="csX5" fmla="*/ 887788 w 2130160"/>
                  <a:gd name="csY5" fmla="*/ 482750 h 804484"/>
                  <a:gd name="csX6" fmla="*/ 1574075 w 2130160"/>
                  <a:gd name="csY6" fmla="*/ 437609 h 804484"/>
                  <a:gd name="csX7" fmla="*/ 2130160 w 2130160"/>
                  <a:gd name="csY7" fmla="*/ 432612 h 804484"/>
                  <a:gd name="csX8" fmla="*/ 1829572 w 2130160"/>
                  <a:gd name="csY8" fmla="*/ 287194 h 804484"/>
                  <a:gd name="csX9" fmla="*/ 1714345 w 2130160"/>
                  <a:gd name="csY9" fmla="*/ 6353 h 804484"/>
                  <a:gd name="csX10" fmla="*/ 787537 w 2130160"/>
                  <a:gd name="csY10" fmla="*/ 196912 h 804484"/>
                  <a:gd name="csX11" fmla="*/ 499844 w 2130160"/>
                  <a:gd name="csY11" fmla="*/ 229976 h 804484"/>
                  <a:gd name="csX12" fmla="*/ 116225 w 2130160"/>
                  <a:gd name="csY12" fmla="*/ 196912 h 804484"/>
                  <a:gd name="csX13" fmla="*/ 91433 w 2130160"/>
                  <a:gd name="csY13" fmla="*/ 184668 h 804484"/>
                  <a:gd name="csX14" fmla="*/ 0 w 2130160"/>
                  <a:gd name="csY14" fmla="*/ 596852 h 804484"/>
                  <a:gd name="csX0" fmla="*/ 0 w 2211565"/>
                  <a:gd name="csY0" fmla="*/ 591192 h 798824"/>
                  <a:gd name="csX1" fmla="*/ 81033 w 2211565"/>
                  <a:gd name="csY1" fmla="*/ 798824 h 798824"/>
                  <a:gd name="csX2" fmla="*/ 343601 w 2211565"/>
                  <a:gd name="csY2" fmla="*/ 772007 h 798824"/>
                  <a:gd name="csX3" fmla="*/ 421889 w 2211565"/>
                  <a:gd name="csY3" fmla="*/ 757931 h 798824"/>
                  <a:gd name="csX4" fmla="*/ 627301 w 2211565"/>
                  <a:gd name="csY4" fmla="*/ 527228 h 798824"/>
                  <a:gd name="csX5" fmla="*/ 887788 w 2211565"/>
                  <a:gd name="csY5" fmla="*/ 477090 h 798824"/>
                  <a:gd name="csX6" fmla="*/ 1574075 w 2211565"/>
                  <a:gd name="csY6" fmla="*/ 431949 h 798824"/>
                  <a:gd name="csX7" fmla="*/ 2130160 w 2211565"/>
                  <a:gd name="csY7" fmla="*/ 426952 h 798824"/>
                  <a:gd name="csX8" fmla="*/ 2138710 w 2211565"/>
                  <a:gd name="csY8" fmla="*/ 150912 h 798824"/>
                  <a:gd name="csX9" fmla="*/ 1714345 w 2211565"/>
                  <a:gd name="csY9" fmla="*/ 693 h 798824"/>
                  <a:gd name="csX10" fmla="*/ 787537 w 2211565"/>
                  <a:gd name="csY10" fmla="*/ 191252 h 798824"/>
                  <a:gd name="csX11" fmla="*/ 499844 w 2211565"/>
                  <a:gd name="csY11" fmla="*/ 224316 h 798824"/>
                  <a:gd name="csX12" fmla="*/ 116225 w 2211565"/>
                  <a:gd name="csY12" fmla="*/ 191252 h 798824"/>
                  <a:gd name="csX13" fmla="*/ 91433 w 2211565"/>
                  <a:gd name="csY13" fmla="*/ 179008 h 798824"/>
                  <a:gd name="csX14" fmla="*/ 0 w 2211565"/>
                  <a:gd name="csY14" fmla="*/ 591192 h 798824"/>
                  <a:gd name="csX0" fmla="*/ 0 w 2195480"/>
                  <a:gd name="csY0" fmla="*/ 808326 h 1015958"/>
                  <a:gd name="csX1" fmla="*/ 81033 w 2195480"/>
                  <a:gd name="csY1" fmla="*/ 1015958 h 1015958"/>
                  <a:gd name="csX2" fmla="*/ 343601 w 2195480"/>
                  <a:gd name="csY2" fmla="*/ 989141 h 1015958"/>
                  <a:gd name="csX3" fmla="*/ 421889 w 2195480"/>
                  <a:gd name="csY3" fmla="*/ 975065 h 1015958"/>
                  <a:gd name="csX4" fmla="*/ 627301 w 2195480"/>
                  <a:gd name="csY4" fmla="*/ 744362 h 1015958"/>
                  <a:gd name="csX5" fmla="*/ 887788 w 2195480"/>
                  <a:gd name="csY5" fmla="*/ 694224 h 1015958"/>
                  <a:gd name="csX6" fmla="*/ 1574075 w 2195480"/>
                  <a:gd name="csY6" fmla="*/ 649083 h 1015958"/>
                  <a:gd name="csX7" fmla="*/ 2130160 w 2195480"/>
                  <a:gd name="csY7" fmla="*/ 644086 h 1015958"/>
                  <a:gd name="csX8" fmla="*/ 2138710 w 2195480"/>
                  <a:gd name="csY8" fmla="*/ 368046 h 1015958"/>
                  <a:gd name="csX9" fmla="*/ 1718698 w 2195480"/>
                  <a:gd name="csY9" fmla="*/ 124 h 1015958"/>
                  <a:gd name="csX10" fmla="*/ 787537 w 2195480"/>
                  <a:gd name="csY10" fmla="*/ 408386 h 1015958"/>
                  <a:gd name="csX11" fmla="*/ 499844 w 2195480"/>
                  <a:gd name="csY11" fmla="*/ 441450 h 1015958"/>
                  <a:gd name="csX12" fmla="*/ 116225 w 2195480"/>
                  <a:gd name="csY12" fmla="*/ 408386 h 1015958"/>
                  <a:gd name="csX13" fmla="*/ 91433 w 2195480"/>
                  <a:gd name="csY13" fmla="*/ 396142 h 1015958"/>
                  <a:gd name="csX14" fmla="*/ 0 w 2195480"/>
                  <a:gd name="csY14" fmla="*/ 808326 h 1015958"/>
                  <a:gd name="csX0" fmla="*/ 0 w 2195481"/>
                  <a:gd name="csY0" fmla="*/ 808207 h 1015839"/>
                  <a:gd name="csX1" fmla="*/ 81033 w 2195481"/>
                  <a:gd name="csY1" fmla="*/ 1015839 h 1015839"/>
                  <a:gd name="csX2" fmla="*/ 343601 w 2195481"/>
                  <a:gd name="csY2" fmla="*/ 989022 h 1015839"/>
                  <a:gd name="csX3" fmla="*/ 421889 w 2195481"/>
                  <a:gd name="csY3" fmla="*/ 974946 h 1015839"/>
                  <a:gd name="csX4" fmla="*/ 627301 w 2195481"/>
                  <a:gd name="csY4" fmla="*/ 744243 h 1015839"/>
                  <a:gd name="csX5" fmla="*/ 887788 w 2195481"/>
                  <a:gd name="csY5" fmla="*/ 694105 h 1015839"/>
                  <a:gd name="csX6" fmla="*/ 1574075 w 2195481"/>
                  <a:gd name="csY6" fmla="*/ 648964 h 1015839"/>
                  <a:gd name="csX7" fmla="*/ 2130160 w 2195481"/>
                  <a:gd name="csY7" fmla="*/ 643967 h 1015839"/>
                  <a:gd name="csX8" fmla="*/ 2138710 w 2195481"/>
                  <a:gd name="csY8" fmla="*/ 367927 h 1015839"/>
                  <a:gd name="csX9" fmla="*/ 1718698 w 2195481"/>
                  <a:gd name="csY9" fmla="*/ 5 h 1015839"/>
                  <a:gd name="csX10" fmla="*/ 778829 w 2195481"/>
                  <a:gd name="csY10" fmla="*/ 360373 h 1015839"/>
                  <a:gd name="csX11" fmla="*/ 499844 w 2195481"/>
                  <a:gd name="csY11" fmla="*/ 441331 h 1015839"/>
                  <a:gd name="csX12" fmla="*/ 116225 w 2195481"/>
                  <a:gd name="csY12" fmla="*/ 408267 h 1015839"/>
                  <a:gd name="csX13" fmla="*/ 91433 w 2195481"/>
                  <a:gd name="csY13" fmla="*/ 396023 h 1015839"/>
                  <a:gd name="csX14" fmla="*/ 0 w 2195481"/>
                  <a:gd name="csY14" fmla="*/ 808207 h 10158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195481" h="1015839">
                    <a:moveTo>
                      <a:pt x="0" y="808207"/>
                    </a:moveTo>
                    <a:cubicBezTo>
                      <a:pt x="1611" y="893293"/>
                      <a:pt x="6397" y="952978"/>
                      <a:pt x="81033" y="1015839"/>
                    </a:cubicBezTo>
                    <a:cubicBezTo>
                      <a:pt x="149920" y="992686"/>
                      <a:pt x="254248" y="998016"/>
                      <a:pt x="343601" y="989022"/>
                    </a:cubicBezTo>
                    <a:cubicBezTo>
                      <a:pt x="371721" y="986190"/>
                      <a:pt x="398344" y="981942"/>
                      <a:pt x="421889" y="974946"/>
                    </a:cubicBezTo>
                    <a:cubicBezTo>
                      <a:pt x="557166" y="934802"/>
                      <a:pt x="602616" y="771687"/>
                      <a:pt x="627301" y="744243"/>
                    </a:cubicBezTo>
                    <a:cubicBezTo>
                      <a:pt x="651986" y="716799"/>
                      <a:pt x="767570" y="734249"/>
                      <a:pt x="887788" y="694105"/>
                    </a:cubicBezTo>
                    <a:cubicBezTo>
                      <a:pt x="1008007" y="653961"/>
                      <a:pt x="1206624" y="545798"/>
                      <a:pt x="1574075" y="648964"/>
                    </a:cubicBezTo>
                    <a:cubicBezTo>
                      <a:pt x="2055592" y="784156"/>
                      <a:pt x="2036054" y="690807"/>
                      <a:pt x="2130160" y="643967"/>
                    </a:cubicBezTo>
                    <a:cubicBezTo>
                      <a:pt x="2224266" y="597128"/>
                      <a:pt x="2207287" y="475254"/>
                      <a:pt x="2138710" y="367927"/>
                    </a:cubicBezTo>
                    <a:cubicBezTo>
                      <a:pt x="2070133" y="260600"/>
                      <a:pt x="1945345" y="1264"/>
                      <a:pt x="1718698" y="5"/>
                    </a:cubicBezTo>
                    <a:cubicBezTo>
                      <a:pt x="1492051" y="-1254"/>
                      <a:pt x="981971" y="286819"/>
                      <a:pt x="778829" y="360373"/>
                    </a:cubicBezTo>
                    <a:cubicBezTo>
                      <a:pt x="575687" y="433927"/>
                      <a:pt x="610278" y="433349"/>
                      <a:pt x="499844" y="441331"/>
                    </a:cubicBezTo>
                    <a:cubicBezTo>
                      <a:pt x="389410" y="449313"/>
                      <a:pt x="148921" y="414180"/>
                      <a:pt x="116225" y="408267"/>
                    </a:cubicBezTo>
                    <a:cubicBezTo>
                      <a:pt x="105576" y="406351"/>
                      <a:pt x="97922" y="402187"/>
                      <a:pt x="91433" y="396023"/>
                    </a:cubicBezTo>
                    <a:cubicBezTo>
                      <a:pt x="58570" y="486472"/>
                      <a:pt x="749" y="665454"/>
                      <a:pt x="0" y="808207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4">
                      <a:lumMod val="50000"/>
                    </a:schemeClr>
                  </a:gs>
                  <a:gs pos="40000">
                    <a:srgbClr val="9B8A7D"/>
                  </a:gs>
                </a:gsLst>
                <a:lin ang="0" scaled="1"/>
              </a:gra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8" name="Freeform 1367">
                <a:extLst>
                  <a:ext uri="{FF2B5EF4-FFF2-40B4-BE49-F238E27FC236}">
                    <a16:creationId xmlns:a16="http://schemas.microsoft.com/office/drawing/2014/main" id="{777F0101-A263-603E-4EFD-5185939313F6}"/>
                  </a:ext>
                </a:extLst>
              </p:cNvPr>
              <p:cNvSpPr/>
              <p:nvPr/>
            </p:nvSpPr>
            <p:spPr>
              <a:xfrm>
                <a:off x="-2661333" y="4808992"/>
                <a:ext cx="871203" cy="728669"/>
              </a:xfrm>
              <a:custGeom>
                <a:avLst/>
                <a:gdLst>
                  <a:gd name="csX0" fmla="*/ 1180755 w 1194731"/>
                  <a:gd name="csY0" fmla="*/ 999185 h 999268"/>
                  <a:gd name="csX1" fmla="*/ 552955 w 1194731"/>
                  <a:gd name="csY1" fmla="*/ 523121 h 999268"/>
                  <a:gd name="csX2" fmla="*/ 85807 w 1194731"/>
                  <a:gd name="csY2" fmla="*/ 120932 h 999268"/>
                  <a:gd name="csX3" fmla="*/ 1030 w 1194731"/>
                  <a:gd name="csY3" fmla="*/ 0 h 999268"/>
                  <a:gd name="csX4" fmla="*/ 24658 w 1194731"/>
                  <a:gd name="csY4" fmla="*/ 6829 h 999268"/>
                  <a:gd name="csX5" fmla="*/ 12844 w 1194731"/>
                  <a:gd name="csY5" fmla="*/ 3415 h 999268"/>
                  <a:gd name="csX6" fmla="*/ 24824 w 1194731"/>
                  <a:gd name="csY6" fmla="*/ 6413 h 999268"/>
                  <a:gd name="csX7" fmla="*/ 100034 w 1194731"/>
                  <a:gd name="csY7" fmla="*/ 100860 h 999268"/>
                  <a:gd name="csX8" fmla="*/ 573588 w 1194731"/>
                  <a:gd name="csY8" fmla="*/ 509795 h 999268"/>
                  <a:gd name="csX9" fmla="*/ 1194732 w 1194731"/>
                  <a:gd name="csY9" fmla="*/ 978946 h 999268"/>
                  <a:gd name="csX10" fmla="*/ 1180838 w 1194731"/>
                  <a:gd name="csY10" fmla="*/ 999268 h 9992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194731" h="999268">
                    <a:moveTo>
                      <a:pt x="1180755" y="999185"/>
                    </a:moveTo>
                    <a:cubicBezTo>
                      <a:pt x="1157210" y="983027"/>
                      <a:pt x="604454" y="602826"/>
                      <a:pt x="552955" y="523121"/>
                    </a:cubicBezTo>
                    <a:cubicBezTo>
                      <a:pt x="503037" y="445998"/>
                      <a:pt x="178072" y="186311"/>
                      <a:pt x="85807" y="120932"/>
                    </a:cubicBezTo>
                    <a:cubicBezTo>
                      <a:pt x="-10701" y="52554"/>
                      <a:pt x="-468" y="5164"/>
                      <a:pt x="1030" y="0"/>
                    </a:cubicBezTo>
                    <a:lnTo>
                      <a:pt x="24658" y="6829"/>
                    </a:lnTo>
                    <a:lnTo>
                      <a:pt x="12844" y="3415"/>
                    </a:lnTo>
                    <a:lnTo>
                      <a:pt x="24824" y="6413"/>
                    </a:lnTo>
                    <a:cubicBezTo>
                      <a:pt x="24824" y="6413"/>
                      <a:pt x="18418" y="43142"/>
                      <a:pt x="100034" y="100860"/>
                    </a:cubicBezTo>
                    <a:cubicBezTo>
                      <a:pt x="196209" y="168988"/>
                      <a:pt x="521174" y="428841"/>
                      <a:pt x="573588" y="509795"/>
                    </a:cubicBezTo>
                    <a:cubicBezTo>
                      <a:pt x="612690" y="570261"/>
                      <a:pt x="996974" y="843106"/>
                      <a:pt x="1194732" y="978946"/>
                    </a:cubicBezTo>
                    <a:lnTo>
                      <a:pt x="1180838" y="999268"/>
                    </a:lnTo>
                    <a:close/>
                  </a:path>
                </a:pathLst>
              </a:custGeom>
              <a:solidFill>
                <a:srgbClr val="FFFBF0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9" name="Freeform 1368">
                <a:extLst>
                  <a:ext uri="{FF2B5EF4-FFF2-40B4-BE49-F238E27FC236}">
                    <a16:creationId xmlns:a16="http://schemas.microsoft.com/office/drawing/2014/main" id="{B98723E4-9926-FE4B-BB02-94F5515D48BB}"/>
                  </a:ext>
                </a:extLst>
              </p:cNvPr>
              <p:cNvSpPr/>
              <p:nvPr/>
            </p:nvSpPr>
            <p:spPr>
              <a:xfrm>
                <a:off x="-2694312" y="4849258"/>
                <a:ext cx="793040" cy="812603"/>
              </a:xfrm>
              <a:custGeom>
                <a:avLst/>
                <a:gdLst>
                  <a:gd name="csX0" fmla="*/ 1070322 w 1087543"/>
                  <a:gd name="csY0" fmla="*/ 1114370 h 1114369"/>
                  <a:gd name="csX1" fmla="*/ 341355 w 1087543"/>
                  <a:gd name="csY1" fmla="*/ 392528 h 1114369"/>
                  <a:gd name="csX2" fmla="*/ 320389 w 1087543"/>
                  <a:gd name="csY2" fmla="*/ 368375 h 1114369"/>
                  <a:gd name="csX3" fmla="*/ 92930 w 1087543"/>
                  <a:gd name="csY3" fmla="*/ 110354 h 1114369"/>
                  <a:gd name="csX4" fmla="*/ 0 w 1087543"/>
                  <a:gd name="csY4" fmla="*/ 17657 h 1114369"/>
                  <a:gd name="csX5" fmla="*/ 17138 w 1087543"/>
                  <a:gd name="csY5" fmla="*/ 0 h 1114369"/>
                  <a:gd name="csX6" fmla="*/ 110568 w 1087543"/>
                  <a:gd name="csY6" fmla="*/ 93197 h 1114369"/>
                  <a:gd name="csX7" fmla="*/ 338942 w 1087543"/>
                  <a:gd name="csY7" fmla="*/ 352218 h 1114369"/>
                  <a:gd name="csX8" fmla="*/ 359908 w 1087543"/>
                  <a:gd name="csY8" fmla="*/ 376370 h 1114369"/>
                  <a:gd name="csX9" fmla="*/ 1087543 w 1087543"/>
                  <a:gd name="csY9" fmla="*/ 1096796 h 1114369"/>
                  <a:gd name="csX10" fmla="*/ 1070322 w 1087543"/>
                  <a:gd name="csY10" fmla="*/ 1114370 h 1114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087543" h="1114369">
                    <a:moveTo>
                      <a:pt x="1070322" y="1114370"/>
                    </a:moveTo>
                    <a:cubicBezTo>
                      <a:pt x="1042035" y="1086552"/>
                      <a:pt x="376214" y="432672"/>
                      <a:pt x="341355" y="392528"/>
                    </a:cubicBezTo>
                    <a:lnTo>
                      <a:pt x="320389" y="368375"/>
                    </a:lnTo>
                    <a:cubicBezTo>
                      <a:pt x="262485" y="301580"/>
                      <a:pt x="126874" y="145251"/>
                      <a:pt x="92930" y="110354"/>
                    </a:cubicBezTo>
                    <a:cubicBezTo>
                      <a:pt x="54078" y="70294"/>
                      <a:pt x="499" y="18156"/>
                      <a:pt x="0" y="17657"/>
                    </a:cubicBezTo>
                    <a:lnTo>
                      <a:pt x="17138" y="0"/>
                    </a:lnTo>
                    <a:cubicBezTo>
                      <a:pt x="17638" y="500"/>
                      <a:pt x="71466" y="52887"/>
                      <a:pt x="110568" y="93197"/>
                    </a:cubicBezTo>
                    <a:cubicBezTo>
                      <a:pt x="145011" y="128594"/>
                      <a:pt x="280871" y="285339"/>
                      <a:pt x="338942" y="352218"/>
                    </a:cubicBezTo>
                    <a:lnTo>
                      <a:pt x="359908" y="376370"/>
                    </a:lnTo>
                    <a:cubicBezTo>
                      <a:pt x="394101" y="415765"/>
                      <a:pt x="1080638" y="1089967"/>
                      <a:pt x="1087543" y="1096796"/>
                    </a:cubicBezTo>
                    <a:lnTo>
                      <a:pt x="1070322" y="1114370"/>
                    </a:lnTo>
                    <a:close/>
                  </a:path>
                </a:pathLst>
              </a:custGeom>
              <a:solidFill>
                <a:srgbClr val="FFFBF0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0" name="Freeform 1369">
                <a:extLst>
                  <a:ext uri="{FF2B5EF4-FFF2-40B4-BE49-F238E27FC236}">
                    <a16:creationId xmlns:a16="http://schemas.microsoft.com/office/drawing/2014/main" id="{BBBBEC7B-358A-3545-9711-87F3EDC53AD5}"/>
                  </a:ext>
                </a:extLst>
              </p:cNvPr>
              <p:cNvSpPr/>
              <p:nvPr/>
            </p:nvSpPr>
            <p:spPr>
              <a:xfrm>
                <a:off x="-5074676" y="3527838"/>
                <a:ext cx="2959675" cy="2431795"/>
              </a:xfrm>
              <a:custGeom>
                <a:avLst/>
                <a:gdLst>
                  <a:gd name="csX0" fmla="*/ 1373696 w 4058775"/>
                  <a:gd name="csY0" fmla="*/ 1439436 h 3334863"/>
                  <a:gd name="csX1" fmla="*/ 2300504 w 4058775"/>
                  <a:gd name="csY1" fmla="*/ 1248877 h 3334863"/>
                  <a:gd name="csX2" fmla="*/ 2415731 w 4058775"/>
                  <a:gd name="csY2" fmla="*/ 1529718 h 3334863"/>
                  <a:gd name="csX3" fmla="*/ 2716319 w 4058775"/>
                  <a:gd name="csY3" fmla="*/ 1675136 h 3334863"/>
                  <a:gd name="csX4" fmla="*/ 2160235 w 4058775"/>
                  <a:gd name="csY4" fmla="*/ 1680133 h 3334863"/>
                  <a:gd name="csX5" fmla="*/ 1473948 w 4058775"/>
                  <a:gd name="csY5" fmla="*/ 1725274 h 3334863"/>
                  <a:gd name="csX6" fmla="*/ 1213460 w 4058775"/>
                  <a:gd name="csY6" fmla="*/ 1775413 h 3334863"/>
                  <a:gd name="csX7" fmla="*/ 1008048 w 4058775"/>
                  <a:gd name="csY7" fmla="*/ 2006115 h 3334863"/>
                  <a:gd name="csX8" fmla="*/ 597225 w 4058775"/>
                  <a:gd name="csY8" fmla="*/ 2106392 h 3334863"/>
                  <a:gd name="csX9" fmla="*/ 587158 w 4058775"/>
                  <a:gd name="csY9" fmla="*/ 2567798 h 3334863"/>
                  <a:gd name="csX10" fmla="*/ 577174 w 4058775"/>
                  <a:gd name="csY10" fmla="*/ 3089336 h 3334863"/>
                  <a:gd name="csX11" fmla="*/ 737743 w 4058775"/>
                  <a:gd name="csY11" fmla="*/ 3334864 h 3334863"/>
                  <a:gd name="csX12" fmla="*/ 822687 w 4058775"/>
                  <a:gd name="csY12" fmla="*/ 3330033 h 3334863"/>
                  <a:gd name="csX13" fmla="*/ 983006 w 4058775"/>
                  <a:gd name="csY13" fmla="*/ 2788423 h 3334863"/>
                  <a:gd name="csX14" fmla="*/ 1058132 w 4058775"/>
                  <a:gd name="csY14" fmla="*/ 2723210 h 3334863"/>
                  <a:gd name="csX15" fmla="*/ 1183343 w 4058775"/>
                  <a:gd name="csY15" fmla="*/ 3279895 h 3334863"/>
                  <a:gd name="csX16" fmla="*/ 1283511 w 4058775"/>
                  <a:gd name="csY16" fmla="*/ 2838561 h 3334863"/>
                  <a:gd name="csX17" fmla="*/ 1924706 w 4058775"/>
                  <a:gd name="csY17" fmla="*/ 1925827 h 3334863"/>
                  <a:gd name="csX18" fmla="*/ 2360572 w 4058775"/>
                  <a:gd name="csY18" fmla="*/ 2041179 h 3334863"/>
                  <a:gd name="csX19" fmla="*/ 2831463 w 4058775"/>
                  <a:gd name="csY19" fmla="*/ 1735269 h 3334863"/>
                  <a:gd name="csX20" fmla="*/ 3197195 w 4058775"/>
                  <a:gd name="csY20" fmla="*/ 1920830 h 3334863"/>
                  <a:gd name="csX21" fmla="*/ 3322405 w 4058775"/>
                  <a:gd name="csY21" fmla="*/ 1760338 h 3334863"/>
                  <a:gd name="csX22" fmla="*/ 3402523 w 4058775"/>
                  <a:gd name="csY22" fmla="*/ 1720194 h 3334863"/>
                  <a:gd name="csX23" fmla="*/ 3587885 w 4058775"/>
                  <a:gd name="csY23" fmla="*/ 1695125 h 3334863"/>
                  <a:gd name="csX24" fmla="*/ 3848373 w 4058775"/>
                  <a:gd name="csY24" fmla="*/ 1464422 h 3334863"/>
                  <a:gd name="csX25" fmla="*/ 4058776 w 4058775"/>
                  <a:gd name="csY25" fmla="*/ 1278860 h 3334863"/>
                  <a:gd name="csX26" fmla="*/ 3948541 w 4058775"/>
                  <a:gd name="csY26" fmla="*/ 1183581 h 3334863"/>
                  <a:gd name="csX27" fmla="*/ 3758187 w 4058775"/>
                  <a:gd name="csY27" fmla="*/ 857598 h 3334863"/>
                  <a:gd name="csX28" fmla="*/ 3447616 w 4058775"/>
                  <a:gd name="csY28" fmla="*/ 677034 h 3334863"/>
                  <a:gd name="csX29" fmla="*/ 3182053 w 4058775"/>
                  <a:gd name="csY29" fmla="*/ 651965 h 3334863"/>
                  <a:gd name="csX30" fmla="*/ 2926557 w 4058775"/>
                  <a:gd name="csY30" fmla="*/ 376121 h 3334863"/>
                  <a:gd name="csX31" fmla="*/ 2385531 w 4058775"/>
                  <a:gd name="csY31" fmla="*/ 732169 h 3334863"/>
                  <a:gd name="csX32" fmla="*/ 1894589 w 4058775"/>
                  <a:gd name="csY32" fmla="*/ 752241 h 3334863"/>
                  <a:gd name="csX33" fmla="*/ 1358555 w 4058775"/>
                  <a:gd name="csY33" fmla="*/ 661959 h 3334863"/>
                  <a:gd name="csX34" fmla="*/ 982840 w 4058775"/>
                  <a:gd name="csY34" fmla="*/ 20072 h 3334863"/>
                  <a:gd name="csX35" fmla="*/ 552049 w 4058775"/>
                  <a:gd name="csY35" fmla="*/ 0 h 3334863"/>
                  <a:gd name="csX36" fmla="*/ 602133 w 4058775"/>
                  <a:gd name="csY36" fmla="*/ 441334 h 3334863"/>
                  <a:gd name="csX37" fmla="*/ 400798 w 4058775"/>
                  <a:gd name="csY37" fmla="*/ 121681 h 3334863"/>
                  <a:gd name="csX38" fmla="*/ 46049 w 4058775"/>
                  <a:gd name="csY38" fmla="*/ 175567 h 3334863"/>
                  <a:gd name="csX39" fmla="*/ 106199 w 4058775"/>
                  <a:gd name="csY39" fmla="*/ 501550 h 3334863"/>
                  <a:gd name="csX40" fmla="*/ 271511 w 4058775"/>
                  <a:gd name="csY40" fmla="*/ 606823 h 3334863"/>
                  <a:gd name="csX41" fmla="*/ 336653 w 4058775"/>
                  <a:gd name="csY41" fmla="*/ 792385 h 3334863"/>
                  <a:gd name="csX42" fmla="*/ 371762 w 4058775"/>
                  <a:gd name="csY42" fmla="*/ 1023088 h 3334863"/>
                  <a:gd name="csX43" fmla="*/ 512031 w 4058775"/>
                  <a:gd name="csY43" fmla="*/ 1263785 h 3334863"/>
                  <a:gd name="csX44" fmla="*/ 702385 w 4058775"/>
                  <a:gd name="csY44" fmla="*/ 1439269 h 3334863"/>
                  <a:gd name="csX45" fmla="*/ 1373696 w 4058775"/>
                  <a:gd name="csY45" fmla="*/ 1439269 h 3334863"/>
                  <a:gd name="csX0" fmla="*/ 1373696 w 4058776"/>
                  <a:gd name="csY0" fmla="*/ 1439436 h 3334864"/>
                  <a:gd name="csX1" fmla="*/ 2300504 w 4058776"/>
                  <a:gd name="csY1" fmla="*/ 1248877 h 3334864"/>
                  <a:gd name="csX2" fmla="*/ 2624726 w 4058776"/>
                  <a:gd name="csY2" fmla="*/ 1381680 h 3334864"/>
                  <a:gd name="csX3" fmla="*/ 2716319 w 4058776"/>
                  <a:gd name="csY3" fmla="*/ 1675136 h 3334864"/>
                  <a:gd name="csX4" fmla="*/ 2160235 w 4058776"/>
                  <a:gd name="csY4" fmla="*/ 1680133 h 3334864"/>
                  <a:gd name="csX5" fmla="*/ 1473948 w 4058776"/>
                  <a:gd name="csY5" fmla="*/ 1725274 h 3334864"/>
                  <a:gd name="csX6" fmla="*/ 1213460 w 4058776"/>
                  <a:gd name="csY6" fmla="*/ 1775413 h 3334864"/>
                  <a:gd name="csX7" fmla="*/ 1008048 w 4058776"/>
                  <a:gd name="csY7" fmla="*/ 2006115 h 3334864"/>
                  <a:gd name="csX8" fmla="*/ 597225 w 4058776"/>
                  <a:gd name="csY8" fmla="*/ 2106392 h 3334864"/>
                  <a:gd name="csX9" fmla="*/ 587158 w 4058776"/>
                  <a:gd name="csY9" fmla="*/ 2567798 h 3334864"/>
                  <a:gd name="csX10" fmla="*/ 577174 w 4058776"/>
                  <a:gd name="csY10" fmla="*/ 3089336 h 3334864"/>
                  <a:gd name="csX11" fmla="*/ 737743 w 4058776"/>
                  <a:gd name="csY11" fmla="*/ 3334864 h 3334864"/>
                  <a:gd name="csX12" fmla="*/ 822687 w 4058776"/>
                  <a:gd name="csY12" fmla="*/ 3330033 h 3334864"/>
                  <a:gd name="csX13" fmla="*/ 983006 w 4058776"/>
                  <a:gd name="csY13" fmla="*/ 2788423 h 3334864"/>
                  <a:gd name="csX14" fmla="*/ 1058132 w 4058776"/>
                  <a:gd name="csY14" fmla="*/ 2723210 h 3334864"/>
                  <a:gd name="csX15" fmla="*/ 1183343 w 4058776"/>
                  <a:gd name="csY15" fmla="*/ 3279895 h 3334864"/>
                  <a:gd name="csX16" fmla="*/ 1283511 w 4058776"/>
                  <a:gd name="csY16" fmla="*/ 2838561 h 3334864"/>
                  <a:gd name="csX17" fmla="*/ 1924706 w 4058776"/>
                  <a:gd name="csY17" fmla="*/ 1925827 h 3334864"/>
                  <a:gd name="csX18" fmla="*/ 2360572 w 4058776"/>
                  <a:gd name="csY18" fmla="*/ 2041179 h 3334864"/>
                  <a:gd name="csX19" fmla="*/ 2831463 w 4058776"/>
                  <a:gd name="csY19" fmla="*/ 1735269 h 3334864"/>
                  <a:gd name="csX20" fmla="*/ 3197195 w 4058776"/>
                  <a:gd name="csY20" fmla="*/ 1920830 h 3334864"/>
                  <a:gd name="csX21" fmla="*/ 3322405 w 4058776"/>
                  <a:gd name="csY21" fmla="*/ 1760338 h 3334864"/>
                  <a:gd name="csX22" fmla="*/ 3402523 w 4058776"/>
                  <a:gd name="csY22" fmla="*/ 1720194 h 3334864"/>
                  <a:gd name="csX23" fmla="*/ 3587885 w 4058776"/>
                  <a:gd name="csY23" fmla="*/ 1695125 h 3334864"/>
                  <a:gd name="csX24" fmla="*/ 3848373 w 4058776"/>
                  <a:gd name="csY24" fmla="*/ 1464422 h 3334864"/>
                  <a:gd name="csX25" fmla="*/ 4058776 w 4058776"/>
                  <a:gd name="csY25" fmla="*/ 1278860 h 3334864"/>
                  <a:gd name="csX26" fmla="*/ 3948541 w 4058776"/>
                  <a:gd name="csY26" fmla="*/ 1183581 h 3334864"/>
                  <a:gd name="csX27" fmla="*/ 3758187 w 4058776"/>
                  <a:gd name="csY27" fmla="*/ 857598 h 3334864"/>
                  <a:gd name="csX28" fmla="*/ 3447616 w 4058776"/>
                  <a:gd name="csY28" fmla="*/ 677034 h 3334864"/>
                  <a:gd name="csX29" fmla="*/ 3182053 w 4058776"/>
                  <a:gd name="csY29" fmla="*/ 651965 h 3334864"/>
                  <a:gd name="csX30" fmla="*/ 2926557 w 4058776"/>
                  <a:gd name="csY30" fmla="*/ 376121 h 3334864"/>
                  <a:gd name="csX31" fmla="*/ 2385531 w 4058776"/>
                  <a:gd name="csY31" fmla="*/ 732169 h 3334864"/>
                  <a:gd name="csX32" fmla="*/ 1894589 w 4058776"/>
                  <a:gd name="csY32" fmla="*/ 752241 h 3334864"/>
                  <a:gd name="csX33" fmla="*/ 1358555 w 4058776"/>
                  <a:gd name="csY33" fmla="*/ 661959 h 3334864"/>
                  <a:gd name="csX34" fmla="*/ 982840 w 4058776"/>
                  <a:gd name="csY34" fmla="*/ 20072 h 3334864"/>
                  <a:gd name="csX35" fmla="*/ 552049 w 4058776"/>
                  <a:gd name="csY35" fmla="*/ 0 h 3334864"/>
                  <a:gd name="csX36" fmla="*/ 602133 w 4058776"/>
                  <a:gd name="csY36" fmla="*/ 441334 h 3334864"/>
                  <a:gd name="csX37" fmla="*/ 400798 w 4058776"/>
                  <a:gd name="csY37" fmla="*/ 121681 h 3334864"/>
                  <a:gd name="csX38" fmla="*/ 46049 w 4058776"/>
                  <a:gd name="csY38" fmla="*/ 175567 h 3334864"/>
                  <a:gd name="csX39" fmla="*/ 106199 w 4058776"/>
                  <a:gd name="csY39" fmla="*/ 501550 h 3334864"/>
                  <a:gd name="csX40" fmla="*/ 271511 w 4058776"/>
                  <a:gd name="csY40" fmla="*/ 606823 h 3334864"/>
                  <a:gd name="csX41" fmla="*/ 336653 w 4058776"/>
                  <a:gd name="csY41" fmla="*/ 792385 h 3334864"/>
                  <a:gd name="csX42" fmla="*/ 371762 w 4058776"/>
                  <a:gd name="csY42" fmla="*/ 1023088 h 3334864"/>
                  <a:gd name="csX43" fmla="*/ 512031 w 4058776"/>
                  <a:gd name="csY43" fmla="*/ 1263785 h 3334864"/>
                  <a:gd name="csX44" fmla="*/ 702385 w 4058776"/>
                  <a:gd name="csY44" fmla="*/ 1439269 h 3334864"/>
                  <a:gd name="csX45" fmla="*/ 1373696 w 4058776"/>
                  <a:gd name="csY45" fmla="*/ 1439269 h 3334864"/>
                  <a:gd name="csX46" fmla="*/ 1373696 w 4058776"/>
                  <a:gd name="csY46" fmla="*/ 1439436 h 3334864"/>
                  <a:gd name="csX0" fmla="*/ 1373696 w 4058776"/>
                  <a:gd name="csY0" fmla="*/ 1439436 h 3334864"/>
                  <a:gd name="csX1" fmla="*/ 2335336 w 4058776"/>
                  <a:gd name="csY1" fmla="*/ 1161796 h 3334864"/>
                  <a:gd name="csX2" fmla="*/ 2624726 w 4058776"/>
                  <a:gd name="csY2" fmla="*/ 1381680 h 3334864"/>
                  <a:gd name="csX3" fmla="*/ 2716319 w 4058776"/>
                  <a:gd name="csY3" fmla="*/ 1675136 h 3334864"/>
                  <a:gd name="csX4" fmla="*/ 2160235 w 4058776"/>
                  <a:gd name="csY4" fmla="*/ 1680133 h 3334864"/>
                  <a:gd name="csX5" fmla="*/ 1473948 w 4058776"/>
                  <a:gd name="csY5" fmla="*/ 1725274 h 3334864"/>
                  <a:gd name="csX6" fmla="*/ 1213460 w 4058776"/>
                  <a:gd name="csY6" fmla="*/ 1775413 h 3334864"/>
                  <a:gd name="csX7" fmla="*/ 1008048 w 4058776"/>
                  <a:gd name="csY7" fmla="*/ 2006115 h 3334864"/>
                  <a:gd name="csX8" fmla="*/ 597225 w 4058776"/>
                  <a:gd name="csY8" fmla="*/ 2106392 h 3334864"/>
                  <a:gd name="csX9" fmla="*/ 587158 w 4058776"/>
                  <a:gd name="csY9" fmla="*/ 2567798 h 3334864"/>
                  <a:gd name="csX10" fmla="*/ 577174 w 4058776"/>
                  <a:gd name="csY10" fmla="*/ 3089336 h 3334864"/>
                  <a:gd name="csX11" fmla="*/ 737743 w 4058776"/>
                  <a:gd name="csY11" fmla="*/ 3334864 h 3334864"/>
                  <a:gd name="csX12" fmla="*/ 822687 w 4058776"/>
                  <a:gd name="csY12" fmla="*/ 3330033 h 3334864"/>
                  <a:gd name="csX13" fmla="*/ 983006 w 4058776"/>
                  <a:gd name="csY13" fmla="*/ 2788423 h 3334864"/>
                  <a:gd name="csX14" fmla="*/ 1058132 w 4058776"/>
                  <a:gd name="csY14" fmla="*/ 2723210 h 3334864"/>
                  <a:gd name="csX15" fmla="*/ 1183343 w 4058776"/>
                  <a:gd name="csY15" fmla="*/ 3279895 h 3334864"/>
                  <a:gd name="csX16" fmla="*/ 1283511 w 4058776"/>
                  <a:gd name="csY16" fmla="*/ 2838561 h 3334864"/>
                  <a:gd name="csX17" fmla="*/ 1924706 w 4058776"/>
                  <a:gd name="csY17" fmla="*/ 1925827 h 3334864"/>
                  <a:gd name="csX18" fmla="*/ 2360572 w 4058776"/>
                  <a:gd name="csY18" fmla="*/ 2041179 h 3334864"/>
                  <a:gd name="csX19" fmla="*/ 2831463 w 4058776"/>
                  <a:gd name="csY19" fmla="*/ 1735269 h 3334864"/>
                  <a:gd name="csX20" fmla="*/ 3197195 w 4058776"/>
                  <a:gd name="csY20" fmla="*/ 1920830 h 3334864"/>
                  <a:gd name="csX21" fmla="*/ 3322405 w 4058776"/>
                  <a:gd name="csY21" fmla="*/ 1760338 h 3334864"/>
                  <a:gd name="csX22" fmla="*/ 3402523 w 4058776"/>
                  <a:gd name="csY22" fmla="*/ 1720194 h 3334864"/>
                  <a:gd name="csX23" fmla="*/ 3587885 w 4058776"/>
                  <a:gd name="csY23" fmla="*/ 1695125 h 3334864"/>
                  <a:gd name="csX24" fmla="*/ 3848373 w 4058776"/>
                  <a:gd name="csY24" fmla="*/ 1464422 h 3334864"/>
                  <a:gd name="csX25" fmla="*/ 4058776 w 4058776"/>
                  <a:gd name="csY25" fmla="*/ 1278860 h 3334864"/>
                  <a:gd name="csX26" fmla="*/ 3948541 w 4058776"/>
                  <a:gd name="csY26" fmla="*/ 1183581 h 3334864"/>
                  <a:gd name="csX27" fmla="*/ 3758187 w 4058776"/>
                  <a:gd name="csY27" fmla="*/ 857598 h 3334864"/>
                  <a:gd name="csX28" fmla="*/ 3447616 w 4058776"/>
                  <a:gd name="csY28" fmla="*/ 677034 h 3334864"/>
                  <a:gd name="csX29" fmla="*/ 3182053 w 4058776"/>
                  <a:gd name="csY29" fmla="*/ 651965 h 3334864"/>
                  <a:gd name="csX30" fmla="*/ 2926557 w 4058776"/>
                  <a:gd name="csY30" fmla="*/ 376121 h 3334864"/>
                  <a:gd name="csX31" fmla="*/ 2385531 w 4058776"/>
                  <a:gd name="csY31" fmla="*/ 732169 h 3334864"/>
                  <a:gd name="csX32" fmla="*/ 1894589 w 4058776"/>
                  <a:gd name="csY32" fmla="*/ 752241 h 3334864"/>
                  <a:gd name="csX33" fmla="*/ 1358555 w 4058776"/>
                  <a:gd name="csY33" fmla="*/ 661959 h 3334864"/>
                  <a:gd name="csX34" fmla="*/ 982840 w 4058776"/>
                  <a:gd name="csY34" fmla="*/ 20072 h 3334864"/>
                  <a:gd name="csX35" fmla="*/ 552049 w 4058776"/>
                  <a:gd name="csY35" fmla="*/ 0 h 3334864"/>
                  <a:gd name="csX36" fmla="*/ 602133 w 4058776"/>
                  <a:gd name="csY36" fmla="*/ 441334 h 3334864"/>
                  <a:gd name="csX37" fmla="*/ 400798 w 4058776"/>
                  <a:gd name="csY37" fmla="*/ 121681 h 3334864"/>
                  <a:gd name="csX38" fmla="*/ 46049 w 4058776"/>
                  <a:gd name="csY38" fmla="*/ 175567 h 3334864"/>
                  <a:gd name="csX39" fmla="*/ 106199 w 4058776"/>
                  <a:gd name="csY39" fmla="*/ 501550 h 3334864"/>
                  <a:gd name="csX40" fmla="*/ 271511 w 4058776"/>
                  <a:gd name="csY40" fmla="*/ 606823 h 3334864"/>
                  <a:gd name="csX41" fmla="*/ 336653 w 4058776"/>
                  <a:gd name="csY41" fmla="*/ 792385 h 3334864"/>
                  <a:gd name="csX42" fmla="*/ 371762 w 4058776"/>
                  <a:gd name="csY42" fmla="*/ 1023088 h 3334864"/>
                  <a:gd name="csX43" fmla="*/ 512031 w 4058776"/>
                  <a:gd name="csY43" fmla="*/ 1263785 h 3334864"/>
                  <a:gd name="csX44" fmla="*/ 702385 w 4058776"/>
                  <a:gd name="csY44" fmla="*/ 1439269 h 3334864"/>
                  <a:gd name="csX45" fmla="*/ 1373696 w 4058776"/>
                  <a:gd name="csY45" fmla="*/ 1439269 h 3334864"/>
                  <a:gd name="csX46" fmla="*/ 1373696 w 4058776"/>
                  <a:gd name="csY46" fmla="*/ 1439436 h 3334864"/>
                  <a:gd name="csX0" fmla="*/ 1373696 w 4058776"/>
                  <a:gd name="csY0" fmla="*/ 1439436 h 3334864"/>
                  <a:gd name="csX1" fmla="*/ 2335336 w 4058776"/>
                  <a:gd name="csY1" fmla="*/ 1161796 h 3334864"/>
                  <a:gd name="csX2" fmla="*/ 2624726 w 4058776"/>
                  <a:gd name="csY2" fmla="*/ 1381680 h 3334864"/>
                  <a:gd name="csX3" fmla="*/ 2716319 w 4058776"/>
                  <a:gd name="csY3" fmla="*/ 1675136 h 3334864"/>
                  <a:gd name="csX4" fmla="*/ 2160235 w 4058776"/>
                  <a:gd name="csY4" fmla="*/ 1680133 h 3334864"/>
                  <a:gd name="csX5" fmla="*/ 1473948 w 4058776"/>
                  <a:gd name="csY5" fmla="*/ 1725274 h 3334864"/>
                  <a:gd name="csX6" fmla="*/ 1213460 w 4058776"/>
                  <a:gd name="csY6" fmla="*/ 1775413 h 3334864"/>
                  <a:gd name="csX7" fmla="*/ 1008048 w 4058776"/>
                  <a:gd name="csY7" fmla="*/ 2006115 h 3334864"/>
                  <a:gd name="csX8" fmla="*/ 597225 w 4058776"/>
                  <a:gd name="csY8" fmla="*/ 2106392 h 3334864"/>
                  <a:gd name="csX9" fmla="*/ 587158 w 4058776"/>
                  <a:gd name="csY9" fmla="*/ 2567798 h 3334864"/>
                  <a:gd name="csX10" fmla="*/ 577174 w 4058776"/>
                  <a:gd name="csY10" fmla="*/ 3089336 h 3334864"/>
                  <a:gd name="csX11" fmla="*/ 737743 w 4058776"/>
                  <a:gd name="csY11" fmla="*/ 3334864 h 3334864"/>
                  <a:gd name="csX12" fmla="*/ 822687 w 4058776"/>
                  <a:gd name="csY12" fmla="*/ 3330033 h 3334864"/>
                  <a:gd name="csX13" fmla="*/ 983006 w 4058776"/>
                  <a:gd name="csY13" fmla="*/ 2788423 h 3334864"/>
                  <a:gd name="csX14" fmla="*/ 1058132 w 4058776"/>
                  <a:gd name="csY14" fmla="*/ 2723210 h 3334864"/>
                  <a:gd name="csX15" fmla="*/ 1183343 w 4058776"/>
                  <a:gd name="csY15" fmla="*/ 3279895 h 3334864"/>
                  <a:gd name="csX16" fmla="*/ 1283511 w 4058776"/>
                  <a:gd name="csY16" fmla="*/ 2838561 h 3334864"/>
                  <a:gd name="csX17" fmla="*/ 1924706 w 4058776"/>
                  <a:gd name="csY17" fmla="*/ 1925827 h 3334864"/>
                  <a:gd name="csX18" fmla="*/ 2360572 w 4058776"/>
                  <a:gd name="csY18" fmla="*/ 2041179 h 3334864"/>
                  <a:gd name="csX19" fmla="*/ 2831463 w 4058776"/>
                  <a:gd name="csY19" fmla="*/ 1735269 h 3334864"/>
                  <a:gd name="csX20" fmla="*/ 3197195 w 4058776"/>
                  <a:gd name="csY20" fmla="*/ 1920830 h 3334864"/>
                  <a:gd name="csX21" fmla="*/ 3322405 w 4058776"/>
                  <a:gd name="csY21" fmla="*/ 1760338 h 3334864"/>
                  <a:gd name="csX22" fmla="*/ 3402523 w 4058776"/>
                  <a:gd name="csY22" fmla="*/ 1720194 h 3334864"/>
                  <a:gd name="csX23" fmla="*/ 3587885 w 4058776"/>
                  <a:gd name="csY23" fmla="*/ 1695125 h 3334864"/>
                  <a:gd name="csX24" fmla="*/ 3848373 w 4058776"/>
                  <a:gd name="csY24" fmla="*/ 1464422 h 3334864"/>
                  <a:gd name="csX25" fmla="*/ 4058776 w 4058776"/>
                  <a:gd name="csY25" fmla="*/ 1278860 h 3334864"/>
                  <a:gd name="csX26" fmla="*/ 3948541 w 4058776"/>
                  <a:gd name="csY26" fmla="*/ 1183581 h 3334864"/>
                  <a:gd name="csX27" fmla="*/ 3758187 w 4058776"/>
                  <a:gd name="csY27" fmla="*/ 857598 h 3334864"/>
                  <a:gd name="csX28" fmla="*/ 3447616 w 4058776"/>
                  <a:gd name="csY28" fmla="*/ 677034 h 3334864"/>
                  <a:gd name="csX29" fmla="*/ 3182053 w 4058776"/>
                  <a:gd name="csY29" fmla="*/ 651965 h 3334864"/>
                  <a:gd name="csX30" fmla="*/ 2926557 w 4058776"/>
                  <a:gd name="csY30" fmla="*/ 376121 h 3334864"/>
                  <a:gd name="csX31" fmla="*/ 2385531 w 4058776"/>
                  <a:gd name="csY31" fmla="*/ 732169 h 3334864"/>
                  <a:gd name="csX32" fmla="*/ 1894589 w 4058776"/>
                  <a:gd name="csY32" fmla="*/ 752241 h 3334864"/>
                  <a:gd name="csX33" fmla="*/ 1358555 w 4058776"/>
                  <a:gd name="csY33" fmla="*/ 661959 h 3334864"/>
                  <a:gd name="csX34" fmla="*/ 982840 w 4058776"/>
                  <a:gd name="csY34" fmla="*/ 20072 h 3334864"/>
                  <a:gd name="csX35" fmla="*/ 552049 w 4058776"/>
                  <a:gd name="csY35" fmla="*/ 0 h 3334864"/>
                  <a:gd name="csX36" fmla="*/ 602133 w 4058776"/>
                  <a:gd name="csY36" fmla="*/ 441334 h 3334864"/>
                  <a:gd name="csX37" fmla="*/ 400798 w 4058776"/>
                  <a:gd name="csY37" fmla="*/ 121681 h 3334864"/>
                  <a:gd name="csX38" fmla="*/ 46049 w 4058776"/>
                  <a:gd name="csY38" fmla="*/ 175567 h 3334864"/>
                  <a:gd name="csX39" fmla="*/ 106199 w 4058776"/>
                  <a:gd name="csY39" fmla="*/ 501550 h 3334864"/>
                  <a:gd name="csX40" fmla="*/ 271511 w 4058776"/>
                  <a:gd name="csY40" fmla="*/ 606823 h 3334864"/>
                  <a:gd name="csX41" fmla="*/ 336653 w 4058776"/>
                  <a:gd name="csY41" fmla="*/ 792385 h 3334864"/>
                  <a:gd name="csX42" fmla="*/ 371762 w 4058776"/>
                  <a:gd name="csY42" fmla="*/ 1023088 h 3334864"/>
                  <a:gd name="csX43" fmla="*/ 512031 w 4058776"/>
                  <a:gd name="csY43" fmla="*/ 1263785 h 3334864"/>
                  <a:gd name="csX44" fmla="*/ 702385 w 4058776"/>
                  <a:gd name="csY44" fmla="*/ 1439269 h 3334864"/>
                  <a:gd name="csX45" fmla="*/ 1373696 w 4058776"/>
                  <a:gd name="csY45" fmla="*/ 1439269 h 3334864"/>
                  <a:gd name="csX46" fmla="*/ 1373696 w 4058776"/>
                  <a:gd name="csY46" fmla="*/ 1439436 h 3334864"/>
                  <a:gd name="csX0" fmla="*/ 1373696 w 4058776"/>
                  <a:gd name="csY0" fmla="*/ 1439436 h 3334864"/>
                  <a:gd name="csX1" fmla="*/ 2209068 w 4058776"/>
                  <a:gd name="csY1" fmla="*/ 1061653 h 3334864"/>
                  <a:gd name="csX2" fmla="*/ 2624726 w 4058776"/>
                  <a:gd name="csY2" fmla="*/ 1381680 h 3334864"/>
                  <a:gd name="csX3" fmla="*/ 2716319 w 4058776"/>
                  <a:gd name="csY3" fmla="*/ 1675136 h 3334864"/>
                  <a:gd name="csX4" fmla="*/ 2160235 w 4058776"/>
                  <a:gd name="csY4" fmla="*/ 1680133 h 3334864"/>
                  <a:gd name="csX5" fmla="*/ 1473948 w 4058776"/>
                  <a:gd name="csY5" fmla="*/ 1725274 h 3334864"/>
                  <a:gd name="csX6" fmla="*/ 1213460 w 4058776"/>
                  <a:gd name="csY6" fmla="*/ 1775413 h 3334864"/>
                  <a:gd name="csX7" fmla="*/ 1008048 w 4058776"/>
                  <a:gd name="csY7" fmla="*/ 2006115 h 3334864"/>
                  <a:gd name="csX8" fmla="*/ 597225 w 4058776"/>
                  <a:gd name="csY8" fmla="*/ 2106392 h 3334864"/>
                  <a:gd name="csX9" fmla="*/ 587158 w 4058776"/>
                  <a:gd name="csY9" fmla="*/ 2567798 h 3334864"/>
                  <a:gd name="csX10" fmla="*/ 577174 w 4058776"/>
                  <a:gd name="csY10" fmla="*/ 3089336 h 3334864"/>
                  <a:gd name="csX11" fmla="*/ 737743 w 4058776"/>
                  <a:gd name="csY11" fmla="*/ 3334864 h 3334864"/>
                  <a:gd name="csX12" fmla="*/ 822687 w 4058776"/>
                  <a:gd name="csY12" fmla="*/ 3330033 h 3334864"/>
                  <a:gd name="csX13" fmla="*/ 983006 w 4058776"/>
                  <a:gd name="csY13" fmla="*/ 2788423 h 3334864"/>
                  <a:gd name="csX14" fmla="*/ 1058132 w 4058776"/>
                  <a:gd name="csY14" fmla="*/ 2723210 h 3334864"/>
                  <a:gd name="csX15" fmla="*/ 1183343 w 4058776"/>
                  <a:gd name="csY15" fmla="*/ 3279895 h 3334864"/>
                  <a:gd name="csX16" fmla="*/ 1283511 w 4058776"/>
                  <a:gd name="csY16" fmla="*/ 2838561 h 3334864"/>
                  <a:gd name="csX17" fmla="*/ 1924706 w 4058776"/>
                  <a:gd name="csY17" fmla="*/ 1925827 h 3334864"/>
                  <a:gd name="csX18" fmla="*/ 2360572 w 4058776"/>
                  <a:gd name="csY18" fmla="*/ 2041179 h 3334864"/>
                  <a:gd name="csX19" fmla="*/ 2831463 w 4058776"/>
                  <a:gd name="csY19" fmla="*/ 1735269 h 3334864"/>
                  <a:gd name="csX20" fmla="*/ 3197195 w 4058776"/>
                  <a:gd name="csY20" fmla="*/ 1920830 h 3334864"/>
                  <a:gd name="csX21" fmla="*/ 3322405 w 4058776"/>
                  <a:gd name="csY21" fmla="*/ 1760338 h 3334864"/>
                  <a:gd name="csX22" fmla="*/ 3402523 w 4058776"/>
                  <a:gd name="csY22" fmla="*/ 1720194 h 3334864"/>
                  <a:gd name="csX23" fmla="*/ 3587885 w 4058776"/>
                  <a:gd name="csY23" fmla="*/ 1695125 h 3334864"/>
                  <a:gd name="csX24" fmla="*/ 3848373 w 4058776"/>
                  <a:gd name="csY24" fmla="*/ 1464422 h 3334864"/>
                  <a:gd name="csX25" fmla="*/ 4058776 w 4058776"/>
                  <a:gd name="csY25" fmla="*/ 1278860 h 3334864"/>
                  <a:gd name="csX26" fmla="*/ 3948541 w 4058776"/>
                  <a:gd name="csY26" fmla="*/ 1183581 h 3334864"/>
                  <a:gd name="csX27" fmla="*/ 3758187 w 4058776"/>
                  <a:gd name="csY27" fmla="*/ 857598 h 3334864"/>
                  <a:gd name="csX28" fmla="*/ 3447616 w 4058776"/>
                  <a:gd name="csY28" fmla="*/ 677034 h 3334864"/>
                  <a:gd name="csX29" fmla="*/ 3182053 w 4058776"/>
                  <a:gd name="csY29" fmla="*/ 651965 h 3334864"/>
                  <a:gd name="csX30" fmla="*/ 2926557 w 4058776"/>
                  <a:gd name="csY30" fmla="*/ 376121 h 3334864"/>
                  <a:gd name="csX31" fmla="*/ 2385531 w 4058776"/>
                  <a:gd name="csY31" fmla="*/ 732169 h 3334864"/>
                  <a:gd name="csX32" fmla="*/ 1894589 w 4058776"/>
                  <a:gd name="csY32" fmla="*/ 752241 h 3334864"/>
                  <a:gd name="csX33" fmla="*/ 1358555 w 4058776"/>
                  <a:gd name="csY33" fmla="*/ 661959 h 3334864"/>
                  <a:gd name="csX34" fmla="*/ 982840 w 4058776"/>
                  <a:gd name="csY34" fmla="*/ 20072 h 3334864"/>
                  <a:gd name="csX35" fmla="*/ 552049 w 4058776"/>
                  <a:gd name="csY35" fmla="*/ 0 h 3334864"/>
                  <a:gd name="csX36" fmla="*/ 602133 w 4058776"/>
                  <a:gd name="csY36" fmla="*/ 441334 h 3334864"/>
                  <a:gd name="csX37" fmla="*/ 400798 w 4058776"/>
                  <a:gd name="csY37" fmla="*/ 121681 h 3334864"/>
                  <a:gd name="csX38" fmla="*/ 46049 w 4058776"/>
                  <a:gd name="csY38" fmla="*/ 175567 h 3334864"/>
                  <a:gd name="csX39" fmla="*/ 106199 w 4058776"/>
                  <a:gd name="csY39" fmla="*/ 501550 h 3334864"/>
                  <a:gd name="csX40" fmla="*/ 271511 w 4058776"/>
                  <a:gd name="csY40" fmla="*/ 606823 h 3334864"/>
                  <a:gd name="csX41" fmla="*/ 336653 w 4058776"/>
                  <a:gd name="csY41" fmla="*/ 792385 h 3334864"/>
                  <a:gd name="csX42" fmla="*/ 371762 w 4058776"/>
                  <a:gd name="csY42" fmla="*/ 1023088 h 3334864"/>
                  <a:gd name="csX43" fmla="*/ 512031 w 4058776"/>
                  <a:gd name="csY43" fmla="*/ 1263785 h 3334864"/>
                  <a:gd name="csX44" fmla="*/ 702385 w 4058776"/>
                  <a:gd name="csY44" fmla="*/ 1439269 h 3334864"/>
                  <a:gd name="csX45" fmla="*/ 1373696 w 4058776"/>
                  <a:gd name="csY45" fmla="*/ 1439269 h 3334864"/>
                  <a:gd name="csX46" fmla="*/ 1373696 w 4058776"/>
                  <a:gd name="csY46" fmla="*/ 1439436 h 3334864"/>
                  <a:gd name="csX0" fmla="*/ 1373696 w 4058776"/>
                  <a:gd name="csY0" fmla="*/ 1439436 h 3334864"/>
                  <a:gd name="csX1" fmla="*/ 2209068 w 4058776"/>
                  <a:gd name="csY1" fmla="*/ 1061653 h 3334864"/>
                  <a:gd name="csX2" fmla="*/ 2624726 w 4058776"/>
                  <a:gd name="csY2" fmla="*/ 1381680 h 3334864"/>
                  <a:gd name="csX3" fmla="*/ 2716319 w 4058776"/>
                  <a:gd name="csY3" fmla="*/ 1675136 h 3334864"/>
                  <a:gd name="csX4" fmla="*/ 2160235 w 4058776"/>
                  <a:gd name="csY4" fmla="*/ 1680133 h 3334864"/>
                  <a:gd name="csX5" fmla="*/ 1473948 w 4058776"/>
                  <a:gd name="csY5" fmla="*/ 1725274 h 3334864"/>
                  <a:gd name="csX6" fmla="*/ 1213460 w 4058776"/>
                  <a:gd name="csY6" fmla="*/ 1775413 h 3334864"/>
                  <a:gd name="csX7" fmla="*/ 1008048 w 4058776"/>
                  <a:gd name="csY7" fmla="*/ 2006115 h 3334864"/>
                  <a:gd name="csX8" fmla="*/ 597225 w 4058776"/>
                  <a:gd name="csY8" fmla="*/ 2106392 h 3334864"/>
                  <a:gd name="csX9" fmla="*/ 587158 w 4058776"/>
                  <a:gd name="csY9" fmla="*/ 2567798 h 3334864"/>
                  <a:gd name="csX10" fmla="*/ 577174 w 4058776"/>
                  <a:gd name="csY10" fmla="*/ 3089336 h 3334864"/>
                  <a:gd name="csX11" fmla="*/ 737743 w 4058776"/>
                  <a:gd name="csY11" fmla="*/ 3334864 h 3334864"/>
                  <a:gd name="csX12" fmla="*/ 822687 w 4058776"/>
                  <a:gd name="csY12" fmla="*/ 3330033 h 3334864"/>
                  <a:gd name="csX13" fmla="*/ 983006 w 4058776"/>
                  <a:gd name="csY13" fmla="*/ 2788423 h 3334864"/>
                  <a:gd name="csX14" fmla="*/ 1058132 w 4058776"/>
                  <a:gd name="csY14" fmla="*/ 2723210 h 3334864"/>
                  <a:gd name="csX15" fmla="*/ 1183343 w 4058776"/>
                  <a:gd name="csY15" fmla="*/ 3279895 h 3334864"/>
                  <a:gd name="csX16" fmla="*/ 1283511 w 4058776"/>
                  <a:gd name="csY16" fmla="*/ 2838561 h 3334864"/>
                  <a:gd name="csX17" fmla="*/ 1924706 w 4058776"/>
                  <a:gd name="csY17" fmla="*/ 1925827 h 3334864"/>
                  <a:gd name="csX18" fmla="*/ 2360572 w 4058776"/>
                  <a:gd name="csY18" fmla="*/ 2041179 h 3334864"/>
                  <a:gd name="csX19" fmla="*/ 2831463 w 4058776"/>
                  <a:gd name="csY19" fmla="*/ 1735269 h 3334864"/>
                  <a:gd name="csX20" fmla="*/ 3197195 w 4058776"/>
                  <a:gd name="csY20" fmla="*/ 1920830 h 3334864"/>
                  <a:gd name="csX21" fmla="*/ 3322405 w 4058776"/>
                  <a:gd name="csY21" fmla="*/ 1760338 h 3334864"/>
                  <a:gd name="csX22" fmla="*/ 3402523 w 4058776"/>
                  <a:gd name="csY22" fmla="*/ 1720194 h 3334864"/>
                  <a:gd name="csX23" fmla="*/ 3587885 w 4058776"/>
                  <a:gd name="csY23" fmla="*/ 1695125 h 3334864"/>
                  <a:gd name="csX24" fmla="*/ 3848373 w 4058776"/>
                  <a:gd name="csY24" fmla="*/ 1464422 h 3334864"/>
                  <a:gd name="csX25" fmla="*/ 4058776 w 4058776"/>
                  <a:gd name="csY25" fmla="*/ 1278860 h 3334864"/>
                  <a:gd name="csX26" fmla="*/ 3948541 w 4058776"/>
                  <a:gd name="csY26" fmla="*/ 1183581 h 3334864"/>
                  <a:gd name="csX27" fmla="*/ 3758187 w 4058776"/>
                  <a:gd name="csY27" fmla="*/ 857598 h 3334864"/>
                  <a:gd name="csX28" fmla="*/ 3447616 w 4058776"/>
                  <a:gd name="csY28" fmla="*/ 677034 h 3334864"/>
                  <a:gd name="csX29" fmla="*/ 3182053 w 4058776"/>
                  <a:gd name="csY29" fmla="*/ 651965 h 3334864"/>
                  <a:gd name="csX30" fmla="*/ 2926557 w 4058776"/>
                  <a:gd name="csY30" fmla="*/ 376121 h 3334864"/>
                  <a:gd name="csX31" fmla="*/ 2385531 w 4058776"/>
                  <a:gd name="csY31" fmla="*/ 732169 h 3334864"/>
                  <a:gd name="csX32" fmla="*/ 1894589 w 4058776"/>
                  <a:gd name="csY32" fmla="*/ 752241 h 3334864"/>
                  <a:gd name="csX33" fmla="*/ 1358555 w 4058776"/>
                  <a:gd name="csY33" fmla="*/ 661959 h 3334864"/>
                  <a:gd name="csX34" fmla="*/ 982840 w 4058776"/>
                  <a:gd name="csY34" fmla="*/ 20072 h 3334864"/>
                  <a:gd name="csX35" fmla="*/ 552049 w 4058776"/>
                  <a:gd name="csY35" fmla="*/ 0 h 3334864"/>
                  <a:gd name="csX36" fmla="*/ 602133 w 4058776"/>
                  <a:gd name="csY36" fmla="*/ 441334 h 3334864"/>
                  <a:gd name="csX37" fmla="*/ 400798 w 4058776"/>
                  <a:gd name="csY37" fmla="*/ 121681 h 3334864"/>
                  <a:gd name="csX38" fmla="*/ 46049 w 4058776"/>
                  <a:gd name="csY38" fmla="*/ 175567 h 3334864"/>
                  <a:gd name="csX39" fmla="*/ 106199 w 4058776"/>
                  <a:gd name="csY39" fmla="*/ 501550 h 3334864"/>
                  <a:gd name="csX40" fmla="*/ 271511 w 4058776"/>
                  <a:gd name="csY40" fmla="*/ 606823 h 3334864"/>
                  <a:gd name="csX41" fmla="*/ 336653 w 4058776"/>
                  <a:gd name="csY41" fmla="*/ 792385 h 3334864"/>
                  <a:gd name="csX42" fmla="*/ 371762 w 4058776"/>
                  <a:gd name="csY42" fmla="*/ 1023088 h 3334864"/>
                  <a:gd name="csX43" fmla="*/ 512031 w 4058776"/>
                  <a:gd name="csY43" fmla="*/ 1263785 h 3334864"/>
                  <a:gd name="csX44" fmla="*/ 702385 w 4058776"/>
                  <a:gd name="csY44" fmla="*/ 1439269 h 3334864"/>
                  <a:gd name="csX45" fmla="*/ 1373696 w 4058776"/>
                  <a:gd name="csY45" fmla="*/ 1439269 h 3334864"/>
                  <a:gd name="csX46" fmla="*/ 1373696 w 4058776"/>
                  <a:gd name="csY46" fmla="*/ 1439436 h 3334864"/>
                  <a:gd name="csX0" fmla="*/ 1373696 w 4058776"/>
                  <a:gd name="csY0" fmla="*/ 1439436 h 3334864"/>
                  <a:gd name="csX1" fmla="*/ 2209068 w 4058776"/>
                  <a:gd name="csY1" fmla="*/ 1061653 h 3334864"/>
                  <a:gd name="csX2" fmla="*/ 2624726 w 4058776"/>
                  <a:gd name="csY2" fmla="*/ 1381680 h 3334864"/>
                  <a:gd name="csX3" fmla="*/ 2716319 w 4058776"/>
                  <a:gd name="csY3" fmla="*/ 1675136 h 3334864"/>
                  <a:gd name="csX4" fmla="*/ 2160235 w 4058776"/>
                  <a:gd name="csY4" fmla="*/ 1680133 h 3334864"/>
                  <a:gd name="csX5" fmla="*/ 1473948 w 4058776"/>
                  <a:gd name="csY5" fmla="*/ 1725274 h 3334864"/>
                  <a:gd name="csX6" fmla="*/ 1213460 w 4058776"/>
                  <a:gd name="csY6" fmla="*/ 1775413 h 3334864"/>
                  <a:gd name="csX7" fmla="*/ 1008048 w 4058776"/>
                  <a:gd name="csY7" fmla="*/ 2006115 h 3334864"/>
                  <a:gd name="csX8" fmla="*/ 597225 w 4058776"/>
                  <a:gd name="csY8" fmla="*/ 2106392 h 3334864"/>
                  <a:gd name="csX9" fmla="*/ 587158 w 4058776"/>
                  <a:gd name="csY9" fmla="*/ 2567798 h 3334864"/>
                  <a:gd name="csX10" fmla="*/ 577174 w 4058776"/>
                  <a:gd name="csY10" fmla="*/ 3089336 h 3334864"/>
                  <a:gd name="csX11" fmla="*/ 737743 w 4058776"/>
                  <a:gd name="csY11" fmla="*/ 3334864 h 3334864"/>
                  <a:gd name="csX12" fmla="*/ 822687 w 4058776"/>
                  <a:gd name="csY12" fmla="*/ 3330033 h 3334864"/>
                  <a:gd name="csX13" fmla="*/ 983006 w 4058776"/>
                  <a:gd name="csY13" fmla="*/ 2788423 h 3334864"/>
                  <a:gd name="csX14" fmla="*/ 1058132 w 4058776"/>
                  <a:gd name="csY14" fmla="*/ 2723210 h 3334864"/>
                  <a:gd name="csX15" fmla="*/ 1183343 w 4058776"/>
                  <a:gd name="csY15" fmla="*/ 3279895 h 3334864"/>
                  <a:gd name="csX16" fmla="*/ 1283511 w 4058776"/>
                  <a:gd name="csY16" fmla="*/ 2838561 h 3334864"/>
                  <a:gd name="csX17" fmla="*/ 1924706 w 4058776"/>
                  <a:gd name="csY17" fmla="*/ 1925827 h 3334864"/>
                  <a:gd name="csX18" fmla="*/ 2360572 w 4058776"/>
                  <a:gd name="csY18" fmla="*/ 2041179 h 3334864"/>
                  <a:gd name="csX19" fmla="*/ 2831463 w 4058776"/>
                  <a:gd name="csY19" fmla="*/ 1735269 h 3334864"/>
                  <a:gd name="csX20" fmla="*/ 3197195 w 4058776"/>
                  <a:gd name="csY20" fmla="*/ 1920830 h 3334864"/>
                  <a:gd name="csX21" fmla="*/ 3322405 w 4058776"/>
                  <a:gd name="csY21" fmla="*/ 1760338 h 3334864"/>
                  <a:gd name="csX22" fmla="*/ 3402523 w 4058776"/>
                  <a:gd name="csY22" fmla="*/ 1720194 h 3334864"/>
                  <a:gd name="csX23" fmla="*/ 3587885 w 4058776"/>
                  <a:gd name="csY23" fmla="*/ 1695125 h 3334864"/>
                  <a:gd name="csX24" fmla="*/ 3848373 w 4058776"/>
                  <a:gd name="csY24" fmla="*/ 1464422 h 3334864"/>
                  <a:gd name="csX25" fmla="*/ 4058776 w 4058776"/>
                  <a:gd name="csY25" fmla="*/ 1278860 h 3334864"/>
                  <a:gd name="csX26" fmla="*/ 3948541 w 4058776"/>
                  <a:gd name="csY26" fmla="*/ 1183581 h 3334864"/>
                  <a:gd name="csX27" fmla="*/ 3758187 w 4058776"/>
                  <a:gd name="csY27" fmla="*/ 857598 h 3334864"/>
                  <a:gd name="csX28" fmla="*/ 3447616 w 4058776"/>
                  <a:gd name="csY28" fmla="*/ 677034 h 3334864"/>
                  <a:gd name="csX29" fmla="*/ 3182053 w 4058776"/>
                  <a:gd name="csY29" fmla="*/ 651965 h 3334864"/>
                  <a:gd name="csX30" fmla="*/ 2926557 w 4058776"/>
                  <a:gd name="csY30" fmla="*/ 376121 h 3334864"/>
                  <a:gd name="csX31" fmla="*/ 2385531 w 4058776"/>
                  <a:gd name="csY31" fmla="*/ 732169 h 3334864"/>
                  <a:gd name="csX32" fmla="*/ 1894589 w 4058776"/>
                  <a:gd name="csY32" fmla="*/ 752241 h 3334864"/>
                  <a:gd name="csX33" fmla="*/ 1358555 w 4058776"/>
                  <a:gd name="csY33" fmla="*/ 661959 h 3334864"/>
                  <a:gd name="csX34" fmla="*/ 982840 w 4058776"/>
                  <a:gd name="csY34" fmla="*/ 20072 h 3334864"/>
                  <a:gd name="csX35" fmla="*/ 552049 w 4058776"/>
                  <a:gd name="csY35" fmla="*/ 0 h 3334864"/>
                  <a:gd name="csX36" fmla="*/ 602133 w 4058776"/>
                  <a:gd name="csY36" fmla="*/ 441334 h 3334864"/>
                  <a:gd name="csX37" fmla="*/ 400798 w 4058776"/>
                  <a:gd name="csY37" fmla="*/ 121681 h 3334864"/>
                  <a:gd name="csX38" fmla="*/ 46049 w 4058776"/>
                  <a:gd name="csY38" fmla="*/ 175567 h 3334864"/>
                  <a:gd name="csX39" fmla="*/ 106199 w 4058776"/>
                  <a:gd name="csY39" fmla="*/ 501550 h 3334864"/>
                  <a:gd name="csX40" fmla="*/ 271511 w 4058776"/>
                  <a:gd name="csY40" fmla="*/ 606823 h 3334864"/>
                  <a:gd name="csX41" fmla="*/ 336653 w 4058776"/>
                  <a:gd name="csY41" fmla="*/ 792385 h 3334864"/>
                  <a:gd name="csX42" fmla="*/ 371762 w 4058776"/>
                  <a:gd name="csY42" fmla="*/ 1023088 h 3334864"/>
                  <a:gd name="csX43" fmla="*/ 512031 w 4058776"/>
                  <a:gd name="csY43" fmla="*/ 1263785 h 3334864"/>
                  <a:gd name="csX44" fmla="*/ 702385 w 4058776"/>
                  <a:gd name="csY44" fmla="*/ 1439269 h 3334864"/>
                  <a:gd name="csX45" fmla="*/ 1373696 w 4058776"/>
                  <a:gd name="csY45" fmla="*/ 1439269 h 3334864"/>
                  <a:gd name="csX46" fmla="*/ 1373696 w 4058776"/>
                  <a:gd name="csY46" fmla="*/ 1439436 h 33348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4058776" h="3334864">
                    <a:moveTo>
                      <a:pt x="1373696" y="1439436"/>
                    </a:moveTo>
                    <a:cubicBezTo>
                      <a:pt x="1513965" y="1369226"/>
                      <a:pt x="2108002" y="1247667"/>
                      <a:pt x="2209068" y="1061653"/>
                    </a:cubicBezTo>
                    <a:cubicBezTo>
                      <a:pt x="2255379" y="976417"/>
                      <a:pt x="2540184" y="1279433"/>
                      <a:pt x="2624726" y="1381680"/>
                    </a:cubicBezTo>
                    <a:cubicBezTo>
                      <a:pt x="2709268" y="1483927"/>
                      <a:pt x="2793734" y="1625394"/>
                      <a:pt x="2716319" y="1675136"/>
                    </a:cubicBezTo>
                    <a:cubicBezTo>
                      <a:pt x="2638904" y="1724878"/>
                      <a:pt x="2528545" y="1780576"/>
                      <a:pt x="2160235" y="1680133"/>
                    </a:cubicBezTo>
                    <a:cubicBezTo>
                      <a:pt x="1791925" y="1579773"/>
                      <a:pt x="1594167" y="1685130"/>
                      <a:pt x="1473948" y="1725274"/>
                    </a:cubicBezTo>
                    <a:cubicBezTo>
                      <a:pt x="1353729" y="1765418"/>
                      <a:pt x="1263544" y="1735269"/>
                      <a:pt x="1213460" y="1775413"/>
                    </a:cubicBezTo>
                    <a:cubicBezTo>
                      <a:pt x="1163376" y="1815556"/>
                      <a:pt x="1143326" y="1965971"/>
                      <a:pt x="1008048" y="2006115"/>
                    </a:cubicBezTo>
                    <a:cubicBezTo>
                      <a:pt x="872771" y="2046259"/>
                      <a:pt x="637325" y="1996121"/>
                      <a:pt x="597225" y="2106392"/>
                    </a:cubicBezTo>
                    <a:cubicBezTo>
                      <a:pt x="557124" y="2216746"/>
                      <a:pt x="627258" y="2377239"/>
                      <a:pt x="587158" y="2567798"/>
                    </a:cubicBezTo>
                    <a:cubicBezTo>
                      <a:pt x="547057" y="2758357"/>
                      <a:pt x="537073" y="2953913"/>
                      <a:pt x="577174" y="3089336"/>
                    </a:cubicBezTo>
                    <a:cubicBezTo>
                      <a:pt x="609288" y="3197775"/>
                      <a:pt x="628506" y="3254743"/>
                      <a:pt x="737743" y="3334864"/>
                    </a:cubicBezTo>
                    <a:cubicBezTo>
                      <a:pt x="790240" y="3334697"/>
                      <a:pt x="822687" y="3330033"/>
                      <a:pt x="822687" y="3330033"/>
                    </a:cubicBezTo>
                    <a:cubicBezTo>
                      <a:pt x="1143326" y="3355103"/>
                      <a:pt x="983006" y="2788423"/>
                      <a:pt x="983006" y="2788423"/>
                    </a:cubicBezTo>
                    <a:lnTo>
                      <a:pt x="1058132" y="2723210"/>
                    </a:lnTo>
                    <a:lnTo>
                      <a:pt x="1183343" y="3279895"/>
                    </a:lnTo>
                    <a:cubicBezTo>
                      <a:pt x="1183343" y="3279895"/>
                      <a:pt x="1253477" y="3029120"/>
                      <a:pt x="1283511" y="2838561"/>
                    </a:cubicBezTo>
                    <a:cubicBezTo>
                      <a:pt x="1313545" y="2648002"/>
                      <a:pt x="1879613" y="1910753"/>
                      <a:pt x="1924706" y="1925827"/>
                    </a:cubicBezTo>
                    <a:cubicBezTo>
                      <a:pt x="1969798" y="1940902"/>
                      <a:pt x="2220303" y="2041179"/>
                      <a:pt x="2360572" y="2041179"/>
                    </a:cubicBezTo>
                    <a:cubicBezTo>
                      <a:pt x="2500841" y="2041179"/>
                      <a:pt x="2756337" y="1780410"/>
                      <a:pt x="2831463" y="1735269"/>
                    </a:cubicBezTo>
                    <a:cubicBezTo>
                      <a:pt x="2906590" y="1690127"/>
                      <a:pt x="3147110" y="1930825"/>
                      <a:pt x="3197195" y="1920830"/>
                    </a:cubicBezTo>
                    <a:cubicBezTo>
                      <a:pt x="3247279" y="1910836"/>
                      <a:pt x="3282388" y="1765335"/>
                      <a:pt x="3322405" y="1760338"/>
                    </a:cubicBezTo>
                    <a:cubicBezTo>
                      <a:pt x="3362506" y="1755341"/>
                      <a:pt x="3402523" y="1720194"/>
                      <a:pt x="3402523" y="1720194"/>
                    </a:cubicBezTo>
                    <a:cubicBezTo>
                      <a:pt x="3402523" y="1720194"/>
                      <a:pt x="3512758" y="1715197"/>
                      <a:pt x="3587885" y="1695125"/>
                    </a:cubicBezTo>
                    <a:cubicBezTo>
                      <a:pt x="3663011" y="1675053"/>
                      <a:pt x="3678069" y="1514560"/>
                      <a:pt x="3848373" y="1464422"/>
                    </a:cubicBezTo>
                    <a:cubicBezTo>
                      <a:pt x="4018675" y="1414284"/>
                      <a:pt x="4058776" y="1278860"/>
                      <a:pt x="4058776" y="1278860"/>
                    </a:cubicBezTo>
                    <a:cubicBezTo>
                      <a:pt x="4058776" y="1278860"/>
                      <a:pt x="4028742" y="1253791"/>
                      <a:pt x="3948541" y="1183581"/>
                    </a:cubicBezTo>
                    <a:cubicBezTo>
                      <a:pt x="3868423" y="1113370"/>
                      <a:pt x="3813263" y="982944"/>
                      <a:pt x="3758187" y="857598"/>
                    </a:cubicBezTo>
                    <a:cubicBezTo>
                      <a:pt x="3703112" y="732253"/>
                      <a:pt x="3572826" y="651965"/>
                      <a:pt x="3447616" y="677034"/>
                    </a:cubicBezTo>
                    <a:cubicBezTo>
                      <a:pt x="3322405" y="702103"/>
                      <a:pt x="3252187" y="687028"/>
                      <a:pt x="3182053" y="651965"/>
                    </a:cubicBezTo>
                    <a:cubicBezTo>
                      <a:pt x="3111918" y="616901"/>
                      <a:pt x="3101935" y="461406"/>
                      <a:pt x="2926557" y="376121"/>
                    </a:cubicBezTo>
                    <a:cubicBezTo>
                      <a:pt x="2751262" y="290836"/>
                      <a:pt x="2545850" y="566680"/>
                      <a:pt x="2385531" y="732169"/>
                    </a:cubicBezTo>
                    <a:cubicBezTo>
                      <a:pt x="2225211" y="897659"/>
                      <a:pt x="2069884" y="832446"/>
                      <a:pt x="1894589" y="752241"/>
                    </a:cubicBezTo>
                    <a:cubicBezTo>
                      <a:pt x="1719294" y="672037"/>
                      <a:pt x="1634101" y="742247"/>
                      <a:pt x="1358555" y="661959"/>
                    </a:cubicBezTo>
                    <a:cubicBezTo>
                      <a:pt x="1083008" y="581754"/>
                      <a:pt x="982840" y="20072"/>
                      <a:pt x="982840" y="20072"/>
                    </a:cubicBezTo>
                    <a:lnTo>
                      <a:pt x="552049" y="0"/>
                    </a:lnTo>
                    <a:cubicBezTo>
                      <a:pt x="552049" y="0"/>
                      <a:pt x="672268" y="431256"/>
                      <a:pt x="602133" y="441334"/>
                    </a:cubicBezTo>
                    <a:cubicBezTo>
                      <a:pt x="563197" y="446914"/>
                      <a:pt x="490400" y="282673"/>
                      <a:pt x="400798" y="121681"/>
                    </a:cubicBezTo>
                    <a:cubicBezTo>
                      <a:pt x="400798" y="121681"/>
                      <a:pt x="156284" y="-50138"/>
                      <a:pt x="46049" y="175567"/>
                    </a:cubicBezTo>
                    <a:cubicBezTo>
                      <a:pt x="-64187" y="401273"/>
                      <a:pt x="51040" y="506547"/>
                      <a:pt x="106199" y="501550"/>
                    </a:cubicBezTo>
                    <a:cubicBezTo>
                      <a:pt x="161275" y="496553"/>
                      <a:pt x="266519" y="521622"/>
                      <a:pt x="271511" y="606823"/>
                    </a:cubicBezTo>
                    <a:cubicBezTo>
                      <a:pt x="276502" y="692109"/>
                      <a:pt x="261527" y="687028"/>
                      <a:pt x="336653" y="792385"/>
                    </a:cubicBezTo>
                    <a:cubicBezTo>
                      <a:pt x="411780" y="897742"/>
                      <a:pt x="356704" y="987941"/>
                      <a:pt x="371762" y="1023088"/>
                    </a:cubicBezTo>
                    <a:cubicBezTo>
                      <a:pt x="386821" y="1058152"/>
                      <a:pt x="351712" y="1168506"/>
                      <a:pt x="512031" y="1263785"/>
                    </a:cubicBezTo>
                    <a:cubicBezTo>
                      <a:pt x="672351" y="1359065"/>
                      <a:pt x="647309" y="1429275"/>
                      <a:pt x="702385" y="1439269"/>
                    </a:cubicBezTo>
                    <a:cubicBezTo>
                      <a:pt x="757461" y="1449264"/>
                      <a:pt x="1233427" y="1509480"/>
                      <a:pt x="1373696" y="1439269"/>
                    </a:cubicBezTo>
                    <a:lnTo>
                      <a:pt x="1373696" y="1439436"/>
                    </a:lnTo>
                    <a:close/>
                  </a:path>
                </a:pathLst>
              </a:custGeom>
              <a:solidFill>
                <a:srgbClr val="FDD9C1"/>
              </a:solidFill>
              <a:ln w="6350">
                <a:solidFill>
                  <a:srgbClr val="D69E8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1" name="Freeform 1370">
                <a:extLst>
                  <a:ext uri="{FF2B5EF4-FFF2-40B4-BE49-F238E27FC236}">
                    <a16:creationId xmlns:a16="http://schemas.microsoft.com/office/drawing/2014/main" id="{0157A1E1-4200-6668-CC02-70B6FC55B512}"/>
                  </a:ext>
                </a:extLst>
              </p:cNvPr>
              <p:cNvSpPr/>
              <p:nvPr/>
            </p:nvSpPr>
            <p:spPr>
              <a:xfrm>
                <a:off x="-5098542" y="4935378"/>
                <a:ext cx="452022" cy="592810"/>
              </a:xfrm>
              <a:custGeom>
                <a:avLst/>
                <a:gdLst>
                  <a:gd name="csX0" fmla="*/ 6062 w 619884"/>
                  <a:gd name="csY0" fmla="*/ 60797 h 812955"/>
                  <a:gd name="csX1" fmla="*/ 176365 w 619884"/>
                  <a:gd name="csY1" fmla="*/ 512125 h 812955"/>
                  <a:gd name="csX2" fmla="*/ 421877 w 619884"/>
                  <a:gd name="csY2" fmla="*/ 662540 h 812955"/>
                  <a:gd name="csX3" fmla="*/ 592014 w 619884"/>
                  <a:gd name="csY3" fmla="*/ 812955 h 812955"/>
                  <a:gd name="csX4" fmla="*/ 619885 w 619884"/>
                  <a:gd name="csY4" fmla="*/ 637471 h 812955"/>
                  <a:gd name="csX5" fmla="*/ 291592 w 619884"/>
                  <a:gd name="csY5" fmla="*/ 361627 h 812955"/>
                  <a:gd name="csX6" fmla="*/ 66130 w 619884"/>
                  <a:gd name="csY6" fmla="*/ 45723 h 812955"/>
                  <a:gd name="csX7" fmla="*/ 5979 w 619884"/>
                  <a:gd name="csY7" fmla="*/ 60797 h 8129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619884" h="812955">
                    <a:moveTo>
                      <a:pt x="6062" y="60797"/>
                    </a:moveTo>
                    <a:cubicBezTo>
                      <a:pt x="6062" y="60797"/>
                      <a:pt x="46162" y="391777"/>
                      <a:pt x="176365" y="512125"/>
                    </a:cubicBezTo>
                    <a:cubicBezTo>
                      <a:pt x="306650" y="632474"/>
                      <a:pt x="346668" y="562264"/>
                      <a:pt x="421877" y="662540"/>
                    </a:cubicBezTo>
                    <a:cubicBezTo>
                      <a:pt x="497004" y="762817"/>
                      <a:pt x="592014" y="812955"/>
                      <a:pt x="592014" y="812955"/>
                    </a:cubicBezTo>
                    <a:lnTo>
                      <a:pt x="619885" y="637471"/>
                    </a:lnTo>
                    <a:cubicBezTo>
                      <a:pt x="619885" y="637471"/>
                      <a:pt x="466970" y="441832"/>
                      <a:pt x="291592" y="361627"/>
                    </a:cubicBezTo>
                    <a:cubicBezTo>
                      <a:pt x="116297" y="281423"/>
                      <a:pt x="91172" y="115933"/>
                      <a:pt x="66130" y="45723"/>
                    </a:cubicBezTo>
                    <a:cubicBezTo>
                      <a:pt x="41087" y="-24488"/>
                      <a:pt x="-19064" y="-9413"/>
                      <a:pt x="5979" y="60797"/>
                    </a:cubicBezTo>
                    <a:close/>
                  </a:path>
                </a:pathLst>
              </a:custGeom>
              <a:solidFill>
                <a:srgbClr val="EEB6A0"/>
              </a:solidFill>
              <a:ln w="6350" cap="flat">
                <a:solidFill>
                  <a:srgbClr val="D69E8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" name="Freeform 1371">
                <a:extLst>
                  <a:ext uri="{FF2B5EF4-FFF2-40B4-BE49-F238E27FC236}">
                    <a16:creationId xmlns:a16="http://schemas.microsoft.com/office/drawing/2014/main" id="{8B95D3EA-C85D-DEC1-4429-271F1861935D}"/>
                  </a:ext>
                </a:extLst>
              </p:cNvPr>
              <p:cNvSpPr/>
              <p:nvPr/>
            </p:nvSpPr>
            <p:spPr>
              <a:xfrm>
                <a:off x="-3746935" y="4324622"/>
                <a:ext cx="76662" cy="79465"/>
              </a:xfrm>
              <a:custGeom>
                <a:avLst/>
                <a:gdLst>
                  <a:gd name="csX0" fmla="*/ 57474 w 105130"/>
                  <a:gd name="csY0" fmla="*/ 108893 h 108976"/>
                  <a:gd name="csX1" fmla="*/ 105062 w 105130"/>
                  <a:gd name="csY1" fmla="*/ 56340 h 108976"/>
                  <a:gd name="csX2" fmla="*/ 65128 w 105130"/>
                  <a:gd name="csY2" fmla="*/ 3120 h 108976"/>
                  <a:gd name="csX3" fmla="*/ 2232 w 105130"/>
                  <a:gd name="csY3" fmla="*/ 17695 h 108976"/>
                  <a:gd name="csX4" fmla="*/ 57557 w 105130"/>
                  <a:gd name="csY4" fmla="*/ 108977 h 1089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5130" h="108976">
                    <a:moveTo>
                      <a:pt x="57474" y="108893"/>
                    </a:moveTo>
                    <a:cubicBezTo>
                      <a:pt x="57474" y="108893"/>
                      <a:pt x="107225" y="77994"/>
                      <a:pt x="105062" y="56340"/>
                    </a:cubicBezTo>
                    <a:cubicBezTo>
                      <a:pt x="102816" y="34685"/>
                      <a:pt x="65128" y="3120"/>
                      <a:pt x="65128" y="3120"/>
                    </a:cubicBezTo>
                    <a:cubicBezTo>
                      <a:pt x="65128" y="3120"/>
                      <a:pt x="17789" y="-10040"/>
                      <a:pt x="2232" y="17695"/>
                    </a:cubicBezTo>
                    <a:cubicBezTo>
                      <a:pt x="-13326" y="45429"/>
                      <a:pt x="57557" y="108977"/>
                      <a:pt x="57557" y="108977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3" name="Freeform 1372">
                <a:extLst>
                  <a:ext uri="{FF2B5EF4-FFF2-40B4-BE49-F238E27FC236}">
                    <a16:creationId xmlns:a16="http://schemas.microsoft.com/office/drawing/2014/main" id="{063BA6F5-6E0F-64FF-EA4D-0A67AF5CAC72}"/>
                  </a:ext>
                </a:extLst>
              </p:cNvPr>
              <p:cNvSpPr/>
              <p:nvPr/>
            </p:nvSpPr>
            <p:spPr>
              <a:xfrm>
                <a:off x="-3845144" y="4148040"/>
                <a:ext cx="119580" cy="66022"/>
              </a:xfrm>
              <a:custGeom>
                <a:avLst/>
                <a:gdLst>
                  <a:gd name="csX0" fmla="*/ 4794 w 163987"/>
                  <a:gd name="csY0" fmla="*/ 54719 h 90541"/>
                  <a:gd name="csX1" fmla="*/ 86077 w 163987"/>
                  <a:gd name="csY1" fmla="*/ 90532 h 90541"/>
                  <a:gd name="csX2" fmla="*/ 155629 w 163987"/>
                  <a:gd name="csY2" fmla="*/ 31482 h 90541"/>
                  <a:gd name="csX3" fmla="*/ 40901 w 163987"/>
                  <a:gd name="csY3" fmla="*/ 0 h 90541"/>
                  <a:gd name="csX4" fmla="*/ 4794 w 163987"/>
                  <a:gd name="csY4" fmla="*/ 54636 h 905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63987" h="90541">
                    <a:moveTo>
                      <a:pt x="4794" y="54719"/>
                    </a:moveTo>
                    <a:cubicBezTo>
                      <a:pt x="4794" y="54719"/>
                      <a:pt x="22265" y="91199"/>
                      <a:pt x="86077" y="90532"/>
                    </a:cubicBezTo>
                    <a:cubicBezTo>
                      <a:pt x="149888" y="89949"/>
                      <a:pt x="179839" y="63381"/>
                      <a:pt x="155629" y="31482"/>
                    </a:cubicBezTo>
                    <a:cubicBezTo>
                      <a:pt x="131502" y="-333"/>
                      <a:pt x="40901" y="0"/>
                      <a:pt x="40901" y="0"/>
                    </a:cubicBezTo>
                    <a:cubicBezTo>
                      <a:pt x="40901" y="0"/>
                      <a:pt x="-16671" y="28401"/>
                      <a:pt x="4794" y="54636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" name="Freeform 1373">
                <a:extLst>
                  <a:ext uri="{FF2B5EF4-FFF2-40B4-BE49-F238E27FC236}">
                    <a16:creationId xmlns:a16="http://schemas.microsoft.com/office/drawing/2014/main" id="{B0F84CC7-D598-FE53-4D4D-C67AE4D2B698}"/>
                  </a:ext>
                </a:extLst>
              </p:cNvPr>
              <p:cNvSpPr/>
              <p:nvPr/>
            </p:nvSpPr>
            <p:spPr>
              <a:xfrm>
                <a:off x="-3910332" y="4094349"/>
                <a:ext cx="72777" cy="43096"/>
              </a:xfrm>
              <a:custGeom>
                <a:avLst/>
                <a:gdLst>
                  <a:gd name="csX0" fmla="*/ 12 w 99803"/>
                  <a:gd name="csY0" fmla="*/ 32068 h 59100"/>
                  <a:gd name="csX1" fmla="*/ 43191 w 99803"/>
                  <a:gd name="csY1" fmla="*/ 59053 h 59100"/>
                  <a:gd name="csX2" fmla="*/ 96187 w 99803"/>
                  <a:gd name="csY2" fmla="*/ 17410 h 59100"/>
                  <a:gd name="csX3" fmla="*/ 12 w 99803"/>
                  <a:gd name="csY3" fmla="*/ 32068 h 591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99803" h="59100">
                    <a:moveTo>
                      <a:pt x="12" y="32068"/>
                    </a:moveTo>
                    <a:cubicBezTo>
                      <a:pt x="12" y="32068"/>
                      <a:pt x="7001" y="57804"/>
                      <a:pt x="43191" y="59053"/>
                    </a:cubicBezTo>
                    <a:cubicBezTo>
                      <a:pt x="79382" y="60302"/>
                      <a:pt x="110663" y="36483"/>
                      <a:pt x="96187" y="17410"/>
                    </a:cubicBezTo>
                    <a:cubicBezTo>
                      <a:pt x="81711" y="-1663"/>
                      <a:pt x="-1152" y="-14822"/>
                      <a:pt x="12" y="32068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" name="Freeform 1374">
                <a:extLst>
                  <a:ext uri="{FF2B5EF4-FFF2-40B4-BE49-F238E27FC236}">
                    <a16:creationId xmlns:a16="http://schemas.microsoft.com/office/drawing/2014/main" id="{083E6A5C-FB90-BBA7-75E0-97FAFB11CF98}"/>
                  </a:ext>
                </a:extLst>
              </p:cNvPr>
              <p:cNvSpPr/>
              <p:nvPr/>
            </p:nvSpPr>
            <p:spPr>
              <a:xfrm>
                <a:off x="-3887409" y="4220411"/>
                <a:ext cx="75328" cy="77484"/>
              </a:xfrm>
              <a:custGeom>
                <a:avLst/>
                <a:gdLst>
                  <a:gd name="csX0" fmla="*/ 3436 w 103302"/>
                  <a:gd name="csY0" fmla="*/ 36427 h 106258"/>
                  <a:gd name="csX1" fmla="*/ 73821 w 103302"/>
                  <a:gd name="csY1" fmla="*/ 106221 h 106258"/>
                  <a:gd name="csX2" fmla="*/ 75235 w 103302"/>
                  <a:gd name="csY2" fmla="*/ 9026 h 106258"/>
                  <a:gd name="csX3" fmla="*/ 3436 w 103302"/>
                  <a:gd name="csY3" fmla="*/ 36427 h 1062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302" h="106258">
                    <a:moveTo>
                      <a:pt x="3436" y="36427"/>
                    </a:moveTo>
                    <a:cubicBezTo>
                      <a:pt x="3436" y="36427"/>
                      <a:pt x="24735" y="98059"/>
                      <a:pt x="73821" y="106221"/>
                    </a:cubicBezTo>
                    <a:cubicBezTo>
                      <a:pt x="112174" y="108220"/>
                      <a:pt x="113589" y="29597"/>
                      <a:pt x="75235" y="9026"/>
                    </a:cubicBezTo>
                    <a:cubicBezTo>
                      <a:pt x="36881" y="-11546"/>
                      <a:pt x="-13702" y="5361"/>
                      <a:pt x="3436" y="36427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" name="Freeform 1375">
                <a:extLst>
                  <a:ext uri="{FF2B5EF4-FFF2-40B4-BE49-F238E27FC236}">
                    <a16:creationId xmlns:a16="http://schemas.microsoft.com/office/drawing/2014/main" id="{BB846C28-C45D-7BF9-0409-0545FAC0186E}"/>
                  </a:ext>
                </a:extLst>
              </p:cNvPr>
              <p:cNvSpPr/>
              <p:nvPr/>
            </p:nvSpPr>
            <p:spPr>
              <a:xfrm>
                <a:off x="-3722558" y="4108556"/>
                <a:ext cx="46400" cy="30322"/>
              </a:xfrm>
              <a:custGeom>
                <a:avLst/>
                <a:gdLst>
                  <a:gd name="csX0" fmla="*/ 0 w 63630"/>
                  <a:gd name="csY0" fmla="*/ 22581 h 41583"/>
                  <a:gd name="csX1" fmla="*/ 26789 w 63630"/>
                  <a:gd name="csY1" fmla="*/ 41404 h 41583"/>
                  <a:gd name="csX2" fmla="*/ 63229 w 63630"/>
                  <a:gd name="csY2" fmla="*/ 26412 h 41583"/>
                  <a:gd name="csX3" fmla="*/ 45342 w 63630"/>
                  <a:gd name="csY3" fmla="*/ 260 h 41583"/>
                  <a:gd name="csX4" fmla="*/ 0 w 63630"/>
                  <a:gd name="csY4" fmla="*/ 22498 h 415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3630" h="41583">
                    <a:moveTo>
                      <a:pt x="0" y="22581"/>
                    </a:moveTo>
                    <a:cubicBezTo>
                      <a:pt x="0" y="22581"/>
                      <a:pt x="3910" y="43736"/>
                      <a:pt x="26789" y="41404"/>
                    </a:cubicBezTo>
                    <a:cubicBezTo>
                      <a:pt x="49668" y="39072"/>
                      <a:pt x="66474" y="36906"/>
                      <a:pt x="63229" y="26412"/>
                    </a:cubicBezTo>
                    <a:cubicBezTo>
                      <a:pt x="59985" y="16001"/>
                      <a:pt x="53911" y="3342"/>
                      <a:pt x="45342" y="260"/>
                    </a:cubicBezTo>
                    <a:cubicBezTo>
                      <a:pt x="36773" y="-2822"/>
                      <a:pt x="0" y="22498"/>
                      <a:pt x="0" y="22498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" name="Freeform 1376">
                <a:extLst>
                  <a:ext uri="{FF2B5EF4-FFF2-40B4-BE49-F238E27FC236}">
                    <a16:creationId xmlns:a16="http://schemas.microsoft.com/office/drawing/2014/main" id="{9F17C56D-7C36-F4FE-C06F-7A68CB266812}"/>
                  </a:ext>
                </a:extLst>
              </p:cNvPr>
              <p:cNvSpPr/>
              <p:nvPr/>
            </p:nvSpPr>
            <p:spPr>
              <a:xfrm>
                <a:off x="-3786199" y="4240899"/>
                <a:ext cx="81596" cy="39499"/>
              </a:xfrm>
              <a:custGeom>
                <a:avLst/>
                <a:gdLst>
                  <a:gd name="csX0" fmla="*/ 111816 w 111898"/>
                  <a:gd name="csY0" fmla="*/ 40645 h 54167"/>
                  <a:gd name="csX1" fmla="*/ 66224 w 111898"/>
                  <a:gd name="csY1" fmla="*/ 1167 h 54167"/>
                  <a:gd name="csX2" fmla="*/ 1996 w 111898"/>
                  <a:gd name="csY2" fmla="*/ 34148 h 54167"/>
                  <a:gd name="csX3" fmla="*/ 111899 w 111898"/>
                  <a:gd name="csY3" fmla="*/ 40645 h 541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11898" h="54167">
                    <a:moveTo>
                      <a:pt x="111816" y="40645"/>
                    </a:moveTo>
                    <a:cubicBezTo>
                      <a:pt x="111816" y="40645"/>
                      <a:pt x="99170" y="-8078"/>
                      <a:pt x="66224" y="1167"/>
                    </a:cubicBezTo>
                    <a:cubicBezTo>
                      <a:pt x="33278" y="10412"/>
                      <a:pt x="-9818" y="20656"/>
                      <a:pt x="1996" y="34148"/>
                    </a:cubicBezTo>
                    <a:cubicBezTo>
                      <a:pt x="13810" y="47641"/>
                      <a:pt x="84028" y="67962"/>
                      <a:pt x="111899" y="40645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8" name="Freeform 1377">
                <a:extLst>
                  <a:ext uri="{FF2B5EF4-FFF2-40B4-BE49-F238E27FC236}">
                    <a16:creationId xmlns:a16="http://schemas.microsoft.com/office/drawing/2014/main" id="{16D0E962-9861-CDBD-FCFA-331DCA96CC1C}"/>
                  </a:ext>
                </a:extLst>
              </p:cNvPr>
              <p:cNvSpPr/>
              <p:nvPr/>
            </p:nvSpPr>
            <p:spPr>
              <a:xfrm>
                <a:off x="-4080025" y="4207606"/>
                <a:ext cx="97809" cy="91779"/>
              </a:xfrm>
              <a:custGeom>
                <a:avLst/>
                <a:gdLst>
                  <a:gd name="csX0" fmla="*/ 110674 w 134132"/>
                  <a:gd name="csY0" fmla="*/ 124778 h 125861"/>
                  <a:gd name="csX1" fmla="*/ 29475 w 134132"/>
                  <a:gd name="csY1" fmla="*/ 88799 h 125861"/>
                  <a:gd name="csX2" fmla="*/ 31971 w 134132"/>
                  <a:gd name="csY2" fmla="*/ 99 h 125861"/>
                  <a:gd name="csX3" fmla="*/ 131224 w 134132"/>
                  <a:gd name="csY3" fmla="*/ 63313 h 125861"/>
                  <a:gd name="csX4" fmla="*/ 110674 w 134132"/>
                  <a:gd name="csY4" fmla="*/ 124862 h 1258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4132" h="125861">
                    <a:moveTo>
                      <a:pt x="110674" y="124778"/>
                    </a:moveTo>
                    <a:cubicBezTo>
                      <a:pt x="110674" y="124778"/>
                      <a:pt x="70158" y="135606"/>
                      <a:pt x="29475" y="88799"/>
                    </a:cubicBezTo>
                    <a:cubicBezTo>
                      <a:pt x="-11208" y="41992"/>
                      <a:pt x="-9212" y="3097"/>
                      <a:pt x="31971" y="99"/>
                    </a:cubicBezTo>
                    <a:cubicBezTo>
                      <a:pt x="73153" y="-2899"/>
                      <a:pt x="131224" y="63313"/>
                      <a:pt x="131224" y="63313"/>
                    </a:cubicBezTo>
                    <a:cubicBezTo>
                      <a:pt x="131224" y="63313"/>
                      <a:pt x="145534" y="123529"/>
                      <a:pt x="110674" y="124862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9" name="Freeform 1378">
                <a:extLst>
                  <a:ext uri="{FF2B5EF4-FFF2-40B4-BE49-F238E27FC236}">
                    <a16:creationId xmlns:a16="http://schemas.microsoft.com/office/drawing/2014/main" id="{90439DD8-5632-8274-95D8-3F4D159FD046}"/>
                  </a:ext>
                </a:extLst>
              </p:cNvPr>
              <p:cNvSpPr/>
              <p:nvPr/>
            </p:nvSpPr>
            <p:spPr>
              <a:xfrm>
                <a:off x="-3948390" y="4245301"/>
                <a:ext cx="58530" cy="59855"/>
              </a:xfrm>
              <a:custGeom>
                <a:avLst/>
                <a:gdLst>
                  <a:gd name="csX0" fmla="*/ 68259 w 80266"/>
                  <a:gd name="csY0" fmla="*/ 79498 h 82083"/>
                  <a:gd name="csX1" fmla="*/ 18757 w 80266"/>
                  <a:gd name="csY1" fmla="*/ 65506 h 82083"/>
                  <a:gd name="csX2" fmla="*/ 18009 w 80266"/>
                  <a:gd name="csY2" fmla="*/ 43 h 82083"/>
                  <a:gd name="csX3" fmla="*/ 68259 w 80266"/>
                  <a:gd name="csY3" fmla="*/ 79498 h 820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80266" h="82083">
                    <a:moveTo>
                      <a:pt x="68259" y="79498"/>
                    </a:moveTo>
                    <a:cubicBezTo>
                      <a:pt x="68259" y="79498"/>
                      <a:pt x="43051" y="90992"/>
                      <a:pt x="18757" y="65506"/>
                    </a:cubicBezTo>
                    <a:cubicBezTo>
                      <a:pt x="-5536" y="39937"/>
                      <a:pt x="-6701" y="1876"/>
                      <a:pt x="18009" y="43"/>
                    </a:cubicBezTo>
                    <a:cubicBezTo>
                      <a:pt x="42718" y="-1706"/>
                      <a:pt x="106696" y="50015"/>
                      <a:pt x="68259" y="79498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0" name="Freeform 1379">
                <a:extLst>
                  <a:ext uri="{FF2B5EF4-FFF2-40B4-BE49-F238E27FC236}">
                    <a16:creationId xmlns:a16="http://schemas.microsoft.com/office/drawing/2014/main" id="{7E04C9A9-6688-20C6-C766-1BFBD1794691}"/>
                  </a:ext>
                </a:extLst>
              </p:cNvPr>
              <p:cNvSpPr/>
              <p:nvPr/>
            </p:nvSpPr>
            <p:spPr>
              <a:xfrm>
                <a:off x="-3991895" y="4161797"/>
                <a:ext cx="92371" cy="59568"/>
              </a:xfrm>
              <a:custGeom>
                <a:avLst/>
                <a:gdLst>
                  <a:gd name="csX0" fmla="*/ 107704 w 126674"/>
                  <a:gd name="csY0" fmla="*/ 72498 h 81688"/>
                  <a:gd name="csX1" fmla="*/ 6288 w 126674"/>
                  <a:gd name="csY1" fmla="*/ 66335 h 81688"/>
                  <a:gd name="csX2" fmla="*/ 83328 w 126674"/>
                  <a:gd name="csY2" fmla="*/ 2538 h 81688"/>
                  <a:gd name="csX3" fmla="*/ 107704 w 126674"/>
                  <a:gd name="csY3" fmla="*/ 72498 h 816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26674" h="81688">
                    <a:moveTo>
                      <a:pt x="107704" y="72498"/>
                    </a:moveTo>
                    <a:cubicBezTo>
                      <a:pt x="107704" y="72498"/>
                      <a:pt x="44475" y="96818"/>
                      <a:pt x="6288" y="66335"/>
                    </a:cubicBezTo>
                    <a:cubicBezTo>
                      <a:pt x="-20002" y="39767"/>
                      <a:pt x="42062" y="-12037"/>
                      <a:pt x="83328" y="2538"/>
                    </a:cubicBezTo>
                    <a:cubicBezTo>
                      <a:pt x="124593" y="17113"/>
                      <a:pt x="143645" y="64919"/>
                      <a:pt x="107704" y="72498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1" name="Freeform 1380">
                <a:extLst>
                  <a:ext uri="{FF2B5EF4-FFF2-40B4-BE49-F238E27FC236}">
                    <a16:creationId xmlns:a16="http://schemas.microsoft.com/office/drawing/2014/main" id="{9AE760A2-1DB5-1EF5-0229-4366596FB77F}"/>
                  </a:ext>
                </a:extLst>
              </p:cNvPr>
              <p:cNvSpPr/>
              <p:nvPr/>
            </p:nvSpPr>
            <p:spPr>
              <a:xfrm>
                <a:off x="-4061025" y="4135465"/>
                <a:ext cx="35374" cy="38232"/>
              </a:xfrm>
              <a:custGeom>
                <a:avLst/>
                <a:gdLst>
                  <a:gd name="csX0" fmla="*/ 48509 w 48509"/>
                  <a:gd name="csY0" fmla="*/ 49226 h 52429"/>
                  <a:gd name="csX1" fmla="*/ 16063 w 48509"/>
                  <a:gd name="csY1" fmla="*/ 41897 h 52429"/>
                  <a:gd name="csX2" fmla="*/ 4582 w 48509"/>
                  <a:gd name="csY2" fmla="*/ 5751 h 52429"/>
                  <a:gd name="csX3" fmla="*/ 37028 w 48509"/>
                  <a:gd name="csY3" fmla="*/ 1920 h 52429"/>
                  <a:gd name="csX4" fmla="*/ 48426 w 48509"/>
                  <a:gd name="csY4" fmla="*/ 49310 h 524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8509" h="52429">
                    <a:moveTo>
                      <a:pt x="48509" y="49226"/>
                    </a:moveTo>
                    <a:cubicBezTo>
                      <a:pt x="48509" y="49226"/>
                      <a:pt x="28958" y="60053"/>
                      <a:pt x="16063" y="41897"/>
                    </a:cubicBezTo>
                    <a:cubicBezTo>
                      <a:pt x="3167" y="23741"/>
                      <a:pt x="-5901" y="10165"/>
                      <a:pt x="4582" y="5751"/>
                    </a:cubicBezTo>
                    <a:cubicBezTo>
                      <a:pt x="15064" y="1337"/>
                      <a:pt x="29125" y="-2411"/>
                      <a:pt x="37028" y="1920"/>
                    </a:cubicBezTo>
                    <a:cubicBezTo>
                      <a:pt x="45015" y="6167"/>
                      <a:pt x="48426" y="49310"/>
                      <a:pt x="48426" y="49310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2" name="Freeform 1381">
                <a:extLst>
                  <a:ext uri="{FF2B5EF4-FFF2-40B4-BE49-F238E27FC236}">
                    <a16:creationId xmlns:a16="http://schemas.microsoft.com/office/drawing/2014/main" id="{1912E13B-118D-9AC9-6221-70C0EFBC12FF}"/>
                  </a:ext>
                </a:extLst>
              </p:cNvPr>
              <p:cNvSpPr/>
              <p:nvPr/>
            </p:nvSpPr>
            <p:spPr>
              <a:xfrm>
                <a:off x="-3998893" y="4054619"/>
                <a:ext cx="64961" cy="53131"/>
              </a:xfrm>
              <a:custGeom>
                <a:avLst/>
                <a:gdLst>
                  <a:gd name="csX0" fmla="*/ 6566 w 89086"/>
                  <a:gd name="csY0" fmla="*/ 65565 h 72861"/>
                  <a:gd name="csX1" fmla="*/ 58231 w 89086"/>
                  <a:gd name="csY1" fmla="*/ 64150 h 72861"/>
                  <a:gd name="csX2" fmla="*/ 76617 w 89086"/>
                  <a:gd name="csY2" fmla="*/ 1102 h 72861"/>
                  <a:gd name="csX3" fmla="*/ 6566 w 89086"/>
                  <a:gd name="csY3" fmla="*/ 65565 h 728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89086" h="72861">
                    <a:moveTo>
                      <a:pt x="6566" y="65565"/>
                    </a:moveTo>
                    <a:cubicBezTo>
                      <a:pt x="6566" y="65565"/>
                      <a:pt x="27781" y="82889"/>
                      <a:pt x="58231" y="64150"/>
                    </a:cubicBezTo>
                    <a:cubicBezTo>
                      <a:pt x="88598" y="45410"/>
                      <a:pt x="99995" y="8848"/>
                      <a:pt x="76617" y="1102"/>
                    </a:cubicBezTo>
                    <a:cubicBezTo>
                      <a:pt x="53239" y="-6644"/>
                      <a:pt x="-22553" y="27670"/>
                      <a:pt x="6566" y="65565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3" name="Freeform 1382">
                <a:extLst>
                  <a:ext uri="{FF2B5EF4-FFF2-40B4-BE49-F238E27FC236}">
                    <a16:creationId xmlns:a16="http://schemas.microsoft.com/office/drawing/2014/main" id="{5E823CB5-03B4-8054-E371-6E8E1D965A74}"/>
                  </a:ext>
                </a:extLst>
              </p:cNvPr>
              <p:cNvSpPr/>
              <p:nvPr/>
            </p:nvSpPr>
            <p:spPr>
              <a:xfrm>
                <a:off x="-4133681" y="4041799"/>
                <a:ext cx="70927" cy="45002"/>
              </a:xfrm>
              <a:custGeom>
                <a:avLst/>
                <a:gdLst>
                  <a:gd name="csX0" fmla="*/ 95733 w 97266"/>
                  <a:gd name="csY0" fmla="*/ 44668 h 61713"/>
                  <a:gd name="csX1" fmla="*/ 46731 w 97266"/>
                  <a:gd name="csY1" fmla="*/ 60159 h 61713"/>
                  <a:gd name="csX2" fmla="*/ 6796 w 97266"/>
                  <a:gd name="csY2" fmla="*/ 6939 h 61713"/>
                  <a:gd name="csX3" fmla="*/ 95733 w 97266"/>
                  <a:gd name="csY3" fmla="*/ 44751 h 617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97266" h="61713">
                    <a:moveTo>
                      <a:pt x="95733" y="44668"/>
                    </a:moveTo>
                    <a:cubicBezTo>
                      <a:pt x="95733" y="44668"/>
                      <a:pt x="82006" y="67821"/>
                      <a:pt x="46731" y="60159"/>
                    </a:cubicBezTo>
                    <a:cubicBezTo>
                      <a:pt x="11455" y="52496"/>
                      <a:pt x="-12339" y="21847"/>
                      <a:pt x="6796" y="6939"/>
                    </a:cubicBezTo>
                    <a:cubicBezTo>
                      <a:pt x="26015" y="-7969"/>
                      <a:pt x="109544" y="-390"/>
                      <a:pt x="95733" y="44751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4" name="Freeform 1383">
                <a:extLst>
                  <a:ext uri="{FF2B5EF4-FFF2-40B4-BE49-F238E27FC236}">
                    <a16:creationId xmlns:a16="http://schemas.microsoft.com/office/drawing/2014/main" id="{906E6D80-6222-1CE0-4DB4-7F7B2C8D6F99}"/>
                  </a:ext>
                </a:extLst>
              </p:cNvPr>
              <p:cNvSpPr/>
              <p:nvPr/>
            </p:nvSpPr>
            <p:spPr>
              <a:xfrm>
                <a:off x="-4550557" y="5046511"/>
                <a:ext cx="270645" cy="126894"/>
              </a:xfrm>
              <a:custGeom>
                <a:avLst/>
                <a:gdLst>
                  <a:gd name="csX0" fmla="*/ 21733 w 371150"/>
                  <a:gd name="csY0" fmla="*/ 171246 h 174018"/>
                  <a:gd name="csX1" fmla="*/ 259675 w 371150"/>
                  <a:gd name="csY1" fmla="*/ 146176 h 174018"/>
                  <a:gd name="csX2" fmla="*/ 360509 w 371150"/>
                  <a:gd name="csY2" fmla="*/ 675 h 174018"/>
                  <a:gd name="csX3" fmla="*/ 117991 w 371150"/>
                  <a:gd name="csY3" fmla="*/ 45817 h 174018"/>
                  <a:gd name="csX4" fmla="*/ 21733 w 371150"/>
                  <a:gd name="csY4" fmla="*/ 171246 h 1740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71150" h="174018">
                    <a:moveTo>
                      <a:pt x="21733" y="171246"/>
                    </a:moveTo>
                    <a:cubicBezTo>
                      <a:pt x="21733" y="171246"/>
                      <a:pt x="164498" y="186321"/>
                      <a:pt x="259675" y="146176"/>
                    </a:cubicBezTo>
                    <a:cubicBezTo>
                      <a:pt x="354851" y="106033"/>
                      <a:pt x="391208" y="8171"/>
                      <a:pt x="360509" y="675"/>
                    </a:cubicBezTo>
                    <a:cubicBezTo>
                      <a:pt x="329809" y="-6820"/>
                      <a:pt x="199025" y="50647"/>
                      <a:pt x="117991" y="45817"/>
                    </a:cubicBezTo>
                    <a:cubicBezTo>
                      <a:pt x="36958" y="40986"/>
                      <a:pt x="-38418" y="93456"/>
                      <a:pt x="21733" y="171246"/>
                    </a:cubicBezTo>
                    <a:close/>
                  </a:path>
                </a:pathLst>
              </a:custGeom>
              <a:solidFill>
                <a:srgbClr val="EEB6A0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5" name="Freeform 1384">
                <a:extLst>
                  <a:ext uri="{FF2B5EF4-FFF2-40B4-BE49-F238E27FC236}">
                    <a16:creationId xmlns:a16="http://schemas.microsoft.com/office/drawing/2014/main" id="{94A430C4-8BA6-7CF1-6BF6-CF665F6C89C1}"/>
                  </a:ext>
                </a:extLst>
              </p:cNvPr>
              <p:cNvSpPr/>
              <p:nvPr/>
            </p:nvSpPr>
            <p:spPr>
              <a:xfrm>
                <a:off x="-4241215" y="4867648"/>
                <a:ext cx="151942" cy="181517"/>
              </a:xfrm>
              <a:custGeom>
                <a:avLst/>
                <a:gdLst>
                  <a:gd name="csX0" fmla="*/ 123480 w 208367"/>
                  <a:gd name="csY0" fmla="*/ 10346 h 248926"/>
                  <a:gd name="csX1" fmla="*/ 23312 w 208367"/>
                  <a:gd name="csY1" fmla="*/ 183331 h 248926"/>
                  <a:gd name="csX2" fmla="*/ 48354 w 208367"/>
                  <a:gd name="csY2" fmla="*/ 248544 h 248926"/>
                  <a:gd name="csX3" fmla="*/ 203682 w 208367"/>
                  <a:gd name="csY3" fmla="*/ 100628 h 248926"/>
                  <a:gd name="csX4" fmla="*/ 123563 w 208367"/>
                  <a:gd name="csY4" fmla="*/ 10346 h 2489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8367" h="248926">
                    <a:moveTo>
                      <a:pt x="123480" y="10346"/>
                    </a:moveTo>
                    <a:cubicBezTo>
                      <a:pt x="123480" y="10346"/>
                      <a:pt x="60833" y="158262"/>
                      <a:pt x="23312" y="183331"/>
                    </a:cubicBezTo>
                    <a:cubicBezTo>
                      <a:pt x="-14293" y="208400"/>
                      <a:pt x="-6722" y="253541"/>
                      <a:pt x="48354" y="248544"/>
                    </a:cubicBezTo>
                    <a:cubicBezTo>
                      <a:pt x="103430" y="243547"/>
                      <a:pt x="183631" y="155763"/>
                      <a:pt x="203682" y="100628"/>
                    </a:cubicBezTo>
                    <a:cubicBezTo>
                      <a:pt x="223732" y="45492"/>
                      <a:pt x="176143" y="-27216"/>
                      <a:pt x="123563" y="10346"/>
                    </a:cubicBezTo>
                    <a:close/>
                  </a:path>
                </a:pathLst>
              </a:custGeom>
              <a:solidFill>
                <a:srgbClr val="EEB6A0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6" name="Freeform 1385">
                <a:extLst>
                  <a:ext uri="{FF2B5EF4-FFF2-40B4-BE49-F238E27FC236}">
                    <a16:creationId xmlns:a16="http://schemas.microsoft.com/office/drawing/2014/main" id="{C0D68EE1-127B-1347-5401-D37D99FDDF97}"/>
                  </a:ext>
                </a:extLst>
              </p:cNvPr>
              <p:cNvSpPr/>
              <p:nvPr/>
            </p:nvSpPr>
            <p:spPr>
              <a:xfrm>
                <a:off x="-4066059" y="4831177"/>
                <a:ext cx="163123" cy="58934"/>
              </a:xfrm>
              <a:custGeom>
                <a:avLst/>
                <a:gdLst>
                  <a:gd name="csX0" fmla="*/ 13565 w 223700"/>
                  <a:gd name="csY0" fmla="*/ 17717 h 80819"/>
                  <a:gd name="csX1" fmla="*/ 21053 w 223700"/>
                  <a:gd name="csY1" fmla="*/ 70354 h 80819"/>
                  <a:gd name="csX2" fmla="*/ 221722 w 223700"/>
                  <a:gd name="csY2" fmla="*/ 19133 h 80819"/>
                  <a:gd name="csX3" fmla="*/ 13565 w 223700"/>
                  <a:gd name="csY3" fmla="*/ 17717 h 808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23700" h="80819">
                    <a:moveTo>
                      <a:pt x="13565" y="17717"/>
                    </a:moveTo>
                    <a:cubicBezTo>
                      <a:pt x="13565" y="17717"/>
                      <a:pt x="-21461" y="35291"/>
                      <a:pt x="21053" y="70354"/>
                    </a:cubicBezTo>
                    <a:cubicBezTo>
                      <a:pt x="63649" y="105417"/>
                      <a:pt x="244518" y="43119"/>
                      <a:pt x="221722" y="19133"/>
                    </a:cubicBezTo>
                    <a:cubicBezTo>
                      <a:pt x="198926" y="-4853"/>
                      <a:pt x="58657" y="-7352"/>
                      <a:pt x="13565" y="17717"/>
                    </a:cubicBezTo>
                    <a:close/>
                  </a:path>
                </a:pathLst>
              </a:custGeom>
              <a:solidFill>
                <a:srgbClr val="EEB6A0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7" name="Freeform 1386">
                <a:extLst>
                  <a:ext uri="{FF2B5EF4-FFF2-40B4-BE49-F238E27FC236}">
                    <a16:creationId xmlns:a16="http://schemas.microsoft.com/office/drawing/2014/main" id="{F46B4138-E988-9073-C20F-9DBAD113FC96}"/>
                  </a:ext>
                </a:extLst>
              </p:cNvPr>
              <p:cNvSpPr/>
              <p:nvPr/>
            </p:nvSpPr>
            <p:spPr>
              <a:xfrm>
                <a:off x="-4538152" y="4416234"/>
                <a:ext cx="338355" cy="132040"/>
              </a:xfrm>
              <a:custGeom>
                <a:avLst/>
                <a:gdLst>
                  <a:gd name="csX0" fmla="*/ 12210 w 464006"/>
                  <a:gd name="csY0" fmla="*/ 0 h 181075"/>
                  <a:gd name="csX1" fmla="*/ 37252 w 464006"/>
                  <a:gd name="csY1" fmla="*/ 120349 h 181075"/>
                  <a:gd name="csX2" fmla="*/ 463051 w 464006"/>
                  <a:gd name="csY2" fmla="*/ 155495 h 181075"/>
                  <a:gd name="csX3" fmla="*/ 12210 w 464006"/>
                  <a:gd name="csY3" fmla="*/ 0 h 1810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464006" h="181075">
                    <a:moveTo>
                      <a:pt x="12210" y="0"/>
                    </a:moveTo>
                    <a:cubicBezTo>
                      <a:pt x="12210" y="0"/>
                      <a:pt x="-27890" y="85285"/>
                      <a:pt x="37252" y="120349"/>
                    </a:cubicBezTo>
                    <a:cubicBezTo>
                      <a:pt x="102395" y="155495"/>
                      <a:pt x="438009" y="215628"/>
                      <a:pt x="463051" y="155495"/>
                    </a:cubicBezTo>
                    <a:cubicBezTo>
                      <a:pt x="488093" y="95279"/>
                      <a:pt x="12210" y="0"/>
                      <a:pt x="12210" y="0"/>
                    </a:cubicBezTo>
                    <a:close/>
                  </a:path>
                </a:pathLst>
              </a:custGeom>
              <a:solidFill>
                <a:srgbClr val="EEB6A0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8" name="Freeform 1387">
                <a:extLst>
                  <a:ext uri="{FF2B5EF4-FFF2-40B4-BE49-F238E27FC236}">
                    <a16:creationId xmlns:a16="http://schemas.microsoft.com/office/drawing/2014/main" id="{478B5AE6-5137-6C47-E277-30F91D071529}"/>
                  </a:ext>
                </a:extLst>
              </p:cNvPr>
              <p:cNvSpPr/>
              <p:nvPr/>
            </p:nvSpPr>
            <p:spPr>
              <a:xfrm>
                <a:off x="-4702262" y="4028060"/>
                <a:ext cx="222160" cy="316933"/>
              </a:xfrm>
              <a:custGeom>
                <a:avLst/>
                <a:gdLst>
                  <a:gd name="csX0" fmla="*/ 15213 w 304661"/>
                  <a:gd name="csY0" fmla="*/ 17451 h 434629"/>
                  <a:gd name="csX1" fmla="*/ 31852 w 304661"/>
                  <a:gd name="csY1" fmla="*/ 346765 h 434629"/>
                  <a:gd name="csX2" fmla="*/ 304071 w 304661"/>
                  <a:gd name="csY2" fmla="*/ 390740 h 434629"/>
                  <a:gd name="csX3" fmla="*/ 176448 w 304661"/>
                  <a:gd name="csY3" fmla="*/ 171864 h 434629"/>
                  <a:gd name="csX4" fmla="*/ 15296 w 304661"/>
                  <a:gd name="csY4" fmla="*/ 17451 h 4346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04661" h="434629">
                    <a:moveTo>
                      <a:pt x="15213" y="17451"/>
                    </a:moveTo>
                    <a:cubicBezTo>
                      <a:pt x="15213" y="17451"/>
                      <a:pt x="-28299" y="271557"/>
                      <a:pt x="31852" y="346765"/>
                    </a:cubicBezTo>
                    <a:cubicBezTo>
                      <a:pt x="92003" y="421972"/>
                      <a:pt x="293339" y="477025"/>
                      <a:pt x="304071" y="390740"/>
                    </a:cubicBezTo>
                    <a:cubicBezTo>
                      <a:pt x="314803" y="304456"/>
                      <a:pt x="175699" y="262729"/>
                      <a:pt x="176448" y="171864"/>
                    </a:cubicBezTo>
                    <a:cubicBezTo>
                      <a:pt x="177196" y="80915"/>
                      <a:pt x="104566" y="-46929"/>
                      <a:pt x="15296" y="17451"/>
                    </a:cubicBezTo>
                    <a:close/>
                  </a:path>
                </a:pathLst>
              </a:custGeom>
              <a:solidFill>
                <a:srgbClr val="EEB6A0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9" name="Freeform 1388">
                <a:extLst>
                  <a:ext uri="{FF2B5EF4-FFF2-40B4-BE49-F238E27FC236}">
                    <a16:creationId xmlns:a16="http://schemas.microsoft.com/office/drawing/2014/main" id="{67E826AE-F187-7CD0-56AB-40338151E433}"/>
                  </a:ext>
                </a:extLst>
              </p:cNvPr>
              <p:cNvSpPr/>
              <p:nvPr/>
            </p:nvSpPr>
            <p:spPr>
              <a:xfrm>
                <a:off x="-4829080" y="3820144"/>
                <a:ext cx="96386" cy="144107"/>
              </a:xfrm>
              <a:custGeom>
                <a:avLst/>
                <a:gdLst>
                  <a:gd name="csX0" fmla="*/ 22898 w 132180"/>
                  <a:gd name="csY0" fmla="*/ 0 h 197622"/>
                  <a:gd name="csX1" fmla="*/ 15410 w 132180"/>
                  <a:gd name="csY1" fmla="*/ 122847 h 197622"/>
                  <a:gd name="csX2" fmla="*/ 128141 w 132180"/>
                  <a:gd name="csY2" fmla="*/ 185562 h 197622"/>
                  <a:gd name="csX3" fmla="*/ 22898 w 132180"/>
                  <a:gd name="csY3" fmla="*/ 0 h 1976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32180" h="197622">
                    <a:moveTo>
                      <a:pt x="22898" y="0"/>
                    </a:moveTo>
                    <a:cubicBezTo>
                      <a:pt x="22898" y="0"/>
                      <a:pt x="-23193" y="65130"/>
                      <a:pt x="15410" y="122847"/>
                    </a:cubicBezTo>
                    <a:cubicBezTo>
                      <a:pt x="53930" y="180565"/>
                      <a:pt x="108091" y="218127"/>
                      <a:pt x="128141" y="185562"/>
                    </a:cubicBezTo>
                    <a:cubicBezTo>
                      <a:pt x="148191" y="152997"/>
                      <a:pt x="90536" y="15075"/>
                      <a:pt x="22898" y="0"/>
                    </a:cubicBezTo>
                    <a:close/>
                  </a:path>
                </a:pathLst>
              </a:custGeom>
              <a:solidFill>
                <a:srgbClr val="EEB6A0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0" name="Freeform 1389">
                <a:extLst>
                  <a:ext uri="{FF2B5EF4-FFF2-40B4-BE49-F238E27FC236}">
                    <a16:creationId xmlns:a16="http://schemas.microsoft.com/office/drawing/2014/main" id="{4730ACB8-113A-94FE-6CEE-BA14B6AFF653}"/>
                  </a:ext>
                </a:extLst>
              </p:cNvPr>
              <p:cNvSpPr/>
              <p:nvPr/>
            </p:nvSpPr>
            <p:spPr>
              <a:xfrm>
                <a:off x="-4550835" y="3535222"/>
                <a:ext cx="676890" cy="969640"/>
              </a:xfrm>
              <a:custGeom>
                <a:avLst/>
                <a:gdLst>
                  <a:gd name="csX0" fmla="*/ 0 w 928259"/>
                  <a:gd name="csY0" fmla="*/ 0 h 1329724"/>
                  <a:gd name="csX1" fmla="*/ 147416 w 928259"/>
                  <a:gd name="csY1" fmla="*/ 7147 h 1329724"/>
                  <a:gd name="csX2" fmla="*/ 145306 w 928259"/>
                  <a:gd name="csY2" fmla="*/ 62395 h 1329724"/>
                  <a:gd name="csX3" fmla="*/ 352488 w 928259"/>
                  <a:gd name="csY3" fmla="*/ 776763 h 1329724"/>
                  <a:gd name="csX4" fmla="*/ 918331 w 928259"/>
                  <a:gd name="csY4" fmla="*/ 1305841 h 1329724"/>
                  <a:gd name="csX5" fmla="*/ 928259 w 928259"/>
                  <a:gd name="csY5" fmla="*/ 1313006 h 1329724"/>
                  <a:gd name="csX6" fmla="*/ 878107 w 928259"/>
                  <a:gd name="csY6" fmla="*/ 1329724 h 1329724"/>
                  <a:gd name="csX7" fmla="*/ 867361 w 928259"/>
                  <a:gd name="csY7" fmla="*/ 1323547 h 1329724"/>
                  <a:gd name="csX8" fmla="*/ 147243 w 928259"/>
                  <a:gd name="csY8" fmla="*/ 740700 h 1329724"/>
                  <a:gd name="csX9" fmla="*/ 82 w 928259"/>
                  <a:gd name="csY9" fmla="*/ 2821 h 13297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928259" h="1329724">
                    <a:moveTo>
                      <a:pt x="0" y="0"/>
                    </a:moveTo>
                    <a:lnTo>
                      <a:pt x="147416" y="7147"/>
                    </a:lnTo>
                    <a:lnTo>
                      <a:pt x="145306" y="62395"/>
                    </a:lnTo>
                    <a:cubicBezTo>
                      <a:pt x="157921" y="266780"/>
                      <a:pt x="296799" y="628899"/>
                      <a:pt x="352488" y="776763"/>
                    </a:cubicBezTo>
                    <a:cubicBezTo>
                      <a:pt x="430381" y="983437"/>
                      <a:pt x="819307" y="1236534"/>
                      <a:pt x="918331" y="1305841"/>
                    </a:cubicBezTo>
                    <a:lnTo>
                      <a:pt x="928259" y="1313006"/>
                    </a:lnTo>
                    <a:lnTo>
                      <a:pt x="878107" y="1329724"/>
                    </a:lnTo>
                    <a:lnTo>
                      <a:pt x="867361" y="1323547"/>
                    </a:lnTo>
                    <a:cubicBezTo>
                      <a:pt x="749419" y="1255155"/>
                      <a:pt x="269979" y="967415"/>
                      <a:pt x="147243" y="740700"/>
                    </a:cubicBezTo>
                    <a:cubicBezTo>
                      <a:pt x="24508" y="513984"/>
                      <a:pt x="3433" y="102220"/>
                      <a:pt x="82" y="2821"/>
                    </a:cubicBezTo>
                    <a:close/>
                  </a:path>
                </a:pathLst>
              </a:custGeom>
              <a:solidFill>
                <a:srgbClr val="EEB6A0"/>
              </a:solidFill>
              <a:ln w="6350" cap="flat">
                <a:solidFill>
                  <a:srgbClr val="D69E8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1" name="Freeform 1390">
                <a:extLst>
                  <a:ext uri="{FF2B5EF4-FFF2-40B4-BE49-F238E27FC236}">
                    <a16:creationId xmlns:a16="http://schemas.microsoft.com/office/drawing/2014/main" id="{3B92039E-DFC4-E408-AEF9-F95596343C60}"/>
                  </a:ext>
                </a:extLst>
              </p:cNvPr>
              <p:cNvSpPr/>
              <p:nvPr/>
            </p:nvSpPr>
            <p:spPr>
              <a:xfrm>
                <a:off x="-3394471" y="4819782"/>
                <a:ext cx="84400" cy="61538"/>
              </a:xfrm>
              <a:custGeom>
                <a:avLst/>
                <a:gdLst>
                  <a:gd name="csX0" fmla="*/ 12231 w 115742"/>
                  <a:gd name="csY0" fmla="*/ 4525 h 84391"/>
                  <a:gd name="csX1" fmla="*/ 80368 w 115742"/>
                  <a:gd name="csY1" fmla="*/ 16019 h 84391"/>
                  <a:gd name="csX2" fmla="*/ 97008 w 115742"/>
                  <a:gd name="csY2" fmla="*/ 82731 h 84391"/>
                  <a:gd name="csX3" fmla="*/ 9652 w 115742"/>
                  <a:gd name="csY3" fmla="*/ 54330 h 84391"/>
                  <a:gd name="csX4" fmla="*/ 12148 w 115742"/>
                  <a:gd name="csY4" fmla="*/ 4525 h 843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5742" h="84391">
                    <a:moveTo>
                      <a:pt x="12231" y="4525"/>
                    </a:moveTo>
                    <a:cubicBezTo>
                      <a:pt x="12231" y="4525"/>
                      <a:pt x="40268" y="-11216"/>
                      <a:pt x="80368" y="16019"/>
                    </a:cubicBezTo>
                    <a:cubicBezTo>
                      <a:pt x="120469" y="43253"/>
                      <a:pt x="127125" y="72737"/>
                      <a:pt x="97008" y="82731"/>
                    </a:cubicBezTo>
                    <a:cubicBezTo>
                      <a:pt x="66891" y="92725"/>
                      <a:pt x="9652" y="54330"/>
                      <a:pt x="9652" y="54330"/>
                    </a:cubicBezTo>
                    <a:cubicBezTo>
                      <a:pt x="9652" y="54330"/>
                      <a:pt x="-13643" y="12104"/>
                      <a:pt x="12148" y="4525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2" name="Freeform 1391">
                <a:extLst>
                  <a:ext uri="{FF2B5EF4-FFF2-40B4-BE49-F238E27FC236}">
                    <a16:creationId xmlns:a16="http://schemas.microsoft.com/office/drawing/2014/main" id="{8CA9D544-F5A5-C96B-6CBE-2EEE69C90CC1}"/>
                  </a:ext>
                </a:extLst>
              </p:cNvPr>
              <p:cNvSpPr/>
              <p:nvPr/>
            </p:nvSpPr>
            <p:spPr>
              <a:xfrm>
                <a:off x="-3304247" y="4809912"/>
                <a:ext cx="50200" cy="41062"/>
              </a:xfrm>
              <a:custGeom>
                <a:avLst/>
                <a:gdLst>
                  <a:gd name="csX0" fmla="*/ 5058 w 68842"/>
                  <a:gd name="csY0" fmla="*/ 5651 h 56311"/>
                  <a:gd name="csX1" fmla="*/ 44992 w 68842"/>
                  <a:gd name="csY1" fmla="*/ 6734 h 56311"/>
                  <a:gd name="csX2" fmla="*/ 59219 w 68842"/>
                  <a:gd name="csY2" fmla="*/ 55456 h 56311"/>
                  <a:gd name="csX3" fmla="*/ 5058 w 68842"/>
                  <a:gd name="csY3" fmla="*/ 5651 h 563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8842" h="56311">
                    <a:moveTo>
                      <a:pt x="5058" y="5651"/>
                    </a:moveTo>
                    <a:cubicBezTo>
                      <a:pt x="5058" y="5651"/>
                      <a:pt x="21448" y="-7758"/>
                      <a:pt x="44992" y="6734"/>
                    </a:cubicBezTo>
                    <a:cubicBezTo>
                      <a:pt x="68454" y="21226"/>
                      <a:pt x="77273" y="49460"/>
                      <a:pt x="59219" y="55456"/>
                    </a:cubicBezTo>
                    <a:cubicBezTo>
                      <a:pt x="41166" y="61453"/>
                      <a:pt x="-17405" y="34968"/>
                      <a:pt x="5058" y="5651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3" name="Freeform 1392">
                <a:extLst>
                  <a:ext uri="{FF2B5EF4-FFF2-40B4-BE49-F238E27FC236}">
                    <a16:creationId xmlns:a16="http://schemas.microsoft.com/office/drawing/2014/main" id="{4742F5DB-7592-7A0D-E3D5-776BE1826FDA}"/>
                  </a:ext>
                </a:extLst>
              </p:cNvPr>
              <p:cNvSpPr/>
              <p:nvPr/>
            </p:nvSpPr>
            <p:spPr>
              <a:xfrm>
                <a:off x="-3164689" y="4793642"/>
                <a:ext cx="56081" cy="40787"/>
              </a:xfrm>
              <a:custGeom>
                <a:avLst/>
                <a:gdLst>
                  <a:gd name="csX0" fmla="*/ 76908 w 76907"/>
                  <a:gd name="csY0" fmla="*/ 42624 h 55934"/>
                  <a:gd name="csX1" fmla="*/ 29652 w 76907"/>
                  <a:gd name="csY1" fmla="*/ 48454 h 55934"/>
                  <a:gd name="csX2" fmla="*/ 4277 w 76907"/>
                  <a:gd name="csY2" fmla="*/ 481 h 55934"/>
                  <a:gd name="csX3" fmla="*/ 76908 w 76907"/>
                  <a:gd name="csY3" fmla="*/ 42624 h 559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6907" h="55934">
                    <a:moveTo>
                      <a:pt x="76908" y="42624"/>
                    </a:moveTo>
                    <a:cubicBezTo>
                      <a:pt x="76908" y="42624"/>
                      <a:pt x="46291" y="68193"/>
                      <a:pt x="29652" y="48454"/>
                    </a:cubicBezTo>
                    <a:cubicBezTo>
                      <a:pt x="13096" y="28715"/>
                      <a:pt x="-9533" y="4062"/>
                      <a:pt x="4277" y="481"/>
                    </a:cubicBezTo>
                    <a:cubicBezTo>
                      <a:pt x="18005" y="-3100"/>
                      <a:pt x="71999" y="13557"/>
                      <a:pt x="76908" y="42624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4" name="Freeform 1393">
                <a:extLst>
                  <a:ext uri="{FF2B5EF4-FFF2-40B4-BE49-F238E27FC236}">
                    <a16:creationId xmlns:a16="http://schemas.microsoft.com/office/drawing/2014/main" id="{05580F32-B0A3-E3AE-ABA4-8E558A3AAE2C}"/>
                  </a:ext>
                </a:extLst>
              </p:cNvPr>
              <p:cNvSpPr/>
              <p:nvPr/>
            </p:nvSpPr>
            <p:spPr>
              <a:xfrm>
                <a:off x="-3416324" y="4900979"/>
                <a:ext cx="91741" cy="51003"/>
              </a:xfrm>
              <a:custGeom>
                <a:avLst/>
                <a:gdLst>
                  <a:gd name="csX0" fmla="*/ 119072 w 125810"/>
                  <a:gd name="csY0" fmla="*/ 15025 h 69944"/>
                  <a:gd name="csX1" fmla="*/ 50935 w 125810"/>
                  <a:gd name="csY1" fmla="*/ 3614 h 69944"/>
                  <a:gd name="csX2" fmla="*/ 11333 w 125810"/>
                  <a:gd name="csY2" fmla="*/ 60915 h 69944"/>
                  <a:gd name="csX3" fmla="*/ 103598 w 125810"/>
                  <a:gd name="csY3" fmla="*/ 62664 h 69944"/>
                  <a:gd name="csX4" fmla="*/ 119072 w 125810"/>
                  <a:gd name="csY4" fmla="*/ 15025 h 699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5810" h="69944">
                    <a:moveTo>
                      <a:pt x="119072" y="15025"/>
                    </a:moveTo>
                    <a:cubicBezTo>
                      <a:pt x="119072" y="15025"/>
                      <a:pt x="98440" y="-8879"/>
                      <a:pt x="50935" y="3614"/>
                    </a:cubicBezTo>
                    <a:cubicBezTo>
                      <a:pt x="3430" y="16191"/>
                      <a:pt x="-13376" y="41676"/>
                      <a:pt x="11333" y="60915"/>
                    </a:cubicBezTo>
                    <a:cubicBezTo>
                      <a:pt x="36042" y="80154"/>
                      <a:pt x="103598" y="62664"/>
                      <a:pt x="103598" y="62664"/>
                    </a:cubicBezTo>
                    <a:cubicBezTo>
                      <a:pt x="103598" y="62664"/>
                      <a:pt x="140620" y="30516"/>
                      <a:pt x="119072" y="15025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5" name="Freeform 1394">
                <a:extLst>
                  <a:ext uri="{FF2B5EF4-FFF2-40B4-BE49-F238E27FC236}">
                    <a16:creationId xmlns:a16="http://schemas.microsoft.com/office/drawing/2014/main" id="{77296FF4-8C6D-0A86-136F-F5795294B52F}"/>
                  </a:ext>
                </a:extLst>
              </p:cNvPr>
              <p:cNvSpPr/>
              <p:nvPr/>
            </p:nvSpPr>
            <p:spPr>
              <a:xfrm>
                <a:off x="-3212830" y="4802485"/>
                <a:ext cx="35274" cy="53096"/>
              </a:xfrm>
              <a:custGeom>
                <a:avLst/>
                <a:gdLst>
                  <a:gd name="csX0" fmla="*/ 17632 w 48373"/>
                  <a:gd name="csY0" fmla="*/ 346 h 72814"/>
                  <a:gd name="csX1" fmla="*/ 243 w 48373"/>
                  <a:gd name="csY1" fmla="*/ 34576 h 72814"/>
                  <a:gd name="csX2" fmla="*/ 39096 w 48373"/>
                  <a:gd name="csY2" fmla="*/ 69057 h 72814"/>
                  <a:gd name="csX3" fmla="*/ 17632 w 48373"/>
                  <a:gd name="csY3" fmla="*/ 346 h 728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48373" h="72814">
                    <a:moveTo>
                      <a:pt x="17632" y="346"/>
                    </a:moveTo>
                    <a:cubicBezTo>
                      <a:pt x="17632" y="346"/>
                      <a:pt x="-2419" y="8091"/>
                      <a:pt x="243" y="34576"/>
                    </a:cubicBezTo>
                    <a:cubicBezTo>
                      <a:pt x="2906" y="61061"/>
                      <a:pt x="25202" y="81550"/>
                      <a:pt x="39096" y="69057"/>
                    </a:cubicBezTo>
                    <a:cubicBezTo>
                      <a:pt x="52990" y="56564"/>
                      <a:pt x="55236" y="-5151"/>
                      <a:pt x="17632" y="346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6" name="Freeform 1395">
                <a:extLst>
                  <a:ext uri="{FF2B5EF4-FFF2-40B4-BE49-F238E27FC236}">
                    <a16:creationId xmlns:a16="http://schemas.microsoft.com/office/drawing/2014/main" id="{0B104ACD-134C-36A6-AE32-AE0D054F3432}"/>
                  </a:ext>
                </a:extLst>
              </p:cNvPr>
              <p:cNvSpPr/>
              <p:nvPr/>
            </p:nvSpPr>
            <p:spPr>
              <a:xfrm>
                <a:off x="-3493647" y="4913633"/>
                <a:ext cx="64244" cy="54509"/>
              </a:xfrm>
              <a:custGeom>
                <a:avLst/>
                <a:gdLst>
                  <a:gd name="csX0" fmla="*/ 82510 w 88100"/>
                  <a:gd name="csY0" fmla="*/ 38982 h 74751"/>
                  <a:gd name="csX1" fmla="*/ 15371 w 88100"/>
                  <a:gd name="csY1" fmla="*/ 170 h 74751"/>
                  <a:gd name="csX2" fmla="*/ 34589 w 88100"/>
                  <a:gd name="csY2" fmla="*/ 73046 h 74751"/>
                  <a:gd name="csX3" fmla="*/ 82510 w 88100"/>
                  <a:gd name="csY3" fmla="*/ 38982 h 747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88100" h="74751">
                    <a:moveTo>
                      <a:pt x="82510" y="38982"/>
                    </a:moveTo>
                    <a:cubicBezTo>
                      <a:pt x="82510" y="38982"/>
                      <a:pt x="53724" y="-2994"/>
                      <a:pt x="15371" y="170"/>
                    </a:cubicBezTo>
                    <a:cubicBezTo>
                      <a:pt x="-13665" y="5917"/>
                      <a:pt x="1643" y="64884"/>
                      <a:pt x="34589" y="73046"/>
                    </a:cubicBezTo>
                    <a:cubicBezTo>
                      <a:pt x="67535" y="81125"/>
                      <a:pt x="101812" y="58970"/>
                      <a:pt x="82510" y="38982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7" name="Freeform 1396">
                <a:extLst>
                  <a:ext uri="{FF2B5EF4-FFF2-40B4-BE49-F238E27FC236}">
                    <a16:creationId xmlns:a16="http://schemas.microsoft.com/office/drawing/2014/main" id="{1F445E98-3A96-2370-8A14-6583C08F96AD}"/>
                  </a:ext>
                </a:extLst>
              </p:cNvPr>
              <p:cNvSpPr/>
              <p:nvPr/>
            </p:nvSpPr>
            <p:spPr>
              <a:xfrm>
                <a:off x="-3459555" y="4877782"/>
                <a:ext cx="35721" cy="26024"/>
              </a:xfrm>
              <a:custGeom>
                <a:avLst/>
                <a:gdLst>
                  <a:gd name="csX0" fmla="*/ 48987 w 48986"/>
                  <a:gd name="csY0" fmla="*/ 10440 h 35688"/>
                  <a:gd name="csX1" fmla="*/ 25026 w 48986"/>
                  <a:gd name="csY1" fmla="*/ 1445 h 35688"/>
                  <a:gd name="csX2" fmla="*/ 982 w 48986"/>
                  <a:gd name="csY2" fmla="*/ 19518 h 35688"/>
                  <a:gd name="csX3" fmla="*/ 19785 w 48986"/>
                  <a:gd name="csY3" fmla="*/ 35675 h 35688"/>
                  <a:gd name="csX4" fmla="*/ 48987 w 48986"/>
                  <a:gd name="csY4" fmla="*/ 10440 h 356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8986" h="35688">
                    <a:moveTo>
                      <a:pt x="48987" y="10440"/>
                    </a:moveTo>
                    <a:cubicBezTo>
                      <a:pt x="48987" y="10440"/>
                      <a:pt x="41665" y="-4635"/>
                      <a:pt x="25026" y="1445"/>
                    </a:cubicBezTo>
                    <a:cubicBezTo>
                      <a:pt x="8387" y="7525"/>
                      <a:pt x="-3593" y="12355"/>
                      <a:pt x="982" y="19518"/>
                    </a:cubicBezTo>
                    <a:cubicBezTo>
                      <a:pt x="5558" y="26681"/>
                      <a:pt x="12713" y="35009"/>
                      <a:pt x="19785" y="35675"/>
                    </a:cubicBezTo>
                    <a:cubicBezTo>
                      <a:pt x="26856" y="36342"/>
                      <a:pt x="48987" y="10440"/>
                      <a:pt x="48987" y="10440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8" name="Freeform 1397">
                <a:extLst>
                  <a:ext uri="{FF2B5EF4-FFF2-40B4-BE49-F238E27FC236}">
                    <a16:creationId xmlns:a16="http://schemas.microsoft.com/office/drawing/2014/main" id="{DE90E623-67E0-16C8-B9AB-FA43A9F0B3ED}"/>
                  </a:ext>
                </a:extLst>
              </p:cNvPr>
              <p:cNvSpPr/>
              <p:nvPr/>
            </p:nvSpPr>
            <p:spPr>
              <a:xfrm>
                <a:off x="-3568090" y="4876466"/>
                <a:ext cx="59239" cy="61397"/>
              </a:xfrm>
              <a:custGeom>
                <a:avLst/>
                <a:gdLst>
                  <a:gd name="csX0" fmla="*/ 44414 w 81239"/>
                  <a:gd name="csY0" fmla="*/ 0 h 84197"/>
                  <a:gd name="csX1" fmla="*/ 81187 w 81239"/>
                  <a:gd name="csY1" fmla="*/ 40644 h 84197"/>
                  <a:gd name="csX2" fmla="*/ 50321 w 81239"/>
                  <a:gd name="csY2" fmla="*/ 81787 h 84197"/>
                  <a:gd name="csX3" fmla="*/ 1734 w 81239"/>
                  <a:gd name="csY3" fmla="*/ 70543 h 84197"/>
                  <a:gd name="csX4" fmla="*/ 44497 w 81239"/>
                  <a:gd name="csY4" fmla="*/ 0 h 841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81239" h="84197">
                    <a:moveTo>
                      <a:pt x="44414" y="0"/>
                    </a:moveTo>
                    <a:cubicBezTo>
                      <a:pt x="44414" y="0"/>
                      <a:pt x="82851" y="23820"/>
                      <a:pt x="81187" y="40644"/>
                    </a:cubicBezTo>
                    <a:cubicBezTo>
                      <a:pt x="79440" y="57384"/>
                      <a:pt x="50321" y="81787"/>
                      <a:pt x="50321" y="81787"/>
                    </a:cubicBezTo>
                    <a:cubicBezTo>
                      <a:pt x="50321" y="81787"/>
                      <a:pt x="13714" y="91948"/>
                      <a:pt x="1734" y="70543"/>
                    </a:cubicBezTo>
                    <a:cubicBezTo>
                      <a:pt x="-10329" y="49139"/>
                      <a:pt x="44497" y="0"/>
                      <a:pt x="44497" y="0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9" name="Freeform 1398">
                <a:extLst>
                  <a:ext uri="{FF2B5EF4-FFF2-40B4-BE49-F238E27FC236}">
                    <a16:creationId xmlns:a16="http://schemas.microsoft.com/office/drawing/2014/main" id="{862503B8-DFA1-DCCF-6A00-EA3710CD3C96}"/>
                  </a:ext>
                </a:extLst>
              </p:cNvPr>
              <p:cNvSpPr/>
              <p:nvPr/>
            </p:nvSpPr>
            <p:spPr>
              <a:xfrm>
                <a:off x="-3574031" y="4761375"/>
                <a:ext cx="92418" cy="51018"/>
              </a:xfrm>
              <a:custGeom>
                <a:avLst/>
                <a:gdLst>
                  <a:gd name="csX0" fmla="*/ 3724 w 126738"/>
                  <a:gd name="csY0" fmla="*/ 27739 h 69965"/>
                  <a:gd name="csX1" fmla="*/ 66538 w 126738"/>
                  <a:gd name="csY1" fmla="*/ 5 h 69965"/>
                  <a:gd name="csX2" fmla="*/ 120282 w 126738"/>
                  <a:gd name="csY2" fmla="*/ 45645 h 69965"/>
                  <a:gd name="csX3" fmla="*/ 31595 w 126738"/>
                  <a:gd name="csY3" fmla="*/ 69965 h 69965"/>
                  <a:gd name="csX4" fmla="*/ 3724 w 126738"/>
                  <a:gd name="csY4" fmla="*/ 27739 h 699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6738" h="69965">
                    <a:moveTo>
                      <a:pt x="3724" y="27739"/>
                    </a:moveTo>
                    <a:cubicBezTo>
                      <a:pt x="3724" y="27739"/>
                      <a:pt x="17202" y="-412"/>
                      <a:pt x="66538" y="5"/>
                    </a:cubicBezTo>
                    <a:cubicBezTo>
                      <a:pt x="115790" y="504"/>
                      <a:pt x="139002" y="20993"/>
                      <a:pt x="120282" y="45645"/>
                    </a:cubicBezTo>
                    <a:cubicBezTo>
                      <a:pt x="101647" y="70298"/>
                      <a:pt x="31595" y="69965"/>
                      <a:pt x="31595" y="69965"/>
                    </a:cubicBezTo>
                    <a:cubicBezTo>
                      <a:pt x="31595" y="69965"/>
                      <a:pt x="-12915" y="47977"/>
                      <a:pt x="3724" y="27739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0" name="Freeform 1399">
                <a:extLst>
                  <a:ext uri="{FF2B5EF4-FFF2-40B4-BE49-F238E27FC236}">
                    <a16:creationId xmlns:a16="http://schemas.microsoft.com/office/drawing/2014/main" id="{9E3135B1-63B8-87FD-B3B4-2A2C932D1D63}"/>
                  </a:ext>
                </a:extLst>
              </p:cNvPr>
              <p:cNvSpPr/>
              <p:nvPr/>
            </p:nvSpPr>
            <p:spPr>
              <a:xfrm>
                <a:off x="-3624406" y="4820690"/>
                <a:ext cx="56232" cy="33338"/>
              </a:xfrm>
              <a:custGeom>
                <a:avLst/>
                <a:gdLst>
                  <a:gd name="csX0" fmla="*/ 10 w 77115"/>
                  <a:gd name="csY0" fmla="*/ 20855 h 45718"/>
                  <a:gd name="csX1" fmla="*/ 33372 w 77115"/>
                  <a:gd name="csY1" fmla="*/ 33 h 45718"/>
                  <a:gd name="csX2" fmla="*/ 74304 w 77115"/>
                  <a:gd name="csY2" fmla="*/ 32265 h 45718"/>
                  <a:gd name="csX3" fmla="*/ 10 w 77115"/>
                  <a:gd name="csY3" fmla="*/ 20938 h 457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7115" h="45718">
                    <a:moveTo>
                      <a:pt x="10" y="20855"/>
                    </a:moveTo>
                    <a:cubicBezTo>
                      <a:pt x="10" y="20855"/>
                      <a:pt x="5417" y="949"/>
                      <a:pt x="33372" y="33"/>
                    </a:cubicBezTo>
                    <a:cubicBezTo>
                      <a:pt x="61325" y="-883"/>
                      <a:pt x="85536" y="17440"/>
                      <a:pt x="74304" y="32265"/>
                    </a:cubicBezTo>
                    <a:cubicBezTo>
                      <a:pt x="63073" y="47006"/>
                      <a:pt x="-905" y="57167"/>
                      <a:pt x="10" y="20938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1" name="Freeform 1400">
                <a:extLst>
                  <a:ext uri="{FF2B5EF4-FFF2-40B4-BE49-F238E27FC236}">
                    <a16:creationId xmlns:a16="http://schemas.microsoft.com/office/drawing/2014/main" id="{D1F0824B-CBE7-1315-1535-7AC59CD55B6C}"/>
                  </a:ext>
                </a:extLst>
              </p:cNvPr>
              <p:cNvSpPr/>
              <p:nvPr/>
            </p:nvSpPr>
            <p:spPr>
              <a:xfrm>
                <a:off x="-3271731" y="4855373"/>
                <a:ext cx="58229" cy="59890"/>
              </a:xfrm>
              <a:custGeom>
                <a:avLst/>
                <a:gdLst>
                  <a:gd name="csX0" fmla="*/ 2649 w 79852"/>
                  <a:gd name="csY0" fmla="*/ 53997 h 82131"/>
                  <a:gd name="csX1" fmla="*/ 57060 w 79852"/>
                  <a:gd name="csY1" fmla="*/ 27 h 82131"/>
                  <a:gd name="csX2" fmla="*/ 58141 w 79852"/>
                  <a:gd name="csY2" fmla="*/ 75151 h 82131"/>
                  <a:gd name="csX3" fmla="*/ 2649 w 79852"/>
                  <a:gd name="csY3" fmla="*/ 53997 h 821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9852" h="82131">
                    <a:moveTo>
                      <a:pt x="2649" y="53997"/>
                    </a:moveTo>
                    <a:cubicBezTo>
                      <a:pt x="2649" y="53997"/>
                      <a:pt x="19122" y="6357"/>
                      <a:pt x="57060" y="27"/>
                    </a:cubicBezTo>
                    <a:cubicBezTo>
                      <a:pt x="86678" y="-1472"/>
                      <a:pt x="87842" y="59244"/>
                      <a:pt x="58141" y="75151"/>
                    </a:cubicBezTo>
                    <a:cubicBezTo>
                      <a:pt x="28523" y="91059"/>
                      <a:pt x="-10579" y="77983"/>
                      <a:pt x="2649" y="53997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2" name="Freeform 1401">
                <a:extLst>
                  <a:ext uri="{FF2B5EF4-FFF2-40B4-BE49-F238E27FC236}">
                    <a16:creationId xmlns:a16="http://schemas.microsoft.com/office/drawing/2014/main" id="{34E23376-7A30-8B0F-33FE-8F22B8A09EFD}"/>
                  </a:ext>
                </a:extLst>
              </p:cNvPr>
              <p:cNvSpPr/>
              <p:nvPr/>
            </p:nvSpPr>
            <p:spPr>
              <a:xfrm>
                <a:off x="-3479284" y="4819465"/>
                <a:ext cx="35837" cy="23376"/>
              </a:xfrm>
              <a:custGeom>
                <a:avLst/>
                <a:gdLst>
                  <a:gd name="csX0" fmla="*/ 0 w 49145"/>
                  <a:gd name="csY0" fmla="*/ 14706 h 32056"/>
                  <a:gd name="csX1" fmla="*/ 20716 w 49145"/>
                  <a:gd name="csY1" fmla="*/ 131 h 32056"/>
                  <a:gd name="csX2" fmla="*/ 48836 w 49145"/>
                  <a:gd name="csY2" fmla="*/ 11708 h 32056"/>
                  <a:gd name="csX3" fmla="*/ 35026 w 49145"/>
                  <a:gd name="csY3" fmla="*/ 31863 h 32056"/>
                  <a:gd name="csX4" fmla="*/ 0 w 49145"/>
                  <a:gd name="csY4" fmla="*/ 14623 h 32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9145" h="32056">
                    <a:moveTo>
                      <a:pt x="0" y="14706"/>
                    </a:moveTo>
                    <a:cubicBezTo>
                      <a:pt x="0" y="14706"/>
                      <a:pt x="2995" y="-1618"/>
                      <a:pt x="20716" y="131"/>
                    </a:cubicBezTo>
                    <a:cubicBezTo>
                      <a:pt x="38437" y="1963"/>
                      <a:pt x="51332" y="3629"/>
                      <a:pt x="48836" y="11708"/>
                    </a:cubicBezTo>
                    <a:cubicBezTo>
                      <a:pt x="46340" y="19787"/>
                      <a:pt x="41681" y="29531"/>
                      <a:pt x="35026" y="31863"/>
                    </a:cubicBezTo>
                    <a:cubicBezTo>
                      <a:pt x="28370" y="34195"/>
                      <a:pt x="0" y="14623"/>
                      <a:pt x="0" y="14623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" name="Freeform 1402">
                <a:extLst>
                  <a:ext uri="{FF2B5EF4-FFF2-40B4-BE49-F238E27FC236}">
                    <a16:creationId xmlns:a16="http://schemas.microsoft.com/office/drawing/2014/main" id="{8C45EF1F-5583-FA3C-0995-D2BC2A562381}"/>
                  </a:ext>
                </a:extLst>
              </p:cNvPr>
              <p:cNvSpPr/>
              <p:nvPr/>
            </p:nvSpPr>
            <p:spPr>
              <a:xfrm>
                <a:off x="-3620400" y="4867417"/>
                <a:ext cx="44603" cy="41725"/>
              </a:xfrm>
              <a:custGeom>
                <a:avLst/>
                <a:gdLst>
                  <a:gd name="csX0" fmla="*/ 17977 w 61166"/>
                  <a:gd name="csY0" fmla="*/ 0 h 57220"/>
                  <a:gd name="csX1" fmla="*/ 589 w 61166"/>
                  <a:gd name="csY1" fmla="*/ 34314 h 57220"/>
                  <a:gd name="csX2" fmla="*/ 29708 w 61166"/>
                  <a:gd name="csY2" fmla="*/ 57218 h 57220"/>
                  <a:gd name="csX3" fmla="*/ 60906 w 61166"/>
                  <a:gd name="csY3" fmla="*/ 40977 h 57220"/>
                  <a:gd name="csX4" fmla="*/ 17977 w 61166"/>
                  <a:gd name="csY4" fmla="*/ 0 h 572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1166" h="57220">
                    <a:moveTo>
                      <a:pt x="17977" y="0"/>
                    </a:moveTo>
                    <a:cubicBezTo>
                      <a:pt x="17977" y="0"/>
                      <a:pt x="-3820" y="23070"/>
                      <a:pt x="589" y="34314"/>
                    </a:cubicBezTo>
                    <a:cubicBezTo>
                      <a:pt x="4998" y="45558"/>
                      <a:pt x="29708" y="57218"/>
                      <a:pt x="29708" y="57218"/>
                    </a:cubicBezTo>
                    <a:cubicBezTo>
                      <a:pt x="29708" y="57218"/>
                      <a:pt x="56746" y="57801"/>
                      <a:pt x="60906" y="40977"/>
                    </a:cubicBezTo>
                    <a:cubicBezTo>
                      <a:pt x="65066" y="24153"/>
                      <a:pt x="17977" y="0"/>
                      <a:pt x="17977" y="0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" name="Freeform 1403">
                <a:extLst>
                  <a:ext uri="{FF2B5EF4-FFF2-40B4-BE49-F238E27FC236}">
                    <a16:creationId xmlns:a16="http://schemas.microsoft.com/office/drawing/2014/main" id="{F9E829BD-28F3-CA42-5F18-2D1155A2B4F4}"/>
                  </a:ext>
                </a:extLst>
              </p:cNvPr>
              <p:cNvSpPr/>
              <p:nvPr/>
            </p:nvSpPr>
            <p:spPr>
              <a:xfrm>
                <a:off x="-3557762" y="4836339"/>
                <a:ext cx="63069" cy="30526"/>
              </a:xfrm>
              <a:custGeom>
                <a:avLst/>
                <a:gdLst>
                  <a:gd name="csX0" fmla="*/ 86491 w 86490"/>
                  <a:gd name="csY0" fmla="*/ 10472 h 41861"/>
                  <a:gd name="csX1" fmla="*/ 51216 w 86490"/>
                  <a:gd name="csY1" fmla="*/ 40955 h 41861"/>
                  <a:gd name="csX2" fmla="*/ 1547 w 86490"/>
                  <a:gd name="csY2" fmla="*/ 15469 h 41861"/>
                  <a:gd name="csX3" fmla="*/ 86491 w 86490"/>
                  <a:gd name="csY3" fmla="*/ 10472 h 418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86490" h="41861">
                    <a:moveTo>
                      <a:pt x="86491" y="10472"/>
                    </a:moveTo>
                    <a:cubicBezTo>
                      <a:pt x="86491" y="10472"/>
                      <a:pt x="76674" y="48118"/>
                      <a:pt x="51216" y="40955"/>
                    </a:cubicBezTo>
                    <a:cubicBezTo>
                      <a:pt x="25757" y="33792"/>
                      <a:pt x="-7604" y="25880"/>
                      <a:pt x="1547" y="15469"/>
                    </a:cubicBezTo>
                    <a:cubicBezTo>
                      <a:pt x="10699" y="5059"/>
                      <a:pt x="64943" y="-10682"/>
                      <a:pt x="86491" y="10472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5" name="Freeform 1404">
                <a:extLst>
                  <a:ext uri="{FF2B5EF4-FFF2-40B4-BE49-F238E27FC236}">
                    <a16:creationId xmlns:a16="http://schemas.microsoft.com/office/drawing/2014/main" id="{6167F0E2-29A5-AAB3-0F20-C1B96EF38D48}"/>
                  </a:ext>
                </a:extLst>
              </p:cNvPr>
              <p:cNvSpPr/>
              <p:nvPr/>
            </p:nvSpPr>
            <p:spPr>
              <a:xfrm>
                <a:off x="-3741818" y="4749109"/>
                <a:ext cx="45283" cy="25290"/>
              </a:xfrm>
              <a:custGeom>
                <a:avLst/>
                <a:gdLst>
                  <a:gd name="csX0" fmla="*/ 59190 w 62098"/>
                  <a:gd name="csY0" fmla="*/ 10413 h 34681"/>
                  <a:gd name="csX1" fmla="*/ 26327 w 62098"/>
                  <a:gd name="csY1" fmla="*/ 585 h 34681"/>
                  <a:gd name="csX2" fmla="*/ 4863 w 62098"/>
                  <a:gd name="csY2" fmla="*/ 27237 h 34681"/>
                  <a:gd name="csX3" fmla="*/ 49872 w 62098"/>
                  <a:gd name="csY3" fmla="*/ 33650 h 34681"/>
                  <a:gd name="csX4" fmla="*/ 59273 w 62098"/>
                  <a:gd name="csY4" fmla="*/ 10413 h 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2098" h="34681">
                    <a:moveTo>
                      <a:pt x="59190" y="10413"/>
                    </a:moveTo>
                    <a:cubicBezTo>
                      <a:pt x="59190" y="10413"/>
                      <a:pt x="49955" y="-2913"/>
                      <a:pt x="26327" y="585"/>
                    </a:cubicBezTo>
                    <a:cubicBezTo>
                      <a:pt x="2700" y="4083"/>
                      <a:pt x="-6535" y="16076"/>
                      <a:pt x="4863" y="27237"/>
                    </a:cubicBezTo>
                    <a:cubicBezTo>
                      <a:pt x="16177" y="38480"/>
                      <a:pt x="49872" y="33650"/>
                      <a:pt x="49872" y="33650"/>
                    </a:cubicBezTo>
                    <a:cubicBezTo>
                      <a:pt x="49872" y="33650"/>
                      <a:pt x="69174" y="19574"/>
                      <a:pt x="59273" y="10413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6" name="Freeform 1405">
                <a:extLst>
                  <a:ext uri="{FF2B5EF4-FFF2-40B4-BE49-F238E27FC236}">
                    <a16:creationId xmlns:a16="http://schemas.microsoft.com/office/drawing/2014/main" id="{A66F2C00-14E3-2785-EF79-23E0C32831C5}"/>
                  </a:ext>
                </a:extLst>
              </p:cNvPr>
              <p:cNvSpPr/>
              <p:nvPr/>
            </p:nvSpPr>
            <p:spPr>
              <a:xfrm>
                <a:off x="-3612412" y="4754247"/>
                <a:ext cx="34678" cy="35452"/>
              </a:xfrm>
              <a:custGeom>
                <a:avLst/>
                <a:gdLst>
                  <a:gd name="csX0" fmla="*/ 40385 w 47556"/>
                  <a:gd name="csY0" fmla="*/ 1534 h 48618"/>
                  <a:gd name="csX1" fmla="*/ 11100 w 47556"/>
                  <a:gd name="csY1" fmla="*/ 9863 h 48618"/>
                  <a:gd name="csX2" fmla="*/ 10684 w 47556"/>
                  <a:gd name="csY2" fmla="*/ 48591 h 48618"/>
                  <a:gd name="csX3" fmla="*/ 40468 w 47556"/>
                  <a:gd name="csY3" fmla="*/ 1534 h 486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47556" h="48618">
                    <a:moveTo>
                      <a:pt x="40385" y="1534"/>
                    </a:moveTo>
                    <a:cubicBezTo>
                      <a:pt x="40385" y="1534"/>
                      <a:pt x="25493" y="-5295"/>
                      <a:pt x="11100" y="9863"/>
                    </a:cubicBezTo>
                    <a:cubicBezTo>
                      <a:pt x="-3293" y="25021"/>
                      <a:pt x="-3959" y="47592"/>
                      <a:pt x="10684" y="48591"/>
                    </a:cubicBezTo>
                    <a:cubicBezTo>
                      <a:pt x="25327" y="49674"/>
                      <a:pt x="63181" y="19025"/>
                      <a:pt x="40468" y="1534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7" name="Freeform 1406">
                <a:extLst>
                  <a:ext uri="{FF2B5EF4-FFF2-40B4-BE49-F238E27FC236}">
                    <a16:creationId xmlns:a16="http://schemas.microsoft.com/office/drawing/2014/main" id="{FE9C2F79-0664-F942-B63F-90ECF958B4EF}"/>
                  </a:ext>
                </a:extLst>
              </p:cNvPr>
              <p:cNvSpPr/>
              <p:nvPr/>
            </p:nvSpPr>
            <p:spPr>
              <a:xfrm>
                <a:off x="-3694673" y="4781722"/>
                <a:ext cx="71412" cy="46006"/>
              </a:xfrm>
              <a:custGeom>
                <a:avLst/>
                <a:gdLst>
                  <a:gd name="csX0" fmla="*/ 83226 w 97932"/>
                  <a:gd name="csY0" fmla="*/ 7082 h 63091"/>
                  <a:gd name="csX1" fmla="*/ 4855 w 97932"/>
                  <a:gd name="csY1" fmla="*/ 11829 h 63091"/>
                  <a:gd name="csX2" fmla="*/ 64423 w 97932"/>
                  <a:gd name="csY2" fmla="*/ 61135 h 63091"/>
                  <a:gd name="csX3" fmla="*/ 83226 w 97932"/>
                  <a:gd name="csY3" fmla="*/ 7082 h 630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97932" h="63091">
                    <a:moveTo>
                      <a:pt x="83226" y="7082"/>
                    </a:moveTo>
                    <a:cubicBezTo>
                      <a:pt x="83226" y="7082"/>
                      <a:pt x="34390" y="-11657"/>
                      <a:pt x="4855" y="11829"/>
                    </a:cubicBezTo>
                    <a:cubicBezTo>
                      <a:pt x="-15445" y="32401"/>
                      <a:pt x="32476" y="72378"/>
                      <a:pt x="64423" y="61135"/>
                    </a:cubicBezTo>
                    <a:cubicBezTo>
                      <a:pt x="96288" y="49808"/>
                      <a:pt x="111097" y="12995"/>
                      <a:pt x="83226" y="7082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8" name="Freeform 1407">
                <a:extLst>
                  <a:ext uri="{FF2B5EF4-FFF2-40B4-BE49-F238E27FC236}">
                    <a16:creationId xmlns:a16="http://schemas.microsoft.com/office/drawing/2014/main" id="{453FC7C4-9DF5-C1FF-E8C6-9E38961C48AB}"/>
                  </a:ext>
                </a:extLst>
              </p:cNvPr>
              <p:cNvSpPr/>
              <p:nvPr/>
            </p:nvSpPr>
            <p:spPr>
              <a:xfrm>
                <a:off x="-3740902" y="4792622"/>
                <a:ext cx="27322" cy="29500"/>
              </a:xfrm>
              <a:custGeom>
                <a:avLst/>
                <a:gdLst>
                  <a:gd name="csX0" fmla="*/ 37468 w 37468"/>
                  <a:gd name="csY0" fmla="*/ 2460 h 40454"/>
                  <a:gd name="csX1" fmla="*/ 12426 w 37468"/>
                  <a:gd name="csY1" fmla="*/ 8124 h 40454"/>
                  <a:gd name="csX2" fmla="*/ 3524 w 37468"/>
                  <a:gd name="csY2" fmla="*/ 36024 h 40454"/>
                  <a:gd name="csX3" fmla="*/ 28649 w 37468"/>
                  <a:gd name="csY3" fmla="*/ 39023 h 40454"/>
                  <a:gd name="csX4" fmla="*/ 37468 w 37468"/>
                  <a:gd name="csY4" fmla="*/ 2377 h 404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7468" h="40454">
                    <a:moveTo>
                      <a:pt x="37468" y="2460"/>
                    </a:moveTo>
                    <a:cubicBezTo>
                      <a:pt x="37468" y="2460"/>
                      <a:pt x="22410" y="-5869"/>
                      <a:pt x="12426" y="8124"/>
                    </a:cubicBezTo>
                    <a:cubicBezTo>
                      <a:pt x="2442" y="22199"/>
                      <a:pt x="-4546" y="32693"/>
                      <a:pt x="3524" y="36024"/>
                    </a:cubicBezTo>
                    <a:cubicBezTo>
                      <a:pt x="11594" y="39439"/>
                      <a:pt x="22493" y="42271"/>
                      <a:pt x="28649" y="39023"/>
                    </a:cubicBezTo>
                    <a:cubicBezTo>
                      <a:pt x="34806" y="35691"/>
                      <a:pt x="37468" y="2377"/>
                      <a:pt x="37468" y="2377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9" name="Freeform 1408">
                <a:extLst>
                  <a:ext uri="{FF2B5EF4-FFF2-40B4-BE49-F238E27FC236}">
                    <a16:creationId xmlns:a16="http://schemas.microsoft.com/office/drawing/2014/main" id="{B71CA5DC-3F20-0DC4-4D62-7AEF23EF3995}"/>
                  </a:ext>
                </a:extLst>
              </p:cNvPr>
              <p:cNvSpPr/>
              <p:nvPr/>
            </p:nvSpPr>
            <p:spPr>
              <a:xfrm>
                <a:off x="-3795618" y="4772891"/>
                <a:ext cx="46211" cy="61034"/>
              </a:xfrm>
              <a:custGeom>
                <a:avLst/>
                <a:gdLst>
                  <a:gd name="csX0" fmla="*/ 5096 w 63373"/>
                  <a:gd name="csY0" fmla="*/ 37 h 83698"/>
                  <a:gd name="csX1" fmla="*/ 59673 w 63373"/>
                  <a:gd name="csY1" fmla="*/ 13363 h 83698"/>
                  <a:gd name="csX2" fmla="*/ 59091 w 63373"/>
                  <a:gd name="csY2" fmla="*/ 63917 h 83698"/>
                  <a:gd name="csX3" fmla="*/ 12418 w 63373"/>
                  <a:gd name="csY3" fmla="*/ 81158 h 83698"/>
                  <a:gd name="csX4" fmla="*/ 5096 w 63373"/>
                  <a:gd name="csY4" fmla="*/ 37 h 836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3373" h="83698">
                    <a:moveTo>
                      <a:pt x="5096" y="37"/>
                    </a:moveTo>
                    <a:cubicBezTo>
                      <a:pt x="5096" y="37"/>
                      <a:pt x="50937" y="-1379"/>
                      <a:pt x="59673" y="13363"/>
                    </a:cubicBezTo>
                    <a:cubicBezTo>
                      <a:pt x="68326" y="28021"/>
                      <a:pt x="59091" y="63917"/>
                      <a:pt x="59091" y="63917"/>
                    </a:cubicBezTo>
                    <a:cubicBezTo>
                      <a:pt x="59091" y="63917"/>
                      <a:pt x="35213" y="92151"/>
                      <a:pt x="12418" y="81158"/>
                    </a:cubicBezTo>
                    <a:cubicBezTo>
                      <a:pt x="-10295" y="70164"/>
                      <a:pt x="5096" y="37"/>
                      <a:pt x="5096" y="37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0" name="Freeform 1409">
                <a:extLst>
                  <a:ext uri="{FF2B5EF4-FFF2-40B4-BE49-F238E27FC236}">
                    <a16:creationId xmlns:a16="http://schemas.microsoft.com/office/drawing/2014/main" id="{1A9CD1E1-0162-8D9F-0E51-38D54F4917AC}"/>
                  </a:ext>
                </a:extLst>
              </p:cNvPr>
              <p:cNvSpPr/>
              <p:nvPr/>
            </p:nvSpPr>
            <p:spPr>
              <a:xfrm>
                <a:off x="-3863626" y="4811726"/>
                <a:ext cx="34152" cy="34139"/>
              </a:xfrm>
              <a:custGeom>
                <a:avLst/>
                <a:gdLst>
                  <a:gd name="csX0" fmla="*/ 105 w 46835"/>
                  <a:gd name="csY0" fmla="*/ 42393 h 46818"/>
                  <a:gd name="csX1" fmla="*/ 34299 w 46835"/>
                  <a:gd name="csY1" fmla="*/ 38062 h 46818"/>
                  <a:gd name="csX2" fmla="*/ 42618 w 46835"/>
                  <a:gd name="csY2" fmla="*/ 0 h 46818"/>
                  <a:gd name="csX3" fmla="*/ 105 w 46835"/>
                  <a:gd name="csY3" fmla="*/ 42309 h 468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46835" h="46818">
                    <a:moveTo>
                      <a:pt x="105" y="42393"/>
                    </a:moveTo>
                    <a:cubicBezTo>
                      <a:pt x="105" y="42393"/>
                      <a:pt x="26561" y="54802"/>
                      <a:pt x="34299" y="38062"/>
                    </a:cubicBezTo>
                    <a:cubicBezTo>
                      <a:pt x="42036" y="21321"/>
                      <a:pt x="52934" y="83"/>
                      <a:pt x="42618" y="0"/>
                    </a:cubicBezTo>
                    <a:cubicBezTo>
                      <a:pt x="32302" y="0"/>
                      <a:pt x="-2141" y="21155"/>
                      <a:pt x="105" y="42309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1" name="Freeform 1410">
                <a:extLst>
                  <a:ext uri="{FF2B5EF4-FFF2-40B4-BE49-F238E27FC236}">
                    <a16:creationId xmlns:a16="http://schemas.microsoft.com/office/drawing/2014/main" id="{0DD600E5-2256-6FD5-9161-A52782E68C36}"/>
                  </a:ext>
                </a:extLst>
              </p:cNvPr>
              <p:cNvSpPr/>
              <p:nvPr/>
            </p:nvSpPr>
            <p:spPr>
              <a:xfrm>
                <a:off x="-3692819" y="4843558"/>
                <a:ext cx="50200" cy="41062"/>
              </a:xfrm>
              <a:custGeom>
                <a:avLst/>
                <a:gdLst>
                  <a:gd name="csX0" fmla="*/ 5058 w 68842"/>
                  <a:gd name="csY0" fmla="*/ 5651 h 56311"/>
                  <a:gd name="csX1" fmla="*/ 44993 w 68842"/>
                  <a:gd name="csY1" fmla="*/ 6734 h 56311"/>
                  <a:gd name="csX2" fmla="*/ 59219 w 68842"/>
                  <a:gd name="csY2" fmla="*/ 55456 h 56311"/>
                  <a:gd name="csX3" fmla="*/ 5058 w 68842"/>
                  <a:gd name="csY3" fmla="*/ 5651 h 563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8842" h="56311">
                    <a:moveTo>
                      <a:pt x="5058" y="5651"/>
                    </a:moveTo>
                    <a:cubicBezTo>
                      <a:pt x="5058" y="5651"/>
                      <a:pt x="21448" y="-7758"/>
                      <a:pt x="44993" y="6734"/>
                    </a:cubicBezTo>
                    <a:cubicBezTo>
                      <a:pt x="68454" y="21226"/>
                      <a:pt x="77273" y="49460"/>
                      <a:pt x="59219" y="55456"/>
                    </a:cubicBezTo>
                    <a:cubicBezTo>
                      <a:pt x="41166" y="61453"/>
                      <a:pt x="-17405" y="34968"/>
                      <a:pt x="5058" y="5651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2" name="Freeform 1411">
                <a:extLst>
                  <a:ext uri="{FF2B5EF4-FFF2-40B4-BE49-F238E27FC236}">
                    <a16:creationId xmlns:a16="http://schemas.microsoft.com/office/drawing/2014/main" id="{A10F917B-07EB-CE1C-5843-7A1B24E6A26A}"/>
                  </a:ext>
                </a:extLst>
              </p:cNvPr>
              <p:cNvSpPr/>
              <p:nvPr/>
            </p:nvSpPr>
            <p:spPr>
              <a:xfrm>
                <a:off x="-3797014" y="4859742"/>
                <a:ext cx="54811" cy="34777"/>
              </a:xfrm>
              <a:custGeom>
                <a:avLst/>
                <a:gdLst>
                  <a:gd name="csX0" fmla="*/ 73984 w 75164"/>
                  <a:gd name="csY0" fmla="*/ 13191 h 47693"/>
                  <a:gd name="csX1" fmla="*/ 36130 w 75164"/>
                  <a:gd name="csY1" fmla="*/ 1198 h 47693"/>
                  <a:gd name="csX2" fmla="*/ 5264 w 75164"/>
                  <a:gd name="csY2" fmla="*/ 42341 h 47693"/>
                  <a:gd name="csX3" fmla="*/ 73984 w 75164"/>
                  <a:gd name="csY3" fmla="*/ 13191 h 476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5164" h="47693">
                    <a:moveTo>
                      <a:pt x="73984" y="13191"/>
                    </a:moveTo>
                    <a:cubicBezTo>
                      <a:pt x="73984" y="13191"/>
                      <a:pt x="63335" y="-4716"/>
                      <a:pt x="36130" y="1198"/>
                    </a:cubicBezTo>
                    <a:cubicBezTo>
                      <a:pt x="8842" y="7111"/>
                      <a:pt x="-9545" y="30848"/>
                      <a:pt x="5264" y="42341"/>
                    </a:cubicBezTo>
                    <a:cubicBezTo>
                      <a:pt x="20073" y="53834"/>
                      <a:pt x="84634" y="48004"/>
                      <a:pt x="73984" y="13191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" name="Freeform 1412">
                <a:extLst>
                  <a:ext uri="{FF2B5EF4-FFF2-40B4-BE49-F238E27FC236}">
                    <a16:creationId xmlns:a16="http://schemas.microsoft.com/office/drawing/2014/main" id="{9F8ED38B-D70B-DEC1-23F6-B1778CE5DFDD}"/>
                  </a:ext>
                </a:extLst>
              </p:cNvPr>
              <p:cNvSpPr/>
              <p:nvPr/>
            </p:nvSpPr>
            <p:spPr>
              <a:xfrm>
                <a:off x="-2720473" y="4715623"/>
                <a:ext cx="91769" cy="51003"/>
              </a:xfrm>
              <a:custGeom>
                <a:avLst/>
                <a:gdLst>
                  <a:gd name="csX0" fmla="*/ 119072 w 125849"/>
                  <a:gd name="csY0" fmla="*/ 15025 h 69944"/>
                  <a:gd name="csX1" fmla="*/ 50934 w 125849"/>
                  <a:gd name="csY1" fmla="*/ 3614 h 69944"/>
                  <a:gd name="csX2" fmla="*/ 11333 w 125849"/>
                  <a:gd name="csY2" fmla="*/ 60915 h 69944"/>
                  <a:gd name="csX3" fmla="*/ 103598 w 125849"/>
                  <a:gd name="csY3" fmla="*/ 62664 h 69944"/>
                  <a:gd name="csX4" fmla="*/ 119156 w 125849"/>
                  <a:gd name="csY4" fmla="*/ 15025 h 699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5849" h="69944">
                    <a:moveTo>
                      <a:pt x="119072" y="15025"/>
                    </a:moveTo>
                    <a:cubicBezTo>
                      <a:pt x="119072" y="15025"/>
                      <a:pt x="98356" y="-8879"/>
                      <a:pt x="50934" y="3614"/>
                    </a:cubicBezTo>
                    <a:cubicBezTo>
                      <a:pt x="3429" y="16191"/>
                      <a:pt x="-13376" y="41676"/>
                      <a:pt x="11333" y="60915"/>
                    </a:cubicBezTo>
                    <a:cubicBezTo>
                      <a:pt x="36042" y="80154"/>
                      <a:pt x="103598" y="62664"/>
                      <a:pt x="103598" y="62664"/>
                    </a:cubicBezTo>
                    <a:cubicBezTo>
                      <a:pt x="103598" y="62664"/>
                      <a:pt x="140620" y="30516"/>
                      <a:pt x="119156" y="15025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4" name="Freeform 1413">
                <a:extLst>
                  <a:ext uri="{FF2B5EF4-FFF2-40B4-BE49-F238E27FC236}">
                    <a16:creationId xmlns:a16="http://schemas.microsoft.com/office/drawing/2014/main" id="{C781329D-11C3-C346-0C7D-209946E99F7A}"/>
                  </a:ext>
                </a:extLst>
              </p:cNvPr>
              <p:cNvSpPr/>
              <p:nvPr/>
            </p:nvSpPr>
            <p:spPr>
              <a:xfrm>
                <a:off x="-2575880" y="4670016"/>
                <a:ext cx="58229" cy="59890"/>
              </a:xfrm>
              <a:custGeom>
                <a:avLst/>
                <a:gdLst>
                  <a:gd name="csX0" fmla="*/ 2649 w 79853"/>
                  <a:gd name="csY0" fmla="*/ 53997 h 82131"/>
                  <a:gd name="csX1" fmla="*/ 57060 w 79853"/>
                  <a:gd name="csY1" fmla="*/ 27 h 82131"/>
                  <a:gd name="csX2" fmla="*/ 58141 w 79853"/>
                  <a:gd name="csY2" fmla="*/ 75151 h 82131"/>
                  <a:gd name="csX3" fmla="*/ 2649 w 79853"/>
                  <a:gd name="csY3" fmla="*/ 53997 h 821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9853" h="82131">
                    <a:moveTo>
                      <a:pt x="2649" y="53997"/>
                    </a:moveTo>
                    <a:cubicBezTo>
                      <a:pt x="2649" y="53997"/>
                      <a:pt x="19122" y="6357"/>
                      <a:pt x="57060" y="27"/>
                    </a:cubicBezTo>
                    <a:cubicBezTo>
                      <a:pt x="86678" y="-1472"/>
                      <a:pt x="87842" y="59244"/>
                      <a:pt x="58141" y="75151"/>
                    </a:cubicBezTo>
                    <a:cubicBezTo>
                      <a:pt x="28523" y="91059"/>
                      <a:pt x="-10579" y="77983"/>
                      <a:pt x="2649" y="53997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5" name="Freeform 1414">
                <a:extLst>
                  <a:ext uri="{FF2B5EF4-FFF2-40B4-BE49-F238E27FC236}">
                    <a16:creationId xmlns:a16="http://schemas.microsoft.com/office/drawing/2014/main" id="{A5D9CBCD-8C78-3DFC-9C36-0B9A73B88BE5}"/>
                  </a:ext>
                </a:extLst>
              </p:cNvPr>
              <p:cNvSpPr/>
              <p:nvPr/>
            </p:nvSpPr>
            <p:spPr>
              <a:xfrm>
                <a:off x="-4676968" y="4365148"/>
                <a:ext cx="1603436" cy="657094"/>
              </a:xfrm>
              <a:custGeom>
                <a:avLst/>
                <a:gdLst>
                  <a:gd name="csX0" fmla="*/ 1577212 w 1739920"/>
                  <a:gd name="csY0" fmla="*/ 920 h 734425"/>
                  <a:gd name="csX1" fmla="*/ 1666107 w 1739920"/>
                  <a:gd name="csY1" fmla="*/ 14058 h 734425"/>
                  <a:gd name="csX2" fmla="*/ 1726258 w 1739920"/>
                  <a:gd name="csY2" fmla="*/ 214694 h 734425"/>
                  <a:gd name="csX3" fmla="*/ 1651132 w 1739920"/>
                  <a:gd name="csY3" fmla="*/ 294899 h 734425"/>
                  <a:gd name="csX4" fmla="*/ 1117593 w 1739920"/>
                  <a:gd name="csY4" fmla="*/ 297397 h 734425"/>
                  <a:gd name="csX5" fmla="*/ 779483 w 1739920"/>
                  <a:gd name="csY5" fmla="*/ 397674 h 734425"/>
                  <a:gd name="csX6" fmla="*/ 571576 w 1739920"/>
                  <a:gd name="csY6" fmla="*/ 475380 h 734425"/>
                  <a:gd name="csX7" fmla="*/ 401439 w 1739920"/>
                  <a:gd name="csY7" fmla="*/ 668937 h 734425"/>
                  <a:gd name="csX8" fmla="*/ 230460 w 1739920"/>
                  <a:gd name="csY8" fmla="*/ 699857 h 734425"/>
                  <a:gd name="csX9" fmla="*/ 161001 w 1739920"/>
                  <a:gd name="csY9" fmla="*/ 716495 h 734425"/>
                  <a:gd name="csX10" fmla="*/ 140461 w 1739920"/>
                  <a:gd name="csY10" fmla="*/ 719429 h 734425"/>
                  <a:gd name="csX11" fmla="*/ 121372 w 1739920"/>
                  <a:gd name="csY11" fmla="*/ 729928 h 734425"/>
                  <a:gd name="csX12" fmla="*/ 115576 w 1739920"/>
                  <a:gd name="csY12" fmla="*/ 731901 h 734425"/>
                  <a:gd name="csX13" fmla="*/ 119265 w 1739920"/>
                  <a:gd name="csY13" fmla="*/ 731087 h 734425"/>
                  <a:gd name="csX14" fmla="*/ 113197 w 1739920"/>
                  <a:gd name="csY14" fmla="*/ 734425 h 734425"/>
                  <a:gd name="csX15" fmla="*/ 83311 w 1739920"/>
                  <a:gd name="csY15" fmla="*/ 713078 h 734425"/>
                  <a:gd name="csX16" fmla="*/ 70611 w 1739920"/>
                  <a:gd name="csY16" fmla="*/ 674978 h 734425"/>
                  <a:gd name="csX17" fmla="*/ 54736 w 1739920"/>
                  <a:gd name="csY17" fmla="*/ 636878 h 734425"/>
                  <a:gd name="csX18" fmla="*/ 0 w 1739920"/>
                  <a:gd name="csY18" fmla="*/ 606469 h 734425"/>
                  <a:gd name="csX19" fmla="*/ 43153 w 1739920"/>
                  <a:gd name="csY19" fmla="*/ 510573 h 734425"/>
                  <a:gd name="csX20" fmla="*/ 83049 w 1739920"/>
                  <a:gd name="csY20" fmla="*/ 446098 h 734425"/>
                  <a:gd name="csX21" fmla="*/ 258424 w 1739920"/>
                  <a:gd name="csY21" fmla="*/ 284904 h 734425"/>
                  <a:gd name="csX22" fmla="*/ 523155 w 1739920"/>
                  <a:gd name="csY22" fmla="*/ 251507 h 734425"/>
                  <a:gd name="csX23" fmla="*/ 889635 w 1739920"/>
                  <a:gd name="csY23" fmla="*/ 209697 h 734425"/>
                  <a:gd name="csX24" fmla="*/ 1285401 w 1739920"/>
                  <a:gd name="csY24" fmla="*/ 29132 h 734425"/>
                  <a:gd name="csX25" fmla="*/ 1577212 w 1739920"/>
                  <a:gd name="csY25" fmla="*/ 920 h 734425"/>
                  <a:gd name="csX0" fmla="*/ 1577212 w 1896872"/>
                  <a:gd name="csY0" fmla="*/ 17341 h 750846"/>
                  <a:gd name="csX1" fmla="*/ 1896872 w 1896872"/>
                  <a:gd name="csY1" fmla="*/ 0 h 750846"/>
                  <a:gd name="csX2" fmla="*/ 1726258 w 1896872"/>
                  <a:gd name="csY2" fmla="*/ 231115 h 750846"/>
                  <a:gd name="csX3" fmla="*/ 1651132 w 1896872"/>
                  <a:gd name="csY3" fmla="*/ 311320 h 750846"/>
                  <a:gd name="csX4" fmla="*/ 1117593 w 1896872"/>
                  <a:gd name="csY4" fmla="*/ 313818 h 750846"/>
                  <a:gd name="csX5" fmla="*/ 779483 w 1896872"/>
                  <a:gd name="csY5" fmla="*/ 414095 h 750846"/>
                  <a:gd name="csX6" fmla="*/ 571576 w 1896872"/>
                  <a:gd name="csY6" fmla="*/ 491801 h 750846"/>
                  <a:gd name="csX7" fmla="*/ 401439 w 1896872"/>
                  <a:gd name="csY7" fmla="*/ 685358 h 750846"/>
                  <a:gd name="csX8" fmla="*/ 230460 w 1896872"/>
                  <a:gd name="csY8" fmla="*/ 716278 h 750846"/>
                  <a:gd name="csX9" fmla="*/ 161001 w 1896872"/>
                  <a:gd name="csY9" fmla="*/ 732916 h 750846"/>
                  <a:gd name="csX10" fmla="*/ 140461 w 1896872"/>
                  <a:gd name="csY10" fmla="*/ 735850 h 750846"/>
                  <a:gd name="csX11" fmla="*/ 121372 w 1896872"/>
                  <a:gd name="csY11" fmla="*/ 746349 h 750846"/>
                  <a:gd name="csX12" fmla="*/ 115576 w 1896872"/>
                  <a:gd name="csY12" fmla="*/ 748322 h 750846"/>
                  <a:gd name="csX13" fmla="*/ 119265 w 1896872"/>
                  <a:gd name="csY13" fmla="*/ 747508 h 750846"/>
                  <a:gd name="csX14" fmla="*/ 113197 w 1896872"/>
                  <a:gd name="csY14" fmla="*/ 750846 h 750846"/>
                  <a:gd name="csX15" fmla="*/ 83311 w 1896872"/>
                  <a:gd name="csY15" fmla="*/ 729499 h 750846"/>
                  <a:gd name="csX16" fmla="*/ 70611 w 1896872"/>
                  <a:gd name="csY16" fmla="*/ 691399 h 750846"/>
                  <a:gd name="csX17" fmla="*/ 54736 w 1896872"/>
                  <a:gd name="csY17" fmla="*/ 653299 h 750846"/>
                  <a:gd name="csX18" fmla="*/ 0 w 1896872"/>
                  <a:gd name="csY18" fmla="*/ 622890 h 750846"/>
                  <a:gd name="csX19" fmla="*/ 43153 w 1896872"/>
                  <a:gd name="csY19" fmla="*/ 526994 h 750846"/>
                  <a:gd name="csX20" fmla="*/ 83049 w 1896872"/>
                  <a:gd name="csY20" fmla="*/ 462519 h 750846"/>
                  <a:gd name="csX21" fmla="*/ 258424 w 1896872"/>
                  <a:gd name="csY21" fmla="*/ 301325 h 750846"/>
                  <a:gd name="csX22" fmla="*/ 523155 w 1896872"/>
                  <a:gd name="csY22" fmla="*/ 267928 h 750846"/>
                  <a:gd name="csX23" fmla="*/ 889635 w 1896872"/>
                  <a:gd name="csY23" fmla="*/ 226118 h 750846"/>
                  <a:gd name="csX24" fmla="*/ 1285401 w 1896872"/>
                  <a:gd name="csY24" fmla="*/ 45553 h 750846"/>
                  <a:gd name="csX25" fmla="*/ 1577212 w 1896872"/>
                  <a:gd name="csY25" fmla="*/ 17341 h 750846"/>
                  <a:gd name="csX0" fmla="*/ 1577212 w 2145588"/>
                  <a:gd name="csY0" fmla="*/ 38753 h 772258"/>
                  <a:gd name="csX1" fmla="*/ 1896872 w 2145588"/>
                  <a:gd name="csY1" fmla="*/ 21412 h 772258"/>
                  <a:gd name="csX2" fmla="*/ 2139894 w 2145588"/>
                  <a:gd name="csY2" fmla="*/ 361379 h 772258"/>
                  <a:gd name="csX3" fmla="*/ 1651132 w 2145588"/>
                  <a:gd name="csY3" fmla="*/ 332732 h 772258"/>
                  <a:gd name="csX4" fmla="*/ 1117593 w 2145588"/>
                  <a:gd name="csY4" fmla="*/ 335230 h 772258"/>
                  <a:gd name="csX5" fmla="*/ 779483 w 2145588"/>
                  <a:gd name="csY5" fmla="*/ 435507 h 772258"/>
                  <a:gd name="csX6" fmla="*/ 571576 w 2145588"/>
                  <a:gd name="csY6" fmla="*/ 513213 h 772258"/>
                  <a:gd name="csX7" fmla="*/ 401439 w 2145588"/>
                  <a:gd name="csY7" fmla="*/ 706770 h 772258"/>
                  <a:gd name="csX8" fmla="*/ 230460 w 2145588"/>
                  <a:gd name="csY8" fmla="*/ 737690 h 772258"/>
                  <a:gd name="csX9" fmla="*/ 161001 w 2145588"/>
                  <a:gd name="csY9" fmla="*/ 754328 h 772258"/>
                  <a:gd name="csX10" fmla="*/ 140461 w 2145588"/>
                  <a:gd name="csY10" fmla="*/ 757262 h 772258"/>
                  <a:gd name="csX11" fmla="*/ 121372 w 2145588"/>
                  <a:gd name="csY11" fmla="*/ 767761 h 772258"/>
                  <a:gd name="csX12" fmla="*/ 115576 w 2145588"/>
                  <a:gd name="csY12" fmla="*/ 769734 h 772258"/>
                  <a:gd name="csX13" fmla="*/ 119265 w 2145588"/>
                  <a:gd name="csY13" fmla="*/ 768920 h 772258"/>
                  <a:gd name="csX14" fmla="*/ 113197 w 2145588"/>
                  <a:gd name="csY14" fmla="*/ 772258 h 772258"/>
                  <a:gd name="csX15" fmla="*/ 83311 w 2145588"/>
                  <a:gd name="csY15" fmla="*/ 750911 h 772258"/>
                  <a:gd name="csX16" fmla="*/ 70611 w 2145588"/>
                  <a:gd name="csY16" fmla="*/ 712811 h 772258"/>
                  <a:gd name="csX17" fmla="*/ 54736 w 2145588"/>
                  <a:gd name="csY17" fmla="*/ 674711 h 772258"/>
                  <a:gd name="csX18" fmla="*/ 0 w 2145588"/>
                  <a:gd name="csY18" fmla="*/ 644302 h 772258"/>
                  <a:gd name="csX19" fmla="*/ 43153 w 2145588"/>
                  <a:gd name="csY19" fmla="*/ 548406 h 772258"/>
                  <a:gd name="csX20" fmla="*/ 83049 w 2145588"/>
                  <a:gd name="csY20" fmla="*/ 483931 h 772258"/>
                  <a:gd name="csX21" fmla="*/ 258424 w 2145588"/>
                  <a:gd name="csY21" fmla="*/ 322737 h 772258"/>
                  <a:gd name="csX22" fmla="*/ 523155 w 2145588"/>
                  <a:gd name="csY22" fmla="*/ 289340 h 772258"/>
                  <a:gd name="csX23" fmla="*/ 889635 w 2145588"/>
                  <a:gd name="csY23" fmla="*/ 247530 h 772258"/>
                  <a:gd name="csX24" fmla="*/ 1285401 w 2145588"/>
                  <a:gd name="csY24" fmla="*/ 66965 h 772258"/>
                  <a:gd name="csX25" fmla="*/ 1577212 w 2145588"/>
                  <a:gd name="csY25" fmla="*/ 38753 h 772258"/>
                  <a:gd name="csX0" fmla="*/ 1577212 w 2145589"/>
                  <a:gd name="csY0" fmla="*/ 38754 h 772259"/>
                  <a:gd name="csX1" fmla="*/ 1896872 w 2145589"/>
                  <a:gd name="csY1" fmla="*/ 21413 h 772259"/>
                  <a:gd name="csX2" fmla="*/ 2139894 w 2145589"/>
                  <a:gd name="csY2" fmla="*/ 361380 h 772259"/>
                  <a:gd name="csX3" fmla="*/ 1651132 w 2145589"/>
                  <a:gd name="csY3" fmla="*/ 332733 h 772259"/>
                  <a:gd name="csX4" fmla="*/ 1117593 w 2145589"/>
                  <a:gd name="csY4" fmla="*/ 335231 h 772259"/>
                  <a:gd name="csX5" fmla="*/ 779483 w 2145589"/>
                  <a:gd name="csY5" fmla="*/ 435508 h 772259"/>
                  <a:gd name="csX6" fmla="*/ 571576 w 2145589"/>
                  <a:gd name="csY6" fmla="*/ 513214 h 772259"/>
                  <a:gd name="csX7" fmla="*/ 401439 w 2145589"/>
                  <a:gd name="csY7" fmla="*/ 706771 h 772259"/>
                  <a:gd name="csX8" fmla="*/ 230460 w 2145589"/>
                  <a:gd name="csY8" fmla="*/ 737691 h 772259"/>
                  <a:gd name="csX9" fmla="*/ 161001 w 2145589"/>
                  <a:gd name="csY9" fmla="*/ 754329 h 772259"/>
                  <a:gd name="csX10" fmla="*/ 140461 w 2145589"/>
                  <a:gd name="csY10" fmla="*/ 757263 h 772259"/>
                  <a:gd name="csX11" fmla="*/ 121372 w 2145589"/>
                  <a:gd name="csY11" fmla="*/ 767762 h 772259"/>
                  <a:gd name="csX12" fmla="*/ 115576 w 2145589"/>
                  <a:gd name="csY12" fmla="*/ 769735 h 772259"/>
                  <a:gd name="csX13" fmla="*/ 119265 w 2145589"/>
                  <a:gd name="csY13" fmla="*/ 768921 h 772259"/>
                  <a:gd name="csX14" fmla="*/ 113197 w 2145589"/>
                  <a:gd name="csY14" fmla="*/ 772259 h 772259"/>
                  <a:gd name="csX15" fmla="*/ 83311 w 2145589"/>
                  <a:gd name="csY15" fmla="*/ 750912 h 772259"/>
                  <a:gd name="csX16" fmla="*/ 70611 w 2145589"/>
                  <a:gd name="csY16" fmla="*/ 712812 h 772259"/>
                  <a:gd name="csX17" fmla="*/ 54736 w 2145589"/>
                  <a:gd name="csY17" fmla="*/ 674712 h 772259"/>
                  <a:gd name="csX18" fmla="*/ 0 w 2145589"/>
                  <a:gd name="csY18" fmla="*/ 644303 h 772259"/>
                  <a:gd name="csX19" fmla="*/ 43153 w 2145589"/>
                  <a:gd name="csY19" fmla="*/ 548407 h 772259"/>
                  <a:gd name="csX20" fmla="*/ 83049 w 2145589"/>
                  <a:gd name="csY20" fmla="*/ 483932 h 772259"/>
                  <a:gd name="csX21" fmla="*/ 258424 w 2145589"/>
                  <a:gd name="csY21" fmla="*/ 322738 h 772259"/>
                  <a:gd name="csX22" fmla="*/ 523155 w 2145589"/>
                  <a:gd name="csY22" fmla="*/ 289341 h 772259"/>
                  <a:gd name="csX23" fmla="*/ 889635 w 2145589"/>
                  <a:gd name="csY23" fmla="*/ 247531 h 772259"/>
                  <a:gd name="csX24" fmla="*/ 1285401 w 2145589"/>
                  <a:gd name="csY24" fmla="*/ 66966 h 772259"/>
                  <a:gd name="csX25" fmla="*/ 1577212 w 2145589"/>
                  <a:gd name="csY25" fmla="*/ 38754 h 772259"/>
                  <a:gd name="csX0" fmla="*/ 1577212 w 2146105"/>
                  <a:gd name="csY0" fmla="*/ 38754 h 772259"/>
                  <a:gd name="csX1" fmla="*/ 1896872 w 2146105"/>
                  <a:gd name="csY1" fmla="*/ 21413 h 772259"/>
                  <a:gd name="csX2" fmla="*/ 2139894 w 2146105"/>
                  <a:gd name="csY2" fmla="*/ 361380 h 772259"/>
                  <a:gd name="csX3" fmla="*/ 1638070 w 2146105"/>
                  <a:gd name="csY3" fmla="*/ 354503 h 772259"/>
                  <a:gd name="csX4" fmla="*/ 1117593 w 2146105"/>
                  <a:gd name="csY4" fmla="*/ 335231 h 772259"/>
                  <a:gd name="csX5" fmla="*/ 779483 w 2146105"/>
                  <a:gd name="csY5" fmla="*/ 435508 h 772259"/>
                  <a:gd name="csX6" fmla="*/ 571576 w 2146105"/>
                  <a:gd name="csY6" fmla="*/ 513214 h 772259"/>
                  <a:gd name="csX7" fmla="*/ 401439 w 2146105"/>
                  <a:gd name="csY7" fmla="*/ 706771 h 772259"/>
                  <a:gd name="csX8" fmla="*/ 230460 w 2146105"/>
                  <a:gd name="csY8" fmla="*/ 737691 h 772259"/>
                  <a:gd name="csX9" fmla="*/ 161001 w 2146105"/>
                  <a:gd name="csY9" fmla="*/ 754329 h 772259"/>
                  <a:gd name="csX10" fmla="*/ 140461 w 2146105"/>
                  <a:gd name="csY10" fmla="*/ 757263 h 772259"/>
                  <a:gd name="csX11" fmla="*/ 121372 w 2146105"/>
                  <a:gd name="csY11" fmla="*/ 767762 h 772259"/>
                  <a:gd name="csX12" fmla="*/ 115576 w 2146105"/>
                  <a:gd name="csY12" fmla="*/ 769735 h 772259"/>
                  <a:gd name="csX13" fmla="*/ 119265 w 2146105"/>
                  <a:gd name="csY13" fmla="*/ 768921 h 772259"/>
                  <a:gd name="csX14" fmla="*/ 113197 w 2146105"/>
                  <a:gd name="csY14" fmla="*/ 772259 h 772259"/>
                  <a:gd name="csX15" fmla="*/ 83311 w 2146105"/>
                  <a:gd name="csY15" fmla="*/ 750912 h 772259"/>
                  <a:gd name="csX16" fmla="*/ 70611 w 2146105"/>
                  <a:gd name="csY16" fmla="*/ 712812 h 772259"/>
                  <a:gd name="csX17" fmla="*/ 54736 w 2146105"/>
                  <a:gd name="csY17" fmla="*/ 674712 h 772259"/>
                  <a:gd name="csX18" fmla="*/ 0 w 2146105"/>
                  <a:gd name="csY18" fmla="*/ 644303 h 772259"/>
                  <a:gd name="csX19" fmla="*/ 43153 w 2146105"/>
                  <a:gd name="csY19" fmla="*/ 548407 h 772259"/>
                  <a:gd name="csX20" fmla="*/ 83049 w 2146105"/>
                  <a:gd name="csY20" fmla="*/ 483932 h 772259"/>
                  <a:gd name="csX21" fmla="*/ 258424 w 2146105"/>
                  <a:gd name="csY21" fmla="*/ 322738 h 772259"/>
                  <a:gd name="csX22" fmla="*/ 523155 w 2146105"/>
                  <a:gd name="csY22" fmla="*/ 289341 h 772259"/>
                  <a:gd name="csX23" fmla="*/ 889635 w 2146105"/>
                  <a:gd name="csY23" fmla="*/ 247531 h 772259"/>
                  <a:gd name="csX24" fmla="*/ 1285401 w 2146105"/>
                  <a:gd name="csY24" fmla="*/ 66966 h 772259"/>
                  <a:gd name="csX25" fmla="*/ 1577212 w 2146105"/>
                  <a:gd name="csY25" fmla="*/ 38754 h 772259"/>
                  <a:gd name="csX0" fmla="*/ 1577212 w 2146104"/>
                  <a:gd name="csY0" fmla="*/ 38754 h 772259"/>
                  <a:gd name="csX1" fmla="*/ 1896872 w 2146104"/>
                  <a:gd name="csY1" fmla="*/ 21413 h 772259"/>
                  <a:gd name="csX2" fmla="*/ 2139894 w 2146104"/>
                  <a:gd name="csY2" fmla="*/ 361380 h 772259"/>
                  <a:gd name="csX3" fmla="*/ 1638070 w 2146104"/>
                  <a:gd name="csY3" fmla="*/ 354503 h 772259"/>
                  <a:gd name="csX4" fmla="*/ 1117593 w 2146104"/>
                  <a:gd name="csY4" fmla="*/ 335231 h 772259"/>
                  <a:gd name="csX5" fmla="*/ 779483 w 2146104"/>
                  <a:gd name="csY5" fmla="*/ 435508 h 772259"/>
                  <a:gd name="csX6" fmla="*/ 571576 w 2146104"/>
                  <a:gd name="csY6" fmla="*/ 513214 h 772259"/>
                  <a:gd name="csX7" fmla="*/ 401439 w 2146104"/>
                  <a:gd name="csY7" fmla="*/ 706771 h 772259"/>
                  <a:gd name="csX8" fmla="*/ 230460 w 2146104"/>
                  <a:gd name="csY8" fmla="*/ 737691 h 772259"/>
                  <a:gd name="csX9" fmla="*/ 161001 w 2146104"/>
                  <a:gd name="csY9" fmla="*/ 754329 h 772259"/>
                  <a:gd name="csX10" fmla="*/ 140461 w 2146104"/>
                  <a:gd name="csY10" fmla="*/ 757263 h 772259"/>
                  <a:gd name="csX11" fmla="*/ 121372 w 2146104"/>
                  <a:gd name="csY11" fmla="*/ 767762 h 772259"/>
                  <a:gd name="csX12" fmla="*/ 115576 w 2146104"/>
                  <a:gd name="csY12" fmla="*/ 769735 h 772259"/>
                  <a:gd name="csX13" fmla="*/ 119265 w 2146104"/>
                  <a:gd name="csY13" fmla="*/ 768921 h 772259"/>
                  <a:gd name="csX14" fmla="*/ 113197 w 2146104"/>
                  <a:gd name="csY14" fmla="*/ 772259 h 772259"/>
                  <a:gd name="csX15" fmla="*/ 83311 w 2146104"/>
                  <a:gd name="csY15" fmla="*/ 750912 h 772259"/>
                  <a:gd name="csX16" fmla="*/ 70611 w 2146104"/>
                  <a:gd name="csY16" fmla="*/ 712812 h 772259"/>
                  <a:gd name="csX17" fmla="*/ 54736 w 2146104"/>
                  <a:gd name="csY17" fmla="*/ 674712 h 772259"/>
                  <a:gd name="csX18" fmla="*/ 0 w 2146104"/>
                  <a:gd name="csY18" fmla="*/ 644303 h 772259"/>
                  <a:gd name="csX19" fmla="*/ 43153 w 2146104"/>
                  <a:gd name="csY19" fmla="*/ 548407 h 772259"/>
                  <a:gd name="csX20" fmla="*/ 83049 w 2146104"/>
                  <a:gd name="csY20" fmla="*/ 483932 h 772259"/>
                  <a:gd name="csX21" fmla="*/ 258424 w 2146104"/>
                  <a:gd name="csY21" fmla="*/ 322738 h 772259"/>
                  <a:gd name="csX22" fmla="*/ 523155 w 2146104"/>
                  <a:gd name="csY22" fmla="*/ 289341 h 772259"/>
                  <a:gd name="csX23" fmla="*/ 889635 w 2146104"/>
                  <a:gd name="csY23" fmla="*/ 247531 h 772259"/>
                  <a:gd name="csX24" fmla="*/ 1285401 w 2146104"/>
                  <a:gd name="csY24" fmla="*/ 66966 h 772259"/>
                  <a:gd name="csX25" fmla="*/ 1577212 w 2146104"/>
                  <a:gd name="csY25" fmla="*/ 38754 h 772259"/>
                  <a:gd name="csX0" fmla="*/ 1577212 w 2153149"/>
                  <a:gd name="csY0" fmla="*/ 53488 h 786993"/>
                  <a:gd name="csX1" fmla="*/ 1970891 w 2153149"/>
                  <a:gd name="csY1" fmla="*/ 18730 h 786993"/>
                  <a:gd name="csX2" fmla="*/ 2139894 w 2153149"/>
                  <a:gd name="csY2" fmla="*/ 376114 h 786993"/>
                  <a:gd name="csX3" fmla="*/ 1638070 w 2153149"/>
                  <a:gd name="csY3" fmla="*/ 369237 h 786993"/>
                  <a:gd name="csX4" fmla="*/ 1117593 w 2153149"/>
                  <a:gd name="csY4" fmla="*/ 349965 h 786993"/>
                  <a:gd name="csX5" fmla="*/ 779483 w 2153149"/>
                  <a:gd name="csY5" fmla="*/ 450242 h 786993"/>
                  <a:gd name="csX6" fmla="*/ 571576 w 2153149"/>
                  <a:gd name="csY6" fmla="*/ 527948 h 786993"/>
                  <a:gd name="csX7" fmla="*/ 401439 w 2153149"/>
                  <a:gd name="csY7" fmla="*/ 721505 h 786993"/>
                  <a:gd name="csX8" fmla="*/ 230460 w 2153149"/>
                  <a:gd name="csY8" fmla="*/ 752425 h 786993"/>
                  <a:gd name="csX9" fmla="*/ 161001 w 2153149"/>
                  <a:gd name="csY9" fmla="*/ 769063 h 786993"/>
                  <a:gd name="csX10" fmla="*/ 140461 w 2153149"/>
                  <a:gd name="csY10" fmla="*/ 771997 h 786993"/>
                  <a:gd name="csX11" fmla="*/ 121372 w 2153149"/>
                  <a:gd name="csY11" fmla="*/ 782496 h 786993"/>
                  <a:gd name="csX12" fmla="*/ 115576 w 2153149"/>
                  <a:gd name="csY12" fmla="*/ 784469 h 786993"/>
                  <a:gd name="csX13" fmla="*/ 119265 w 2153149"/>
                  <a:gd name="csY13" fmla="*/ 783655 h 786993"/>
                  <a:gd name="csX14" fmla="*/ 113197 w 2153149"/>
                  <a:gd name="csY14" fmla="*/ 786993 h 786993"/>
                  <a:gd name="csX15" fmla="*/ 83311 w 2153149"/>
                  <a:gd name="csY15" fmla="*/ 765646 h 786993"/>
                  <a:gd name="csX16" fmla="*/ 70611 w 2153149"/>
                  <a:gd name="csY16" fmla="*/ 727546 h 786993"/>
                  <a:gd name="csX17" fmla="*/ 54736 w 2153149"/>
                  <a:gd name="csY17" fmla="*/ 689446 h 786993"/>
                  <a:gd name="csX18" fmla="*/ 0 w 2153149"/>
                  <a:gd name="csY18" fmla="*/ 659037 h 786993"/>
                  <a:gd name="csX19" fmla="*/ 43153 w 2153149"/>
                  <a:gd name="csY19" fmla="*/ 563141 h 786993"/>
                  <a:gd name="csX20" fmla="*/ 83049 w 2153149"/>
                  <a:gd name="csY20" fmla="*/ 498666 h 786993"/>
                  <a:gd name="csX21" fmla="*/ 258424 w 2153149"/>
                  <a:gd name="csY21" fmla="*/ 337472 h 786993"/>
                  <a:gd name="csX22" fmla="*/ 523155 w 2153149"/>
                  <a:gd name="csY22" fmla="*/ 304075 h 786993"/>
                  <a:gd name="csX23" fmla="*/ 889635 w 2153149"/>
                  <a:gd name="csY23" fmla="*/ 262265 h 786993"/>
                  <a:gd name="csX24" fmla="*/ 1285401 w 2153149"/>
                  <a:gd name="csY24" fmla="*/ 81700 h 786993"/>
                  <a:gd name="csX25" fmla="*/ 1577212 w 2153149"/>
                  <a:gd name="csY25" fmla="*/ 53488 h 786993"/>
                  <a:gd name="csX0" fmla="*/ 1577212 w 2199678"/>
                  <a:gd name="csY0" fmla="*/ 53488 h 786993"/>
                  <a:gd name="csX1" fmla="*/ 1970891 w 2199678"/>
                  <a:gd name="csY1" fmla="*/ 18730 h 786993"/>
                  <a:gd name="csX2" fmla="*/ 2139894 w 2199678"/>
                  <a:gd name="csY2" fmla="*/ 376114 h 786993"/>
                  <a:gd name="csX3" fmla="*/ 1638070 w 2199678"/>
                  <a:gd name="csY3" fmla="*/ 369237 h 786993"/>
                  <a:gd name="csX4" fmla="*/ 1117593 w 2199678"/>
                  <a:gd name="csY4" fmla="*/ 349965 h 786993"/>
                  <a:gd name="csX5" fmla="*/ 779483 w 2199678"/>
                  <a:gd name="csY5" fmla="*/ 450242 h 786993"/>
                  <a:gd name="csX6" fmla="*/ 571576 w 2199678"/>
                  <a:gd name="csY6" fmla="*/ 527948 h 786993"/>
                  <a:gd name="csX7" fmla="*/ 401439 w 2199678"/>
                  <a:gd name="csY7" fmla="*/ 721505 h 786993"/>
                  <a:gd name="csX8" fmla="*/ 230460 w 2199678"/>
                  <a:gd name="csY8" fmla="*/ 752425 h 786993"/>
                  <a:gd name="csX9" fmla="*/ 161001 w 2199678"/>
                  <a:gd name="csY9" fmla="*/ 769063 h 786993"/>
                  <a:gd name="csX10" fmla="*/ 140461 w 2199678"/>
                  <a:gd name="csY10" fmla="*/ 771997 h 786993"/>
                  <a:gd name="csX11" fmla="*/ 121372 w 2199678"/>
                  <a:gd name="csY11" fmla="*/ 782496 h 786993"/>
                  <a:gd name="csX12" fmla="*/ 115576 w 2199678"/>
                  <a:gd name="csY12" fmla="*/ 784469 h 786993"/>
                  <a:gd name="csX13" fmla="*/ 119265 w 2199678"/>
                  <a:gd name="csY13" fmla="*/ 783655 h 786993"/>
                  <a:gd name="csX14" fmla="*/ 113197 w 2199678"/>
                  <a:gd name="csY14" fmla="*/ 786993 h 786993"/>
                  <a:gd name="csX15" fmla="*/ 83311 w 2199678"/>
                  <a:gd name="csY15" fmla="*/ 765646 h 786993"/>
                  <a:gd name="csX16" fmla="*/ 70611 w 2199678"/>
                  <a:gd name="csY16" fmla="*/ 727546 h 786993"/>
                  <a:gd name="csX17" fmla="*/ 54736 w 2199678"/>
                  <a:gd name="csY17" fmla="*/ 689446 h 786993"/>
                  <a:gd name="csX18" fmla="*/ 0 w 2199678"/>
                  <a:gd name="csY18" fmla="*/ 659037 h 786993"/>
                  <a:gd name="csX19" fmla="*/ 43153 w 2199678"/>
                  <a:gd name="csY19" fmla="*/ 563141 h 786993"/>
                  <a:gd name="csX20" fmla="*/ 83049 w 2199678"/>
                  <a:gd name="csY20" fmla="*/ 498666 h 786993"/>
                  <a:gd name="csX21" fmla="*/ 258424 w 2199678"/>
                  <a:gd name="csY21" fmla="*/ 337472 h 786993"/>
                  <a:gd name="csX22" fmla="*/ 523155 w 2199678"/>
                  <a:gd name="csY22" fmla="*/ 304075 h 786993"/>
                  <a:gd name="csX23" fmla="*/ 889635 w 2199678"/>
                  <a:gd name="csY23" fmla="*/ 262265 h 786993"/>
                  <a:gd name="csX24" fmla="*/ 1285401 w 2199678"/>
                  <a:gd name="csY24" fmla="*/ 81700 h 786993"/>
                  <a:gd name="csX25" fmla="*/ 1577212 w 2199678"/>
                  <a:gd name="csY25" fmla="*/ 53488 h 786993"/>
                  <a:gd name="csX0" fmla="*/ 1568503 w 2199880"/>
                  <a:gd name="csY0" fmla="*/ 8445 h 820323"/>
                  <a:gd name="csX1" fmla="*/ 1970891 w 2199880"/>
                  <a:gd name="csY1" fmla="*/ 52060 h 820323"/>
                  <a:gd name="csX2" fmla="*/ 2139894 w 2199880"/>
                  <a:gd name="csY2" fmla="*/ 409444 h 820323"/>
                  <a:gd name="csX3" fmla="*/ 1638070 w 2199880"/>
                  <a:gd name="csY3" fmla="*/ 402567 h 820323"/>
                  <a:gd name="csX4" fmla="*/ 1117593 w 2199880"/>
                  <a:gd name="csY4" fmla="*/ 383295 h 820323"/>
                  <a:gd name="csX5" fmla="*/ 779483 w 2199880"/>
                  <a:gd name="csY5" fmla="*/ 483572 h 820323"/>
                  <a:gd name="csX6" fmla="*/ 571576 w 2199880"/>
                  <a:gd name="csY6" fmla="*/ 561278 h 820323"/>
                  <a:gd name="csX7" fmla="*/ 401439 w 2199880"/>
                  <a:gd name="csY7" fmla="*/ 754835 h 820323"/>
                  <a:gd name="csX8" fmla="*/ 230460 w 2199880"/>
                  <a:gd name="csY8" fmla="*/ 785755 h 820323"/>
                  <a:gd name="csX9" fmla="*/ 161001 w 2199880"/>
                  <a:gd name="csY9" fmla="*/ 802393 h 820323"/>
                  <a:gd name="csX10" fmla="*/ 140461 w 2199880"/>
                  <a:gd name="csY10" fmla="*/ 805327 h 820323"/>
                  <a:gd name="csX11" fmla="*/ 121372 w 2199880"/>
                  <a:gd name="csY11" fmla="*/ 815826 h 820323"/>
                  <a:gd name="csX12" fmla="*/ 115576 w 2199880"/>
                  <a:gd name="csY12" fmla="*/ 817799 h 820323"/>
                  <a:gd name="csX13" fmla="*/ 119265 w 2199880"/>
                  <a:gd name="csY13" fmla="*/ 816985 h 820323"/>
                  <a:gd name="csX14" fmla="*/ 113197 w 2199880"/>
                  <a:gd name="csY14" fmla="*/ 820323 h 820323"/>
                  <a:gd name="csX15" fmla="*/ 83311 w 2199880"/>
                  <a:gd name="csY15" fmla="*/ 798976 h 820323"/>
                  <a:gd name="csX16" fmla="*/ 70611 w 2199880"/>
                  <a:gd name="csY16" fmla="*/ 760876 h 820323"/>
                  <a:gd name="csX17" fmla="*/ 54736 w 2199880"/>
                  <a:gd name="csY17" fmla="*/ 722776 h 820323"/>
                  <a:gd name="csX18" fmla="*/ 0 w 2199880"/>
                  <a:gd name="csY18" fmla="*/ 692367 h 820323"/>
                  <a:gd name="csX19" fmla="*/ 43153 w 2199880"/>
                  <a:gd name="csY19" fmla="*/ 596471 h 820323"/>
                  <a:gd name="csX20" fmla="*/ 83049 w 2199880"/>
                  <a:gd name="csY20" fmla="*/ 531996 h 820323"/>
                  <a:gd name="csX21" fmla="*/ 258424 w 2199880"/>
                  <a:gd name="csY21" fmla="*/ 370802 h 820323"/>
                  <a:gd name="csX22" fmla="*/ 523155 w 2199880"/>
                  <a:gd name="csY22" fmla="*/ 337405 h 820323"/>
                  <a:gd name="csX23" fmla="*/ 889635 w 2199880"/>
                  <a:gd name="csY23" fmla="*/ 295595 h 820323"/>
                  <a:gd name="csX24" fmla="*/ 1285401 w 2199880"/>
                  <a:gd name="csY24" fmla="*/ 115030 h 820323"/>
                  <a:gd name="csX25" fmla="*/ 1568503 w 2199880"/>
                  <a:gd name="csY25" fmla="*/ 8445 h 820323"/>
                  <a:gd name="csX0" fmla="*/ 1568503 w 2199879"/>
                  <a:gd name="csY0" fmla="*/ 93383 h 905261"/>
                  <a:gd name="csX1" fmla="*/ 1970891 w 2199879"/>
                  <a:gd name="csY1" fmla="*/ 136998 h 905261"/>
                  <a:gd name="csX2" fmla="*/ 2139894 w 2199879"/>
                  <a:gd name="csY2" fmla="*/ 494382 h 905261"/>
                  <a:gd name="csX3" fmla="*/ 1638070 w 2199879"/>
                  <a:gd name="csY3" fmla="*/ 487505 h 905261"/>
                  <a:gd name="csX4" fmla="*/ 1117593 w 2199879"/>
                  <a:gd name="csY4" fmla="*/ 468233 h 905261"/>
                  <a:gd name="csX5" fmla="*/ 779483 w 2199879"/>
                  <a:gd name="csY5" fmla="*/ 568510 h 905261"/>
                  <a:gd name="csX6" fmla="*/ 571576 w 2199879"/>
                  <a:gd name="csY6" fmla="*/ 646216 h 905261"/>
                  <a:gd name="csX7" fmla="*/ 401439 w 2199879"/>
                  <a:gd name="csY7" fmla="*/ 839773 h 905261"/>
                  <a:gd name="csX8" fmla="*/ 230460 w 2199879"/>
                  <a:gd name="csY8" fmla="*/ 870693 h 905261"/>
                  <a:gd name="csX9" fmla="*/ 161001 w 2199879"/>
                  <a:gd name="csY9" fmla="*/ 887331 h 905261"/>
                  <a:gd name="csX10" fmla="*/ 140461 w 2199879"/>
                  <a:gd name="csY10" fmla="*/ 890265 h 905261"/>
                  <a:gd name="csX11" fmla="*/ 121372 w 2199879"/>
                  <a:gd name="csY11" fmla="*/ 900764 h 905261"/>
                  <a:gd name="csX12" fmla="*/ 115576 w 2199879"/>
                  <a:gd name="csY12" fmla="*/ 902737 h 905261"/>
                  <a:gd name="csX13" fmla="*/ 119265 w 2199879"/>
                  <a:gd name="csY13" fmla="*/ 901923 h 905261"/>
                  <a:gd name="csX14" fmla="*/ 113197 w 2199879"/>
                  <a:gd name="csY14" fmla="*/ 905261 h 905261"/>
                  <a:gd name="csX15" fmla="*/ 83311 w 2199879"/>
                  <a:gd name="csY15" fmla="*/ 883914 h 905261"/>
                  <a:gd name="csX16" fmla="*/ 70611 w 2199879"/>
                  <a:gd name="csY16" fmla="*/ 845814 h 905261"/>
                  <a:gd name="csX17" fmla="*/ 54736 w 2199879"/>
                  <a:gd name="csY17" fmla="*/ 807714 h 905261"/>
                  <a:gd name="csX18" fmla="*/ 0 w 2199879"/>
                  <a:gd name="csY18" fmla="*/ 777305 h 905261"/>
                  <a:gd name="csX19" fmla="*/ 43153 w 2199879"/>
                  <a:gd name="csY19" fmla="*/ 681409 h 905261"/>
                  <a:gd name="csX20" fmla="*/ 83049 w 2199879"/>
                  <a:gd name="csY20" fmla="*/ 616934 h 905261"/>
                  <a:gd name="csX21" fmla="*/ 258424 w 2199879"/>
                  <a:gd name="csY21" fmla="*/ 455740 h 905261"/>
                  <a:gd name="csX22" fmla="*/ 523155 w 2199879"/>
                  <a:gd name="csY22" fmla="*/ 422343 h 905261"/>
                  <a:gd name="csX23" fmla="*/ 889635 w 2199879"/>
                  <a:gd name="csY23" fmla="*/ 380533 h 905261"/>
                  <a:gd name="csX24" fmla="*/ 1285401 w 2199879"/>
                  <a:gd name="csY24" fmla="*/ 199968 h 905261"/>
                  <a:gd name="csX25" fmla="*/ 1568503 w 2199879"/>
                  <a:gd name="csY25" fmla="*/ 93383 h 905261"/>
                  <a:gd name="csX0" fmla="*/ 1568503 w 2199879"/>
                  <a:gd name="csY0" fmla="*/ 23795 h 835673"/>
                  <a:gd name="csX1" fmla="*/ 1970891 w 2199879"/>
                  <a:gd name="csY1" fmla="*/ 67410 h 835673"/>
                  <a:gd name="csX2" fmla="*/ 2139894 w 2199879"/>
                  <a:gd name="csY2" fmla="*/ 424794 h 835673"/>
                  <a:gd name="csX3" fmla="*/ 1638070 w 2199879"/>
                  <a:gd name="csY3" fmla="*/ 417917 h 835673"/>
                  <a:gd name="csX4" fmla="*/ 1117593 w 2199879"/>
                  <a:gd name="csY4" fmla="*/ 398645 h 835673"/>
                  <a:gd name="csX5" fmla="*/ 779483 w 2199879"/>
                  <a:gd name="csY5" fmla="*/ 498922 h 835673"/>
                  <a:gd name="csX6" fmla="*/ 571576 w 2199879"/>
                  <a:gd name="csY6" fmla="*/ 576628 h 835673"/>
                  <a:gd name="csX7" fmla="*/ 401439 w 2199879"/>
                  <a:gd name="csY7" fmla="*/ 770185 h 835673"/>
                  <a:gd name="csX8" fmla="*/ 230460 w 2199879"/>
                  <a:gd name="csY8" fmla="*/ 801105 h 835673"/>
                  <a:gd name="csX9" fmla="*/ 161001 w 2199879"/>
                  <a:gd name="csY9" fmla="*/ 817743 h 835673"/>
                  <a:gd name="csX10" fmla="*/ 140461 w 2199879"/>
                  <a:gd name="csY10" fmla="*/ 820677 h 835673"/>
                  <a:gd name="csX11" fmla="*/ 121372 w 2199879"/>
                  <a:gd name="csY11" fmla="*/ 831176 h 835673"/>
                  <a:gd name="csX12" fmla="*/ 115576 w 2199879"/>
                  <a:gd name="csY12" fmla="*/ 833149 h 835673"/>
                  <a:gd name="csX13" fmla="*/ 119265 w 2199879"/>
                  <a:gd name="csY13" fmla="*/ 832335 h 835673"/>
                  <a:gd name="csX14" fmla="*/ 113197 w 2199879"/>
                  <a:gd name="csY14" fmla="*/ 835673 h 835673"/>
                  <a:gd name="csX15" fmla="*/ 83311 w 2199879"/>
                  <a:gd name="csY15" fmla="*/ 814326 h 835673"/>
                  <a:gd name="csX16" fmla="*/ 70611 w 2199879"/>
                  <a:gd name="csY16" fmla="*/ 776226 h 835673"/>
                  <a:gd name="csX17" fmla="*/ 54736 w 2199879"/>
                  <a:gd name="csY17" fmla="*/ 738126 h 835673"/>
                  <a:gd name="csX18" fmla="*/ 0 w 2199879"/>
                  <a:gd name="csY18" fmla="*/ 707717 h 835673"/>
                  <a:gd name="csX19" fmla="*/ 43153 w 2199879"/>
                  <a:gd name="csY19" fmla="*/ 611821 h 835673"/>
                  <a:gd name="csX20" fmla="*/ 83049 w 2199879"/>
                  <a:gd name="csY20" fmla="*/ 547346 h 835673"/>
                  <a:gd name="csX21" fmla="*/ 258424 w 2199879"/>
                  <a:gd name="csY21" fmla="*/ 386152 h 835673"/>
                  <a:gd name="csX22" fmla="*/ 523155 w 2199879"/>
                  <a:gd name="csY22" fmla="*/ 352755 h 835673"/>
                  <a:gd name="csX23" fmla="*/ 889635 w 2199879"/>
                  <a:gd name="csY23" fmla="*/ 310945 h 835673"/>
                  <a:gd name="csX24" fmla="*/ 1285401 w 2199879"/>
                  <a:gd name="csY24" fmla="*/ 130380 h 835673"/>
                  <a:gd name="csX25" fmla="*/ 1568503 w 2199879"/>
                  <a:gd name="csY25" fmla="*/ 23795 h 835673"/>
                  <a:gd name="csX0" fmla="*/ 1568503 w 2199879"/>
                  <a:gd name="csY0" fmla="*/ 124338 h 936216"/>
                  <a:gd name="csX1" fmla="*/ 1970891 w 2199879"/>
                  <a:gd name="csY1" fmla="*/ 167953 h 936216"/>
                  <a:gd name="csX2" fmla="*/ 2139894 w 2199879"/>
                  <a:gd name="csY2" fmla="*/ 525337 h 936216"/>
                  <a:gd name="csX3" fmla="*/ 1638070 w 2199879"/>
                  <a:gd name="csY3" fmla="*/ 518460 h 936216"/>
                  <a:gd name="csX4" fmla="*/ 1117593 w 2199879"/>
                  <a:gd name="csY4" fmla="*/ 499188 h 936216"/>
                  <a:gd name="csX5" fmla="*/ 779483 w 2199879"/>
                  <a:gd name="csY5" fmla="*/ 599465 h 936216"/>
                  <a:gd name="csX6" fmla="*/ 571576 w 2199879"/>
                  <a:gd name="csY6" fmla="*/ 677171 h 936216"/>
                  <a:gd name="csX7" fmla="*/ 401439 w 2199879"/>
                  <a:gd name="csY7" fmla="*/ 870728 h 936216"/>
                  <a:gd name="csX8" fmla="*/ 230460 w 2199879"/>
                  <a:gd name="csY8" fmla="*/ 901648 h 936216"/>
                  <a:gd name="csX9" fmla="*/ 161001 w 2199879"/>
                  <a:gd name="csY9" fmla="*/ 918286 h 936216"/>
                  <a:gd name="csX10" fmla="*/ 140461 w 2199879"/>
                  <a:gd name="csY10" fmla="*/ 921220 h 936216"/>
                  <a:gd name="csX11" fmla="*/ 121372 w 2199879"/>
                  <a:gd name="csY11" fmla="*/ 931719 h 936216"/>
                  <a:gd name="csX12" fmla="*/ 115576 w 2199879"/>
                  <a:gd name="csY12" fmla="*/ 933692 h 936216"/>
                  <a:gd name="csX13" fmla="*/ 119265 w 2199879"/>
                  <a:gd name="csY13" fmla="*/ 932878 h 936216"/>
                  <a:gd name="csX14" fmla="*/ 113197 w 2199879"/>
                  <a:gd name="csY14" fmla="*/ 936216 h 936216"/>
                  <a:gd name="csX15" fmla="*/ 83311 w 2199879"/>
                  <a:gd name="csY15" fmla="*/ 914869 h 936216"/>
                  <a:gd name="csX16" fmla="*/ 70611 w 2199879"/>
                  <a:gd name="csY16" fmla="*/ 876769 h 936216"/>
                  <a:gd name="csX17" fmla="*/ 54736 w 2199879"/>
                  <a:gd name="csY17" fmla="*/ 838669 h 936216"/>
                  <a:gd name="csX18" fmla="*/ 0 w 2199879"/>
                  <a:gd name="csY18" fmla="*/ 808260 h 936216"/>
                  <a:gd name="csX19" fmla="*/ 43153 w 2199879"/>
                  <a:gd name="csY19" fmla="*/ 712364 h 936216"/>
                  <a:gd name="csX20" fmla="*/ 83049 w 2199879"/>
                  <a:gd name="csY20" fmla="*/ 647889 h 936216"/>
                  <a:gd name="csX21" fmla="*/ 258424 w 2199879"/>
                  <a:gd name="csY21" fmla="*/ 486695 h 936216"/>
                  <a:gd name="csX22" fmla="*/ 523155 w 2199879"/>
                  <a:gd name="csY22" fmla="*/ 453298 h 936216"/>
                  <a:gd name="csX23" fmla="*/ 889635 w 2199879"/>
                  <a:gd name="csY23" fmla="*/ 411488 h 936216"/>
                  <a:gd name="csX24" fmla="*/ 1285401 w 2199879"/>
                  <a:gd name="csY24" fmla="*/ 230923 h 936216"/>
                  <a:gd name="csX25" fmla="*/ 1568503 w 2199879"/>
                  <a:gd name="csY25" fmla="*/ 124338 h 936216"/>
                  <a:gd name="csX0" fmla="*/ 1568503 w 2199879"/>
                  <a:gd name="csY0" fmla="*/ 124338 h 936216"/>
                  <a:gd name="csX1" fmla="*/ 1970891 w 2199879"/>
                  <a:gd name="csY1" fmla="*/ 167953 h 936216"/>
                  <a:gd name="csX2" fmla="*/ 2139894 w 2199879"/>
                  <a:gd name="csY2" fmla="*/ 525337 h 936216"/>
                  <a:gd name="csX3" fmla="*/ 1638070 w 2199879"/>
                  <a:gd name="csY3" fmla="*/ 518460 h 936216"/>
                  <a:gd name="csX4" fmla="*/ 1117593 w 2199879"/>
                  <a:gd name="csY4" fmla="*/ 499188 h 936216"/>
                  <a:gd name="csX5" fmla="*/ 779483 w 2199879"/>
                  <a:gd name="csY5" fmla="*/ 599465 h 936216"/>
                  <a:gd name="csX6" fmla="*/ 571576 w 2199879"/>
                  <a:gd name="csY6" fmla="*/ 677171 h 936216"/>
                  <a:gd name="csX7" fmla="*/ 401439 w 2199879"/>
                  <a:gd name="csY7" fmla="*/ 870728 h 936216"/>
                  <a:gd name="csX8" fmla="*/ 230460 w 2199879"/>
                  <a:gd name="csY8" fmla="*/ 901648 h 936216"/>
                  <a:gd name="csX9" fmla="*/ 161001 w 2199879"/>
                  <a:gd name="csY9" fmla="*/ 918286 h 936216"/>
                  <a:gd name="csX10" fmla="*/ 140461 w 2199879"/>
                  <a:gd name="csY10" fmla="*/ 921220 h 936216"/>
                  <a:gd name="csX11" fmla="*/ 121372 w 2199879"/>
                  <a:gd name="csY11" fmla="*/ 931719 h 936216"/>
                  <a:gd name="csX12" fmla="*/ 115576 w 2199879"/>
                  <a:gd name="csY12" fmla="*/ 933692 h 936216"/>
                  <a:gd name="csX13" fmla="*/ 119265 w 2199879"/>
                  <a:gd name="csY13" fmla="*/ 932878 h 936216"/>
                  <a:gd name="csX14" fmla="*/ 113197 w 2199879"/>
                  <a:gd name="csY14" fmla="*/ 936216 h 936216"/>
                  <a:gd name="csX15" fmla="*/ 83311 w 2199879"/>
                  <a:gd name="csY15" fmla="*/ 914869 h 936216"/>
                  <a:gd name="csX16" fmla="*/ 70611 w 2199879"/>
                  <a:gd name="csY16" fmla="*/ 876769 h 936216"/>
                  <a:gd name="csX17" fmla="*/ 54736 w 2199879"/>
                  <a:gd name="csY17" fmla="*/ 838669 h 936216"/>
                  <a:gd name="csX18" fmla="*/ 0 w 2199879"/>
                  <a:gd name="csY18" fmla="*/ 808260 h 936216"/>
                  <a:gd name="csX19" fmla="*/ 43153 w 2199879"/>
                  <a:gd name="csY19" fmla="*/ 712364 h 936216"/>
                  <a:gd name="csX20" fmla="*/ 83049 w 2199879"/>
                  <a:gd name="csY20" fmla="*/ 647889 h 936216"/>
                  <a:gd name="csX21" fmla="*/ 258424 w 2199879"/>
                  <a:gd name="csY21" fmla="*/ 486695 h 936216"/>
                  <a:gd name="csX22" fmla="*/ 523155 w 2199879"/>
                  <a:gd name="csY22" fmla="*/ 453298 h 936216"/>
                  <a:gd name="csX23" fmla="*/ 889635 w 2199879"/>
                  <a:gd name="csY23" fmla="*/ 411488 h 936216"/>
                  <a:gd name="csX24" fmla="*/ 1285401 w 2199879"/>
                  <a:gd name="csY24" fmla="*/ 230923 h 936216"/>
                  <a:gd name="csX25" fmla="*/ 1568503 w 2199879"/>
                  <a:gd name="csY25" fmla="*/ 124338 h 936216"/>
                  <a:gd name="csX0" fmla="*/ 1568503 w 2199879"/>
                  <a:gd name="csY0" fmla="*/ 18018 h 829896"/>
                  <a:gd name="csX1" fmla="*/ 1970891 w 2199879"/>
                  <a:gd name="csY1" fmla="*/ 61633 h 829896"/>
                  <a:gd name="csX2" fmla="*/ 2139894 w 2199879"/>
                  <a:gd name="csY2" fmla="*/ 419017 h 829896"/>
                  <a:gd name="csX3" fmla="*/ 1638070 w 2199879"/>
                  <a:gd name="csY3" fmla="*/ 412140 h 829896"/>
                  <a:gd name="csX4" fmla="*/ 1117593 w 2199879"/>
                  <a:gd name="csY4" fmla="*/ 392868 h 829896"/>
                  <a:gd name="csX5" fmla="*/ 779483 w 2199879"/>
                  <a:gd name="csY5" fmla="*/ 493145 h 829896"/>
                  <a:gd name="csX6" fmla="*/ 571576 w 2199879"/>
                  <a:gd name="csY6" fmla="*/ 570851 h 829896"/>
                  <a:gd name="csX7" fmla="*/ 401439 w 2199879"/>
                  <a:gd name="csY7" fmla="*/ 764408 h 829896"/>
                  <a:gd name="csX8" fmla="*/ 230460 w 2199879"/>
                  <a:gd name="csY8" fmla="*/ 795328 h 829896"/>
                  <a:gd name="csX9" fmla="*/ 161001 w 2199879"/>
                  <a:gd name="csY9" fmla="*/ 811966 h 829896"/>
                  <a:gd name="csX10" fmla="*/ 140461 w 2199879"/>
                  <a:gd name="csY10" fmla="*/ 814900 h 829896"/>
                  <a:gd name="csX11" fmla="*/ 121372 w 2199879"/>
                  <a:gd name="csY11" fmla="*/ 825399 h 829896"/>
                  <a:gd name="csX12" fmla="*/ 115576 w 2199879"/>
                  <a:gd name="csY12" fmla="*/ 827372 h 829896"/>
                  <a:gd name="csX13" fmla="*/ 119265 w 2199879"/>
                  <a:gd name="csY13" fmla="*/ 826558 h 829896"/>
                  <a:gd name="csX14" fmla="*/ 113197 w 2199879"/>
                  <a:gd name="csY14" fmla="*/ 829896 h 829896"/>
                  <a:gd name="csX15" fmla="*/ 83311 w 2199879"/>
                  <a:gd name="csY15" fmla="*/ 808549 h 829896"/>
                  <a:gd name="csX16" fmla="*/ 70611 w 2199879"/>
                  <a:gd name="csY16" fmla="*/ 770449 h 829896"/>
                  <a:gd name="csX17" fmla="*/ 54736 w 2199879"/>
                  <a:gd name="csY17" fmla="*/ 732349 h 829896"/>
                  <a:gd name="csX18" fmla="*/ 0 w 2199879"/>
                  <a:gd name="csY18" fmla="*/ 701940 h 829896"/>
                  <a:gd name="csX19" fmla="*/ 43153 w 2199879"/>
                  <a:gd name="csY19" fmla="*/ 606044 h 829896"/>
                  <a:gd name="csX20" fmla="*/ 83049 w 2199879"/>
                  <a:gd name="csY20" fmla="*/ 541569 h 829896"/>
                  <a:gd name="csX21" fmla="*/ 258424 w 2199879"/>
                  <a:gd name="csY21" fmla="*/ 380375 h 829896"/>
                  <a:gd name="csX22" fmla="*/ 523155 w 2199879"/>
                  <a:gd name="csY22" fmla="*/ 346978 h 829896"/>
                  <a:gd name="csX23" fmla="*/ 889635 w 2199879"/>
                  <a:gd name="csY23" fmla="*/ 305168 h 829896"/>
                  <a:gd name="csX24" fmla="*/ 1285401 w 2199879"/>
                  <a:gd name="csY24" fmla="*/ 124603 h 829896"/>
                  <a:gd name="csX25" fmla="*/ 1568503 w 2199879"/>
                  <a:gd name="csY25" fmla="*/ 18018 h 829896"/>
                  <a:gd name="csX0" fmla="*/ 1616397 w 2198789"/>
                  <a:gd name="csY0" fmla="*/ 11575 h 858285"/>
                  <a:gd name="csX1" fmla="*/ 1970891 w 2198789"/>
                  <a:gd name="csY1" fmla="*/ 90022 h 858285"/>
                  <a:gd name="csX2" fmla="*/ 2139894 w 2198789"/>
                  <a:gd name="csY2" fmla="*/ 447406 h 858285"/>
                  <a:gd name="csX3" fmla="*/ 1638070 w 2198789"/>
                  <a:gd name="csY3" fmla="*/ 440529 h 858285"/>
                  <a:gd name="csX4" fmla="*/ 1117593 w 2198789"/>
                  <a:gd name="csY4" fmla="*/ 421257 h 858285"/>
                  <a:gd name="csX5" fmla="*/ 779483 w 2198789"/>
                  <a:gd name="csY5" fmla="*/ 521534 h 858285"/>
                  <a:gd name="csX6" fmla="*/ 571576 w 2198789"/>
                  <a:gd name="csY6" fmla="*/ 599240 h 858285"/>
                  <a:gd name="csX7" fmla="*/ 401439 w 2198789"/>
                  <a:gd name="csY7" fmla="*/ 792797 h 858285"/>
                  <a:gd name="csX8" fmla="*/ 230460 w 2198789"/>
                  <a:gd name="csY8" fmla="*/ 823717 h 858285"/>
                  <a:gd name="csX9" fmla="*/ 161001 w 2198789"/>
                  <a:gd name="csY9" fmla="*/ 840355 h 858285"/>
                  <a:gd name="csX10" fmla="*/ 140461 w 2198789"/>
                  <a:gd name="csY10" fmla="*/ 843289 h 858285"/>
                  <a:gd name="csX11" fmla="*/ 121372 w 2198789"/>
                  <a:gd name="csY11" fmla="*/ 853788 h 858285"/>
                  <a:gd name="csX12" fmla="*/ 115576 w 2198789"/>
                  <a:gd name="csY12" fmla="*/ 855761 h 858285"/>
                  <a:gd name="csX13" fmla="*/ 119265 w 2198789"/>
                  <a:gd name="csY13" fmla="*/ 854947 h 858285"/>
                  <a:gd name="csX14" fmla="*/ 113197 w 2198789"/>
                  <a:gd name="csY14" fmla="*/ 858285 h 858285"/>
                  <a:gd name="csX15" fmla="*/ 83311 w 2198789"/>
                  <a:gd name="csY15" fmla="*/ 836938 h 858285"/>
                  <a:gd name="csX16" fmla="*/ 70611 w 2198789"/>
                  <a:gd name="csY16" fmla="*/ 798838 h 858285"/>
                  <a:gd name="csX17" fmla="*/ 54736 w 2198789"/>
                  <a:gd name="csY17" fmla="*/ 760738 h 858285"/>
                  <a:gd name="csX18" fmla="*/ 0 w 2198789"/>
                  <a:gd name="csY18" fmla="*/ 730329 h 858285"/>
                  <a:gd name="csX19" fmla="*/ 43153 w 2198789"/>
                  <a:gd name="csY19" fmla="*/ 634433 h 858285"/>
                  <a:gd name="csX20" fmla="*/ 83049 w 2198789"/>
                  <a:gd name="csY20" fmla="*/ 569958 h 858285"/>
                  <a:gd name="csX21" fmla="*/ 258424 w 2198789"/>
                  <a:gd name="csY21" fmla="*/ 408764 h 858285"/>
                  <a:gd name="csX22" fmla="*/ 523155 w 2198789"/>
                  <a:gd name="csY22" fmla="*/ 375367 h 858285"/>
                  <a:gd name="csX23" fmla="*/ 889635 w 2198789"/>
                  <a:gd name="csY23" fmla="*/ 333557 h 858285"/>
                  <a:gd name="csX24" fmla="*/ 1285401 w 2198789"/>
                  <a:gd name="csY24" fmla="*/ 152992 h 858285"/>
                  <a:gd name="csX25" fmla="*/ 1616397 w 2198789"/>
                  <a:gd name="csY25" fmla="*/ 11575 h 858285"/>
                  <a:gd name="csX0" fmla="*/ 1616397 w 2198789"/>
                  <a:gd name="csY0" fmla="*/ 91765 h 938475"/>
                  <a:gd name="csX1" fmla="*/ 1970891 w 2198789"/>
                  <a:gd name="csY1" fmla="*/ 170212 h 938475"/>
                  <a:gd name="csX2" fmla="*/ 2139894 w 2198789"/>
                  <a:gd name="csY2" fmla="*/ 527596 h 938475"/>
                  <a:gd name="csX3" fmla="*/ 1638070 w 2198789"/>
                  <a:gd name="csY3" fmla="*/ 520719 h 938475"/>
                  <a:gd name="csX4" fmla="*/ 1117593 w 2198789"/>
                  <a:gd name="csY4" fmla="*/ 501447 h 938475"/>
                  <a:gd name="csX5" fmla="*/ 779483 w 2198789"/>
                  <a:gd name="csY5" fmla="*/ 601724 h 938475"/>
                  <a:gd name="csX6" fmla="*/ 571576 w 2198789"/>
                  <a:gd name="csY6" fmla="*/ 679430 h 938475"/>
                  <a:gd name="csX7" fmla="*/ 401439 w 2198789"/>
                  <a:gd name="csY7" fmla="*/ 872987 h 938475"/>
                  <a:gd name="csX8" fmla="*/ 230460 w 2198789"/>
                  <a:gd name="csY8" fmla="*/ 903907 h 938475"/>
                  <a:gd name="csX9" fmla="*/ 161001 w 2198789"/>
                  <a:gd name="csY9" fmla="*/ 920545 h 938475"/>
                  <a:gd name="csX10" fmla="*/ 140461 w 2198789"/>
                  <a:gd name="csY10" fmla="*/ 923479 h 938475"/>
                  <a:gd name="csX11" fmla="*/ 121372 w 2198789"/>
                  <a:gd name="csY11" fmla="*/ 933978 h 938475"/>
                  <a:gd name="csX12" fmla="*/ 115576 w 2198789"/>
                  <a:gd name="csY12" fmla="*/ 935951 h 938475"/>
                  <a:gd name="csX13" fmla="*/ 119265 w 2198789"/>
                  <a:gd name="csY13" fmla="*/ 935137 h 938475"/>
                  <a:gd name="csX14" fmla="*/ 113197 w 2198789"/>
                  <a:gd name="csY14" fmla="*/ 938475 h 938475"/>
                  <a:gd name="csX15" fmla="*/ 83311 w 2198789"/>
                  <a:gd name="csY15" fmla="*/ 917128 h 938475"/>
                  <a:gd name="csX16" fmla="*/ 70611 w 2198789"/>
                  <a:gd name="csY16" fmla="*/ 879028 h 938475"/>
                  <a:gd name="csX17" fmla="*/ 54736 w 2198789"/>
                  <a:gd name="csY17" fmla="*/ 840928 h 938475"/>
                  <a:gd name="csX18" fmla="*/ 0 w 2198789"/>
                  <a:gd name="csY18" fmla="*/ 810519 h 938475"/>
                  <a:gd name="csX19" fmla="*/ 43153 w 2198789"/>
                  <a:gd name="csY19" fmla="*/ 714623 h 938475"/>
                  <a:gd name="csX20" fmla="*/ 83049 w 2198789"/>
                  <a:gd name="csY20" fmla="*/ 650148 h 938475"/>
                  <a:gd name="csX21" fmla="*/ 258424 w 2198789"/>
                  <a:gd name="csY21" fmla="*/ 488954 h 938475"/>
                  <a:gd name="csX22" fmla="*/ 523155 w 2198789"/>
                  <a:gd name="csY22" fmla="*/ 455557 h 938475"/>
                  <a:gd name="csX23" fmla="*/ 889635 w 2198789"/>
                  <a:gd name="csY23" fmla="*/ 413747 h 938475"/>
                  <a:gd name="csX24" fmla="*/ 1285401 w 2198789"/>
                  <a:gd name="csY24" fmla="*/ 233182 h 938475"/>
                  <a:gd name="csX25" fmla="*/ 1616397 w 2198789"/>
                  <a:gd name="csY25" fmla="*/ 91765 h 938475"/>
                  <a:gd name="csX0" fmla="*/ 1616397 w 2198789"/>
                  <a:gd name="csY0" fmla="*/ 39842 h 886552"/>
                  <a:gd name="csX1" fmla="*/ 1970891 w 2198789"/>
                  <a:gd name="csY1" fmla="*/ 118289 h 886552"/>
                  <a:gd name="csX2" fmla="*/ 2139894 w 2198789"/>
                  <a:gd name="csY2" fmla="*/ 475673 h 886552"/>
                  <a:gd name="csX3" fmla="*/ 1638070 w 2198789"/>
                  <a:gd name="csY3" fmla="*/ 468796 h 886552"/>
                  <a:gd name="csX4" fmla="*/ 1117593 w 2198789"/>
                  <a:gd name="csY4" fmla="*/ 449524 h 886552"/>
                  <a:gd name="csX5" fmla="*/ 779483 w 2198789"/>
                  <a:gd name="csY5" fmla="*/ 549801 h 886552"/>
                  <a:gd name="csX6" fmla="*/ 571576 w 2198789"/>
                  <a:gd name="csY6" fmla="*/ 627507 h 886552"/>
                  <a:gd name="csX7" fmla="*/ 401439 w 2198789"/>
                  <a:gd name="csY7" fmla="*/ 821064 h 886552"/>
                  <a:gd name="csX8" fmla="*/ 230460 w 2198789"/>
                  <a:gd name="csY8" fmla="*/ 851984 h 886552"/>
                  <a:gd name="csX9" fmla="*/ 161001 w 2198789"/>
                  <a:gd name="csY9" fmla="*/ 868622 h 886552"/>
                  <a:gd name="csX10" fmla="*/ 140461 w 2198789"/>
                  <a:gd name="csY10" fmla="*/ 871556 h 886552"/>
                  <a:gd name="csX11" fmla="*/ 121372 w 2198789"/>
                  <a:gd name="csY11" fmla="*/ 882055 h 886552"/>
                  <a:gd name="csX12" fmla="*/ 115576 w 2198789"/>
                  <a:gd name="csY12" fmla="*/ 884028 h 886552"/>
                  <a:gd name="csX13" fmla="*/ 119265 w 2198789"/>
                  <a:gd name="csY13" fmla="*/ 883214 h 886552"/>
                  <a:gd name="csX14" fmla="*/ 113197 w 2198789"/>
                  <a:gd name="csY14" fmla="*/ 886552 h 886552"/>
                  <a:gd name="csX15" fmla="*/ 83311 w 2198789"/>
                  <a:gd name="csY15" fmla="*/ 865205 h 886552"/>
                  <a:gd name="csX16" fmla="*/ 70611 w 2198789"/>
                  <a:gd name="csY16" fmla="*/ 827105 h 886552"/>
                  <a:gd name="csX17" fmla="*/ 54736 w 2198789"/>
                  <a:gd name="csY17" fmla="*/ 789005 h 886552"/>
                  <a:gd name="csX18" fmla="*/ 0 w 2198789"/>
                  <a:gd name="csY18" fmla="*/ 758596 h 886552"/>
                  <a:gd name="csX19" fmla="*/ 43153 w 2198789"/>
                  <a:gd name="csY19" fmla="*/ 662700 h 886552"/>
                  <a:gd name="csX20" fmla="*/ 83049 w 2198789"/>
                  <a:gd name="csY20" fmla="*/ 598225 h 886552"/>
                  <a:gd name="csX21" fmla="*/ 258424 w 2198789"/>
                  <a:gd name="csY21" fmla="*/ 437031 h 886552"/>
                  <a:gd name="csX22" fmla="*/ 523155 w 2198789"/>
                  <a:gd name="csY22" fmla="*/ 403634 h 886552"/>
                  <a:gd name="csX23" fmla="*/ 889635 w 2198789"/>
                  <a:gd name="csY23" fmla="*/ 361824 h 886552"/>
                  <a:gd name="csX24" fmla="*/ 1285401 w 2198789"/>
                  <a:gd name="csY24" fmla="*/ 181259 h 886552"/>
                  <a:gd name="csX25" fmla="*/ 1616397 w 2198789"/>
                  <a:gd name="csY25" fmla="*/ 39842 h 886552"/>
                  <a:gd name="csX0" fmla="*/ 1612043 w 2198886"/>
                  <a:gd name="csY0" fmla="*/ 36987 h 901113"/>
                  <a:gd name="csX1" fmla="*/ 1970891 w 2198886"/>
                  <a:gd name="csY1" fmla="*/ 132850 h 901113"/>
                  <a:gd name="csX2" fmla="*/ 2139894 w 2198886"/>
                  <a:gd name="csY2" fmla="*/ 490234 h 901113"/>
                  <a:gd name="csX3" fmla="*/ 1638070 w 2198886"/>
                  <a:gd name="csY3" fmla="*/ 483357 h 901113"/>
                  <a:gd name="csX4" fmla="*/ 1117593 w 2198886"/>
                  <a:gd name="csY4" fmla="*/ 464085 h 901113"/>
                  <a:gd name="csX5" fmla="*/ 779483 w 2198886"/>
                  <a:gd name="csY5" fmla="*/ 564362 h 901113"/>
                  <a:gd name="csX6" fmla="*/ 571576 w 2198886"/>
                  <a:gd name="csY6" fmla="*/ 642068 h 901113"/>
                  <a:gd name="csX7" fmla="*/ 401439 w 2198886"/>
                  <a:gd name="csY7" fmla="*/ 835625 h 901113"/>
                  <a:gd name="csX8" fmla="*/ 230460 w 2198886"/>
                  <a:gd name="csY8" fmla="*/ 866545 h 901113"/>
                  <a:gd name="csX9" fmla="*/ 161001 w 2198886"/>
                  <a:gd name="csY9" fmla="*/ 883183 h 901113"/>
                  <a:gd name="csX10" fmla="*/ 140461 w 2198886"/>
                  <a:gd name="csY10" fmla="*/ 886117 h 901113"/>
                  <a:gd name="csX11" fmla="*/ 121372 w 2198886"/>
                  <a:gd name="csY11" fmla="*/ 896616 h 901113"/>
                  <a:gd name="csX12" fmla="*/ 115576 w 2198886"/>
                  <a:gd name="csY12" fmla="*/ 898589 h 901113"/>
                  <a:gd name="csX13" fmla="*/ 119265 w 2198886"/>
                  <a:gd name="csY13" fmla="*/ 897775 h 901113"/>
                  <a:gd name="csX14" fmla="*/ 113197 w 2198886"/>
                  <a:gd name="csY14" fmla="*/ 901113 h 901113"/>
                  <a:gd name="csX15" fmla="*/ 83311 w 2198886"/>
                  <a:gd name="csY15" fmla="*/ 879766 h 901113"/>
                  <a:gd name="csX16" fmla="*/ 70611 w 2198886"/>
                  <a:gd name="csY16" fmla="*/ 841666 h 901113"/>
                  <a:gd name="csX17" fmla="*/ 54736 w 2198886"/>
                  <a:gd name="csY17" fmla="*/ 803566 h 901113"/>
                  <a:gd name="csX18" fmla="*/ 0 w 2198886"/>
                  <a:gd name="csY18" fmla="*/ 773157 h 901113"/>
                  <a:gd name="csX19" fmla="*/ 43153 w 2198886"/>
                  <a:gd name="csY19" fmla="*/ 677261 h 901113"/>
                  <a:gd name="csX20" fmla="*/ 83049 w 2198886"/>
                  <a:gd name="csY20" fmla="*/ 612786 h 901113"/>
                  <a:gd name="csX21" fmla="*/ 258424 w 2198886"/>
                  <a:gd name="csY21" fmla="*/ 451592 h 901113"/>
                  <a:gd name="csX22" fmla="*/ 523155 w 2198886"/>
                  <a:gd name="csY22" fmla="*/ 418195 h 901113"/>
                  <a:gd name="csX23" fmla="*/ 889635 w 2198886"/>
                  <a:gd name="csY23" fmla="*/ 376385 h 901113"/>
                  <a:gd name="csX24" fmla="*/ 1285401 w 2198886"/>
                  <a:gd name="csY24" fmla="*/ 195820 h 901113"/>
                  <a:gd name="csX25" fmla="*/ 1612043 w 2198886"/>
                  <a:gd name="csY25" fmla="*/ 36987 h 9011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2198886" h="901113">
                    <a:moveTo>
                      <a:pt x="1612043" y="36987"/>
                    </a:moveTo>
                    <a:cubicBezTo>
                      <a:pt x="1730644" y="-60589"/>
                      <a:pt x="1882916" y="57309"/>
                      <a:pt x="1970891" y="132850"/>
                    </a:cubicBezTo>
                    <a:cubicBezTo>
                      <a:pt x="2058866" y="208391"/>
                      <a:pt x="2312923" y="410046"/>
                      <a:pt x="2139894" y="490234"/>
                    </a:cubicBezTo>
                    <a:cubicBezTo>
                      <a:pt x="1966865" y="570422"/>
                      <a:pt x="1856349" y="539964"/>
                      <a:pt x="1638070" y="483357"/>
                    </a:cubicBezTo>
                    <a:cubicBezTo>
                      <a:pt x="1419791" y="426750"/>
                      <a:pt x="1260691" y="450584"/>
                      <a:pt x="1117593" y="464085"/>
                    </a:cubicBezTo>
                    <a:cubicBezTo>
                      <a:pt x="974495" y="477586"/>
                      <a:pt x="889635" y="559365"/>
                      <a:pt x="779483" y="564362"/>
                    </a:cubicBezTo>
                    <a:cubicBezTo>
                      <a:pt x="669248" y="569359"/>
                      <a:pt x="606684" y="594428"/>
                      <a:pt x="571576" y="642068"/>
                    </a:cubicBezTo>
                    <a:cubicBezTo>
                      <a:pt x="536550" y="689708"/>
                      <a:pt x="514253" y="818551"/>
                      <a:pt x="401439" y="835625"/>
                    </a:cubicBezTo>
                    <a:cubicBezTo>
                      <a:pt x="344991" y="844162"/>
                      <a:pt x="283051" y="855260"/>
                      <a:pt x="230460" y="866545"/>
                    </a:cubicBezTo>
                    <a:lnTo>
                      <a:pt x="161001" y="883183"/>
                    </a:lnTo>
                    <a:lnTo>
                      <a:pt x="140461" y="886117"/>
                    </a:lnTo>
                    <a:lnTo>
                      <a:pt x="121372" y="896616"/>
                    </a:lnTo>
                    <a:lnTo>
                      <a:pt x="115576" y="898589"/>
                    </a:lnTo>
                    <a:lnTo>
                      <a:pt x="119265" y="897775"/>
                    </a:lnTo>
                    <a:lnTo>
                      <a:pt x="113197" y="901113"/>
                    </a:lnTo>
                    <a:lnTo>
                      <a:pt x="83311" y="879766"/>
                    </a:lnTo>
                    <a:lnTo>
                      <a:pt x="70611" y="841666"/>
                    </a:lnTo>
                    <a:lnTo>
                      <a:pt x="54736" y="803566"/>
                    </a:lnTo>
                    <a:lnTo>
                      <a:pt x="0" y="773157"/>
                    </a:lnTo>
                    <a:lnTo>
                      <a:pt x="43153" y="677261"/>
                    </a:lnTo>
                    <a:lnTo>
                      <a:pt x="83049" y="612786"/>
                    </a:lnTo>
                    <a:cubicBezTo>
                      <a:pt x="134769" y="536451"/>
                      <a:pt x="195591" y="470082"/>
                      <a:pt x="258424" y="451592"/>
                    </a:cubicBezTo>
                    <a:cubicBezTo>
                      <a:pt x="325397" y="431854"/>
                      <a:pt x="423403" y="423775"/>
                      <a:pt x="523155" y="418195"/>
                    </a:cubicBezTo>
                    <a:cubicBezTo>
                      <a:pt x="676985" y="409533"/>
                      <a:pt x="834975" y="406784"/>
                      <a:pt x="889635" y="376385"/>
                    </a:cubicBezTo>
                    <a:cubicBezTo>
                      <a:pt x="979820" y="326247"/>
                      <a:pt x="1014846" y="251039"/>
                      <a:pt x="1285401" y="195820"/>
                    </a:cubicBezTo>
                    <a:cubicBezTo>
                      <a:pt x="1485989" y="102942"/>
                      <a:pt x="1493442" y="134563"/>
                      <a:pt x="1612043" y="36987"/>
                    </a:cubicBezTo>
                    <a:close/>
                  </a:path>
                </a:pathLst>
              </a:custGeom>
              <a:solidFill>
                <a:srgbClr val="3F1A01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16" name="Freeform 1415">
                <a:extLst>
                  <a:ext uri="{FF2B5EF4-FFF2-40B4-BE49-F238E27FC236}">
                    <a16:creationId xmlns:a16="http://schemas.microsoft.com/office/drawing/2014/main" id="{B5BC4835-9E67-9D3C-EA9E-70E22A0A0DBF}"/>
                  </a:ext>
                </a:extLst>
              </p:cNvPr>
              <p:cNvSpPr/>
              <p:nvPr/>
            </p:nvSpPr>
            <p:spPr>
              <a:xfrm>
                <a:off x="-5173338" y="3838849"/>
                <a:ext cx="573837" cy="1183825"/>
              </a:xfrm>
              <a:custGeom>
                <a:avLst/>
                <a:gdLst>
                  <a:gd name="csX0" fmla="*/ 328108 w 786936"/>
                  <a:gd name="csY0" fmla="*/ 1490657 h 1623448"/>
                  <a:gd name="csX1" fmla="*/ 127023 w 786936"/>
                  <a:gd name="csY1" fmla="*/ 255106 h 1623448"/>
                  <a:gd name="csX2" fmla="*/ 33344 w 786936"/>
                  <a:gd name="csY2" fmla="*/ 0 h 1623448"/>
                  <a:gd name="csX3" fmla="*/ 23443 w 786936"/>
                  <a:gd name="csY3" fmla="*/ 732003 h 1623448"/>
                  <a:gd name="csX4" fmla="*/ 359057 w 786936"/>
                  <a:gd name="csY4" fmla="*/ 1614670 h 1623448"/>
                  <a:gd name="csX5" fmla="*/ 786936 w 786936"/>
                  <a:gd name="csY5" fmla="*/ 1622083 h 1623448"/>
                  <a:gd name="csX6" fmla="*/ 739182 w 786936"/>
                  <a:gd name="csY6" fmla="*/ 1532800 h 1623448"/>
                  <a:gd name="csX7" fmla="*/ 533437 w 786936"/>
                  <a:gd name="csY7" fmla="*/ 1443017 h 1623448"/>
                  <a:gd name="csX8" fmla="*/ 328025 w 786936"/>
                  <a:gd name="csY8" fmla="*/ 1490657 h 16234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86936" h="1623448">
                    <a:moveTo>
                      <a:pt x="328108" y="1490657"/>
                    </a:moveTo>
                    <a:cubicBezTo>
                      <a:pt x="163712" y="1424861"/>
                      <a:pt x="32179" y="575091"/>
                      <a:pt x="127023" y="255106"/>
                    </a:cubicBezTo>
                    <a:cubicBezTo>
                      <a:pt x="170285" y="11827"/>
                      <a:pt x="66373" y="255939"/>
                      <a:pt x="33344" y="0"/>
                    </a:cubicBezTo>
                    <a:cubicBezTo>
                      <a:pt x="-2680" y="97945"/>
                      <a:pt x="-14661" y="516458"/>
                      <a:pt x="23443" y="732003"/>
                    </a:cubicBezTo>
                    <a:cubicBezTo>
                      <a:pt x="108636" y="1213480"/>
                      <a:pt x="168704" y="1549457"/>
                      <a:pt x="359057" y="1614670"/>
                    </a:cubicBezTo>
                    <a:cubicBezTo>
                      <a:pt x="549411" y="1679883"/>
                      <a:pt x="431022" y="1351402"/>
                      <a:pt x="786936" y="1622083"/>
                    </a:cubicBezTo>
                    <a:cubicBezTo>
                      <a:pt x="768300" y="1599012"/>
                      <a:pt x="751495" y="1569779"/>
                      <a:pt x="739182" y="1532800"/>
                    </a:cubicBezTo>
                    <a:cubicBezTo>
                      <a:pt x="688931" y="1496570"/>
                      <a:pt x="600993" y="1441351"/>
                      <a:pt x="533437" y="1443017"/>
                    </a:cubicBezTo>
                    <a:cubicBezTo>
                      <a:pt x="433269" y="1445516"/>
                      <a:pt x="428194" y="1530801"/>
                      <a:pt x="328025" y="1490657"/>
                    </a:cubicBezTo>
                    <a:close/>
                  </a:path>
                </a:pathLst>
              </a:custGeom>
              <a:solidFill>
                <a:srgbClr val="EEB6A0"/>
              </a:solidFill>
              <a:ln w="6350" cap="flat">
                <a:solidFill>
                  <a:srgbClr val="D69E8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7" name="Freeform 1416">
                <a:extLst>
                  <a:ext uri="{FF2B5EF4-FFF2-40B4-BE49-F238E27FC236}">
                    <a16:creationId xmlns:a16="http://schemas.microsoft.com/office/drawing/2014/main" id="{B38EADDE-4CB7-459D-F49B-5AB67F92B8FB}"/>
                  </a:ext>
                </a:extLst>
              </p:cNvPr>
              <p:cNvSpPr/>
              <p:nvPr/>
            </p:nvSpPr>
            <p:spPr>
              <a:xfrm>
                <a:off x="-3558206" y="4153309"/>
                <a:ext cx="64961" cy="53131"/>
              </a:xfrm>
              <a:custGeom>
                <a:avLst/>
                <a:gdLst>
                  <a:gd name="csX0" fmla="*/ 6566 w 89086"/>
                  <a:gd name="csY0" fmla="*/ 65566 h 72861"/>
                  <a:gd name="csX1" fmla="*/ 58231 w 89086"/>
                  <a:gd name="csY1" fmla="*/ 64150 h 72861"/>
                  <a:gd name="csX2" fmla="*/ 76617 w 89086"/>
                  <a:gd name="csY2" fmla="*/ 1102 h 72861"/>
                  <a:gd name="csX3" fmla="*/ 6566 w 89086"/>
                  <a:gd name="csY3" fmla="*/ 65566 h 728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89086" h="72861">
                    <a:moveTo>
                      <a:pt x="6566" y="65566"/>
                    </a:moveTo>
                    <a:cubicBezTo>
                      <a:pt x="6566" y="65566"/>
                      <a:pt x="27781" y="82889"/>
                      <a:pt x="58231" y="64150"/>
                    </a:cubicBezTo>
                    <a:cubicBezTo>
                      <a:pt x="88597" y="45410"/>
                      <a:pt x="99995" y="8931"/>
                      <a:pt x="76617" y="1102"/>
                    </a:cubicBezTo>
                    <a:cubicBezTo>
                      <a:pt x="53239" y="-6644"/>
                      <a:pt x="-22553" y="27670"/>
                      <a:pt x="6566" y="65566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8" name="Freeform 1417">
                <a:extLst>
                  <a:ext uri="{FF2B5EF4-FFF2-40B4-BE49-F238E27FC236}">
                    <a16:creationId xmlns:a16="http://schemas.microsoft.com/office/drawing/2014/main" id="{8C5D3D5A-3FB7-84B0-057C-BB1D772F6862}"/>
                  </a:ext>
                </a:extLst>
              </p:cNvPr>
              <p:cNvSpPr/>
              <p:nvPr/>
            </p:nvSpPr>
            <p:spPr>
              <a:xfrm>
                <a:off x="-3575481" y="4248451"/>
                <a:ext cx="83091" cy="70539"/>
              </a:xfrm>
              <a:custGeom>
                <a:avLst/>
                <a:gdLst>
                  <a:gd name="csX0" fmla="*/ 106713 w 113948"/>
                  <a:gd name="csY0" fmla="*/ 46361 h 96735"/>
                  <a:gd name="csX1" fmla="*/ 19856 w 113948"/>
                  <a:gd name="csY1" fmla="*/ 96499 h 96735"/>
                  <a:gd name="csX2" fmla="*/ 44732 w 113948"/>
                  <a:gd name="csY2" fmla="*/ 2219 h 96735"/>
                  <a:gd name="csX3" fmla="*/ 106713 w 113948"/>
                  <a:gd name="csY3" fmla="*/ 46361 h 967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13948" h="96735">
                    <a:moveTo>
                      <a:pt x="106713" y="46361"/>
                    </a:moveTo>
                    <a:cubicBezTo>
                      <a:pt x="106713" y="46361"/>
                      <a:pt x="69441" y="100746"/>
                      <a:pt x="19856" y="96499"/>
                    </a:cubicBezTo>
                    <a:cubicBezTo>
                      <a:pt x="-17666" y="89003"/>
                      <a:pt x="2135" y="12713"/>
                      <a:pt x="44732" y="2219"/>
                    </a:cubicBezTo>
                    <a:cubicBezTo>
                      <a:pt x="87411" y="-8275"/>
                      <a:pt x="131672" y="20459"/>
                      <a:pt x="106713" y="46361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9" name="Freeform 1418">
                <a:extLst>
                  <a:ext uri="{FF2B5EF4-FFF2-40B4-BE49-F238E27FC236}">
                    <a16:creationId xmlns:a16="http://schemas.microsoft.com/office/drawing/2014/main" id="{AB438A8A-9BC8-0BE6-E96A-2B1A6CE6481C}"/>
                  </a:ext>
                </a:extLst>
              </p:cNvPr>
              <p:cNvSpPr/>
              <p:nvPr/>
            </p:nvSpPr>
            <p:spPr>
              <a:xfrm>
                <a:off x="-3662043" y="4284191"/>
                <a:ext cx="46259" cy="33612"/>
              </a:xfrm>
              <a:custGeom>
                <a:avLst/>
                <a:gdLst>
                  <a:gd name="csX0" fmla="*/ 63437 w 63437"/>
                  <a:gd name="csY0" fmla="*/ 32580 h 46094"/>
                  <a:gd name="csX1" fmla="*/ 32405 w 63437"/>
                  <a:gd name="csY1" fmla="*/ 44240 h 46094"/>
                  <a:gd name="csX2" fmla="*/ 1290 w 63437"/>
                  <a:gd name="csY2" fmla="*/ 20837 h 46094"/>
                  <a:gd name="csX3" fmla="*/ 25583 w 63437"/>
                  <a:gd name="csY3" fmla="*/ 15 h 46094"/>
                  <a:gd name="csX4" fmla="*/ 63437 w 63437"/>
                  <a:gd name="csY4" fmla="*/ 32663 h 460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3437" h="46094">
                    <a:moveTo>
                      <a:pt x="63437" y="32580"/>
                    </a:moveTo>
                    <a:cubicBezTo>
                      <a:pt x="63437" y="32580"/>
                      <a:pt x="53953" y="52069"/>
                      <a:pt x="32405" y="44240"/>
                    </a:cubicBezTo>
                    <a:cubicBezTo>
                      <a:pt x="10940" y="36411"/>
                      <a:pt x="-4701" y="30165"/>
                      <a:pt x="1290" y="20837"/>
                    </a:cubicBezTo>
                    <a:cubicBezTo>
                      <a:pt x="7280" y="11509"/>
                      <a:pt x="16514" y="848"/>
                      <a:pt x="25583" y="15"/>
                    </a:cubicBezTo>
                    <a:cubicBezTo>
                      <a:pt x="34734" y="-818"/>
                      <a:pt x="63437" y="32663"/>
                      <a:pt x="63437" y="32663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0" name="Freeform 1419">
                <a:extLst>
                  <a:ext uri="{FF2B5EF4-FFF2-40B4-BE49-F238E27FC236}">
                    <a16:creationId xmlns:a16="http://schemas.microsoft.com/office/drawing/2014/main" id="{EBDCC67F-B4F6-A3F1-8221-573F1A66FF9A}"/>
                  </a:ext>
                </a:extLst>
              </p:cNvPr>
              <p:cNvSpPr/>
              <p:nvPr/>
            </p:nvSpPr>
            <p:spPr>
              <a:xfrm>
                <a:off x="-3686205" y="4163827"/>
                <a:ext cx="81199" cy="75919"/>
              </a:xfrm>
              <a:custGeom>
                <a:avLst/>
                <a:gdLst>
                  <a:gd name="csX0" fmla="*/ 32760 w 111354"/>
                  <a:gd name="csY0" fmla="*/ 104113 h 104112"/>
                  <a:gd name="csX1" fmla="*/ 1062 w 111354"/>
                  <a:gd name="csY1" fmla="*/ 41648 h 104112"/>
                  <a:gd name="csX2" fmla="*/ 54058 w 111354"/>
                  <a:gd name="csY2" fmla="*/ 5 h 104112"/>
                  <a:gd name="csX3" fmla="*/ 110881 w 111354"/>
                  <a:gd name="csY3" fmla="*/ 29488 h 104112"/>
                  <a:gd name="csX4" fmla="*/ 32760 w 111354"/>
                  <a:gd name="csY4" fmla="*/ 104113 h 104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1354" h="104112">
                    <a:moveTo>
                      <a:pt x="32760" y="104113"/>
                    </a:moveTo>
                    <a:cubicBezTo>
                      <a:pt x="32760" y="104113"/>
                      <a:pt x="-6925" y="62053"/>
                      <a:pt x="1062" y="41648"/>
                    </a:cubicBezTo>
                    <a:cubicBezTo>
                      <a:pt x="9049" y="21243"/>
                      <a:pt x="54058" y="5"/>
                      <a:pt x="54058" y="5"/>
                    </a:cubicBezTo>
                    <a:cubicBezTo>
                      <a:pt x="54058" y="5"/>
                      <a:pt x="103394" y="-1078"/>
                      <a:pt x="110881" y="29488"/>
                    </a:cubicBezTo>
                    <a:cubicBezTo>
                      <a:pt x="118452" y="60054"/>
                      <a:pt x="32760" y="104113"/>
                      <a:pt x="32760" y="104113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1" name="Freeform 1420">
                <a:extLst>
                  <a:ext uri="{FF2B5EF4-FFF2-40B4-BE49-F238E27FC236}">
                    <a16:creationId xmlns:a16="http://schemas.microsoft.com/office/drawing/2014/main" id="{1C316F2A-B715-290F-2761-E588748BD939}"/>
                  </a:ext>
                </a:extLst>
              </p:cNvPr>
              <p:cNvSpPr/>
              <p:nvPr/>
            </p:nvSpPr>
            <p:spPr>
              <a:xfrm>
                <a:off x="-2608334" y="4624616"/>
                <a:ext cx="50200" cy="41062"/>
              </a:xfrm>
              <a:custGeom>
                <a:avLst/>
                <a:gdLst>
                  <a:gd name="csX0" fmla="*/ 5058 w 68842"/>
                  <a:gd name="csY0" fmla="*/ 5651 h 56311"/>
                  <a:gd name="csX1" fmla="*/ 44993 w 68842"/>
                  <a:gd name="csY1" fmla="*/ 6734 h 56311"/>
                  <a:gd name="csX2" fmla="*/ 59219 w 68842"/>
                  <a:gd name="csY2" fmla="*/ 55457 h 56311"/>
                  <a:gd name="csX3" fmla="*/ 5058 w 68842"/>
                  <a:gd name="csY3" fmla="*/ 5651 h 563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8842" h="56311">
                    <a:moveTo>
                      <a:pt x="5058" y="5651"/>
                    </a:moveTo>
                    <a:cubicBezTo>
                      <a:pt x="5058" y="5651"/>
                      <a:pt x="21448" y="-7758"/>
                      <a:pt x="44993" y="6734"/>
                    </a:cubicBezTo>
                    <a:cubicBezTo>
                      <a:pt x="68454" y="21226"/>
                      <a:pt x="77273" y="49460"/>
                      <a:pt x="59219" y="55457"/>
                    </a:cubicBezTo>
                    <a:cubicBezTo>
                      <a:pt x="41165" y="61453"/>
                      <a:pt x="-17405" y="34968"/>
                      <a:pt x="5058" y="5651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2" name="Freeform 1421">
                <a:extLst>
                  <a:ext uri="{FF2B5EF4-FFF2-40B4-BE49-F238E27FC236}">
                    <a16:creationId xmlns:a16="http://schemas.microsoft.com/office/drawing/2014/main" id="{72D785BE-911F-383C-93A0-655B53F03064}"/>
                  </a:ext>
                </a:extLst>
              </p:cNvPr>
              <p:cNvSpPr/>
              <p:nvPr/>
            </p:nvSpPr>
            <p:spPr>
              <a:xfrm>
                <a:off x="-2468837" y="4608285"/>
                <a:ext cx="56081" cy="40787"/>
              </a:xfrm>
              <a:custGeom>
                <a:avLst/>
                <a:gdLst>
                  <a:gd name="csX0" fmla="*/ 76908 w 76907"/>
                  <a:gd name="csY0" fmla="*/ 42624 h 55934"/>
                  <a:gd name="csX1" fmla="*/ 29652 w 76907"/>
                  <a:gd name="csY1" fmla="*/ 48454 h 55934"/>
                  <a:gd name="csX2" fmla="*/ 4277 w 76907"/>
                  <a:gd name="csY2" fmla="*/ 481 h 55934"/>
                  <a:gd name="csX3" fmla="*/ 76908 w 76907"/>
                  <a:gd name="csY3" fmla="*/ 42624 h 559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6907" h="55934">
                    <a:moveTo>
                      <a:pt x="76908" y="42624"/>
                    </a:moveTo>
                    <a:cubicBezTo>
                      <a:pt x="76908" y="42624"/>
                      <a:pt x="46291" y="68193"/>
                      <a:pt x="29652" y="48454"/>
                    </a:cubicBezTo>
                    <a:cubicBezTo>
                      <a:pt x="13096" y="28715"/>
                      <a:pt x="-9533" y="4062"/>
                      <a:pt x="4277" y="481"/>
                    </a:cubicBezTo>
                    <a:cubicBezTo>
                      <a:pt x="18005" y="-3100"/>
                      <a:pt x="71999" y="13557"/>
                      <a:pt x="76908" y="42624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3" name="Freeform 1422">
                <a:extLst>
                  <a:ext uri="{FF2B5EF4-FFF2-40B4-BE49-F238E27FC236}">
                    <a16:creationId xmlns:a16="http://schemas.microsoft.com/office/drawing/2014/main" id="{8EE99612-F839-722B-E97E-F94C50A40791}"/>
                  </a:ext>
                </a:extLst>
              </p:cNvPr>
              <p:cNvSpPr/>
              <p:nvPr/>
            </p:nvSpPr>
            <p:spPr>
              <a:xfrm>
                <a:off x="-2516977" y="4617190"/>
                <a:ext cx="35274" cy="53096"/>
              </a:xfrm>
              <a:custGeom>
                <a:avLst/>
                <a:gdLst>
                  <a:gd name="csX0" fmla="*/ 17631 w 48373"/>
                  <a:gd name="csY0" fmla="*/ 346 h 72814"/>
                  <a:gd name="csX1" fmla="*/ 243 w 48373"/>
                  <a:gd name="csY1" fmla="*/ 34576 h 72814"/>
                  <a:gd name="csX2" fmla="*/ 39096 w 48373"/>
                  <a:gd name="csY2" fmla="*/ 69057 h 72814"/>
                  <a:gd name="csX3" fmla="*/ 17631 w 48373"/>
                  <a:gd name="csY3" fmla="*/ 346 h 728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48373" h="72814">
                    <a:moveTo>
                      <a:pt x="17631" y="346"/>
                    </a:moveTo>
                    <a:cubicBezTo>
                      <a:pt x="17631" y="346"/>
                      <a:pt x="-2419" y="8008"/>
                      <a:pt x="243" y="34576"/>
                    </a:cubicBezTo>
                    <a:cubicBezTo>
                      <a:pt x="2906" y="61061"/>
                      <a:pt x="25202" y="81550"/>
                      <a:pt x="39096" y="69057"/>
                    </a:cubicBezTo>
                    <a:cubicBezTo>
                      <a:pt x="52990" y="56564"/>
                      <a:pt x="55236" y="-5151"/>
                      <a:pt x="17631" y="346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4" name="Freeform 1423">
                <a:extLst>
                  <a:ext uri="{FF2B5EF4-FFF2-40B4-BE49-F238E27FC236}">
                    <a16:creationId xmlns:a16="http://schemas.microsoft.com/office/drawing/2014/main" id="{50CC4D81-1161-1F21-E229-0827EC3C3C3E}"/>
                  </a:ext>
                </a:extLst>
              </p:cNvPr>
              <p:cNvSpPr/>
              <p:nvPr/>
            </p:nvSpPr>
            <p:spPr>
              <a:xfrm>
                <a:off x="-2765827" y="4636916"/>
                <a:ext cx="35721" cy="26024"/>
              </a:xfrm>
              <a:custGeom>
                <a:avLst/>
                <a:gdLst>
                  <a:gd name="csX0" fmla="*/ 48987 w 48986"/>
                  <a:gd name="csY0" fmla="*/ 10440 h 35688"/>
                  <a:gd name="csX1" fmla="*/ 25026 w 48986"/>
                  <a:gd name="csY1" fmla="*/ 1445 h 35688"/>
                  <a:gd name="csX2" fmla="*/ 983 w 48986"/>
                  <a:gd name="csY2" fmla="*/ 19518 h 35688"/>
                  <a:gd name="csX3" fmla="*/ 19785 w 48986"/>
                  <a:gd name="csY3" fmla="*/ 35675 h 35688"/>
                  <a:gd name="csX4" fmla="*/ 48987 w 48986"/>
                  <a:gd name="csY4" fmla="*/ 10440 h 356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8986" h="35688">
                    <a:moveTo>
                      <a:pt x="48987" y="10440"/>
                    </a:moveTo>
                    <a:cubicBezTo>
                      <a:pt x="48987" y="10440"/>
                      <a:pt x="41665" y="-4635"/>
                      <a:pt x="25026" y="1445"/>
                    </a:cubicBezTo>
                    <a:cubicBezTo>
                      <a:pt x="8387" y="7525"/>
                      <a:pt x="-3593" y="12355"/>
                      <a:pt x="983" y="19518"/>
                    </a:cubicBezTo>
                    <a:cubicBezTo>
                      <a:pt x="5558" y="26681"/>
                      <a:pt x="12713" y="35009"/>
                      <a:pt x="19785" y="35675"/>
                    </a:cubicBezTo>
                    <a:cubicBezTo>
                      <a:pt x="26857" y="36342"/>
                      <a:pt x="48987" y="10440"/>
                      <a:pt x="48987" y="10440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5" name="Freeform 1424">
                <a:extLst>
                  <a:ext uri="{FF2B5EF4-FFF2-40B4-BE49-F238E27FC236}">
                    <a16:creationId xmlns:a16="http://schemas.microsoft.com/office/drawing/2014/main" id="{8771510A-89E8-FF6E-CEF6-55478DE68874}"/>
                  </a:ext>
                </a:extLst>
              </p:cNvPr>
              <p:cNvSpPr/>
              <p:nvPr/>
            </p:nvSpPr>
            <p:spPr>
              <a:xfrm>
                <a:off x="-2406013" y="4521422"/>
                <a:ext cx="86809" cy="60380"/>
              </a:xfrm>
              <a:custGeom>
                <a:avLst/>
                <a:gdLst>
                  <a:gd name="csX0" fmla="*/ 13049 w 119046"/>
                  <a:gd name="csY0" fmla="*/ 59219 h 82802"/>
                  <a:gd name="csX1" fmla="*/ 108475 w 119046"/>
                  <a:gd name="csY1" fmla="*/ 77292 h 82802"/>
                  <a:gd name="csX2" fmla="*/ 53649 w 119046"/>
                  <a:gd name="csY2" fmla="*/ 169 h 82802"/>
                  <a:gd name="csX3" fmla="*/ 12966 w 119046"/>
                  <a:gd name="csY3" fmla="*/ 59219 h 828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19046" h="82802">
                    <a:moveTo>
                      <a:pt x="13049" y="59219"/>
                    </a:moveTo>
                    <a:cubicBezTo>
                      <a:pt x="13049" y="59219"/>
                      <a:pt x="65213" y="96531"/>
                      <a:pt x="108475" y="77292"/>
                    </a:cubicBezTo>
                    <a:cubicBezTo>
                      <a:pt x="139757" y="58885"/>
                      <a:pt x="95663" y="-3663"/>
                      <a:pt x="53649" y="169"/>
                    </a:cubicBezTo>
                    <a:cubicBezTo>
                      <a:pt x="11634" y="4000"/>
                      <a:pt x="-18316" y="43727"/>
                      <a:pt x="12966" y="59219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6" name="Freeform 1425">
                <a:extLst>
                  <a:ext uri="{FF2B5EF4-FFF2-40B4-BE49-F238E27FC236}">
                    <a16:creationId xmlns:a16="http://schemas.microsoft.com/office/drawing/2014/main" id="{4F3A8FA9-30B2-3A18-197E-10B6C039D92A}"/>
                  </a:ext>
                </a:extLst>
              </p:cNvPr>
              <p:cNvSpPr/>
              <p:nvPr/>
            </p:nvSpPr>
            <p:spPr>
              <a:xfrm>
                <a:off x="-2740045" y="4539387"/>
                <a:ext cx="113700" cy="63194"/>
              </a:xfrm>
              <a:custGeom>
                <a:avLst/>
                <a:gdLst>
                  <a:gd name="csX0" fmla="*/ 147577 w 155923"/>
                  <a:gd name="csY0" fmla="*/ 68063 h 86661"/>
                  <a:gd name="csX1" fmla="*/ 63133 w 155923"/>
                  <a:gd name="csY1" fmla="*/ 82139 h 86661"/>
                  <a:gd name="csX2" fmla="*/ 14047 w 155923"/>
                  <a:gd name="csY2" fmla="*/ 11179 h 86661"/>
                  <a:gd name="csX3" fmla="*/ 128359 w 155923"/>
                  <a:gd name="csY3" fmla="*/ 9013 h 86661"/>
                  <a:gd name="csX4" fmla="*/ 147577 w 155923"/>
                  <a:gd name="csY4" fmla="*/ 68063 h 866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55923" h="86661">
                    <a:moveTo>
                      <a:pt x="147577" y="68063"/>
                    </a:moveTo>
                    <a:cubicBezTo>
                      <a:pt x="147577" y="68063"/>
                      <a:pt x="121952" y="97713"/>
                      <a:pt x="63133" y="82139"/>
                    </a:cubicBezTo>
                    <a:cubicBezTo>
                      <a:pt x="4229" y="66564"/>
                      <a:pt x="-16570" y="34999"/>
                      <a:pt x="14047" y="11179"/>
                    </a:cubicBezTo>
                    <a:cubicBezTo>
                      <a:pt x="44663" y="-12641"/>
                      <a:pt x="128359" y="9013"/>
                      <a:pt x="128359" y="9013"/>
                    </a:cubicBezTo>
                    <a:cubicBezTo>
                      <a:pt x="128359" y="9013"/>
                      <a:pt x="174283" y="48824"/>
                      <a:pt x="147577" y="68063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7" name="Freeform 1426">
                <a:extLst>
                  <a:ext uri="{FF2B5EF4-FFF2-40B4-BE49-F238E27FC236}">
                    <a16:creationId xmlns:a16="http://schemas.microsoft.com/office/drawing/2014/main" id="{AD1B4B0B-34D4-F60D-6372-89493A00A18C}"/>
                  </a:ext>
                </a:extLst>
              </p:cNvPr>
              <p:cNvSpPr/>
              <p:nvPr/>
            </p:nvSpPr>
            <p:spPr>
              <a:xfrm>
                <a:off x="-2770626" y="4480053"/>
                <a:ext cx="44342" cy="32219"/>
              </a:xfrm>
              <a:custGeom>
                <a:avLst/>
                <a:gdLst>
                  <a:gd name="csX0" fmla="*/ 60727 w 60809"/>
                  <a:gd name="csY0" fmla="*/ 31248 h 44184"/>
                  <a:gd name="csX1" fmla="*/ 31026 w 60809"/>
                  <a:gd name="csY1" fmla="*/ 42409 h 44184"/>
                  <a:gd name="csX2" fmla="*/ 1241 w 60809"/>
                  <a:gd name="csY2" fmla="*/ 20005 h 44184"/>
                  <a:gd name="csX3" fmla="*/ 24536 w 60809"/>
                  <a:gd name="csY3" fmla="*/ 16 h 44184"/>
                  <a:gd name="csX4" fmla="*/ 60810 w 60809"/>
                  <a:gd name="csY4" fmla="*/ 31248 h 441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0809" h="44184">
                    <a:moveTo>
                      <a:pt x="60727" y="31248"/>
                    </a:moveTo>
                    <a:cubicBezTo>
                      <a:pt x="60727" y="31248"/>
                      <a:pt x="51575" y="49904"/>
                      <a:pt x="31026" y="42409"/>
                    </a:cubicBezTo>
                    <a:cubicBezTo>
                      <a:pt x="10393" y="34830"/>
                      <a:pt x="-4499" y="28916"/>
                      <a:pt x="1241" y="20005"/>
                    </a:cubicBezTo>
                    <a:cubicBezTo>
                      <a:pt x="6899" y="11093"/>
                      <a:pt x="15801" y="849"/>
                      <a:pt x="24536" y="16"/>
                    </a:cubicBezTo>
                    <a:cubicBezTo>
                      <a:pt x="33272" y="-817"/>
                      <a:pt x="60810" y="31248"/>
                      <a:pt x="60810" y="31248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8" name="Freeform 1427">
                <a:extLst>
                  <a:ext uri="{FF2B5EF4-FFF2-40B4-BE49-F238E27FC236}">
                    <a16:creationId xmlns:a16="http://schemas.microsoft.com/office/drawing/2014/main" id="{FF41D268-E109-8177-2741-3CF377A1779E}"/>
                  </a:ext>
                </a:extLst>
              </p:cNvPr>
              <p:cNvSpPr/>
              <p:nvPr/>
            </p:nvSpPr>
            <p:spPr>
              <a:xfrm>
                <a:off x="-2851965" y="4518769"/>
                <a:ext cx="73439" cy="76079"/>
              </a:xfrm>
              <a:custGeom>
                <a:avLst/>
                <a:gdLst>
                  <a:gd name="csX0" fmla="*/ 55131 w 100711"/>
                  <a:gd name="csY0" fmla="*/ 104334 h 104333"/>
                  <a:gd name="csX1" fmla="*/ 100640 w 100711"/>
                  <a:gd name="csY1" fmla="*/ 53946 h 104333"/>
                  <a:gd name="csX2" fmla="*/ 62369 w 100711"/>
                  <a:gd name="csY2" fmla="*/ 2974 h 104333"/>
                  <a:gd name="csX3" fmla="*/ 2135 w 100711"/>
                  <a:gd name="csY3" fmla="*/ 16966 h 104333"/>
                  <a:gd name="csX4" fmla="*/ 55131 w 100711"/>
                  <a:gd name="csY4" fmla="*/ 104334 h 1043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0711" h="104333">
                    <a:moveTo>
                      <a:pt x="55131" y="104334"/>
                    </a:moveTo>
                    <a:cubicBezTo>
                      <a:pt x="55131" y="104334"/>
                      <a:pt x="102803" y="74767"/>
                      <a:pt x="100640" y="53946"/>
                    </a:cubicBezTo>
                    <a:cubicBezTo>
                      <a:pt x="98560" y="33124"/>
                      <a:pt x="62369" y="2974"/>
                      <a:pt x="62369" y="2974"/>
                    </a:cubicBezTo>
                    <a:cubicBezTo>
                      <a:pt x="62369" y="2974"/>
                      <a:pt x="17027" y="-9602"/>
                      <a:pt x="2135" y="16966"/>
                    </a:cubicBezTo>
                    <a:cubicBezTo>
                      <a:pt x="-12757" y="43535"/>
                      <a:pt x="55131" y="104334"/>
                      <a:pt x="55131" y="104334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9" name="Freeform 1428">
                <a:extLst>
                  <a:ext uri="{FF2B5EF4-FFF2-40B4-BE49-F238E27FC236}">
                    <a16:creationId xmlns:a16="http://schemas.microsoft.com/office/drawing/2014/main" id="{A5D7EDEA-68F4-028C-20AC-3FB1041D91F9}"/>
                  </a:ext>
                </a:extLst>
              </p:cNvPr>
              <p:cNvSpPr/>
              <p:nvPr/>
            </p:nvSpPr>
            <p:spPr>
              <a:xfrm>
                <a:off x="-2945991" y="4349671"/>
                <a:ext cx="114500" cy="63228"/>
              </a:xfrm>
              <a:custGeom>
                <a:avLst/>
                <a:gdLst>
                  <a:gd name="csX0" fmla="*/ 4620 w 157020"/>
                  <a:gd name="csY0" fmla="*/ 52387 h 86708"/>
                  <a:gd name="csX1" fmla="*/ 82409 w 157020"/>
                  <a:gd name="csY1" fmla="*/ 86701 h 86708"/>
                  <a:gd name="csX2" fmla="*/ 149049 w 157020"/>
                  <a:gd name="csY2" fmla="*/ 30150 h 86708"/>
                  <a:gd name="csX3" fmla="*/ 39147 w 157020"/>
                  <a:gd name="csY3" fmla="*/ 0 h 86708"/>
                  <a:gd name="csX4" fmla="*/ 4620 w 157020"/>
                  <a:gd name="csY4" fmla="*/ 52387 h 867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57020" h="86708">
                    <a:moveTo>
                      <a:pt x="4620" y="52387"/>
                    </a:moveTo>
                    <a:cubicBezTo>
                      <a:pt x="4620" y="52387"/>
                      <a:pt x="21343" y="87284"/>
                      <a:pt x="82409" y="86701"/>
                    </a:cubicBezTo>
                    <a:cubicBezTo>
                      <a:pt x="143475" y="86118"/>
                      <a:pt x="172178" y="60633"/>
                      <a:pt x="149049" y="30150"/>
                    </a:cubicBezTo>
                    <a:cubicBezTo>
                      <a:pt x="125921" y="-333"/>
                      <a:pt x="39147" y="0"/>
                      <a:pt x="39147" y="0"/>
                    </a:cubicBezTo>
                    <a:cubicBezTo>
                      <a:pt x="39147" y="0"/>
                      <a:pt x="-16013" y="27235"/>
                      <a:pt x="4620" y="52387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0" name="Freeform 1429">
                <a:extLst>
                  <a:ext uri="{FF2B5EF4-FFF2-40B4-BE49-F238E27FC236}">
                    <a16:creationId xmlns:a16="http://schemas.microsoft.com/office/drawing/2014/main" id="{B4643B6F-BB27-1E62-3653-21FF786684E2}"/>
                  </a:ext>
                </a:extLst>
              </p:cNvPr>
              <p:cNvSpPr/>
              <p:nvPr/>
            </p:nvSpPr>
            <p:spPr>
              <a:xfrm>
                <a:off x="-3008455" y="4298198"/>
                <a:ext cx="69697" cy="41302"/>
              </a:xfrm>
              <a:custGeom>
                <a:avLst/>
                <a:gdLst>
                  <a:gd name="csX0" fmla="*/ 11 w 95580"/>
                  <a:gd name="csY0" fmla="*/ 30778 h 56639"/>
                  <a:gd name="csX1" fmla="*/ 41360 w 95580"/>
                  <a:gd name="csY1" fmla="*/ 56596 h 56639"/>
                  <a:gd name="csX2" fmla="*/ 92109 w 95580"/>
                  <a:gd name="csY2" fmla="*/ 16702 h 56639"/>
                  <a:gd name="csX3" fmla="*/ 11 w 95580"/>
                  <a:gd name="csY3" fmla="*/ 30778 h 566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95580" h="56639">
                    <a:moveTo>
                      <a:pt x="11" y="30778"/>
                    </a:moveTo>
                    <a:cubicBezTo>
                      <a:pt x="11" y="30778"/>
                      <a:pt x="6750" y="55430"/>
                      <a:pt x="41360" y="56596"/>
                    </a:cubicBezTo>
                    <a:cubicBezTo>
                      <a:pt x="75969" y="57762"/>
                      <a:pt x="106003" y="35025"/>
                      <a:pt x="92109" y="16702"/>
                    </a:cubicBezTo>
                    <a:cubicBezTo>
                      <a:pt x="78216" y="-1621"/>
                      <a:pt x="-1071" y="-14197"/>
                      <a:pt x="11" y="30778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1" name="Freeform 1430">
                <a:extLst>
                  <a:ext uri="{FF2B5EF4-FFF2-40B4-BE49-F238E27FC236}">
                    <a16:creationId xmlns:a16="http://schemas.microsoft.com/office/drawing/2014/main" id="{73C19818-6AB5-AD3C-CCE7-AF2D681B1CDF}"/>
                  </a:ext>
                </a:extLst>
              </p:cNvPr>
              <p:cNvSpPr/>
              <p:nvPr/>
            </p:nvSpPr>
            <p:spPr>
              <a:xfrm>
                <a:off x="-2986449" y="4419031"/>
                <a:ext cx="72121" cy="74239"/>
              </a:xfrm>
              <a:custGeom>
                <a:avLst/>
                <a:gdLst>
                  <a:gd name="csX0" fmla="*/ 3280 w 98903"/>
                  <a:gd name="csY0" fmla="*/ 34894 h 101808"/>
                  <a:gd name="csX1" fmla="*/ 70668 w 98903"/>
                  <a:gd name="csY1" fmla="*/ 101772 h 101808"/>
                  <a:gd name="csX2" fmla="*/ 72083 w 98903"/>
                  <a:gd name="csY2" fmla="*/ 8658 h 101808"/>
                  <a:gd name="csX3" fmla="*/ 3280 w 98903"/>
                  <a:gd name="csY3" fmla="*/ 34894 h 1018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98903" h="101808">
                    <a:moveTo>
                      <a:pt x="3280" y="34894"/>
                    </a:moveTo>
                    <a:cubicBezTo>
                      <a:pt x="3280" y="34894"/>
                      <a:pt x="23662" y="93943"/>
                      <a:pt x="70668" y="101772"/>
                    </a:cubicBezTo>
                    <a:cubicBezTo>
                      <a:pt x="107358" y="103688"/>
                      <a:pt x="108772" y="28397"/>
                      <a:pt x="72083" y="8658"/>
                    </a:cubicBezTo>
                    <a:cubicBezTo>
                      <a:pt x="35393" y="-11080"/>
                      <a:pt x="-13110" y="5160"/>
                      <a:pt x="3280" y="34894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2" name="Freeform 1431">
                <a:extLst>
                  <a:ext uri="{FF2B5EF4-FFF2-40B4-BE49-F238E27FC236}">
                    <a16:creationId xmlns:a16="http://schemas.microsoft.com/office/drawing/2014/main" id="{85486782-EB5A-72FD-E379-9FA576DB6284}"/>
                  </a:ext>
                </a:extLst>
              </p:cNvPr>
              <p:cNvSpPr/>
              <p:nvPr/>
            </p:nvSpPr>
            <p:spPr>
              <a:xfrm>
                <a:off x="-2889596" y="4438624"/>
                <a:ext cx="78136" cy="37860"/>
              </a:xfrm>
              <a:custGeom>
                <a:avLst/>
                <a:gdLst>
                  <a:gd name="csX0" fmla="*/ 107153 w 107152"/>
                  <a:gd name="csY0" fmla="*/ 38924 h 51920"/>
                  <a:gd name="csX1" fmla="*/ 63474 w 107152"/>
                  <a:gd name="csY1" fmla="*/ 1112 h 51920"/>
                  <a:gd name="csX2" fmla="*/ 1909 w 107152"/>
                  <a:gd name="csY2" fmla="*/ 32761 h 51920"/>
                  <a:gd name="csX3" fmla="*/ 107153 w 107152"/>
                  <a:gd name="csY3" fmla="*/ 38924 h 51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7152" h="51920">
                    <a:moveTo>
                      <a:pt x="107153" y="38924"/>
                    </a:moveTo>
                    <a:cubicBezTo>
                      <a:pt x="107153" y="38924"/>
                      <a:pt x="95006" y="-7716"/>
                      <a:pt x="63474" y="1112"/>
                    </a:cubicBezTo>
                    <a:cubicBezTo>
                      <a:pt x="31943" y="9940"/>
                      <a:pt x="-9405" y="19768"/>
                      <a:pt x="1909" y="32761"/>
                    </a:cubicBezTo>
                    <a:cubicBezTo>
                      <a:pt x="13224" y="45670"/>
                      <a:pt x="80530" y="65159"/>
                      <a:pt x="107153" y="38924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3" name="Freeform 1432">
                <a:extLst>
                  <a:ext uri="{FF2B5EF4-FFF2-40B4-BE49-F238E27FC236}">
                    <a16:creationId xmlns:a16="http://schemas.microsoft.com/office/drawing/2014/main" id="{E196CB88-96A6-329E-12C5-BB723BA590B0}"/>
                  </a:ext>
                </a:extLst>
              </p:cNvPr>
              <p:cNvSpPr/>
              <p:nvPr/>
            </p:nvSpPr>
            <p:spPr>
              <a:xfrm>
                <a:off x="-3093251" y="4260171"/>
                <a:ext cx="62205" cy="50866"/>
              </a:xfrm>
              <a:custGeom>
                <a:avLst/>
                <a:gdLst>
                  <a:gd name="csX0" fmla="*/ 6312 w 85306"/>
                  <a:gd name="csY0" fmla="*/ 62770 h 69756"/>
                  <a:gd name="csX1" fmla="*/ 55731 w 85306"/>
                  <a:gd name="csY1" fmla="*/ 61438 h 69756"/>
                  <a:gd name="csX2" fmla="*/ 73368 w 85306"/>
                  <a:gd name="csY2" fmla="*/ 1055 h 69756"/>
                  <a:gd name="csX3" fmla="*/ 6312 w 85306"/>
                  <a:gd name="csY3" fmla="*/ 62770 h 697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85306" h="69756">
                    <a:moveTo>
                      <a:pt x="6312" y="62770"/>
                    </a:moveTo>
                    <a:cubicBezTo>
                      <a:pt x="6312" y="62770"/>
                      <a:pt x="26612" y="79344"/>
                      <a:pt x="55731" y="61438"/>
                    </a:cubicBezTo>
                    <a:cubicBezTo>
                      <a:pt x="84850" y="43531"/>
                      <a:pt x="95748" y="8551"/>
                      <a:pt x="73368" y="1055"/>
                    </a:cubicBezTo>
                    <a:cubicBezTo>
                      <a:pt x="50989" y="-6357"/>
                      <a:pt x="-21642" y="26457"/>
                      <a:pt x="6312" y="62770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4" name="Freeform 1433">
                <a:extLst>
                  <a:ext uri="{FF2B5EF4-FFF2-40B4-BE49-F238E27FC236}">
                    <a16:creationId xmlns:a16="http://schemas.microsoft.com/office/drawing/2014/main" id="{2C8FDCA6-2861-BE0F-B210-DE3987DFCC5A}"/>
                  </a:ext>
                </a:extLst>
              </p:cNvPr>
              <p:cNvSpPr/>
              <p:nvPr/>
            </p:nvSpPr>
            <p:spPr>
              <a:xfrm>
                <a:off x="-2286689" y="4454415"/>
                <a:ext cx="84400" cy="61538"/>
              </a:xfrm>
              <a:custGeom>
                <a:avLst/>
                <a:gdLst>
                  <a:gd name="csX0" fmla="*/ 12231 w 115742"/>
                  <a:gd name="csY0" fmla="*/ 4525 h 84391"/>
                  <a:gd name="csX1" fmla="*/ 80369 w 115742"/>
                  <a:gd name="csY1" fmla="*/ 16019 h 84391"/>
                  <a:gd name="csX2" fmla="*/ 97008 w 115742"/>
                  <a:gd name="csY2" fmla="*/ 82731 h 84391"/>
                  <a:gd name="csX3" fmla="*/ 9652 w 115742"/>
                  <a:gd name="csY3" fmla="*/ 54330 h 84391"/>
                  <a:gd name="csX4" fmla="*/ 12148 w 115742"/>
                  <a:gd name="csY4" fmla="*/ 4525 h 843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5742" h="84391">
                    <a:moveTo>
                      <a:pt x="12231" y="4525"/>
                    </a:moveTo>
                    <a:cubicBezTo>
                      <a:pt x="12231" y="4525"/>
                      <a:pt x="40268" y="-11216"/>
                      <a:pt x="80369" y="16019"/>
                    </a:cubicBezTo>
                    <a:cubicBezTo>
                      <a:pt x="120469" y="43253"/>
                      <a:pt x="127125" y="72737"/>
                      <a:pt x="97008" y="82731"/>
                    </a:cubicBezTo>
                    <a:cubicBezTo>
                      <a:pt x="66890" y="92725"/>
                      <a:pt x="9652" y="54330"/>
                      <a:pt x="9652" y="54330"/>
                    </a:cubicBezTo>
                    <a:cubicBezTo>
                      <a:pt x="9652" y="54330"/>
                      <a:pt x="-13644" y="12104"/>
                      <a:pt x="12148" y="4525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" name="Freeform 1434">
                <a:extLst>
                  <a:ext uri="{FF2B5EF4-FFF2-40B4-BE49-F238E27FC236}">
                    <a16:creationId xmlns:a16="http://schemas.microsoft.com/office/drawing/2014/main" id="{339A3BA7-7F00-FCD7-6409-B37ED4405F33}"/>
                  </a:ext>
                </a:extLst>
              </p:cNvPr>
              <p:cNvSpPr/>
              <p:nvPr/>
            </p:nvSpPr>
            <p:spPr>
              <a:xfrm>
                <a:off x="-2259207" y="4384769"/>
                <a:ext cx="32247" cy="28367"/>
              </a:xfrm>
              <a:custGeom>
                <a:avLst/>
                <a:gdLst>
                  <a:gd name="csX0" fmla="*/ 0 w 44223"/>
                  <a:gd name="csY0" fmla="*/ 5422 h 38901"/>
                  <a:gd name="csX1" fmla="*/ 25791 w 44223"/>
                  <a:gd name="csY1" fmla="*/ 4756 h 38901"/>
                  <a:gd name="csX2" fmla="*/ 41931 w 44223"/>
                  <a:gd name="csY2" fmla="*/ 29575 h 38901"/>
                  <a:gd name="csX3" fmla="*/ 18469 w 44223"/>
                  <a:gd name="csY3" fmla="*/ 38570 h 38901"/>
                  <a:gd name="csX4" fmla="*/ 0 w 44223"/>
                  <a:gd name="csY4" fmla="*/ 5339 h 389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4223" h="38901">
                    <a:moveTo>
                      <a:pt x="0" y="5422"/>
                    </a:moveTo>
                    <a:cubicBezTo>
                      <a:pt x="0" y="5422"/>
                      <a:pt x="12313" y="-6321"/>
                      <a:pt x="25791" y="4756"/>
                    </a:cubicBezTo>
                    <a:cubicBezTo>
                      <a:pt x="39185" y="15916"/>
                      <a:pt x="48836" y="24328"/>
                      <a:pt x="41931" y="29575"/>
                    </a:cubicBezTo>
                    <a:cubicBezTo>
                      <a:pt x="35025" y="34822"/>
                      <a:pt x="25375" y="40319"/>
                      <a:pt x="18469" y="38570"/>
                    </a:cubicBezTo>
                    <a:cubicBezTo>
                      <a:pt x="11647" y="36905"/>
                      <a:pt x="0" y="5339"/>
                      <a:pt x="0" y="5339"/>
                    </a:cubicBezTo>
                    <a:close/>
                  </a:path>
                </a:pathLst>
              </a:custGeom>
              <a:solidFill>
                <a:srgbClr val="ECB59F"/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" name="Freeform 1435">
                <a:extLst>
                  <a:ext uri="{FF2B5EF4-FFF2-40B4-BE49-F238E27FC236}">
                    <a16:creationId xmlns:a16="http://schemas.microsoft.com/office/drawing/2014/main" id="{01AC58F3-1C52-5F4D-7D10-4D62A31CD6A3}"/>
                  </a:ext>
                </a:extLst>
              </p:cNvPr>
              <p:cNvSpPr/>
              <p:nvPr/>
            </p:nvSpPr>
            <p:spPr>
              <a:xfrm>
                <a:off x="-3480063" y="4161490"/>
                <a:ext cx="1589287" cy="1395669"/>
              </a:xfrm>
              <a:custGeom>
                <a:avLst/>
                <a:gdLst>
                  <a:gd name="csX0" fmla="*/ 2179485 w 2179484"/>
                  <a:gd name="csY0" fmla="*/ 1794447 h 1913962"/>
                  <a:gd name="csX1" fmla="*/ 1686047 w 2179484"/>
                  <a:gd name="csY1" fmla="*/ 1404417 h 1913962"/>
                  <a:gd name="csX2" fmla="*/ 1244524 w 2179484"/>
                  <a:gd name="csY2" fmla="*/ 1019635 h 1913962"/>
                  <a:gd name="csX3" fmla="*/ 940691 w 2179484"/>
                  <a:gd name="csY3" fmla="*/ 692070 h 1913962"/>
                  <a:gd name="csX4" fmla="*/ 870556 w 2179484"/>
                  <a:gd name="csY4" fmla="*/ 606285 h 1913962"/>
                  <a:gd name="csX5" fmla="*/ 735528 w 2179484"/>
                  <a:gd name="csY5" fmla="*/ 517918 h 1913962"/>
                  <a:gd name="csX6" fmla="*/ 639436 w 2179484"/>
                  <a:gd name="csY6" fmla="*/ 447708 h 1913962"/>
                  <a:gd name="csX7" fmla="*/ 478452 w 2179484"/>
                  <a:gd name="csY7" fmla="*/ 211092 h 1913962"/>
                  <a:gd name="csX8" fmla="*/ 374539 w 2179484"/>
                  <a:gd name="csY8" fmla="*/ 81082 h 1913962"/>
                  <a:gd name="csX9" fmla="*/ 319962 w 2179484"/>
                  <a:gd name="csY9" fmla="*/ 36857 h 1913962"/>
                  <a:gd name="csX10" fmla="*/ 255069 w 2179484"/>
                  <a:gd name="csY10" fmla="*/ 461 h 1913962"/>
                  <a:gd name="csX11" fmla="*/ 187514 w 2179484"/>
                  <a:gd name="csY11" fmla="*/ 16036 h 1913962"/>
                  <a:gd name="csX12" fmla="*/ 132937 w 2179484"/>
                  <a:gd name="csY12" fmla="*/ 49850 h 1913962"/>
                  <a:gd name="csX13" fmla="*/ 83601 w 2179484"/>
                  <a:gd name="csY13" fmla="*/ 70671 h 1913962"/>
                  <a:gd name="csX14" fmla="*/ 16046 w 2179484"/>
                  <a:gd name="csY14" fmla="*/ 96657 h 1913962"/>
                  <a:gd name="csX15" fmla="*/ 8226 w 2179484"/>
                  <a:gd name="csY15" fmla="*/ 166867 h 1913962"/>
                  <a:gd name="csX16" fmla="*/ 18625 w 2179484"/>
                  <a:gd name="csY16" fmla="*/ 205845 h 1913962"/>
                  <a:gd name="csX17" fmla="*/ 99159 w 2179484"/>
                  <a:gd name="csY17" fmla="*/ 255234 h 1913962"/>
                  <a:gd name="csX18" fmla="*/ 171873 w 2179484"/>
                  <a:gd name="csY18" fmla="*/ 354011 h 1913962"/>
                  <a:gd name="csX19" fmla="*/ 480947 w 2179484"/>
                  <a:gd name="csY19" fmla="*/ 582798 h 1913962"/>
                  <a:gd name="csX20" fmla="*/ 602997 w 2179484"/>
                  <a:gd name="csY20" fmla="*/ 764779 h 1913962"/>
                  <a:gd name="csX21" fmla="*/ 678289 w 2179484"/>
                  <a:gd name="csY21" fmla="*/ 751786 h 1913962"/>
                  <a:gd name="csX22" fmla="*/ 1086035 w 2179484"/>
                  <a:gd name="csY22" fmla="*/ 952006 h 1913962"/>
                  <a:gd name="csX23" fmla="*/ 1470402 w 2179484"/>
                  <a:gd name="csY23" fmla="*/ 1373185 h 1913962"/>
                  <a:gd name="csX24" fmla="*/ 2052194 w 2179484"/>
                  <a:gd name="csY24" fmla="*/ 1913962 h 1913962"/>
                  <a:gd name="csX25" fmla="*/ 2179485 w 2179484"/>
                  <a:gd name="csY25" fmla="*/ 1794363 h 19139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2179484" h="1913962">
                    <a:moveTo>
                      <a:pt x="2179485" y="1794447"/>
                    </a:moveTo>
                    <a:cubicBezTo>
                      <a:pt x="2179485" y="1794447"/>
                      <a:pt x="1800275" y="1539674"/>
                      <a:pt x="1686047" y="1404417"/>
                    </a:cubicBezTo>
                    <a:cubicBezTo>
                      <a:pt x="1571735" y="1269243"/>
                      <a:pt x="1369235" y="1102838"/>
                      <a:pt x="1244524" y="1019635"/>
                    </a:cubicBezTo>
                    <a:cubicBezTo>
                      <a:pt x="1119896" y="936432"/>
                      <a:pt x="987447" y="759615"/>
                      <a:pt x="940691" y="692070"/>
                    </a:cubicBezTo>
                    <a:cubicBezTo>
                      <a:pt x="893934" y="624442"/>
                      <a:pt x="922471" y="611449"/>
                      <a:pt x="870556" y="606285"/>
                    </a:cubicBezTo>
                    <a:cubicBezTo>
                      <a:pt x="818641" y="601121"/>
                      <a:pt x="784864" y="582882"/>
                      <a:pt x="735528" y="517918"/>
                    </a:cubicBezTo>
                    <a:cubicBezTo>
                      <a:pt x="686193" y="452955"/>
                      <a:pt x="670635" y="491933"/>
                      <a:pt x="639436" y="447708"/>
                    </a:cubicBezTo>
                    <a:cubicBezTo>
                      <a:pt x="608238" y="403483"/>
                      <a:pt x="582281" y="263063"/>
                      <a:pt x="478452" y="211092"/>
                    </a:cubicBezTo>
                    <a:cubicBezTo>
                      <a:pt x="374539" y="159121"/>
                      <a:pt x="403159" y="101904"/>
                      <a:pt x="374539" y="81082"/>
                    </a:cubicBezTo>
                    <a:cubicBezTo>
                      <a:pt x="346003" y="60261"/>
                      <a:pt x="338182" y="68089"/>
                      <a:pt x="319962" y="36857"/>
                    </a:cubicBezTo>
                    <a:cubicBezTo>
                      <a:pt x="301742" y="5625"/>
                      <a:pt x="286185" y="-2121"/>
                      <a:pt x="255069" y="461"/>
                    </a:cubicBezTo>
                    <a:cubicBezTo>
                      <a:pt x="223871" y="3043"/>
                      <a:pt x="216133" y="-4703"/>
                      <a:pt x="187514" y="16036"/>
                    </a:cubicBezTo>
                    <a:cubicBezTo>
                      <a:pt x="158977" y="36857"/>
                      <a:pt x="158977" y="49850"/>
                      <a:pt x="132937" y="49850"/>
                    </a:cubicBezTo>
                    <a:cubicBezTo>
                      <a:pt x="106897" y="49850"/>
                      <a:pt x="106980" y="52432"/>
                      <a:pt x="83601" y="70671"/>
                    </a:cubicBezTo>
                    <a:cubicBezTo>
                      <a:pt x="60223" y="88911"/>
                      <a:pt x="36845" y="73253"/>
                      <a:pt x="16046" y="96657"/>
                    </a:cubicBezTo>
                    <a:cubicBezTo>
                      <a:pt x="-4753" y="120060"/>
                      <a:pt x="5646" y="140882"/>
                      <a:pt x="8226" y="166867"/>
                    </a:cubicBezTo>
                    <a:cubicBezTo>
                      <a:pt x="10805" y="192852"/>
                      <a:pt x="-17732" y="205845"/>
                      <a:pt x="18625" y="205845"/>
                    </a:cubicBezTo>
                    <a:cubicBezTo>
                      <a:pt x="54982" y="205845"/>
                      <a:pt x="91339" y="229248"/>
                      <a:pt x="99159" y="255234"/>
                    </a:cubicBezTo>
                    <a:cubicBezTo>
                      <a:pt x="106980" y="281219"/>
                      <a:pt x="151074" y="333273"/>
                      <a:pt x="171873" y="354011"/>
                    </a:cubicBezTo>
                    <a:cubicBezTo>
                      <a:pt x="192672" y="374833"/>
                      <a:pt x="387435" y="447625"/>
                      <a:pt x="480947" y="582798"/>
                    </a:cubicBezTo>
                    <a:cubicBezTo>
                      <a:pt x="574460" y="717972"/>
                      <a:pt x="564061" y="772608"/>
                      <a:pt x="602997" y="764779"/>
                    </a:cubicBezTo>
                    <a:cubicBezTo>
                      <a:pt x="641932" y="756950"/>
                      <a:pt x="639353" y="738793"/>
                      <a:pt x="678289" y="751786"/>
                    </a:cubicBezTo>
                    <a:cubicBezTo>
                      <a:pt x="717225" y="764779"/>
                      <a:pt x="919808" y="796011"/>
                      <a:pt x="1086035" y="952006"/>
                    </a:cubicBezTo>
                    <a:cubicBezTo>
                      <a:pt x="1252261" y="1108001"/>
                      <a:pt x="1392530" y="1295229"/>
                      <a:pt x="1470402" y="1373185"/>
                    </a:cubicBezTo>
                    <a:cubicBezTo>
                      <a:pt x="1548357" y="1451224"/>
                      <a:pt x="2052194" y="1913962"/>
                      <a:pt x="2052194" y="1913962"/>
                    </a:cubicBezTo>
                    <a:lnTo>
                      <a:pt x="2179485" y="179436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" name="Freeform 1436">
                <a:extLst>
                  <a:ext uri="{FF2B5EF4-FFF2-40B4-BE49-F238E27FC236}">
                    <a16:creationId xmlns:a16="http://schemas.microsoft.com/office/drawing/2014/main" id="{D1A07F89-D202-E63D-6117-921D272D0E38}"/>
                  </a:ext>
                </a:extLst>
              </p:cNvPr>
              <p:cNvSpPr/>
              <p:nvPr/>
            </p:nvSpPr>
            <p:spPr>
              <a:xfrm>
                <a:off x="-3448982" y="4179279"/>
                <a:ext cx="631427" cy="511527"/>
              </a:xfrm>
              <a:custGeom>
                <a:avLst/>
                <a:gdLst>
                  <a:gd name="csX0" fmla="*/ 578258 w 865914"/>
                  <a:gd name="csY0" fmla="*/ 681581 h 701487"/>
                  <a:gd name="csX1" fmla="*/ 598309 w 865914"/>
                  <a:gd name="csY1" fmla="*/ 578806 h 701487"/>
                  <a:gd name="csX2" fmla="*/ 753636 w 865914"/>
                  <a:gd name="csY2" fmla="*/ 671587 h 701487"/>
                  <a:gd name="csX3" fmla="*/ 848813 w 865914"/>
                  <a:gd name="csY3" fmla="*/ 669088 h 701487"/>
                  <a:gd name="csX4" fmla="*/ 858131 w 865914"/>
                  <a:gd name="csY4" fmla="*/ 590716 h 701487"/>
                  <a:gd name="csX5" fmla="*/ 722854 w 865914"/>
                  <a:gd name="csY5" fmla="*/ 529168 h 701487"/>
                  <a:gd name="csX6" fmla="*/ 632336 w 865914"/>
                  <a:gd name="csY6" fmla="*/ 448963 h 701487"/>
                  <a:gd name="csX7" fmla="*/ 573266 w 865914"/>
                  <a:gd name="csY7" fmla="*/ 349353 h 701487"/>
                  <a:gd name="csX8" fmla="*/ 460618 w 865914"/>
                  <a:gd name="csY8" fmla="*/ 201769 h 701487"/>
                  <a:gd name="csX9" fmla="*/ 347887 w 865914"/>
                  <a:gd name="csY9" fmla="*/ 107989 h 701487"/>
                  <a:gd name="csX10" fmla="*/ 268851 w 865914"/>
                  <a:gd name="csY10" fmla="*/ 34697 h 701487"/>
                  <a:gd name="csX11" fmla="*/ 173674 w 865914"/>
                  <a:gd name="csY11" fmla="*/ 3382 h 701487"/>
                  <a:gd name="csX12" fmla="*/ 103540 w 865914"/>
                  <a:gd name="csY12" fmla="*/ 49772 h 701487"/>
                  <a:gd name="csX13" fmla="*/ 17099 w 865914"/>
                  <a:gd name="csY13" fmla="*/ 78589 h 701487"/>
                  <a:gd name="csX14" fmla="*/ 792 w 865914"/>
                  <a:gd name="csY14" fmla="*/ 147550 h 701487"/>
                  <a:gd name="csX15" fmla="*/ 94804 w 865914"/>
                  <a:gd name="csY15" fmla="*/ 245328 h 701487"/>
                  <a:gd name="csX16" fmla="*/ 205622 w 865914"/>
                  <a:gd name="csY16" fmla="*/ 335361 h 701487"/>
                  <a:gd name="csX17" fmla="*/ 485411 w 865914"/>
                  <a:gd name="csY17" fmla="*/ 600127 h 701487"/>
                  <a:gd name="csX18" fmla="*/ 578175 w 865914"/>
                  <a:gd name="csY18" fmla="*/ 681581 h 701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65914" h="701487">
                    <a:moveTo>
                      <a:pt x="578258" y="681581"/>
                    </a:moveTo>
                    <a:cubicBezTo>
                      <a:pt x="578258" y="681581"/>
                      <a:pt x="560704" y="573726"/>
                      <a:pt x="598309" y="578806"/>
                    </a:cubicBezTo>
                    <a:cubicBezTo>
                      <a:pt x="635913" y="583803"/>
                      <a:pt x="703552" y="686662"/>
                      <a:pt x="753636" y="671587"/>
                    </a:cubicBezTo>
                    <a:cubicBezTo>
                      <a:pt x="803720" y="656512"/>
                      <a:pt x="848813" y="669088"/>
                      <a:pt x="848813" y="669088"/>
                    </a:cubicBezTo>
                    <a:cubicBezTo>
                      <a:pt x="848813" y="669088"/>
                      <a:pt x="880011" y="598628"/>
                      <a:pt x="858131" y="590716"/>
                    </a:cubicBezTo>
                    <a:cubicBezTo>
                      <a:pt x="836250" y="582804"/>
                      <a:pt x="759460" y="573309"/>
                      <a:pt x="722854" y="529168"/>
                    </a:cubicBezTo>
                    <a:cubicBezTo>
                      <a:pt x="686247" y="485109"/>
                      <a:pt x="676347" y="465870"/>
                      <a:pt x="632336" y="448963"/>
                    </a:cubicBezTo>
                    <a:cubicBezTo>
                      <a:pt x="588325" y="432056"/>
                      <a:pt x="582584" y="345438"/>
                      <a:pt x="573266" y="349353"/>
                    </a:cubicBezTo>
                    <a:cubicBezTo>
                      <a:pt x="564032" y="353267"/>
                      <a:pt x="519771" y="237249"/>
                      <a:pt x="460618" y="201769"/>
                    </a:cubicBezTo>
                    <a:cubicBezTo>
                      <a:pt x="401549" y="166206"/>
                      <a:pt x="351881" y="142053"/>
                      <a:pt x="347887" y="107989"/>
                    </a:cubicBezTo>
                    <a:cubicBezTo>
                      <a:pt x="343894" y="73925"/>
                      <a:pt x="283909" y="58517"/>
                      <a:pt x="268851" y="34697"/>
                    </a:cubicBezTo>
                    <a:cubicBezTo>
                      <a:pt x="253792" y="10877"/>
                      <a:pt x="197468" y="-7945"/>
                      <a:pt x="173674" y="3382"/>
                    </a:cubicBezTo>
                    <a:cubicBezTo>
                      <a:pt x="149880" y="14709"/>
                      <a:pt x="128582" y="46024"/>
                      <a:pt x="103540" y="49772"/>
                    </a:cubicBezTo>
                    <a:cubicBezTo>
                      <a:pt x="78497" y="53520"/>
                      <a:pt x="39645" y="66096"/>
                      <a:pt x="17099" y="78589"/>
                    </a:cubicBezTo>
                    <a:cubicBezTo>
                      <a:pt x="-5448" y="91165"/>
                      <a:pt x="792" y="147550"/>
                      <a:pt x="792" y="147550"/>
                    </a:cubicBezTo>
                    <a:cubicBezTo>
                      <a:pt x="792" y="147550"/>
                      <a:pt x="72424" y="211514"/>
                      <a:pt x="94804" y="245328"/>
                    </a:cubicBezTo>
                    <a:cubicBezTo>
                      <a:pt x="117267" y="279142"/>
                      <a:pt x="205622" y="335361"/>
                      <a:pt x="205622" y="335361"/>
                    </a:cubicBezTo>
                    <a:cubicBezTo>
                      <a:pt x="205622" y="335361"/>
                      <a:pt x="435327" y="544992"/>
                      <a:pt x="485411" y="600127"/>
                    </a:cubicBezTo>
                    <a:cubicBezTo>
                      <a:pt x="535495" y="655263"/>
                      <a:pt x="560288" y="740465"/>
                      <a:pt x="578175" y="681581"/>
                    </a:cubicBezTo>
                    <a:close/>
                  </a:path>
                </a:pathLst>
              </a:custGeom>
              <a:solidFill>
                <a:srgbClr val="FFFFFF">
                  <a:alpha val="9804"/>
                </a:srgbClr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" name="Freeform 1437">
                <a:extLst>
                  <a:ext uri="{FF2B5EF4-FFF2-40B4-BE49-F238E27FC236}">
                    <a16:creationId xmlns:a16="http://schemas.microsoft.com/office/drawing/2014/main" id="{4428AD4F-2FF1-BEB2-0886-BE4AFAC48BF6}"/>
                  </a:ext>
                </a:extLst>
              </p:cNvPr>
              <p:cNvSpPr/>
              <p:nvPr/>
            </p:nvSpPr>
            <p:spPr>
              <a:xfrm>
                <a:off x="-2299247" y="5210581"/>
                <a:ext cx="495771" cy="444843"/>
              </a:xfrm>
              <a:custGeom>
                <a:avLst/>
                <a:gdLst>
                  <a:gd name="csX0" fmla="*/ 537115 w 679880"/>
                  <a:gd name="csY0" fmla="*/ 610040 h 610039"/>
                  <a:gd name="csX1" fmla="*/ 3576 w 679880"/>
                  <a:gd name="csY1" fmla="*/ 3216 h 610039"/>
                  <a:gd name="csX2" fmla="*/ 679880 w 679880"/>
                  <a:gd name="csY2" fmla="*/ 449547 h 610039"/>
                  <a:gd name="csX3" fmla="*/ 537115 w 679880"/>
                  <a:gd name="csY3" fmla="*/ 610040 h 6100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79880" h="610039">
                    <a:moveTo>
                      <a:pt x="537115" y="610040"/>
                    </a:moveTo>
                    <a:cubicBezTo>
                      <a:pt x="537115" y="610040"/>
                      <a:pt x="-51000" y="50689"/>
                      <a:pt x="3576" y="3216"/>
                    </a:cubicBezTo>
                    <a:cubicBezTo>
                      <a:pt x="58153" y="-44257"/>
                      <a:pt x="679880" y="449547"/>
                      <a:pt x="679880" y="449547"/>
                    </a:cubicBezTo>
                    <a:lnTo>
                      <a:pt x="537115" y="610040"/>
                    </a:lnTo>
                    <a:close/>
                  </a:path>
                </a:pathLst>
              </a:custGeom>
              <a:gradFill>
                <a:gsLst>
                  <a:gs pos="36000">
                    <a:schemeClr val="accent4">
                      <a:lumMod val="75000"/>
                    </a:schemeClr>
                  </a:gs>
                  <a:gs pos="98000">
                    <a:schemeClr val="accent4"/>
                  </a:gs>
                </a:gsLst>
                <a:lin ang="0" scaled="1"/>
              </a:gra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" name="Freeform 1438">
                <a:extLst>
                  <a:ext uri="{FF2B5EF4-FFF2-40B4-BE49-F238E27FC236}">
                    <a16:creationId xmlns:a16="http://schemas.microsoft.com/office/drawing/2014/main" id="{1E01CEC8-5780-3104-B8FF-3DB1B009549F}"/>
                  </a:ext>
                </a:extLst>
              </p:cNvPr>
              <p:cNvSpPr/>
              <p:nvPr/>
            </p:nvSpPr>
            <p:spPr>
              <a:xfrm>
                <a:off x="-3321684" y="4247622"/>
                <a:ext cx="105695" cy="91847"/>
              </a:xfrm>
              <a:custGeom>
                <a:avLst/>
                <a:gdLst>
                  <a:gd name="csX0" fmla="*/ 82134 w 144946"/>
                  <a:gd name="csY0" fmla="*/ 125955 h 125955"/>
                  <a:gd name="csX1" fmla="*/ 60835 w 144946"/>
                  <a:gd name="csY1" fmla="*/ 39421 h 125955"/>
                  <a:gd name="csX2" fmla="*/ 144947 w 144946"/>
                  <a:gd name="csY2" fmla="*/ 59409 h 125955"/>
                  <a:gd name="csX3" fmla="*/ 28306 w 144946"/>
                  <a:gd name="csY3" fmla="*/ 1775 h 125955"/>
                  <a:gd name="csX4" fmla="*/ 82134 w 144946"/>
                  <a:gd name="csY4" fmla="*/ 125872 h 1259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44946" h="125955">
                    <a:moveTo>
                      <a:pt x="82134" y="125955"/>
                    </a:moveTo>
                    <a:cubicBezTo>
                      <a:pt x="82134" y="125955"/>
                      <a:pt x="35793" y="50748"/>
                      <a:pt x="60835" y="39421"/>
                    </a:cubicBezTo>
                    <a:cubicBezTo>
                      <a:pt x="85877" y="28094"/>
                      <a:pt x="144947" y="59409"/>
                      <a:pt x="144947" y="59409"/>
                    </a:cubicBezTo>
                    <a:cubicBezTo>
                      <a:pt x="144947" y="59409"/>
                      <a:pt x="79638" y="-12050"/>
                      <a:pt x="28306" y="1775"/>
                    </a:cubicBezTo>
                    <a:cubicBezTo>
                      <a:pt x="-23027" y="15601"/>
                      <a:pt x="-4224" y="66989"/>
                      <a:pt x="82134" y="125872"/>
                    </a:cubicBezTo>
                    <a:close/>
                  </a:path>
                </a:pathLst>
              </a:custGeom>
              <a:solidFill>
                <a:srgbClr val="FFFFFF">
                  <a:alpha val="14902"/>
                </a:srgbClr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" name="Freeform 1439">
                <a:extLst>
                  <a:ext uri="{FF2B5EF4-FFF2-40B4-BE49-F238E27FC236}">
                    <a16:creationId xmlns:a16="http://schemas.microsoft.com/office/drawing/2014/main" id="{8D29DD3B-6329-461A-48FF-6CB490387E6B}"/>
                  </a:ext>
                </a:extLst>
              </p:cNvPr>
              <p:cNvSpPr/>
              <p:nvPr/>
            </p:nvSpPr>
            <p:spPr>
              <a:xfrm>
                <a:off x="-3293764" y="4373237"/>
                <a:ext cx="174539" cy="213231"/>
              </a:xfrm>
              <a:custGeom>
                <a:avLst/>
                <a:gdLst>
                  <a:gd name="csX0" fmla="*/ 0 w 239356"/>
                  <a:gd name="csY0" fmla="*/ 91615 h 292417"/>
                  <a:gd name="csX1" fmla="*/ 133031 w 239356"/>
                  <a:gd name="csY1" fmla="*/ 181564 h 292417"/>
                  <a:gd name="csX2" fmla="*/ 225462 w 239356"/>
                  <a:gd name="csY2" fmla="*/ 292418 h 292417"/>
                  <a:gd name="csX3" fmla="*/ 215146 w 239356"/>
                  <a:gd name="csY3" fmla="*/ 216461 h 292417"/>
                  <a:gd name="csX4" fmla="*/ 120635 w 239356"/>
                  <a:gd name="csY4" fmla="*/ 106939 h 292417"/>
                  <a:gd name="csX5" fmla="*/ 152915 w 239356"/>
                  <a:gd name="csY5" fmla="*/ 86867 h 292417"/>
                  <a:gd name="csX6" fmla="*/ 239356 w 239356"/>
                  <a:gd name="csY6" fmla="*/ 131009 h 292417"/>
                  <a:gd name="csX7" fmla="*/ 66391 w 239356"/>
                  <a:gd name="csY7" fmla="*/ 0 h 292417"/>
                  <a:gd name="csX8" fmla="*/ 35192 w 239356"/>
                  <a:gd name="csY8" fmla="*/ 62631 h 292417"/>
                  <a:gd name="csX9" fmla="*/ 12563 w 239356"/>
                  <a:gd name="csY9" fmla="*/ 87284 h 292417"/>
                  <a:gd name="csX10" fmla="*/ 0 w 239356"/>
                  <a:gd name="csY10" fmla="*/ 91448 h 2924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39356" h="292417">
                    <a:moveTo>
                      <a:pt x="0" y="91615"/>
                    </a:moveTo>
                    <a:cubicBezTo>
                      <a:pt x="0" y="91615"/>
                      <a:pt x="74461" y="127345"/>
                      <a:pt x="133031" y="181564"/>
                    </a:cubicBezTo>
                    <a:cubicBezTo>
                      <a:pt x="191601" y="235783"/>
                      <a:pt x="225462" y="292418"/>
                      <a:pt x="225462" y="292418"/>
                    </a:cubicBezTo>
                    <a:cubicBezTo>
                      <a:pt x="225462" y="292418"/>
                      <a:pt x="235612" y="236616"/>
                      <a:pt x="215146" y="216461"/>
                    </a:cubicBezTo>
                    <a:cubicBezTo>
                      <a:pt x="194679" y="196306"/>
                      <a:pt x="122299" y="126845"/>
                      <a:pt x="120635" y="106939"/>
                    </a:cubicBezTo>
                    <a:cubicBezTo>
                      <a:pt x="118971" y="87034"/>
                      <a:pt x="130535" y="85951"/>
                      <a:pt x="152915" y="86867"/>
                    </a:cubicBezTo>
                    <a:cubicBezTo>
                      <a:pt x="175295" y="87784"/>
                      <a:pt x="239356" y="131009"/>
                      <a:pt x="239356" y="131009"/>
                    </a:cubicBezTo>
                    <a:cubicBezTo>
                      <a:pt x="239356" y="131009"/>
                      <a:pt x="98921" y="0"/>
                      <a:pt x="66391" y="0"/>
                    </a:cubicBezTo>
                    <a:cubicBezTo>
                      <a:pt x="33861" y="0"/>
                      <a:pt x="41515" y="48806"/>
                      <a:pt x="35192" y="62631"/>
                    </a:cubicBezTo>
                    <a:cubicBezTo>
                      <a:pt x="28869" y="76457"/>
                      <a:pt x="12563" y="87284"/>
                      <a:pt x="12563" y="87284"/>
                    </a:cubicBezTo>
                    <a:lnTo>
                      <a:pt x="0" y="91448"/>
                    </a:lnTo>
                    <a:close/>
                  </a:path>
                </a:pathLst>
              </a:custGeom>
              <a:solidFill>
                <a:srgbClr val="5E5147">
                  <a:alpha val="9804"/>
                </a:srgbClr>
              </a:solidFill>
              <a:ln w="830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441" name="Group 1440">
                <a:extLst>
                  <a:ext uri="{FF2B5EF4-FFF2-40B4-BE49-F238E27FC236}">
                    <a16:creationId xmlns:a16="http://schemas.microsoft.com/office/drawing/2014/main" id="{0CC2B14A-9E7C-B7D1-0284-735DE698E068}"/>
                  </a:ext>
                </a:extLst>
              </p:cNvPr>
              <p:cNvGrpSpPr/>
              <p:nvPr/>
            </p:nvGrpSpPr>
            <p:grpSpPr>
              <a:xfrm rot="21240764">
                <a:off x="-3588430" y="4232395"/>
                <a:ext cx="496988" cy="455484"/>
                <a:chOff x="7716186" y="3902711"/>
                <a:chExt cx="321487" cy="294639"/>
              </a:xfrm>
            </p:grpSpPr>
            <p:sp>
              <p:nvSpPr>
                <p:cNvPr id="1442" name="Oval 1441">
                  <a:extLst>
                    <a:ext uri="{FF2B5EF4-FFF2-40B4-BE49-F238E27FC236}">
                      <a16:creationId xmlns:a16="http://schemas.microsoft.com/office/drawing/2014/main" id="{3D291D5E-905C-674F-A2FA-BB6F30CD60AE}"/>
                    </a:ext>
                  </a:extLst>
                </p:cNvPr>
                <p:cNvSpPr/>
                <p:nvPr/>
              </p:nvSpPr>
              <p:spPr>
                <a:xfrm rot="20549400">
                  <a:off x="7998713" y="4026976"/>
                  <a:ext cx="38960" cy="71731"/>
                </a:xfrm>
                <a:prstGeom prst="ellipse">
                  <a:avLst/>
                </a:prstGeom>
                <a:solidFill>
                  <a:srgbClr val="F7C4B0"/>
                </a:solidFill>
                <a:ln w="6350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3" name="Freeform 1442">
                  <a:extLst>
                    <a:ext uri="{FF2B5EF4-FFF2-40B4-BE49-F238E27FC236}">
                      <a16:creationId xmlns:a16="http://schemas.microsoft.com/office/drawing/2014/main" id="{2176A16E-2380-038B-3B7A-C3CC6FC15D7B}"/>
                    </a:ext>
                  </a:extLst>
                </p:cNvPr>
                <p:cNvSpPr/>
                <p:nvPr/>
              </p:nvSpPr>
              <p:spPr>
                <a:xfrm>
                  <a:off x="7965656" y="4043970"/>
                  <a:ext cx="60396" cy="49975"/>
                </a:xfrm>
                <a:custGeom>
                  <a:avLst/>
                  <a:gdLst>
                    <a:gd name="csX0" fmla="*/ 57767 w 60396"/>
                    <a:gd name="csY0" fmla="*/ 37673 h 49975"/>
                    <a:gd name="csX1" fmla="*/ 31715 w 60396"/>
                    <a:gd name="csY1" fmla="*/ 47673 h 49975"/>
                    <a:gd name="csX2" fmla="*/ 28432 w 60396"/>
                    <a:gd name="csY2" fmla="*/ 48841 h 49975"/>
                    <a:gd name="csX3" fmla="*/ 23735 w 60396"/>
                    <a:gd name="csY3" fmla="*/ 49864 h 49975"/>
                    <a:gd name="csX4" fmla="*/ 14103 w 60396"/>
                    <a:gd name="csY4" fmla="*/ 48671 h 49975"/>
                    <a:gd name="csX5" fmla="*/ 967 w 60396"/>
                    <a:gd name="csY5" fmla="*/ 34926 h 49975"/>
                    <a:gd name="csX6" fmla="*/ 3831 w 60396"/>
                    <a:gd name="csY6" fmla="*/ 16135 h 49975"/>
                    <a:gd name="csX7" fmla="*/ 11032 w 60396"/>
                    <a:gd name="csY7" fmla="*/ 9635 h 49975"/>
                    <a:gd name="csX8" fmla="*/ 15469 w 60396"/>
                    <a:gd name="csY8" fmla="*/ 7777 h 49975"/>
                    <a:gd name="csX9" fmla="*/ 18828 w 60396"/>
                    <a:gd name="csY9" fmla="*/ 6852 h 49975"/>
                    <a:gd name="csX10" fmla="*/ 45905 w 60396"/>
                    <a:gd name="csY10" fmla="*/ 99 h 49975"/>
                    <a:gd name="csX11" fmla="*/ 50992 w 60396"/>
                    <a:gd name="csY11" fmla="*/ 3365 h 49975"/>
                    <a:gd name="csX12" fmla="*/ 48468 w 60396"/>
                    <a:gd name="csY12" fmla="*/ 8215 h 49975"/>
                    <a:gd name="csX13" fmla="*/ 22414 w 60396"/>
                    <a:gd name="csY13" fmla="*/ 18214 h 49975"/>
                    <a:gd name="csX14" fmla="*/ 19133 w 60396"/>
                    <a:gd name="csY14" fmla="*/ 19386 h 49975"/>
                    <a:gd name="csX15" fmla="*/ 17201 w 60396"/>
                    <a:gd name="csY15" fmla="*/ 20320 h 49975"/>
                    <a:gd name="csX16" fmla="*/ 14306 w 60396"/>
                    <a:gd name="csY16" fmla="*/ 23228 h 49975"/>
                    <a:gd name="csX17" fmla="*/ 13260 w 60396"/>
                    <a:gd name="csY17" fmla="*/ 31055 h 49975"/>
                    <a:gd name="csX18" fmla="*/ 18615 w 60396"/>
                    <a:gd name="csY18" fmla="*/ 36867 h 49975"/>
                    <a:gd name="csX19" fmla="*/ 22656 w 60396"/>
                    <a:gd name="csY19" fmla="*/ 37583 h 49975"/>
                    <a:gd name="csX20" fmla="*/ 24774 w 60396"/>
                    <a:gd name="csY20" fmla="*/ 37243 h 49975"/>
                    <a:gd name="csX21" fmla="*/ 28133 w 60396"/>
                    <a:gd name="csY21" fmla="*/ 36318 h 49975"/>
                    <a:gd name="csX22" fmla="*/ 55210 w 60396"/>
                    <a:gd name="csY22" fmla="*/ 29565 h 49975"/>
                    <a:gd name="csX23" fmla="*/ 60298 w 60396"/>
                    <a:gd name="csY23" fmla="*/ 32830 h 49975"/>
                    <a:gd name="csX24" fmla="*/ 57774 w 60396"/>
                    <a:gd name="csY24" fmla="*/ 37680 h 49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</a:cxnLst>
                  <a:rect l="l" t="t" r="r" b="b"/>
                  <a:pathLst>
                    <a:path w="60396" h="49975">
                      <a:moveTo>
                        <a:pt x="57767" y="37673"/>
                      </a:moveTo>
                      <a:cubicBezTo>
                        <a:pt x="49167" y="41275"/>
                        <a:pt x="40484" y="44608"/>
                        <a:pt x="31715" y="47673"/>
                      </a:cubicBezTo>
                      <a:lnTo>
                        <a:pt x="28432" y="48841"/>
                      </a:lnTo>
                      <a:cubicBezTo>
                        <a:pt x="26978" y="49322"/>
                        <a:pt x="25338" y="49703"/>
                        <a:pt x="23735" y="49864"/>
                      </a:cubicBezTo>
                      <a:cubicBezTo>
                        <a:pt x="20497" y="50197"/>
                        <a:pt x="17173" y="49781"/>
                        <a:pt x="14103" y="48671"/>
                      </a:cubicBezTo>
                      <a:cubicBezTo>
                        <a:pt x="7948" y="46461"/>
                        <a:pt x="2960" y="41180"/>
                        <a:pt x="967" y="34926"/>
                      </a:cubicBezTo>
                      <a:cubicBezTo>
                        <a:pt x="-993" y="28658"/>
                        <a:pt x="60" y="21475"/>
                        <a:pt x="3831" y="16135"/>
                      </a:cubicBezTo>
                      <a:cubicBezTo>
                        <a:pt x="5711" y="13463"/>
                        <a:pt x="8192" y="11220"/>
                        <a:pt x="11032" y="9635"/>
                      </a:cubicBezTo>
                      <a:cubicBezTo>
                        <a:pt x="12438" y="8847"/>
                        <a:pt x="14001" y="8218"/>
                        <a:pt x="15469" y="7777"/>
                      </a:cubicBezTo>
                      <a:lnTo>
                        <a:pt x="18828" y="6852"/>
                      </a:lnTo>
                      <a:cubicBezTo>
                        <a:pt x="27769" y="4332"/>
                        <a:pt x="36795" y="2082"/>
                        <a:pt x="45905" y="99"/>
                      </a:cubicBezTo>
                      <a:cubicBezTo>
                        <a:pt x="48213" y="-405"/>
                        <a:pt x="50488" y="1058"/>
                        <a:pt x="50992" y="3365"/>
                      </a:cubicBezTo>
                      <a:cubicBezTo>
                        <a:pt x="51439" y="5411"/>
                        <a:pt x="50334" y="7434"/>
                        <a:pt x="48468" y="8215"/>
                      </a:cubicBezTo>
                      <a:cubicBezTo>
                        <a:pt x="39868" y="11816"/>
                        <a:pt x="31183" y="15150"/>
                        <a:pt x="22414" y="18214"/>
                      </a:cubicBezTo>
                      <a:lnTo>
                        <a:pt x="19133" y="19386"/>
                      </a:lnTo>
                      <a:cubicBezTo>
                        <a:pt x="18395" y="19679"/>
                        <a:pt x="17807" y="19939"/>
                        <a:pt x="17201" y="20320"/>
                      </a:cubicBezTo>
                      <a:cubicBezTo>
                        <a:pt x="16032" y="21066"/>
                        <a:pt x="15042" y="22064"/>
                        <a:pt x="14306" y="23228"/>
                      </a:cubicBezTo>
                      <a:cubicBezTo>
                        <a:pt x="12796" y="25549"/>
                        <a:pt x="12412" y="28464"/>
                        <a:pt x="13260" y="31055"/>
                      </a:cubicBezTo>
                      <a:cubicBezTo>
                        <a:pt x="14058" y="33663"/>
                        <a:pt x="16041" y="35830"/>
                        <a:pt x="18615" y="36867"/>
                      </a:cubicBezTo>
                      <a:cubicBezTo>
                        <a:pt x="19884" y="37397"/>
                        <a:pt x="21268" y="37647"/>
                        <a:pt x="22656" y="37583"/>
                      </a:cubicBezTo>
                      <a:cubicBezTo>
                        <a:pt x="23371" y="37548"/>
                        <a:pt x="24000" y="37427"/>
                        <a:pt x="24774" y="37243"/>
                      </a:cubicBezTo>
                      <a:lnTo>
                        <a:pt x="28133" y="36318"/>
                      </a:lnTo>
                      <a:cubicBezTo>
                        <a:pt x="37075" y="33798"/>
                        <a:pt x="46101" y="31547"/>
                        <a:pt x="55210" y="29565"/>
                      </a:cubicBezTo>
                      <a:cubicBezTo>
                        <a:pt x="57518" y="29061"/>
                        <a:pt x="59796" y="30523"/>
                        <a:pt x="60298" y="32830"/>
                      </a:cubicBezTo>
                      <a:cubicBezTo>
                        <a:pt x="60745" y="34877"/>
                        <a:pt x="59640" y="36900"/>
                        <a:pt x="57774" y="37680"/>
                      </a:cubicBezTo>
                      <a:close/>
                    </a:path>
                  </a:pathLst>
                </a:custGeom>
                <a:solidFill>
                  <a:srgbClr val="E38F6D"/>
                </a:solidFill>
                <a:ln w="6350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4" name="Freeform 1443">
                  <a:extLst>
                    <a:ext uri="{FF2B5EF4-FFF2-40B4-BE49-F238E27FC236}">
                      <a16:creationId xmlns:a16="http://schemas.microsoft.com/office/drawing/2014/main" id="{C5877A03-51D9-E578-2F1D-E7C955885F8C}"/>
                    </a:ext>
                  </a:extLst>
                </p:cNvPr>
                <p:cNvSpPr/>
                <p:nvPr/>
              </p:nvSpPr>
              <p:spPr>
                <a:xfrm>
                  <a:off x="7803739" y="3902711"/>
                  <a:ext cx="165088" cy="192874"/>
                </a:xfrm>
                <a:custGeom>
                  <a:avLst/>
                  <a:gdLst>
                    <a:gd name="csX0" fmla="*/ 2 w 165088"/>
                    <a:gd name="csY0" fmla="*/ 7247 h 192874"/>
                    <a:gd name="csX1" fmla="*/ 32794 w 165088"/>
                    <a:gd name="csY1" fmla="*/ 8557 h 192874"/>
                    <a:gd name="csX2" fmla="*/ 81048 w 165088"/>
                    <a:gd name="csY2" fmla="*/ 25619 h 192874"/>
                    <a:gd name="csX3" fmla="*/ 71662 w 165088"/>
                    <a:gd name="csY3" fmla="*/ 68352 h 192874"/>
                    <a:gd name="csX4" fmla="*/ 132942 w 165088"/>
                    <a:gd name="csY4" fmla="*/ 166451 h 192874"/>
                    <a:gd name="csX5" fmla="*/ 152389 w 165088"/>
                    <a:gd name="csY5" fmla="*/ 170705 h 192874"/>
                    <a:gd name="csX6" fmla="*/ 156806 w 165088"/>
                    <a:gd name="csY6" fmla="*/ 187386 h 192874"/>
                    <a:gd name="csX7" fmla="*/ 117038 w 165088"/>
                    <a:gd name="csY7" fmla="*/ 181660 h 192874"/>
                    <a:gd name="csX8" fmla="*/ 49999 w 165088"/>
                    <a:gd name="csY8" fmla="*/ 95924 h 192874"/>
                    <a:gd name="csX9" fmla="*/ 12416 w 165088"/>
                    <a:gd name="csY9" fmla="*/ 83885 h 192874"/>
                    <a:gd name="csX10" fmla="*/ 0 w 165088"/>
                    <a:gd name="csY10" fmla="*/ 7247 h 19287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165088" h="192874">
                      <a:moveTo>
                        <a:pt x="2" y="7247"/>
                      </a:moveTo>
                      <a:cubicBezTo>
                        <a:pt x="2635" y="-124"/>
                        <a:pt x="15612" y="-4996"/>
                        <a:pt x="32794" y="8557"/>
                      </a:cubicBezTo>
                      <a:cubicBezTo>
                        <a:pt x="48432" y="20894"/>
                        <a:pt x="76515" y="12670"/>
                        <a:pt x="81048" y="25619"/>
                      </a:cubicBezTo>
                      <a:cubicBezTo>
                        <a:pt x="85385" y="38011"/>
                        <a:pt x="68895" y="52818"/>
                        <a:pt x="71662" y="68352"/>
                      </a:cubicBezTo>
                      <a:cubicBezTo>
                        <a:pt x="74430" y="83883"/>
                        <a:pt x="124701" y="156814"/>
                        <a:pt x="132942" y="166451"/>
                      </a:cubicBezTo>
                      <a:cubicBezTo>
                        <a:pt x="139227" y="173802"/>
                        <a:pt x="146018" y="171100"/>
                        <a:pt x="152389" y="170705"/>
                      </a:cubicBezTo>
                      <a:cubicBezTo>
                        <a:pt x="164519" y="169955"/>
                        <a:pt x="171490" y="178336"/>
                        <a:pt x="156806" y="187386"/>
                      </a:cubicBezTo>
                      <a:cubicBezTo>
                        <a:pt x="142470" y="196221"/>
                        <a:pt x="128479" y="194444"/>
                        <a:pt x="117038" y="181660"/>
                      </a:cubicBezTo>
                      <a:cubicBezTo>
                        <a:pt x="104927" y="168124"/>
                        <a:pt x="70540" y="121715"/>
                        <a:pt x="49999" y="95924"/>
                      </a:cubicBezTo>
                      <a:cubicBezTo>
                        <a:pt x="36203" y="78602"/>
                        <a:pt x="21052" y="97249"/>
                        <a:pt x="12416" y="83885"/>
                      </a:cubicBezTo>
                      <a:cubicBezTo>
                        <a:pt x="542" y="65508"/>
                        <a:pt x="0" y="7247"/>
                        <a:pt x="0" y="7247"/>
                      </a:cubicBezTo>
                      <a:close/>
                    </a:path>
                  </a:pathLst>
                </a:custGeom>
                <a:solidFill>
                  <a:srgbClr val="E38F6D"/>
                </a:solidFill>
                <a:ln w="6350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5" name="Freeform 1444">
                  <a:extLst>
                    <a:ext uri="{FF2B5EF4-FFF2-40B4-BE49-F238E27FC236}">
                      <a16:creationId xmlns:a16="http://schemas.microsoft.com/office/drawing/2014/main" id="{992F27E0-E8F8-42B1-9C06-E47C28E43415}"/>
                    </a:ext>
                  </a:extLst>
                </p:cNvPr>
                <p:cNvSpPr/>
                <p:nvPr/>
              </p:nvSpPr>
              <p:spPr>
                <a:xfrm>
                  <a:off x="7769950" y="3908756"/>
                  <a:ext cx="80355" cy="205267"/>
                </a:xfrm>
                <a:custGeom>
                  <a:avLst/>
                  <a:gdLst>
                    <a:gd name="csX0" fmla="*/ 21444 w 80355"/>
                    <a:gd name="csY0" fmla="*/ 4354 h 205267"/>
                    <a:gd name="csX1" fmla="*/ 79937 w 80355"/>
                    <a:gd name="csY1" fmla="*/ 36142 h 205267"/>
                    <a:gd name="csX2" fmla="*/ 43334 w 80355"/>
                    <a:gd name="csY2" fmla="*/ 78087 h 205267"/>
                    <a:gd name="csX3" fmla="*/ 55445 w 80355"/>
                    <a:gd name="csY3" fmla="*/ 175199 h 205267"/>
                    <a:gd name="csX4" fmla="*/ 26680 w 80355"/>
                    <a:gd name="csY4" fmla="*/ 201193 h 205267"/>
                    <a:gd name="csX5" fmla="*/ 32018 w 80355"/>
                    <a:gd name="csY5" fmla="*/ 165768 h 205267"/>
                    <a:gd name="csX6" fmla="*/ 21444 w 80355"/>
                    <a:gd name="csY6" fmla="*/ 4354 h 2052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0355" h="205267">
                      <a:moveTo>
                        <a:pt x="21444" y="4354"/>
                      </a:moveTo>
                      <a:cubicBezTo>
                        <a:pt x="45642" y="-7427"/>
                        <a:pt x="74158" y="5205"/>
                        <a:pt x="79937" y="36142"/>
                      </a:cubicBezTo>
                      <a:cubicBezTo>
                        <a:pt x="83817" y="56912"/>
                        <a:pt x="59891" y="82038"/>
                        <a:pt x="43334" y="78087"/>
                      </a:cubicBezTo>
                      <a:cubicBezTo>
                        <a:pt x="26777" y="74135"/>
                        <a:pt x="53551" y="158622"/>
                        <a:pt x="55445" y="175199"/>
                      </a:cubicBezTo>
                      <a:cubicBezTo>
                        <a:pt x="58186" y="199182"/>
                        <a:pt x="30839" y="212482"/>
                        <a:pt x="26680" y="201193"/>
                      </a:cubicBezTo>
                      <a:cubicBezTo>
                        <a:pt x="23572" y="192756"/>
                        <a:pt x="38796" y="190934"/>
                        <a:pt x="32018" y="165768"/>
                      </a:cubicBezTo>
                      <a:cubicBezTo>
                        <a:pt x="25241" y="140602"/>
                        <a:pt x="-29403" y="29106"/>
                        <a:pt x="21444" y="4354"/>
                      </a:cubicBezTo>
                      <a:close/>
                    </a:path>
                  </a:pathLst>
                </a:custGeom>
                <a:solidFill>
                  <a:srgbClr val="F7C4B0"/>
                </a:solidFill>
                <a:ln w="6350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446" name="Group 1445">
                  <a:extLst>
                    <a:ext uri="{FF2B5EF4-FFF2-40B4-BE49-F238E27FC236}">
                      <a16:creationId xmlns:a16="http://schemas.microsoft.com/office/drawing/2014/main" id="{DE1E26E1-37DE-35BA-BD9F-7250F876BB97}"/>
                    </a:ext>
                  </a:extLst>
                </p:cNvPr>
                <p:cNvGrpSpPr/>
                <p:nvPr/>
              </p:nvGrpSpPr>
              <p:grpSpPr>
                <a:xfrm>
                  <a:off x="7716186" y="4041246"/>
                  <a:ext cx="84416" cy="156104"/>
                  <a:chOff x="7677306" y="4015846"/>
                  <a:chExt cx="120121" cy="222130"/>
                </a:xfrm>
              </p:grpSpPr>
              <p:sp>
                <p:nvSpPr>
                  <p:cNvPr id="1447" name="Freeform 1446">
                    <a:extLst>
                      <a:ext uri="{FF2B5EF4-FFF2-40B4-BE49-F238E27FC236}">
                        <a16:creationId xmlns:a16="http://schemas.microsoft.com/office/drawing/2014/main" id="{95FFBD72-B5B2-2FEB-4D22-1C5C6F084F14}"/>
                      </a:ext>
                    </a:extLst>
                  </p:cNvPr>
                  <p:cNvSpPr/>
                  <p:nvPr/>
                </p:nvSpPr>
                <p:spPr>
                  <a:xfrm>
                    <a:off x="7681242" y="4015846"/>
                    <a:ext cx="116185" cy="221882"/>
                  </a:xfrm>
                  <a:custGeom>
                    <a:avLst/>
                    <a:gdLst>
                      <a:gd name="csX0" fmla="*/ 90960 w 116185"/>
                      <a:gd name="csY0" fmla="*/ 62515 h 221882"/>
                      <a:gd name="csX1" fmla="*/ 0 w 116185"/>
                      <a:gd name="csY1" fmla="*/ 660 h 221882"/>
                      <a:gd name="csX2" fmla="*/ 77360 w 116185"/>
                      <a:gd name="csY2" fmla="*/ 221883 h 221882"/>
                      <a:gd name="csX3" fmla="*/ 113994 w 116185"/>
                      <a:gd name="csY3" fmla="*/ 119986 h 221882"/>
                      <a:gd name="csX4" fmla="*/ 90963 w 116185"/>
                      <a:gd name="csY4" fmla="*/ 62515 h 22188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16185" h="221882">
                        <a:moveTo>
                          <a:pt x="90960" y="62515"/>
                        </a:moveTo>
                        <a:cubicBezTo>
                          <a:pt x="68194" y="41107"/>
                          <a:pt x="11820" y="-6123"/>
                          <a:pt x="0" y="660"/>
                        </a:cubicBezTo>
                        <a:lnTo>
                          <a:pt x="77360" y="221883"/>
                        </a:lnTo>
                        <a:cubicBezTo>
                          <a:pt x="86836" y="217342"/>
                          <a:pt x="107711" y="151015"/>
                          <a:pt x="113994" y="119986"/>
                        </a:cubicBezTo>
                        <a:cubicBezTo>
                          <a:pt x="120194" y="89378"/>
                          <a:pt x="113464" y="83671"/>
                          <a:pt x="90963" y="62515"/>
                        </a:cubicBezTo>
                        <a:close/>
                      </a:path>
                    </a:pathLst>
                  </a:custGeom>
                  <a:solidFill>
                    <a:srgbClr val="F59323"/>
                  </a:solidFill>
                  <a:ln w="6350" cap="flat">
                    <a:solidFill>
                      <a:schemeClr val="accent4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48" name="Freeform 1447">
                    <a:extLst>
                      <a:ext uri="{FF2B5EF4-FFF2-40B4-BE49-F238E27FC236}">
                        <a16:creationId xmlns:a16="http://schemas.microsoft.com/office/drawing/2014/main" id="{9CFF16B2-85E6-D3D4-B4A8-0BD1555AFF17}"/>
                      </a:ext>
                    </a:extLst>
                  </p:cNvPr>
                  <p:cNvSpPr/>
                  <p:nvPr/>
                </p:nvSpPr>
                <p:spPr>
                  <a:xfrm>
                    <a:off x="7677306" y="4016238"/>
                    <a:ext cx="86320" cy="221738"/>
                  </a:xfrm>
                  <a:custGeom>
                    <a:avLst/>
                    <a:gdLst>
                      <a:gd name="csX0" fmla="*/ 82821 w 86320"/>
                      <a:gd name="csY0" fmla="*/ 219686 h 221738"/>
                      <a:gd name="csX1" fmla="*/ 79590 w 86320"/>
                      <a:gd name="csY1" fmla="*/ 221657 h 221738"/>
                      <a:gd name="csX2" fmla="*/ 78645 w 86320"/>
                      <a:gd name="csY2" fmla="*/ 221210 h 221738"/>
                      <a:gd name="csX3" fmla="*/ 76096 w 86320"/>
                      <a:gd name="csY3" fmla="*/ 219177 h 221738"/>
                      <a:gd name="csX4" fmla="*/ 66416 w 86320"/>
                      <a:gd name="csY4" fmla="*/ 210286 h 221738"/>
                      <a:gd name="csX5" fmla="*/ 56033 w 86320"/>
                      <a:gd name="csY5" fmla="*/ 198677 h 221738"/>
                      <a:gd name="csX6" fmla="*/ 38884 w 86320"/>
                      <a:gd name="csY6" fmla="*/ 174096 h 221738"/>
                      <a:gd name="csX7" fmla="*/ 15332 w 86320"/>
                      <a:gd name="csY7" fmla="*/ 120965 h 221738"/>
                      <a:gd name="csX8" fmla="*/ 2279 w 86320"/>
                      <a:gd name="csY8" fmla="*/ 63953 h 221738"/>
                      <a:gd name="csX9" fmla="*/ 21 w 86320"/>
                      <a:gd name="csY9" fmla="*/ 33865 h 221738"/>
                      <a:gd name="csX10" fmla="*/ 2118 w 86320"/>
                      <a:gd name="csY10" fmla="*/ 2138 h 221738"/>
                      <a:gd name="csX11" fmla="*/ 4152 w 86320"/>
                      <a:gd name="csY11" fmla="*/ 32 h 221738"/>
                      <a:gd name="csX12" fmla="*/ 5044 w 86320"/>
                      <a:gd name="csY12" fmla="*/ 25 h 221738"/>
                      <a:gd name="csX13" fmla="*/ 6261 w 86320"/>
                      <a:gd name="csY13" fmla="*/ 605 h 221738"/>
                      <a:gd name="csX14" fmla="*/ 27507 w 86320"/>
                      <a:gd name="csY14" fmla="*/ 23672 h 221738"/>
                      <a:gd name="csX15" fmla="*/ 44376 w 86320"/>
                      <a:gd name="csY15" fmla="*/ 48334 h 221738"/>
                      <a:gd name="csX16" fmla="*/ 69602 w 86320"/>
                      <a:gd name="csY16" fmla="*/ 100867 h 221738"/>
                      <a:gd name="csX17" fmla="*/ 84301 w 86320"/>
                      <a:gd name="csY17" fmla="*/ 157263 h 221738"/>
                      <a:gd name="csX18" fmla="*/ 86313 w 86320"/>
                      <a:gd name="csY18" fmla="*/ 187443 h 221738"/>
                      <a:gd name="csX19" fmla="*/ 85489 w 86320"/>
                      <a:gd name="csY19" fmla="*/ 203225 h 221738"/>
                      <a:gd name="csX20" fmla="*/ 82904 w 86320"/>
                      <a:gd name="csY20" fmla="*/ 219248 h 221738"/>
                      <a:gd name="csX21" fmla="*/ 82819 w 86320"/>
                      <a:gd name="csY21" fmla="*/ 219688 h 22173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86320" h="221738">
                        <a:moveTo>
                          <a:pt x="82821" y="219686"/>
                        </a:moveTo>
                        <a:cubicBezTo>
                          <a:pt x="82454" y="221115"/>
                          <a:pt x="81027" y="222024"/>
                          <a:pt x="79590" y="221657"/>
                        </a:cubicBezTo>
                        <a:cubicBezTo>
                          <a:pt x="79263" y="221577"/>
                          <a:pt x="78927" y="221420"/>
                          <a:pt x="78645" y="221210"/>
                        </a:cubicBezTo>
                        <a:cubicBezTo>
                          <a:pt x="77781" y="220538"/>
                          <a:pt x="76917" y="219868"/>
                          <a:pt x="76096" y="219177"/>
                        </a:cubicBezTo>
                        <a:cubicBezTo>
                          <a:pt x="72545" y="216352"/>
                          <a:pt x="69418" y="213352"/>
                          <a:pt x="66416" y="210286"/>
                        </a:cubicBezTo>
                        <a:cubicBezTo>
                          <a:pt x="62702" y="206530"/>
                          <a:pt x="59255" y="202619"/>
                          <a:pt x="56033" y="198677"/>
                        </a:cubicBezTo>
                        <a:cubicBezTo>
                          <a:pt x="49570" y="190748"/>
                          <a:pt x="43922" y="182531"/>
                          <a:pt x="38884" y="174096"/>
                        </a:cubicBezTo>
                        <a:cubicBezTo>
                          <a:pt x="28823" y="157195"/>
                          <a:pt x="21220" y="139392"/>
                          <a:pt x="15332" y="120965"/>
                        </a:cubicBezTo>
                        <a:cubicBezTo>
                          <a:pt x="9372" y="102547"/>
                          <a:pt x="4881" y="83604"/>
                          <a:pt x="2279" y="63953"/>
                        </a:cubicBezTo>
                        <a:cubicBezTo>
                          <a:pt x="980" y="54126"/>
                          <a:pt x="215" y="44094"/>
                          <a:pt x="21" y="33865"/>
                        </a:cubicBezTo>
                        <a:cubicBezTo>
                          <a:pt x="-88" y="23594"/>
                          <a:pt x="177" y="13167"/>
                          <a:pt x="2118" y="2138"/>
                        </a:cubicBezTo>
                        <a:cubicBezTo>
                          <a:pt x="2298" y="1040"/>
                          <a:pt x="3127" y="212"/>
                          <a:pt x="4152" y="32"/>
                        </a:cubicBezTo>
                        <a:cubicBezTo>
                          <a:pt x="4450" y="-6"/>
                          <a:pt x="4736" y="-13"/>
                          <a:pt x="5044" y="25"/>
                        </a:cubicBezTo>
                        <a:cubicBezTo>
                          <a:pt x="5520" y="87"/>
                          <a:pt x="5939" y="309"/>
                          <a:pt x="6261" y="605"/>
                        </a:cubicBezTo>
                        <a:cubicBezTo>
                          <a:pt x="14582" y="7817"/>
                          <a:pt x="21251" y="15672"/>
                          <a:pt x="27507" y="23672"/>
                        </a:cubicBezTo>
                        <a:cubicBezTo>
                          <a:pt x="33693" y="31681"/>
                          <a:pt x="39310" y="39889"/>
                          <a:pt x="44376" y="48334"/>
                        </a:cubicBezTo>
                        <a:cubicBezTo>
                          <a:pt x="54525" y="65195"/>
                          <a:pt x="62782" y="82759"/>
                          <a:pt x="69602" y="100867"/>
                        </a:cubicBezTo>
                        <a:cubicBezTo>
                          <a:pt x="76477" y="118918"/>
                          <a:pt x="81611" y="137657"/>
                          <a:pt x="84301" y="157263"/>
                        </a:cubicBezTo>
                        <a:cubicBezTo>
                          <a:pt x="85643" y="167068"/>
                          <a:pt x="86407" y="177101"/>
                          <a:pt x="86313" y="187443"/>
                        </a:cubicBezTo>
                        <a:cubicBezTo>
                          <a:pt x="86282" y="192622"/>
                          <a:pt x="86014" y="197861"/>
                          <a:pt x="85489" y="203225"/>
                        </a:cubicBezTo>
                        <a:cubicBezTo>
                          <a:pt x="85020" y="208428"/>
                          <a:pt x="84275" y="213714"/>
                          <a:pt x="82904" y="219248"/>
                        </a:cubicBezTo>
                        <a:cubicBezTo>
                          <a:pt x="82890" y="219388"/>
                          <a:pt x="82864" y="219561"/>
                          <a:pt x="82819" y="219688"/>
                        </a:cubicBezTo>
                        <a:close/>
                      </a:path>
                    </a:pathLst>
                  </a:custGeom>
                  <a:solidFill>
                    <a:srgbClr val="FFBF4D"/>
                  </a:solidFill>
                  <a:ln w="6350" cap="flat">
                    <a:solidFill>
                      <a:schemeClr val="accent4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55" name="Group 1454">
                <a:extLst>
                  <a:ext uri="{FF2B5EF4-FFF2-40B4-BE49-F238E27FC236}">
                    <a16:creationId xmlns:a16="http://schemas.microsoft.com/office/drawing/2014/main" id="{8BAB765D-E3A6-4E88-D1FC-1EE15FAE9358}"/>
                  </a:ext>
                </a:extLst>
              </p:cNvPr>
              <p:cNvGrpSpPr/>
              <p:nvPr/>
            </p:nvGrpSpPr>
            <p:grpSpPr>
              <a:xfrm>
                <a:off x="-3336276" y="3857914"/>
                <a:ext cx="1133826" cy="764660"/>
                <a:chOff x="12023351" y="5382707"/>
                <a:chExt cx="1904264" cy="1284248"/>
              </a:xfrm>
            </p:grpSpPr>
            <p:sp>
              <p:nvSpPr>
                <p:cNvPr id="1458" name="Freeform 1457">
                  <a:extLst>
                    <a:ext uri="{FF2B5EF4-FFF2-40B4-BE49-F238E27FC236}">
                      <a16:creationId xmlns:a16="http://schemas.microsoft.com/office/drawing/2014/main" id="{CCC72DAE-1E17-007C-6EF7-32BCFBACEB29}"/>
                    </a:ext>
                  </a:extLst>
                </p:cNvPr>
                <p:cNvSpPr/>
                <p:nvPr/>
              </p:nvSpPr>
              <p:spPr>
                <a:xfrm>
                  <a:off x="12023351" y="5637233"/>
                  <a:ext cx="553729" cy="513588"/>
                </a:xfrm>
                <a:custGeom>
                  <a:avLst/>
                  <a:gdLst>
                    <a:gd name="csX0" fmla="*/ 394016 w 453650"/>
                    <a:gd name="csY0" fmla="*/ 138254 h 420761"/>
                    <a:gd name="csX1" fmla="*/ 453584 w 453650"/>
                    <a:gd name="csY1" fmla="*/ 303078 h 420761"/>
                    <a:gd name="csX2" fmla="*/ 415231 w 453650"/>
                    <a:gd name="csY2" fmla="*/ 420761 h 420761"/>
                    <a:gd name="csX3" fmla="*/ 28118 w 453650"/>
                    <a:gd name="csY3" fmla="*/ 203884 h 420761"/>
                    <a:gd name="csX4" fmla="*/ 104742 w 453650"/>
                    <a:gd name="csY4" fmla="*/ 832 h 420761"/>
                    <a:gd name="csX5" fmla="*/ 394099 w 453650"/>
                    <a:gd name="csY5" fmla="*/ 138338 h 420761"/>
                    <a:gd name="csX6" fmla="*/ 394099 w 453650"/>
                    <a:gd name="csY6" fmla="*/ 138338 h 420761"/>
                    <a:gd name="csX7" fmla="*/ 72545 w 453650"/>
                    <a:gd name="csY7" fmla="*/ 68377 h 420761"/>
                    <a:gd name="csX8" fmla="*/ 96006 w 453650"/>
                    <a:gd name="csY8" fmla="*/ 211213 h 420761"/>
                    <a:gd name="csX9" fmla="*/ 360155 w 453650"/>
                    <a:gd name="csY9" fmla="*/ 347303 h 420761"/>
                    <a:gd name="csX10" fmla="*/ 348840 w 453650"/>
                    <a:gd name="csY10" fmla="*/ 209214 h 420761"/>
                    <a:gd name="csX11" fmla="*/ 72628 w 453650"/>
                    <a:gd name="csY11" fmla="*/ 68377 h 42076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53650" h="420761">
                      <a:moveTo>
                        <a:pt x="394016" y="138254"/>
                      </a:moveTo>
                      <a:cubicBezTo>
                        <a:pt x="394016" y="138254"/>
                        <a:pt x="451671" y="240280"/>
                        <a:pt x="453584" y="303078"/>
                      </a:cubicBezTo>
                      <a:cubicBezTo>
                        <a:pt x="455498" y="365876"/>
                        <a:pt x="415231" y="420761"/>
                        <a:pt x="415231" y="420761"/>
                      </a:cubicBezTo>
                      <a:cubicBezTo>
                        <a:pt x="415231" y="420761"/>
                        <a:pt x="95674" y="343305"/>
                        <a:pt x="28118" y="203884"/>
                      </a:cubicBezTo>
                      <a:cubicBezTo>
                        <a:pt x="-39438" y="64463"/>
                        <a:pt x="26121" y="7662"/>
                        <a:pt x="104742" y="832"/>
                      </a:cubicBezTo>
                      <a:cubicBezTo>
                        <a:pt x="183362" y="-6081"/>
                        <a:pt x="309738" y="29233"/>
                        <a:pt x="394099" y="138338"/>
                      </a:cubicBezTo>
                      <a:lnTo>
                        <a:pt x="394099" y="138338"/>
                      </a:lnTo>
                      <a:close/>
                      <a:moveTo>
                        <a:pt x="72545" y="68377"/>
                      </a:moveTo>
                      <a:cubicBezTo>
                        <a:pt x="72545" y="68377"/>
                        <a:pt x="7735" y="125428"/>
                        <a:pt x="96006" y="211213"/>
                      </a:cubicBezTo>
                      <a:cubicBezTo>
                        <a:pt x="184278" y="297081"/>
                        <a:pt x="302167" y="364876"/>
                        <a:pt x="360155" y="347303"/>
                      </a:cubicBezTo>
                      <a:cubicBezTo>
                        <a:pt x="418060" y="329730"/>
                        <a:pt x="388941" y="281340"/>
                        <a:pt x="348840" y="209214"/>
                      </a:cubicBezTo>
                      <a:cubicBezTo>
                        <a:pt x="308739" y="137088"/>
                        <a:pt x="161898" y="34813"/>
                        <a:pt x="72628" y="6837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98000">
                      <a:schemeClr val="accent5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3175" cap="flat">
                  <a:solidFill>
                    <a:schemeClr val="accent5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9" name="Freeform 1458">
                  <a:extLst>
                    <a:ext uri="{FF2B5EF4-FFF2-40B4-BE49-F238E27FC236}">
                      <a16:creationId xmlns:a16="http://schemas.microsoft.com/office/drawing/2014/main" id="{99DC178E-77CF-D69B-ED68-140DDF0E97FD}"/>
                    </a:ext>
                  </a:extLst>
                </p:cNvPr>
                <p:cNvSpPr/>
                <p:nvPr/>
              </p:nvSpPr>
              <p:spPr>
                <a:xfrm rot="1760347">
                  <a:off x="12246144" y="5649280"/>
                  <a:ext cx="464885" cy="438615"/>
                </a:xfrm>
                <a:custGeom>
                  <a:avLst/>
                  <a:gdLst>
                    <a:gd name="csX0" fmla="*/ 394016 w 453650"/>
                    <a:gd name="csY0" fmla="*/ 138254 h 420761"/>
                    <a:gd name="csX1" fmla="*/ 453584 w 453650"/>
                    <a:gd name="csY1" fmla="*/ 303078 h 420761"/>
                    <a:gd name="csX2" fmla="*/ 415231 w 453650"/>
                    <a:gd name="csY2" fmla="*/ 420761 h 420761"/>
                    <a:gd name="csX3" fmla="*/ 28118 w 453650"/>
                    <a:gd name="csY3" fmla="*/ 203884 h 420761"/>
                    <a:gd name="csX4" fmla="*/ 104742 w 453650"/>
                    <a:gd name="csY4" fmla="*/ 832 h 420761"/>
                    <a:gd name="csX5" fmla="*/ 394099 w 453650"/>
                    <a:gd name="csY5" fmla="*/ 138338 h 420761"/>
                    <a:gd name="csX6" fmla="*/ 394099 w 453650"/>
                    <a:gd name="csY6" fmla="*/ 138338 h 420761"/>
                    <a:gd name="csX7" fmla="*/ 72545 w 453650"/>
                    <a:gd name="csY7" fmla="*/ 68377 h 420761"/>
                    <a:gd name="csX8" fmla="*/ 96006 w 453650"/>
                    <a:gd name="csY8" fmla="*/ 211213 h 420761"/>
                    <a:gd name="csX9" fmla="*/ 360155 w 453650"/>
                    <a:gd name="csY9" fmla="*/ 347303 h 420761"/>
                    <a:gd name="csX10" fmla="*/ 348840 w 453650"/>
                    <a:gd name="csY10" fmla="*/ 209214 h 420761"/>
                    <a:gd name="csX11" fmla="*/ 72628 w 453650"/>
                    <a:gd name="csY11" fmla="*/ 68377 h 420761"/>
                    <a:gd name="csX0" fmla="*/ 383302 w 450546"/>
                    <a:gd name="csY0" fmla="*/ 138821 h 424104"/>
                    <a:gd name="csX1" fmla="*/ 442870 w 450546"/>
                    <a:gd name="csY1" fmla="*/ 303645 h 424104"/>
                    <a:gd name="csX2" fmla="*/ 404517 w 450546"/>
                    <a:gd name="csY2" fmla="*/ 421328 h 424104"/>
                    <a:gd name="csX3" fmla="*/ 26587 w 450546"/>
                    <a:gd name="csY3" fmla="*/ 195775 h 424104"/>
                    <a:gd name="csX4" fmla="*/ 94028 w 450546"/>
                    <a:gd name="csY4" fmla="*/ 1399 h 424104"/>
                    <a:gd name="csX5" fmla="*/ 383385 w 450546"/>
                    <a:gd name="csY5" fmla="*/ 138905 h 424104"/>
                    <a:gd name="csX6" fmla="*/ 383385 w 450546"/>
                    <a:gd name="csY6" fmla="*/ 138905 h 424104"/>
                    <a:gd name="csX7" fmla="*/ 383302 w 450546"/>
                    <a:gd name="csY7" fmla="*/ 138821 h 424104"/>
                    <a:gd name="csX8" fmla="*/ 61831 w 450546"/>
                    <a:gd name="csY8" fmla="*/ 68944 h 424104"/>
                    <a:gd name="csX9" fmla="*/ 85292 w 450546"/>
                    <a:gd name="csY9" fmla="*/ 211780 h 424104"/>
                    <a:gd name="csX10" fmla="*/ 349441 w 450546"/>
                    <a:gd name="csY10" fmla="*/ 347870 h 424104"/>
                    <a:gd name="csX11" fmla="*/ 338126 w 450546"/>
                    <a:gd name="csY11" fmla="*/ 209781 h 424104"/>
                    <a:gd name="csX12" fmla="*/ 61914 w 450546"/>
                    <a:gd name="csY12" fmla="*/ 68944 h 424104"/>
                    <a:gd name="csX13" fmla="*/ 61831 w 450546"/>
                    <a:gd name="csY13" fmla="*/ 68944 h 424104"/>
                    <a:gd name="csX0" fmla="*/ 383302 w 448592"/>
                    <a:gd name="csY0" fmla="*/ 138821 h 423239"/>
                    <a:gd name="csX1" fmla="*/ 442870 w 448592"/>
                    <a:gd name="csY1" fmla="*/ 303645 h 423239"/>
                    <a:gd name="csX2" fmla="*/ 404517 w 448592"/>
                    <a:gd name="csY2" fmla="*/ 421328 h 423239"/>
                    <a:gd name="csX3" fmla="*/ 26587 w 448592"/>
                    <a:gd name="csY3" fmla="*/ 195775 h 423239"/>
                    <a:gd name="csX4" fmla="*/ 94028 w 448592"/>
                    <a:gd name="csY4" fmla="*/ 1399 h 423239"/>
                    <a:gd name="csX5" fmla="*/ 383385 w 448592"/>
                    <a:gd name="csY5" fmla="*/ 138905 h 423239"/>
                    <a:gd name="csX6" fmla="*/ 383385 w 448592"/>
                    <a:gd name="csY6" fmla="*/ 138905 h 423239"/>
                    <a:gd name="csX7" fmla="*/ 383302 w 448592"/>
                    <a:gd name="csY7" fmla="*/ 138821 h 423239"/>
                    <a:gd name="csX8" fmla="*/ 61831 w 448592"/>
                    <a:gd name="csY8" fmla="*/ 68944 h 423239"/>
                    <a:gd name="csX9" fmla="*/ 85292 w 448592"/>
                    <a:gd name="csY9" fmla="*/ 211780 h 423239"/>
                    <a:gd name="csX10" fmla="*/ 349441 w 448592"/>
                    <a:gd name="csY10" fmla="*/ 347870 h 423239"/>
                    <a:gd name="csX11" fmla="*/ 338126 w 448592"/>
                    <a:gd name="csY11" fmla="*/ 209781 h 423239"/>
                    <a:gd name="csX12" fmla="*/ 61914 w 448592"/>
                    <a:gd name="csY12" fmla="*/ 68944 h 423239"/>
                    <a:gd name="csX13" fmla="*/ 61831 w 448592"/>
                    <a:gd name="csY13" fmla="*/ 68944 h 423239"/>
                    <a:gd name="csX0" fmla="*/ 383302 w 448592"/>
                    <a:gd name="csY0" fmla="*/ 138821 h 423239"/>
                    <a:gd name="csX1" fmla="*/ 442870 w 448592"/>
                    <a:gd name="csY1" fmla="*/ 303645 h 423239"/>
                    <a:gd name="csX2" fmla="*/ 404517 w 448592"/>
                    <a:gd name="csY2" fmla="*/ 421328 h 423239"/>
                    <a:gd name="csX3" fmla="*/ 26587 w 448592"/>
                    <a:gd name="csY3" fmla="*/ 195775 h 423239"/>
                    <a:gd name="csX4" fmla="*/ 94028 w 448592"/>
                    <a:gd name="csY4" fmla="*/ 1399 h 423239"/>
                    <a:gd name="csX5" fmla="*/ 383385 w 448592"/>
                    <a:gd name="csY5" fmla="*/ 138905 h 423239"/>
                    <a:gd name="csX6" fmla="*/ 383385 w 448592"/>
                    <a:gd name="csY6" fmla="*/ 138905 h 423239"/>
                    <a:gd name="csX7" fmla="*/ 383302 w 448592"/>
                    <a:gd name="csY7" fmla="*/ 138821 h 423239"/>
                    <a:gd name="csX8" fmla="*/ 61831 w 448592"/>
                    <a:gd name="csY8" fmla="*/ 68944 h 423239"/>
                    <a:gd name="csX9" fmla="*/ 85292 w 448592"/>
                    <a:gd name="csY9" fmla="*/ 211780 h 423239"/>
                    <a:gd name="csX10" fmla="*/ 349441 w 448592"/>
                    <a:gd name="csY10" fmla="*/ 347870 h 423239"/>
                    <a:gd name="csX11" fmla="*/ 338126 w 448592"/>
                    <a:gd name="csY11" fmla="*/ 209781 h 423239"/>
                    <a:gd name="csX12" fmla="*/ 61914 w 448592"/>
                    <a:gd name="csY12" fmla="*/ 68944 h 423239"/>
                    <a:gd name="csX13" fmla="*/ 61831 w 448592"/>
                    <a:gd name="csY13" fmla="*/ 68944 h 42323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448592" h="423239">
                      <a:moveTo>
                        <a:pt x="383302" y="138821"/>
                      </a:moveTo>
                      <a:cubicBezTo>
                        <a:pt x="383302" y="138821"/>
                        <a:pt x="440957" y="240847"/>
                        <a:pt x="442870" y="303645"/>
                      </a:cubicBezTo>
                      <a:cubicBezTo>
                        <a:pt x="444784" y="366443"/>
                        <a:pt x="468067" y="403923"/>
                        <a:pt x="404517" y="421328"/>
                      </a:cubicBezTo>
                      <a:cubicBezTo>
                        <a:pt x="340967" y="438733"/>
                        <a:pt x="94143" y="335196"/>
                        <a:pt x="26587" y="195775"/>
                      </a:cubicBezTo>
                      <a:cubicBezTo>
                        <a:pt x="-40969" y="56354"/>
                        <a:pt x="34562" y="10877"/>
                        <a:pt x="94028" y="1399"/>
                      </a:cubicBezTo>
                      <a:cubicBezTo>
                        <a:pt x="153494" y="-8079"/>
                        <a:pt x="299024" y="29800"/>
                        <a:pt x="383385" y="138905"/>
                      </a:cubicBezTo>
                      <a:lnTo>
                        <a:pt x="383385" y="138905"/>
                      </a:lnTo>
                      <a:cubicBezTo>
                        <a:pt x="383357" y="138877"/>
                        <a:pt x="383330" y="138849"/>
                        <a:pt x="383302" y="138821"/>
                      </a:cubicBezTo>
                      <a:close/>
                      <a:moveTo>
                        <a:pt x="61831" y="68944"/>
                      </a:moveTo>
                      <a:cubicBezTo>
                        <a:pt x="61831" y="68944"/>
                        <a:pt x="11384" y="113350"/>
                        <a:pt x="85292" y="211780"/>
                      </a:cubicBezTo>
                      <a:cubicBezTo>
                        <a:pt x="160542" y="311997"/>
                        <a:pt x="291453" y="365443"/>
                        <a:pt x="349441" y="347870"/>
                      </a:cubicBezTo>
                      <a:cubicBezTo>
                        <a:pt x="407346" y="330297"/>
                        <a:pt x="378227" y="281907"/>
                        <a:pt x="338126" y="209781"/>
                      </a:cubicBezTo>
                      <a:cubicBezTo>
                        <a:pt x="298025" y="137655"/>
                        <a:pt x="151184" y="35380"/>
                        <a:pt x="61914" y="68944"/>
                      </a:cubicBezTo>
                      <a:lnTo>
                        <a:pt x="61831" y="68944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98000">
                      <a:schemeClr val="accent5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3175" cap="flat">
                  <a:solidFill>
                    <a:schemeClr val="accent5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0" name="Freeform 1459">
                  <a:extLst>
                    <a:ext uri="{FF2B5EF4-FFF2-40B4-BE49-F238E27FC236}">
                      <a16:creationId xmlns:a16="http://schemas.microsoft.com/office/drawing/2014/main" id="{F9B688D4-4939-2910-1177-F38C67A8C21C}"/>
                    </a:ext>
                  </a:extLst>
                </p:cNvPr>
                <p:cNvSpPr/>
                <p:nvPr/>
              </p:nvSpPr>
              <p:spPr>
                <a:xfrm>
                  <a:off x="13224502" y="6236026"/>
                  <a:ext cx="175092" cy="127691"/>
                </a:xfrm>
                <a:custGeom>
                  <a:avLst/>
                  <a:gdLst>
                    <a:gd name="csX0" fmla="*/ 15126 w 143446"/>
                    <a:gd name="csY0" fmla="*/ 99011 h 104611"/>
                    <a:gd name="csX1" fmla="*/ 99571 w 143446"/>
                    <a:gd name="csY1" fmla="*/ 84769 h 104611"/>
                    <a:gd name="csX2" fmla="*/ 120203 w 143446"/>
                    <a:gd name="csY2" fmla="*/ 2066 h 104611"/>
                    <a:gd name="csX3" fmla="*/ 11965 w 143446"/>
                    <a:gd name="csY3" fmla="*/ 37213 h 104611"/>
                    <a:gd name="csX4" fmla="*/ 15043 w 143446"/>
                    <a:gd name="csY4" fmla="*/ 99011 h 10461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43446" h="104611">
                      <a:moveTo>
                        <a:pt x="15126" y="99011"/>
                      </a:moveTo>
                      <a:cubicBezTo>
                        <a:pt x="15126" y="99011"/>
                        <a:pt x="49819" y="118500"/>
                        <a:pt x="99571" y="84769"/>
                      </a:cubicBezTo>
                      <a:cubicBezTo>
                        <a:pt x="149322" y="51038"/>
                        <a:pt x="157559" y="14475"/>
                        <a:pt x="120203" y="2066"/>
                      </a:cubicBezTo>
                      <a:cubicBezTo>
                        <a:pt x="82848" y="-10344"/>
                        <a:pt x="11965" y="37213"/>
                        <a:pt x="11965" y="37213"/>
                      </a:cubicBezTo>
                      <a:cubicBezTo>
                        <a:pt x="11965" y="37213"/>
                        <a:pt x="-16904" y="89600"/>
                        <a:pt x="15043" y="99011"/>
                      </a:cubicBezTo>
                      <a:close/>
                    </a:path>
                  </a:pathLst>
                </a:custGeom>
                <a:solidFill>
                  <a:srgbClr val="E6D17E"/>
                </a:solidFill>
                <a:ln w="317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1" name="Freeform 1460">
                  <a:extLst>
                    <a:ext uri="{FF2B5EF4-FFF2-40B4-BE49-F238E27FC236}">
                      <a16:creationId xmlns:a16="http://schemas.microsoft.com/office/drawing/2014/main" id="{20D9535F-7770-2D85-D711-81D3A3580C14}"/>
                    </a:ext>
                  </a:extLst>
                </p:cNvPr>
                <p:cNvSpPr/>
                <p:nvPr/>
              </p:nvSpPr>
              <p:spPr>
                <a:xfrm>
                  <a:off x="13077352" y="6247938"/>
                  <a:ext cx="104125" cy="85143"/>
                </a:xfrm>
                <a:custGeom>
                  <a:avLst/>
                  <a:gdLst>
                    <a:gd name="csX0" fmla="*/ 6312 w 85306"/>
                    <a:gd name="csY0" fmla="*/ 62770 h 69756"/>
                    <a:gd name="csX1" fmla="*/ 55731 w 85306"/>
                    <a:gd name="csY1" fmla="*/ 61438 h 69756"/>
                    <a:gd name="csX2" fmla="*/ 73368 w 85306"/>
                    <a:gd name="csY2" fmla="*/ 1055 h 69756"/>
                    <a:gd name="csX3" fmla="*/ 6312 w 85306"/>
                    <a:gd name="csY3" fmla="*/ 62770 h 6975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85306" h="69756">
                      <a:moveTo>
                        <a:pt x="6312" y="62770"/>
                      </a:moveTo>
                      <a:cubicBezTo>
                        <a:pt x="6312" y="62770"/>
                        <a:pt x="26612" y="79344"/>
                        <a:pt x="55731" y="61438"/>
                      </a:cubicBezTo>
                      <a:cubicBezTo>
                        <a:pt x="84850" y="43531"/>
                        <a:pt x="95748" y="8551"/>
                        <a:pt x="73368" y="1055"/>
                      </a:cubicBezTo>
                      <a:cubicBezTo>
                        <a:pt x="50989" y="-6357"/>
                        <a:pt x="-21642" y="26457"/>
                        <a:pt x="6312" y="62770"/>
                      </a:cubicBezTo>
                      <a:close/>
                    </a:path>
                  </a:pathLst>
                </a:custGeom>
                <a:solidFill>
                  <a:srgbClr val="E6D17E"/>
                </a:solidFill>
                <a:ln w="317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2" name="Freeform 1461">
                  <a:extLst>
                    <a:ext uri="{FF2B5EF4-FFF2-40B4-BE49-F238E27FC236}">
                      <a16:creationId xmlns:a16="http://schemas.microsoft.com/office/drawing/2014/main" id="{F6683381-D39D-77D6-8BD4-FB0E4F5DB44E}"/>
                    </a:ext>
                  </a:extLst>
                </p:cNvPr>
                <p:cNvSpPr/>
                <p:nvPr/>
              </p:nvSpPr>
              <p:spPr>
                <a:xfrm>
                  <a:off x="13386308" y="6325777"/>
                  <a:ext cx="116323" cy="84582"/>
                </a:xfrm>
                <a:custGeom>
                  <a:avLst/>
                  <a:gdLst>
                    <a:gd name="csX0" fmla="*/ 95299 w 95298"/>
                    <a:gd name="csY0" fmla="*/ 16486 h 69296"/>
                    <a:gd name="csX1" fmla="*/ 36729 w 95298"/>
                    <a:gd name="csY1" fmla="*/ 9241 h 69296"/>
                    <a:gd name="csX2" fmla="*/ 5280 w 95298"/>
                    <a:gd name="csY2" fmla="*/ 68707 h 69296"/>
                    <a:gd name="csX3" fmla="*/ 95299 w 95298"/>
                    <a:gd name="csY3" fmla="*/ 16486 h 6929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95298" h="69296">
                      <a:moveTo>
                        <a:pt x="95299" y="16486"/>
                      </a:moveTo>
                      <a:cubicBezTo>
                        <a:pt x="95299" y="16486"/>
                        <a:pt x="57278" y="-15162"/>
                        <a:pt x="36729" y="9241"/>
                      </a:cubicBezTo>
                      <a:cubicBezTo>
                        <a:pt x="16179" y="33643"/>
                        <a:pt x="-11775" y="64293"/>
                        <a:pt x="5280" y="68707"/>
                      </a:cubicBezTo>
                      <a:cubicBezTo>
                        <a:pt x="22336" y="73121"/>
                        <a:pt x="89226" y="52466"/>
                        <a:pt x="95299" y="16486"/>
                      </a:cubicBezTo>
                      <a:close/>
                    </a:path>
                  </a:pathLst>
                </a:custGeom>
                <a:solidFill>
                  <a:srgbClr val="E6D17E"/>
                </a:solidFill>
                <a:ln w="317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3" name="Freeform 1462">
                  <a:extLst>
                    <a:ext uri="{FF2B5EF4-FFF2-40B4-BE49-F238E27FC236}">
                      <a16:creationId xmlns:a16="http://schemas.microsoft.com/office/drawing/2014/main" id="{75519469-F782-C610-FAA5-FC7177928604}"/>
                    </a:ext>
                  </a:extLst>
                </p:cNvPr>
                <p:cNvSpPr/>
                <p:nvPr/>
              </p:nvSpPr>
              <p:spPr>
                <a:xfrm>
                  <a:off x="12297517" y="5382707"/>
                  <a:ext cx="732401" cy="1098303"/>
                </a:xfrm>
                <a:custGeom>
                  <a:avLst/>
                  <a:gdLst>
                    <a:gd name="csX0" fmla="*/ 581725 w 600028"/>
                    <a:gd name="csY0" fmla="*/ 624372 h 899799"/>
                    <a:gd name="csX1" fmla="*/ 600028 w 600028"/>
                    <a:gd name="csY1" fmla="*/ 899799 h 899799"/>
                    <a:gd name="csX2" fmla="*/ 456598 w 600028"/>
                    <a:gd name="csY2" fmla="*/ 769373 h 899799"/>
                    <a:gd name="csX3" fmla="*/ 255013 w 600028"/>
                    <a:gd name="csY3" fmla="*/ 654271 h 899799"/>
                    <a:gd name="csX4" fmla="*/ 166991 w 600028"/>
                    <a:gd name="csY4" fmla="*/ 618208 h 899799"/>
                    <a:gd name="csX5" fmla="*/ 681 w 600028"/>
                    <a:gd name="csY5" fmla="*/ 262659 h 899799"/>
                    <a:gd name="csX6" fmla="*/ 387295 w 600028"/>
                    <a:gd name="csY6" fmla="*/ 125321 h 899799"/>
                    <a:gd name="csX7" fmla="*/ 441289 w 600028"/>
                    <a:gd name="csY7" fmla="*/ 361604 h 899799"/>
                    <a:gd name="csX8" fmla="*/ 453353 w 600028"/>
                    <a:gd name="csY8" fmla="*/ 490197 h 899799"/>
                    <a:gd name="csX9" fmla="*/ 581725 w 600028"/>
                    <a:gd name="csY9" fmla="*/ 624288 h 899799"/>
                    <a:gd name="csX10" fmla="*/ 581725 w 600028"/>
                    <a:gd name="csY10" fmla="*/ 624288 h 899799"/>
                    <a:gd name="csX11" fmla="*/ 219654 w 600028"/>
                    <a:gd name="csY11" fmla="*/ 63106 h 899799"/>
                    <a:gd name="csX12" fmla="*/ 67488 w 600028"/>
                    <a:gd name="csY12" fmla="*/ 198446 h 899799"/>
                    <a:gd name="csX13" fmla="*/ 107755 w 600028"/>
                    <a:gd name="csY13" fmla="*/ 470459 h 899799"/>
                    <a:gd name="csX14" fmla="*/ 228889 w 600028"/>
                    <a:gd name="csY14" fmla="*/ 511519 h 899799"/>
                    <a:gd name="csX15" fmla="*/ 312584 w 600028"/>
                    <a:gd name="csY15" fmla="*/ 466877 h 899799"/>
                    <a:gd name="csX16" fmla="*/ 361920 w 600028"/>
                    <a:gd name="csY16" fmla="*/ 385090 h 899799"/>
                    <a:gd name="csX17" fmla="*/ 390373 w 600028"/>
                    <a:gd name="csY17" fmla="*/ 325207 h 899799"/>
                    <a:gd name="csX18" fmla="*/ 219654 w 600028"/>
                    <a:gd name="csY18" fmla="*/ 62939 h 89979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600028" h="899799">
                      <a:moveTo>
                        <a:pt x="581725" y="624372"/>
                      </a:moveTo>
                      <a:lnTo>
                        <a:pt x="600028" y="899799"/>
                      </a:lnTo>
                      <a:cubicBezTo>
                        <a:pt x="600028" y="899799"/>
                        <a:pt x="513421" y="794192"/>
                        <a:pt x="456598" y="769373"/>
                      </a:cubicBezTo>
                      <a:cubicBezTo>
                        <a:pt x="399774" y="744470"/>
                        <a:pt x="297443" y="680756"/>
                        <a:pt x="255013" y="654271"/>
                      </a:cubicBezTo>
                      <a:cubicBezTo>
                        <a:pt x="212582" y="627786"/>
                        <a:pt x="187208" y="634533"/>
                        <a:pt x="166991" y="618208"/>
                      </a:cubicBezTo>
                      <a:cubicBezTo>
                        <a:pt x="146774" y="601884"/>
                        <a:pt x="-11632" y="481952"/>
                        <a:pt x="681" y="262659"/>
                      </a:cubicBezTo>
                      <a:cubicBezTo>
                        <a:pt x="16156" y="-12352"/>
                        <a:pt x="283133" y="-93223"/>
                        <a:pt x="387295" y="125321"/>
                      </a:cubicBezTo>
                      <a:cubicBezTo>
                        <a:pt x="428810" y="212521"/>
                        <a:pt x="433802" y="291143"/>
                        <a:pt x="441289" y="361604"/>
                      </a:cubicBezTo>
                      <a:cubicBezTo>
                        <a:pt x="448860" y="432064"/>
                        <a:pt x="431555" y="464295"/>
                        <a:pt x="453353" y="490197"/>
                      </a:cubicBezTo>
                      <a:cubicBezTo>
                        <a:pt x="475150" y="516099"/>
                        <a:pt x="543954" y="554245"/>
                        <a:pt x="581725" y="624288"/>
                      </a:cubicBezTo>
                      <a:lnTo>
                        <a:pt x="581725" y="624288"/>
                      </a:lnTo>
                      <a:close/>
                      <a:moveTo>
                        <a:pt x="219654" y="63106"/>
                      </a:moveTo>
                      <a:cubicBezTo>
                        <a:pt x="219654" y="63106"/>
                        <a:pt x="105259" y="51529"/>
                        <a:pt x="67488" y="198446"/>
                      </a:cubicBezTo>
                      <a:cubicBezTo>
                        <a:pt x="29717" y="345363"/>
                        <a:pt x="64909" y="423485"/>
                        <a:pt x="107755" y="470459"/>
                      </a:cubicBezTo>
                      <a:cubicBezTo>
                        <a:pt x="150601" y="517432"/>
                        <a:pt x="200186" y="521596"/>
                        <a:pt x="228889" y="511519"/>
                      </a:cubicBezTo>
                      <a:cubicBezTo>
                        <a:pt x="257592" y="501441"/>
                        <a:pt x="272900" y="475289"/>
                        <a:pt x="312584" y="466877"/>
                      </a:cubicBezTo>
                      <a:cubicBezTo>
                        <a:pt x="352269" y="458465"/>
                        <a:pt x="365913" y="415906"/>
                        <a:pt x="361920" y="385090"/>
                      </a:cubicBezTo>
                      <a:cubicBezTo>
                        <a:pt x="357927" y="354274"/>
                        <a:pt x="390373" y="325207"/>
                        <a:pt x="390373" y="325207"/>
                      </a:cubicBezTo>
                      <a:cubicBezTo>
                        <a:pt x="390373" y="325207"/>
                        <a:pt x="374316" y="101001"/>
                        <a:pt x="219654" y="629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98000">
                      <a:schemeClr val="accent5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3175" cap="flat">
                  <a:solidFill>
                    <a:schemeClr val="accent5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4" name="Freeform 1463">
                  <a:extLst>
                    <a:ext uri="{FF2B5EF4-FFF2-40B4-BE49-F238E27FC236}">
                      <a16:creationId xmlns:a16="http://schemas.microsoft.com/office/drawing/2014/main" id="{3E55C4F4-D863-B46C-8793-503AE80CE209}"/>
                    </a:ext>
                  </a:extLst>
                </p:cNvPr>
                <p:cNvSpPr/>
                <p:nvPr/>
              </p:nvSpPr>
              <p:spPr>
                <a:xfrm>
                  <a:off x="12755625" y="5590367"/>
                  <a:ext cx="1171990" cy="488154"/>
                </a:xfrm>
                <a:custGeom>
                  <a:avLst/>
                  <a:gdLst>
                    <a:gd name="csX0" fmla="*/ 47755 w 960169"/>
                    <a:gd name="csY0" fmla="*/ 69461 h 399926"/>
                    <a:gd name="csX1" fmla="*/ 242517 w 960169"/>
                    <a:gd name="csY1" fmla="*/ 154912 h 399926"/>
                    <a:gd name="csX2" fmla="*/ 514653 w 960169"/>
                    <a:gd name="csY2" fmla="*/ 88117 h 399926"/>
                    <a:gd name="csX3" fmla="*/ 840117 w 960169"/>
                    <a:gd name="csY3" fmla="*/ 40061 h 399926"/>
                    <a:gd name="csX4" fmla="*/ 925476 w 960169"/>
                    <a:gd name="csY4" fmla="*/ 0 h 399926"/>
                    <a:gd name="csX5" fmla="*/ 960170 w 960169"/>
                    <a:gd name="csY5" fmla="*/ 34730 h 399926"/>
                    <a:gd name="csX6" fmla="*/ 746771 w 960169"/>
                    <a:gd name="csY6" fmla="*/ 130843 h 399926"/>
                    <a:gd name="csX7" fmla="*/ 620645 w 960169"/>
                    <a:gd name="csY7" fmla="*/ 172652 h 399926"/>
                    <a:gd name="csX8" fmla="*/ 538613 w 960169"/>
                    <a:gd name="csY8" fmla="*/ 282257 h 399926"/>
                    <a:gd name="csX9" fmla="*/ 504836 w 960169"/>
                    <a:gd name="csY9" fmla="*/ 291252 h 399926"/>
                    <a:gd name="csX10" fmla="*/ 546683 w 960169"/>
                    <a:gd name="csY10" fmla="*/ 188893 h 399926"/>
                    <a:gd name="csX11" fmla="*/ 341355 w 960169"/>
                    <a:gd name="csY11" fmla="*/ 285588 h 399926"/>
                    <a:gd name="csX12" fmla="*/ 282701 w 960169"/>
                    <a:gd name="csY12" fmla="*/ 360379 h 399926"/>
                    <a:gd name="csX13" fmla="*/ 281370 w 960169"/>
                    <a:gd name="csY13" fmla="*/ 322984 h 399926"/>
                    <a:gd name="csX14" fmla="*/ 380041 w 960169"/>
                    <a:gd name="csY14" fmla="*/ 229537 h 399926"/>
                    <a:gd name="csX15" fmla="*/ 309324 w 960169"/>
                    <a:gd name="csY15" fmla="*/ 234867 h 399926"/>
                    <a:gd name="csX16" fmla="*/ 169305 w 960169"/>
                    <a:gd name="csY16" fmla="*/ 375038 h 399926"/>
                    <a:gd name="csX17" fmla="*/ 146592 w 960169"/>
                    <a:gd name="csY17" fmla="*/ 388364 h 399926"/>
                    <a:gd name="csX18" fmla="*/ 169305 w 960169"/>
                    <a:gd name="csY18" fmla="*/ 334977 h 399926"/>
                    <a:gd name="csX19" fmla="*/ 121300 w 960169"/>
                    <a:gd name="csY19" fmla="*/ 354966 h 399926"/>
                    <a:gd name="csX20" fmla="*/ 117307 w 960169"/>
                    <a:gd name="csY20" fmla="*/ 336310 h 399926"/>
                    <a:gd name="csX21" fmla="*/ 154662 w 960169"/>
                    <a:gd name="csY21" fmla="*/ 317654 h 399926"/>
                    <a:gd name="csX22" fmla="*/ 119969 w 960169"/>
                    <a:gd name="csY22" fmla="*/ 314989 h 399926"/>
                    <a:gd name="csX23" fmla="*/ 123963 w 960169"/>
                    <a:gd name="csY23" fmla="*/ 298998 h 399926"/>
                    <a:gd name="csX24" fmla="*/ 179954 w 960169"/>
                    <a:gd name="csY24" fmla="*/ 288337 h 399926"/>
                    <a:gd name="csX25" fmla="*/ 279956 w 960169"/>
                    <a:gd name="csY25" fmla="*/ 228288 h 399926"/>
                    <a:gd name="csX26" fmla="*/ 194596 w 960169"/>
                    <a:gd name="csY26" fmla="*/ 233618 h 399926"/>
                    <a:gd name="csX27" fmla="*/ 66640 w 960169"/>
                    <a:gd name="csY27" fmla="*/ 276927 h 399926"/>
                    <a:gd name="csX28" fmla="*/ 26623 w 960169"/>
                    <a:gd name="csY28" fmla="*/ 304994 h 399926"/>
                    <a:gd name="csX29" fmla="*/ 23295 w 960169"/>
                    <a:gd name="csY29" fmla="*/ 293001 h 399926"/>
                    <a:gd name="csX30" fmla="*/ 48670 w 960169"/>
                    <a:gd name="csY30" fmla="*/ 258937 h 399926"/>
                    <a:gd name="csX31" fmla="*/ 1997 w 960169"/>
                    <a:gd name="csY31" fmla="*/ 262268 h 399926"/>
                    <a:gd name="csX32" fmla="*/ 0 w 960169"/>
                    <a:gd name="csY32" fmla="*/ 243612 h 399926"/>
                    <a:gd name="csX33" fmla="*/ 39352 w 960169"/>
                    <a:gd name="csY33" fmla="*/ 228954 h 399926"/>
                    <a:gd name="csX34" fmla="*/ 22047 w 960169"/>
                    <a:gd name="csY34" fmla="*/ 210964 h 399926"/>
                    <a:gd name="csX35" fmla="*/ 26041 w 960169"/>
                    <a:gd name="csY35" fmla="*/ 198971 h 399926"/>
                    <a:gd name="csX36" fmla="*/ 72631 w 960169"/>
                    <a:gd name="csY36" fmla="*/ 225706 h 399926"/>
                    <a:gd name="csX37" fmla="*/ 259323 w 960169"/>
                    <a:gd name="csY37" fmla="*/ 180315 h 399926"/>
                    <a:gd name="csX38" fmla="*/ 75293 w 960169"/>
                    <a:gd name="csY38" fmla="*/ 144252 h 399926"/>
                    <a:gd name="csX39" fmla="*/ 11315 w 960169"/>
                    <a:gd name="csY39" fmla="*/ 117517 h 399926"/>
                    <a:gd name="csX40" fmla="*/ 36690 w 960169"/>
                    <a:gd name="csY40" fmla="*/ 116184 h 399926"/>
                    <a:gd name="csX41" fmla="*/ 9318 w 960169"/>
                    <a:gd name="csY41" fmla="*/ 89449 h 399926"/>
                    <a:gd name="csX42" fmla="*/ 17970 w 960169"/>
                    <a:gd name="csY42" fmla="*/ 81454 h 399926"/>
                    <a:gd name="csX43" fmla="*/ 48004 w 960169"/>
                    <a:gd name="csY43" fmla="*/ 102858 h 399926"/>
                    <a:gd name="csX44" fmla="*/ 35358 w 960169"/>
                    <a:gd name="csY44" fmla="*/ 71460 h 399926"/>
                    <a:gd name="csX45" fmla="*/ 48087 w 960169"/>
                    <a:gd name="csY45" fmla="*/ 69461 h 3999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</a:cxnLst>
                  <a:rect l="l" t="t" r="r" b="b"/>
                  <a:pathLst>
                    <a:path w="960169" h="399926">
                      <a:moveTo>
                        <a:pt x="47755" y="69461"/>
                      </a:moveTo>
                      <a:cubicBezTo>
                        <a:pt x="47755" y="69461"/>
                        <a:pt x="151833" y="165573"/>
                        <a:pt x="242517" y="154912"/>
                      </a:cubicBezTo>
                      <a:cubicBezTo>
                        <a:pt x="333202" y="144252"/>
                        <a:pt x="455916" y="80121"/>
                        <a:pt x="514653" y="88117"/>
                      </a:cubicBezTo>
                      <a:cubicBezTo>
                        <a:pt x="573306" y="96112"/>
                        <a:pt x="792113" y="56052"/>
                        <a:pt x="840117" y="40061"/>
                      </a:cubicBezTo>
                      <a:cubicBezTo>
                        <a:pt x="888121" y="24070"/>
                        <a:pt x="925476" y="0"/>
                        <a:pt x="925476" y="0"/>
                      </a:cubicBezTo>
                      <a:lnTo>
                        <a:pt x="960170" y="34730"/>
                      </a:lnTo>
                      <a:cubicBezTo>
                        <a:pt x="960170" y="34730"/>
                        <a:pt x="827138" y="112936"/>
                        <a:pt x="746771" y="130843"/>
                      </a:cubicBezTo>
                      <a:cubicBezTo>
                        <a:pt x="732711" y="134008"/>
                        <a:pt x="676220" y="147750"/>
                        <a:pt x="620645" y="172652"/>
                      </a:cubicBezTo>
                      <a:cubicBezTo>
                        <a:pt x="594106" y="184562"/>
                        <a:pt x="551509" y="237616"/>
                        <a:pt x="538613" y="282257"/>
                      </a:cubicBezTo>
                      <a:cubicBezTo>
                        <a:pt x="529462" y="313989"/>
                        <a:pt x="513322" y="278009"/>
                        <a:pt x="504836" y="291252"/>
                      </a:cubicBezTo>
                      <a:cubicBezTo>
                        <a:pt x="495268" y="306243"/>
                        <a:pt x="564072" y="183063"/>
                        <a:pt x="546683" y="188893"/>
                      </a:cubicBezTo>
                      <a:cubicBezTo>
                        <a:pt x="452755" y="220375"/>
                        <a:pt x="360323" y="257854"/>
                        <a:pt x="341355" y="285588"/>
                      </a:cubicBezTo>
                      <a:cubicBezTo>
                        <a:pt x="305996" y="337226"/>
                        <a:pt x="282701" y="360379"/>
                        <a:pt x="282701" y="360379"/>
                      </a:cubicBezTo>
                      <a:lnTo>
                        <a:pt x="281370" y="322984"/>
                      </a:lnTo>
                      <a:cubicBezTo>
                        <a:pt x="281370" y="322984"/>
                        <a:pt x="386780" y="248193"/>
                        <a:pt x="380041" y="229537"/>
                      </a:cubicBezTo>
                      <a:cubicBezTo>
                        <a:pt x="373385" y="210881"/>
                        <a:pt x="332037" y="224207"/>
                        <a:pt x="309324" y="234867"/>
                      </a:cubicBezTo>
                      <a:cubicBezTo>
                        <a:pt x="286612" y="245528"/>
                        <a:pt x="177291" y="328314"/>
                        <a:pt x="169305" y="375038"/>
                      </a:cubicBezTo>
                      <a:cubicBezTo>
                        <a:pt x="161318" y="421762"/>
                        <a:pt x="146592" y="388364"/>
                        <a:pt x="146592" y="388364"/>
                      </a:cubicBezTo>
                      <a:lnTo>
                        <a:pt x="169305" y="334977"/>
                      </a:lnTo>
                      <a:lnTo>
                        <a:pt x="121300" y="354966"/>
                      </a:lnTo>
                      <a:lnTo>
                        <a:pt x="117307" y="336310"/>
                      </a:lnTo>
                      <a:lnTo>
                        <a:pt x="154662" y="317654"/>
                      </a:lnTo>
                      <a:lnTo>
                        <a:pt x="119969" y="314989"/>
                      </a:lnTo>
                      <a:lnTo>
                        <a:pt x="123963" y="298998"/>
                      </a:lnTo>
                      <a:cubicBezTo>
                        <a:pt x="123963" y="298998"/>
                        <a:pt x="159987" y="293667"/>
                        <a:pt x="179954" y="288337"/>
                      </a:cubicBezTo>
                      <a:cubicBezTo>
                        <a:pt x="199921" y="283007"/>
                        <a:pt x="292019" y="230953"/>
                        <a:pt x="279956" y="228288"/>
                      </a:cubicBezTo>
                      <a:cubicBezTo>
                        <a:pt x="267975" y="225622"/>
                        <a:pt x="194596" y="233618"/>
                        <a:pt x="194596" y="233618"/>
                      </a:cubicBezTo>
                      <a:cubicBezTo>
                        <a:pt x="194596" y="233618"/>
                        <a:pt x="92015" y="242196"/>
                        <a:pt x="66640" y="276927"/>
                      </a:cubicBezTo>
                      <a:cubicBezTo>
                        <a:pt x="41265" y="311657"/>
                        <a:pt x="26623" y="304994"/>
                        <a:pt x="26623" y="304994"/>
                      </a:cubicBezTo>
                      <a:lnTo>
                        <a:pt x="23295" y="293001"/>
                      </a:lnTo>
                      <a:cubicBezTo>
                        <a:pt x="23295" y="293001"/>
                        <a:pt x="51998" y="271680"/>
                        <a:pt x="48670" y="258937"/>
                      </a:cubicBezTo>
                      <a:cubicBezTo>
                        <a:pt x="45342" y="246277"/>
                        <a:pt x="1997" y="262268"/>
                        <a:pt x="1997" y="262268"/>
                      </a:cubicBezTo>
                      <a:lnTo>
                        <a:pt x="0" y="243612"/>
                      </a:lnTo>
                      <a:cubicBezTo>
                        <a:pt x="0" y="243612"/>
                        <a:pt x="38686" y="236283"/>
                        <a:pt x="39352" y="228954"/>
                      </a:cubicBezTo>
                      <a:cubicBezTo>
                        <a:pt x="40017" y="221625"/>
                        <a:pt x="22047" y="210964"/>
                        <a:pt x="22047" y="210964"/>
                      </a:cubicBezTo>
                      <a:lnTo>
                        <a:pt x="26041" y="198971"/>
                      </a:lnTo>
                      <a:cubicBezTo>
                        <a:pt x="26041" y="198971"/>
                        <a:pt x="40600" y="231036"/>
                        <a:pt x="72631" y="225706"/>
                      </a:cubicBezTo>
                      <a:cubicBezTo>
                        <a:pt x="104661" y="220375"/>
                        <a:pt x="263733" y="207383"/>
                        <a:pt x="259323" y="180315"/>
                      </a:cubicBezTo>
                      <a:cubicBezTo>
                        <a:pt x="254914" y="153247"/>
                        <a:pt x="120635" y="164324"/>
                        <a:pt x="75293" y="144252"/>
                      </a:cubicBezTo>
                      <a:cubicBezTo>
                        <a:pt x="29951" y="124180"/>
                        <a:pt x="9984" y="124180"/>
                        <a:pt x="11315" y="117517"/>
                      </a:cubicBezTo>
                      <a:cubicBezTo>
                        <a:pt x="12646" y="110854"/>
                        <a:pt x="30616" y="120182"/>
                        <a:pt x="36690" y="116184"/>
                      </a:cubicBezTo>
                      <a:cubicBezTo>
                        <a:pt x="42680" y="112187"/>
                        <a:pt x="9318" y="89449"/>
                        <a:pt x="9318" y="89449"/>
                      </a:cubicBezTo>
                      <a:lnTo>
                        <a:pt x="17970" y="81454"/>
                      </a:lnTo>
                      <a:cubicBezTo>
                        <a:pt x="17970" y="81454"/>
                        <a:pt x="38686" y="102858"/>
                        <a:pt x="48004" y="102858"/>
                      </a:cubicBezTo>
                      <a:cubicBezTo>
                        <a:pt x="57322" y="102858"/>
                        <a:pt x="35358" y="71460"/>
                        <a:pt x="35358" y="71460"/>
                      </a:cubicBezTo>
                      <a:lnTo>
                        <a:pt x="48087" y="6946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3175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5" name="Freeform 1464">
                  <a:extLst>
                    <a:ext uri="{FF2B5EF4-FFF2-40B4-BE49-F238E27FC236}">
                      <a16:creationId xmlns:a16="http://schemas.microsoft.com/office/drawing/2014/main" id="{4B37F20A-C122-0935-2372-4BA7A9B5E34D}"/>
                    </a:ext>
                  </a:extLst>
                </p:cNvPr>
                <p:cNvSpPr/>
                <p:nvPr/>
              </p:nvSpPr>
              <p:spPr>
                <a:xfrm>
                  <a:off x="12903673" y="5884147"/>
                  <a:ext cx="784048" cy="782808"/>
                </a:xfrm>
                <a:custGeom>
                  <a:avLst/>
                  <a:gdLst>
                    <a:gd name="csX0" fmla="*/ 417658 w 642340"/>
                    <a:gd name="csY0" fmla="*/ 19417 h 641326"/>
                    <a:gd name="csX1" fmla="*/ 627396 w 642340"/>
                    <a:gd name="csY1" fmla="*/ 430268 h 641326"/>
                    <a:gd name="csX2" fmla="*/ 224726 w 642340"/>
                    <a:gd name="csY2" fmla="*/ 621909 h 641326"/>
                    <a:gd name="csX3" fmla="*/ 14905 w 642340"/>
                    <a:gd name="csY3" fmla="*/ 211058 h 641326"/>
                    <a:gd name="csX4" fmla="*/ 417575 w 642340"/>
                    <a:gd name="csY4" fmla="*/ 19417 h 6413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642340" h="641326">
                      <a:moveTo>
                        <a:pt x="417658" y="19417"/>
                      </a:moveTo>
                      <a:cubicBezTo>
                        <a:pt x="586797" y="79966"/>
                        <a:pt x="680726" y="263945"/>
                        <a:pt x="627396" y="430268"/>
                      </a:cubicBezTo>
                      <a:cubicBezTo>
                        <a:pt x="574151" y="596674"/>
                        <a:pt x="393864" y="682459"/>
                        <a:pt x="224726" y="621909"/>
                      </a:cubicBezTo>
                      <a:cubicBezTo>
                        <a:pt x="55588" y="561360"/>
                        <a:pt x="-38341" y="377381"/>
                        <a:pt x="14905" y="211058"/>
                      </a:cubicBezTo>
                      <a:cubicBezTo>
                        <a:pt x="68151" y="44653"/>
                        <a:pt x="248437" y="-41132"/>
                        <a:pt x="417575" y="194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98000">
                      <a:schemeClr val="accent5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3175" cap="flat">
                  <a:solidFill>
                    <a:schemeClr val="accent5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6" name="Freeform 1465">
                  <a:extLst>
                    <a:ext uri="{FF2B5EF4-FFF2-40B4-BE49-F238E27FC236}">
                      <a16:creationId xmlns:a16="http://schemas.microsoft.com/office/drawing/2014/main" id="{FFA7485C-9E07-E911-EC20-F41A471759ED}"/>
                    </a:ext>
                  </a:extLst>
                </p:cNvPr>
                <p:cNvSpPr/>
                <p:nvPr/>
              </p:nvSpPr>
              <p:spPr>
                <a:xfrm>
                  <a:off x="12942869" y="5923141"/>
                  <a:ext cx="744801" cy="743763"/>
                </a:xfrm>
                <a:custGeom>
                  <a:avLst/>
                  <a:gdLst>
                    <a:gd name="csX0" fmla="*/ 396693 w 610187"/>
                    <a:gd name="csY0" fmla="*/ 18456 h 609338"/>
                    <a:gd name="csX1" fmla="*/ 596032 w 610187"/>
                    <a:gd name="csY1" fmla="*/ 408819 h 609338"/>
                    <a:gd name="csX2" fmla="*/ 213495 w 610187"/>
                    <a:gd name="csY2" fmla="*/ 590883 h 609338"/>
                    <a:gd name="csX3" fmla="*/ 14156 w 610187"/>
                    <a:gd name="csY3" fmla="*/ 200520 h 609338"/>
                    <a:gd name="csX4" fmla="*/ 396693 w 610187"/>
                    <a:gd name="csY4" fmla="*/ 18456 h 60933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610187" h="609338">
                      <a:moveTo>
                        <a:pt x="396693" y="18456"/>
                      </a:moveTo>
                      <a:cubicBezTo>
                        <a:pt x="557345" y="76007"/>
                        <a:pt x="646615" y="250742"/>
                        <a:pt x="596032" y="408819"/>
                      </a:cubicBezTo>
                      <a:cubicBezTo>
                        <a:pt x="545448" y="566896"/>
                        <a:pt x="374147" y="648433"/>
                        <a:pt x="213495" y="590883"/>
                      </a:cubicBezTo>
                      <a:cubicBezTo>
                        <a:pt x="52842" y="533332"/>
                        <a:pt x="-36427" y="358597"/>
                        <a:pt x="14156" y="200520"/>
                      </a:cubicBezTo>
                      <a:cubicBezTo>
                        <a:pt x="64739" y="42443"/>
                        <a:pt x="236041" y="-39095"/>
                        <a:pt x="396693" y="18456"/>
                      </a:cubicBezTo>
                      <a:close/>
                    </a:path>
                  </a:pathLst>
                </a:custGeom>
                <a:solidFill>
                  <a:srgbClr val="354E66">
                    <a:alpha val="9804"/>
                  </a:srgbClr>
                </a:solidFill>
                <a:ln w="31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7" name="Freeform 1466">
                  <a:extLst>
                    <a:ext uri="{FF2B5EF4-FFF2-40B4-BE49-F238E27FC236}">
                      <a16:creationId xmlns:a16="http://schemas.microsoft.com/office/drawing/2014/main" id="{54C39409-076D-7934-FEB6-239FA5FC3FEA}"/>
                    </a:ext>
                  </a:extLst>
                </p:cNvPr>
                <p:cNvSpPr/>
                <p:nvPr/>
              </p:nvSpPr>
              <p:spPr>
                <a:xfrm>
                  <a:off x="13045012" y="6033118"/>
                  <a:ext cx="564013" cy="599426"/>
                </a:xfrm>
                <a:custGeom>
                  <a:avLst/>
                  <a:gdLst>
                    <a:gd name="csX0" fmla="*/ 230066 w 462073"/>
                    <a:gd name="csY0" fmla="*/ 256002 h 491088"/>
                    <a:gd name="csX1" fmla="*/ 275824 w 462073"/>
                    <a:gd name="csY1" fmla="*/ 311221 h 491088"/>
                    <a:gd name="csX2" fmla="*/ 161179 w 462073"/>
                    <a:gd name="csY2" fmla="*/ 323797 h 491088"/>
                    <a:gd name="csX3" fmla="*/ 123408 w 462073"/>
                    <a:gd name="csY3" fmla="*/ 163971 h 491088"/>
                    <a:gd name="csX4" fmla="*/ 337057 w 462073"/>
                    <a:gd name="csY4" fmla="*/ 385762 h 491088"/>
                    <a:gd name="csX5" fmla="*/ 102942 w 462073"/>
                    <a:gd name="csY5" fmla="*/ 379932 h 491088"/>
                    <a:gd name="csX6" fmla="*/ 61593 w 462073"/>
                    <a:gd name="csY6" fmla="*/ 61945 h 491088"/>
                    <a:gd name="csX7" fmla="*/ 436642 w 462073"/>
                    <a:gd name="csY7" fmla="*/ 360526 h 491088"/>
                    <a:gd name="csX8" fmla="*/ 25569 w 462073"/>
                    <a:gd name="csY8" fmla="*/ 454307 h 491088"/>
                    <a:gd name="csX9" fmla="*/ 25569 w 462073"/>
                    <a:gd name="csY9" fmla="*/ 454307 h 491088"/>
                    <a:gd name="csX10" fmla="*/ 272247 w 462073"/>
                    <a:gd name="csY10" fmla="*/ 471630 h 491088"/>
                    <a:gd name="csX11" fmla="*/ 355526 w 462073"/>
                    <a:gd name="csY11" fmla="*/ 73522 h 491088"/>
                    <a:gd name="csX12" fmla="*/ 87551 w 462073"/>
                    <a:gd name="csY12" fmla="*/ 335790 h 491088"/>
                    <a:gd name="csX13" fmla="*/ 120330 w 462073"/>
                    <a:gd name="csY13" fmla="*/ 363191 h 491088"/>
                    <a:gd name="csX14" fmla="*/ 331566 w 462073"/>
                    <a:gd name="csY14" fmla="*/ 170634 h 491088"/>
                    <a:gd name="csX15" fmla="*/ 169666 w 462073"/>
                    <a:gd name="csY15" fmla="*/ 315718 h 491088"/>
                    <a:gd name="csX16" fmla="*/ 172827 w 462073"/>
                    <a:gd name="csY16" fmla="*/ 317301 h 491088"/>
                    <a:gd name="csX17" fmla="*/ 230233 w 462073"/>
                    <a:gd name="csY17" fmla="*/ 256002 h 49108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462073" h="491088">
                      <a:moveTo>
                        <a:pt x="230066" y="256002"/>
                      </a:moveTo>
                      <a:cubicBezTo>
                        <a:pt x="239550" y="210861"/>
                        <a:pt x="330817" y="241427"/>
                        <a:pt x="275824" y="311221"/>
                      </a:cubicBezTo>
                      <a:cubicBezTo>
                        <a:pt x="248203" y="346284"/>
                        <a:pt x="199450" y="346451"/>
                        <a:pt x="161179" y="323797"/>
                      </a:cubicBezTo>
                      <a:cubicBezTo>
                        <a:pt x="115255" y="296562"/>
                        <a:pt x="84472" y="236347"/>
                        <a:pt x="123408" y="163971"/>
                      </a:cubicBezTo>
                      <a:cubicBezTo>
                        <a:pt x="214592" y="-5433"/>
                        <a:pt x="521337" y="212610"/>
                        <a:pt x="337057" y="385762"/>
                      </a:cubicBezTo>
                      <a:cubicBezTo>
                        <a:pt x="274909" y="444062"/>
                        <a:pt x="177236" y="430986"/>
                        <a:pt x="102942" y="379932"/>
                      </a:cubicBezTo>
                      <a:cubicBezTo>
                        <a:pt x="6517" y="313636"/>
                        <a:pt x="-50306" y="183293"/>
                        <a:pt x="61593" y="61945"/>
                      </a:cubicBezTo>
                      <a:cubicBezTo>
                        <a:pt x="216588" y="-106126"/>
                        <a:pt x="557527" y="92678"/>
                        <a:pt x="436642" y="360526"/>
                      </a:cubicBezTo>
                      <a:cubicBezTo>
                        <a:pt x="368754" y="510941"/>
                        <a:pt x="165922" y="515272"/>
                        <a:pt x="25569" y="454307"/>
                      </a:cubicBezTo>
                      <a:lnTo>
                        <a:pt x="25569" y="454307"/>
                      </a:lnTo>
                      <a:cubicBezTo>
                        <a:pt x="110679" y="478876"/>
                        <a:pt x="186055" y="493368"/>
                        <a:pt x="272247" y="471630"/>
                      </a:cubicBezTo>
                      <a:cubicBezTo>
                        <a:pt x="464680" y="423158"/>
                        <a:pt x="499456" y="183127"/>
                        <a:pt x="355526" y="73522"/>
                      </a:cubicBezTo>
                      <a:cubicBezTo>
                        <a:pt x="149199" y="-83639"/>
                        <a:pt x="-87661" y="164471"/>
                        <a:pt x="87551" y="335790"/>
                      </a:cubicBezTo>
                      <a:cubicBezTo>
                        <a:pt x="98366" y="346368"/>
                        <a:pt x="109265" y="355446"/>
                        <a:pt x="120330" y="363191"/>
                      </a:cubicBezTo>
                      <a:cubicBezTo>
                        <a:pt x="282979" y="477793"/>
                        <a:pt x="457691" y="298062"/>
                        <a:pt x="331566" y="170634"/>
                      </a:cubicBezTo>
                      <a:cubicBezTo>
                        <a:pt x="176654" y="14139"/>
                        <a:pt x="45536" y="253254"/>
                        <a:pt x="169666" y="315718"/>
                      </a:cubicBezTo>
                      <a:cubicBezTo>
                        <a:pt x="170747" y="316218"/>
                        <a:pt x="171745" y="316801"/>
                        <a:pt x="172827" y="317301"/>
                      </a:cubicBezTo>
                      <a:cubicBezTo>
                        <a:pt x="301532" y="376850"/>
                        <a:pt x="315675" y="182544"/>
                        <a:pt x="230233" y="256002"/>
                      </a:cubicBezTo>
                      <a:close/>
                    </a:path>
                  </a:pathLst>
                </a:custGeom>
                <a:solidFill>
                  <a:schemeClr val="bg1">
                    <a:alpha val="29804"/>
                  </a:schemeClr>
                </a:solidFill>
                <a:ln w="31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8" name="Freeform 1467">
                  <a:extLst>
                    <a:ext uri="{FF2B5EF4-FFF2-40B4-BE49-F238E27FC236}">
                      <a16:creationId xmlns:a16="http://schemas.microsoft.com/office/drawing/2014/main" id="{7A450D9D-71B6-2D1E-6BE7-37375F1C3C3C}"/>
                    </a:ext>
                  </a:extLst>
                </p:cNvPr>
                <p:cNvSpPr/>
                <p:nvPr/>
              </p:nvSpPr>
              <p:spPr>
                <a:xfrm>
                  <a:off x="13235583" y="5653192"/>
                  <a:ext cx="584032" cy="184208"/>
                </a:xfrm>
                <a:custGeom>
                  <a:avLst/>
                  <a:gdLst>
                    <a:gd name="csX0" fmla="*/ 477441 w 478473"/>
                    <a:gd name="csY0" fmla="*/ 0 h 150914"/>
                    <a:gd name="csX1" fmla="*/ 7798 w 478473"/>
                    <a:gd name="csY1" fmla="*/ 117850 h 150914"/>
                    <a:gd name="csX2" fmla="*/ 20277 w 478473"/>
                    <a:gd name="csY2" fmla="*/ 150415 h 150914"/>
                    <a:gd name="csX3" fmla="*/ 358470 w 478473"/>
                    <a:gd name="csY3" fmla="*/ 50138 h 150914"/>
                    <a:gd name="csX4" fmla="*/ 234508 w 478473"/>
                    <a:gd name="csY4" fmla="*/ 104024 h 150914"/>
                    <a:gd name="csX5" fmla="*/ 477441 w 478473"/>
                    <a:gd name="csY5" fmla="*/ 0 h 15091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78473" h="150914">
                      <a:moveTo>
                        <a:pt x="477441" y="0"/>
                      </a:moveTo>
                      <a:cubicBezTo>
                        <a:pt x="477441" y="0"/>
                        <a:pt x="32839" y="111604"/>
                        <a:pt x="7798" y="117850"/>
                      </a:cubicBezTo>
                      <a:cubicBezTo>
                        <a:pt x="-17245" y="124096"/>
                        <a:pt x="26600" y="141670"/>
                        <a:pt x="20277" y="150415"/>
                      </a:cubicBezTo>
                      <a:cubicBezTo>
                        <a:pt x="14037" y="159160"/>
                        <a:pt x="358470" y="50138"/>
                        <a:pt x="358470" y="50138"/>
                      </a:cubicBezTo>
                      <a:lnTo>
                        <a:pt x="234508" y="104024"/>
                      </a:lnTo>
                      <a:cubicBezTo>
                        <a:pt x="234508" y="104024"/>
                        <a:pt x="496909" y="21321"/>
                        <a:pt x="477441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  <a:alpha val="20000"/>
                  </a:schemeClr>
                </a:solidFill>
                <a:ln w="31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479" name="Freeform 1478">
              <a:extLst>
                <a:ext uri="{FF2B5EF4-FFF2-40B4-BE49-F238E27FC236}">
                  <a16:creationId xmlns:a16="http://schemas.microsoft.com/office/drawing/2014/main" id="{F51B13A3-A44D-526D-E54F-6DAC5C273DC1}"/>
                </a:ext>
              </a:extLst>
            </p:cNvPr>
            <p:cNvSpPr/>
            <p:nvPr/>
          </p:nvSpPr>
          <p:spPr>
            <a:xfrm>
              <a:off x="10513045" y="3555729"/>
              <a:ext cx="335223" cy="160414"/>
            </a:xfrm>
            <a:custGeom>
              <a:avLst/>
              <a:gdLst>
                <a:gd name="csX0" fmla="*/ 300529 w 335223"/>
                <a:gd name="csY0" fmla="*/ 0 h 160414"/>
                <a:gd name="csX1" fmla="*/ 335223 w 335223"/>
                <a:gd name="csY1" fmla="*/ 34730 h 160414"/>
                <a:gd name="csX2" fmla="*/ 121824 w 335223"/>
                <a:gd name="csY2" fmla="*/ 130843 h 160414"/>
                <a:gd name="csX3" fmla="*/ 74329 w 335223"/>
                <a:gd name="csY3" fmla="*/ 143596 h 160414"/>
                <a:gd name="csX4" fmla="*/ 28816 w 335223"/>
                <a:gd name="csY4" fmla="*/ 160414 h 160414"/>
                <a:gd name="csX5" fmla="*/ 28689 w 335223"/>
                <a:gd name="csY5" fmla="*/ 159160 h 160414"/>
                <a:gd name="csX6" fmla="*/ 10096 w 335223"/>
                <a:gd name="csY6" fmla="*/ 99264 h 160414"/>
                <a:gd name="csX7" fmla="*/ 0 w 335223"/>
                <a:gd name="csY7" fmla="*/ 80663 h 160414"/>
                <a:gd name="csX8" fmla="*/ 56431 w 335223"/>
                <a:gd name="csY8" fmla="*/ 73084 h 160414"/>
                <a:gd name="csX9" fmla="*/ 215170 w 335223"/>
                <a:gd name="csY9" fmla="*/ 40061 h 160414"/>
                <a:gd name="csX10" fmla="*/ 300529 w 335223"/>
                <a:gd name="csY10" fmla="*/ 0 h 160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35223" h="160414">
                  <a:moveTo>
                    <a:pt x="300529" y="0"/>
                  </a:moveTo>
                  <a:lnTo>
                    <a:pt x="335223" y="34730"/>
                  </a:lnTo>
                  <a:cubicBezTo>
                    <a:pt x="335223" y="34730"/>
                    <a:pt x="202191" y="112936"/>
                    <a:pt x="121824" y="130843"/>
                  </a:cubicBezTo>
                  <a:cubicBezTo>
                    <a:pt x="114794" y="132426"/>
                    <a:pt x="97156" y="136652"/>
                    <a:pt x="74329" y="143596"/>
                  </a:cubicBezTo>
                  <a:lnTo>
                    <a:pt x="28816" y="160414"/>
                  </a:lnTo>
                  <a:lnTo>
                    <a:pt x="28689" y="159160"/>
                  </a:lnTo>
                  <a:cubicBezTo>
                    <a:pt x="24439" y="138388"/>
                    <a:pt x="18170" y="118351"/>
                    <a:pt x="10096" y="99264"/>
                  </a:cubicBezTo>
                  <a:lnTo>
                    <a:pt x="0" y="80663"/>
                  </a:lnTo>
                  <a:lnTo>
                    <a:pt x="56431" y="73084"/>
                  </a:lnTo>
                  <a:cubicBezTo>
                    <a:pt x="124465" y="62069"/>
                    <a:pt x="191168" y="48057"/>
                    <a:pt x="215170" y="40061"/>
                  </a:cubicBezTo>
                  <a:cubicBezTo>
                    <a:pt x="263174" y="24070"/>
                    <a:pt x="300529" y="0"/>
                    <a:pt x="300529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98000">
                  <a:schemeClr val="accent5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 w="6350" cap="flat">
              <a:solidFill>
                <a:schemeClr val="accent5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7FD359-685F-2C76-2143-67D478FDE8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22D723-9B8E-FEE1-E6A7-55080BC7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Sensory systems of the brain: the auditory system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B3B723A-02C7-9D4B-245D-C2D5D1883D67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GB"/>
              <a:t>The auditory system is responsible for the sense </a:t>
            </a:r>
            <a:br>
              <a:rPr lang="en-GB"/>
            </a:br>
            <a:r>
              <a:rPr lang="en-GB"/>
              <a:t>of hearing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GB"/>
              <a:t>Key components of the auditory system include: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GB" b="1"/>
              <a:t>Outer ear: </a:t>
            </a:r>
            <a:r>
              <a:rPr lang="en-GB"/>
              <a:t>Captures sound waves from the environment and focuses them on the eardrum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GB" b="1"/>
              <a:t>Middle ear: </a:t>
            </a:r>
            <a:r>
              <a:rPr lang="en-GB"/>
              <a:t>Amplifies sound vibrations and transmits them to the inner ear</a:t>
            </a:r>
          </a:p>
          <a:p>
            <a:pPr lvl="1">
              <a:spcBef>
                <a:spcPts val="0"/>
              </a:spcBef>
              <a:spcAft>
                <a:spcPts val="400"/>
              </a:spcAft>
            </a:pPr>
            <a:r>
              <a:rPr lang="en-GB" b="1"/>
              <a:t>Inner ear: </a:t>
            </a:r>
            <a:r>
              <a:rPr lang="en-GB"/>
              <a:t>Transduces sound vibrations and physical motion into neural signals through </a:t>
            </a:r>
            <a:r>
              <a:rPr lang="en-GB" b="1"/>
              <a:t>hair cells</a:t>
            </a:r>
            <a:r>
              <a:rPr lang="en-GB"/>
              <a:t>, sensory receptors </a:t>
            </a:r>
            <a:br>
              <a:rPr lang="en-GB"/>
            </a:br>
            <a:r>
              <a:rPr lang="en-GB"/>
              <a:t>located inside a coiled structure called the </a:t>
            </a:r>
            <a:r>
              <a:rPr lang="en-GB" b="1"/>
              <a:t>cochlea</a:t>
            </a:r>
            <a:r>
              <a:rPr lang="en-GB"/>
              <a:t>. </a:t>
            </a:r>
            <a:br>
              <a:rPr lang="en-GB"/>
            </a:br>
            <a:r>
              <a:rPr lang="en-GB"/>
              <a:t>The neural signals then travel to the brain, where they are processed to generate sound perception and localization.</a:t>
            </a:r>
            <a:br>
              <a:rPr lang="en-GB"/>
            </a:br>
            <a:r>
              <a:rPr lang="en-GB"/>
              <a:t>Structures in the inner ear are also key components of the </a:t>
            </a:r>
            <a:r>
              <a:rPr lang="en-GB" b="1"/>
              <a:t>vestibular system</a:t>
            </a:r>
            <a:r>
              <a:rPr lang="en-GB"/>
              <a:t>, which processes sensory </a:t>
            </a:r>
            <a:br>
              <a:rPr lang="en-GB"/>
            </a:br>
            <a:r>
              <a:rPr lang="en-GB"/>
              <a:t>information related to self-motion, head position, </a:t>
            </a:r>
            <a:br>
              <a:rPr lang="en-GB"/>
            </a:br>
            <a:r>
              <a:rPr lang="en-GB"/>
              <a:t>and spatial orientation relative to gravity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3FA7AF3-4AD8-B97E-63BB-A15EF4F5C1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Augustine et al. Neuroscience, 7th edition. 2023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4E82A5-B2C2-F347-9C27-59D48CD21734}"/>
              </a:ext>
            </a:extLst>
          </p:cNvPr>
          <p:cNvSpPr txBox="1"/>
          <p:nvPr/>
        </p:nvSpPr>
        <p:spPr>
          <a:xfrm>
            <a:off x="6856778" y="1418568"/>
            <a:ext cx="3616477" cy="360850"/>
          </a:xfrm>
          <a:prstGeom prst="rect">
            <a:avLst/>
          </a:prstGeom>
          <a:noFill/>
        </p:spPr>
        <p:txBody>
          <a:bodyPr wrap="none" lIns="108000" tIns="72000" rIns="108000" bIns="72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Key components of the auditory system</a:t>
            </a:r>
            <a:endParaRPr lang="en-GB" sz="1400" b="1" baseline="3000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235" name="Group 1234">
            <a:extLst>
              <a:ext uri="{FF2B5EF4-FFF2-40B4-BE49-F238E27FC236}">
                <a16:creationId xmlns:a16="http://schemas.microsoft.com/office/drawing/2014/main" id="{C7B2E7CD-188D-F312-5C5C-5A41E3734B59}"/>
              </a:ext>
            </a:extLst>
          </p:cNvPr>
          <p:cNvGrpSpPr/>
          <p:nvPr/>
        </p:nvGrpSpPr>
        <p:grpSpPr>
          <a:xfrm>
            <a:off x="6067052" y="5023397"/>
            <a:ext cx="1098393" cy="246221"/>
            <a:chOff x="6082053" y="4895820"/>
            <a:chExt cx="1098393" cy="246221"/>
          </a:xfrm>
        </p:grpSpPr>
        <p:cxnSp>
          <p:nvCxnSpPr>
            <p:cNvPr id="1236" name="Straight Connector 1235">
              <a:extLst>
                <a:ext uri="{FF2B5EF4-FFF2-40B4-BE49-F238E27FC236}">
                  <a16:creationId xmlns:a16="http://schemas.microsoft.com/office/drawing/2014/main" id="{DEF6C856-ECC5-5E7E-4E9E-BA08236AD6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4974" y="5018930"/>
              <a:ext cx="62547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7" name="TextBox 1236">
              <a:extLst>
                <a:ext uri="{FF2B5EF4-FFF2-40B4-BE49-F238E27FC236}">
                  <a16:creationId xmlns:a16="http://schemas.microsoft.com/office/drawing/2014/main" id="{984E75DA-901F-93FF-53C7-4BB20120AA09}"/>
                </a:ext>
              </a:extLst>
            </p:cNvPr>
            <p:cNvSpPr txBox="1"/>
            <p:nvPr/>
          </p:nvSpPr>
          <p:spPr>
            <a:xfrm>
              <a:off x="6082053" y="4895820"/>
              <a:ext cx="508621" cy="246221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000"/>
                <a:t>Pinna</a:t>
              </a:r>
            </a:p>
          </p:txBody>
        </p:sp>
      </p:grp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00D59F6D-00E8-15A7-2398-58E30C0E1A48}"/>
              </a:ext>
            </a:extLst>
          </p:cNvPr>
          <p:cNvGrpSpPr/>
          <p:nvPr/>
        </p:nvGrpSpPr>
        <p:grpSpPr>
          <a:xfrm flipH="1">
            <a:off x="7978718" y="2935860"/>
            <a:ext cx="861546" cy="246221"/>
            <a:chOff x="7113406" y="4125801"/>
            <a:chExt cx="861546" cy="246221"/>
          </a:xfrm>
        </p:grpSpPr>
        <p:cxnSp>
          <p:nvCxnSpPr>
            <p:cNvPr id="1239" name="Straight Connector 1238">
              <a:extLst>
                <a:ext uri="{FF2B5EF4-FFF2-40B4-BE49-F238E27FC236}">
                  <a16:creationId xmlns:a16="http://schemas.microsoft.com/office/drawing/2014/main" id="{D1EB2851-888F-86D4-58CA-F2872BE86C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7747" y="4249547"/>
              <a:ext cx="42720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0" name="TextBox 1239">
              <a:extLst>
                <a:ext uri="{FF2B5EF4-FFF2-40B4-BE49-F238E27FC236}">
                  <a16:creationId xmlns:a16="http://schemas.microsoft.com/office/drawing/2014/main" id="{CB9427D4-A619-455D-01E0-EF25E19A1763}"/>
                </a:ext>
              </a:extLst>
            </p:cNvPr>
            <p:cNvSpPr txBox="1"/>
            <p:nvPr/>
          </p:nvSpPr>
          <p:spPr>
            <a:xfrm>
              <a:off x="7113406" y="4125801"/>
              <a:ext cx="479768" cy="246221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000"/>
                <a:t>Bone</a:t>
              </a:r>
            </a:p>
          </p:txBody>
        </p:sp>
      </p:grpSp>
      <p:grpSp>
        <p:nvGrpSpPr>
          <p:cNvPr id="1241" name="Group 1240">
            <a:extLst>
              <a:ext uri="{FF2B5EF4-FFF2-40B4-BE49-F238E27FC236}">
                <a16:creationId xmlns:a16="http://schemas.microsoft.com/office/drawing/2014/main" id="{2F8FA3A4-F1A2-7BCC-A899-2441C1911182}"/>
              </a:ext>
            </a:extLst>
          </p:cNvPr>
          <p:cNvGrpSpPr/>
          <p:nvPr/>
        </p:nvGrpSpPr>
        <p:grpSpPr>
          <a:xfrm>
            <a:off x="5853852" y="4137872"/>
            <a:ext cx="1311593" cy="246221"/>
            <a:chOff x="5868853" y="4010295"/>
            <a:chExt cx="1311593" cy="246221"/>
          </a:xfrm>
        </p:grpSpPr>
        <p:cxnSp>
          <p:nvCxnSpPr>
            <p:cNvPr id="1242" name="Straight Connector 1241">
              <a:extLst>
                <a:ext uri="{FF2B5EF4-FFF2-40B4-BE49-F238E27FC236}">
                  <a16:creationId xmlns:a16="http://schemas.microsoft.com/office/drawing/2014/main" id="{68377450-0A96-D4DC-8461-41773216C7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4974" y="4133405"/>
              <a:ext cx="62547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3" name="TextBox 1242">
              <a:extLst>
                <a:ext uri="{FF2B5EF4-FFF2-40B4-BE49-F238E27FC236}">
                  <a16:creationId xmlns:a16="http://schemas.microsoft.com/office/drawing/2014/main" id="{C2CA478E-D40D-8981-1189-C05BB81A04B6}"/>
                </a:ext>
              </a:extLst>
            </p:cNvPr>
            <p:cNvSpPr txBox="1"/>
            <p:nvPr/>
          </p:nvSpPr>
          <p:spPr>
            <a:xfrm>
              <a:off x="5868853" y="4010295"/>
              <a:ext cx="721821" cy="246221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000"/>
                <a:t>Ear canal</a:t>
              </a:r>
            </a:p>
          </p:txBody>
        </p:sp>
      </p:grpSp>
      <p:cxnSp>
        <p:nvCxnSpPr>
          <p:cNvPr id="1244" name="Straight Connector 1243">
            <a:extLst>
              <a:ext uri="{FF2B5EF4-FFF2-40B4-BE49-F238E27FC236}">
                <a16:creationId xmlns:a16="http://schemas.microsoft.com/office/drawing/2014/main" id="{5A216FCE-4E7A-264B-3F8B-DAA8F7E73C47}"/>
              </a:ext>
            </a:extLst>
          </p:cNvPr>
          <p:cNvCxnSpPr>
            <a:cxnSpLocks/>
          </p:cNvCxnSpPr>
          <p:nvPr/>
        </p:nvCxnSpPr>
        <p:spPr>
          <a:xfrm flipV="1">
            <a:off x="9245555" y="4066304"/>
            <a:ext cx="0" cy="1245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5" name="TextBox 1244">
            <a:extLst>
              <a:ext uri="{FF2B5EF4-FFF2-40B4-BE49-F238E27FC236}">
                <a16:creationId xmlns:a16="http://schemas.microsoft.com/office/drawing/2014/main" id="{C8E7D3B0-0F30-6C8B-077F-E2009E76BC35}"/>
              </a:ext>
            </a:extLst>
          </p:cNvPr>
          <p:cNvSpPr txBox="1"/>
          <p:nvPr/>
        </p:nvSpPr>
        <p:spPr>
          <a:xfrm>
            <a:off x="8531984" y="5290475"/>
            <a:ext cx="1427142" cy="453183"/>
          </a:xfrm>
          <a:prstGeom prst="rect">
            <a:avLst/>
          </a:prstGeom>
          <a:noFill/>
        </p:spPr>
        <p:txBody>
          <a:bodyPr wrap="none" lIns="90000" tIns="72000" bIns="72000" rtlCol="0" anchor="t" anchorCtr="0">
            <a:spAutoFit/>
          </a:bodyPr>
          <a:lstStyle/>
          <a:p>
            <a:pPr algn="ctr"/>
            <a:r>
              <a:rPr lang="en-US" sz="1000"/>
              <a:t>Eardrum</a:t>
            </a:r>
            <a:br>
              <a:rPr lang="en-US" sz="1000"/>
            </a:br>
            <a:r>
              <a:rPr lang="en-US" sz="1000"/>
              <a:t>(tympanic membrane)</a:t>
            </a:r>
          </a:p>
        </p:txBody>
      </p:sp>
      <p:cxnSp>
        <p:nvCxnSpPr>
          <p:cNvPr id="1246" name="Straight Connector 1245">
            <a:extLst>
              <a:ext uri="{FF2B5EF4-FFF2-40B4-BE49-F238E27FC236}">
                <a16:creationId xmlns:a16="http://schemas.microsoft.com/office/drawing/2014/main" id="{35123FC8-DA92-820A-3A6B-BD3ABADAEB9C}"/>
              </a:ext>
            </a:extLst>
          </p:cNvPr>
          <p:cNvCxnSpPr>
            <a:cxnSpLocks/>
          </p:cNvCxnSpPr>
          <p:nvPr/>
        </p:nvCxnSpPr>
        <p:spPr>
          <a:xfrm flipV="1">
            <a:off x="9325900" y="2717988"/>
            <a:ext cx="2474" cy="935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7" name="TextBox 1246">
            <a:extLst>
              <a:ext uri="{FF2B5EF4-FFF2-40B4-BE49-F238E27FC236}">
                <a16:creationId xmlns:a16="http://schemas.microsoft.com/office/drawing/2014/main" id="{06181292-FA0F-458D-6C85-15FDEAAED1E4}"/>
              </a:ext>
            </a:extLst>
          </p:cNvPr>
          <p:cNvSpPr txBox="1"/>
          <p:nvPr/>
        </p:nvSpPr>
        <p:spPr>
          <a:xfrm>
            <a:off x="9016355" y="2482653"/>
            <a:ext cx="624037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000"/>
              <a:t>Malleus</a:t>
            </a:r>
          </a:p>
        </p:txBody>
      </p:sp>
      <p:cxnSp>
        <p:nvCxnSpPr>
          <p:cNvPr id="1250" name="Straight Connector 1249">
            <a:extLst>
              <a:ext uri="{FF2B5EF4-FFF2-40B4-BE49-F238E27FC236}">
                <a16:creationId xmlns:a16="http://schemas.microsoft.com/office/drawing/2014/main" id="{8AC01B98-23A7-A576-F6AE-E9133F083CA0}"/>
              </a:ext>
            </a:extLst>
          </p:cNvPr>
          <p:cNvCxnSpPr>
            <a:cxnSpLocks/>
            <a:stCxn id="1251" idx="0"/>
          </p:cNvCxnSpPr>
          <p:nvPr/>
        </p:nvCxnSpPr>
        <p:spPr>
          <a:xfrm flipV="1">
            <a:off x="9788500" y="3856009"/>
            <a:ext cx="0" cy="1020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1" name="TextBox 1250">
            <a:extLst>
              <a:ext uri="{FF2B5EF4-FFF2-40B4-BE49-F238E27FC236}">
                <a16:creationId xmlns:a16="http://schemas.microsoft.com/office/drawing/2014/main" id="{224141AC-8368-CE32-1388-D90437EED650}"/>
              </a:ext>
            </a:extLst>
          </p:cNvPr>
          <p:cNvSpPr txBox="1"/>
          <p:nvPr/>
        </p:nvSpPr>
        <p:spPr>
          <a:xfrm>
            <a:off x="9498923" y="4876912"/>
            <a:ext cx="579154" cy="299295"/>
          </a:xfrm>
          <a:prstGeom prst="rect">
            <a:avLst/>
          </a:prstGeom>
          <a:noFill/>
        </p:spPr>
        <p:txBody>
          <a:bodyPr wrap="none" lIns="90000" tIns="72000" bIns="72000" rtlCol="0" anchor="t" anchorCtr="0">
            <a:spAutoFit/>
          </a:bodyPr>
          <a:lstStyle/>
          <a:p>
            <a:pPr algn="ctr"/>
            <a:r>
              <a:rPr lang="en-US" sz="1000"/>
              <a:t>Stapes</a:t>
            </a:r>
          </a:p>
        </p:txBody>
      </p:sp>
      <p:cxnSp>
        <p:nvCxnSpPr>
          <p:cNvPr id="1252" name="Straight Connector 1251">
            <a:extLst>
              <a:ext uri="{FF2B5EF4-FFF2-40B4-BE49-F238E27FC236}">
                <a16:creationId xmlns:a16="http://schemas.microsoft.com/office/drawing/2014/main" id="{EBE81AA0-013C-7D8B-6D5A-63536F86F6A3}"/>
              </a:ext>
            </a:extLst>
          </p:cNvPr>
          <p:cNvCxnSpPr>
            <a:cxnSpLocks/>
            <a:endCxn id="1253" idx="2"/>
          </p:cNvCxnSpPr>
          <p:nvPr/>
        </p:nvCxnSpPr>
        <p:spPr>
          <a:xfrm flipV="1">
            <a:off x="9566184" y="2934452"/>
            <a:ext cx="1238" cy="9492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3" name="TextBox 1252">
            <a:extLst>
              <a:ext uri="{FF2B5EF4-FFF2-40B4-BE49-F238E27FC236}">
                <a16:creationId xmlns:a16="http://schemas.microsoft.com/office/drawing/2014/main" id="{CCB650D8-7B1B-9097-A914-A65A74760893}"/>
              </a:ext>
            </a:extLst>
          </p:cNvPr>
          <p:cNvSpPr txBox="1"/>
          <p:nvPr/>
        </p:nvSpPr>
        <p:spPr>
          <a:xfrm>
            <a:off x="9323530" y="2688231"/>
            <a:ext cx="487783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US" sz="1000"/>
              <a:t>Incus</a:t>
            </a:r>
          </a:p>
        </p:txBody>
      </p:sp>
      <p:cxnSp>
        <p:nvCxnSpPr>
          <p:cNvPr id="1254" name="Straight Connector 1253">
            <a:extLst>
              <a:ext uri="{FF2B5EF4-FFF2-40B4-BE49-F238E27FC236}">
                <a16:creationId xmlns:a16="http://schemas.microsoft.com/office/drawing/2014/main" id="{55582A7E-8B95-47B1-782D-FF794D2B3522}"/>
              </a:ext>
            </a:extLst>
          </p:cNvPr>
          <p:cNvCxnSpPr>
            <a:cxnSpLocks/>
          </p:cNvCxnSpPr>
          <p:nvPr/>
        </p:nvCxnSpPr>
        <p:spPr>
          <a:xfrm flipV="1">
            <a:off x="10054313" y="2579668"/>
            <a:ext cx="1238" cy="575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5" name="TextBox 1254">
            <a:extLst>
              <a:ext uri="{FF2B5EF4-FFF2-40B4-BE49-F238E27FC236}">
                <a16:creationId xmlns:a16="http://schemas.microsoft.com/office/drawing/2014/main" id="{6E670285-5B5D-6A0F-F6B8-855282040836}"/>
              </a:ext>
            </a:extLst>
          </p:cNvPr>
          <p:cNvSpPr txBox="1"/>
          <p:nvPr/>
        </p:nvSpPr>
        <p:spPr>
          <a:xfrm>
            <a:off x="9420191" y="2347008"/>
            <a:ext cx="1292491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US" sz="1000"/>
              <a:t>Semicircular canals</a:t>
            </a:r>
          </a:p>
        </p:txBody>
      </p:sp>
      <p:cxnSp>
        <p:nvCxnSpPr>
          <p:cNvPr id="1256" name="Straight Connector 1255">
            <a:extLst>
              <a:ext uri="{FF2B5EF4-FFF2-40B4-BE49-F238E27FC236}">
                <a16:creationId xmlns:a16="http://schemas.microsoft.com/office/drawing/2014/main" id="{E9DA3199-93A8-CEA1-BD92-FBD46BEB2360}"/>
              </a:ext>
            </a:extLst>
          </p:cNvPr>
          <p:cNvCxnSpPr>
            <a:cxnSpLocks/>
          </p:cNvCxnSpPr>
          <p:nvPr/>
        </p:nvCxnSpPr>
        <p:spPr>
          <a:xfrm>
            <a:off x="10834917" y="3859254"/>
            <a:ext cx="0" cy="4231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7" name="TextBox 1256">
            <a:extLst>
              <a:ext uri="{FF2B5EF4-FFF2-40B4-BE49-F238E27FC236}">
                <a16:creationId xmlns:a16="http://schemas.microsoft.com/office/drawing/2014/main" id="{C17CCEBF-54A2-8F17-BFDB-5F1535EF288A}"/>
              </a:ext>
            </a:extLst>
          </p:cNvPr>
          <p:cNvSpPr txBox="1"/>
          <p:nvPr/>
        </p:nvSpPr>
        <p:spPr>
          <a:xfrm flipH="1">
            <a:off x="10509273" y="4281536"/>
            <a:ext cx="651289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1000"/>
              <a:t>Cochlea</a:t>
            </a:r>
          </a:p>
        </p:txBody>
      </p:sp>
      <p:cxnSp>
        <p:nvCxnSpPr>
          <p:cNvPr id="1258" name="Straight Connector 1257">
            <a:extLst>
              <a:ext uri="{FF2B5EF4-FFF2-40B4-BE49-F238E27FC236}">
                <a16:creationId xmlns:a16="http://schemas.microsoft.com/office/drawing/2014/main" id="{06613533-0166-3D1E-B0DC-44B0E616E0C0}"/>
              </a:ext>
            </a:extLst>
          </p:cNvPr>
          <p:cNvCxnSpPr>
            <a:cxnSpLocks/>
            <a:endCxn id="1259" idx="2"/>
          </p:cNvCxnSpPr>
          <p:nvPr/>
        </p:nvCxnSpPr>
        <p:spPr>
          <a:xfrm flipV="1">
            <a:off x="10785833" y="2869615"/>
            <a:ext cx="1238" cy="417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9" name="TextBox 1258">
            <a:extLst>
              <a:ext uri="{FF2B5EF4-FFF2-40B4-BE49-F238E27FC236}">
                <a16:creationId xmlns:a16="http://schemas.microsoft.com/office/drawing/2014/main" id="{36C57DD4-2559-78C5-40D8-979773B931ED}"/>
              </a:ext>
            </a:extLst>
          </p:cNvPr>
          <p:cNvSpPr txBox="1"/>
          <p:nvPr/>
        </p:nvSpPr>
        <p:spPr>
          <a:xfrm>
            <a:off x="10234601" y="2623394"/>
            <a:ext cx="1104939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US" sz="1000"/>
              <a:t>Vestibular nerve</a:t>
            </a:r>
          </a:p>
        </p:txBody>
      </p:sp>
      <p:grpSp>
        <p:nvGrpSpPr>
          <p:cNvPr id="1261" name="Group 1260">
            <a:extLst>
              <a:ext uri="{FF2B5EF4-FFF2-40B4-BE49-F238E27FC236}">
                <a16:creationId xmlns:a16="http://schemas.microsoft.com/office/drawing/2014/main" id="{66FD4150-EE21-1C6F-F2B1-1375EC2E6038}"/>
              </a:ext>
            </a:extLst>
          </p:cNvPr>
          <p:cNvGrpSpPr/>
          <p:nvPr/>
        </p:nvGrpSpPr>
        <p:grpSpPr>
          <a:xfrm flipH="1">
            <a:off x="11118667" y="3377384"/>
            <a:ext cx="882751" cy="400110"/>
            <a:chOff x="5940629" y="3933351"/>
            <a:chExt cx="882751" cy="400110"/>
          </a:xfrm>
        </p:grpSpPr>
        <p:cxnSp>
          <p:nvCxnSpPr>
            <p:cNvPr id="1262" name="Straight Connector 1261">
              <a:extLst>
                <a:ext uri="{FF2B5EF4-FFF2-40B4-BE49-F238E27FC236}">
                  <a16:creationId xmlns:a16="http://schemas.microsoft.com/office/drawing/2014/main" id="{F6B1D01A-97E1-A917-F0BD-8E0E5685AEF7}"/>
                </a:ext>
              </a:extLst>
            </p:cNvPr>
            <p:cNvCxnSpPr>
              <a:cxnSpLocks/>
              <a:endCxn id="1263" idx="3"/>
            </p:cNvCxnSpPr>
            <p:nvPr/>
          </p:nvCxnSpPr>
          <p:spPr>
            <a:xfrm flipH="1">
              <a:off x="6590675" y="4133405"/>
              <a:ext cx="23270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3" name="TextBox 1262">
              <a:extLst>
                <a:ext uri="{FF2B5EF4-FFF2-40B4-BE49-F238E27FC236}">
                  <a16:creationId xmlns:a16="http://schemas.microsoft.com/office/drawing/2014/main" id="{01A08BB5-EA63-3BFE-55D9-129842F23D51}"/>
                </a:ext>
              </a:extLst>
            </p:cNvPr>
            <p:cNvSpPr txBox="1"/>
            <p:nvPr/>
          </p:nvSpPr>
          <p:spPr>
            <a:xfrm>
              <a:off x="5940629" y="3933351"/>
              <a:ext cx="650046" cy="400110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r>
                <a:rPr lang="en-US" sz="1000"/>
                <a:t>Auditory nerve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ABCED3E-727F-7FBB-A3C1-20EF68C2E380}"/>
              </a:ext>
            </a:extLst>
          </p:cNvPr>
          <p:cNvSpPr txBox="1"/>
          <p:nvPr/>
        </p:nvSpPr>
        <p:spPr>
          <a:xfrm>
            <a:off x="6852709" y="1815343"/>
            <a:ext cx="750675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000" b="1"/>
              <a:t>Outer 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858C71-5FC2-6520-BCC5-7FB65C0FF55C}"/>
              </a:ext>
            </a:extLst>
          </p:cNvPr>
          <p:cNvSpPr txBox="1"/>
          <p:nvPr/>
        </p:nvSpPr>
        <p:spPr>
          <a:xfrm>
            <a:off x="9008651" y="1815343"/>
            <a:ext cx="814795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000" b="1"/>
              <a:t>Middle 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40FBEF-6478-E626-313F-C1F1A331A06C}"/>
              </a:ext>
            </a:extLst>
          </p:cNvPr>
          <p:cNvSpPr txBox="1"/>
          <p:nvPr/>
        </p:nvSpPr>
        <p:spPr>
          <a:xfrm>
            <a:off x="10008958" y="1815343"/>
            <a:ext cx="721821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000" b="1"/>
              <a:t>Inner ear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A7D383-BE15-D1EF-E0C8-360E12490F87}"/>
              </a:ext>
            </a:extLst>
          </p:cNvPr>
          <p:cNvCxnSpPr>
            <a:cxnSpLocks/>
          </p:cNvCxnSpPr>
          <p:nvPr/>
        </p:nvCxnSpPr>
        <p:spPr>
          <a:xfrm flipH="1">
            <a:off x="6025299" y="2149154"/>
            <a:ext cx="2874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61DED6-2BB5-26A4-DEA4-010D9BBAEAD4}"/>
              </a:ext>
            </a:extLst>
          </p:cNvPr>
          <p:cNvCxnSpPr>
            <a:cxnSpLocks/>
          </p:cNvCxnSpPr>
          <p:nvPr/>
        </p:nvCxnSpPr>
        <p:spPr>
          <a:xfrm flipV="1">
            <a:off x="6025298" y="2149150"/>
            <a:ext cx="0" cy="195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774F0BE-3549-C7AA-E371-E76274436A2D}"/>
              </a:ext>
            </a:extLst>
          </p:cNvPr>
          <p:cNvCxnSpPr>
            <a:cxnSpLocks/>
          </p:cNvCxnSpPr>
          <p:nvPr/>
        </p:nvCxnSpPr>
        <p:spPr>
          <a:xfrm flipV="1">
            <a:off x="8899126" y="2149150"/>
            <a:ext cx="0" cy="195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3B8F25-35CA-D48B-CC13-E8FAB3404A16}"/>
              </a:ext>
            </a:extLst>
          </p:cNvPr>
          <p:cNvCxnSpPr>
            <a:cxnSpLocks/>
          </p:cNvCxnSpPr>
          <p:nvPr/>
        </p:nvCxnSpPr>
        <p:spPr>
          <a:xfrm flipH="1">
            <a:off x="9037718" y="2148850"/>
            <a:ext cx="7568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E3F9B5-9104-C70A-5BF3-171FABCF148E}"/>
              </a:ext>
            </a:extLst>
          </p:cNvPr>
          <p:cNvCxnSpPr>
            <a:cxnSpLocks/>
          </p:cNvCxnSpPr>
          <p:nvPr/>
        </p:nvCxnSpPr>
        <p:spPr>
          <a:xfrm flipV="1">
            <a:off x="9029754" y="2149150"/>
            <a:ext cx="0" cy="195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9BE94A8-AB7B-6DF2-E8E7-EAFC58516047}"/>
              </a:ext>
            </a:extLst>
          </p:cNvPr>
          <p:cNvCxnSpPr>
            <a:cxnSpLocks/>
          </p:cNvCxnSpPr>
          <p:nvPr/>
        </p:nvCxnSpPr>
        <p:spPr>
          <a:xfrm flipV="1">
            <a:off x="9780868" y="2160034"/>
            <a:ext cx="0" cy="195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426950-F07C-B9DB-8D94-0889AAFD03B6}"/>
              </a:ext>
            </a:extLst>
          </p:cNvPr>
          <p:cNvCxnSpPr>
            <a:cxnSpLocks/>
          </p:cNvCxnSpPr>
          <p:nvPr/>
        </p:nvCxnSpPr>
        <p:spPr>
          <a:xfrm flipH="1">
            <a:off x="9916197" y="2148848"/>
            <a:ext cx="9157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FF2EA34-4EE5-3EC2-BEEC-C6E6EA3CD47E}"/>
              </a:ext>
            </a:extLst>
          </p:cNvPr>
          <p:cNvCxnSpPr>
            <a:cxnSpLocks/>
          </p:cNvCxnSpPr>
          <p:nvPr/>
        </p:nvCxnSpPr>
        <p:spPr>
          <a:xfrm flipV="1">
            <a:off x="9911498" y="2149148"/>
            <a:ext cx="0" cy="195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23CCC5E-1AB6-F70D-3F08-25A506590E34}"/>
              </a:ext>
            </a:extLst>
          </p:cNvPr>
          <p:cNvCxnSpPr>
            <a:cxnSpLocks/>
          </p:cNvCxnSpPr>
          <p:nvPr/>
        </p:nvCxnSpPr>
        <p:spPr>
          <a:xfrm flipV="1">
            <a:off x="10825899" y="2160032"/>
            <a:ext cx="0" cy="195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00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7381</TotalTime>
  <Words>336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Sensory systems of the brain: the auditory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20</cp:revision>
  <cp:lastPrinted>2026-01-08T14:53:19Z</cp:lastPrinted>
  <dcterms:created xsi:type="dcterms:W3CDTF">2024-10-29T08:31:33Z</dcterms:created>
  <dcterms:modified xsi:type="dcterms:W3CDTF">2026-03-27T03:14:04Z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