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490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95C9F-DF77-46D3-3981-370AB0F5A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DF2CA6-7A14-34F3-433B-7E8D4DD96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A3AEC-B679-BEE7-67F3-AC971B9B4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6900"/>
            <a:ext cx="5486400" cy="3600450"/>
          </a:xfrm>
        </p:spPr>
        <p:txBody>
          <a:bodyPr/>
          <a:lstStyle/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Squire LR, Berg D, Bloom FE, et al. Fundamental Neuroscience, 4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Elsevier S&amp;T; 2012.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Peelle JE. Auditory pathway. Available at: </a:t>
            </a:r>
            <a:r>
              <a:rPr lang="en-GB" sz="1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https://commons.wikimedia.org/wiki/File:Auditory_Pathway.png. Accessed September 2025.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Peterson DC, Reddy V, Mayes DA, Hamel RN. Neuroanatomy, Auditory Pathway.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StatPearls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[internet]. October 2023. Accessed September 2025.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57B64-EAF3-26CA-C6E0-AE5CCBBC5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83">
              <a:defRPr/>
            </a:pPr>
            <a:fld id="{037C2873-EBE5-CF42-9E30-7832FC02D1D9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914283">
                <a:defRPr/>
              </a:pPr>
              <a:t>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0196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ABA39-9A34-7DFF-56D4-E0C4374D4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277DD5-B872-7416-538F-CFF65CBA9F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A2571B-2484-E309-F9AA-0A7608E78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GB" noProof="0"/>
              <a:t>Sensory systems of the brain: the auditory pathway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0321A9-7B7A-5EF0-26DC-0A18682C2C7A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</p:spPr>
        <p:txBody>
          <a:bodyPr vert="horz" lIns="0" tIns="0" rIns="0" bIns="0" rtlCol="0" anchor="t">
            <a:noAutofit/>
          </a:bodyPr>
          <a:lstStyle/>
          <a:p>
            <a:pPr marL="179705" lvl="0" indent="-179705"/>
            <a:r>
              <a:rPr lang="en-GB" dirty="0"/>
              <a:t>Bipolar neurons of the spiral ganglion located in the cochlea relay signals from the hair cells to the brain</a:t>
            </a:r>
            <a:r>
              <a:rPr lang="en-GB" baseline="30000" dirty="0"/>
              <a:t>1</a:t>
            </a:r>
            <a:endParaRPr lang="en-US" dirty="0"/>
          </a:p>
          <a:p>
            <a:pPr marL="179705" lvl="0" indent="-179705"/>
            <a:r>
              <a:rPr lang="en-GB" dirty="0"/>
              <a:t>The axons of the bipolar neurons form the auditory (cochlear) nerve which transmits the electrical signals from the ear to the brainstem</a:t>
            </a:r>
            <a:r>
              <a:rPr lang="en-GB" baseline="30000" dirty="0"/>
              <a:t>1</a:t>
            </a:r>
            <a:endParaRPr lang="en-GB" baseline="30000" dirty="0">
              <a:cs typeface="Arial"/>
            </a:endParaRPr>
          </a:p>
          <a:p>
            <a:pPr marL="179705" lvl="0" indent="-179705"/>
            <a:r>
              <a:rPr lang="en-GB" dirty="0"/>
              <a:t>Signals are relayed to the superior olivary complex and subsequently the lateral lemniscus in the pons, and then travel to the inferior colliculus of the midbrain, a relay and integration centre for ascending auditory information</a:t>
            </a:r>
            <a:r>
              <a:rPr lang="en-GB" baseline="30000" dirty="0"/>
              <a:t>2</a:t>
            </a:r>
            <a:endParaRPr lang="en-GB" baseline="30000" dirty="0">
              <a:cs typeface="Arial"/>
            </a:endParaRPr>
          </a:p>
          <a:p>
            <a:pPr marL="359410" lvl="1" indent="-179705"/>
            <a:r>
              <a:rPr lang="en-GB" dirty="0"/>
              <a:t>Along the way, axons may terminate in various nuclear complexes in the pons</a:t>
            </a:r>
            <a:r>
              <a:rPr lang="en-GB" baseline="30000" dirty="0"/>
              <a:t>2</a:t>
            </a:r>
            <a:endParaRPr lang="en-GB" baseline="30000" dirty="0">
              <a:cs typeface="Arial"/>
            </a:endParaRPr>
          </a:p>
          <a:p>
            <a:pPr marL="179705" lvl="0" indent="-179705"/>
            <a:r>
              <a:rPr lang="en-GB" dirty="0"/>
              <a:t>From the inferior colliculus, fibres project mainly to the medial geniculate nucleus of the thalamus, which in turn projects to the auditory cortex</a:t>
            </a:r>
            <a:r>
              <a:rPr lang="en-GB" baseline="30000" dirty="0"/>
              <a:t>2</a:t>
            </a:r>
            <a:endParaRPr lang="en-GB" baseline="30000" dirty="0">
              <a:cs typeface="Arial"/>
            </a:endParaRPr>
          </a:p>
          <a:p>
            <a:pPr marL="179705" indent="-179705"/>
            <a:endParaRPr lang="en-GB" dirty="0">
              <a:cs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8949A4C-89EC-B5EE-BBD9-C6B369054E3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700842" cy="619200"/>
          </a:xfrm>
        </p:spPr>
        <p:txBody>
          <a:bodyPr/>
          <a:lstStyle/>
          <a:p>
            <a:r>
              <a:rPr lang="en-GB" dirty="0"/>
              <a:t>1. Squire et al. Fundamental Neuroscience, 4th edition. 2012; 2. Kandel et al. Principles of Neural Science, 6th edition. 2021; </a:t>
            </a:r>
            <a:br>
              <a:rPr lang="en-GB" dirty="0"/>
            </a:br>
            <a:r>
              <a:rPr lang="en-GB" dirty="0"/>
              <a:t>3. Peelle. Auditory pathway. Available at: https://commons.wikimedia.org/wiki/File:Auditory_Pathway.png; 4. Peterson et al. Neuroanatomy, Auditory Pathway. </a:t>
            </a:r>
            <a:r>
              <a:rPr lang="en-GB" dirty="0" err="1"/>
              <a:t>StatPearls</a:t>
            </a:r>
            <a:r>
              <a:rPr lang="en-GB" dirty="0"/>
              <a:t> [internet]. October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D1879F-4724-6DEF-F385-A1552287DE30}"/>
              </a:ext>
            </a:extLst>
          </p:cNvPr>
          <p:cNvSpPr txBox="1"/>
          <p:nvPr/>
        </p:nvSpPr>
        <p:spPr>
          <a:xfrm>
            <a:off x="6329680" y="1416785"/>
            <a:ext cx="5419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5E512C"/>
                </a:solidFill>
              </a:rPr>
              <a:t>The auditory pathway</a:t>
            </a:r>
            <a:r>
              <a:rPr lang="en-GB" sz="1400" b="1" baseline="30000" dirty="0">
                <a:solidFill>
                  <a:srgbClr val="5E512C"/>
                </a:solidFill>
              </a:rPr>
              <a:t>3,4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AD3D8A25-BD63-6693-965C-A125B1E99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055490" y="3465729"/>
            <a:ext cx="687073" cy="888615"/>
          </a:xfrm>
          <a:prstGeom prst="rect">
            <a:avLst/>
          </a:prstGeom>
        </p:spPr>
      </p:pic>
      <p:sp>
        <p:nvSpPr>
          <p:cNvPr id="52" name="Freeform 1585">
            <a:extLst>
              <a:ext uri="{FF2B5EF4-FFF2-40B4-BE49-F238E27FC236}">
                <a16:creationId xmlns:a16="http://schemas.microsoft.com/office/drawing/2014/main" id="{F52A254E-668F-72C4-F5E8-2EC9E68C71D3}"/>
              </a:ext>
            </a:extLst>
          </p:cNvPr>
          <p:cNvSpPr/>
          <p:nvPr/>
        </p:nvSpPr>
        <p:spPr>
          <a:xfrm flipH="1">
            <a:off x="10240591" y="3645158"/>
            <a:ext cx="271710" cy="529967"/>
          </a:xfrm>
          <a:custGeom>
            <a:avLst/>
            <a:gdLst>
              <a:gd name="csX0" fmla="*/ 107953 w 271710"/>
              <a:gd name="csY0" fmla="*/ 1476 h 529967"/>
              <a:gd name="csX1" fmla="*/ 574 w 271710"/>
              <a:gd name="csY1" fmla="*/ 52919 h 529967"/>
              <a:gd name="csX2" fmla="*/ 28205 w 271710"/>
              <a:gd name="csY2" fmla="*/ 93357 h 529967"/>
              <a:gd name="csX3" fmla="*/ 57113 w 271710"/>
              <a:gd name="csY3" fmla="*/ 94160 h 529967"/>
              <a:gd name="csX4" fmla="*/ 76790 w 271710"/>
              <a:gd name="csY4" fmla="*/ 129136 h 529967"/>
              <a:gd name="csX5" fmla="*/ 65614 w 271710"/>
              <a:gd name="csY5" fmla="*/ 149547 h 529967"/>
              <a:gd name="csX6" fmla="*/ 63544 w 271710"/>
              <a:gd name="csY6" fmla="*/ 158869 h 529967"/>
              <a:gd name="csX7" fmla="*/ 75411 w 271710"/>
              <a:gd name="csY7" fmla="*/ 144898 h 529967"/>
              <a:gd name="csX8" fmla="*/ 86041 w 271710"/>
              <a:gd name="csY8" fmla="*/ 141821 h 529967"/>
              <a:gd name="csX9" fmla="*/ 63583 w 271710"/>
              <a:gd name="csY9" fmla="*/ 172615 h 529967"/>
              <a:gd name="csX10" fmla="*/ 69580 w 271710"/>
              <a:gd name="csY10" fmla="*/ 181300 h 529967"/>
              <a:gd name="csX11" fmla="*/ 89290 w 271710"/>
              <a:gd name="csY11" fmla="*/ 167052 h 529967"/>
              <a:gd name="csX12" fmla="*/ 86060 w 271710"/>
              <a:gd name="csY12" fmla="*/ 153427 h 529967"/>
              <a:gd name="csX13" fmla="*/ 110788 w 271710"/>
              <a:gd name="csY13" fmla="*/ 132402 h 529967"/>
              <a:gd name="csX14" fmla="*/ 130693 w 271710"/>
              <a:gd name="csY14" fmla="*/ 114824 h 529967"/>
              <a:gd name="csX15" fmla="*/ 145415 w 271710"/>
              <a:gd name="csY15" fmla="*/ 136009 h 529967"/>
              <a:gd name="csX16" fmla="*/ 154408 w 271710"/>
              <a:gd name="csY16" fmla="*/ 147926 h 529967"/>
              <a:gd name="csX17" fmla="*/ 129364 w 271710"/>
              <a:gd name="csY17" fmla="*/ 200470 h 529967"/>
              <a:gd name="csX18" fmla="*/ 170041 w 271710"/>
              <a:gd name="csY18" fmla="*/ 253110 h 529967"/>
              <a:gd name="csX19" fmla="*/ 175663 w 271710"/>
              <a:gd name="csY19" fmla="*/ 252322 h 529967"/>
              <a:gd name="csX20" fmla="*/ 185747 w 271710"/>
              <a:gd name="csY20" fmla="*/ 285993 h 529967"/>
              <a:gd name="csX21" fmla="*/ 211765 w 271710"/>
              <a:gd name="csY21" fmla="*/ 309856 h 529967"/>
              <a:gd name="csX22" fmla="*/ 227891 w 271710"/>
              <a:gd name="csY22" fmla="*/ 338357 h 529967"/>
              <a:gd name="csX23" fmla="*/ 233858 w 271710"/>
              <a:gd name="csY23" fmla="*/ 476025 h 529967"/>
              <a:gd name="csX24" fmla="*/ 241142 w 271710"/>
              <a:gd name="csY24" fmla="*/ 529967 h 529967"/>
              <a:gd name="csX25" fmla="*/ 271710 w 271710"/>
              <a:gd name="csY25" fmla="*/ 529967 h 529967"/>
              <a:gd name="csX26" fmla="*/ 271525 w 271710"/>
              <a:gd name="csY26" fmla="*/ 529177 h 529967"/>
              <a:gd name="csX27" fmla="*/ 271515 w 271710"/>
              <a:gd name="csY27" fmla="*/ 529182 h 529967"/>
              <a:gd name="csX28" fmla="*/ 259902 w 271710"/>
              <a:gd name="csY28" fmla="*/ 401362 h 529967"/>
              <a:gd name="csX29" fmla="*/ 251727 w 271710"/>
              <a:gd name="csY29" fmla="*/ 333645 h 529967"/>
              <a:gd name="csX30" fmla="*/ 251698 w 271710"/>
              <a:gd name="csY30" fmla="*/ 333027 h 529967"/>
              <a:gd name="csX31" fmla="*/ 249983 w 271710"/>
              <a:gd name="csY31" fmla="*/ 309622 h 529967"/>
              <a:gd name="csX32" fmla="*/ 235510 w 271710"/>
              <a:gd name="csY32" fmla="*/ 263937 h 529967"/>
              <a:gd name="csX33" fmla="*/ 218786 w 271710"/>
              <a:gd name="csY33" fmla="*/ 234735 h 529967"/>
              <a:gd name="csX34" fmla="*/ 244508 w 271710"/>
              <a:gd name="csY34" fmla="*/ 180171 h 529967"/>
              <a:gd name="csX35" fmla="*/ 214869 w 271710"/>
              <a:gd name="csY35" fmla="*/ 182902 h 529967"/>
              <a:gd name="csX36" fmla="*/ 200293 w 271710"/>
              <a:gd name="csY36" fmla="*/ 174539 h 529967"/>
              <a:gd name="csX37" fmla="*/ 200284 w 271710"/>
              <a:gd name="csY37" fmla="*/ 174290 h 529967"/>
              <a:gd name="csX38" fmla="*/ 190794 w 271710"/>
              <a:gd name="csY38" fmla="*/ 141350 h 529967"/>
              <a:gd name="csX39" fmla="*/ 178975 w 271710"/>
              <a:gd name="csY39" fmla="*/ 113802 h 529967"/>
              <a:gd name="csX40" fmla="*/ 158281 w 271710"/>
              <a:gd name="csY40" fmla="*/ 96458 h 529967"/>
              <a:gd name="csX41" fmla="*/ 128248 w 271710"/>
              <a:gd name="csY41" fmla="*/ 101696 h 529967"/>
              <a:gd name="csX42" fmla="*/ 95209 w 271710"/>
              <a:gd name="csY42" fmla="*/ 134437 h 529967"/>
              <a:gd name="csX43" fmla="*/ 81734 w 271710"/>
              <a:gd name="csY43" fmla="*/ 127529 h 529967"/>
              <a:gd name="csX44" fmla="*/ 59890 w 271710"/>
              <a:gd name="csY44" fmla="*/ 85306 h 529967"/>
              <a:gd name="csX45" fmla="*/ 38733 w 271710"/>
              <a:gd name="csY45" fmla="*/ 58045 h 529967"/>
              <a:gd name="csX46" fmla="*/ 118690 w 271710"/>
              <a:gd name="csY46" fmla="*/ 31540 h 529967"/>
              <a:gd name="csX47" fmla="*/ 133310 w 271710"/>
              <a:gd name="csY47" fmla="*/ 34271 h 529967"/>
              <a:gd name="csX48" fmla="*/ 123264 w 271710"/>
              <a:gd name="csY48" fmla="*/ 36622 h 529967"/>
              <a:gd name="csX49" fmla="*/ 113409 w 271710"/>
              <a:gd name="csY49" fmla="*/ 39329 h 529967"/>
              <a:gd name="csX50" fmla="*/ 103963 w 271710"/>
              <a:gd name="csY50" fmla="*/ 43651 h 529967"/>
              <a:gd name="csX51" fmla="*/ 97289 w 271710"/>
              <a:gd name="csY51" fmla="*/ 51610 h 529967"/>
              <a:gd name="csX52" fmla="*/ 91277 w 271710"/>
              <a:gd name="csY52" fmla="*/ 59827 h 529967"/>
              <a:gd name="csX53" fmla="*/ 86762 w 271710"/>
              <a:gd name="csY53" fmla="*/ 68993 h 529967"/>
              <a:gd name="csX54" fmla="*/ 88535 w 271710"/>
              <a:gd name="csY54" fmla="*/ 75497 h 529967"/>
              <a:gd name="csX55" fmla="*/ 95082 w 271710"/>
              <a:gd name="csY55" fmla="*/ 72703 h 529967"/>
              <a:gd name="csX56" fmla="*/ 99121 w 271710"/>
              <a:gd name="csY56" fmla="*/ 63186 h 529967"/>
              <a:gd name="csX57" fmla="*/ 106121 w 271710"/>
              <a:gd name="csY57" fmla="*/ 55568 h 529967"/>
              <a:gd name="csX58" fmla="*/ 114549 w 271710"/>
              <a:gd name="csY58" fmla="*/ 49712 h 529967"/>
              <a:gd name="csX59" fmla="*/ 124107 w 271710"/>
              <a:gd name="csY59" fmla="*/ 45958 h 529967"/>
              <a:gd name="csX60" fmla="*/ 134313 w 271710"/>
              <a:gd name="csY60" fmla="*/ 44790 h 529967"/>
              <a:gd name="csX61" fmla="*/ 144670 w 271710"/>
              <a:gd name="csY61" fmla="*/ 44177 h 529967"/>
              <a:gd name="csX62" fmla="*/ 154734 w 271710"/>
              <a:gd name="csY62" fmla="*/ 46703 h 529967"/>
              <a:gd name="csX63" fmla="*/ 166670 w 271710"/>
              <a:gd name="csY63" fmla="*/ 49556 h 529967"/>
              <a:gd name="csX64" fmla="*/ 175073 w 271710"/>
              <a:gd name="csY64" fmla="*/ 54273 h 529967"/>
              <a:gd name="csX65" fmla="*/ 187885 w 271710"/>
              <a:gd name="csY65" fmla="*/ 77809 h 529967"/>
              <a:gd name="csX66" fmla="*/ 189907 w 271710"/>
              <a:gd name="csY66" fmla="*/ 88270 h 529967"/>
              <a:gd name="csX67" fmla="*/ 194915 w 271710"/>
              <a:gd name="csY67" fmla="*/ 96570 h 529967"/>
              <a:gd name="csX68" fmla="*/ 195802 w 271710"/>
              <a:gd name="csY68" fmla="*/ 97281 h 529967"/>
              <a:gd name="csX69" fmla="*/ 209959 w 271710"/>
              <a:gd name="csY69" fmla="*/ 99315 h 529967"/>
              <a:gd name="csX70" fmla="*/ 216973 w 271710"/>
              <a:gd name="csY70" fmla="*/ 95114 h 529967"/>
              <a:gd name="csX71" fmla="*/ 213281 w 271710"/>
              <a:gd name="csY71" fmla="*/ 63911 h 529967"/>
              <a:gd name="csX72" fmla="*/ 107953 w 271710"/>
              <a:gd name="csY72" fmla="*/ 1476 h 5299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271710" h="529967">
                <a:moveTo>
                  <a:pt x="107953" y="1476"/>
                </a:moveTo>
                <a:cubicBezTo>
                  <a:pt x="48958" y="-6955"/>
                  <a:pt x="4978" y="22145"/>
                  <a:pt x="574" y="52919"/>
                </a:cubicBezTo>
                <a:cubicBezTo>
                  <a:pt x="-3830" y="83694"/>
                  <a:pt x="18228" y="91930"/>
                  <a:pt x="28205" y="93357"/>
                </a:cubicBezTo>
                <a:cubicBezTo>
                  <a:pt x="38182" y="94783"/>
                  <a:pt x="44545" y="92364"/>
                  <a:pt x="57113" y="94160"/>
                </a:cubicBezTo>
                <a:cubicBezTo>
                  <a:pt x="78227" y="97178"/>
                  <a:pt x="77891" y="122486"/>
                  <a:pt x="76790" y="129136"/>
                </a:cubicBezTo>
                <a:cubicBezTo>
                  <a:pt x="75269" y="138302"/>
                  <a:pt x="70934" y="145672"/>
                  <a:pt x="65614" y="149547"/>
                </a:cubicBezTo>
                <a:cubicBezTo>
                  <a:pt x="60703" y="153125"/>
                  <a:pt x="60051" y="158290"/>
                  <a:pt x="63544" y="158869"/>
                </a:cubicBezTo>
                <a:cubicBezTo>
                  <a:pt x="71528" y="160188"/>
                  <a:pt x="72493" y="151426"/>
                  <a:pt x="75411" y="144898"/>
                </a:cubicBezTo>
                <a:cubicBezTo>
                  <a:pt x="79162" y="136511"/>
                  <a:pt x="87449" y="133303"/>
                  <a:pt x="86041" y="141821"/>
                </a:cubicBezTo>
                <a:cubicBezTo>
                  <a:pt x="84243" y="152667"/>
                  <a:pt x="64611" y="166419"/>
                  <a:pt x="63583" y="172615"/>
                </a:cubicBezTo>
                <a:cubicBezTo>
                  <a:pt x="62555" y="178812"/>
                  <a:pt x="65444" y="180619"/>
                  <a:pt x="69580" y="181300"/>
                </a:cubicBezTo>
                <a:cubicBezTo>
                  <a:pt x="80434" y="183096"/>
                  <a:pt x="88292" y="173073"/>
                  <a:pt x="89290" y="167052"/>
                </a:cubicBezTo>
                <a:cubicBezTo>
                  <a:pt x="90289" y="161025"/>
                  <a:pt x="85149" y="158937"/>
                  <a:pt x="86060" y="153427"/>
                </a:cubicBezTo>
                <a:cubicBezTo>
                  <a:pt x="86971" y="147916"/>
                  <a:pt x="101206" y="141077"/>
                  <a:pt x="110788" y="132402"/>
                </a:cubicBezTo>
                <a:cubicBezTo>
                  <a:pt x="120370" y="123728"/>
                  <a:pt x="123283" y="113598"/>
                  <a:pt x="130693" y="114824"/>
                </a:cubicBezTo>
                <a:cubicBezTo>
                  <a:pt x="138103" y="116051"/>
                  <a:pt x="141153" y="124336"/>
                  <a:pt x="145415" y="136009"/>
                </a:cubicBezTo>
                <a:cubicBezTo>
                  <a:pt x="147646" y="142123"/>
                  <a:pt x="151363" y="145799"/>
                  <a:pt x="154408" y="147926"/>
                </a:cubicBezTo>
                <a:cubicBezTo>
                  <a:pt x="139033" y="155447"/>
                  <a:pt x="128467" y="176315"/>
                  <a:pt x="129364" y="200470"/>
                </a:cubicBezTo>
                <a:cubicBezTo>
                  <a:pt x="130474" y="230334"/>
                  <a:pt x="148684" y="253904"/>
                  <a:pt x="170041" y="253110"/>
                </a:cubicBezTo>
                <a:cubicBezTo>
                  <a:pt x="171960" y="253038"/>
                  <a:pt x="173831" y="252765"/>
                  <a:pt x="175663" y="252322"/>
                </a:cubicBezTo>
                <a:cubicBezTo>
                  <a:pt x="172959" y="263012"/>
                  <a:pt x="180018" y="278565"/>
                  <a:pt x="185747" y="285993"/>
                </a:cubicBezTo>
                <a:cubicBezTo>
                  <a:pt x="193585" y="296157"/>
                  <a:pt x="203250" y="302836"/>
                  <a:pt x="211765" y="309856"/>
                </a:cubicBezTo>
                <a:cubicBezTo>
                  <a:pt x="220476" y="317040"/>
                  <a:pt x="226288" y="327185"/>
                  <a:pt x="227891" y="338357"/>
                </a:cubicBezTo>
                <a:cubicBezTo>
                  <a:pt x="235437" y="390881"/>
                  <a:pt x="232587" y="423364"/>
                  <a:pt x="233858" y="476025"/>
                </a:cubicBezTo>
                <a:lnTo>
                  <a:pt x="241142" y="529967"/>
                </a:lnTo>
                <a:lnTo>
                  <a:pt x="271710" y="529967"/>
                </a:lnTo>
                <a:lnTo>
                  <a:pt x="271525" y="529177"/>
                </a:lnTo>
                <a:lnTo>
                  <a:pt x="271515" y="529182"/>
                </a:lnTo>
                <a:cubicBezTo>
                  <a:pt x="265392" y="486759"/>
                  <a:pt x="261641" y="443965"/>
                  <a:pt x="259902" y="401362"/>
                </a:cubicBezTo>
                <a:cubicBezTo>
                  <a:pt x="258971" y="378526"/>
                  <a:pt x="253456" y="356640"/>
                  <a:pt x="251727" y="333645"/>
                </a:cubicBezTo>
                <a:cubicBezTo>
                  <a:pt x="251712" y="333430"/>
                  <a:pt x="251703" y="333241"/>
                  <a:pt x="251698" y="333027"/>
                </a:cubicBezTo>
                <a:cubicBezTo>
                  <a:pt x="251576" y="328052"/>
                  <a:pt x="250811" y="318671"/>
                  <a:pt x="249983" y="309622"/>
                </a:cubicBezTo>
                <a:cubicBezTo>
                  <a:pt x="248512" y="293524"/>
                  <a:pt x="243601" y="277932"/>
                  <a:pt x="235510" y="263937"/>
                </a:cubicBezTo>
                <a:cubicBezTo>
                  <a:pt x="228451" y="251728"/>
                  <a:pt x="220681" y="238658"/>
                  <a:pt x="218786" y="234735"/>
                </a:cubicBezTo>
                <a:cubicBezTo>
                  <a:pt x="210455" y="214791"/>
                  <a:pt x="219092" y="186703"/>
                  <a:pt x="244508" y="180171"/>
                </a:cubicBezTo>
                <a:cubicBezTo>
                  <a:pt x="263667" y="175244"/>
                  <a:pt x="235690" y="172621"/>
                  <a:pt x="214869" y="182902"/>
                </a:cubicBezTo>
                <a:cubicBezTo>
                  <a:pt x="208360" y="186114"/>
                  <a:pt x="200630" y="181787"/>
                  <a:pt x="200293" y="174539"/>
                </a:cubicBezTo>
                <a:cubicBezTo>
                  <a:pt x="200293" y="174441"/>
                  <a:pt x="200288" y="174358"/>
                  <a:pt x="200284" y="174290"/>
                </a:cubicBezTo>
                <a:cubicBezTo>
                  <a:pt x="200230" y="162914"/>
                  <a:pt x="193614" y="154955"/>
                  <a:pt x="190794" y="141350"/>
                </a:cubicBezTo>
                <a:cubicBezTo>
                  <a:pt x="189123" y="133298"/>
                  <a:pt x="195052" y="122686"/>
                  <a:pt x="178975" y="113802"/>
                </a:cubicBezTo>
                <a:cubicBezTo>
                  <a:pt x="172097" y="110000"/>
                  <a:pt x="172925" y="98882"/>
                  <a:pt x="158281" y="96458"/>
                </a:cubicBezTo>
                <a:cubicBezTo>
                  <a:pt x="143637" y="94034"/>
                  <a:pt x="141304" y="100669"/>
                  <a:pt x="128248" y="101696"/>
                </a:cubicBezTo>
                <a:cubicBezTo>
                  <a:pt x="111577" y="103005"/>
                  <a:pt x="111353" y="126045"/>
                  <a:pt x="95209" y="134437"/>
                </a:cubicBezTo>
                <a:cubicBezTo>
                  <a:pt x="95384" y="130046"/>
                  <a:pt x="90074" y="123718"/>
                  <a:pt x="81734" y="127529"/>
                </a:cubicBezTo>
                <a:cubicBezTo>
                  <a:pt x="84379" y="116587"/>
                  <a:pt x="84633" y="91751"/>
                  <a:pt x="59890" y="85306"/>
                </a:cubicBezTo>
                <a:cubicBezTo>
                  <a:pt x="51355" y="83081"/>
                  <a:pt x="36682" y="72372"/>
                  <a:pt x="38733" y="58045"/>
                </a:cubicBezTo>
                <a:cubicBezTo>
                  <a:pt x="41749" y="36972"/>
                  <a:pt x="71840" y="24847"/>
                  <a:pt x="118690" y="31540"/>
                </a:cubicBezTo>
                <a:cubicBezTo>
                  <a:pt x="123956" y="32294"/>
                  <a:pt x="128803" y="33215"/>
                  <a:pt x="133310" y="34271"/>
                </a:cubicBezTo>
                <a:cubicBezTo>
                  <a:pt x="129792" y="34490"/>
                  <a:pt x="126552" y="35897"/>
                  <a:pt x="123264" y="36622"/>
                </a:cubicBezTo>
                <a:cubicBezTo>
                  <a:pt x="119849" y="37372"/>
                  <a:pt x="116536" y="37961"/>
                  <a:pt x="113409" y="39329"/>
                </a:cubicBezTo>
                <a:cubicBezTo>
                  <a:pt x="110272" y="40696"/>
                  <a:pt x="106774" y="41587"/>
                  <a:pt x="103963" y="43651"/>
                </a:cubicBezTo>
                <a:cubicBezTo>
                  <a:pt x="101269" y="45628"/>
                  <a:pt x="99652" y="48933"/>
                  <a:pt x="97289" y="51610"/>
                </a:cubicBezTo>
                <a:cubicBezTo>
                  <a:pt x="95121" y="54073"/>
                  <a:pt x="93134" y="56716"/>
                  <a:pt x="91277" y="59827"/>
                </a:cubicBezTo>
                <a:cubicBezTo>
                  <a:pt x="89607" y="62626"/>
                  <a:pt x="88165" y="65634"/>
                  <a:pt x="86762" y="68993"/>
                </a:cubicBezTo>
                <a:cubicBezTo>
                  <a:pt x="85763" y="71383"/>
                  <a:pt x="85924" y="74314"/>
                  <a:pt x="88535" y="75497"/>
                </a:cubicBezTo>
                <a:cubicBezTo>
                  <a:pt x="91214" y="76422"/>
                  <a:pt x="94137" y="74976"/>
                  <a:pt x="95082" y="72703"/>
                </a:cubicBezTo>
                <a:cubicBezTo>
                  <a:pt x="96495" y="69305"/>
                  <a:pt x="97348" y="65878"/>
                  <a:pt x="99121" y="63186"/>
                </a:cubicBezTo>
                <a:cubicBezTo>
                  <a:pt x="101128" y="60139"/>
                  <a:pt x="103729" y="57792"/>
                  <a:pt x="106121" y="55568"/>
                </a:cubicBezTo>
                <a:cubicBezTo>
                  <a:pt x="108732" y="53138"/>
                  <a:pt x="111587" y="51279"/>
                  <a:pt x="114549" y="49712"/>
                </a:cubicBezTo>
                <a:cubicBezTo>
                  <a:pt x="117618" y="48086"/>
                  <a:pt x="120780" y="46786"/>
                  <a:pt x="124107" y="45958"/>
                </a:cubicBezTo>
                <a:cubicBezTo>
                  <a:pt x="127429" y="45136"/>
                  <a:pt x="130854" y="44951"/>
                  <a:pt x="134313" y="44790"/>
                </a:cubicBezTo>
                <a:cubicBezTo>
                  <a:pt x="137728" y="44630"/>
                  <a:pt x="141236" y="43822"/>
                  <a:pt x="144670" y="44177"/>
                </a:cubicBezTo>
                <a:cubicBezTo>
                  <a:pt x="148099" y="44532"/>
                  <a:pt x="151397" y="45958"/>
                  <a:pt x="154734" y="46703"/>
                </a:cubicBezTo>
                <a:cubicBezTo>
                  <a:pt x="157886" y="47404"/>
                  <a:pt x="162310" y="47657"/>
                  <a:pt x="166670" y="49556"/>
                </a:cubicBezTo>
                <a:cubicBezTo>
                  <a:pt x="169408" y="50749"/>
                  <a:pt x="172248" y="52409"/>
                  <a:pt x="175073" y="54273"/>
                </a:cubicBezTo>
                <a:cubicBezTo>
                  <a:pt x="181703" y="60528"/>
                  <a:pt x="186146" y="68809"/>
                  <a:pt x="187885" y="77809"/>
                </a:cubicBezTo>
                <a:lnTo>
                  <a:pt x="189907" y="88270"/>
                </a:lnTo>
                <a:cubicBezTo>
                  <a:pt x="190541" y="91541"/>
                  <a:pt x="192314" y="94482"/>
                  <a:pt x="194915" y="96570"/>
                </a:cubicBezTo>
                <a:lnTo>
                  <a:pt x="195802" y="97281"/>
                </a:lnTo>
                <a:cubicBezTo>
                  <a:pt x="199796" y="100483"/>
                  <a:pt x="205223" y="101262"/>
                  <a:pt x="209959" y="99315"/>
                </a:cubicBezTo>
                <a:cubicBezTo>
                  <a:pt x="212993" y="99748"/>
                  <a:pt x="216014" y="98025"/>
                  <a:pt x="216973" y="95114"/>
                </a:cubicBezTo>
                <a:cubicBezTo>
                  <a:pt x="220452" y="84542"/>
                  <a:pt x="219015" y="73151"/>
                  <a:pt x="213281" y="63911"/>
                </a:cubicBezTo>
                <a:cubicBezTo>
                  <a:pt x="201448" y="44854"/>
                  <a:pt x="171765" y="10593"/>
                  <a:pt x="107953" y="1476"/>
                </a:cubicBezTo>
                <a:close/>
              </a:path>
            </a:pathLst>
          </a:custGeom>
          <a:solidFill>
            <a:srgbClr val="EBEFED"/>
          </a:solidFill>
          <a:ln w="9513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3" name="Freeform 227">
            <a:extLst>
              <a:ext uri="{FF2B5EF4-FFF2-40B4-BE49-F238E27FC236}">
                <a16:creationId xmlns:a16="http://schemas.microsoft.com/office/drawing/2014/main" id="{E3ECAE97-A00A-D3A8-45A7-D9E42E7248AE}"/>
              </a:ext>
            </a:extLst>
          </p:cNvPr>
          <p:cNvSpPr/>
          <p:nvPr/>
        </p:nvSpPr>
        <p:spPr>
          <a:xfrm>
            <a:off x="7727130" y="5347218"/>
            <a:ext cx="571864" cy="240814"/>
          </a:xfrm>
          <a:custGeom>
            <a:avLst/>
            <a:gdLst>
              <a:gd name="csX0" fmla="*/ 604649 w 604648"/>
              <a:gd name="csY0" fmla="*/ 52686 h 254619"/>
              <a:gd name="csX1" fmla="*/ 390694 w 604648"/>
              <a:gd name="csY1" fmla="*/ 102729 h 254619"/>
              <a:gd name="csX2" fmla="*/ 253685 w 604648"/>
              <a:gd name="csY2" fmla="*/ 168314 h 254619"/>
              <a:gd name="csX3" fmla="*/ 54123 w 604648"/>
              <a:gd name="csY3" fmla="*/ 247963 h 254619"/>
              <a:gd name="csX4" fmla="*/ 6042 w 604648"/>
              <a:gd name="csY4" fmla="*/ 160698 h 254619"/>
              <a:gd name="csX5" fmla="*/ 79409 w 604648"/>
              <a:gd name="csY5" fmla="*/ 102651 h 254619"/>
              <a:gd name="csX6" fmla="*/ 420103 w 604648"/>
              <a:gd name="csY6" fmla="*/ 0 h 2546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04648" h="254619">
                <a:moveTo>
                  <a:pt x="604649" y="52686"/>
                </a:moveTo>
                <a:cubicBezTo>
                  <a:pt x="534238" y="67527"/>
                  <a:pt x="459704" y="82914"/>
                  <a:pt x="390694" y="102729"/>
                </a:cubicBezTo>
                <a:cubicBezTo>
                  <a:pt x="340901" y="117027"/>
                  <a:pt x="296009" y="134511"/>
                  <a:pt x="253685" y="168314"/>
                </a:cubicBezTo>
                <a:cubicBezTo>
                  <a:pt x="195956" y="216492"/>
                  <a:pt x="135815" y="274462"/>
                  <a:pt x="54123" y="247963"/>
                </a:cubicBezTo>
                <a:cubicBezTo>
                  <a:pt x="17168" y="236851"/>
                  <a:pt x="-13409" y="196288"/>
                  <a:pt x="6042" y="160698"/>
                </a:cubicBezTo>
                <a:cubicBezTo>
                  <a:pt x="20046" y="132258"/>
                  <a:pt x="51089" y="115706"/>
                  <a:pt x="79409" y="102651"/>
                </a:cubicBezTo>
                <a:cubicBezTo>
                  <a:pt x="181640" y="56726"/>
                  <a:pt x="307757" y="12200"/>
                  <a:pt x="420103" y="0"/>
                </a:cubicBezTo>
              </a:path>
            </a:pathLst>
          </a:custGeom>
          <a:gradFill flip="none" rotWithShape="1">
            <a:gsLst>
              <a:gs pos="37000">
                <a:srgbClr val="A2B9CD">
                  <a:alpha val="0"/>
                </a:srgbClr>
              </a:gs>
              <a:gs pos="77000">
                <a:srgbClr val="5D81A2"/>
              </a:gs>
              <a:gs pos="0">
                <a:schemeClr val="accent5">
                  <a:lumMod val="60000"/>
                  <a:lumOff val="40000"/>
                  <a:alpha val="0"/>
                </a:schemeClr>
              </a:gs>
              <a:gs pos="98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0198B01-CAF3-453F-B712-668CA9FF436B}"/>
              </a:ext>
            </a:extLst>
          </p:cNvPr>
          <p:cNvGrpSpPr/>
          <p:nvPr/>
        </p:nvGrpSpPr>
        <p:grpSpPr>
          <a:xfrm>
            <a:off x="7059246" y="5314716"/>
            <a:ext cx="799649" cy="573051"/>
            <a:chOff x="7033846" y="5267530"/>
            <a:chExt cx="799649" cy="573051"/>
          </a:xfrm>
        </p:grpSpPr>
        <p:sp>
          <p:nvSpPr>
            <p:cNvPr id="55" name="Freeform 4121">
              <a:extLst>
                <a:ext uri="{FF2B5EF4-FFF2-40B4-BE49-F238E27FC236}">
                  <a16:creationId xmlns:a16="http://schemas.microsoft.com/office/drawing/2014/main" id="{DD83A44F-7624-3D0C-C5DE-7B82E3D60ECC}"/>
                </a:ext>
              </a:extLst>
            </p:cNvPr>
            <p:cNvSpPr/>
            <p:nvPr/>
          </p:nvSpPr>
          <p:spPr>
            <a:xfrm>
              <a:off x="7572643" y="5597912"/>
              <a:ext cx="98599" cy="71907"/>
            </a:xfrm>
            <a:custGeom>
              <a:avLst/>
              <a:gdLst>
                <a:gd name="csX0" fmla="*/ 15126 w 143446"/>
                <a:gd name="csY0" fmla="*/ 99011 h 104611"/>
                <a:gd name="csX1" fmla="*/ 99571 w 143446"/>
                <a:gd name="csY1" fmla="*/ 84769 h 104611"/>
                <a:gd name="csX2" fmla="*/ 120203 w 143446"/>
                <a:gd name="csY2" fmla="*/ 2066 h 104611"/>
                <a:gd name="csX3" fmla="*/ 11965 w 143446"/>
                <a:gd name="csY3" fmla="*/ 37213 h 104611"/>
                <a:gd name="csX4" fmla="*/ 15043 w 143446"/>
                <a:gd name="csY4" fmla="*/ 99011 h 104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46" h="104611">
                  <a:moveTo>
                    <a:pt x="15126" y="99011"/>
                  </a:moveTo>
                  <a:cubicBezTo>
                    <a:pt x="15126" y="99011"/>
                    <a:pt x="49819" y="118500"/>
                    <a:pt x="99571" y="84769"/>
                  </a:cubicBezTo>
                  <a:cubicBezTo>
                    <a:pt x="149322" y="51038"/>
                    <a:pt x="157559" y="14475"/>
                    <a:pt x="120203" y="2066"/>
                  </a:cubicBezTo>
                  <a:cubicBezTo>
                    <a:pt x="82848" y="-10344"/>
                    <a:pt x="11965" y="37213"/>
                    <a:pt x="11965" y="37213"/>
                  </a:cubicBezTo>
                  <a:cubicBezTo>
                    <a:pt x="11965" y="37213"/>
                    <a:pt x="-16904" y="89600"/>
                    <a:pt x="15043" y="99011"/>
                  </a:cubicBezTo>
                  <a:close/>
                </a:path>
              </a:pathLst>
            </a:custGeom>
            <a:solidFill>
              <a:srgbClr val="E6D17E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122">
              <a:extLst>
                <a:ext uri="{FF2B5EF4-FFF2-40B4-BE49-F238E27FC236}">
                  <a16:creationId xmlns:a16="http://schemas.microsoft.com/office/drawing/2014/main" id="{DFBA9581-03DB-156F-F960-F02F9592970C}"/>
                </a:ext>
              </a:extLst>
            </p:cNvPr>
            <p:cNvSpPr/>
            <p:nvPr/>
          </p:nvSpPr>
          <p:spPr>
            <a:xfrm>
              <a:off x="7489778" y="5604619"/>
              <a:ext cx="58636" cy="47946"/>
            </a:xfrm>
            <a:custGeom>
              <a:avLst/>
              <a:gdLst>
                <a:gd name="csX0" fmla="*/ 6312 w 85306"/>
                <a:gd name="csY0" fmla="*/ 62770 h 69756"/>
                <a:gd name="csX1" fmla="*/ 55731 w 85306"/>
                <a:gd name="csY1" fmla="*/ 61438 h 69756"/>
                <a:gd name="csX2" fmla="*/ 73368 w 85306"/>
                <a:gd name="csY2" fmla="*/ 1055 h 69756"/>
                <a:gd name="csX3" fmla="*/ 6312 w 85306"/>
                <a:gd name="csY3" fmla="*/ 62770 h 697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5306" h="69756">
                  <a:moveTo>
                    <a:pt x="6312" y="62770"/>
                  </a:moveTo>
                  <a:cubicBezTo>
                    <a:pt x="6312" y="62770"/>
                    <a:pt x="26612" y="79344"/>
                    <a:pt x="55731" y="61438"/>
                  </a:cubicBezTo>
                  <a:cubicBezTo>
                    <a:pt x="84850" y="43531"/>
                    <a:pt x="95748" y="8551"/>
                    <a:pt x="73368" y="1055"/>
                  </a:cubicBezTo>
                  <a:cubicBezTo>
                    <a:pt x="50989" y="-6357"/>
                    <a:pt x="-21642" y="26457"/>
                    <a:pt x="6312" y="62770"/>
                  </a:cubicBezTo>
                  <a:close/>
                </a:path>
              </a:pathLst>
            </a:custGeom>
            <a:solidFill>
              <a:srgbClr val="E6D17E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123">
              <a:extLst>
                <a:ext uri="{FF2B5EF4-FFF2-40B4-BE49-F238E27FC236}">
                  <a16:creationId xmlns:a16="http://schemas.microsoft.com/office/drawing/2014/main" id="{FF50CC72-BEB3-7C68-3B29-573AC90ECFAE}"/>
                </a:ext>
              </a:extLst>
            </p:cNvPr>
            <p:cNvSpPr/>
            <p:nvPr/>
          </p:nvSpPr>
          <p:spPr>
            <a:xfrm>
              <a:off x="7663761" y="5648453"/>
              <a:ext cx="65505" cy="47630"/>
            </a:xfrm>
            <a:custGeom>
              <a:avLst/>
              <a:gdLst>
                <a:gd name="csX0" fmla="*/ 95299 w 95298"/>
                <a:gd name="csY0" fmla="*/ 16486 h 69296"/>
                <a:gd name="csX1" fmla="*/ 36729 w 95298"/>
                <a:gd name="csY1" fmla="*/ 9241 h 69296"/>
                <a:gd name="csX2" fmla="*/ 5280 w 95298"/>
                <a:gd name="csY2" fmla="*/ 68707 h 69296"/>
                <a:gd name="csX3" fmla="*/ 95299 w 95298"/>
                <a:gd name="csY3" fmla="*/ 16486 h 692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5298" h="69296">
                  <a:moveTo>
                    <a:pt x="95299" y="16486"/>
                  </a:moveTo>
                  <a:cubicBezTo>
                    <a:pt x="95299" y="16486"/>
                    <a:pt x="57278" y="-15162"/>
                    <a:pt x="36729" y="9241"/>
                  </a:cubicBezTo>
                  <a:cubicBezTo>
                    <a:pt x="16179" y="33643"/>
                    <a:pt x="-11775" y="64293"/>
                    <a:pt x="5280" y="68707"/>
                  </a:cubicBezTo>
                  <a:cubicBezTo>
                    <a:pt x="22336" y="73121"/>
                    <a:pt x="89226" y="52466"/>
                    <a:pt x="95299" y="16486"/>
                  </a:cubicBezTo>
                  <a:close/>
                </a:path>
              </a:pathLst>
            </a:custGeom>
            <a:solidFill>
              <a:srgbClr val="E6D17E"/>
            </a:solidFill>
            <a:ln w="3175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9C18FAB-767A-20F2-2603-F503AFF599FC}"/>
                </a:ext>
              </a:extLst>
            </p:cNvPr>
            <p:cNvGrpSpPr/>
            <p:nvPr/>
          </p:nvGrpSpPr>
          <p:grpSpPr>
            <a:xfrm>
              <a:off x="7033846" y="5267530"/>
              <a:ext cx="429221" cy="468340"/>
              <a:chOff x="6896238" y="5117381"/>
              <a:chExt cx="566829" cy="618489"/>
            </a:xfrm>
          </p:grpSpPr>
          <p:sp>
            <p:nvSpPr>
              <p:cNvPr id="1146" name="Freeform 4119">
                <a:extLst>
                  <a:ext uri="{FF2B5EF4-FFF2-40B4-BE49-F238E27FC236}">
                    <a16:creationId xmlns:a16="http://schemas.microsoft.com/office/drawing/2014/main" id="{FB873086-D766-9D4A-7F2F-8B092E349C85}"/>
                  </a:ext>
                </a:extLst>
              </p:cNvPr>
              <p:cNvSpPr/>
              <p:nvPr/>
            </p:nvSpPr>
            <p:spPr>
              <a:xfrm rot="1760347">
                <a:off x="7021699" y="5267496"/>
                <a:ext cx="261791" cy="246998"/>
              </a:xfrm>
              <a:custGeom>
                <a:avLst/>
                <a:gdLst>
                  <a:gd name="csX0" fmla="*/ 394016 w 453650"/>
                  <a:gd name="csY0" fmla="*/ 138254 h 420761"/>
                  <a:gd name="csX1" fmla="*/ 453584 w 453650"/>
                  <a:gd name="csY1" fmla="*/ 303078 h 420761"/>
                  <a:gd name="csX2" fmla="*/ 415231 w 453650"/>
                  <a:gd name="csY2" fmla="*/ 420761 h 420761"/>
                  <a:gd name="csX3" fmla="*/ 28118 w 453650"/>
                  <a:gd name="csY3" fmla="*/ 203884 h 420761"/>
                  <a:gd name="csX4" fmla="*/ 104742 w 453650"/>
                  <a:gd name="csY4" fmla="*/ 832 h 420761"/>
                  <a:gd name="csX5" fmla="*/ 394099 w 453650"/>
                  <a:gd name="csY5" fmla="*/ 138338 h 420761"/>
                  <a:gd name="csX6" fmla="*/ 394099 w 453650"/>
                  <a:gd name="csY6" fmla="*/ 138338 h 420761"/>
                  <a:gd name="csX7" fmla="*/ 72545 w 453650"/>
                  <a:gd name="csY7" fmla="*/ 68377 h 420761"/>
                  <a:gd name="csX8" fmla="*/ 96006 w 453650"/>
                  <a:gd name="csY8" fmla="*/ 211213 h 420761"/>
                  <a:gd name="csX9" fmla="*/ 360155 w 453650"/>
                  <a:gd name="csY9" fmla="*/ 347303 h 420761"/>
                  <a:gd name="csX10" fmla="*/ 348840 w 453650"/>
                  <a:gd name="csY10" fmla="*/ 209214 h 420761"/>
                  <a:gd name="csX11" fmla="*/ 72628 w 453650"/>
                  <a:gd name="csY11" fmla="*/ 68377 h 420761"/>
                  <a:gd name="csX0" fmla="*/ 383302 w 450546"/>
                  <a:gd name="csY0" fmla="*/ 138821 h 424104"/>
                  <a:gd name="csX1" fmla="*/ 442870 w 450546"/>
                  <a:gd name="csY1" fmla="*/ 303645 h 424104"/>
                  <a:gd name="csX2" fmla="*/ 404517 w 450546"/>
                  <a:gd name="csY2" fmla="*/ 421328 h 424104"/>
                  <a:gd name="csX3" fmla="*/ 26587 w 450546"/>
                  <a:gd name="csY3" fmla="*/ 195775 h 424104"/>
                  <a:gd name="csX4" fmla="*/ 94028 w 450546"/>
                  <a:gd name="csY4" fmla="*/ 1399 h 424104"/>
                  <a:gd name="csX5" fmla="*/ 383385 w 450546"/>
                  <a:gd name="csY5" fmla="*/ 138905 h 424104"/>
                  <a:gd name="csX6" fmla="*/ 383385 w 450546"/>
                  <a:gd name="csY6" fmla="*/ 138905 h 424104"/>
                  <a:gd name="csX7" fmla="*/ 383302 w 450546"/>
                  <a:gd name="csY7" fmla="*/ 138821 h 424104"/>
                  <a:gd name="csX8" fmla="*/ 61831 w 450546"/>
                  <a:gd name="csY8" fmla="*/ 68944 h 424104"/>
                  <a:gd name="csX9" fmla="*/ 85292 w 450546"/>
                  <a:gd name="csY9" fmla="*/ 211780 h 424104"/>
                  <a:gd name="csX10" fmla="*/ 349441 w 450546"/>
                  <a:gd name="csY10" fmla="*/ 347870 h 424104"/>
                  <a:gd name="csX11" fmla="*/ 338126 w 450546"/>
                  <a:gd name="csY11" fmla="*/ 209781 h 424104"/>
                  <a:gd name="csX12" fmla="*/ 61914 w 450546"/>
                  <a:gd name="csY12" fmla="*/ 68944 h 424104"/>
                  <a:gd name="csX13" fmla="*/ 61831 w 450546"/>
                  <a:gd name="csY13" fmla="*/ 68944 h 424104"/>
                  <a:gd name="csX0" fmla="*/ 383302 w 448592"/>
                  <a:gd name="csY0" fmla="*/ 138821 h 423239"/>
                  <a:gd name="csX1" fmla="*/ 442870 w 448592"/>
                  <a:gd name="csY1" fmla="*/ 303645 h 423239"/>
                  <a:gd name="csX2" fmla="*/ 404517 w 448592"/>
                  <a:gd name="csY2" fmla="*/ 421328 h 423239"/>
                  <a:gd name="csX3" fmla="*/ 26587 w 448592"/>
                  <a:gd name="csY3" fmla="*/ 195775 h 423239"/>
                  <a:gd name="csX4" fmla="*/ 94028 w 448592"/>
                  <a:gd name="csY4" fmla="*/ 1399 h 423239"/>
                  <a:gd name="csX5" fmla="*/ 383385 w 448592"/>
                  <a:gd name="csY5" fmla="*/ 138905 h 423239"/>
                  <a:gd name="csX6" fmla="*/ 383385 w 448592"/>
                  <a:gd name="csY6" fmla="*/ 138905 h 423239"/>
                  <a:gd name="csX7" fmla="*/ 383302 w 448592"/>
                  <a:gd name="csY7" fmla="*/ 138821 h 423239"/>
                  <a:gd name="csX8" fmla="*/ 61831 w 448592"/>
                  <a:gd name="csY8" fmla="*/ 68944 h 423239"/>
                  <a:gd name="csX9" fmla="*/ 85292 w 448592"/>
                  <a:gd name="csY9" fmla="*/ 211780 h 423239"/>
                  <a:gd name="csX10" fmla="*/ 349441 w 448592"/>
                  <a:gd name="csY10" fmla="*/ 347870 h 423239"/>
                  <a:gd name="csX11" fmla="*/ 338126 w 448592"/>
                  <a:gd name="csY11" fmla="*/ 209781 h 423239"/>
                  <a:gd name="csX12" fmla="*/ 61914 w 448592"/>
                  <a:gd name="csY12" fmla="*/ 68944 h 423239"/>
                  <a:gd name="csX13" fmla="*/ 61831 w 448592"/>
                  <a:gd name="csY13" fmla="*/ 68944 h 423239"/>
                  <a:gd name="csX0" fmla="*/ 383302 w 448592"/>
                  <a:gd name="csY0" fmla="*/ 138821 h 423239"/>
                  <a:gd name="csX1" fmla="*/ 442870 w 448592"/>
                  <a:gd name="csY1" fmla="*/ 303645 h 423239"/>
                  <a:gd name="csX2" fmla="*/ 404517 w 448592"/>
                  <a:gd name="csY2" fmla="*/ 421328 h 423239"/>
                  <a:gd name="csX3" fmla="*/ 26587 w 448592"/>
                  <a:gd name="csY3" fmla="*/ 195775 h 423239"/>
                  <a:gd name="csX4" fmla="*/ 94028 w 448592"/>
                  <a:gd name="csY4" fmla="*/ 1399 h 423239"/>
                  <a:gd name="csX5" fmla="*/ 383385 w 448592"/>
                  <a:gd name="csY5" fmla="*/ 138905 h 423239"/>
                  <a:gd name="csX6" fmla="*/ 383385 w 448592"/>
                  <a:gd name="csY6" fmla="*/ 138905 h 423239"/>
                  <a:gd name="csX7" fmla="*/ 383302 w 448592"/>
                  <a:gd name="csY7" fmla="*/ 138821 h 423239"/>
                  <a:gd name="csX8" fmla="*/ 61831 w 448592"/>
                  <a:gd name="csY8" fmla="*/ 68944 h 423239"/>
                  <a:gd name="csX9" fmla="*/ 85292 w 448592"/>
                  <a:gd name="csY9" fmla="*/ 211780 h 423239"/>
                  <a:gd name="csX10" fmla="*/ 349441 w 448592"/>
                  <a:gd name="csY10" fmla="*/ 347870 h 423239"/>
                  <a:gd name="csX11" fmla="*/ 338126 w 448592"/>
                  <a:gd name="csY11" fmla="*/ 209781 h 423239"/>
                  <a:gd name="csX12" fmla="*/ 61914 w 448592"/>
                  <a:gd name="csY12" fmla="*/ 68944 h 423239"/>
                  <a:gd name="csX13" fmla="*/ 61831 w 448592"/>
                  <a:gd name="csY13" fmla="*/ 68944 h 4232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48592" h="423239">
                    <a:moveTo>
                      <a:pt x="383302" y="138821"/>
                    </a:moveTo>
                    <a:cubicBezTo>
                      <a:pt x="383302" y="138821"/>
                      <a:pt x="440957" y="240847"/>
                      <a:pt x="442870" y="303645"/>
                    </a:cubicBezTo>
                    <a:cubicBezTo>
                      <a:pt x="444784" y="366443"/>
                      <a:pt x="468067" y="403923"/>
                      <a:pt x="404517" y="421328"/>
                    </a:cubicBezTo>
                    <a:cubicBezTo>
                      <a:pt x="340967" y="438733"/>
                      <a:pt x="94143" y="335196"/>
                      <a:pt x="26587" y="195775"/>
                    </a:cubicBezTo>
                    <a:cubicBezTo>
                      <a:pt x="-40969" y="56354"/>
                      <a:pt x="34562" y="10877"/>
                      <a:pt x="94028" y="1399"/>
                    </a:cubicBezTo>
                    <a:cubicBezTo>
                      <a:pt x="153494" y="-8079"/>
                      <a:pt x="299024" y="29800"/>
                      <a:pt x="383385" y="138905"/>
                    </a:cubicBezTo>
                    <a:lnTo>
                      <a:pt x="383385" y="138905"/>
                    </a:lnTo>
                    <a:cubicBezTo>
                      <a:pt x="383357" y="138877"/>
                      <a:pt x="383330" y="138849"/>
                      <a:pt x="383302" y="138821"/>
                    </a:cubicBezTo>
                    <a:close/>
                    <a:moveTo>
                      <a:pt x="61831" y="68944"/>
                    </a:moveTo>
                    <a:cubicBezTo>
                      <a:pt x="61831" y="68944"/>
                      <a:pt x="11384" y="113350"/>
                      <a:pt x="85292" y="211780"/>
                    </a:cubicBezTo>
                    <a:cubicBezTo>
                      <a:pt x="160542" y="311997"/>
                      <a:pt x="291453" y="365443"/>
                      <a:pt x="349441" y="347870"/>
                    </a:cubicBezTo>
                    <a:cubicBezTo>
                      <a:pt x="407346" y="330297"/>
                      <a:pt x="378227" y="281907"/>
                      <a:pt x="338126" y="209781"/>
                    </a:cubicBezTo>
                    <a:cubicBezTo>
                      <a:pt x="298025" y="137655"/>
                      <a:pt x="151184" y="35380"/>
                      <a:pt x="61914" y="68944"/>
                    </a:cubicBezTo>
                    <a:lnTo>
                      <a:pt x="61831" y="6894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98000">
                    <a:schemeClr val="accent5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3175" cap="flat">
                <a:solidFill>
                  <a:schemeClr val="accent5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147" name="Group 1146">
                <a:extLst>
                  <a:ext uri="{FF2B5EF4-FFF2-40B4-BE49-F238E27FC236}">
                    <a16:creationId xmlns:a16="http://schemas.microsoft.com/office/drawing/2014/main" id="{EABC7595-B3E4-8949-8356-251E2DAE49D8}"/>
                  </a:ext>
                </a:extLst>
              </p:cNvPr>
              <p:cNvGrpSpPr/>
              <p:nvPr/>
            </p:nvGrpSpPr>
            <p:grpSpPr>
              <a:xfrm>
                <a:off x="6896238" y="5117381"/>
                <a:ext cx="566829" cy="618489"/>
                <a:chOff x="6896238" y="5117381"/>
                <a:chExt cx="566829" cy="618489"/>
              </a:xfrm>
            </p:grpSpPr>
            <p:sp>
              <p:nvSpPr>
                <p:cNvPr id="1148" name="Freeform 4118">
                  <a:extLst>
                    <a:ext uri="{FF2B5EF4-FFF2-40B4-BE49-F238E27FC236}">
                      <a16:creationId xmlns:a16="http://schemas.microsoft.com/office/drawing/2014/main" id="{C49ED342-9733-9C84-5645-43C24C79BE57}"/>
                    </a:ext>
                  </a:extLst>
                </p:cNvPr>
                <p:cNvSpPr/>
                <p:nvPr/>
              </p:nvSpPr>
              <p:spPr>
                <a:xfrm>
                  <a:off x="6896238" y="5260712"/>
                  <a:ext cx="311822" cy="289218"/>
                </a:xfrm>
                <a:custGeom>
                  <a:avLst/>
                  <a:gdLst>
                    <a:gd name="csX0" fmla="*/ 394016 w 453650"/>
                    <a:gd name="csY0" fmla="*/ 138254 h 420761"/>
                    <a:gd name="csX1" fmla="*/ 453584 w 453650"/>
                    <a:gd name="csY1" fmla="*/ 303078 h 420761"/>
                    <a:gd name="csX2" fmla="*/ 415231 w 453650"/>
                    <a:gd name="csY2" fmla="*/ 420761 h 420761"/>
                    <a:gd name="csX3" fmla="*/ 28118 w 453650"/>
                    <a:gd name="csY3" fmla="*/ 203884 h 420761"/>
                    <a:gd name="csX4" fmla="*/ 104742 w 453650"/>
                    <a:gd name="csY4" fmla="*/ 832 h 420761"/>
                    <a:gd name="csX5" fmla="*/ 394099 w 453650"/>
                    <a:gd name="csY5" fmla="*/ 138338 h 420761"/>
                    <a:gd name="csX6" fmla="*/ 394099 w 453650"/>
                    <a:gd name="csY6" fmla="*/ 138338 h 420761"/>
                    <a:gd name="csX7" fmla="*/ 72545 w 453650"/>
                    <a:gd name="csY7" fmla="*/ 68377 h 420761"/>
                    <a:gd name="csX8" fmla="*/ 96006 w 453650"/>
                    <a:gd name="csY8" fmla="*/ 211213 h 420761"/>
                    <a:gd name="csX9" fmla="*/ 360155 w 453650"/>
                    <a:gd name="csY9" fmla="*/ 347303 h 420761"/>
                    <a:gd name="csX10" fmla="*/ 348840 w 453650"/>
                    <a:gd name="csY10" fmla="*/ 209214 h 420761"/>
                    <a:gd name="csX11" fmla="*/ 72628 w 453650"/>
                    <a:gd name="csY11" fmla="*/ 68377 h 42076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53650" h="420761">
                      <a:moveTo>
                        <a:pt x="394016" y="138254"/>
                      </a:moveTo>
                      <a:cubicBezTo>
                        <a:pt x="394016" y="138254"/>
                        <a:pt x="451671" y="240280"/>
                        <a:pt x="453584" y="303078"/>
                      </a:cubicBezTo>
                      <a:cubicBezTo>
                        <a:pt x="455498" y="365876"/>
                        <a:pt x="415231" y="420761"/>
                        <a:pt x="415231" y="420761"/>
                      </a:cubicBezTo>
                      <a:cubicBezTo>
                        <a:pt x="415231" y="420761"/>
                        <a:pt x="95674" y="343305"/>
                        <a:pt x="28118" y="203884"/>
                      </a:cubicBezTo>
                      <a:cubicBezTo>
                        <a:pt x="-39438" y="64463"/>
                        <a:pt x="26121" y="7662"/>
                        <a:pt x="104742" y="832"/>
                      </a:cubicBezTo>
                      <a:cubicBezTo>
                        <a:pt x="183362" y="-6081"/>
                        <a:pt x="309738" y="29233"/>
                        <a:pt x="394099" y="138338"/>
                      </a:cubicBezTo>
                      <a:lnTo>
                        <a:pt x="394099" y="138338"/>
                      </a:lnTo>
                      <a:close/>
                      <a:moveTo>
                        <a:pt x="72545" y="68377"/>
                      </a:moveTo>
                      <a:cubicBezTo>
                        <a:pt x="72545" y="68377"/>
                        <a:pt x="7735" y="125428"/>
                        <a:pt x="96006" y="211213"/>
                      </a:cubicBezTo>
                      <a:cubicBezTo>
                        <a:pt x="184278" y="297081"/>
                        <a:pt x="302167" y="364876"/>
                        <a:pt x="360155" y="347303"/>
                      </a:cubicBezTo>
                      <a:cubicBezTo>
                        <a:pt x="418060" y="329730"/>
                        <a:pt x="388941" y="281340"/>
                        <a:pt x="348840" y="209214"/>
                      </a:cubicBezTo>
                      <a:cubicBezTo>
                        <a:pt x="308739" y="137088"/>
                        <a:pt x="161898" y="34813"/>
                        <a:pt x="72628" y="6837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98000">
                      <a:schemeClr val="accent5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3175" cap="flat">
                  <a:solidFill>
                    <a:schemeClr val="accent5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9" name="Freeform 4124">
                  <a:extLst>
                    <a:ext uri="{FF2B5EF4-FFF2-40B4-BE49-F238E27FC236}">
                      <a16:creationId xmlns:a16="http://schemas.microsoft.com/office/drawing/2014/main" id="{5CDFBD0A-9584-95DB-5832-D1BBA25357E5}"/>
                    </a:ext>
                  </a:extLst>
                </p:cNvPr>
                <p:cNvSpPr/>
                <p:nvPr/>
              </p:nvSpPr>
              <p:spPr>
                <a:xfrm>
                  <a:off x="7050629" y="5117381"/>
                  <a:ext cx="412438" cy="618489"/>
                </a:xfrm>
                <a:custGeom>
                  <a:avLst/>
                  <a:gdLst>
                    <a:gd name="csX0" fmla="*/ 581725 w 600028"/>
                    <a:gd name="csY0" fmla="*/ 624372 h 899799"/>
                    <a:gd name="csX1" fmla="*/ 600028 w 600028"/>
                    <a:gd name="csY1" fmla="*/ 899799 h 899799"/>
                    <a:gd name="csX2" fmla="*/ 456598 w 600028"/>
                    <a:gd name="csY2" fmla="*/ 769373 h 899799"/>
                    <a:gd name="csX3" fmla="*/ 255013 w 600028"/>
                    <a:gd name="csY3" fmla="*/ 654271 h 899799"/>
                    <a:gd name="csX4" fmla="*/ 166991 w 600028"/>
                    <a:gd name="csY4" fmla="*/ 618208 h 899799"/>
                    <a:gd name="csX5" fmla="*/ 681 w 600028"/>
                    <a:gd name="csY5" fmla="*/ 262659 h 899799"/>
                    <a:gd name="csX6" fmla="*/ 387295 w 600028"/>
                    <a:gd name="csY6" fmla="*/ 125321 h 899799"/>
                    <a:gd name="csX7" fmla="*/ 441289 w 600028"/>
                    <a:gd name="csY7" fmla="*/ 361604 h 899799"/>
                    <a:gd name="csX8" fmla="*/ 453353 w 600028"/>
                    <a:gd name="csY8" fmla="*/ 490197 h 899799"/>
                    <a:gd name="csX9" fmla="*/ 581725 w 600028"/>
                    <a:gd name="csY9" fmla="*/ 624288 h 899799"/>
                    <a:gd name="csX10" fmla="*/ 581725 w 600028"/>
                    <a:gd name="csY10" fmla="*/ 624288 h 899799"/>
                    <a:gd name="csX11" fmla="*/ 219654 w 600028"/>
                    <a:gd name="csY11" fmla="*/ 63106 h 899799"/>
                    <a:gd name="csX12" fmla="*/ 67488 w 600028"/>
                    <a:gd name="csY12" fmla="*/ 198446 h 899799"/>
                    <a:gd name="csX13" fmla="*/ 107755 w 600028"/>
                    <a:gd name="csY13" fmla="*/ 470459 h 899799"/>
                    <a:gd name="csX14" fmla="*/ 228889 w 600028"/>
                    <a:gd name="csY14" fmla="*/ 511519 h 899799"/>
                    <a:gd name="csX15" fmla="*/ 312584 w 600028"/>
                    <a:gd name="csY15" fmla="*/ 466877 h 899799"/>
                    <a:gd name="csX16" fmla="*/ 361920 w 600028"/>
                    <a:gd name="csY16" fmla="*/ 385090 h 899799"/>
                    <a:gd name="csX17" fmla="*/ 390373 w 600028"/>
                    <a:gd name="csY17" fmla="*/ 325207 h 899799"/>
                    <a:gd name="csX18" fmla="*/ 219654 w 600028"/>
                    <a:gd name="csY18" fmla="*/ 62939 h 89979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600028" h="899799">
                      <a:moveTo>
                        <a:pt x="581725" y="624372"/>
                      </a:moveTo>
                      <a:lnTo>
                        <a:pt x="600028" y="899799"/>
                      </a:lnTo>
                      <a:cubicBezTo>
                        <a:pt x="600028" y="899799"/>
                        <a:pt x="513421" y="794192"/>
                        <a:pt x="456598" y="769373"/>
                      </a:cubicBezTo>
                      <a:cubicBezTo>
                        <a:pt x="399774" y="744470"/>
                        <a:pt x="297443" y="680756"/>
                        <a:pt x="255013" y="654271"/>
                      </a:cubicBezTo>
                      <a:cubicBezTo>
                        <a:pt x="212582" y="627786"/>
                        <a:pt x="187208" y="634533"/>
                        <a:pt x="166991" y="618208"/>
                      </a:cubicBezTo>
                      <a:cubicBezTo>
                        <a:pt x="146774" y="601884"/>
                        <a:pt x="-11632" y="481952"/>
                        <a:pt x="681" y="262659"/>
                      </a:cubicBezTo>
                      <a:cubicBezTo>
                        <a:pt x="16156" y="-12352"/>
                        <a:pt x="283133" y="-93223"/>
                        <a:pt x="387295" y="125321"/>
                      </a:cubicBezTo>
                      <a:cubicBezTo>
                        <a:pt x="428810" y="212521"/>
                        <a:pt x="433802" y="291143"/>
                        <a:pt x="441289" y="361604"/>
                      </a:cubicBezTo>
                      <a:cubicBezTo>
                        <a:pt x="448860" y="432064"/>
                        <a:pt x="431555" y="464295"/>
                        <a:pt x="453353" y="490197"/>
                      </a:cubicBezTo>
                      <a:cubicBezTo>
                        <a:pt x="475150" y="516099"/>
                        <a:pt x="543954" y="554245"/>
                        <a:pt x="581725" y="624288"/>
                      </a:cubicBezTo>
                      <a:lnTo>
                        <a:pt x="581725" y="624288"/>
                      </a:lnTo>
                      <a:close/>
                      <a:moveTo>
                        <a:pt x="219654" y="63106"/>
                      </a:moveTo>
                      <a:cubicBezTo>
                        <a:pt x="219654" y="63106"/>
                        <a:pt x="105259" y="51529"/>
                        <a:pt x="67488" y="198446"/>
                      </a:cubicBezTo>
                      <a:cubicBezTo>
                        <a:pt x="29717" y="345363"/>
                        <a:pt x="64909" y="423485"/>
                        <a:pt x="107755" y="470459"/>
                      </a:cubicBezTo>
                      <a:cubicBezTo>
                        <a:pt x="150601" y="517432"/>
                        <a:pt x="200186" y="521596"/>
                        <a:pt x="228889" y="511519"/>
                      </a:cubicBezTo>
                      <a:cubicBezTo>
                        <a:pt x="257592" y="501441"/>
                        <a:pt x="272900" y="475289"/>
                        <a:pt x="312584" y="466877"/>
                      </a:cubicBezTo>
                      <a:cubicBezTo>
                        <a:pt x="352269" y="458465"/>
                        <a:pt x="365913" y="415906"/>
                        <a:pt x="361920" y="385090"/>
                      </a:cubicBezTo>
                      <a:cubicBezTo>
                        <a:pt x="357927" y="354274"/>
                        <a:pt x="390373" y="325207"/>
                        <a:pt x="390373" y="325207"/>
                      </a:cubicBezTo>
                      <a:cubicBezTo>
                        <a:pt x="390373" y="325207"/>
                        <a:pt x="374316" y="101001"/>
                        <a:pt x="219654" y="629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98000">
                      <a:schemeClr val="accent5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3175" cap="flat">
                  <a:solidFill>
                    <a:schemeClr val="accent5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9" name="Freeform 4126">
              <a:extLst>
                <a:ext uri="{FF2B5EF4-FFF2-40B4-BE49-F238E27FC236}">
                  <a16:creationId xmlns:a16="http://schemas.microsoft.com/office/drawing/2014/main" id="{999FCAAE-CB6A-BC2D-8E59-99264BB827B0}"/>
                </a:ext>
              </a:extLst>
            </p:cNvPr>
            <p:cNvSpPr/>
            <p:nvPr/>
          </p:nvSpPr>
          <p:spPr>
            <a:xfrm>
              <a:off x="7391974" y="5399758"/>
              <a:ext cx="441521" cy="440823"/>
            </a:xfrm>
            <a:custGeom>
              <a:avLst/>
              <a:gdLst>
                <a:gd name="csX0" fmla="*/ 417658 w 642340"/>
                <a:gd name="csY0" fmla="*/ 19417 h 641326"/>
                <a:gd name="csX1" fmla="*/ 627396 w 642340"/>
                <a:gd name="csY1" fmla="*/ 430268 h 641326"/>
                <a:gd name="csX2" fmla="*/ 224726 w 642340"/>
                <a:gd name="csY2" fmla="*/ 621909 h 641326"/>
                <a:gd name="csX3" fmla="*/ 14905 w 642340"/>
                <a:gd name="csY3" fmla="*/ 211058 h 641326"/>
                <a:gd name="csX4" fmla="*/ 417575 w 642340"/>
                <a:gd name="csY4" fmla="*/ 19417 h 641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340" h="641326">
                  <a:moveTo>
                    <a:pt x="417658" y="19417"/>
                  </a:moveTo>
                  <a:cubicBezTo>
                    <a:pt x="586797" y="79966"/>
                    <a:pt x="680726" y="263945"/>
                    <a:pt x="627396" y="430268"/>
                  </a:cubicBezTo>
                  <a:cubicBezTo>
                    <a:pt x="574151" y="596674"/>
                    <a:pt x="393864" y="682459"/>
                    <a:pt x="224726" y="621909"/>
                  </a:cubicBezTo>
                  <a:cubicBezTo>
                    <a:pt x="55588" y="561360"/>
                    <a:pt x="-38341" y="377381"/>
                    <a:pt x="14905" y="211058"/>
                  </a:cubicBezTo>
                  <a:cubicBezTo>
                    <a:pt x="68151" y="44653"/>
                    <a:pt x="248437" y="-41132"/>
                    <a:pt x="417575" y="1941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98000">
                  <a:schemeClr val="accent5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 w="3175" cap="flat">
              <a:solidFill>
                <a:schemeClr val="accent5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4127">
              <a:extLst>
                <a:ext uri="{FF2B5EF4-FFF2-40B4-BE49-F238E27FC236}">
                  <a16:creationId xmlns:a16="http://schemas.microsoft.com/office/drawing/2014/main" id="{88875858-0FE5-E14C-A712-C6BC64EC05BF}"/>
                </a:ext>
              </a:extLst>
            </p:cNvPr>
            <p:cNvSpPr/>
            <p:nvPr/>
          </p:nvSpPr>
          <p:spPr>
            <a:xfrm>
              <a:off x="7414047" y="5421716"/>
              <a:ext cx="419420" cy="418836"/>
            </a:xfrm>
            <a:custGeom>
              <a:avLst/>
              <a:gdLst>
                <a:gd name="csX0" fmla="*/ 396693 w 610187"/>
                <a:gd name="csY0" fmla="*/ 18456 h 609338"/>
                <a:gd name="csX1" fmla="*/ 596032 w 610187"/>
                <a:gd name="csY1" fmla="*/ 408819 h 609338"/>
                <a:gd name="csX2" fmla="*/ 213495 w 610187"/>
                <a:gd name="csY2" fmla="*/ 590883 h 609338"/>
                <a:gd name="csX3" fmla="*/ 14156 w 610187"/>
                <a:gd name="csY3" fmla="*/ 200520 h 609338"/>
                <a:gd name="csX4" fmla="*/ 396693 w 610187"/>
                <a:gd name="csY4" fmla="*/ 18456 h 6093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10187" h="609338">
                  <a:moveTo>
                    <a:pt x="396693" y="18456"/>
                  </a:moveTo>
                  <a:cubicBezTo>
                    <a:pt x="557345" y="76007"/>
                    <a:pt x="646615" y="250742"/>
                    <a:pt x="596032" y="408819"/>
                  </a:cubicBezTo>
                  <a:cubicBezTo>
                    <a:pt x="545448" y="566896"/>
                    <a:pt x="374147" y="648433"/>
                    <a:pt x="213495" y="590883"/>
                  </a:cubicBezTo>
                  <a:cubicBezTo>
                    <a:pt x="52842" y="533332"/>
                    <a:pt x="-36427" y="358597"/>
                    <a:pt x="14156" y="200520"/>
                  </a:cubicBezTo>
                  <a:cubicBezTo>
                    <a:pt x="64739" y="42443"/>
                    <a:pt x="236041" y="-39095"/>
                    <a:pt x="396693" y="18456"/>
                  </a:cubicBezTo>
                  <a:close/>
                </a:path>
              </a:pathLst>
            </a:custGeom>
            <a:solidFill>
              <a:srgbClr val="354E66">
                <a:alpha val="9804"/>
              </a:srgb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5" name="Freeform 4128">
              <a:extLst>
                <a:ext uri="{FF2B5EF4-FFF2-40B4-BE49-F238E27FC236}">
                  <a16:creationId xmlns:a16="http://schemas.microsoft.com/office/drawing/2014/main" id="{2C214614-09B5-CC41-0E58-EE7D724FDEDE}"/>
                </a:ext>
              </a:extLst>
            </p:cNvPr>
            <p:cNvSpPr/>
            <p:nvPr/>
          </p:nvSpPr>
          <p:spPr>
            <a:xfrm>
              <a:off x="7471567" y="5483647"/>
              <a:ext cx="317613" cy="337555"/>
            </a:xfrm>
            <a:custGeom>
              <a:avLst/>
              <a:gdLst>
                <a:gd name="csX0" fmla="*/ 230066 w 462073"/>
                <a:gd name="csY0" fmla="*/ 256002 h 491088"/>
                <a:gd name="csX1" fmla="*/ 275824 w 462073"/>
                <a:gd name="csY1" fmla="*/ 311221 h 491088"/>
                <a:gd name="csX2" fmla="*/ 161179 w 462073"/>
                <a:gd name="csY2" fmla="*/ 323797 h 491088"/>
                <a:gd name="csX3" fmla="*/ 123408 w 462073"/>
                <a:gd name="csY3" fmla="*/ 163971 h 491088"/>
                <a:gd name="csX4" fmla="*/ 337057 w 462073"/>
                <a:gd name="csY4" fmla="*/ 385762 h 491088"/>
                <a:gd name="csX5" fmla="*/ 102942 w 462073"/>
                <a:gd name="csY5" fmla="*/ 379932 h 491088"/>
                <a:gd name="csX6" fmla="*/ 61593 w 462073"/>
                <a:gd name="csY6" fmla="*/ 61945 h 491088"/>
                <a:gd name="csX7" fmla="*/ 436642 w 462073"/>
                <a:gd name="csY7" fmla="*/ 360526 h 491088"/>
                <a:gd name="csX8" fmla="*/ 25569 w 462073"/>
                <a:gd name="csY8" fmla="*/ 454307 h 491088"/>
                <a:gd name="csX9" fmla="*/ 25569 w 462073"/>
                <a:gd name="csY9" fmla="*/ 454307 h 491088"/>
                <a:gd name="csX10" fmla="*/ 272247 w 462073"/>
                <a:gd name="csY10" fmla="*/ 471630 h 491088"/>
                <a:gd name="csX11" fmla="*/ 355526 w 462073"/>
                <a:gd name="csY11" fmla="*/ 73522 h 491088"/>
                <a:gd name="csX12" fmla="*/ 87551 w 462073"/>
                <a:gd name="csY12" fmla="*/ 335790 h 491088"/>
                <a:gd name="csX13" fmla="*/ 120330 w 462073"/>
                <a:gd name="csY13" fmla="*/ 363191 h 491088"/>
                <a:gd name="csX14" fmla="*/ 331566 w 462073"/>
                <a:gd name="csY14" fmla="*/ 170634 h 491088"/>
                <a:gd name="csX15" fmla="*/ 169666 w 462073"/>
                <a:gd name="csY15" fmla="*/ 315718 h 491088"/>
                <a:gd name="csX16" fmla="*/ 172827 w 462073"/>
                <a:gd name="csY16" fmla="*/ 317301 h 491088"/>
                <a:gd name="csX17" fmla="*/ 230233 w 462073"/>
                <a:gd name="csY17" fmla="*/ 256002 h 491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462073" h="491088">
                  <a:moveTo>
                    <a:pt x="230066" y="256002"/>
                  </a:moveTo>
                  <a:cubicBezTo>
                    <a:pt x="239550" y="210861"/>
                    <a:pt x="330817" y="241427"/>
                    <a:pt x="275824" y="311221"/>
                  </a:cubicBezTo>
                  <a:cubicBezTo>
                    <a:pt x="248203" y="346284"/>
                    <a:pt x="199450" y="346451"/>
                    <a:pt x="161179" y="323797"/>
                  </a:cubicBezTo>
                  <a:cubicBezTo>
                    <a:pt x="115255" y="296562"/>
                    <a:pt x="84472" y="236347"/>
                    <a:pt x="123408" y="163971"/>
                  </a:cubicBezTo>
                  <a:cubicBezTo>
                    <a:pt x="214592" y="-5433"/>
                    <a:pt x="521337" y="212610"/>
                    <a:pt x="337057" y="385762"/>
                  </a:cubicBezTo>
                  <a:cubicBezTo>
                    <a:pt x="274909" y="444062"/>
                    <a:pt x="177236" y="430986"/>
                    <a:pt x="102942" y="379932"/>
                  </a:cubicBezTo>
                  <a:cubicBezTo>
                    <a:pt x="6517" y="313636"/>
                    <a:pt x="-50306" y="183293"/>
                    <a:pt x="61593" y="61945"/>
                  </a:cubicBezTo>
                  <a:cubicBezTo>
                    <a:pt x="216588" y="-106126"/>
                    <a:pt x="557527" y="92678"/>
                    <a:pt x="436642" y="360526"/>
                  </a:cubicBezTo>
                  <a:cubicBezTo>
                    <a:pt x="368754" y="510941"/>
                    <a:pt x="165922" y="515272"/>
                    <a:pt x="25569" y="454307"/>
                  </a:cubicBezTo>
                  <a:lnTo>
                    <a:pt x="25569" y="454307"/>
                  </a:lnTo>
                  <a:cubicBezTo>
                    <a:pt x="110679" y="478876"/>
                    <a:pt x="186055" y="493368"/>
                    <a:pt x="272247" y="471630"/>
                  </a:cubicBezTo>
                  <a:cubicBezTo>
                    <a:pt x="464680" y="423158"/>
                    <a:pt x="499456" y="183127"/>
                    <a:pt x="355526" y="73522"/>
                  </a:cubicBezTo>
                  <a:cubicBezTo>
                    <a:pt x="149199" y="-83639"/>
                    <a:pt x="-87661" y="164471"/>
                    <a:pt x="87551" y="335790"/>
                  </a:cubicBezTo>
                  <a:cubicBezTo>
                    <a:pt x="98366" y="346368"/>
                    <a:pt x="109265" y="355446"/>
                    <a:pt x="120330" y="363191"/>
                  </a:cubicBezTo>
                  <a:cubicBezTo>
                    <a:pt x="282979" y="477793"/>
                    <a:pt x="457691" y="298062"/>
                    <a:pt x="331566" y="170634"/>
                  </a:cubicBezTo>
                  <a:cubicBezTo>
                    <a:pt x="176654" y="14139"/>
                    <a:pt x="45536" y="253254"/>
                    <a:pt x="169666" y="315718"/>
                  </a:cubicBezTo>
                  <a:cubicBezTo>
                    <a:pt x="170747" y="316218"/>
                    <a:pt x="171745" y="316801"/>
                    <a:pt x="172827" y="317301"/>
                  </a:cubicBezTo>
                  <a:cubicBezTo>
                    <a:pt x="301532" y="376850"/>
                    <a:pt x="315675" y="182544"/>
                    <a:pt x="230233" y="256002"/>
                  </a:cubicBezTo>
                  <a:close/>
                </a:path>
              </a:pathLst>
            </a:custGeom>
            <a:solidFill>
              <a:schemeClr val="bg1">
                <a:alpha val="29804"/>
              </a:schemeClr>
            </a:solidFill>
            <a:ln w="317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50" name="Freeform 1155">
            <a:extLst>
              <a:ext uri="{FF2B5EF4-FFF2-40B4-BE49-F238E27FC236}">
                <a16:creationId xmlns:a16="http://schemas.microsoft.com/office/drawing/2014/main" id="{5AEE70C1-092B-183E-545E-866943CBB048}"/>
              </a:ext>
            </a:extLst>
          </p:cNvPr>
          <p:cNvSpPr/>
          <p:nvPr/>
        </p:nvSpPr>
        <p:spPr>
          <a:xfrm>
            <a:off x="8525889" y="3813672"/>
            <a:ext cx="950778" cy="171117"/>
          </a:xfrm>
          <a:custGeom>
            <a:avLst/>
            <a:gdLst>
              <a:gd name="csX0" fmla="*/ 2082 w 950778"/>
              <a:gd name="csY0" fmla="*/ 8697 h 171117"/>
              <a:gd name="csX1" fmla="*/ 397 w 950778"/>
              <a:gd name="csY1" fmla="*/ 19437 h 171117"/>
              <a:gd name="csX2" fmla="*/ 129619 w 950778"/>
              <a:gd name="csY2" fmla="*/ 151315 h 171117"/>
              <a:gd name="csX3" fmla="*/ 377198 w 950778"/>
              <a:gd name="csY3" fmla="*/ 98098 h 171117"/>
              <a:gd name="csX4" fmla="*/ 433619 w 950778"/>
              <a:gd name="csY4" fmla="*/ 77284 h 171117"/>
              <a:gd name="csX5" fmla="*/ 556252 w 950778"/>
              <a:gd name="csY5" fmla="*/ 85002 h 171117"/>
              <a:gd name="csX6" fmla="*/ 654538 w 950778"/>
              <a:gd name="csY6" fmla="*/ 147554 h 171117"/>
              <a:gd name="csX7" fmla="*/ 814501 w 950778"/>
              <a:gd name="csY7" fmla="*/ 152554 h 171117"/>
              <a:gd name="csX8" fmla="*/ 950543 w 950778"/>
              <a:gd name="csY8" fmla="*/ 0 h 1711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50778" h="171117">
                <a:moveTo>
                  <a:pt x="2082" y="8697"/>
                </a:moveTo>
                <a:lnTo>
                  <a:pt x="397" y="19437"/>
                </a:lnTo>
                <a:cubicBezTo>
                  <a:pt x="-6497" y="89447"/>
                  <a:pt x="77917" y="122701"/>
                  <a:pt x="129619" y="151315"/>
                </a:cubicBezTo>
                <a:cubicBezTo>
                  <a:pt x="216698" y="193164"/>
                  <a:pt x="305536" y="151324"/>
                  <a:pt x="377198" y="98098"/>
                </a:cubicBezTo>
                <a:cubicBezTo>
                  <a:pt x="394123" y="84410"/>
                  <a:pt x="412021" y="76785"/>
                  <a:pt x="433619" y="77284"/>
                </a:cubicBezTo>
                <a:cubicBezTo>
                  <a:pt x="467489" y="79244"/>
                  <a:pt x="525492" y="71314"/>
                  <a:pt x="556252" y="85002"/>
                </a:cubicBezTo>
                <a:cubicBezTo>
                  <a:pt x="585994" y="103884"/>
                  <a:pt x="619465" y="133163"/>
                  <a:pt x="654538" y="147554"/>
                </a:cubicBezTo>
                <a:cubicBezTo>
                  <a:pt x="705490" y="175456"/>
                  <a:pt x="763234" y="180382"/>
                  <a:pt x="814501" y="152554"/>
                </a:cubicBezTo>
                <a:cubicBezTo>
                  <a:pt x="862371" y="129586"/>
                  <a:pt x="956095" y="56618"/>
                  <a:pt x="950543" y="0"/>
                </a:cubicBezTo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1" name="Freeform 1156">
            <a:extLst>
              <a:ext uri="{FF2B5EF4-FFF2-40B4-BE49-F238E27FC236}">
                <a16:creationId xmlns:a16="http://schemas.microsoft.com/office/drawing/2014/main" id="{B4DEC045-ED15-908B-63E1-993446AF22CD}"/>
              </a:ext>
            </a:extLst>
          </p:cNvPr>
          <p:cNvSpPr/>
          <p:nvPr/>
        </p:nvSpPr>
        <p:spPr>
          <a:xfrm>
            <a:off x="8528304" y="3581601"/>
            <a:ext cx="947933" cy="363083"/>
          </a:xfrm>
          <a:custGeom>
            <a:avLst/>
            <a:gdLst>
              <a:gd name="csX0" fmla="*/ 111074 w 947933"/>
              <a:gd name="csY0" fmla="*/ 147735 h 363083"/>
              <a:gd name="csX1" fmla="*/ 151662 w 947933"/>
              <a:gd name="csY1" fmla="*/ 91662 h 363083"/>
              <a:gd name="csX2" fmla="*/ 276099 w 947933"/>
              <a:gd name="csY2" fmla="*/ 5598 h 363083"/>
              <a:gd name="csX3" fmla="*/ 529906 w 947933"/>
              <a:gd name="csY3" fmla="*/ 8971 h 363083"/>
              <a:gd name="csX4" fmla="*/ 807922 w 947933"/>
              <a:gd name="csY4" fmla="*/ 104906 h 363083"/>
              <a:gd name="csX5" fmla="*/ 846464 w 947933"/>
              <a:gd name="csY5" fmla="*/ 152698 h 363083"/>
              <a:gd name="csX6" fmla="*/ 939392 w 947933"/>
              <a:gd name="csY6" fmla="*/ 256129 h 363083"/>
              <a:gd name="csX7" fmla="*/ 838580 w 947933"/>
              <a:gd name="csY7" fmla="*/ 336306 h 363083"/>
              <a:gd name="csX8" fmla="*/ 672093 w 947933"/>
              <a:gd name="csY8" fmla="*/ 348801 h 363083"/>
              <a:gd name="csX9" fmla="*/ 602105 w 947933"/>
              <a:gd name="csY9" fmla="*/ 314679 h 363083"/>
              <a:gd name="csX10" fmla="*/ 549941 w 947933"/>
              <a:gd name="csY10" fmla="*/ 277645 h 363083"/>
              <a:gd name="csX11" fmla="*/ 465305 w 947933"/>
              <a:gd name="csY11" fmla="*/ 272700 h 363083"/>
              <a:gd name="csX12" fmla="*/ 393022 w 947933"/>
              <a:gd name="csY12" fmla="*/ 280519 h 363083"/>
              <a:gd name="csX13" fmla="*/ 327107 w 947933"/>
              <a:gd name="csY13" fmla="*/ 318237 h 363083"/>
              <a:gd name="csX14" fmla="*/ 174593 w 947933"/>
              <a:gd name="csY14" fmla="*/ 354587 h 363083"/>
              <a:gd name="csX15" fmla="*/ 1980 w 947933"/>
              <a:gd name="csY15" fmla="*/ 222783 h 363083"/>
              <a:gd name="csX16" fmla="*/ 109843 w 947933"/>
              <a:gd name="csY16" fmla="*/ 148863 h 363083"/>
              <a:gd name="csX17" fmla="*/ 111084 w 947933"/>
              <a:gd name="csY17" fmla="*/ 147744 h 3630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947933" h="363083">
                <a:moveTo>
                  <a:pt x="111074" y="147735"/>
                </a:moveTo>
                <a:cubicBezTo>
                  <a:pt x="127352" y="133031"/>
                  <a:pt x="139678" y="110257"/>
                  <a:pt x="151662" y="91662"/>
                </a:cubicBezTo>
                <a:cubicBezTo>
                  <a:pt x="175741" y="48944"/>
                  <a:pt x="227100" y="17280"/>
                  <a:pt x="276099" y="5598"/>
                </a:cubicBezTo>
                <a:cubicBezTo>
                  <a:pt x="365353" y="-14606"/>
                  <a:pt x="442262" y="27825"/>
                  <a:pt x="529906" y="8971"/>
                </a:cubicBezTo>
                <a:cubicBezTo>
                  <a:pt x="648245" y="-6621"/>
                  <a:pt x="737259" y="-3127"/>
                  <a:pt x="807922" y="104906"/>
                </a:cubicBezTo>
                <a:cubicBezTo>
                  <a:pt x="820072" y="122476"/>
                  <a:pt x="829853" y="139389"/>
                  <a:pt x="846464" y="152698"/>
                </a:cubicBezTo>
                <a:cubicBezTo>
                  <a:pt x="878807" y="183678"/>
                  <a:pt x="977268" y="192292"/>
                  <a:pt x="939392" y="256129"/>
                </a:cubicBezTo>
                <a:cubicBezTo>
                  <a:pt x="919561" y="288847"/>
                  <a:pt x="875281" y="314050"/>
                  <a:pt x="838580" y="336306"/>
                </a:cubicBezTo>
                <a:cubicBezTo>
                  <a:pt x="785786" y="368903"/>
                  <a:pt x="734029" y="370077"/>
                  <a:pt x="672093" y="348801"/>
                </a:cubicBezTo>
                <a:cubicBezTo>
                  <a:pt x="645636" y="339873"/>
                  <a:pt x="620484" y="326925"/>
                  <a:pt x="602105" y="314679"/>
                </a:cubicBezTo>
                <a:cubicBezTo>
                  <a:pt x="581663" y="302812"/>
                  <a:pt x="570337" y="286518"/>
                  <a:pt x="549941" y="277645"/>
                </a:cubicBezTo>
                <a:cubicBezTo>
                  <a:pt x="527861" y="269992"/>
                  <a:pt x="497582" y="274429"/>
                  <a:pt x="465305" y="272700"/>
                </a:cubicBezTo>
                <a:cubicBezTo>
                  <a:pt x="441124" y="271148"/>
                  <a:pt x="414288" y="270334"/>
                  <a:pt x="393022" y="280519"/>
                </a:cubicBezTo>
                <a:cubicBezTo>
                  <a:pt x="368953" y="290908"/>
                  <a:pt x="350001" y="306287"/>
                  <a:pt x="327107" y="318237"/>
                </a:cubicBezTo>
                <a:cubicBezTo>
                  <a:pt x="281207" y="344541"/>
                  <a:pt x="227146" y="364264"/>
                  <a:pt x="174593" y="354587"/>
                </a:cubicBezTo>
                <a:cubicBezTo>
                  <a:pt x="119773" y="344596"/>
                  <a:pt x="-18092" y="293486"/>
                  <a:pt x="1980" y="222783"/>
                </a:cubicBezTo>
                <a:cubicBezTo>
                  <a:pt x="15879" y="179898"/>
                  <a:pt x="78852" y="176987"/>
                  <a:pt x="109843" y="148863"/>
                </a:cubicBezTo>
                <a:lnTo>
                  <a:pt x="111084" y="147744"/>
                </a:ln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2" name="Freeform 1157">
            <a:extLst>
              <a:ext uri="{FF2B5EF4-FFF2-40B4-BE49-F238E27FC236}">
                <a16:creationId xmlns:a16="http://schemas.microsoft.com/office/drawing/2014/main" id="{743205DD-0187-88EA-ABC8-414C026BC348}"/>
              </a:ext>
            </a:extLst>
          </p:cNvPr>
          <p:cNvSpPr/>
          <p:nvPr/>
        </p:nvSpPr>
        <p:spPr>
          <a:xfrm>
            <a:off x="8916356" y="3625997"/>
            <a:ext cx="172992" cy="109787"/>
          </a:xfrm>
          <a:custGeom>
            <a:avLst/>
            <a:gdLst>
              <a:gd name="csX0" fmla="*/ 48658 w 172992"/>
              <a:gd name="csY0" fmla="*/ 6009 h 109787"/>
              <a:gd name="csX1" fmla="*/ 12095 w 172992"/>
              <a:gd name="csY1" fmla="*/ 74051 h 109787"/>
              <a:gd name="csX2" fmla="*/ 68266 w 172992"/>
              <a:gd name="csY2" fmla="*/ 96842 h 109787"/>
              <a:gd name="csX3" fmla="*/ 85405 w 172992"/>
              <a:gd name="csY3" fmla="*/ 109550 h 109787"/>
              <a:gd name="csX4" fmla="*/ 107883 w 172992"/>
              <a:gd name="csY4" fmla="*/ 98700 h 109787"/>
              <a:gd name="csX5" fmla="*/ 146101 w 172992"/>
              <a:gd name="csY5" fmla="*/ 85234 h 109787"/>
              <a:gd name="csX6" fmla="*/ 172938 w 172992"/>
              <a:gd name="csY6" fmla="*/ 51786 h 109787"/>
              <a:gd name="csX7" fmla="*/ 110427 w 172992"/>
              <a:gd name="csY7" fmla="*/ 1397 h 109787"/>
              <a:gd name="csX8" fmla="*/ 50194 w 172992"/>
              <a:gd name="csY8" fmla="*/ 5574 h 109787"/>
              <a:gd name="csX9" fmla="*/ 48658 w 172992"/>
              <a:gd name="csY9" fmla="*/ 6009 h 109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2992" h="109787">
                <a:moveTo>
                  <a:pt x="48658" y="6009"/>
                </a:moveTo>
                <a:cubicBezTo>
                  <a:pt x="19628" y="11499"/>
                  <a:pt x="-20367" y="48311"/>
                  <a:pt x="12095" y="74051"/>
                </a:cubicBezTo>
                <a:cubicBezTo>
                  <a:pt x="29122" y="84042"/>
                  <a:pt x="51952" y="85659"/>
                  <a:pt x="68266" y="96842"/>
                </a:cubicBezTo>
                <a:cubicBezTo>
                  <a:pt x="73662" y="100428"/>
                  <a:pt x="79714" y="107887"/>
                  <a:pt x="85405" y="109550"/>
                </a:cubicBezTo>
                <a:cubicBezTo>
                  <a:pt x="94020" y="111399"/>
                  <a:pt x="100183" y="101944"/>
                  <a:pt x="107883" y="98700"/>
                </a:cubicBezTo>
                <a:cubicBezTo>
                  <a:pt x="119487" y="93718"/>
                  <a:pt x="131980" y="92831"/>
                  <a:pt x="146101" y="85234"/>
                </a:cubicBezTo>
                <a:cubicBezTo>
                  <a:pt x="159954" y="78607"/>
                  <a:pt x="171105" y="68145"/>
                  <a:pt x="172938" y="51786"/>
                </a:cubicBezTo>
                <a:cubicBezTo>
                  <a:pt x="174668" y="20741"/>
                  <a:pt x="134969" y="5972"/>
                  <a:pt x="110427" y="1397"/>
                </a:cubicBezTo>
                <a:cubicBezTo>
                  <a:pt x="90800" y="-1588"/>
                  <a:pt x="68757" y="399"/>
                  <a:pt x="50194" y="5574"/>
                </a:cubicBezTo>
                <a:lnTo>
                  <a:pt x="48658" y="6009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3" name="Freeform 1158">
            <a:extLst>
              <a:ext uri="{FF2B5EF4-FFF2-40B4-BE49-F238E27FC236}">
                <a16:creationId xmlns:a16="http://schemas.microsoft.com/office/drawing/2014/main" id="{73C335D2-583F-BC69-3D4F-33BC6CC9C597}"/>
              </a:ext>
            </a:extLst>
          </p:cNvPr>
          <p:cNvSpPr/>
          <p:nvPr/>
        </p:nvSpPr>
        <p:spPr>
          <a:xfrm>
            <a:off x="8715975" y="3595068"/>
            <a:ext cx="173188" cy="111635"/>
          </a:xfrm>
          <a:custGeom>
            <a:avLst/>
            <a:gdLst>
              <a:gd name="csX0" fmla="*/ 89428 w 173188"/>
              <a:gd name="csY0" fmla="*/ 3915 h 111635"/>
              <a:gd name="csX1" fmla="*/ 2117 w 173188"/>
              <a:gd name="csY1" fmla="*/ 65367 h 111635"/>
              <a:gd name="csX2" fmla="*/ 76824 w 173188"/>
              <a:gd name="csY2" fmla="*/ 103806 h 111635"/>
              <a:gd name="csX3" fmla="*/ 151337 w 173188"/>
              <a:gd name="csY3" fmla="*/ 46901 h 111635"/>
              <a:gd name="csX4" fmla="*/ 172824 w 173188"/>
              <a:gd name="csY4" fmla="*/ 16383 h 111635"/>
              <a:gd name="csX5" fmla="*/ 90955 w 173188"/>
              <a:gd name="csY5" fmla="*/ 3554 h 111635"/>
              <a:gd name="csX6" fmla="*/ 89428 w 173188"/>
              <a:gd name="csY6" fmla="*/ 3906 h 111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73188" h="111635">
                <a:moveTo>
                  <a:pt x="89428" y="3915"/>
                </a:moveTo>
                <a:cubicBezTo>
                  <a:pt x="55207" y="13018"/>
                  <a:pt x="17599" y="32205"/>
                  <a:pt x="2117" y="65367"/>
                </a:cubicBezTo>
                <a:cubicBezTo>
                  <a:pt x="-11560" y="111320"/>
                  <a:pt x="44260" y="120691"/>
                  <a:pt x="76824" y="103806"/>
                </a:cubicBezTo>
                <a:cubicBezTo>
                  <a:pt x="106353" y="92465"/>
                  <a:pt x="125620" y="63786"/>
                  <a:pt x="151337" y="46901"/>
                </a:cubicBezTo>
                <a:cubicBezTo>
                  <a:pt x="161451" y="39793"/>
                  <a:pt x="175647" y="30366"/>
                  <a:pt x="172824" y="16383"/>
                </a:cubicBezTo>
                <a:cubicBezTo>
                  <a:pt x="164662" y="-6954"/>
                  <a:pt x="111480" y="588"/>
                  <a:pt x="90955" y="3554"/>
                </a:cubicBezTo>
                <a:lnTo>
                  <a:pt x="89428" y="3906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4" name="Freeform 1159">
            <a:extLst>
              <a:ext uri="{FF2B5EF4-FFF2-40B4-BE49-F238E27FC236}">
                <a16:creationId xmlns:a16="http://schemas.microsoft.com/office/drawing/2014/main" id="{D374F083-B457-5D86-FB50-7BF1551A3433}"/>
              </a:ext>
            </a:extLst>
          </p:cNvPr>
          <p:cNvSpPr/>
          <p:nvPr/>
        </p:nvSpPr>
        <p:spPr>
          <a:xfrm>
            <a:off x="9118447" y="3595741"/>
            <a:ext cx="163960" cy="112569"/>
          </a:xfrm>
          <a:custGeom>
            <a:avLst/>
            <a:gdLst>
              <a:gd name="csX0" fmla="*/ 2403 w 163960"/>
              <a:gd name="csY0" fmla="*/ 12743 h 112569"/>
              <a:gd name="csX1" fmla="*/ 49543 w 163960"/>
              <a:gd name="csY1" fmla="*/ 146 h 112569"/>
              <a:gd name="csX2" fmla="*/ 163097 w 163960"/>
              <a:gd name="csY2" fmla="*/ 67873 h 112569"/>
              <a:gd name="csX3" fmla="*/ 100624 w 163960"/>
              <a:gd name="csY3" fmla="*/ 109325 h 112569"/>
              <a:gd name="csX4" fmla="*/ 1783 w 163960"/>
              <a:gd name="csY4" fmla="*/ 13714 h 112569"/>
              <a:gd name="csX5" fmla="*/ 2403 w 163960"/>
              <a:gd name="csY5" fmla="*/ 12743 h 1125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63960" h="112569">
                <a:moveTo>
                  <a:pt x="2403" y="12743"/>
                </a:moveTo>
                <a:cubicBezTo>
                  <a:pt x="13471" y="-751"/>
                  <a:pt x="33163" y="-261"/>
                  <a:pt x="49543" y="146"/>
                </a:cubicBezTo>
                <a:cubicBezTo>
                  <a:pt x="94248" y="2965"/>
                  <a:pt x="147301" y="24046"/>
                  <a:pt x="163097" y="67873"/>
                </a:cubicBezTo>
                <a:cubicBezTo>
                  <a:pt x="170436" y="99464"/>
                  <a:pt x="129358" y="121072"/>
                  <a:pt x="100624" y="109325"/>
                </a:cubicBezTo>
                <a:cubicBezTo>
                  <a:pt x="70595" y="100000"/>
                  <a:pt x="-13227" y="49333"/>
                  <a:pt x="1783" y="13714"/>
                </a:cubicBezTo>
                <a:lnTo>
                  <a:pt x="2403" y="12743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5" name="Freeform 1160">
            <a:extLst>
              <a:ext uri="{FF2B5EF4-FFF2-40B4-BE49-F238E27FC236}">
                <a16:creationId xmlns:a16="http://schemas.microsoft.com/office/drawing/2014/main" id="{5015B584-826B-187D-70C3-FEA76C14792E}"/>
              </a:ext>
            </a:extLst>
          </p:cNvPr>
          <p:cNvSpPr/>
          <p:nvPr/>
        </p:nvSpPr>
        <p:spPr>
          <a:xfrm>
            <a:off x="8569757" y="3226860"/>
            <a:ext cx="863659" cy="157249"/>
          </a:xfrm>
          <a:custGeom>
            <a:avLst/>
            <a:gdLst>
              <a:gd name="csX0" fmla="*/ 4381 w 863659"/>
              <a:gd name="csY0" fmla="*/ 2264 h 157249"/>
              <a:gd name="csX1" fmla="*/ 698 w 863659"/>
              <a:gd name="csY1" fmla="*/ 10305 h 157249"/>
              <a:gd name="csX2" fmla="*/ 45404 w 863659"/>
              <a:gd name="csY2" fmla="*/ 86748 h 157249"/>
              <a:gd name="csX3" fmla="*/ 166112 w 863659"/>
              <a:gd name="csY3" fmla="*/ 137858 h 157249"/>
              <a:gd name="csX4" fmla="*/ 363729 w 863659"/>
              <a:gd name="csY4" fmla="*/ 126056 h 157249"/>
              <a:gd name="csX5" fmla="*/ 430672 w 863659"/>
              <a:gd name="csY5" fmla="*/ 95223 h 157249"/>
              <a:gd name="csX6" fmla="*/ 674152 w 863659"/>
              <a:gd name="csY6" fmla="*/ 142535 h 157249"/>
              <a:gd name="csX7" fmla="*/ 803086 w 863659"/>
              <a:gd name="csY7" fmla="*/ 88116 h 157249"/>
              <a:gd name="csX8" fmla="*/ 862478 w 863659"/>
              <a:gd name="csY8" fmla="*/ 9316 h 157249"/>
              <a:gd name="csX9" fmla="*/ 856389 w 863659"/>
              <a:gd name="csY9" fmla="*/ 0 h 157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3659" h="157249">
                <a:moveTo>
                  <a:pt x="4381" y="2264"/>
                </a:moveTo>
                <a:lnTo>
                  <a:pt x="698" y="10305"/>
                </a:lnTo>
                <a:cubicBezTo>
                  <a:pt x="-3697" y="44261"/>
                  <a:pt x="12830" y="70611"/>
                  <a:pt x="45404" y="86748"/>
                </a:cubicBezTo>
                <a:cubicBezTo>
                  <a:pt x="79255" y="104993"/>
                  <a:pt x="127181" y="123754"/>
                  <a:pt x="166112" y="137858"/>
                </a:cubicBezTo>
                <a:cubicBezTo>
                  <a:pt x="231694" y="164920"/>
                  <a:pt x="303977" y="166010"/>
                  <a:pt x="363729" y="126056"/>
                </a:cubicBezTo>
                <a:cubicBezTo>
                  <a:pt x="384338" y="113412"/>
                  <a:pt x="406529" y="95926"/>
                  <a:pt x="430672" y="95223"/>
                </a:cubicBezTo>
                <a:cubicBezTo>
                  <a:pt x="532243" y="105695"/>
                  <a:pt x="477960" y="189717"/>
                  <a:pt x="674152" y="142535"/>
                </a:cubicBezTo>
                <a:cubicBezTo>
                  <a:pt x="718552" y="131139"/>
                  <a:pt x="763100" y="109549"/>
                  <a:pt x="803086" y="88116"/>
                </a:cubicBezTo>
                <a:cubicBezTo>
                  <a:pt x="838992" y="66794"/>
                  <a:pt x="870187" y="57469"/>
                  <a:pt x="862478" y="9316"/>
                </a:cubicBezTo>
                <a:cubicBezTo>
                  <a:pt x="861423" y="2837"/>
                  <a:pt x="861257" y="342"/>
                  <a:pt x="856389" y="0"/>
                </a:cubicBezTo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6" name="Freeform 1161">
            <a:extLst>
              <a:ext uri="{FF2B5EF4-FFF2-40B4-BE49-F238E27FC236}">
                <a16:creationId xmlns:a16="http://schemas.microsoft.com/office/drawing/2014/main" id="{785759E4-BA2C-4D88-FAC5-5B02443E2E68}"/>
              </a:ext>
            </a:extLst>
          </p:cNvPr>
          <p:cNvSpPr/>
          <p:nvPr/>
        </p:nvSpPr>
        <p:spPr>
          <a:xfrm>
            <a:off x="8574044" y="3056403"/>
            <a:ext cx="856589" cy="288230"/>
          </a:xfrm>
          <a:custGeom>
            <a:avLst/>
            <a:gdLst>
              <a:gd name="csX0" fmla="*/ 20157 w 856589"/>
              <a:gd name="csY0" fmla="*/ 108071 h 288230"/>
              <a:gd name="csX1" fmla="*/ 32344 w 856589"/>
              <a:gd name="csY1" fmla="*/ 83801 h 288230"/>
              <a:gd name="csX2" fmla="*/ 189957 w 856589"/>
              <a:gd name="csY2" fmla="*/ 63107 h 288230"/>
              <a:gd name="csX3" fmla="*/ 292120 w 856589"/>
              <a:gd name="csY3" fmla="*/ 5130 h 288230"/>
              <a:gd name="csX4" fmla="*/ 440793 w 856589"/>
              <a:gd name="csY4" fmla="*/ 12654 h 288230"/>
              <a:gd name="csX5" fmla="*/ 571560 w 856589"/>
              <a:gd name="csY5" fmla="*/ 2801 h 288230"/>
              <a:gd name="csX6" fmla="*/ 662008 w 856589"/>
              <a:gd name="csY6" fmla="*/ 63107 h 288230"/>
              <a:gd name="csX7" fmla="*/ 837083 w 856589"/>
              <a:gd name="csY7" fmla="*/ 84605 h 288230"/>
              <a:gd name="csX8" fmla="*/ 845735 w 856589"/>
              <a:gd name="csY8" fmla="*/ 130715 h 288230"/>
              <a:gd name="csX9" fmla="*/ 850649 w 856589"/>
              <a:gd name="csY9" fmla="*/ 154791 h 288230"/>
              <a:gd name="csX10" fmla="*/ 806610 w 856589"/>
              <a:gd name="csY10" fmla="*/ 221308 h 288230"/>
              <a:gd name="csX11" fmla="*/ 574586 w 856589"/>
              <a:gd name="csY11" fmla="*/ 285856 h 288230"/>
              <a:gd name="csX12" fmla="*/ 384918 w 856589"/>
              <a:gd name="csY12" fmla="*/ 242001 h 288230"/>
              <a:gd name="csX13" fmla="*/ 249108 w 856589"/>
              <a:gd name="csY13" fmla="*/ 288148 h 288230"/>
              <a:gd name="csX14" fmla="*/ 233839 w 856589"/>
              <a:gd name="csY14" fmla="*/ 288028 h 288230"/>
              <a:gd name="csX15" fmla="*/ 183858 w 856589"/>
              <a:gd name="csY15" fmla="*/ 276226 h 288230"/>
              <a:gd name="csX16" fmla="*/ 85 w 856589"/>
              <a:gd name="csY16" fmla="*/ 172712 h 288230"/>
              <a:gd name="csX17" fmla="*/ 16631 w 856589"/>
              <a:gd name="csY17" fmla="*/ 138783 h 288230"/>
              <a:gd name="csX18" fmla="*/ 20147 w 856589"/>
              <a:gd name="csY18" fmla="*/ 108062 h 2882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856589" h="288230">
                <a:moveTo>
                  <a:pt x="20157" y="108071"/>
                </a:moveTo>
                <a:cubicBezTo>
                  <a:pt x="19694" y="98441"/>
                  <a:pt x="24256" y="89060"/>
                  <a:pt x="32344" y="83801"/>
                </a:cubicBezTo>
                <a:cubicBezTo>
                  <a:pt x="75282" y="55945"/>
                  <a:pt x="140828" y="77618"/>
                  <a:pt x="189957" y="63107"/>
                </a:cubicBezTo>
                <a:cubicBezTo>
                  <a:pt x="228499" y="50935"/>
                  <a:pt x="252458" y="14816"/>
                  <a:pt x="292120" y="5130"/>
                </a:cubicBezTo>
                <a:cubicBezTo>
                  <a:pt x="340934" y="-8428"/>
                  <a:pt x="390794" y="16702"/>
                  <a:pt x="440793" y="12654"/>
                </a:cubicBezTo>
                <a:cubicBezTo>
                  <a:pt x="480502" y="12727"/>
                  <a:pt x="530279" y="-7180"/>
                  <a:pt x="571560" y="2801"/>
                </a:cubicBezTo>
                <a:cubicBezTo>
                  <a:pt x="609039" y="11840"/>
                  <a:pt x="625122" y="45935"/>
                  <a:pt x="662008" y="63107"/>
                </a:cubicBezTo>
                <a:cubicBezTo>
                  <a:pt x="714191" y="92405"/>
                  <a:pt x="786695" y="47377"/>
                  <a:pt x="837083" y="84605"/>
                </a:cubicBezTo>
                <a:cubicBezTo>
                  <a:pt x="858737" y="94263"/>
                  <a:pt x="853036" y="112184"/>
                  <a:pt x="845735" y="130715"/>
                </a:cubicBezTo>
                <a:cubicBezTo>
                  <a:pt x="842478" y="138987"/>
                  <a:pt x="844736" y="148146"/>
                  <a:pt x="850649" y="154791"/>
                </a:cubicBezTo>
                <a:cubicBezTo>
                  <a:pt x="860393" y="165734"/>
                  <a:pt x="865233" y="187749"/>
                  <a:pt x="806610" y="221308"/>
                </a:cubicBezTo>
                <a:cubicBezTo>
                  <a:pt x="745617" y="251872"/>
                  <a:pt x="660870" y="291836"/>
                  <a:pt x="574586" y="285856"/>
                </a:cubicBezTo>
                <a:cubicBezTo>
                  <a:pt x="494401" y="280301"/>
                  <a:pt x="461985" y="203295"/>
                  <a:pt x="384918" y="242001"/>
                </a:cubicBezTo>
                <a:cubicBezTo>
                  <a:pt x="340333" y="269081"/>
                  <a:pt x="296627" y="286679"/>
                  <a:pt x="249108" y="288148"/>
                </a:cubicBezTo>
                <a:cubicBezTo>
                  <a:pt x="241418" y="288389"/>
                  <a:pt x="233839" y="288028"/>
                  <a:pt x="233839" y="288028"/>
                </a:cubicBezTo>
                <a:cubicBezTo>
                  <a:pt x="209649" y="286577"/>
                  <a:pt x="192002" y="279553"/>
                  <a:pt x="183858" y="276226"/>
                </a:cubicBezTo>
                <a:cubicBezTo>
                  <a:pt x="23821" y="210984"/>
                  <a:pt x="-1710" y="191049"/>
                  <a:pt x="85" y="172712"/>
                </a:cubicBezTo>
                <a:cubicBezTo>
                  <a:pt x="1112" y="162166"/>
                  <a:pt x="10412" y="160096"/>
                  <a:pt x="16631" y="138783"/>
                </a:cubicBezTo>
                <a:cubicBezTo>
                  <a:pt x="19935" y="127480"/>
                  <a:pt x="20573" y="116898"/>
                  <a:pt x="20147" y="108062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7" name="Freeform 1162">
            <a:extLst>
              <a:ext uri="{FF2B5EF4-FFF2-40B4-BE49-F238E27FC236}">
                <a16:creationId xmlns:a16="http://schemas.microsoft.com/office/drawing/2014/main" id="{1D8F499E-8EF0-B556-E9C5-5E798708C10C}"/>
              </a:ext>
            </a:extLst>
          </p:cNvPr>
          <p:cNvSpPr/>
          <p:nvPr/>
        </p:nvSpPr>
        <p:spPr>
          <a:xfrm>
            <a:off x="8916038" y="3084653"/>
            <a:ext cx="167249" cy="101660"/>
          </a:xfrm>
          <a:custGeom>
            <a:avLst/>
            <a:gdLst>
              <a:gd name="csX0" fmla="*/ 3076 w 167249"/>
              <a:gd name="csY0" fmla="*/ 20874 h 101660"/>
              <a:gd name="csX1" fmla="*/ 23898 w 167249"/>
              <a:gd name="csY1" fmla="*/ 55431 h 101660"/>
              <a:gd name="csX2" fmla="*/ 59932 w 167249"/>
              <a:gd name="csY2" fmla="*/ 79840 h 101660"/>
              <a:gd name="csX3" fmla="*/ 70075 w 167249"/>
              <a:gd name="csY3" fmla="*/ 91291 h 101660"/>
              <a:gd name="csX4" fmla="*/ 85732 w 167249"/>
              <a:gd name="csY4" fmla="*/ 101134 h 101660"/>
              <a:gd name="csX5" fmla="*/ 117473 w 167249"/>
              <a:gd name="csY5" fmla="*/ 70468 h 101660"/>
              <a:gd name="csX6" fmla="*/ 162725 w 167249"/>
              <a:gd name="csY6" fmla="*/ 40652 h 101660"/>
              <a:gd name="csX7" fmla="*/ 3955 w 167249"/>
              <a:gd name="csY7" fmla="*/ 19626 h 101660"/>
              <a:gd name="csX8" fmla="*/ 3086 w 167249"/>
              <a:gd name="csY8" fmla="*/ 20874 h 101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7249" h="101660">
                <a:moveTo>
                  <a:pt x="3076" y="20874"/>
                </a:moveTo>
                <a:cubicBezTo>
                  <a:pt x="-6816" y="37085"/>
                  <a:pt x="9036" y="49349"/>
                  <a:pt x="23898" y="55431"/>
                </a:cubicBezTo>
                <a:cubicBezTo>
                  <a:pt x="35844" y="61605"/>
                  <a:pt x="48476" y="69553"/>
                  <a:pt x="59932" y="79840"/>
                </a:cubicBezTo>
                <a:cubicBezTo>
                  <a:pt x="63495" y="83324"/>
                  <a:pt x="67030" y="87400"/>
                  <a:pt x="70075" y="91291"/>
                </a:cubicBezTo>
                <a:cubicBezTo>
                  <a:pt x="74220" y="96189"/>
                  <a:pt x="79403" y="103722"/>
                  <a:pt x="85732" y="101134"/>
                </a:cubicBezTo>
                <a:cubicBezTo>
                  <a:pt x="94487" y="95653"/>
                  <a:pt x="105175" y="76476"/>
                  <a:pt x="117473" y="70468"/>
                </a:cubicBezTo>
                <a:cubicBezTo>
                  <a:pt x="131817" y="59636"/>
                  <a:pt x="149880" y="54839"/>
                  <a:pt x="162725" y="40652"/>
                </a:cubicBezTo>
                <a:cubicBezTo>
                  <a:pt x="197705" y="-13563"/>
                  <a:pt x="18845" y="-5957"/>
                  <a:pt x="3955" y="19626"/>
                </a:cubicBezTo>
                <a:lnTo>
                  <a:pt x="3086" y="20874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158" name="Freeform 1163">
            <a:extLst>
              <a:ext uri="{FF2B5EF4-FFF2-40B4-BE49-F238E27FC236}">
                <a16:creationId xmlns:a16="http://schemas.microsoft.com/office/drawing/2014/main" id="{6C647133-86FC-6CEE-4567-12FA84EB0B19}"/>
              </a:ext>
            </a:extLst>
          </p:cNvPr>
          <p:cNvSpPr/>
          <p:nvPr/>
        </p:nvSpPr>
        <p:spPr>
          <a:xfrm>
            <a:off x="8607569" y="3135438"/>
            <a:ext cx="127600" cy="68077"/>
          </a:xfrm>
          <a:custGeom>
            <a:avLst/>
            <a:gdLst>
              <a:gd name="csX0" fmla="*/ 33067 w 127600"/>
              <a:gd name="csY0" fmla="*/ 8675 h 68077"/>
              <a:gd name="csX1" fmla="*/ 864 w 127600"/>
              <a:gd name="csY1" fmla="*/ 32178 h 68077"/>
              <a:gd name="csX2" fmla="*/ 40248 w 127600"/>
              <a:gd name="csY2" fmla="*/ 64767 h 68077"/>
              <a:gd name="csX3" fmla="*/ 116075 w 127600"/>
              <a:gd name="csY3" fmla="*/ 47668 h 68077"/>
              <a:gd name="csX4" fmla="*/ 120998 w 127600"/>
              <a:gd name="csY4" fmla="*/ 8897 h 68077"/>
              <a:gd name="csX5" fmla="*/ 34816 w 127600"/>
              <a:gd name="csY5" fmla="*/ 8259 h 68077"/>
              <a:gd name="csX6" fmla="*/ 33058 w 127600"/>
              <a:gd name="csY6" fmla="*/ 8675 h 680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7600" h="68077">
                <a:moveTo>
                  <a:pt x="33067" y="8675"/>
                </a:moveTo>
                <a:cubicBezTo>
                  <a:pt x="19797" y="11808"/>
                  <a:pt x="5065" y="18269"/>
                  <a:pt x="864" y="32178"/>
                </a:cubicBezTo>
                <a:cubicBezTo>
                  <a:pt x="-5383" y="52789"/>
                  <a:pt x="23749" y="61273"/>
                  <a:pt x="40248" y="64767"/>
                </a:cubicBezTo>
                <a:cubicBezTo>
                  <a:pt x="67779" y="71634"/>
                  <a:pt x="95614" y="68685"/>
                  <a:pt x="116075" y="47668"/>
                </a:cubicBezTo>
                <a:cubicBezTo>
                  <a:pt x="126522" y="37798"/>
                  <a:pt x="133296" y="19368"/>
                  <a:pt x="120998" y="8897"/>
                </a:cubicBezTo>
                <a:cubicBezTo>
                  <a:pt x="97086" y="-8821"/>
                  <a:pt x="63179" y="4812"/>
                  <a:pt x="34816" y="8259"/>
                </a:cubicBezTo>
                <a:lnTo>
                  <a:pt x="33058" y="8675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59" name="Freeform 1164">
            <a:extLst>
              <a:ext uri="{FF2B5EF4-FFF2-40B4-BE49-F238E27FC236}">
                <a16:creationId xmlns:a16="http://schemas.microsoft.com/office/drawing/2014/main" id="{B4E17195-E1F9-488B-B203-11F05B32B6AC}"/>
              </a:ext>
            </a:extLst>
          </p:cNvPr>
          <p:cNvSpPr/>
          <p:nvPr/>
        </p:nvSpPr>
        <p:spPr>
          <a:xfrm>
            <a:off x="9282830" y="3140887"/>
            <a:ext cx="123802" cy="65915"/>
          </a:xfrm>
          <a:custGeom>
            <a:avLst/>
            <a:gdLst>
              <a:gd name="csX0" fmla="*/ 1277 w 123802"/>
              <a:gd name="csY0" fmla="*/ 16424 h 65915"/>
              <a:gd name="csX1" fmla="*/ 15806 w 123802"/>
              <a:gd name="csY1" fmla="*/ 47405 h 65915"/>
              <a:gd name="csX2" fmla="*/ 121874 w 123802"/>
              <a:gd name="csY2" fmla="*/ 44484 h 65915"/>
              <a:gd name="csX3" fmla="*/ 1767 w 123802"/>
              <a:gd name="csY3" fmla="*/ 15408 h 65915"/>
              <a:gd name="csX4" fmla="*/ 1277 w 123802"/>
              <a:gd name="csY4" fmla="*/ 16424 h 659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802" h="65915">
                <a:moveTo>
                  <a:pt x="1277" y="16424"/>
                </a:moveTo>
                <a:cubicBezTo>
                  <a:pt x="-3535" y="27672"/>
                  <a:pt x="6117" y="39817"/>
                  <a:pt x="15806" y="47405"/>
                </a:cubicBezTo>
                <a:cubicBezTo>
                  <a:pt x="42624" y="71934"/>
                  <a:pt x="105365" y="73200"/>
                  <a:pt x="121874" y="44484"/>
                </a:cubicBezTo>
                <a:cubicBezTo>
                  <a:pt x="140622" y="777"/>
                  <a:pt x="16851" y="-14251"/>
                  <a:pt x="1767" y="15408"/>
                </a:cubicBezTo>
                <a:lnTo>
                  <a:pt x="1277" y="16424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60" name="Freeform 1165">
            <a:extLst>
              <a:ext uri="{FF2B5EF4-FFF2-40B4-BE49-F238E27FC236}">
                <a16:creationId xmlns:a16="http://schemas.microsoft.com/office/drawing/2014/main" id="{56938AC8-0248-7802-D112-342DB7DF4910}"/>
              </a:ext>
            </a:extLst>
          </p:cNvPr>
          <p:cNvSpPr/>
          <p:nvPr/>
        </p:nvSpPr>
        <p:spPr>
          <a:xfrm>
            <a:off x="8312665" y="1903916"/>
            <a:ext cx="1422634" cy="879016"/>
          </a:xfrm>
          <a:custGeom>
            <a:avLst/>
            <a:gdLst>
              <a:gd name="csX0" fmla="*/ 133575 w 1422634"/>
              <a:gd name="csY0" fmla="*/ 221086 h 879016"/>
              <a:gd name="csX1" fmla="*/ 73980 w 1422634"/>
              <a:gd name="csY1" fmla="*/ 279405 h 879016"/>
              <a:gd name="csX2" fmla="*/ 38658 w 1422634"/>
              <a:gd name="csY2" fmla="*/ 361744 h 879016"/>
              <a:gd name="csX3" fmla="*/ 44960 w 1422634"/>
              <a:gd name="csY3" fmla="*/ 396227 h 879016"/>
              <a:gd name="csX4" fmla="*/ 30366 w 1422634"/>
              <a:gd name="csY4" fmla="*/ 432106 h 879016"/>
              <a:gd name="csX5" fmla="*/ 61247 w 1422634"/>
              <a:gd name="csY5" fmla="*/ 466571 h 879016"/>
              <a:gd name="csX6" fmla="*/ 131687 w 1422634"/>
              <a:gd name="csY6" fmla="*/ 486617 h 879016"/>
              <a:gd name="csX7" fmla="*/ 181261 w 1422634"/>
              <a:gd name="csY7" fmla="*/ 462837 h 879016"/>
              <a:gd name="csX8" fmla="*/ 200472 w 1422634"/>
              <a:gd name="csY8" fmla="*/ 492486 h 879016"/>
              <a:gd name="csX9" fmla="*/ 245575 w 1422634"/>
              <a:gd name="csY9" fmla="*/ 462254 h 879016"/>
              <a:gd name="csX10" fmla="*/ 259882 w 1422634"/>
              <a:gd name="csY10" fmla="*/ 466700 h 879016"/>
              <a:gd name="csX11" fmla="*/ 254422 w 1422634"/>
              <a:gd name="csY11" fmla="*/ 487255 h 879016"/>
              <a:gd name="csX12" fmla="*/ 258022 w 1422634"/>
              <a:gd name="csY12" fmla="*/ 551221 h 879016"/>
              <a:gd name="csX13" fmla="*/ 260891 w 1422634"/>
              <a:gd name="csY13" fmla="*/ 588393 h 879016"/>
              <a:gd name="csX14" fmla="*/ 246417 w 1422634"/>
              <a:gd name="csY14" fmla="*/ 588911 h 879016"/>
              <a:gd name="csX15" fmla="*/ 173959 w 1422634"/>
              <a:gd name="csY15" fmla="*/ 512625 h 879016"/>
              <a:gd name="csX16" fmla="*/ 97642 w 1422634"/>
              <a:gd name="csY16" fmla="*/ 500776 h 879016"/>
              <a:gd name="csX17" fmla="*/ 50031 w 1422634"/>
              <a:gd name="csY17" fmla="*/ 482523 h 879016"/>
              <a:gd name="csX18" fmla="*/ 46570 w 1422634"/>
              <a:gd name="csY18" fmla="*/ 563707 h 879016"/>
              <a:gd name="csX19" fmla="*/ 99780 w 1422634"/>
              <a:gd name="csY19" fmla="*/ 583624 h 879016"/>
              <a:gd name="csX20" fmla="*/ 121730 w 1422634"/>
              <a:gd name="csY20" fmla="*/ 630880 h 879016"/>
              <a:gd name="csX21" fmla="*/ 33059 w 1422634"/>
              <a:gd name="csY21" fmla="*/ 579040 h 879016"/>
              <a:gd name="csX22" fmla="*/ 828 w 1422634"/>
              <a:gd name="csY22" fmla="*/ 611287 h 879016"/>
              <a:gd name="csX23" fmla="*/ 19937 w 1422634"/>
              <a:gd name="csY23" fmla="*/ 643293 h 879016"/>
              <a:gd name="csX24" fmla="*/ 5566 w 1422634"/>
              <a:gd name="csY24" fmla="*/ 714200 h 879016"/>
              <a:gd name="csX25" fmla="*/ 87139 w 1422634"/>
              <a:gd name="csY25" fmla="*/ 803564 h 879016"/>
              <a:gd name="csX26" fmla="*/ 106517 w 1422634"/>
              <a:gd name="csY26" fmla="*/ 824849 h 879016"/>
              <a:gd name="csX27" fmla="*/ 199296 w 1422634"/>
              <a:gd name="csY27" fmla="*/ 867539 h 879016"/>
              <a:gd name="csX28" fmla="*/ 237793 w 1422634"/>
              <a:gd name="csY28" fmla="*/ 854822 h 879016"/>
              <a:gd name="csX29" fmla="*/ 266711 w 1422634"/>
              <a:gd name="csY29" fmla="*/ 869609 h 879016"/>
              <a:gd name="csX30" fmla="*/ 296555 w 1422634"/>
              <a:gd name="csY30" fmla="*/ 874526 h 879016"/>
              <a:gd name="csX31" fmla="*/ 401985 w 1422634"/>
              <a:gd name="csY31" fmla="*/ 834572 h 879016"/>
              <a:gd name="csX32" fmla="*/ 413552 w 1422634"/>
              <a:gd name="csY32" fmla="*/ 794525 h 879016"/>
              <a:gd name="csX33" fmla="*/ 475442 w 1422634"/>
              <a:gd name="csY33" fmla="*/ 779303 h 879016"/>
              <a:gd name="csX34" fmla="*/ 550880 w 1422634"/>
              <a:gd name="csY34" fmla="*/ 668700 h 879016"/>
              <a:gd name="csX35" fmla="*/ 613816 w 1422634"/>
              <a:gd name="csY35" fmla="*/ 657812 h 879016"/>
              <a:gd name="csX36" fmla="*/ 712019 w 1422634"/>
              <a:gd name="csY36" fmla="*/ 664615 h 879016"/>
              <a:gd name="csX37" fmla="*/ 737708 w 1422634"/>
              <a:gd name="csY37" fmla="*/ 661500 h 879016"/>
              <a:gd name="csX38" fmla="*/ 785846 w 1422634"/>
              <a:gd name="csY38" fmla="*/ 674938 h 879016"/>
              <a:gd name="csX39" fmla="*/ 812562 w 1422634"/>
              <a:gd name="csY39" fmla="*/ 675253 h 879016"/>
              <a:gd name="csX40" fmla="*/ 852632 w 1422634"/>
              <a:gd name="csY40" fmla="*/ 694893 h 879016"/>
              <a:gd name="csX41" fmla="*/ 882698 w 1422634"/>
              <a:gd name="csY41" fmla="*/ 713664 h 879016"/>
              <a:gd name="csX42" fmla="*/ 904296 w 1422634"/>
              <a:gd name="csY42" fmla="*/ 749293 h 879016"/>
              <a:gd name="csX43" fmla="*/ 936259 w 1422634"/>
              <a:gd name="csY43" fmla="*/ 782269 h 879016"/>
              <a:gd name="csX44" fmla="*/ 976986 w 1422634"/>
              <a:gd name="csY44" fmla="*/ 806309 h 879016"/>
              <a:gd name="csX45" fmla="*/ 1014233 w 1422634"/>
              <a:gd name="csY45" fmla="*/ 837834 h 879016"/>
              <a:gd name="csX46" fmla="*/ 1052951 w 1422634"/>
              <a:gd name="csY46" fmla="*/ 848435 h 879016"/>
              <a:gd name="csX47" fmla="*/ 1056829 w 1422634"/>
              <a:gd name="csY47" fmla="*/ 854452 h 879016"/>
              <a:gd name="csX48" fmla="*/ 1063723 w 1422634"/>
              <a:gd name="csY48" fmla="*/ 864110 h 879016"/>
              <a:gd name="csX49" fmla="*/ 1130295 w 1422634"/>
              <a:gd name="csY49" fmla="*/ 875312 h 879016"/>
              <a:gd name="csX50" fmla="*/ 1162453 w 1422634"/>
              <a:gd name="csY50" fmla="*/ 854387 h 879016"/>
              <a:gd name="csX51" fmla="*/ 1223899 w 1422634"/>
              <a:gd name="csY51" fmla="*/ 871254 h 879016"/>
              <a:gd name="csX52" fmla="*/ 1260350 w 1422634"/>
              <a:gd name="csY52" fmla="*/ 809627 h 879016"/>
              <a:gd name="csX53" fmla="*/ 1259091 w 1422634"/>
              <a:gd name="csY53" fmla="*/ 795024 h 879016"/>
              <a:gd name="csX54" fmla="*/ 1275304 w 1422634"/>
              <a:gd name="csY54" fmla="*/ 803443 h 879016"/>
              <a:gd name="csX55" fmla="*/ 1299892 w 1422634"/>
              <a:gd name="csY55" fmla="*/ 817048 h 879016"/>
              <a:gd name="csX56" fmla="*/ 1357599 w 1422634"/>
              <a:gd name="csY56" fmla="*/ 779894 h 879016"/>
              <a:gd name="csX57" fmla="*/ 1389812 w 1422634"/>
              <a:gd name="csY57" fmla="*/ 747176 h 879016"/>
              <a:gd name="csX58" fmla="*/ 1359977 w 1422634"/>
              <a:gd name="csY58" fmla="*/ 651981 h 879016"/>
              <a:gd name="csX59" fmla="*/ 1328144 w 1422634"/>
              <a:gd name="csY59" fmla="*/ 698026 h 879016"/>
              <a:gd name="csX60" fmla="*/ 1297865 w 1422634"/>
              <a:gd name="csY60" fmla="*/ 696334 h 879016"/>
              <a:gd name="csX61" fmla="*/ 1328024 w 1422634"/>
              <a:gd name="csY61" fmla="*/ 670973 h 879016"/>
              <a:gd name="csX62" fmla="*/ 1349215 w 1422634"/>
              <a:gd name="csY62" fmla="*/ 639439 h 879016"/>
              <a:gd name="csX63" fmla="*/ 1404470 w 1422634"/>
              <a:gd name="csY63" fmla="*/ 606333 h 879016"/>
              <a:gd name="csX64" fmla="*/ 1375098 w 1422634"/>
              <a:gd name="csY64" fmla="*/ 515416 h 879016"/>
              <a:gd name="csX65" fmla="*/ 1298300 w 1422634"/>
              <a:gd name="csY65" fmla="*/ 524566 h 879016"/>
              <a:gd name="csX66" fmla="*/ 1291184 w 1422634"/>
              <a:gd name="csY66" fmla="*/ 559363 h 879016"/>
              <a:gd name="csX67" fmla="*/ 1273398 w 1422634"/>
              <a:gd name="csY67" fmla="*/ 555204 h 879016"/>
              <a:gd name="csX68" fmla="*/ 1223778 w 1422634"/>
              <a:gd name="csY68" fmla="*/ 570029 h 879016"/>
              <a:gd name="csX69" fmla="*/ 1232403 w 1422634"/>
              <a:gd name="csY69" fmla="*/ 629448 h 879016"/>
              <a:gd name="csX70" fmla="*/ 1174178 w 1422634"/>
              <a:gd name="csY70" fmla="*/ 632914 h 879016"/>
              <a:gd name="csX71" fmla="*/ 1178397 w 1422634"/>
              <a:gd name="csY71" fmla="*/ 595861 h 879016"/>
              <a:gd name="csX72" fmla="*/ 1164914 w 1422634"/>
              <a:gd name="csY72" fmla="*/ 550639 h 879016"/>
              <a:gd name="csX73" fmla="*/ 1123688 w 1422634"/>
              <a:gd name="csY73" fmla="*/ 527810 h 879016"/>
              <a:gd name="csX74" fmla="*/ 1147656 w 1422634"/>
              <a:gd name="csY74" fmla="*/ 505111 h 879016"/>
              <a:gd name="csX75" fmla="*/ 1203846 w 1422634"/>
              <a:gd name="csY75" fmla="*/ 537293 h 879016"/>
              <a:gd name="csX76" fmla="*/ 1271186 w 1422634"/>
              <a:gd name="csY76" fmla="*/ 489122 h 879016"/>
              <a:gd name="csX77" fmla="*/ 1313828 w 1422634"/>
              <a:gd name="csY77" fmla="*/ 500102 h 879016"/>
              <a:gd name="csX78" fmla="*/ 1327654 w 1422634"/>
              <a:gd name="csY78" fmla="*/ 497939 h 879016"/>
              <a:gd name="csX79" fmla="*/ 1393236 w 1422634"/>
              <a:gd name="csY79" fmla="*/ 466635 h 879016"/>
              <a:gd name="csX80" fmla="*/ 1394967 w 1422634"/>
              <a:gd name="csY80" fmla="*/ 394388 h 879016"/>
              <a:gd name="csX81" fmla="*/ 1373988 w 1422634"/>
              <a:gd name="csY81" fmla="*/ 323148 h 879016"/>
              <a:gd name="csX82" fmla="*/ 1295071 w 1422634"/>
              <a:gd name="csY82" fmla="*/ 342104 h 879016"/>
              <a:gd name="csX83" fmla="*/ 1302344 w 1422634"/>
              <a:gd name="csY83" fmla="*/ 372696 h 879016"/>
              <a:gd name="csX84" fmla="*/ 1306897 w 1422634"/>
              <a:gd name="csY84" fmla="*/ 392780 h 879016"/>
              <a:gd name="csX85" fmla="*/ 1287168 w 1422634"/>
              <a:gd name="csY85" fmla="*/ 388002 h 879016"/>
              <a:gd name="csX86" fmla="*/ 1272186 w 1422634"/>
              <a:gd name="csY86" fmla="*/ 339507 h 879016"/>
              <a:gd name="csX87" fmla="*/ 1312903 w 1422634"/>
              <a:gd name="csY87" fmla="*/ 289775 h 879016"/>
              <a:gd name="csX88" fmla="*/ 1277747 w 1422634"/>
              <a:gd name="csY88" fmla="*/ 253009 h 879016"/>
              <a:gd name="csX89" fmla="*/ 1261331 w 1422634"/>
              <a:gd name="csY89" fmla="*/ 217222 h 879016"/>
              <a:gd name="csX90" fmla="*/ 1250180 w 1422634"/>
              <a:gd name="csY90" fmla="*/ 186852 h 879016"/>
              <a:gd name="csX91" fmla="*/ 1158511 w 1422634"/>
              <a:gd name="csY91" fmla="*/ 158839 h 879016"/>
              <a:gd name="csX92" fmla="*/ 1091688 w 1422634"/>
              <a:gd name="csY92" fmla="*/ 188507 h 879016"/>
              <a:gd name="csX93" fmla="*/ 1073532 w 1422634"/>
              <a:gd name="csY93" fmla="*/ 170715 h 879016"/>
              <a:gd name="csX94" fmla="*/ 1084720 w 1422634"/>
              <a:gd name="csY94" fmla="*/ 97608 h 879016"/>
              <a:gd name="csX95" fmla="*/ 998807 w 1422634"/>
              <a:gd name="csY95" fmla="*/ 36443 h 879016"/>
              <a:gd name="csX96" fmla="*/ 950372 w 1422634"/>
              <a:gd name="csY96" fmla="*/ 75492 h 879016"/>
              <a:gd name="csX97" fmla="*/ 966705 w 1422634"/>
              <a:gd name="csY97" fmla="*/ 149051 h 879016"/>
              <a:gd name="csX98" fmla="*/ 951852 w 1422634"/>
              <a:gd name="csY98" fmla="*/ 209135 h 879016"/>
              <a:gd name="csX99" fmla="*/ 938240 w 1422634"/>
              <a:gd name="csY99" fmla="*/ 203294 h 879016"/>
              <a:gd name="csX100" fmla="*/ 948290 w 1422634"/>
              <a:gd name="csY100" fmla="*/ 156075 h 879016"/>
              <a:gd name="csX101" fmla="*/ 933955 w 1422634"/>
              <a:gd name="csY101" fmla="*/ 102932 h 879016"/>
              <a:gd name="csX102" fmla="*/ 923730 w 1422634"/>
              <a:gd name="csY102" fmla="*/ 62247 h 879016"/>
              <a:gd name="csX103" fmla="*/ 871815 w 1422634"/>
              <a:gd name="csY103" fmla="*/ 31027 h 879016"/>
              <a:gd name="csX104" fmla="*/ 838224 w 1422634"/>
              <a:gd name="csY104" fmla="*/ 34798 h 879016"/>
              <a:gd name="csX105" fmla="*/ 814598 w 1422634"/>
              <a:gd name="csY105" fmla="*/ 12884 h 879016"/>
              <a:gd name="csX106" fmla="*/ 734256 w 1422634"/>
              <a:gd name="csY106" fmla="*/ 10324 h 879016"/>
              <a:gd name="csX107" fmla="*/ 714286 w 1422634"/>
              <a:gd name="csY107" fmla="*/ 87442 h 879016"/>
              <a:gd name="csX108" fmla="*/ 715905 w 1422634"/>
              <a:gd name="csY108" fmla="*/ 154171 h 879016"/>
              <a:gd name="csX109" fmla="*/ 731313 w 1422634"/>
              <a:gd name="csY109" fmla="*/ 179042 h 879016"/>
              <a:gd name="csX110" fmla="*/ 708002 w 1422634"/>
              <a:gd name="csY110" fmla="*/ 222158 h 879016"/>
              <a:gd name="csX111" fmla="*/ 768921 w 1422634"/>
              <a:gd name="csY111" fmla="*/ 273942 h 879016"/>
              <a:gd name="csX112" fmla="*/ 776713 w 1422634"/>
              <a:gd name="csY112" fmla="*/ 278037 h 879016"/>
              <a:gd name="csX113" fmla="*/ 701941 w 1422634"/>
              <a:gd name="csY113" fmla="*/ 290468 h 879016"/>
              <a:gd name="csX114" fmla="*/ 687015 w 1422634"/>
              <a:gd name="csY114" fmla="*/ 336217 h 879016"/>
              <a:gd name="csX115" fmla="*/ 678325 w 1422634"/>
              <a:gd name="csY115" fmla="*/ 301697 h 879016"/>
              <a:gd name="csX116" fmla="*/ 678732 w 1422634"/>
              <a:gd name="csY116" fmla="*/ 264626 h 879016"/>
              <a:gd name="csX117" fmla="*/ 611910 w 1422634"/>
              <a:gd name="csY117" fmla="*/ 219662 h 879016"/>
              <a:gd name="csX118" fmla="*/ 634934 w 1422634"/>
              <a:gd name="csY118" fmla="*/ 212786 h 879016"/>
              <a:gd name="csX119" fmla="*/ 691271 w 1422634"/>
              <a:gd name="csY119" fmla="*/ 67996 h 879016"/>
              <a:gd name="csX120" fmla="*/ 681000 w 1422634"/>
              <a:gd name="csY120" fmla="*/ 25195 h 879016"/>
              <a:gd name="csX121" fmla="*/ 590811 w 1422634"/>
              <a:gd name="csY121" fmla="*/ 23809 h 879016"/>
              <a:gd name="csX122" fmla="*/ 539313 w 1422634"/>
              <a:gd name="csY122" fmla="*/ 42321 h 879016"/>
              <a:gd name="csX123" fmla="*/ 463894 w 1422634"/>
              <a:gd name="csY123" fmla="*/ 34280 h 879016"/>
              <a:gd name="csX124" fmla="*/ 418790 w 1422634"/>
              <a:gd name="csY124" fmla="*/ 43652 h 879016"/>
              <a:gd name="csX125" fmla="*/ 427026 w 1422634"/>
              <a:gd name="csY125" fmla="*/ 75261 h 879016"/>
              <a:gd name="csX126" fmla="*/ 493719 w 1422634"/>
              <a:gd name="csY126" fmla="*/ 127914 h 879016"/>
              <a:gd name="csX127" fmla="*/ 489999 w 1422634"/>
              <a:gd name="csY127" fmla="*/ 147378 h 879016"/>
              <a:gd name="csX128" fmla="*/ 463061 w 1422634"/>
              <a:gd name="csY128" fmla="*/ 145095 h 879016"/>
              <a:gd name="csX129" fmla="*/ 369485 w 1422634"/>
              <a:gd name="csY129" fmla="*/ 57885 h 879016"/>
              <a:gd name="csX130" fmla="*/ 292141 w 1422634"/>
              <a:gd name="csY130" fmla="*/ 90594 h 879016"/>
              <a:gd name="csX131" fmla="*/ 314887 w 1422634"/>
              <a:gd name="csY131" fmla="*/ 140456 h 879016"/>
              <a:gd name="csX132" fmla="*/ 345851 w 1422634"/>
              <a:gd name="csY132" fmla="*/ 187305 h 879016"/>
              <a:gd name="csX133" fmla="*/ 325890 w 1422634"/>
              <a:gd name="csY133" fmla="*/ 193830 h 879016"/>
              <a:gd name="csX134" fmla="*/ 312296 w 1422634"/>
              <a:gd name="csY134" fmla="*/ 170271 h 879016"/>
              <a:gd name="csX135" fmla="*/ 283803 w 1422634"/>
              <a:gd name="csY135" fmla="*/ 137591 h 879016"/>
              <a:gd name="csX136" fmla="*/ 230556 w 1422634"/>
              <a:gd name="csY136" fmla="*/ 126029 h 879016"/>
              <a:gd name="csX137" fmla="*/ 184139 w 1422634"/>
              <a:gd name="csY137" fmla="*/ 161528 h 879016"/>
              <a:gd name="csX138" fmla="*/ 171563 w 1422634"/>
              <a:gd name="csY138" fmla="*/ 208073 h 879016"/>
              <a:gd name="csX139" fmla="*/ 241661 w 1422634"/>
              <a:gd name="csY139" fmla="*/ 253572 h 879016"/>
              <a:gd name="csX140" fmla="*/ 267054 w 1422634"/>
              <a:gd name="csY140" fmla="*/ 278841 h 879016"/>
              <a:gd name="csX141" fmla="*/ 284951 w 1422634"/>
              <a:gd name="csY141" fmla="*/ 292270 h 879016"/>
              <a:gd name="csX142" fmla="*/ 278038 w 1422634"/>
              <a:gd name="csY142" fmla="*/ 309562 h 879016"/>
              <a:gd name="csX143" fmla="*/ 238311 w 1422634"/>
              <a:gd name="csY143" fmla="*/ 278000 h 879016"/>
              <a:gd name="csX144" fmla="*/ 188210 w 1422634"/>
              <a:gd name="csY144" fmla="*/ 243350 h 879016"/>
              <a:gd name="csX145" fmla="*/ 135056 w 1422634"/>
              <a:gd name="csY145" fmla="*/ 220734 h 879016"/>
              <a:gd name="csX146" fmla="*/ 133594 w 1422634"/>
              <a:gd name="csY146" fmla="*/ 221150 h 879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</a:cxnLst>
            <a:rect l="l" t="t" r="r" b="b"/>
            <a:pathLst>
              <a:path w="1422634" h="879016">
                <a:moveTo>
                  <a:pt x="133575" y="221086"/>
                </a:moveTo>
                <a:cubicBezTo>
                  <a:pt x="106350" y="231862"/>
                  <a:pt x="99234" y="263933"/>
                  <a:pt x="73980" y="279405"/>
                </a:cubicBezTo>
                <a:cubicBezTo>
                  <a:pt x="47097" y="298277"/>
                  <a:pt x="38834" y="330182"/>
                  <a:pt x="38658" y="361744"/>
                </a:cubicBezTo>
                <a:cubicBezTo>
                  <a:pt x="38593" y="375645"/>
                  <a:pt x="47144" y="385922"/>
                  <a:pt x="44960" y="396227"/>
                </a:cubicBezTo>
                <a:cubicBezTo>
                  <a:pt x="43766" y="407198"/>
                  <a:pt x="31708" y="417309"/>
                  <a:pt x="30366" y="432106"/>
                </a:cubicBezTo>
                <a:cubicBezTo>
                  <a:pt x="27266" y="453964"/>
                  <a:pt x="41267" y="464158"/>
                  <a:pt x="61247" y="466571"/>
                </a:cubicBezTo>
                <a:cubicBezTo>
                  <a:pt x="86112" y="471266"/>
                  <a:pt x="108830" y="494307"/>
                  <a:pt x="131687" y="486617"/>
                </a:cubicBezTo>
                <a:cubicBezTo>
                  <a:pt x="148992" y="484510"/>
                  <a:pt x="165409" y="442042"/>
                  <a:pt x="181261" y="462837"/>
                </a:cubicBezTo>
                <a:cubicBezTo>
                  <a:pt x="187748" y="473188"/>
                  <a:pt x="189228" y="486543"/>
                  <a:pt x="200472" y="492486"/>
                </a:cubicBezTo>
                <a:cubicBezTo>
                  <a:pt x="223033" y="504529"/>
                  <a:pt x="232814" y="474085"/>
                  <a:pt x="245575" y="462254"/>
                </a:cubicBezTo>
                <a:cubicBezTo>
                  <a:pt x="252377" y="456746"/>
                  <a:pt x="260271" y="457790"/>
                  <a:pt x="259882" y="466700"/>
                </a:cubicBezTo>
                <a:cubicBezTo>
                  <a:pt x="259706" y="472347"/>
                  <a:pt x="255967" y="480046"/>
                  <a:pt x="254422" y="487255"/>
                </a:cubicBezTo>
                <a:cubicBezTo>
                  <a:pt x="251822" y="508133"/>
                  <a:pt x="261122" y="529659"/>
                  <a:pt x="258022" y="551221"/>
                </a:cubicBezTo>
                <a:cubicBezTo>
                  <a:pt x="257892" y="564687"/>
                  <a:pt x="263731" y="579244"/>
                  <a:pt x="260891" y="588393"/>
                </a:cubicBezTo>
                <a:cubicBezTo>
                  <a:pt x="258771" y="597303"/>
                  <a:pt x="250350" y="595196"/>
                  <a:pt x="246417" y="588911"/>
                </a:cubicBezTo>
                <a:cubicBezTo>
                  <a:pt x="227401" y="563051"/>
                  <a:pt x="215694" y="511359"/>
                  <a:pt x="173959" y="512625"/>
                </a:cubicBezTo>
                <a:cubicBezTo>
                  <a:pt x="147465" y="510952"/>
                  <a:pt x="122045" y="512218"/>
                  <a:pt x="97642" y="500776"/>
                </a:cubicBezTo>
                <a:cubicBezTo>
                  <a:pt x="82244" y="494408"/>
                  <a:pt x="67215" y="481765"/>
                  <a:pt x="50031" y="482523"/>
                </a:cubicBezTo>
                <a:cubicBezTo>
                  <a:pt x="5075" y="489778"/>
                  <a:pt x="-3771" y="553504"/>
                  <a:pt x="46570" y="563707"/>
                </a:cubicBezTo>
                <a:cubicBezTo>
                  <a:pt x="65466" y="565981"/>
                  <a:pt x="86075" y="568652"/>
                  <a:pt x="99780" y="583624"/>
                </a:cubicBezTo>
                <a:cubicBezTo>
                  <a:pt x="105536" y="589373"/>
                  <a:pt x="155220" y="635908"/>
                  <a:pt x="121730" y="630880"/>
                </a:cubicBezTo>
                <a:cubicBezTo>
                  <a:pt x="91387" y="616019"/>
                  <a:pt x="71315" y="575510"/>
                  <a:pt x="33059" y="579040"/>
                </a:cubicBezTo>
                <a:cubicBezTo>
                  <a:pt x="16263" y="579567"/>
                  <a:pt x="-4410" y="592312"/>
                  <a:pt x="828" y="611287"/>
                </a:cubicBezTo>
                <a:cubicBezTo>
                  <a:pt x="4095" y="623154"/>
                  <a:pt x="14487" y="632396"/>
                  <a:pt x="19937" y="643293"/>
                </a:cubicBezTo>
                <a:cubicBezTo>
                  <a:pt x="33800" y="667351"/>
                  <a:pt x="504" y="690539"/>
                  <a:pt x="5566" y="714200"/>
                </a:cubicBezTo>
                <a:cubicBezTo>
                  <a:pt x="13052" y="750180"/>
                  <a:pt x="49411" y="798360"/>
                  <a:pt x="87139" y="803564"/>
                </a:cubicBezTo>
                <a:cubicBezTo>
                  <a:pt x="103990" y="806614"/>
                  <a:pt x="108460" y="807390"/>
                  <a:pt x="106517" y="824849"/>
                </a:cubicBezTo>
                <a:cubicBezTo>
                  <a:pt x="104222" y="870164"/>
                  <a:pt x="168046" y="864914"/>
                  <a:pt x="199296" y="867539"/>
                </a:cubicBezTo>
                <a:cubicBezTo>
                  <a:pt x="215343" y="867234"/>
                  <a:pt x="224532" y="850644"/>
                  <a:pt x="237793" y="854822"/>
                </a:cubicBezTo>
                <a:cubicBezTo>
                  <a:pt x="246880" y="857548"/>
                  <a:pt x="256402" y="866596"/>
                  <a:pt x="266711" y="869609"/>
                </a:cubicBezTo>
                <a:cubicBezTo>
                  <a:pt x="276206" y="873130"/>
                  <a:pt x="286468" y="874221"/>
                  <a:pt x="296555" y="874526"/>
                </a:cubicBezTo>
                <a:cubicBezTo>
                  <a:pt x="331202" y="872271"/>
                  <a:pt x="396636" y="879656"/>
                  <a:pt x="401985" y="834572"/>
                </a:cubicBezTo>
                <a:cubicBezTo>
                  <a:pt x="404437" y="821974"/>
                  <a:pt x="395877" y="797085"/>
                  <a:pt x="413552" y="794525"/>
                </a:cubicBezTo>
                <a:cubicBezTo>
                  <a:pt x="435475" y="794811"/>
                  <a:pt x="459146" y="797732"/>
                  <a:pt x="475442" y="779303"/>
                </a:cubicBezTo>
                <a:cubicBezTo>
                  <a:pt x="506943" y="748563"/>
                  <a:pt x="509451" y="689264"/>
                  <a:pt x="550880" y="668700"/>
                </a:cubicBezTo>
                <a:cubicBezTo>
                  <a:pt x="570304" y="659864"/>
                  <a:pt x="592782" y="659550"/>
                  <a:pt x="613816" y="657812"/>
                </a:cubicBezTo>
                <a:cubicBezTo>
                  <a:pt x="648380" y="656019"/>
                  <a:pt x="677539" y="675197"/>
                  <a:pt x="712019" y="664615"/>
                </a:cubicBezTo>
                <a:cubicBezTo>
                  <a:pt x="720403" y="662859"/>
                  <a:pt x="729212" y="660752"/>
                  <a:pt x="737708" y="661500"/>
                </a:cubicBezTo>
                <a:cubicBezTo>
                  <a:pt x="753310" y="662618"/>
                  <a:pt x="769310" y="674107"/>
                  <a:pt x="785846" y="674938"/>
                </a:cubicBezTo>
                <a:cubicBezTo>
                  <a:pt x="794601" y="675696"/>
                  <a:pt x="803873" y="674310"/>
                  <a:pt x="812562" y="675253"/>
                </a:cubicBezTo>
                <a:cubicBezTo>
                  <a:pt x="828729" y="676602"/>
                  <a:pt x="838261" y="686168"/>
                  <a:pt x="852632" y="694893"/>
                </a:cubicBezTo>
                <a:cubicBezTo>
                  <a:pt x="862302" y="700992"/>
                  <a:pt x="873573" y="706584"/>
                  <a:pt x="882698" y="713664"/>
                </a:cubicBezTo>
                <a:cubicBezTo>
                  <a:pt x="893997" y="721668"/>
                  <a:pt x="897652" y="735586"/>
                  <a:pt x="904296" y="749293"/>
                </a:cubicBezTo>
                <a:cubicBezTo>
                  <a:pt x="910968" y="763859"/>
                  <a:pt x="922045" y="774524"/>
                  <a:pt x="936259" y="782269"/>
                </a:cubicBezTo>
                <a:cubicBezTo>
                  <a:pt x="949863" y="790190"/>
                  <a:pt x="965095" y="795828"/>
                  <a:pt x="976986" y="806309"/>
                </a:cubicBezTo>
                <a:cubicBezTo>
                  <a:pt x="988896" y="817372"/>
                  <a:pt x="997863" y="835967"/>
                  <a:pt x="1014233" y="837834"/>
                </a:cubicBezTo>
                <a:cubicBezTo>
                  <a:pt x="1027725" y="839544"/>
                  <a:pt x="1044576" y="834507"/>
                  <a:pt x="1052951" y="848435"/>
                </a:cubicBezTo>
                <a:cubicBezTo>
                  <a:pt x="1053118" y="848574"/>
                  <a:pt x="1055598" y="852326"/>
                  <a:pt x="1056829" y="854452"/>
                </a:cubicBezTo>
                <a:cubicBezTo>
                  <a:pt x="1058846" y="857825"/>
                  <a:pt x="1060965" y="861217"/>
                  <a:pt x="1063723" y="864110"/>
                </a:cubicBezTo>
                <a:cubicBezTo>
                  <a:pt x="1079094" y="878288"/>
                  <a:pt x="1110094" y="883084"/>
                  <a:pt x="1130295" y="875312"/>
                </a:cubicBezTo>
                <a:cubicBezTo>
                  <a:pt x="1141826" y="870127"/>
                  <a:pt x="1149016" y="854858"/>
                  <a:pt x="1162453" y="854387"/>
                </a:cubicBezTo>
                <a:cubicBezTo>
                  <a:pt x="1183774" y="858204"/>
                  <a:pt x="1199135" y="877687"/>
                  <a:pt x="1223899" y="871254"/>
                </a:cubicBezTo>
                <a:cubicBezTo>
                  <a:pt x="1259462" y="865949"/>
                  <a:pt x="1273602" y="842243"/>
                  <a:pt x="1260350" y="809627"/>
                </a:cubicBezTo>
                <a:cubicBezTo>
                  <a:pt x="1257972" y="801438"/>
                  <a:pt x="1256556" y="795717"/>
                  <a:pt x="1259091" y="795024"/>
                </a:cubicBezTo>
                <a:cubicBezTo>
                  <a:pt x="1260304" y="793462"/>
                  <a:pt x="1270936" y="800384"/>
                  <a:pt x="1275304" y="803443"/>
                </a:cubicBezTo>
                <a:cubicBezTo>
                  <a:pt x="1283013" y="808554"/>
                  <a:pt x="1291304" y="813841"/>
                  <a:pt x="1299892" y="817048"/>
                </a:cubicBezTo>
                <a:cubicBezTo>
                  <a:pt x="1327302" y="829414"/>
                  <a:pt x="1347873" y="803212"/>
                  <a:pt x="1357599" y="779894"/>
                </a:cubicBezTo>
                <a:cubicBezTo>
                  <a:pt x="1365030" y="766252"/>
                  <a:pt x="1378087" y="757010"/>
                  <a:pt x="1389812" y="747176"/>
                </a:cubicBezTo>
                <a:cubicBezTo>
                  <a:pt x="1434842" y="715096"/>
                  <a:pt x="1433426" y="609826"/>
                  <a:pt x="1359977" y="651981"/>
                </a:cubicBezTo>
                <a:cubicBezTo>
                  <a:pt x="1346476" y="663487"/>
                  <a:pt x="1345689" y="686436"/>
                  <a:pt x="1328144" y="698026"/>
                </a:cubicBezTo>
                <a:cubicBezTo>
                  <a:pt x="1320732" y="704089"/>
                  <a:pt x="1300780" y="707933"/>
                  <a:pt x="1297865" y="696334"/>
                </a:cubicBezTo>
                <a:cubicBezTo>
                  <a:pt x="1300327" y="685512"/>
                  <a:pt x="1317706" y="681750"/>
                  <a:pt x="1328024" y="670973"/>
                </a:cubicBezTo>
                <a:cubicBezTo>
                  <a:pt x="1337259" y="662055"/>
                  <a:pt x="1341211" y="649060"/>
                  <a:pt x="1349215" y="639439"/>
                </a:cubicBezTo>
                <a:cubicBezTo>
                  <a:pt x="1363198" y="624401"/>
                  <a:pt x="1387647" y="618902"/>
                  <a:pt x="1404470" y="606333"/>
                </a:cubicBezTo>
                <a:cubicBezTo>
                  <a:pt x="1445363" y="575704"/>
                  <a:pt x="1409125" y="530675"/>
                  <a:pt x="1375098" y="515416"/>
                </a:cubicBezTo>
                <a:cubicBezTo>
                  <a:pt x="1358710" y="509076"/>
                  <a:pt x="1309534" y="508780"/>
                  <a:pt x="1298300" y="524566"/>
                </a:cubicBezTo>
                <a:cubicBezTo>
                  <a:pt x="1291730" y="532681"/>
                  <a:pt x="1303436" y="554530"/>
                  <a:pt x="1291184" y="559363"/>
                </a:cubicBezTo>
                <a:cubicBezTo>
                  <a:pt x="1286113" y="560713"/>
                  <a:pt x="1278571" y="557580"/>
                  <a:pt x="1273398" y="555204"/>
                </a:cubicBezTo>
                <a:cubicBezTo>
                  <a:pt x="1253965" y="542598"/>
                  <a:pt x="1224926" y="540324"/>
                  <a:pt x="1223778" y="570029"/>
                </a:cubicBezTo>
                <a:cubicBezTo>
                  <a:pt x="1222446" y="589928"/>
                  <a:pt x="1241287" y="610316"/>
                  <a:pt x="1232403" y="629448"/>
                </a:cubicBezTo>
                <a:cubicBezTo>
                  <a:pt x="1222983" y="645465"/>
                  <a:pt x="1187938" y="647969"/>
                  <a:pt x="1174178" y="632914"/>
                </a:cubicBezTo>
                <a:cubicBezTo>
                  <a:pt x="1166469" y="623745"/>
                  <a:pt x="1174501" y="611176"/>
                  <a:pt x="1178397" y="595861"/>
                </a:cubicBezTo>
                <a:cubicBezTo>
                  <a:pt x="1181507" y="579336"/>
                  <a:pt x="1185125" y="556119"/>
                  <a:pt x="1164914" y="550639"/>
                </a:cubicBezTo>
                <a:cubicBezTo>
                  <a:pt x="1150719" y="545602"/>
                  <a:pt x="1128112" y="545112"/>
                  <a:pt x="1123688" y="527810"/>
                </a:cubicBezTo>
                <a:cubicBezTo>
                  <a:pt x="1119894" y="511812"/>
                  <a:pt x="1133090" y="497865"/>
                  <a:pt x="1147656" y="505111"/>
                </a:cubicBezTo>
                <a:cubicBezTo>
                  <a:pt x="1166996" y="513300"/>
                  <a:pt x="1181710" y="534585"/>
                  <a:pt x="1203846" y="537293"/>
                </a:cubicBezTo>
                <a:cubicBezTo>
                  <a:pt x="1237197" y="542330"/>
                  <a:pt x="1237604" y="481931"/>
                  <a:pt x="1271186" y="489122"/>
                </a:cubicBezTo>
                <a:cubicBezTo>
                  <a:pt x="1285409" y="493595"/>
                  <a:pt x="1296551" y="502459"/>
                  <a:pt x="1313828" y="500102"/>
                </a:cubicBezTo>
                <a:cubicBezTo>
                  <a:pt x="1317604" y="499778"/>
                  <a:pt x="1325572" y="498494"/>
                  <a:pt x="1327654" y="497939"/>
                </a:cubicBezTo>
                <a:cubicBezTo>
                  <a:pt x="1350205" y="492551"/>
                  <a:pt x="1380891" y="485887"/>
                  <a:pt x="1393236" y="466635"/>
                </a:cubicBezTo>
                <a:cubicBezTo>
                  <a:pt x="1404313" y="445748"/>
                  <a:pt x="1398427" y="418603"/>
                  <a:pt x="1394967" y="394388"/>
                </a:cubicBezTo>
                <a:cubicBezTo>
                  <a:pt x="1389877" y="370654"/>
                  <a:pt x="1388433" y="343417"/>
                  <a:pt x="1373988" y="323148"/>
                </a:cubicBezTo>
                <a:cubicBezTo>
                  <a:pt x="1352278" y="294266"/>
                  <a:pt x="1308554" y="317058"/>
                  <a:pt x="1295071" y="342104"/>
                </a:cubicBezTo>
                <a:cubicBezTo>
                  <a:pt x="1291258" y="351171"/>
                  <a:pt x="1295968" y="362068"/>
                  <a:pt x="1302344" y="372696"/>
                </a:cubicBezTo>
                <a:cubicBezTo>
                  <a:pt x="1306157" y="378778"/>
                  <a:pt x="1312357" y="388316"/>
                  <a:pt x="1306897" y="392780"/>
                </a:cubicBezTo>
                <a:cubicBezTo>
                  <a:pt x="1300530" y="394665"/>
                  <a:pt x="1293396" y="390017"/>
                  <a:pt x="1287168" y="388002"/>
                </a:cubicBezTo>
                <a:cubicBezTo>
                  <a:pt x="1250587" y="375885"/>
                  <a:pt x="1237743" y="363990"/>
                  <a:pt x="1272186" y="339507"/>
                </a:cubicBezTo>
                <a:cubicBezTo>
                  <a:pt x="1290518" y="326744"/>
                  <a:pt x="1309516" y="312603"/>
                  <a:pt x="1312903" y="289775"/>
                </a:cubicBezTo>
                <a:cubicBezTo>
                  <a:pt x="1316169" y="263295"/>
                  <a:pt x="1304149" y="252297"/>
                  <a:pt x="1277747" y="253009"/>
                </a:cubicBezTo>
                <a:cubicBezTo>
                  <a:pt x="1257703" y="251622"/>
                  <a:pt x="1262839" y="234154"/>
                  <a:pt x="1261331" y="217222"/>
                </a:cubicBezTo>
                <a:cubicBezTo>
                  <a:pt x="1260748" y="207093"/>
                  <a:pt x="1256519" y="195854"/>
                  <a:pt x="1250180" y="186852"/>
                </a:cubicBezTo>
                <a:cubicBezTo>
                  <a:pt x="1229877" y="158044"/>
                  <a:pt x="1189696" y="147461"/>
                  <a:pt x="1158511" y="158839"/>
                </a:cubicBezTo>
                <a:cubicBezTo>
                  <a:pt x="1134747" y="164948"/>
                  <a:pt x="1112176" y="187231"/>
                  <a:pt x="1091688" y="188507"/>
                </a:cubicBezTo>
                <a:cubicBezTo>
                  <a:pt x="1080704" y="189708"/>
                  <a:pt x="1071274" y="183442"/>
                  <a:pt x="1073532" y="170715"/>
                </a:cubicBezTo>
                <a:cubicBezTo>
                  <a:pt x="1077798" y="145308"/>
                  <a:pt x="1104727" y="124226"/>
                  <a:pt x="1084720" y="97608"/>
                </a:cubicBezTo>
                <a:cubicBezTo>
                  <a:pt x="1065527" y="68357"/>
                  <a:pt x="1037544" y="31822"/>
                  <a:pt x="998807" y="36443"/>
                </a:cubicBezTo>
                <a:cubicBezTo>
                  <a:pt x="976606" y="37996"/>
                  <a:pt x="953722" y="52164"/>
                  <a:pt x="950372" y="75492"/>
                </a:cubicBezTo>
                <a:cubicBezTo>
                  <a:pt x="946272" y="101296"/>
                  <a:pt x="964484" y="124919"/>
                  <a:pt x="966705" y="149051"/>
                </a:cubicBezTo>
                <a:cubicBezTo>
                  <a:pt x="969166" y="169273"/>
                  <a:pt x="963318" y="192619"/>
                  <a:pt x="951852" y="209135"/>
                </a:cubicBezTo>
                <a:cubicBezTo>
                  <a:pt x="943949" y="219829"/>
                  <a:pt x="937518" y="212860"/>
                  <a:pt x="938240" y="203294"/>
                </a:cubicBezTo>
                <a:cubicBezTo>
                  <a:pt x="938406" y="189015"/>
                  <a:pt x="948271" y="171917"/>
                  <a:pt x="948290" y="156075"/>
                </a:cubicBezTo>
                <a:cubicBezTo>
                  <a:pt x="949456" y="137295"/>
                  <a:pt x="939045" y="120964"/>
                  <a:pt x="933955" y="102932"/>
                </a:cubicBezTo>
                <a:cubicBezTo>
                  <a:pt x="929856" y="91065"/>
                  <a:pt x="927663" y="74512"/>
                  <a:pt x="923730" y="62247"/>
                </a:cubicBezTo>
                <a:cubicBezTo>
                  <a:pt x="918149" y="40491"/>
                  <a:pt x="895070" y="23762"/>
                  <a:pt x="871815" y="31027"/>
                </a:cubicBezTo>
                <a:cubicBezTo>
                  <a:pt x="861506" y="32885"/>
                  <a:pt x="847348" y="39299"/>
                  <a:pt x="838224" y="34798"/>
                </a:cubicBezTo>
                <a:cubicBezTo>
                  <a:pt x="828923" y="30177"/>
                  <a:pt x="823038" y="19234"/>
                  <a:pt x="814598" y="12884"/>
                </a:cubicBezTo>
                <a:cubicBezTo>
                  <a:pt x="792102" y="-4953"/>
                  <a:pt x="757724" y="-2781"/>
                  <a:pt x="734256" y="10324"/>
                </a:cubicBezTo>
                <a:cubicBezTo>
                  <a:pt x="711732" y="24779"/>
                  <a:pt x="714684" y="61970"/>
                  <a:pt x="714286" y="87442"/>
                </a:cubicBezTo>
                <a:cubicBezTo>
                  <a:pt x="714212" y="110252"/>
                  <a:pt x="709761" y="132581"/>
                  <a:pt x="715905" y="154171"/>
                </a:cubicBezTo>
                <a:cubicBezTo>
                  <a:pt x="719153" y="164523"/>
                  <a:pt x="724104" y="171482"/>
                  <a:pt x="731313" y="179042"/>
                </a:cubicBezTo>
                <a:cubicBezTo>
                  <a:pt x="762045" y="208461"/>
                  <a:pt x="706753" y="173358"/>
                  <a:pt x="708002" y="222158"/>
                </a:cubicBezTo>
                <a:cubicBezTo>
                  <a:pt x="705365" y="259534"/>
                  <a:pt x="736893" y="272704"/>
                  <a:pt x="768921" y="273942"/>
                </a:cubicBezTo>
                <a:cubicBezTo>
                  <a:pt x="774834" y="274857"/>
                  <a:pt x="777916" y="276373"/>
                  <a:pt x="776713" y="278037"/>
                </a:cubicBezTo>
                <a:cubicBezTo>
                  <a:pt x="758242" y="293305"/>
                  <a:pt x="709640" y="262769"/>
                  <a:pt x="701941" y="290468"/>
                </a:cubicBezTo>
                <a:cubicBezTo>
                  <a:pt x="699156" y="303287"/>
                  <a:pt x="704329" y="333722"/>
                  <a:pt x="687015" y="336217"/>
                </a:cubicBezTo>
                <a:cubicBezTo>
                  <a:pt x="675114" y="330311"/>
                  <a:pt x="678945" y="315422"/>
                  <a:pt x="678325" y="301697"/>
                </a:cubicBezTo>
                <a:cubicBezTo>
                  <a:pt x="678492" y="290458"/>
                  <a:pt x="678806" y="277316"/>
                  <a:pt x="678732" y="264626"/>
                </a:cubicBezTo>
                <a:cubicBezTo>
                  <a:pt x="682166" y="209699"/>
                  <a:pt x="649166" y="223664"/>
                  <a:pt x="611910" y="219662"/>
                </a:cubicBezTo>
                <a:cubicBezTo>
                  <a:pt x="611660" y="218590"/>
                  <a:pt x="622478" y="216113"/>
                  <a:pt x="634934" y="212786"/>
                </a:cubicBezTo>
                <a:cubicBezTo>
                  <a:pt x="714360" y="199200"/>
                  <a:pt x="693224" y="126010"/>
                  <a:pt x="691271" y="67996"/>
                </a:cubicBezTo>
                <a:cubicBezTo>
                  <a:pt x="689893" y="53550"/>
                  <a:pt x="688921" y="37607"/>
                  <a:pt x="681000" y="25195"/>
                </a:cubicBezTo>
                <a:cubicBezTo>
                  <a:pt x="662501" y="-2726"/>
                  <a:pt x="610448" y="-5416"/>
                  <a:pt x="590811" y="23809"/>
                </a:cubicBezTo>
                <a:cubicBezTo>
                  <a:pt x="578503" y="42487"/>
                  <a:pt x="560921" y="45907"/>
                  <a:pt x="539313" y="42321"/>
                </a:cubicBezTo>
                <a:cubicBezTo>
                  <a:pt x="512597" y="38846"/>
                  <a:pt x="491267" y="34641"/>
                  <a:pt x="463894" y="34280"/>
                </a:cubicBezTo>
                <a:cubicBezTo>
                  <a:pt x="449411" y="34031"/>
                  <a:pt x="427035" y="32238"/>
                  <a:pt x="418790" y="43652"/>
                </a:cubicBezTo>
                <a:cubicBezTo>
                  <a:pt x="412544" y="52441"/>
                  <a:pt x="416532" y="65464"/>
                  <a:pt x="427026" y="75261"/>
                </a:cubicBezTo>
                <a:cubicBezTo>
                  <a:pt x="447847" y="94420"/>
                  <a:pt x="470001" y="112831"/>
                  <a:pt x="493719" y="127914"/>
                </a:cubicBezTo>
                <a:cubicBezTo>
                  <a:pt x="501742" y="133737"/>
                  <a:pt x="497023" y="141676"/>
                  <a:pt x="489999" y="147378"/>
                </a:cubicBezTo>
                <a:cubicBezTo>
                  <a:pt x="481402" y="154735"/>
                  <a:pt x="470307" y="156768"/>
                  <a:pt x="463061" y="145095"/>
                </a:cubicBezTo>
                <a:cubicBezTo>
                  <a:pt x="443461" y="109392"/>
                  <a:pt x="409656" y="68052"/>
                  <a:pt x="369485" y="57885"/>
                </a:cubicBezTo>
                <a:cubicBezTo>
                  <a:pt x="341039" y="53781"/>
                  <a:pt x="311445" y="71000"/>
                  <a:pt x="292141" y="90594"/>
                </a:cubicBezTo>
                <a:cubicBezTo>
                  <a:pt x="273041" y="113136"/>
                  <a:pt x="297573" y="125585"/>
                  <a:pt x="314887" y="140456"/>
                </a:cubicBezTo>
                <a:cubicBezTo>
                  <a:pt x="327630" y="153266"/>
                  <a:pt x="335061" y="172573"/>
                  <a:pt x="345851" y="187305"/>
                </a:cubicBezTo>
                <a:cubicBezTo>
                  <a:pt x="359778" y="208091"/>
                  <a:pt x="340446" y="209634"/>
                  <a:pt x="325890" y="193830"/>
                </a:cubicBezTo>
                <a:cubicBezTo>
                  <a:pt x="319616" y="187139"/>
                  <a:pt x="315461" y="178700"/>
                  <a:pt x="312296" y="170271"/>
                </a:cubicBezTo>
                <a:cubicBezTo>
                  <a:pt x="307817" y="155123"/>
                  <a:pt x="301673" y="143580"/>
                  <a:pt x="283803" y="137591"/>
                </a:cubicBezTo>
                <a:cubicBezTo>
                  <a:pt x="267442" y="131953"/>
                  <a:pt x="248296" y="124984"/>
                  <a:pt x="230556" y="126029"/>
                </a:cubicBezTo>
                <a:cubicBezTo>
                  <a:pt x="211317" y="127655"/>
                  <a:pt x="199796" y="147425"/>
                  <a:pt x="184139" y="161528"/>
                </a:cubicBezTo>
                <a:cubicBezTo>
                  <a:pt x="170508" y="173072"/>
                  <a:pt x="154137" y="192056"/>
                  <a:pt x="171563" y="208073"/>
                </a:cubicBezTo>
                <a:cubicBezTo>
                  <a:pt x="192254" y="227010"/>
                  <a:pt x="223745" y="230929"/>
                  <a:pt x="241661" y="253572"/>
                </a:cubicBezTo>
                <a:cubicBezTo>
                  <a:pt x="248657" y="261493"/>
                  <a:pt x="258892" y="272639"/>
                  <a:pt x="267054" y="278841"/>
                </a:cubicBezTo>
                <a:cubicBezTo>
                  <a:pt x="272652" y="283259"/>
                  <a:pt x="280037" y="287593"/>
                  <a:pt x="284951" y="292270"/>
                </a:cubicBezTo>
                <a:cubicBezTo>
                  <a:pt x="295491" y="301041"/>
                  <a:pt x="288190" y="309645"/>
                  <a:pt x="278038" y="309562"/>
                </a:cubicBezTo>
                <a:cubicBezTo>
                  <a:pt x="261325" y="310893"/>
                  <a:pt x="246232" y="292908"/>
                  <a:pt x="238311" y="278000"/>
                </a:cubicBezTo>
                <a:cubicBezTo>
                  <a:pt x="228650" y="257842"/>
                  <a:pt x="208069" y="252473"/>
                  <a:pt x="188210" y="243350"/>
                </a:cubicBezTo>
                <a:cubicBezTo>
                  <a:pt x="167833" y="234182"/>
                  <a:pt x="156016" y="215910"/>
                  <a:pt x="135056" y="220734"/>
                </a:cubicBezTo>
                <a:lnTo>
                  <a:pt x="133594" y="221150"/>
                </a:lnTo>
                <a:close/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61" name="Freeform 1166">
            <a:extLst>
              <a:ext uri="{FF2B5EF4-FFF2-40B4-BE49-F238E27FC236}">
                <a16:creationId xmlns:a16="http://schemas.microsoft.com/office/drawing/2014/main" id="{66766D9D-B158-DE80-D7D6-A3329393DE43}"/>
              </a:ext>
            </a:extLst>
          </p:cNvPr>
          <p:cNvSpPr/>
          <p:nvPr/>
        </p:nvSpPr>
        <p:spPr>
          <a:xfrm>
            <a:off x="8312174" y="1853730"/>
            <a:ext cx="1422634" cy="879016"/>
          </a:xfrm>
          <a:custGeom>
            <a:avLst/>
            <a:gdLst>
              <a:gd name="csX0" fmla="*/ 133575 w 1422634"/>
              <a:gd name="csY0" fmla="*/ 221086 h 879016"/>
              <a:gd name="csX1" fmla="*/ 73980 w 1422634"/>
              <a:gd name="csY1" fmla="*/ 279405 h 879016"/>
              <a:gd name="csX2" fmla="*/ 38658 w 1422634"/>
              <a:gd name="csY2" fmla="*/ 361744 h 879016"/>
              <a:gd name="csX3" fmla="*/ 44960 w 1422634"/>
              <a:gd name="csY3" fmla="*/ 396227 h 879016"/>
              <a:gd name="csX4" fmla="*/ 30366 w 1422634"/>
              <a:gd name="csY4" fmla="*/ 432106 h 879016"/>
              <a:gd name="csX5" fmla="*/ 61247 w 1422634"/>
              <a:gd name="csY5" fmla="*/ 466571 h 879016"/>
              <a:gd name="csX6" fmla="*/ 131687 w 1422634"/>
              <a:gd name="csY6" fmla="*/ 486617 h 879016"/>
              <a:gd name="csX7" fmla="*/ 181261 w 1422634"/>
              <a:gd name="csY7" fmla="*/ 462837 h 879016"/>
              <a:gd name="csX8" fmla="*/ 200472 w 1422634"/>
              <a:gd name="csY8" fmla="*/ 492486 h 879016"/>
              <a:gd name="csX9" fmla="*/ 245575 w 1422634"/>
              <a:gd name="csY9" fmla="*/ 462254 h 879016"/>
              <a:gd name="csX10" fmla="*/ 259882 w 1422634"/>
              <a:gd name="csY10" fmla="*/ 466700 h 879016"/>
              <a:gd name="csX11" fmla="*/ 254422 w 1422634"/>
              <a:gd name="csY11" fmla="*/ 487255 h 879016"/>
              <a:gd name="csX12" fmla="*/ 258022 w 1422634"/>
              <a:gd name="csY12" fmla="*/ 551221 h 879016"/>
              <a:gd name="csX13" fmla="*/ 260890 w 1422634"/>
              <a:gd name="csY13" fmla="*/ 588393 h 879016"/>
              <a:gd name="csX14" fmla="*/ 246417 w 1422634"/>
              <a:gd name="csY14" fmla="*/ 588911 h 879016"/>
              <a:gd name="csX15" fmla="*/ 173959 w 1422634"/>
              <a:gd name="csY15" fmla="*/ 512625 h 879016"/>
              <a:gd name="csX16" fmla="*/ 97642 w 1422634"/>
              <a:gd name="csY16" fmla="*/ 500776 h 879016"/>
              <a:gd name="csX17" fmla="*/ 50031 w 1422634"/>
              <a:gd name="csY17" fmla="*/ 482523 h 879016"/>
              <a:gd name="csX18" fmla="*/ 46570 w 1422634"/>
              <a:gd name="csY18" fmla="*/ 563707 h 879016"/>
              <a:gd name="csX19" fmla="*/ 99780 w 1422634"/>
              <a:gd name="csY19" fmla="*/ 583624 h 879016"/>
              <a:gd name="csX20" fmla="*/ 121730 w 1422634"/>
              <a:gd name="csY20" fmla="*/ 630880 h 879016"/>
              <a:gd name="csX21" fmla="*/ 33059 w 1422634"/>
              <a:gd name="csY21" fmla="*/ 579040 h 879016"/>
              <a:gd name="csX22" fmla="*/ 828 w 1422634"/>
              <a:gd name="csY22" fmla="*/ 611287 h 879016"/>
              <a:gd name="csX23" fmla="*/ 19937 w 1422634"/>
              <a:gd name="csY23" fmla="*/ 643293 h 879016"/>
              <a:gd name="csX24" fmla="*/ 5566 w 1422634"/>
              <a:gd name="csY24" fmla="*/ 714200 h 879016"/>
              <a:gd name="csX25" fmla="*/ 87139 w 1422634"/>
              <a:gd name="csY25" fmla="*/ 803564 h 879016"/>
              <a:gd name="csX26" fmla="*/ 106517 w 1422634"/>
              <a:gd name="csY26" fmla="*/ 824849 h 879016"/>
              <a:gd name="csX27" fmla="*/ 199297 w 1422634"/>
              <a:gd name="csY27" fmla="*/ 867539 h 879016"/>
              <a:gd name="csX28" fmla="*/ 237793 w 1422634"/>
              <a:gd name="csY28" fmla="*/ 854821 h 879016"/>
              <a:gd name="csX29" fmla="*/ 266711 w 1422634"/>
              <a:gd name="csY29" fmla="*/ 869609 h 879016"/>
              <a:gd name="csX30" fmla="*/ 296555 w 1422634"/>
              <a:gd name="csY30" fmla="*/ 874526 h 879016"/>
              <a:gd name="csX31" fmla="*/ 401985 w 1422634"/>
              <a:gd name="csY31" fmla="*/ 834572 h 879016"/>
              <a:gd name="csX32" fmla="*/ 413552 w 1422634"/>
              <a:gd name="csY32" fmla="*/ 794525 h 879016"/>
              <a:gd name="csX33" fmla="*/ 475443 w 1422634"/>
              <a:gd name="csY33" fmla="*/ 779303 h 879016"/>
              <a:gd name="csX34" fmla="*/ 550880 w 1422634"/>
              <a:gd name="csY34" fmla="*/ 668700 h 879016"/>
              <a:gd name="csX35" fmla="*/ 613816 w 1422634"/>
              <a:gd name="csY35" fmla="*/ 657812 h 879016"/>
              <a:gd name="csX36" fmla="*/ 712019 w 1422634"/>
              <a:gd name="csY36" fmla="*/ 664615 h 879016"/>
              <a:gd name="csX37" fmla="*/ 737707 w 1422634"/>
              <a:gd name="csY37" fmla="*/ 661500 h 879016"/>
              <a:gd name="csX38" fmla="*/ 785846 w 1422634"/>
              <a:gd name="csY38" fmla="*/ 674938 h 879016"/>
              <a:gd name="csX39" fmla="*/ 812562 w 1422634"/>
              <a:gd name="csY39" fmla="*/ 675253 h 879016"/>
              <a:gd name="csX40" fmla="*/ 852632 w 1422634"/>
              <a:gd name="csY40" fmla="*/ 694893 h 879016"/>
              <a:gd name="csX41" fmla="*/ 882698 w 1422634"/>
              <a:gd name="csY41" fmla="*/ 713664 h 879016"/>
              <a:gd name="csX42" fmla="*/ 904296 w 1422634"/>
              <a:gd name="csY42" fmla="*/ 749293 h 879016"/>
              <a:gd name="csX43" fmla="*/ 936259 w 1422634"/>
              <a:gd name="csY43" fmla="*/ 782269 h 879016"/>
              <a:gd name="csX44" fmla="*/ 976986 w 1422634"/>
              <a:gd name="csY44" fmla="*/ 806309 h 879016"/>
              <a:gd name="csX45" fmla="*/ 1014233 w 1422634"/>
              <a:gd name="csY45" fmla="*/ 837834 h 879016"/>
              <a:gd name="csX46" fmla="*/ 1052951 w 1422634"/>
              <a:gd name="csY46" fmla="*/ 848435 h 879016"/>
              <a:gd name="csX47" fmla="*/ 1056829 w 1422634"/>
              <a:gd name="csY47" fmla="*/ 854452 h 879016"/>
              <a:gd name="csX48" fmla="*/ 1063723 w 1422634"/>
              <a:gd name="csY48" fmla="*/ 864110 h 879016"/>
              <a:gd name="csX49" fmla="*/ 1130296 w 1422634"/>
              <a:gd name="csY49" fmla="*/ 875312 h 879016"/>
              <a:gd name="csX50" fmla="*/ 1162453 w 1422634"/>
              <a:gd name="csY50" fmla="*/ 854387 h 879016"/>
              <a:gd name="csX51" fmla="*/ 1223899 w 1422634"/>
              <a:gd name="csY51" fmla="*/ 871254 h 879016"/>
              <a:gd name="csX52" fmla="*/ 1260350 w 1422634"/>
              <a:gd name="csY52" fmla="*/ 809627 h 879016"/>
              <a:gd name="csX53" fmla="*/ 1259091 w 1422634"/>
              <a:gd name="csY53" fmla="*/ 795024 h 879016"/>
              <a:gd name="csX54" fmla="*/ 1275304 w 1422634"/>
              <a:gd name="csY54" fmla="*/ 803443 h 879016"/>
              <a:gd name="csX55" fmla="*/ 1299892 w 1422634"/>
              <a:gd name="csY55" fmla="*/ 817048 h 879016"/>
              <a:gd name="csX56" fmla="*/ 1357599 w 1422634"/>
              <a:gd name="csY56" fmla="*/ 779894 h 879016"/>
              <a:gd name="csX57" fmla="*/ 1389812 w 1422634"/>
              <a:gd name="csY57" fmla="*/ 747176 h 879016"/>
              <a:gd name="csX58" fmla="*/ 1359978 w 1422634"/>
              <a:gd name="csY58" fmla="*/ 651981 h 879016"/>
              <a:gd name="csX59" fmla="*/ 1328144 w 1422634"/>
              <a:gd name="csY59" fmla="*/ 698026 h 879016"/>
              <a:gd name="csX60" fmla="*/ 1297865 w 1422634"/>
              <a:gd name="csY60" fmla="*/ 696334 h 879016"/>
              <a:gd name="csX61" fmla="*/ 1328024 w 1422634"/>
              <a:gd name="csY61" fmla="*/ 670973 h 879016"/>
              <a:gd name="csX62" fmla="*/ 1349215 w 1422634"/>
              <a:gd name="csY62" fmla="*/ 639439 h 879016"/>
              <a:gd name="csX63" fmla="*/ 1404470 w 1422634"/>
              <a:gd name="csY63" fmla="*/ 606333 h 879016"/>
              <a:gd name="csX64" fmla="*/ 1375098 w 1422634"/>
              <a:gd name="csY64" fmla="*/ 515416 h 879016"/>
              <a:gd name="csX65" fmla="*/ 1298300 w 1422634"/>
              <a:gd name="csY65" fmla="*/ 524566 h 879016"/>
              <a:gd name="csX66" fmla="*/ 1291184 w 1422634"/>
              <a:gd name="csY66" fmla="*/ 559363 h 879016"/>
              <a:gd name="csX67" fmla="*/ 1273398 w 1422634"/>
              <a:gd name="csY67" fmla="*/ 555204 h 879016"/>
              <a:gd name="csX68" fmla="*/ 1223778 w 1422634"/>
              <a:gd name="csY68" fmla="*/ 570029 h 879016"/>
              <a:gd name="csX69" fmla="*/ 1232403 w 1422634"/>
              <a:gd name="csY69" fmla="*/ 629448 h 879016"/>
              <a:gd name="csX70" fmla="*/ 1174177 w 1422634"/>
              <a:gd name="csY70" fmla="*/ 632914 h 879016"/>
              <a:gd name="csX71" fmla="*/ 1178397 w 1422634"/>
              <a:gd name="csY71" fmla="*/ 595861 h 879016"/>
              <a:gd name="csX72" fmla="*/ 1164914 w 1422634"/>
              <a:gd name="csY72" fmla="*/ 550639 h 879016"/>
              <a:gd name="csX73" fmla="*/ 1123688 w 1422634"/>
              <a:gd name="csY73" fmla="*/ 527810 h 879016"/>
              <a:gd name="csX74" fmla="*/ 1147656 w 1422634"/>
              <a:gd name="csY74" fmla="*/ 505111 h 879016"/>
              <a:gd name="csX75" fmla="*/ 1203846 w 1422634"/>
              <a:gd name="csY75" fmla="*/ 537293 h 879016"/>
              <a:gd name="csX76" fmla="*/ 1271186 w 1422634"/>
              <a:gd name="csY76" fmla="*/ 489122 h 879016"/>
              <a:gd name="csX77" fmla="*/ 1313828 w 1422634"/>
              <a:gd name="csY77" fmla="*/ 500102 h 879016"/>
              <a:gd name="csX78" fmla="*/ 1327654 w 1422634"/>
              <a:gd name="csY78" fmla="*/ 497939 h 879016"/>
              <a:gd name="csX79" fmla="*/ 1393236 w 1422634"/>
              <a:gd name="csY79" fmla="*/ 466635 h 879016"/>
              <a:gd name="csX80" fmla="*/ 1394966 w 1422634"/>
              <a:gd name="csY80" fmla="*/ 394388 h 879016"/>
              <a:gd name="csX81" fmla="*/ 1373988 w 1422634"/>
              <a:gd name="csY81" fmla="*/ 323148 h 879016"/>
              <a:gd name="csX82" fmla="*/ 1295071 w 1422634"/>
              <a:gd name="csY82" fmla="*/ 342104 h 879016"/>
              <a:gd name="csX83" fmla="*/ 1302344 w 1422634"/>
              <a:gd name="csY83" fmla="*/ 372696 h 879016"/>
              <a:gd name="csX84" fmla="*/ 1306897 w 1422634"/>
              <a:gd name="csY84" fmla="*/ 392780 h 879016"/>
              <a:gd name="csX85" fmla="*/ 1287168 w 1422634"/>
              <a:gd name="csY85" fmla="*/ 388002 h 879016"/>
              <a:gd name="csX86" fmla="*/ 1272186 w 1422634"/>
              <a:gd name="csY86" fmla="*/ 339507 h 879016"/>
              <a:gd name="csX87" fmla="*/ 1312903 w 1422634"/>
              <a:gd name="csY87" fmla="*/ 289775 h 879016"/>
              <a:gd name="csX88" fmla="*/ 1277747 w 1422634"/>
              <a:gd name="csY88" fmla="*/ 253009 h 879016"/>
              <a:gd name="csX89" fmla="*/ 1261331 w 1422634"/>
              <a:gd name="csY89" fmla="*/ 217222 h 879016"/>
              <a:gd name="csX90" fmla="*/ 1250180 w 1422634"/>
              <a:gd name="csY90" fmla="*/ 186852 h 879016"/>
              <a:gd name="csX91" fmla="*/ 1158511 w 1422634"/>
              <a:gd name="csY91" fmla="*/ 158839 h 879016"/>
              <a:gd name="csX92" fmla="*/ 1091688 w 1422634"/>
              <a:gd name="csY92" fmla="*/ 188507 h 879016"/>
              <a:gd name="csX93" fmla="*/ 1073532 w 1422634"/>
              <a:gd name="csY93" fmla="*/ 170715 h 879016"/>
              <a:gd name="csX94" fmla="*/ 1084720 w 1422634"/>
              <a:gd name="csY94" fmla="*/ 97608 h 879016"/>
              <a:gd name="csX95" fmla="*/ 998807 w 1422634"/>
              <a:gd name="csY95" fmla="*/ 36443 h 879016"/>
              <a:gd name="csX96" fmla="*/ 950372 w 1422634"/>
              <a:gd name="csY96" fmla="*/ 75492 h 879016"/>
              <a:gd name="csX97" fmla="*/ 966705 w 1422634"/>
              <a:gd name="csY97" fmla="*/ 149051 h 879016"/>
              <a:gd name="csX98" fmla="*/ 951852 w 1422634"/>
              <a:gd name="csY98" fmla="*/ 209135 h 879016"/>
              <a:gd name="csX99" fmla="*/ 938240 w 1422634"/>
              <a:gd name="csY99" fmla="*/ 203294 h 879016"/>
              <a:gd name="csX100" fmla="*/ 948290 w 1422634"/>
              <a:gd name="csY100" fmla="*/ 156075 h 879016"/>
              <a:gd name="csX101" fmla="*/ 933955 w 1422634"/>
              <a:gd name="csY101" fmla="*/ 102932 h 879016"/>
              <a:gd name="csX102" fmla="*/ 923730 w 1422634"/>
              <a:gd name="csY102" fmla="*/ 62247 h 879016"/>
              <a:gd name="csX103" fmla="*/ 871815 w 1422634"/>
              <a:gd name="csY103" fmla="*/ 31027 h 879016"/>
              <a:gd name="csX104" fmla="*/ 838223 w 1422634"/>
              <a:gd name="csY104" fmla="*/ 34798 h 879016"/>
              <a:gd name="csX105" fmla="*/ 814598 w 1422634"/>
              <a:gd name="csY105" fmla="*/ 12884 h 879016"/>
              <a:gd name="csX106" fmla="*/ 734256 w 1422634"/>
              <a:gd name="csY106" fmla="*/ 10324 h 879016"/>
              <a:gd name="csX107" fmla="*/ 714286 w 1422634"/>
              <a:gd name="csY107" fmla="*/ 87442 h 879016"/>
              <a:gd name="csX108" fmla="*/ 715905 w 1422634"/>
              <a:gd name="csY108" fmla="*/ 154171 h 879016"/>
              <a:gd name="csX109" fmla="*/ 731313 w 1422634"/>
              <a:gd name="csY109" fmla="*/ 179042 h 879016"/>
              <a:gd name="csX110" fmla="*/ 708003 w 1422634"/>
              <a:gd name="csY110" fmla="*/ 222158 h 879016"/>
              <a:gd name="csX111" fmla="*/ 768921 w 1422634"/>
              <a:gd name="csY111" fmla="*/ 273942 h 879016"/>
              <a:gd name="csX112" fmla="*/ 776713 w 1422634"/>
              <a:gd name="csY112" fmla="*/ 278037 h 879016"/>
              <a:gd name="csX113" fmla="*/ 701941 w 1422634"/>
              <a:gd name="csY113" fmla="*/ 290468 h 879016"/>
              <a:gd name="csX114" fmla="*/ 687015 w 1422634"/>
              <a:gd name="csY114" fmla="*/ 336217 h 879016"/>
              <a:gd name="csX115" fmla="*/ 678325 w 1422634"/>
              <a:gd name="csY115" fmla="*/ 301697 h 879016"/>
              <a:gd name="csX116" fmla="*/ 678732 w 1422634"/>
              <a:gd name="csY116" fmla="*/ 264626 h 879016"/>
              <a:gd name="csX117" fmla="*/ 611910 w 1422634"/>
              <a:gd name="csY117" fmla="*/ 219662 h 879016"/>
              <a:gd name="csX118" fmla="*/ 634934 w 1422634"/>
              <a:gd name="csY118" fmla="*/ 212786 h 879016"/>
              <a:gd name="csX119" fmla="*/ 691271 w 1422634"/>
              <a:gd name="csY119" fmla="*/ 67996 h 879016"/>
              <a:gd name="csX120" fmla="*/ 681000 w 1422634"/>
              <a:gd name="csY120" fmla="*/ 25195 h 879016"/>
              <a:gd name="csX121" fmla="*/ 590811 w 1422634"/>
              <a:gd name="csY121" fmla="*/ 23809 h 879016"/>
              <a:gd name="csX122" fmla="*/ 539313 w 1422634"/>
              <a:gd name="csY122" fmla="*/ 42321 h 879016"/>
              <a:gd name="csX123" fmla="*/ 463894 w 1422634"/>
              <a:gd name="csY123" fmla="*/ 34280 h 879016"/>
              <a:gd name="csX124" fmla="*/ 418790 w 1422634"/>
              <a:gd name="csY124" fmla="*/ 43652 h 879016"/>
              <a:gd name="csX125" fmla="*/ 427026 w 1422634"/>
              <a:gd name="csY125" fmla="*/ 75261 h 879016"/>
              <a:gd name="csX126" fmla="*/ 493719 w 1422634"/>
              <a:gd name="csY126" fmla="*/ 127914 h 879016"/>
              <a:gd name="csX127" fmla="*/ 489999 w 1422634"/>
              <a:gd name="csY127" fmla="*/ 147378 h 879016"/>
              <a:gd name="csX128" fmla="*/ 463061 w 1422634"/>
              <a:gd name="csY128" fmla="*/ 145095 h 879016"/>
              <a:gd name="csX129" fmla="*/ 369485 w 1422634"/>
              <a:gd name="csY129" fmla="*/ 57885 h 879016"/>
              <a:gd name="csX130" fmla="*/ 292141 w 1422634"/>
              <a:gd name="csY130" fmla="*/ 90594 h 879016"/>
              <a:gd name="csX131" fmla="*/ 314887 w 1422634"/>
              <a:gd name="csY131" fmla="*/ 140456 h 879016"/>
              <a:gd name="csX132" fmla="*/ 345851 w 1422634"/>
              <a:gd name="csY132" fmla="*/ 187305 h 879016"/>
              <a:gd name="csX133" fmla="*/ 325890 w 1422634"/>
              <a:gd name="csY133" fmla="*/ 193830 h 879016"/>
              <a:gd name="csX134" fmla="*/ 312296 w 1422634"/>
              <a:gd name="csY134" fmla="*/ 170271 h 879016"/>
              <a:gd name="csX135" fmla="*/ 283803 w 1422634"/>
              <a:gd name="csY135" fmla="*/ 137591 h 879016"/>
              <a:gd name="csX136" fmla="*/ 230556 w 1422634"/>
              <a:gd name="csY136" fmla="*/ 126029 h 879016"/>
              <a:gd name="csX137" fmla="*/ 184139 w 1422634"/>
              <a:gd name="csY137" fmla="*/ 161528 h 879016"/>
              <a:gd name="csX138" fmla="*/ 171562 w 1422634"/>
              <a:gd name="csY138" fmla="*/ 208073 h 879016"/>
              <a:gd name="csX139" fmla="*/ 241661 w 1422634"/>
              <a:gd name="csY139" fmla="*/ 253572 h 879016"/>
              <a:gd name="csX140" fmla="*/ 267054 w 1422634"/>
              <a:gd name="csY140" fmla="*/ 278841 h 879016"/>
              <a:gd name="csX141" fmla="*/ 284951 w 1422634"/>
              <a:gd name="csY141" fmla="*/ 292270 h 879016"/>
              <a:gd name="csX142" fmla="*/ 278038 w 1422634"/>
              <a:gd name="csY142" fmla="*/ 309562 h 879016"/>
              <a:gd name="csX143" fmla="*/ 238311 w 1422634"/>
              <a:gd name="csY143" fmla="*/ 278000 h 879016"/>
              <a:gd name="csX144" fmla="*/ 188210 w 1422634"/>
              <a:gd name="csY144" fmla="*/ 243350 h 879016"/>
              <a:gd name="csX145" fmla="*/ 135056 w 1422634"/>
              <a:gd name="csY145" fmla="*/ 220734 h 879016"/>
              <a:gd name="csX146" fmla="*/ 133594 w 1422634"/>
              <a:gd name="csY146" fmla="*/ 221150 h 879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</a:cxnLst>
            <a:rect l="l" t="t" r="r" b="b"/>
            <a:pathLst>
              <a:path w="1422634" h="879016">
                <a:moveTo>
                  <a:pt x="133575" y="221086"/>
                </a:moveTo>
                <a:cubicBezTo>
                  <a:pt x="106350" y="231862"/>
                  <a:pt x="99234" y="263933"/>
                  <a:pt x="73980" y="279405"/>
                </a:cubicBezTo>
                <a:cubicBezTo>
                  <a:pt x="47097" y="298277"/>
                  <a:pt x="38834" y="330182"/>
                  <a:pt x="38658" y="361744"/>
                </a:cubicBezTo>
                <a:cubicBezTo>
                  <a:pt x="38593" y="375645"/>
                  <a:pt x="47144" y="385922"/>
                  <a:pt x="44960" y="396227"/>
                </a:cubicBezTo>
                <a:cubicBezTo>
                  <a:pt x="43766" y="407198"/>
                  <a:pt x="31708" y="417309"/>
                  <a:pt x="30366" y="432106"/>
                </a:cubicBezTo>
                <a:cubicBezTo>
                  <a:pt x="27266" y="453964"/>
                  <a:pt x="41267" y="464158"/>
                  <a:pt x="61247" y="466571"/>
                </a:cubicBezTo>
                <a:cubicBezTo>
                  <a:pt x="86112" y="471266"/>
                  <a:pt x="108830" y="494307"/>
                  <a:pt x="131687" y="486617"/>
                </a:cubicBezTo>
                <a:cubicBezTo>
                  <a:pt x="148992" y="484510"/>
                  <a:pt x="165409" y="442042"/>
                  <a:pt x="181261" y="462837"/>
                </a:cubicBezTo>
                <a:cubicBezTo>
                  <a:pt x="187748" y="473188"/>
                  <a:pt x="189228" y="486543"/>
                  <a:pt x="200472" y="492486"/>
                </a:cubicBezTo>
                <a:cubicBezTo>
                  <a:pt x="223033" y="504529"/>
                  <a:pt x="232814" y="474085"/>
                  <a:pt x="245575" y="462254"/>
                </a:cubicBezTo>
                <a:cubicBezTo>
                  <a:pt x="252377" y="456746"/>
                  <a:pt x="260271" y="457790"/>
                  <a:pt x="259882" y="466700"/>
                </a:cubicBezTo>
                <a:cubicBezTo>
                  <a:pt x="259706" y="472347"/>
                  <a:pt x="255967" y="480046"/>
                  <a:pt x="254422" y="487255"/>
                </a:cubicBezTo>
                <a:cubicBezTo>
                  <a:pt x="251822" y="508133"/>
                  <a:pt x="261122" y="529659"/>
                  <a:pt x="258022" y="551221"/>
                </a:cubicBezTo>
                <a:cubicBezTo>
                  <a:pt x="257892" y="564687"/>
                  <a:pt x="263731" y="579244"/>
                  <a:pt x="260890" y="588393"/>
                </a:cubicBezTo>
                <a:cubicBezTo>
                  <a:pt x="258771" y="597303"/>
                  <a:pt x="250350" y="595196"/>
                  <a:pt x="246417" y="588911"/>
                </a:cubicBezTo>
                <a:cubicBezTo>
                  <a:pt x="227401" y="563051"/>
                  <a:pt x="215694" y="511359"/>
                  <a:pt x="173959" y="512625"/>
                </a:cubicBezTo>
                <a:cubicBezTo>
                  <a:pt x="147465" y="510952"/>
                  <a:pt x="122045" y="512218"/>
                  <a:pt x="97642" y="500776"/>
                </a:cubicBezTo>
                <a:cubicBezTo>
                  <a:pt x="82244" y="494408"/>
                  <a:pt x="67215" y="481765"/>
                  <a:pt x="50031" y="482523"/>
                </a:cubicBezTo>
                <a:cubicBezTo>
                  <a:pt x="5075" y="489778"/>
                  <a:pt x="-3771" y="553504"/>
                  <a:pt x="46570" y="563707"/>
                </a:cubicBezTo>
                <a:cubicBezTo>
                  <a:pt x="65466" y="565981"/>
                  <a:pt x="86075" y="568652"/>
                  <a:pt x="99780" y="583624"/>
                </a:cubicBezTo>
                <a:cubicBezTo>
                  <a:pt x="105536" y="589373"/>
                  <a:pt x="155220" y="635908"/>
                  <a:pt x="121730" y="630880"/>
                </a:cubicBezTo>
                <a:cubicBezTo>
                  <a:pt x="91387" y="616019"/>
                  <a:pt x="71315" y="575510"/>
                  <a:pt x="33059" y="579040"/>
                </a:cubicBezTo>
                <a:cubicBezTo>
                  <a:pt x="16263" y="579567"/>
                  <a:pt x="-4410" y="592312"/>
                  <a:pt x="828" y="611287"/>
                </a:cubicBezTo>
                <a:cubicBezTo>
                  <a:pt x="4095" y="623154"/>
                  <a:pt x="14487" y="632396"/>
                  <a:pt x="19937" y="643293"/>
                </a:cubicBezTo>
                <a:cubicBezTo>
                  <a:pt x="33800" y="667351"/>
                  <a:pt x="504" y="690539"/>
                  <a:pt x="5566" y="714200"/>
                </a:cubicBezTo>
                <a:cubicBezTo>
                  <a:pt x="13052" y="750180"/>
                  <a:pt x="49411" y="798360"/>
                  <a:pt x="87139" y="803564"/>
                </a:cubicBezTo>
                <a:cubicBezTo>
                  <a:pt x="103990" y="806614"/>
                  <a:pt x="108460" y="807390"/>
                  <a:pt x="106517" y="824849"/>
                </a:cubicBezTo>
                <a:cubicBezTo>
                  <a:pt x="104222" y="870164"/>
                  <a:pt x="168046" y="864914"/>
                  <a:pt x="199297" y="867539"/>
                </a:cubicBezTo>
                <a:cubicBezTo>
                  <a:pt x="215343" y="867234"/>
                  <a:pt x="224532" y="850644"/>
                  <a:pt x="237793" y="854821"/>
                </a:cubicBezTo>
                <a:cubicBezTo>
                  <a:pt x="246880" y="857548"/>
                  <a:pt x="256402" y="866596"/>
                  <a:pt x="266711" y="869609"/>
                </a:cubicBezTo>
                <a:cubicBezTo>
                  <a:pt x="276206" y="873130"/>
                  <a:pt x="286468" y="874221"/>
                  <a:pt x="296555" y="874526"/>
                </a:cubicBezTo>
                <a:cubicBezTo>
                  <a:pt x="331202" y="872271"/>
                  <a:pt x="396636" y="879656"/>
                  <a:pt x="401985" y="834572"/>
                </a:cubicBezTo>
                <a:cubicBezTo>
                  <a:pt x="404437" y="821974"/>
                  <a:pt x="395877" y="797085"/>
                  <a:pt x="413552" y="794525"/>
                </a:cubicBezTo>
                <a:cubicBezTo>
                  <a:pt x="435475" y="794811"/>
                  <a:pt x="459146" y="797732"/>
                  <a:pt x="475443" y="779303"/>
                </a:cubicBezTo>
                <a:cubicBezTo>
                  <a:pt x="506943" y="748563"/>
                  <a:pt x="509451" y="689264"/>
                  <a:pt x="550880" y="668700"/>
                </a:cubicBezTo>
                <a:cubicBezTo>
                  <a:pt x="570304" y="659864"/>
                  <a:pt x="592782" y="659550"/>
                  <a:pt x="613816" y="657812"/>
                </a:cubicBezTo>
                <a:cubicBezTo>
                  <a:pt x="648379" y="656019"/>
                  <a:pt x="677539" y="675197"/>
                  <a:pt x="712019" y="664615"/>
                </a:cubicBezTo>
                <a:cubicBezTo>
                  <a:pt x="720403" y="662859"/>
                  <a:pt x="729212" y="660752"/>
                  <a:pt x="737707" y="661500"/>
                </a:cubicBezTo>
                <a:cubicBezTo>
                  <a:pt x="753310" y="662618"/>
                  <a:pt x="769310" y="674107"/>
                  <a:pt x="785846" y="674938"/>
                </a:cubicBezTo>
                <a:cubicBezTo>
                  <a:pt x="794601" y="675696"/>
                  <a:pt x="803873" y="674310"/>
                  <a:pt x="812562" y="675253"/>
                </a:cubicBezTo>
                <a:cubicBezTo>
                  <a:pt x="828729" y="676602"/>
                  <a:pt x="838261" y="686168"/>
                  <a:pt x="852632" y="694893"/>
                </a:cubicBezTo>
                <a:cubicBezTo>
                  <a:pt x="862302" y="700992"/>
                  <a:pt x="873573" y="706584"/>
                  <a:pt x="882698" y="713664"/>
                </a:cubicBezTo>
                <a:cubicBezTo>
                  <a:pt x="893997" y="721668"/>
                  <a:pt x="897652" y="735586"/>
                  <a:pt x="904296" y="749293"/>
                </a:cubicBezTo>
                <a:cubicBezTo>
                  <a:pt x="910969" y="763859"/>
                  <a:pt x="922045" y="774524"/>
                  <a:pt x="936259" y="782269"/>
                </a:cubicBezTo>
                <a:cubicBezTo>
                  <a:pt x="949863" y="790190"/>
                  <a:pt x="965095" y="795828"/>
                  <a:pt x="976986" y="806309"/>
                </a:cubicBezTo>
                <a:cubicBezTo>
                  <a:pt x="988896" y="817372"/>
                  <a:pt x="997863" y="835967"/>
                  <a:pt x="1014233" y="837834"/>
                </a:cubicBezTo>
                <a:cubicBezTo>
                  <a:pt x="1027725" y="839544"/>
                  <a:pt x="1044577" y="834507"/>
                  <a:pt x="1052951" y="848435"/>
                </a:cubicBezTo>
                <a:cubicBezTo>
                  <a:pt x="1053118" y="848574"/>
                  <a:pt x="1055598" y="852326"/>
                  <a:pt x="1056829" y="854452"/>
                </a:cubicBezTo>
                <a:cubicBezTo>
                  <a:pt x="1058846" y="857825"/>
                  <a:pt x="1060965" y="861217"/>
                  <a:pt x="1063723" y="864110"/>
                </a:cubicBezTo>
                <a:cubicBezTo>
                  <a:pt x="1079094" y="878288"/>
                  <a:pt x="1110094" y="883084"/>
                  <a:pt x="1130296" y="875312"/>
                </a:cubicBezTo>
                <a:cubicBezTo>
                  <a:pt x="1141826" y="870127"/>
                  <a:pt x="1149016" y="854858"/>
                  <a:pt x="1162453" y="854387"/>
                </a:cubicBezTo>
                <a:cubicBezTo>
                  <a:pt x="1183774" y="858204"/>
                  <a:pt x="1199135" y="877687"/>
                  <a:pt x="1223899" y="871254"/>
                </a:cubicBezTo>
                <a:cubicBezTo>
                  <a:pt x="1259462" y="865949"/>
                  <a:pt x="1273602" y="842243"/>
                  <a:pt x="1260350" y="809627"/>
                </a:cubicBezTo>
                <a:cubicBezTo>
                  <a:pt x="1257972" y="801438"/>
                  <a:pt x="1256556" y="795717"/>
                  <a:pt x="1259091" y="795024"/>
                </a:cubicBezTo>
                <a:cubicBezTo>
                  <a:pt x="1260304" y="793462"/>
                  <a:pt x="1270936" y="800384"/>
                  <a:pt x="1275304" y="803443"/>
                </a:cubicBezTo>
                <a:cubicBezTo>
                  <a:pt x="1283013" y="808554"/>
                  <a:pt x="1291304" y="813841"/>
                  <a:pt x="1299892" y="817048"/>
                </a:cubicBezTo>
                <a:cubicBezTo>
                  <a:pt x="1327302" y="829414"/>
                  <a:pt x="1347873" y="803212"/>
                  <a:pt x="1357599" y="779894"/>
                </a:cubicBezTo>
                <a:cubicBezTo>
                  <a:pt x="1365030" y="766252"/>
                  <a:pt x="1378088" y="757010"/>
                  <a:pt x="1389812" y="747176"/>
                </a:cubicBezTo>
                <a:cubicBezTo>
                  <a:pt x="1434842" y="715096"/>
                  <a:pt x="1433426" y="609826"/>
                  <a:pt x="1359978" y="651981"/>
                </a:cubicBezTo>
                <a:cubicBezTo>
                  <a:pt x="1346476" y="663487"/>
                  <a:pt x="1345690" y="686436"/>
                  <a:pt x="1328144" y="698026"/>
                </a:cubicBezTo>
                <a:cubicBezTo>
                  <a:pt x="1320732" y="704089"/>
                  <a:pt x="1300780" y="707933"/>
                  <a:pt x="1297865" y="696334"/>
                </a:cubicBezTo>
                <a:cubicBezTo>
                  <a:pt x="1300327" y="685512"/>
                  <a:pt x="1317706" y="681750"/>
                  <a:pt x="1328024" y="670973"/>
                </a:cubicBezTo>
                <a:cubicBezTo>
                  <a:pt x="1337259" y="662055"/>
                  <a:pt x="1341211" y="649060"/>
                  <a:pt x="1349215" y="639439"/>
                </a:cubicBezTo>
                <a:cubicBezTo>
                  <a:pt x="1363198" y="624402"/>
                  <a:pt x="1387647" y="618902"/>
                  <a:pt x="1404470" y="606333"/>
                </a:cubicBezTo>
                <a:cubicBezTo>
                  <a:pt x="1445363" y="575704"/>
                  <a:pt x="1409125" y="530675"/>
                  <a:pt x="1375098" y="515416"/>
                </a:cubicBezTo>
                <a:cubicBezTo>
                  <a:pt x="1358710" y="509076"/>
                  <a:pt x="1309534" y="508780"/>
                  <a:pt x="1298300" y="524566"/>
                </a:cubicBezTo>
                <a:cubicBezTo>
                  <a:pt x="1291730" y="532681"/>
                  <a:pt x="1303436" y="554530"/>
                  <a:pt x="1291184" y="559363"/>
                </a:cubicBezTo>
                <a:cubicBezTo>
                  <a:pt x="1286113" y="560713"/>
                  <a:pt x="1278571" y="557580"/>
                  <a:pt x="1273398" y="555204"/>
                </a:cubicBezTo>
                <a:cubicBezTo>
                  <a:pt x="1253965" y="542598"/>
                  <a:pt x="1224926" y="540324"/>
                  <a:pt x="1223778" y="570029"/>
                </a:cubicBezTo>
                <a:cubicBezTo>
                  <a:pt x="1222446" y="589928"/>
                  <a:pt x="1241287" y="610316"/>
                  <a:pt x="1232403" y="629448"/>
                </a:cubicBezTo>
                <a:cubicBezTo>
                  <a:pt x="1222983" y="645465"/>
                  <a:pt x="1187938" y="647969"/>
                  <a:pt x="1174177" y="632914"/>
                </a:cubicBezTo>
                <a:cubicBezTo>
                  <a:pt x="1166469" y="623745"/>
                  <a:pt x="1174501" y="611176"/>
                  <a:pt x="1178397" y="595861"/>
                </a:cubicBezTo>
                <a:cubicBezTo>
                  <a:pt x="1181507" y="579336"/>
                  <a:pt x="1185125" y="556119"/>
                  <a:pt x="1164914" y="550639"/>
                </a:cubicBezTo>
                <a:cubicBezTo>
                  <a:pt x="1150719" y="545602"/>
                  <a:pt x="1128112" y="545112"/>
                  <a:pt x="1123688" y="527810"/>
                </a:cubicBezTo>
                <a:cubicBezTo>
                  <a:pt x="1119894" y="511812"/>
                  <a:pt x="1133090" y="497865"/>
                  <a:pt x="1147656" y="505111"/>
                </a:cubicBezTo>
                <a:cubicBezTo>
                  <a:pt x="1166996" y="513300"/>
                  <a:pt x="1181710" y="534585"/>
                  <a:pt x="1203846" y="537293"/>
                </a:cubicBezTo>
                <a:cubicBezTo>
                  <a:pt x="1237197" y="542330"/>
                  <a:pt x="1237604" y="481931"/>
                  <a:pt x="1271186" y="489122"/>
                </a:cubicBezTo>
                <a:cubicBezTo>
                  <a:pt x="1285409" y="493595"/>
                  <a:pt x="1296551" y="502458"/>
                  <a:pt x="1313828" y="500102"/>
                </a:cubicBezTo>
                <a:cubicBezTo>
                  <a:pt x="1317604" y="499778"/>
                  <a:pt x="1325571" y="498494"/>
                  <a:pt x="1327654" y="497939"/>
                </a:cubicBezTo>
                <a:cubicBezTo>
                  <a:pt x="1350206" y="492551"/>
                  <a:pt x="1380891" y="485887"/>
                  <a:pt x="1393236" y="466635"/>
                </a:cubicBezTo>
                <a:cubicBezTo>
                  <a:pt x="1404313" y="445748"/>
                  <a:pt x="1398428" y="418603"/>
                  <a:pt x="1394966" y="394388"/>
                </a:cubicBezTo>
                <a:cubicBezTo>
                  <a:pt x="1389877" y="370654"/>
                  <a:pt x="1388433" y="343417"/>
                  <a:pt x="1373988" y="323148"/>
                </a:cubicBezTo>
                <a:cubicBezTo>
                  <a:pt x="1352278" y="294266"/>
                  <a:pt x="1308554" y="317058"/>
                  <a:pt x="1295071" y="342104"/>
                </a:cubicBezTo>
                <a:cubicBezTo>
                  <a:pt x="1291258" y="351171"/>
                  <a:pt x="1295968" y="362068"/>
                  <a:pt x="1302344" y="372696"/>
                </a:cubicBezTo>
                <a:cubicBezTo>
                  <a:pt x="1306157" y="378778"/>
                  <a:pt x="1312357" y="388316"/>
                  <a:pt x="1306897" y="392780"/>
                </a:cubicBezTo>
                <a:cubicBezTo>
                  <a:pt x="1300530" y="394665"/>
                  <a:pt x="1293396" y="390017"/>
                  <a:pt x="1287168" y="388002"/>
                </a:cubicBezTo>
                <a:cubicBezTo>
                  <a:pt x="1250587" y="375885"/>
                  <a:pt x="1237743" y="363990"/>
                  <a:pt x="1272186" y="339507"/>
                </a:cubicBezTo>
                <a:cubicBezTo>
                  <a:pt x="1290518" y="326744"/>
                  <a:pt x="1309516" y="312603"/>
                  <a:pt x="1312903" y="289775"/>
                </a:cubicBezTo>
                <a:cubicBezTo>
                  <a:pt x="1316170" y="263295"/>
                  <a:pt x="1304149" y="252297"/>
                  <a:pt x="1277747" y="253009"/>
                </a:cubicBezTo>
                <a:cubicBezTo>
                  <a:pt x="1257703" y="251622"/>
                  <a:pt x="1262839" y="234154"/>
                  <a:pt x="1261331" y="217222"/>
                </a:cubicBezTo>
                <a:cubicBezTo>
                  <a:pt x="1260748" y="207093"/>
                  <a:pt x="1256519" y="195854"/>
                  <a:pt x="1250180" y="186852"/>
                </a:cubicBezTo>
                <a:cubicBezTo>
                  <a:pt x="1229877" y="158044"/>
                  <a:pt x="1189696" y="147461"/>
                  <a:pt x="1158511" y="158839"/>
                </a:cubicBezTo>
                <a:cubicBezTo>
                  <a:pt x="1134747" y="164948"/>
                  <a:pt x="1112176" y="187231"/>
                  <a:pt x="1091688" y="188507"/>
                </a:cubicBezTo>
                <a:cubicBezTo>
                  <a:pt x="1080704" y="189708"/>
                  <a:pt x="1071274" y="183442"/>
                  <a:pt x="1073532" y="170715"/>
                </a:cubicBezTo>
                <a:cubicBezTo>
                  <a:pt x="1077798" y="145308"/>
                  <a:pt x="1104727" y="124226"/>
                  <a:pt x="1084720" y="97608"/>
                </a:cubicBezTo>
                <a:cubicBezTo>
                  <a:pt x="1065527" y="68357"/>
                  <a:pt x="1037543" y="31822"/>
                  <a:pt x="998807" y="36443"/>
                </a:cubicBezTo>
                <a:cubicBezTo>
                  <a:pt x="976607" y="37996"/>
                  <a:pt x="953722" y="52164"/>
                  <a:pt x="950372" y="75492"/>
                </a:cubicBezTo>
                <a:cubicBezTo>
                  <a:pt x="946272" y="101296"/>
                  <a:pt x="964484" y="124919"/>
                  <a:pt x="966705" y="149051"/>
                </a:cubicBezTo>
                <a:cubicBezTo>
                  <a:pt x="969166" y="169273"/>
                  <a:pt x="963318" y="192619"/>
                  <a:pt x="951852" y="209135"/>
                </a:cubicBezTo>
                <a:cubicBezTo>
                  <a:pt x="943949" y="219829"/>
                  <a:pt x="937518" y="212860"/>
                  <a:pt x="938240" y="203294"/>
                </a:cubicBezTo>
                <a:cubicBezTo>
                  <a:pt x="938406" y="189015"/>
                  <a:pt x="948271" y="171917"/>
                  <a:pt x="948290" y="156075"/>
                </a:cubicBezTo>
                <a:cubicBezTo>
                  <a:pt x="949456" y="137295"/>
                  <a:pt x="939045" y="120964"/>
                  <a:pt x="933955" y="102932"/>
                </a:cubicBezTo>
                <a:cubicBezTo>
                  <a:pt x="929856" y="91065"/>
                  <a:pt x="927663" y="74512"/>
                  <a:pt x="923730" y="62247"/>
                </a:cubicBezTo>
                <a:cubicBezTo>
                  <a:pt x="918150" y="40491"/>
                  <a:pt x="895070" y="23762"/>
                  <a:pt x="871815" y="31027"/>
                </a:cubicBezTo>
                <a:cubicBezTo>
                  <a:pt x="861506" y="32885"/>
                  <a:pt x="847348" y="39299"/>
                  <a:pt x="838223" y="34798"/>
                </a:cubicBezTo>
                <a:cubicBezTo>
                  <a:pt x="828923" y="30177"/>
                  <a:pt x="823038" y="19234"/>
                  <a:pt x="814598" y="12884"/>
                </a:cubicBezTo>
                <a:cubicBezTo>
                  <a:pt x="792102" y="-4953"/>
                  <a:pt x="757724" y="-2781"/>
                  <a:pt x="734256" y="10324"/>
                </a:cubicBezTo>
                <a:cubicBezTo>
                  <a:pt x="711732" y="24779"/>
                  <a:pt x="714684" y="61970"/>
                  <a:pt x="714286" y="87442"/>
                </a:cubicBezTo>
                <a:cubicBezTo>
                  <a:pt x="714212" y="110252"/>
                  <a:pt x="709761" y="132581"/>
                  <a:pt x="715905" y="154171"/>
                </a:cubicBezTo>
                <a:cubicBezTo>
                  <a:pt x="719153" y="164523"/>
                  <a:pt x="724104" y="171482"/>
                  <a:pt x="731313" y="179042"/>
                </a:cubicBezTo>
                <a:cubicBezTo>
                  <a:pt x="762045" y="208461"/>
                  <a:pt x="706753" y="173358"/>
                  <a:pt x="708003" y="222158"/>
                </a:cubicBezTo>
                <a:cubicBezTo>
                  <a:pt x="705365" y="259534"/>
                  <a:pt x="736893" y="272704"/>
                  <a:pt x="768921" y="273942"/>
                </a:cubicBezTo>
                <a:cubicBezTo>
                  <a:pt x="774834" y="274857"/>
                  <a:pt x="777916" y="276373"/>
                  <a:pt x="776713" y="278037"/>
                </a:cubicBezTo>
                <a:cubicBezTo>
                  <a:pt x="758242" y="293305"/>
                  <a:pt x="709640" y="262769"/>
                  <a:pt x="701941" y="290468"/>
                </a:cubicBezTo>
                <a:cubicBezTo>
                  <a:pt x="699156" y="303287"/>
                  <a:pt x="704329" y="333722"/>
                  <a:pt x="687015" y="336217"/>
                </a:cubicBezTo>
                <a:cubicBezTo>
                  <a:pt x="675114" y="330311"/>
                  <a:pt x="678945" y="315422"/>
                  <a:pt x="678325" y="301697"/>
                </a:cubicBezTo>
                <a:cubicBezTo>
                  <a:pt x="678492" y="290458"/>
                  <a:pt x="678806" y="277316"/>
                  <a:pt x="678732" y="264626"/>
                </a:cubicBezTo>
                <a:cubicBezTo>
                  <a:pt x="682166" y="209699"/>
                  <a:pt x="649166" y="223664"/>
                  <a:pt x="611910" y="219662"/>
                </a:cubicBezTo>
                <a:cubicBezTo>
                  <a:pt x="611660" y="218590"/>
                  <a:pt x="622478" y="216113"/>
                  <a:pt x="634934" y="212786"/>
                </a:cubicBezTo>
                <a:cubicBezTo>
                  <a:pt x="714360" y="199200"/>
                  <a:pt x="693224" y="126010"/>
                  <a:pt x="691271" y="67996"/>
                </a:cubicBezTo>
                <a:cubicBezTo>
                  <a:pt x="689893" y="53550"/>
                  <a:pt x="688921" y="37607"/>
                  <a:pt x="681000" y="25195"/>
                </a:cubicBezTo>
                <a:cubicBezTo>
                  <a:pt x="662501" y="-2726"/>
                  <a:pt x="610448" y="-5416"/>
                  <a:pt x="590811" y="23809"/>
                </a:cubicBezTo>
                <a:cubicBezTo>
                  <a:pt x="578503" y="42487"/>
                  <a:pt x="560921" y="45907"/>
                  <a:pt x="539313" y="42321"/>
                </a:cubicBezTo>
                <a:cubicBezTo>
                  <a:pt x="512597" y="38846"/>
                  <a:pt x="491267" y="34641"/>
                  <a:pt x="463894" y="34280"/>
                </a:cubicBezTo>
                <a:cubicBezTo>
                  <a:pt x="449411" y="34031"/>
                  <a:pt x="427035" y="32238"/>
                  <a:pt x="418790" y="43652"/>
                </a:cubicBezTo>
                <a:cubicBezTo>
                  <a:pt x="412544" y="52441"/>
                  <a:pt x="416532" y="65464"/>
                  <a:pt x="427026" y="75261"/>
                </a:cubicBezTo>
                <a:cubicBezTo>
                  <a:pt x="447847" y="94420"/>
                  <a:pt x="470001" y="112831"/>
                  <a:pt x="493719" y="127914"/>
                </a:cubicBezTo>
                <a:cubicBezTo>
                  <a:pt x="501742" y="133737"/>
                  <a:pt x="497023" y="141676"/>
                  <a:pt x="489999" y="147378"/>
                </a:cubicBezTo>
                <a:cubicBezTo>
                  <a:pt x="481402" y="154735"/>
                  <a:pt x="470307" y="156768"/>
                  <a:pt x="463061" y="145095"/>
                </a:cubicBezTo>
                <a:cubicBezTo>
                  <a:pt x="443461" y="109392"/>
                  <a:pt x="409656" y="68052"/>
                  <a:pt x="369485" y="57885"/>
                </a:cubicBezTo>
                <a:cubicBezTo>
                  <a:pt x="341039" y="53781"/>
                  <a:pt x="311445" y="71000"/>
                  <a:pt x="292141" y="90594"/>
                </a:cubicBezTo>
                <a:cubicBezTo>
                  <a:pt x="273041" y="113136"/>
                  <a:pt x="297573" y="125585"/>
                  <a:pt x="314887" y="140456"/>
                </a:cubicBezTo>
                <a:cubicBezTo>
                  <a:pt x="327630" y="153266"/>
                  <a:pt x="335061" y="172573"/>
                  <a:pt x="345851" y="187305"/>
                </a:cubicBezTo>
                <a:cubicBezTo>
                  <a:pt x="359778" y="208091"/>
                  <a:pt x="340446" y="209634"/>
                  <a:pt x="325890" y="193830"/>
                </a:cubicBezTo>
                <a:cubicBezTo>
                  <a:pt x="319616" y="187139"/>
                  <a:pt x="315461" y="178700"/>
                  <a:pt x="312296" y="170271"/>
                </a:cubicBezTo>
                <a:cubicBezTo>
                  <a:pt x="307817" y="155123"/>
                  <a:pt x="301673" y="143580"/>
                  <a:pt x="283803" y="137591"/>
                </a:cubicBezTo>
                <a:cubicBezTo>
                  <a:pt x="267442" y="131953"/>
                  <a:pt x="248296" y="124984"/>
                  <a:pt x="230556" y="126029"/>
                </a:cubicBezTo>
                <a:cubicBezTo>
                  <a:pt x="211317" y="127655"/>
                  <a:pt x="199796" y="147425"/>
                  <a:pt x="184139" y="161528"/>
                </a:cubicBezTo>
                <a:cubicBezTo>
                  <a:pt x="170508" y="173072"/>
                  <a:pt x="154137" y="192056"/>
                  <a:pt x="171562" y="208073"/>
                </a:cubicBezTo>
                <a:cubicBezTo>
                  <a:pt x="192254" y="227010"/>
                  <a:pt x="223745" y="230929"/>
                  <a:pt x="241661" y="253572"/>
                </a:cubicBezTo>
                <a:cubicBezTo>
                  <a:pt x="248657" y="261493"/>
                  <a:pt x="258892" y="272639"/>
                  <a:pt x="267054" y="278841"/>
                </a:cubicBezTo>
                <a:cubicBezTo>
                  <a:pt x="272652" y="283259"/>
                  <a:pt x="280037" y="287593"/>
                  <a:pt x="284951" y="292270"/>
                </a:cubicBezTo>
                <a:cubicBezTo>
                  <a:pt x="295491" y="301041"/>
                  <a:pt x="288190" y="309645"/>
                  <a:pt x="278038" y="309562"/>
                </a:cubicBezTo>
                <a:cubicBezTo>
                  <a:pt x="261326" y="310893"/>
                  <a:pt x="246232" y="292908"/>
                  <a:pt x="238311" y="278000"/>
                </a:cubicBezTo>
                <a:cubicBezTo>
                  <a:pt x="228650" y="257842"/>
                  <a:pt x="208069" y="252473"/>
                  <a:pt x="188210" y="243350"/>
                </a:cubicBezTo>
                <a:cubicBezTo>
                  <a:pt x="167833" y="234182"/>
                  <a:pt x="156016" y="215910"/>
                  <a:pt x="135056" y="220734"/>
                </a:cubicBezTo>
                <a:lnTo>
                  <a:pt x="133594" y="221150"/>
                </a:lnTo>
                <a:close/>
              </a:path>
            </a:pathLst>
          </a:custGeom>
          <a:solidFill>
            <a:srgbClr val="E0DBD7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62" name="Freeform 1167">
            <a:extLst>
              <a:ext uri="{FF2B5EF4-FFF2-40B4-BE49-F238E27FC236}">
                <a16:creationId xmlns:a16="http://schemas.microsoft.com/office/drawing/2014/main" id="{2791EBD5-E2EB-B68B-82F0-6FD5D141510E}"/>
              </a:ext>
            </a:extLst>
          </p:cNvPr>
          <p:cNvSpPr/>
          <p:nvPr/>
        </p:nvSpPr>
        <p:spPr>
          <a:xfrm>
            <a:off x="8323254" y="2336472"/>
            <a:ext cx="218382" cy="153292"/>
          </a:xfrm>
          <a:custGeom>
            <a:avLst/>
            <a:gdLst>
              <a:gd name="csX0" fmla="*/ 18334 w 218382"/>
              <a:gd name="csY0" fmla="*/ 6259 h 153292"/>
              <a:gd name="csX1" fmla="*/ 34010 w 218382"/>
              <a:gd name="csY1" fmla="*/ 169 h 153292"/>
              <a:gd name="csX2" fmla="*/ 59264 w 218382"/>
              <a:gd name="csY2" fmla="*/ 6259 h 153292"/>
              <a:gd name="csX3" fmla="*/ 87136 w 218382"/>
              <a:gd name="csY3" fmla="*/ 19309 h 153292"/>
              <a:gd name="csX4" fmla="*/ 123717 w 218382"/>
              <a:gd name="csY4" fmla="*/ 28006 h 153292"/>
              <a:gd name="csX5" fmla="*/ 170746 w 218382"/>
              <a:gd name="csY5" fmla="*/ 29744 h 153292"/>
              <a:gd name="csX6" fmla="*/ 208196 w 218382"/>
              <a:gd name="csY6" fmla="*/ 61926 h 153292"/>
              <a:gd name="csX7" fmla="*/ 217774 w 218382"/>
              <a:gd name="csY7" fmla="*/ 85410 h 153292"/>
              <a:gd name="csX8" fmla="*/ 196869 w 218382"/>
              <a:gd name="csY8" fmla="*/ 96723 h 153292"/>
              <a:gd name="csX9" fmla="*/ 181193 w 218382"/>
              <a:gd name="csY9" fmla="*/ 73238 h 153292"/>
              <a:gd name="csX10" fmla="*/ 152451 w 218382"/>
              <a:gd name="csY10" fmla="*/ 60188 h 153292"/>
              <a:gd name="csX11" fmla="*/ 115000 w 218382"/>
              <a:gd name="csY11" fmla="*/ 54097 h 153292"/>
              <a:gd name="csX12" fmla="*/ 69711 w 218382"/>
              <a:gd name="csY12" fmla="*/ 37572 h 153292"/>
              <a:gd name="csX13" fmla="*/ 54905 w 218382"/>
              <a:gd name="csY13" fmla="*/ 44532 h 153292"/>
              <a:gd name="csX14" fmla="*/ 74070 w 218382"/>
              <a:gd name="csY14" fmla="*/ 57582 h 153292"/>
              <a:gd name="csX15" fmla="*/ 116749 w 218382"/>
              <a:gd name="csY15" fmla="*/ 70632 h 153292"/>
              <a:gd name="csX16" fmla="*/ 142003 w 218382"/>
              <a:gd name="csY16" fmla="*/ 86288 h 153292"/>
              <a:gd name="csX17" fmla="*/ 167257 w 218382"/>
              <a:gd name="csY17" fmla="*/ 128045 h 153292"/>
              <a:gd name="csX18" fmla="*/ 141124 w 218382"/>
              <a:gd name="csY18" fmla="*/ 153267 h 153292"/>
              <a:gd name="csX19" fmla="*/ 118479 w 218382"/>
              <a:gd name="csY19" fmla="*/ 134995 h 153292"/>
              <a:gd name="csX20" fmla="*/ 104543 w 218382"/>
              <a:gd name="csY20" fmla="*/ 114117 h 153292"/>
              <a:gd name="csX21" fmla="*/ 77540 w 218382"/>
              <a:gd name="csY21" fmla="*/ 91501 h 153292"/>
              <a:gd name="csX22" fmla="*/ 49667 w 218382"/>
              <a:gd name="csY22" fmla="*/ 83673 h 153292"/>
              <a:gd name="csX23" fmla="*/ 23534 w 218382"/>
              <a:gd name="csY23" fmla="*/ 77582 h 153292"/>
              <a:gd name="csX24" fmla="*/ 20 w 218382"/>
              <a:gd name="csY24" fmla="*/ 46269 h 153292"/>
              <a:gd name="csX25" fmla="*/ 10468 w 218382"/>
              <a:gd name="csY25" fmla="*/ 17563 h 153292"/>
              <a:gd name="csX26" fmla="*/ 18306 w 218382"/>
              <a:gd name="csY26" fmla="*/ 6250 h 153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18382" h="153292">
                <a:moveTo>
                  <a:pt x="18334" y="6259"/>
                </a:moveTo>
                <a:cubicBezTo>
                  <a:pt x="24330" y="1259"/>
                  <a:pt x="31178" y="464"/>
                  <a:pt x="34010" y="169"/>
                </a:cubicBezTo>
                <a:cubicBezTo>
                  <a:pt x="41515" y="-608"/>
                  <a:pt x="47530" y="1278"/>
                  <a:pt x="59264" y="6259"/>
                </a:cubicBezTo>
                <a:cubicBezTo>
                  <a:pt x="75366" y="13089"/>
                  <a:pt x="78577" y="15714"/>
                  <a:pt x="87136" y="19309"/>
                </a:cubicBezTo>
                <a:cubicBezTo>
                  <a:pt x="100906" y="25086"/>
                  <a:pt x="112261" y="26537"/>
                  <a:pt x="123717" y="28006"/>
                </a:cubicBezTo>
                <a:cubicBezTo>
                  <a:pt x="153589" y="31833"/>
                  <a:pt x="154977" y="24439"/>
                  <a:pt x="170746" y="29744"/>
                </a:cubicBezTo>
                <a:cubicBezTo>
                  <a:pt x="188781" y="35807"/>
                  <a:pt x="198970" y="49513"/>
                  <a:pt x="208196" y="61926"/>
                </a:cubicBezTo>
                <a:cubicBezTo>
                  <a:pt x="215220" y="71371"/>
                  <a:pt x="220161" y="78238"/>
                  <a:pt x="217774" y="85410"/>
                </a:cubicBezTo>
                <a:cubicBezTo>
                  <a:pt x="215118" y="93405"/>
                  <a:pt x="204226" y="99200"/>
                  <a:pt x="196869" y="96723"/>
                </a:cubicBezTo>
                <a:cubicBezTo>
                  <a:pt x="188874" y="94024"/>
                  <a:pt x="191243" y="83617"/>
                  <a:pt x="181193" y="73238"/>
                </a:cubicBezTo>
                <a:cubicBezTo>
                  <a:pt x="174540" y="66371"/>
                  <a:pt x="166979" y="64190"/>
                  <a:pt x="152451" y="60188"/>
                </a:cubicBezTo>
                <a:cubicBezTo>
                  <a:pt x="131342" y="54384"/>
                  <a:pt x="130417" y="58608"/>
                  <a:pt x="115000" y="54097"/>
                </a:cubicBezTo>
                <a:cubicBezTo>
                  <a:pt x="91837" y="47332"/>
                  <a:pt x="86674" y="35677"/>
                  <a:pt x="69711" y="37572"/>
                </a:cubicBezTo>
                <a:cubicBezTo>
                  <a:pt x="63650" y="38247"/>
                  <a:pt x="55349" y="40733"/>
                  <a:pt x="54905" y="44532"/>
                </a:cubicBezTo>
                <a:cubicBezTo>
                  <a:pt x="54350" y="49236"/>
                  <a:pt x="66038" y="54181"/>
                  <a:pt x="74070" y="57582"/>
                </a:cubicBezTo>
                <a:cubicBezTo>
                  <a:pt x="93531" y="65817"/>
                  <a:pt x="101091" y="64024"/>
                  <a:pt x="116749" y="70632"/>
                </a:cubicBezTo>
                <a:cubicBezTo>
                  <a:pt x="120441" y="72185"/>
                  <a:pt x="131139" y="76981"/>
                  <a:pt x="142003" y="86288"/>
                </a:cubicBezTo>
                <a:cubicBezTo>
                  <a:pt x="152571" y="95337"/>
                  <a:pt x="170015" y="110281"/>
                  <a:pt x="167257" y="128045"/>
                </a:cubicBezTo>
                <a:cubicBezTo>
                  <a:pt x="165239" y="141086"/>
                  <a:pt x="152608" y="153942"/>
                  <a:pt x="141124" y="153267"/>
                </a:cubicBezTo>
                <a:cubicBezTo>
                  <a:pt x="133017" y="152796"/>
                  <a:pt x="127197" y="145670"/>
                  <a:pt x="118479" y="134995"/>
                </a:cubicBezTo>
                <a:cubicBezTo>
                  <a:pt x="110512" y="125235"/>
                  <a:pt x="111872" y="123267"/>
                  <a:pt x="104543" y="114117"/>
                </a:cubicBezTo>
                <a:cubicBezTo>
                  <a:pt x="100582" y="109172"/>
                  <a:pt x="91819" y="98451"/>
                  <a:pt x="77540" y="91501"/>
                </a:cubicBezTo>
                <a:cubicBezTo>
                  <a:pt x="72071" y="88839"/>
                  <a:pt x="64603" y="87111"/>
                  <a:pt x="49667" y="83673"/>
                </a:cubicBezTo>
                <a:cubicBezTo>
                  <a:pt x="29309" y="78978"/>
                  <a:pt x="28948" y="80318"/>
                  <a:pt x="23534" y="77582"/>
                </a:cubicBezTo>
                <a:cubicBezTo>
                  <a:pt x="13642" y="72591"/>
                  <a:pt x="825" y="61038"/>
                  <a:pt x="20" y="46269"/>
                </a:cubicBezTo>
                <a:cubicBezTo>
                  <a:pt x="-304" y="40345"/>
                  <a:pt x="3287" y="32748"/>
                  <a:pt x="10468" y="17563"/>
                </a:cubicBezTo>
                <a:cubicBezTo>
                  <a:pt x="12781" y="12673"/>
                  <a:pt x="14660" y="9291"/>
                  <a:pt x="18306" y="6250"/>
                </a:cubicBez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63" name="Freeform 1168">
            <a:extLst>
              <a:ext uri="{FF2B5EF4-FFF2-40B4-BE49-F238E27FC236}">
                <a16:creationId xmlns:a16="http://schemas.microsoft.com/office/drawing/2014/main" id="{1B74376F-2C3F-D41C-779F-F371C555FEC0}"/>
              </a:ext>
            </a:extLst>
          </p:cNvPr>
          <p:cNvSpPr/>
          <p:nvPr/>
        </p:nvSpPr>
        <p:spPr>
          <a:xfrm>
            <a:off x="9536306" y="2365690"/>
            <a:ext cx="196088" cy="155402"/>
          </a:xfrm>
          <a:custGeom>
            <a:avLst/>
            <a:gdLst>
              <a:gd name="csX0" fmla="*/ 10789 w 196088"/>
              <a:gd name="csY0" fmla="*/ 37172 h 155402"/>
              <a:gd name="csX1" fmla="*/ 3432 w 196088"/>
              <a:gd name="csY1" fmla="*/ 72543 h 155402"/>
              <a:gd name="csX2" fmla="*/ 25197 w 196088"/>
              <a:gd name="csY2" fmla="*/ 86388 h 155402"/>
              <a:gd name="csX3" fmla="*/ 51802 w 196088"/>
              <a:gd name="csY3" fmla="*/ 80112 h 155402"/>
              <a:gd name="csX4" fmla="*/ 90307 w 196088"/>
              <a:gd name="csY4" fmla="*/ 75362 h 155402"/>
              <a:gd name="csX5" fmla="*/ 104707 w 196088"/>
              <a:gd name="csY5" fmla="*/ 55093 h 155402"/>
              <a:gd name="csX6" fmla="*/ 124473 w 196088"/>
              <a:gd name="csY6" fmla="*/ 33503 h 155402"/>
              <a:gd name="csX7" fmla="*/ 102014 w 196088"/>
              <a:gd name="csY7" fmla="*/ 95186 h 155402"/>
              <a:gd name="csX8" fmla="*/ 68024 w 196088"/>
              <a:gd name="csY8" fmla="*/ 134244 h 155402"/>
              <a:gd name="csX9" fmla="*/ 100672 w 196088"/>
              <a:gd name="csY9" fmla="*/ 154624 h 155402"/>
              <a:gd name="csX10" fmla="*/ 117255 w 196088"/>
              <a:gd name="csY10" fmla="*/ 136610 h 155402"/>
              <a:gd name="csX11" fmla="*/ 140538 w 196088"/>
              <a:gd name="csY11" fmla="*/ 114456 h 155402"/>
              <a:gd name="csX12" fmla="*/ 195386 w 196088"/>
              <a:gd name="csY12" fmla="*/ 71923 h 155402"/>
              <a:gd name="csX13" fmla="*/ 122992 w 196088"/>
              <a:gd name="csY13" fmla="*/ 527 h 155402"/>
              <a:gd name="csX14" fmla="*/ 72299 w 196088"/>
              <a:gd name="csY14" fmla="*/ 37533 h 155402"/>
              <a:gd name="csX15" fmla="*/ 41373 w 196088"/>
              <a:gd name="csY15" fmla="*/ 39141 h 155402"/>
              <a:gd name="csX16" fmla="*/ 12325 w 196088"/>
              <a:gd name="csY16" fmla="*/ 36461 h 155402"/>
              <a:gd name="csX17" fmla="*/ 10789 w 196088"/>
              <a:gd name="csY17" fmla="*/ 37182 h 1554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96088" h="155402">
                <a:moveTo>
                  <a:pt x="10789" y="37172"/>
                </a:moveTo>
                <a:cubicBezTo>
                  <a:pt x="-1427" y="42607"/>
                  <a:pt x="-2343" y="62182"/>
                  <a:pt x="3432" y="72543"/>
                </a:cubicBezTo>
                <a:cubicBezTo>
                  <a:pt x="9345" y="79761"/>
                  <a:pt x="17322" y="83486"/>
                  <a:pt x="25197" y="86388"/>
                </a:cubicBezTo>
                <a:cubicBezTo>
                  <a:pt x="34830" y="89696"/>
                  <a:pt x="42603" y="80815"/>
                  <a:pt x="51802" y="80112"/>
                </a:cubicBezTo>
                <a:cubicBezTo>
                  <a:pt x="65137" y="79863"/>
                  <a:pt x="78176" y="84659"/>
                  <a:pt x="90307" y="75362"/>
                </a:cubicBezTo>
                <a:cubicBezTo>
                  <a:pt x="98201" y="69853"/>
                  <a:pt x="102828" y="63421"/>
                  <a:pt x="104707" y="55093"/>
                </a:cubicBezTo>
                <a:cubicBezTo>
                  <a:pt x="106085" y="43060"/>
                  <a:pt x="109907" y="31775"/>
                  <a:pt x="124473" y="33503"/>
                </a:cubicBezTo>
                <a:cubicBezTo>
                  <a:pt x="171908" y="41803"/>
                  <a:pt x="120540" y="83522"/>
                  <a:pt x="102014" y="95186"/>
                </a:cubicBezTo>
                <a:cubicBezTo>
                  <a:pt x="87161" y="106037"/>
                  <a:pt x="62129" y="111083"/>
                  <a:pt x="68024" y="134244"/>
                </a:cubicBezTo>
                <a:cubicBezTo>
                  <a:pt x="70837" y="147692"/>
                  <a:pt x="88706" y="158441"/>
                  <a:pt x="100672" y="154624"/>
                </a:cubicBezTo>
                <a:cubicBezTo>
                  <a:pt x="108612" y="151953"/>
                  <a:pt x="111786" y="143080"/>
                  <a:pt x="117255" y="136610"/>
                </a:cubicBezTo>
                <a:cubicBezTo>
                  <a:pt x="123945" y="127839"/>
                  <a:pt x="131062" y="120963"/>
                  <a:pt x="140538" y="114456"/>
                </a:cubicBezTo>
                <a:cubicBezTo>
                  <a:pt x="160841" y="101027"/>
                  <a:pt x="188177" y="97608"/>
                  <a:pt x="195386" y="71923"/>
                </a:cubicBezTo>
                <a:cubicBezTo>
                  <a:pt x="201946" y="32302"/>
                  <a:pt x="161368" y="111"/>
                  <a:pt x="122992" y="527"/>
                </a:cubicBezTo>
                <a:cubicBezTo>
                  <a:pt x="87170" y="-2671"/>
                  <a:pt x="72956" y="8577"/>
                  <a:pt x="72299" y="37533"/>
                </a:cubicBezTo>
                <a:cubicBezTo>
                  <a:pt x="71975" y="51895"/>
                  <a:pt x="50562" y="44659"/>
                  <a:pt x="41373" y="39141"/>
                </a:cubicBezTo>
                <a:cubicBezTo>
                  <a:pt x="33100" y="34316"/>
                  <a:pt x="21671" y="32533"/>
                  <a:pt x="12325" y="36461"/>
                </a:cubicBezTo>
                <a:lnTo>
                  <a:pt x="10789" y="37182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64" name="Freeform 1169">
            <a:extLst>
              <a:ext uri="{FF2B5EF4-FFF2-40B4-BE49-F238E27FC236}">
                <a16:creationId xmlns:a16="http://schemas.microsoft.com/office/drawing/2014/main" id="{4B2A9FD1-70F0-27C0-F4E3-AA848A3A7680}"/>
              </a:ext>
            </a:extLst>
          </p:cNvPr>
          <p:cNvSpPr/>
          <p:nvPr/>
        </p:nvSpPr>
        <p:spPr>
          <a:xfrm>
            <a:off x="8365831" y="1918413"/>
            <a:ext cx="1312816" cy="770203"/>
          </a:xfrm>
          <a:custGeom>
            <a:avLst/>
            <a:gdLst>
              <a:gd name="csX0" fmla="*/ 89079 w 1312816"/>
              <a:gd name="csY0" fmla="*/ 223391 h 770203"/>
              <a:gd name="csX1" fmla="*/ 39941 w 1312816"/>
              <a:gd name="csY1" fmla="*/ 343467 h 770203"/>
              <a:gd name="csX2" fmla="*/ 69165 w 1312816"/>
              <a:gd name="csY2" fmla="*/ 368800 h 770203"/>
              <a:gd name="csX3" fmla="*/ 111520 w 1312816"/>
              <a:gd name="csY3" fmla="*/ 349465 h 770203"/>
              <a:gd name="csX4" fmla="*/ 166997 w 1312816"/>
              <a:gd name="csY4" fmla="*/ 361323 h 770203"/>
              <a:gd name="csX5" fmla="*/ 218958 w 1312816"/>
              <a:gd name="csY5" fmla="*/ 360362 h 770203"/>
              <a:gd name="csX6" fmla="*/ 249524 w 1312816"/>
              <a:gd name="csY6" fmla="*/ 426786 h 770203"/>
              <a:gd name="csX7" fmla="*/ 255455 w 1312816"/>
              <a:gd name="csY7" fmla="*/ 528609 h 770203"/>
              <a:gd name="csX8" fmla="*/ 161908 w 1312816"/>
              <a:gd name="csY8" fmla="*/ 557972 h 770203"/>
              <a:gd name="csX9" fmla="*/ 125854 w 1312816"/>
              <a:gd name="csY9" fmla="*/ 514052 h 770203"/>
              <a:gd name="csX10" fmla="*/ 48760 w 1312816"/>
              <a:gd name="csY10" fmla="*/ 478284 h 770203"/>
              <a:gd name="csX11" fmla="*/ 42264 w 1312816"/>
              <a:gd name="csY11" fmla="*/ 493645 h 770203"/>
              <a:gd name="csX12" fmla="*/ 118016 w 1312816"/>
              <a:gd name="csY12" fmla="*/ 573499 h 770203"/>
              <a:gd name="csX13" fmla="*/ 43115 w 1312816"/>
              <a:gd name="csY13" fmla="*/ 607316 h 770203"/>
              <a:gd name="csX14" fmla="*/ 2648 w 1312816"/>
              <a:gd name="csY14" fmla="*/ 589377 h 770203"/>
              <a:gd name="csX15" fmla="*/ 695 w 1312816"/>
              <a:gd name="csY15" fmla="*/ 602825 h 770203"/>
              <a:gd name="csX16" fmla="*/ 6988 w 1312816"/>
              <a:gd name="csY16" fmla="*/ 635293 h 770203"/>
              <a:gd name="csX17" fmla="*/ 73875 w 1312816"/>
              <a:gd name="csY17" fmla="*/ 702826 h 770203"/>
              <a:gd name="csX18" fmla="*/ 105588 w 1312816"/>
              <a:gd name="csY18" fmla="*/ 723196 h 770203"/>
              <a:gd name="csX19" fmla="*/ 195000 w 1312816"/>
              <a:gd name="csY19" fmla="*/ 761312 h 770203"/>
              <a:gd name="csX20" fmla="*/ 310812 w 1312816"/>
              <a:gd name="csY20" fmla="*/ 724740 h 770203"/>
              <a:gd name="csX21" fmla="*/ 382965 w 1312816"/>
              <a:gd name="csY21" fmla="*/ 683186 h 770203"/>
              <a:gd name="csX22" fmla="*/ 415011 w 1312816"/>
              <a:gd name="csY22" fmla="*/ 621494 h 770203"/>
              <a:gd name="csX23" fmla="*/ 489006 w 1312816"/>
              <a:gd name="csY23" fmla="*/ 584506 h 770203"/>
              <a:gd name="csX24" fmla="*/ 571985 w 1312816"/>
              <a:gd name="csY24" fmla="*/ 573554 h 770203"/>
              <a:gd name="csX25" fmla="*/ 656927 w 1312816"/>
              <a:gd name="csY25" fmla="*/ 570865 h 770203"/>
              <a:gd name="csX26" fmla="*/ 715430 w 1312816"/>
              <a:gd name="csY26" fmla="*/ 583850 h 770203"/>
              <a:gd name="csX27" fmla="*/ 781485 w 1312816"/>
              <a:gd name="csY27" fmla="*/ 591327 h 770203"/>
              <a:gd name="csX28" fmla="*/ 883407 w 1312816"/>
              <a:gd name="csY28" fmla="*/ 600653 h 770203"/>
              <a:gd name="csX29" fmla="*/ 930612 w 1312816"/>
              <a:gd name="csY29" fmla="*/ 641180 h 770203"/>
              <a:gd name="csX30" fmla="*/ 949027 w 1312816"/>
              <a:gd name="csY30" fmla="*/ 657890 h 770203"/>
              <a:gd name="csX31" fmla="*/ 970181 w 1312816"/>
              <a:gd name="csY31" fmla="*/ 724010 h 770203"/>
              <a:gd name="csX32" fmla="*/ 1019403 w 1312816"/>
              <a:gd name="csY32" fmla="*/ 753114 h 770203"/>
              <a:gd name="csX33" fmla="*/ 1096682 w 1312816"/>
              <a:gd name="csY33" fmla="*/ 762652 h 770203"/>
              <a:gd name="csX34" fmla="*/ 1157268 w 1312816"/>
              <a:gd name="csY34" fmla="*/ 753031 h 770203"/>
              <a:gd name="csX35" fmla="*/ 1166475 w 1312816"/>
              <a:gd name="csY35" fmla="*/ 708418 h 770203"/>
              <a:gd name="csX36" fmla="*/ 1256099 w 1312816"/>
              <a:gd name="csY36" fmla="*/ 700673 h 770203"/>
              <a:gd name="csX37" fmla="*/ 1281214 w 1312816"/>
              <a:gd name="csY37" fmla="*/ 676671 h 770203"/>
              <a:gd name="csX38" fmla="*/ 1213707 w 1312816"/>
              <a:gd name="csY38" fmla="*/ 647890 h 770203"/>
              <a:gd name="csX39" fmla="*/ 1307458 w 1312816"/>
              <a:gd name="csY39" fmla="*/ 529339 h 770203"/>
              <a:gd name="csX40" fmla="*/ 1266158 w 1312816"/>
              <a:gd name="csY40" fmla="*/ 534219 h 770203"/>
              <a:gd name="csX41" fmla="*/ 1246975 w 1312816"/>
              <a:gd name="csY41" fmla="*/ 544201 h 770203"/>
              <a:gd name="csX42" fmla="*/ 1196930 w 1312816"/>
              <a:gd name="csY42" fmla="*/ 595144 h 770203"/>
              <a:gd name="csX43" fmla="*/ 1068846 w 1312816"/>
              <a:gd name="csY43" fmla="*/ 560347 h 770203"/>
              <a:gd name="csX44" fmla="*/ 1018116 w 1312816"/>
              <a:gd name="csY44" fmla="*/ 457157 h 770203"/>
              <a:gd name="csX45" fmla="*/ 1124157 w 1312816"/>
              <a:gd name="csY45" fmla="*/ 405945 h 770203"/>
              <a:gd name="csX46" fmla="*/ 1190776 w 1312816"/>
              <a:gd name="csY46" fmla="*/ 394198 h 770203"/>
              <a:gd name="csX47" fmla="*/ 1306598 w 1312816"/>
              <a:gd name="csY47" fmla="*/ 374549 h 770203"/>
              <a:gd name="csX48" fmla="*/ 1304469 w 1312816"/>
              <a:gd name="csY48" fmla="*/ 322690 h 770203"/>
              <a:gd name="csX49" fmla="*/ 1288618 w 1312816"/>
              <a:gd name="csY49" fmla="*/ 340093 h 770203"/>
              <a:gd name="csX50" fmla="*/ 1256932 w 1312816"/>
              <a:gd name="csY50" fmla="*/ 363643 h 770203"/>
              <a:gd name="csX51" fmla="*/ 1197698 w 1312816"/>
              <a:gd name="csY51" fmla="*/ 349585 h 770203"/>
              <a:gd name="csX52" fmla="*/ 1146154 w 1312816"/>
              <a:gd name="csY52" fmla="*/ 288688 h 770203"/>
              <a:gd name="csX53" fmla="*/ 1188037 w 1312816"/>
              <a:gd name="csY53" fmla="*/ 244824 h 770203"/>
              <a:gd name="csX54" fmla="*/ 1176238 w 1312816"/>
              <a:gd name="csY54" fmla="*/ 189398 h 770203"/>
              <a:gd name="csX55" fmla="*/ 1144664 w 1312816"/>
              <a:gd name="csY55" fmla="*/ 140802 h 770203"/>
              <a:gd name="csX56" fmla="*/ 1068846 w 1312816"/>
              <a:gd name="csY56" fmla="*/ 156661 h 770203"/>
              <a:gd name="csX57" fmla="*/ 988920 w 1312816"/>
              <a:gd name="csY57" fmla="*/ 114766 h 770203"/>
              <a:gd name="csX58" fmla="*/ 992104 w 1312816"/>
              <a:gd name="csY58" fmla="*/ 59294 h 770203"/>
              <a:gd name="csX59" fmla="*/ 957142 w 1312816"/>
              <a:gd name="csY59" fmla="*/ 47963 h 770203"/>
              <a:gd name="csX60" fmla="*/ 952849 w 1312816"/>
              <a:gd name="csY60" fmla="*/ 66946 h 770203"/>
              <a:gd name="csX61" fmla="*/ 883740 w 1312816"/>
              <a:gd name="csY61" fmla="*/ 193048 h 770203"/>
              <a:gd name="csX62" fmla="*/ 842625 w 1312816"/>
              <a:gd name="csY62" fmla="*/ 93869 h 770203"/>
              <a:gd name="csX63" fmla="*/ 827245 w 1312816"/>
              <a:gd name="csY63" fmla="*/ 22112 h 770203"/>
              <a:gd name="csX64" fmla="*/ 745542 w 1312816"/>
              <a:gd name="csY64" fmla="*/ 2047 h 770203"/>
              <a:gd name="csX65" fmla="*/ 713265 w 1312816"/>
              <a:gd name="csY65" fmla="*/ 40449 h 770203"/>
              <a:gd name="csX66" fmla="*/ 748615 w 1312816"/>
              <a:gd name="csY66" fmla="*/ 122021 h 770203"/>
              <a:gd name="csX67" fmla="*/ 790072 w 1312816"/>
              <a:gd name="csY67" fmla="*/ 158658 h 770203"/>
              <a:gd name="csX68" fmla="*/ 766780 w 1312816"/>
              <a:gd name="csY68" fmla="*/ 182642 h 770203"/>
              <a:gd name="csX69" fmla="*/ 735113 w 1312816"/>
              <a:gd name="csY69" fmla="*/ 182170 h 770203"/>
              <a:gd name="csX70" fmla="*/ 744580 w 1312816"/>
              <a:gd name="csY70" fmla="*/ 192244 h 770203"/>
              <a:gd name="csX71" fmla="*/ 776136 w 1312816"/>
              <a:gd name="csY71" fmla="*/ 219250 h 770203"/>
              <a:gd name="csX72" fmla="*/ 744858 w 1312816"/>
              <a:gd name="csY72" fmla="*/ 241829 h 770203"/>
              <a:gd name="csX73" fmla="*/ 709813 w 1312816"/>
              <a:gd name="csY73" fmla="*/ 243114 h 770203"/>
              <a:gd name="csX74" fmla="*/ 647173 w 1312816"/>
              <a:gd name="csY74" fmla="*/ 282643 h 770203"/>
              <a:gd name="csX75" fmla="*/ 554098 w 1312816"/>
              <a:gd name="csY75" fmla="*/ 204278 h 770203"/>
              <a:gd name="csX76" fmla="*/ 473394 w 1312816"/>
              <a:gd name="csY76" fmla="*/ 192485 h 770203"/>
              <a:gd name="csX77" fmla="*/ 430114 w 1312816"/>
              <a:gd name="csY77" fmla="*/ 173769 h 770203"/>
              <a:gd name="csX78" fmla="*/ 541170 w 1312816"/>
              <a:gd name="csY78" fmla="*/ 123860 h 770203"/>
              <a:gd name="csX79" fmla="*/ 549221 w 1312816"/>
              <a:gd name="csY79" fmla="*/ 744 h 770203"/>
              <a:gd name="csX80" fmla="*/ 508846 w 1312816"/>
              <a:gd name="csY80" fmla="*/ 5624 h 770203"/>
              <a:gd name="csX81" fmla="*/ 459597 w 1312816"/>
              <a:gd name="csY81" fmla="*/ 16308 h 770203"/>
              <a:gd name="csX82" fmla="*/ 489348 w 1312816"/>
              <a:gd name="csY82" fmla="*/ 60541 h 770203"/>
              <a:gd name="csX83" fmla="*/ 413373 w 1312816"/>
              <a:gd name="csY83" fmla="*/ 118888 h 770203"/>
              <a:gd name="csX84" fmla="*/ 333743 w 1312816"/>
              <a:gd name="csY84" fmla="*/ 51124 h 770203"/>
              <a:gd name="csX85" fmla="*/ 303446 w 1312816"/>
              <a:gd name="csY85" fmla="*/ 65773 h 770203"/>
              <a:gd name="csX86" fmla="*/ 312154 w 1312816"/>
              <a:gd name="csY86" fmla="*/ 155719 h 770203"/>
              <a:gd name="csX87" fmla="*/ 233755 w 1312816"/>
              <a:gd name="csY87" fmla="*/ 130515 h 770203"/>
              <a:gd name="csX88" fmla="*/ 188679 w 1312816"/>
              <a:gd name="csY88" fmla="*/ 113158 h 770203"/>
              <a:gd name="csX89" fmla="*/ 180656 w 1312816"/>
              <a:gd name="csY89" fmla="*/ 132955 h 770203"/>
              <a:gd name="csX90" fmla="*/ 262276 w 1312816"/>
              <a:gd name="csY90" fmla="*/ 265564 h 770203"/>
              <a:gd name="csX91" fmla="*/ 174604 w 1312816"/>
              <a:gd name="csY91" fmla="*/ 271848 h 770203"/>
              <a:gd name="csX92" fmla="*/ 90597 w 1312816"/>
              <a:gd name="csY92" fmla="*/ 222984 h 770203"/>
              <a:gd name="csX93" fmla="*/ 89052 w 1312816"/>
              <a:gd name="csY93" fmla="*/ 223363 h 7702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</a:cxnLst>
            <a:rect l="l" t="t" r="r" b="b"/>
            <a:pathLst>
              <a:path w="1312816" h="770203">
                <a:moveTo>
                  <a:pt x="89079" y="223391"/>
                </a:moveTo>
                <a:cubicBezTo>
                  <a:pt x="35259" y="239565"/>
                  <a:pt x="39025" y="296405"/>
                  <a:pt x="39941" y="343467"/>
                </a:cubicBezTo>
                <a:cubicBezTo>
                  <a:pt x="40857" y="359373"/>
                  <a:pt x="51916" y="374863"/>
                  <a:pt x="69165" y="368800"/>
                </a:cubicBezTo>
                <a:cubicBezTo>
                  <a:pt x="83694" y="364410"/>
                  <a:pt x="96112" y="351979"/>
                  <a:pt x="111520" y="349465"/>
                </a:cubicBezTo>
                <a:cubicBezTo>
                  <a:pt x="129954" y="345870"/>
                  <a:pt x="148508" y="360371"/>
                  <a:pt x="166997" y="361323"/>
                </a:cubicBezTo>
                <a:cubicBezTo>
                  <a:pt x="184200" y="363051"/>
                  <a:pt x="201977" y="355519"/>
                  <a:pt x="218958" y="360362"/>
                </a:cubicBezTo>
                <a:cubicBezTo>
                  <a:pt x="248330" y="367839"/>
                  <a:pt x="252318" y="401083"/>
                  <a:pt x="249524" y="426786"/>
                </a:cubicBezTo>
                <a:cubicBezTo>
                  <a:pt x="244452" y="461075"/>
                  <a:pt x="263201" y="495725"/>
                  <a:pt x="255455" y="528609"/>
                </a:cubicBezTo>
                <a:cubicBezTo>
                  <a:pt x="245017" y="566151"/>
                  <a:pt x="192094" y="578138"/>
                  <a:pt x="161908" y="557972"/>
                </a:cubicBezTo>
                <a:cubicBezTo>
                  <a:pt x="145723" y="547398"/>
                  <a:pt x="138403" y="528193"/>
                  <a:pt x="125854" y="514052"/>
                </a:cubicBezTo>
                <a:cubicBezTo>
                  <a:pt x="107180" y="491593"/>
                  <a:pt x="76818" y="486316"/>
                  <a:pt x="48760" y="478284"/>
                </a:cubicBezTo>
                <a:cubicBezTo>
                  <a:pt x="18972" y="469079"/>
                  <a:pt x="-7346" y="470780"/>
                  <a:pt x="42264" y="493645"/>
                </a:cubicBezTo>
                <a:cubicBezTo>
                  <a:pt x="77142" y="508627"/>
                  <a:pt x="113463" y="533572"/>
                  <a:pt x="118016" y="573499"/>
                </a:cubicBezTo>
                <a:cubicBezTo>
                  <a:pt x="121921" y="613564"/>
                  <a:pt x="71580" y="623648"/>
                  <a:pt x="43115" y="607316"/>
                </a:cubicBezTo>
                <a:cubicBezTo>
                  <a:pt x="26005" y="598989"/>
                  <a:pt x="8200" y="585680"/>
                  <a:pt x="2648" y="589377"/>
                </a:cubicBezTo>
                <a:cubicBezTo>
                  <a:pt x="-1267" y="592353"/>
                  <a:pt x="168" y="597917"/>
                  <a:pt x="695" y="602825"/>
                </a:cubicBezTo>
                <a:cubicBezTo>
                  <a:pt x="2574" y="612982"/>
                  <a:pt x="5396" y="624590"/>
                  <a:pt x="6988" y="635293"/>
                </a:cubicBezTo>
                <a:cubicBezTo>
                  <a:pt x="9921" y="681578"/>
                  <a:pt x="31233" y="693187"/>
                  <a:pt x="73875" y="702826"/>
                </a:cubicBezTo>
                <a:cubicBezTo>
                  <a:pt x="86109" y="706292"/>
                  <a:pt x="99425" y="711560"/>
                  <a:pt x="105588" y="723196"/>
                </a:cubicBezTo>
                <a:cubicBezTo>
                  <a:pt x="124522" y="779038"/>
                  <a:pt x="145334" y="758012"/>
                  <a:pt x="195000" y="761312"/>
                </a:cubicBezTo>
                <a:cubicBezTo>
                  <a:pt x="255909" y="771626"/>
                  <a:pt x="274482" y="784824"/>
                  <a:pt x="310812" y="724740"/>
                </a:cubicBezTo>
                <a:cubicBezTo>
                  <a:pt x="327654" y="701255"/>
                  <a:pt x="364457" y="703196"/>
                  <a:pt x="382965" y="683186"/>
                </a:cubicBezTo>
                <a:cubicBezTo>
                  <a:pt x="399742" y="666070"/>
                  <a:pt x="400020" y="639840"/>
                  <a:pt x="415011" y="621494"/>
                </a:cubicBezTo>
                <a:cubicBezTo>
                  <a:pt x="432437" y="599553"/>
                  <a:pt x="462956" y="591725"/>
                  <a:pt x="489006" y="584506"/>
                </a:cubicBezTo>
                <a:cubicBezTo>
                  <a:pt x="516952" y="576734"/>
                  <a:pt x="543733" y="571013"/>
                  <a:pt x="571985" y="573554"/>
                </a:cubicBezTo>
                <a:cubicBezTo>
                  <a:pt x="596536" y="575726"/>
                  <a:pt x="630887" y="573388"/>
                  <a:pt x="656927" y="570865"/>
                </a:cubicBezTo>
                <a:cubicBezTo>
                  <a:pt x="676915" y="570005"/>
                  <a:pt x="696312" y="577362"/>
                  <a:pt x="715430" y="583850"/>
                </a:cubicBezTo>
                <a:cubicBezTo>
                  <a:pt x="736011" y="591161"/>
                  <a:pt x="759405" y="595542"/>
                  <a:pt x="781485" y="591327"/>
                </a:cubicBezTo>
                <a:cubicBezTo>
                  <a:pt x="814456" y="583342"/>
                  <a:pt x="856728" y="575310"/>
                  <a:pt x="883407" y="600653"/>
                </a:cubicBezTo>
                <a:cubicBezTo>
                  <a:pt x="898251" y="615302"/>
                  <a:pt x="911937" y="631060"/>
                  <a:pt x="930612" y="641180"/>
                </a:cubicBezTo>
                <a:cubicBezTo>
                  <a:pt x="937681" y="645755"/>
                  <a:pt x="944391" y="650857"/>
                  <a:pt x="949027" y="657890"/>
                </a:cubicBezTo>
                <a:cubicBezTo>
                  <a:pt x="961723" y="676088"/>
                  <a:pt x="955616" y="706551"/>
                  <a:pt x="970181" y="724010"/>
                </a:cubicBezTo>
                <a:cubicBezTo>
                  <a:pt x="981184" y="738502"/>
                  <a:pt x="1001718" y="744250"/>
                  <a:pt x="1019403" y="753114"/>
                </a:cubicBezTo>
                <a:cubicBezTo>
                  <a:pt x="1043250" y="767652"/>
                  <a:pt x="1070012" y="768465"/>
                  <a:pt x="1096682" y="762652"/>
                </a:cubicBezTo>
                <a:cubicBezTo>
                  <a:pt x="1119095" y="759445"/>
                  <a:pt x="1145330" y="769075"/>
                  <a:pt x="1157268" y="753031"/>
                </a:cubicBezTo>
                <a:cubicBezTo>
                  <a:pt x="1165531" y="740803"/>
                  <a:pt x="1162385" y="722420"/>
                  <a:pt x="1166475" y="708418"/>
                </a:cubicBezTo>
                <a:cubicBezTo>
                  <a:pt x="1179236" y="665432"/>
                  <a:pt x="1226801" y="697882"/>
                  <a:pt x="1256099" y="700673"/>
                </a:cubicBezTo>
                <a:cubicBezTo>
                  <a:pt x="1271849" y="703603"/>
                  <a:pt x="1298658" y="689702"/>
                  <a:pt x="1281214" y="676671"/>
                </a:cubicBezTo>
                <a:cubicBezTo>
                  <a:pt x="1264650" y="667770"/>
                  <a:pt x="1223118" y="674175"/>
                  <a:pt x="1213707" y="647890"/>
                </a:cubicBezTo>
                <a:cubicBezTo>
                  <a:pt x="1200928" y="595495"/>
                  <a:pt x="1288932" y="569635"/>
                  <a:pt x="1307458" y="529339"/>
                </a:cubicBezTo>
                <a:cubicBezTo>
                  <a:pt x="1315657" y="501021"/>
                  <a:pt x="1286036" y="523258"/>
                  <a:pt x="1266158" y="534219"/>
                </a:cubicBezTo>
                <a:cubicBezTo>
                  <a:pt x="1259819" y="537602"/>
                  <a:pt x="1253221" y="540716"/>
                  <a:pt x="1246975" y="544201"/>
                </a:cubicBezTo>
                <a:cubicBezTo>
                  <a:pt x="1224599" y="554885"/>
                  <a:pt x="1213994" y="578545"/>
                  <a:pt x="1196930" y="595144"/>
                </a:cubicBezTo>
                <a:cubicBezTo>
                  <a:pt x="1159248" y="631171"/>
                  <a:pt x="1069383" y="626762"/>
                  <a:pt x="1068846" y="560347"/>
                </a:cubicBezTo>
                <a:cubicBezTo>
                  <a:pt x="1065820" y="521557"/>
                  <a:pt x="1024890" y="493349"/>
                  <a:pt x="1018116" y="457157"/>
                </a:cubicBezTo>
                <a:cubicBezTo>
                  <a:pt x="1005392" y="398976"/>
                  <a:pt x="1082542" y="400289"/>
                  <a:pt x="1124157" y="405945"/>
                </a:cubicBezTo>
                <a:cubicBezTo>
                  <a:pt x="1147171" y="407775"/>
                  <a:pt x="1168465" y="397830"/>
                  <a:pt x="1190776" y="394198"/>
                </a:cubicBezTo>
                <a:cubicBezTo>
                  <a:pt x="1227893" y="387553"/>
                  <a:pt x="1281076" y="414513"/>
                  <a:pt x="1306598" y="374549"/>
                </a:cubicBezTo>
                <a:cubicBezTo>
                  <a:pt x="1315917" y="362552"/>
                  <a:pt x="1314399" y="325620"/>
                  <a:pt x="1304469" y="322690"/>
                </a:cubicBezTo>
                <a:cubicBezTo>
                  <a:pt x="1297103" y="321932"/>
                  <a:pt x="1293087" y="334077"/>
                  <a:pt x="1288618" y="340093"/>
                </a:cubicBezTo>
                <a:cubicBezTo>
                  <a:pt x="1281825" y="351988"/>
                  <a:pt x="1271054" y="362155"/>
                  <a:pt x="1256932" y="363643"/>
                </a:cubicBezTo>
                <a:cubicBezTo>
                  <a:pt x="1237878" y="366212"/>
                  <a:pt x="1217427" y="356341"/>
                  <a:pt x="1197698" y="349585"/>
                </a:cubicBezTo>
                <a:cubicBezTo>
                  <a:pt x="1171056" y="341674"/>
                  <a:pt x="1127711" y="323365"/>
                  <a:pt x="1146154" y="288688"/>
                </a:cubicBezTo>
                <a:cubicBezTo>
                  <a:pt x="1155315" y="270721"/>
                  <a:pt x="1178376" y="262495"/>
                  <a:pt x="1188037" y="244824"/>
                </a:cubicBezTo>
                <a:cubicBezTo>
                  <a:pt x="1195893" y="230119"/>
                  <a:pt x="1184502" y="211219"/>
                  <a:pt x="1176238" y="189398"/>
                </a:cubicBezTo>
                <a:cubicBezTo>
                  <a:pt x="1168807" y="171902"/>
                  <a:pt x="1164911" y="147419"/>
                  <a:pt x="1144664" y="140802"/>
                </a:cubicBezTo>
                <a:cubicBezTo>
                  <a:pt x="1124120" y="134729"/>
                  <a:pt x="1095507" y="151892"/>
                  <a:pt x="1068846" y="156661"/>
                </a:cubicBezTo>
                <a:cubicBezTo>
                  <a:pt x="1037263" y="163732"/>
                  <a:pt x="989651" y="154295"/>
                  <a:pt x="988920" y="114766"/>
                </a:cubicBezTo>
                <a:cubicBezTo>
                  <a:pt x="988208" y="97049"/>
                  <a:pt x="996444" y="76928"/>
                  <a:pt x="992104" y="59294"/>
                </a:cubicBezTo>
                <a:cubicBezTo>
                  <a:pt x="988402" y="39469"/>
                  <a:pt x="966480" y="26752"/>
                  <a:pt x="957142" y="47963"/>
                </a:cubicBezTo>
                <a:cubicBezTo>
                  <a:pt x="954607" y="53591"/>
                  <a:pt x="953506" y="60495"/>
                  <a:pt x="952849" y="66946"/>
                </a:cubicBezTo>
                <a:cubicBezTo>
                  <a:pt x="951470" y="129304"/>
                  <a:pt x="950822" y="172780"/>
                  <a:pt x="883740" y="193048"/>
                </a:cubicBezTo>
                <a:cubicBezTo>
                  <a:pt x="817816" y="206357"/>
                  <a:pt x="845901" y="132789"/>
                  <a:pt x="842625" y="93869"/>
                </a:cubicBezTo>
                <a:cubicBezTo>
                  <a:pt x="841783" y="66993"/>
                  <a:pt x="847169" y="34201"/>
                  <a:pt x="827245" y="22112"/>
                </a:cubicBezTo>
                <a:cubicBezTo>
                  <a:pt x="802695" y="10707"/>
                  <a:pt x="771241" y="8683"/>
                  <a:pt x="745542" y="2047"/>
                </a:cubicBezTo>
                <a:cubicBezTo>
                  <a:pt x="720270" y="-2925"/>
                  <a:pt x="710868" y="19533"/>
                  <a:pt x="713265" y="40449"/>
                </a:cubicBezTo>
                <a:cubicBezTo>
                  <a:pt x="715763" y="71826"/>
                  <a:pt x="726452" y="102058"/>
                  <a:pt x="748615" y="122021"/>
                </a:cubicBezTo>
                <a:cubicBezTo>
                  <a:pt x="761570" y="134554"/>
                  <a:pt x="779689" y="143999"/>
                  <a:pt x="790072" y="158658"/>
                </a:cubicBezTo>
                <a:cubicBezTo>
                  <a:pt x="802325" y="176745"/>
                  <a:pt x="788916" y="186930"/>
                  <a:pt x="766780" y="182642"/>
                </a:cubicBezTo>
                <a:cubicBezTo>
                  <a:pt x="758387" y="181625"/>
                  <a:pt x="738732" y="175969"/>
                  <a:pt x="735113" y="182170"/>
                </a:cubicBezTo>
                <a:cubicBezTo>
                  <a:pt x="735493" y="187281"/>
                  <a:pt x="741101" y="189342"/>
                  <a:pt x="744580" y="192244"/>
                </a:cubicBezTo>
                <a:cubicBezTo>
                  <a:pt x="755472" y="199573"/>
                  <a:pt x="771176" y="206145"/>
                  <a:pt x="776136" y="219250"/>
                </a:cubicBezTo>
                <a:cubicBezTo>
                  <a:pt x="780485" y="233946"/>
                  <a:pt x="763643" y="240563"/>
                  <a:pt x="744858" y="241829"/>
                </a:cubicBezTo>
                <a:cubicBezTo>
                  <a:pt x="733494" y="242633"/>
                  <a:pt x="720862" y="242171"/>
                  <a:pt x="709813" y="243114"/>
                </a:cubicBezTo>
                <a:cubicBezTo>
                  <a:pt x="680599" y="242319"/>
                  <a:pt x="672039" y="269760"/>
                  <a:pt x="647173" y="282643"/>
                </a:cubicBezTo>
                <a:cubicBezTo>
                  <a:pt x="592825" y="305361"/>
                  <a:pt x="589401" y="224537"/>
                  <a:pt x="554098" y="204278"/>
                </a:cubicBezTo>
                <a:cubicBezTo>
                  <a:pt x="530500" y="190682"/>
                  <a:pt x="501869" y="196875"/>
                  <a:pt x="473394" y="192485"/>
                </a:cubicBezTo>
                <a:cubicBezTo>
                  <a:pt x="458329" y="190156"/>
                  <a:pt x="438840" y="187004"/>
                  <a:pt x="430114" y="173769"/>
                </a:cubicBezTo>
                <a:cubicBezTo>
                  <a:pt x="417815" y="137151"/>
                  <a:pt x="520524" y="141837"/>
                  <a:pt x="541170" y="123860"/>
                </a:cubicBezTo>
                <a:cubicBezTo>
                  <a:pt x="573559" y="109332"/>
                  <a:pt x="617737" y="-10504"/>
                  <a:pt x="549221" y="744"/>
                </a:cubicBezTo>
                <a:cubicBezTo>
                  <a:pt x="535969" y="2768"/>
                  <a:pt x="522412" y="6067"/>
                  <a:pt x="508846" y="5624"/>
                </a:cubicBezTo>
                <a:cubicBezTo>
                  <a:pt x="490283" y="6058"/>
                  <a:pt x="462428" y="-1345"/>
                  <a:pt x="459597" y="16308"/>
                </a:cubicBezTo>
                <a:cubicBezTo>
                  <a:pt x="462613" y="33267"/>
                  <a:pt x="485174" y="43859"/>
                  <a:pt x="489348" y="60541"/>
                </a:cubicBezTo>
                <a:cubicBezTo>
                  <a:pt x="497834" y="93342"/>
                  <a:pt x="437730" y="115339"/>
                  <a:pt x="413373" y="118888"/>
                </a:cubicBezTo>
                <a:cubicBezTo>
                  <a:pt x="370592" y="124073"/>
                  <a:pt x="360709" y="74349"/>
                  <a:pt x="333743" y="51124"/>
                </a:cubicBezTo>
                <a:cubicBezTo>
                  <a:pt x="317669" y="37029"/>
                  <a:pt x="292045" y="38776"/>
                  <a:pt x="303446" y="65773"/>
                </a:cubicBezTo>
                <a:cubicBezTo>
                  <a:pt x="316022" y="91947"/>
                  <a:pt x="347023" y="133916"/>
                  <a:pt x="312154" y="155719"/>
                </a:cubicBezTo>
                <a:cubicBezTo>
                  <a:pt x="284892" y="171089"/>
                  <a:pt x="253558" y="150340"/>
                  <a:pt x="233755" y="130515"/>
                </a:cubicBezTo>
                <a:cubicBezTo>
                  <a:pt x="221549" y="119701"/>
                  <a:pt x="204485" y="108324"/>
                  <a:pt x="188679" y="113158"/>
                </a:cubicBezTo>
                <a:cubicBezTo>
                  <a:pt x="179601" y="116097"/>
                  <a:pt x="176982" y="124674"/>
                  <a:pt x="180656" y="132955"/>
                </a:cubicBezTo>
                <a:cubicBezTo>
                  <a:pt x="198201" y="177031"/>
                  <a:pt x="320233" y="213104"/>
                  <a:pt x="262276" y="265564"/>
                </a:cubicBezTo>
                <a:cubicBezTo>
                  <a:pt x="238632" y="285240"/>
                  <a:pt x="202393" y="283715"/>
                  <a:pt x="174604" y="271848"/>
                </a:cubicBezTo>
                <a:cubicBezTo>
                  <a:pt x="143585" y="260942"/>
                  <a:pt x="127446" y="215572"/>
                  <a:pt x="90597" y="222984"/>
                </a:cubicBezTo>
                <a:lnTo>
                  <a:pt x="89052" y="223363"/>
                </a:lnTo>
                <a:close/>
              </a:path>
            </a:pathLst>
          </a:custGeom>
          <a:solidFill>
            <a:srgbClr val="FFFFFF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165" name="Graphic 1153">
            <a:extLst>
              <a:ext uri="{FF2B5EF4-FFF2-40B4-BE49-F238E27FC236}">
                <a16:creationId xmlns:a16="http://schemas.microsoft.com/office/drawing/2014/main" id="{3E4B56BD-81B5-DD30-8379-8B5B02E68E01}"/>
              </a:ext>
            </a:extLst>
          </p:cNvPr>
          <p:cNvGrpSpPr/>
          <p:nvPr/>
        </p:nvGrpSpPr>
        <p:grpSpPr>
          <a:xfrm>
            <a:off x="8890449" y="2253922"/>
            <a:ext cx="223745" cy="100436"/>
            <a:chOff x="8890449" y="2253922"/>
            <a:chExt cx="223745" cy="100436"/>
          </a:xfrm>
          <a:solidFill>
            <a:srgbClr val="E0DBD8"/>
          </a:solidFill>
        </p:grpSpPr>
        <p:sp>
          <p:nvSpPr>
            <p:cNvPr id="1166" name="Freeform 1171">
              <a:extLst>
                <a:ext uri="{FF2B5EF4-FFF2-40B4-BE49-F238E27FC236}">
                  <a16:creationId xmlns:a16="http://schemas.microsoft.com/office/drawing/2014/main" id="{3B6F206B-AD3E-BF54-E197-42FCC180D152}"/>
                </a:ext>
              </a:extLst>
            </p:cNvPr>
            <p:cNvSpPr/>
            <p:nvPr/>
          </p:nvSpPr>
          <p:spPr>
            <a:xfrm>
              <a:off x="9049617" y="2256113"/>
              <a:ext cx="64576" cy="98245"/>
            </a:xfrm>
            <a:custGeom>
              <a:avLst/>
              <a:gdLst>
                <a:gd name="csX0" fmla="*/ 63478 w 64576"/>
                <a:gd name="csY0" fmla="*/ 157 h 98245"/>
                <a:gd name="csX1" fmla="*/ 57648 w 64576"/>
                <a:gd name="csY1" fmla="*/ 24030 h 98245"/>
                <a:gd name="csX2" fmla="*/ 37650 w 64576"/>
                <a:gd name="csY2" fmla="*/ 88689 h 98245"/>
                <a:gd name="csX3" fmla="*/ 496 w 64576"/>
                <a:gd name="csY3" fmla="*/ 84234 h 98245"/>
                <a:gd name="csX4" fmla="*/ 24010 w 64576"/>
                <a:gd name="csY4" fmla="*/ 24215 h 98245"/>
                <a:gd name="csX5" fmla="*/ 62941 w 64576"/>
                <a:gd name="csY5" fmla="*/ 0 h 98245"/>
                <a:gd name="csX6" fmla="*/ 63469 w 64576"/>
                <a:gd name="csY6" fmla="*/ 166 h 982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4576" h="98245">
                  <a:moveTo>
                    <a:pt x="63478" y="157"/>
                  </a:moveTo>
                  <a:cubicBezTo>
                    <a:pt x="67309" y="5721"/>
                    <a:pt x="60082" y="16174"/>
                    <a:pt x="57648" y="24030"/>
                  </a:cubicBezTo>
                  <a:cubicBezTo>
                    <a:pt x="48431" y="43735"/>
                    <a:pt x="49033" y="71027"/>
                    <a:pt x="37650" y="88689"/>
                  </a:cubicBezTo>
                  <a:cubicBezTo>
                    <a:pt x="29350" y="101240"/>
                    <a:pt x="3762" y="103052"/>
                    <a:pt x="496" y="84234"/>
                  </a:cubicBezTo>
                  <a:cubicBezTo>
                    <a:pt x="-2743" y="64715"/>
                    <a:pt x="10434" y="38254"/>
                    <a:pt x="24010" y="24215"/>
                  </a:cubicBezTo>
                  <a:cubicBezTo>
                    <a:pt x="32894" y="15435"/>
                    <a:pt x="52845" y="1183"/>
                    <a:pt x="62941" y="0"/>
                  </a:cubicBezTo>
                  <a:lnTo>
                    <a:pt x="63469" y="166"/>
                  </a:lnTo>
                  <a:close/>
                </a:path>
              </a:pathLst>
            </a:custGeom>
            <a:grpFill/>
            <a:ln w="92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7" name="Freeform 1172">
              <a:extLst>
                <a:ext uri="{FF2B5EF4-FFF2-40B4-BE49-F238E27FC236}">
                  <a16:creationId xmlns:a16="http://schemas.microsoft.com/office/drawing/2014/main" id="{4A90A02F-4E0D-8C6C-8692-4A68060534C2}"/>
                </a:ext>
              </a:extLst>
            </p:cNvPr>
            <p:cNvSpPr/>
            <p:nvPr/>
          </p:nvSpPr>
          <p:spPr>
            <a:xfrm>
              <a:off x="8890449" y="2253922"/>
              <a:ext cx="64576" cy="98245"/>
            </a:xfrm>
            <a:custGeom>
              <a:avLst/>
              <a:gdLst>
                <a:gd name="csX0" fmla="*/ 1099 w 64576"/>
                <a:gd name="csY0" fmla="*/ 157 h 98245"/>
                <a:gd name="csX1" fmla="*/ 6929 w 64576"/>
                <a:gd name="csY1" fmla="*/ 24030 h 98245"/>
                <a:gd name="csX2" fmla="*/ 26926 w 64576"/>
                <a:gd name="csY2" fmla="*/ 88689 h 98245"/>
                <a:gd name="csX3" fmla="*/ 64081 w 64576"/>
                <a:gd name="csY3" fmla="*/ 84234 h 98245"/>
                <a:gd name="csX4" fmla="*/ 40567 w 64576"/>
                <a:gd name="csY4" fmla="*/ 24215 h 98245"/>
                <a:gd name="csX5" fmla="*/ 1635 w 64576"/>
                <a:gd name="csY5" fmla="*/ 0 h 98245"/>
                <a:gd name="csX6" fmla="*/ 1108 w 64576"/>
                <a:gd name="csY6" fmla="*/ 166 h 982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4576" h="98245">
                  <a:moveTo>
                    <a:pt x="1099" y="157"/>
                  </a:moveTo>
                  <a:cubicBezTo>
                    <a:pt x="-2732" y="5721"/>
                    <a:pt x="4495" y="16174"/>
                    <a:pt x="6929" y="24030"/>
                  </a:cubicBezTo>
                  <a:cubicBezTo>
                    <a:pt x="16146" y="43735"/>
                    <a:pt x="15544" y="71027"/>
                    <a:pt x="26926" y="88689"/>
                  </a:cubicBezTo>
                  <a:cubicBezTo>
                    <a:pt x="35227" y="101240"/>
                    <a:pt x="60814" y="103052"/>
                    <a:pt x="64081" y="84234"/>
                  </a:cubicBezTo>
                  <a:cubicBezTo>
                    <a:pt x="67320" y="64715"/>
                    <a:pt x="54142" y="38254"/>
                    <a:pt x="40567" y="24215"/>
                  </a:cubicBezTo>
                  <a:cubicBezTo>
                    <a:pt x="31683" y="15435"/>
                    <a:pt x="11731" y="1183"/>
                    <a:pt x="1635" y="0"/>
                  </a:cubicBezTo>
                  <a:lnTo>
                    <a:pt x="1108" y="166"/>
                  </a:lnTo>
                  <a:close/>
                </a:path>
              </a:pathLst>
            </a:custGeom>
            <a:grpFill/>
            <a:ln w="92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8" name="Graphic 1153">
            <a:extLst>
              <a:ext uri="{FF2B5EF4-FFF2-40B4-BE49-F238E27FC236}">
                <a16:creationId xmlns:a16="http://schemas.microsoft.com/office/drawing/2014/main" id="{6465481C-ED91-ABAA-E567-4D966063583E}"/>
              </a:ext>
            </a:extLst>
          </p:cNvPr>
          <p:cNvGrpSpPr/>
          <p:nvPr/>
        </p:nvGrpSpPr>
        <p:grpSpPr>
          <a:xfrm>
            <a:off x="8808723" y="2154295"/>
            <a:ext cx="388047" cy="198817"/>
            <a:chOff x="8808723" y="2154295"/>
            <a:chExt cx="388047" cy="198817"/>
          </a:xfrm>
          <a:noFill/>
        </p:grpSpPr>
        <p:sp>
          <p:nvSpPr>
            <p:cNvPr id="1169" name="Freeform 1174">
              <a:extLst>
                <a:ext uri="{FF2B5EF4-FFF2-40B4-BE49-F238E27FC236}">
                  <a16:creationId xmlns:a16="http://schemas.microsoft.com/office/drawing/2014/main" id="{ADD7A32F-CCD0-68FA-33CA-65E228831AFF}"/>
                </a:ext>
              </a:extLst>
            </p:cNvPr>
            <p:cNvSpPr/>
            <p:nvPr/>
          </p:nvSpPr>
          <p:spPr>
            <a:xfrm>
              <a:off x="8808723" y="2154295"/>
              <a:ext cx="185928" cy="196146"/>
            </a:xfrm>
            <a:custGeom>
              <a:avLst/>
              <a:gdLst>
                <a:gd name="csX0" fmla="*/ 2288 w 185928"/>
                <a:gd name="csY0" fmla="*/ 3914 h 196146"/>
                <a:gd name="csX1" fmla="*/ 81353 w 185928"/>
                <a:gd name="csY1" fmla="*/ 31567 h 196146"/>
                <a:gd name="csX2" fmla="*/ 115777 w 185928"/>
                <a:gd name="csY2" fmla="*/ 49081 h 196146"/>
                <a:gd name="csX3" fmla="*/ 164870 w 185928"/>
                <a:gd name="csY3" fmla="*/ 67963 h 196146"/>
                <a:gd name="csX4" fmla="*/ 184802 w 185928"/>
                <a:gd name="csY4" fmla="*/ 106734 h 196146"/>
                <a:gd name="csX5" fmla="*/ 154403 w 185928"/>
                <a:gd name="csY5" fmla="*/ 188159 h 196146"/>
                <a:gd name="csX6" fmla="*/ 109513 w 185928"/>
                <a:gd name="csY6" fmla="*/ 187836 h 196146"/>
                <a:gd name="csX7" fmla="*/ 102720 w 185928"/>
                <a:gd name="csY7" fmla="*/ 166689 h 196146"/>
                <a:gd name="csX8" fmla="*/ 72849 w 185928"/>
                <a:gd name="csY8" fmla="*/ 93777 h 196146"/>
                <a:gd name="csX9" fmla="*/ 35962 w 185928"/>
                <a:gd name="csY9" fmla="*/ 62445 h 196146"/>
                <a:gd name="csX10" fmla="*/ 1381 w 185928"/>
                <a:gd name="csY10" fmla="*/ 5060 h 196146"/>
                <a:gd name="csX11" fmla="*/ 2297 w 185928"/>
                <a:gd name="csY11" fmla="*/ 3914 h 196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5928" h="196146">
                  <a:moveTo>
                    <a:pt x="2288" y="3914"/>
                  </a:moveTo>
                  <a:cubicBezTo>
                    <a:pt x="29984" y="-10920"/>
                    <a:pt x="55100" y="20402"/>
                    <a:pt x="81353" y="31567"/>
                  </a:cubicBezTo>
                  <a:cubicBezTo>
                    <a:pt x="91541" y="36909"/>
                    <a:pt x="106024" y="44210"/>
                    <a:pt x="115777" y="49081"/>
                  </a:cubicBezTo>
                  <a:cubicBezTo>
                    <a:pt x="132592" y="57464"/>
                    <a:pt x="146537" y="64719"/>
                    <a:pt x="164870" y="67963"/>
                  </a:cubicBezTo>
                  <a:cubicBezTo>
                    <a:pt x="185811" y="72011"/>
                    <a:pt x="187847" y="89276"/>
                    <a:pt x="184802" y="106734"/>
                  </a:cubicBezTo>
                  <a:cubicBezTo>
                    <a:pt x="180398" y="136291"/>
                    <a:pt x="172726" y="166116"/>
                    <a:pt x="154403" y="188159"/>
                  </a:cubicBezTo>
                  <a:cubicBezTo>
                    <a:pt x="144770" y="198215"/>
                    <a:pt x="117702" y="199499"/>
                    <a:pt x="109513" y="187836"/>
                  </a:cubicBezTo>
                  <a:cubicBezTo>
                    <a:pt x="104913" y="181135"/>
                    <a:pt x="105089" y="175072"/>
                    <a:pt x="102720" y="166689"/>
                  </a:cubicBezTo>
                  <a:cubicBezTo>
                    <a:pt x="95373" y="143556"/>
                    <a:pt x="82371" y="116855"/>
                    <a:pt x="72849" y="93777"/>
                  </a:cubicBezTo>
                  <a:cubicBezTo>
                    <a:pt x="65242" y="79081"/>
                    <a:pt x="49168" y="72787"/>
                    <a:pt x="35962" y="62445"/>
                  </a:cubicBezTo>
                  <a:cubicBezTo>
                    <a:pt x="16603" y="47999"/>
                    <a:pt x="-5828" y="29080"/>
                    <a:pt x="1381" y="5060"/>
                  </a:cubicBezTo>
                  <a:lnTo>
                    <a:pt x="2297" y="3914"/>
                  </a:lnTo>
                  <a:close/>
                </a:path>
              </a:pathLst>
            </a:custGeom>
            <a:noFill/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0" name="Freeform 1175">
              <a:extLst>
                <a:ext uri="{FF2B5EF4-FFF2-40B4-BE49-F238E27FC236}">
                  <a16:creationId xmlns:a16="http://schemas.microsoft.com/office/drawing/2014/main" id="{13788FEB-9AC3-2F22-30C7-C5EB7890EA0E}"/>
                </a:ext>
              </a:extLst>
            </p:cNvPr>
            <p:cNvSpPr/>
            <p:nvPr/>
          </p:nvSpPr>
          <p:spPr>
            <a:xfrm>
              <a:off x="9010842" y="2156966"/>
              <a:ext cx="185928" cy="196146"/>
            </a:xfrm>
            <a:custGeom>
              <a:avLst/>
              <a:gdLst>
                <a:gd name="csX0" fmla="*/ 183641 w 185928"/>
                <a:gd name="csY0" fmla="*/ 3914 h 196146"/>
                <a:gd name="csX1" fmla="*/ 104576 w 185928"/>
                <a:gd name="csY1" fmla="*/ 31567 h 196146"/>
                <a:gd name="csX2" fmla="*/ 70151 w 185928"/>
                <a:gd name="csY2" fmla="*/ 49081 h 196146"/>
                <a:gd name="csX3" fmla="*/ 21059 w 185928"/>
                <a:gd name="csY3" fmla="*/ 67963 h 196146"/>
                <a:gd name="csX4" fmla="*/ 1126 w 185928"/>
                <a:gd name="csY4" fmla="*/ 106734 h 196146"/>
                <a:gd name="csX5" fmla="*/ 31525 w 185928"/>
                <a:gd name="csY5" fmla="*/ 188159 h 196146"/>
                <a:gd name="csX6" fmla="*/ 76416 w 185928"/>
                <a:gd name="csY6" fmla="*/ 187836 h 196146"/>
                <a:gd name="csX7" fmla="*/ 83209 w 185928"/>
                <a:gd name="csY7" fmla="*/ 166689 h 196146"/>
                <a:gd name="csX8" fmla="*/ 113080 w 185928"/>
                <a:gd name="csY8" fmla="*/ 93777 h 196146"/>
                <a:gd name="csX9" fmla="*/ 149966 w 185928"/>
                <a:gd name="csY9" fmla="*/ 62445 h 196146"/>
                <a:gd name="csX10" fmla="*/ 184548 w 185928"/>
                <a:gd name="csY10" fmla="*/ 5060 h 196146"/>
                <a:gd name="csX11" fmla="*/ 183632 w 185928"/>
                <a:gd name="csY11" fmla="*/ 3914 h 196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5928" h="196146">
                  <a:moveTo>
                    <a:pt x="183641" y="3914"/>
                  </a:moveTo>
                  <a:cubicBezTo>
                    <a:pt x="155944" y="-10920"/>
                    <a:pt x="130829" y="20402"/>
                    <a:pt x="104576" y="31567"/>
                  </a:cubicBezTo>
                  <a:cubicBezTo>
                    <a:pt x="94387" y="36909"/>
                    <a:pt x="79905" y="44210"/>
                    <a:pt x="70151" y="49081"/>
                  </a:cubicBezTo>
                  <a:cubicBezTo>
                    <a:pt x="53337" y="57464"/>
                    <a:pt x="39391" y="64719"/>
                    <a:pt x="21059" y="67963"/>
                  </a:cubicBezTo>
                  <a:cubicBezTo>
                    <a:pt x="118" y="72011"/>
                    <a:pt x="-1918" y="89276"/>
                    <a:pt x="1126" y="106734"/>
                  </a:cubicBezTo>
                  <a:cubicBezTo>
                    <a:pt x="5531" y="136291"/>
                    <a:pt x="13203" y="166116"/>
                    <a:pt x="31525" y="188159"/>
                  </a:cubicBezTo>
                  <a:cubicBezTo>
                    <a:pt x="41159" y="198215"/>
                    <a:pt x="68226" y="199499"/>
                    <a:pt x="76416" y="187836"/>
                  </a:cubicBezTo>
                  <a:cubicBezTo>
                    <a:pt x="81015" y="181135"/>
                    <a:pt x="80839" y="175072"/>
                    <a:pt x="83209" y="166689"/>
                  </a:cubicBezTo>
                  <a:cubicBezTo>
                    <a:pt x="90556" y="143556"/>
                    <a:pt x="103558" y="116855"/>
                    <a:pt x="113080" y="93777"/>
                  </a:cubicBezTo>
                  <a:cubicBezTo>
                    <a:pt x="120687" y="79081"/>
                    <a:pt x="136761" y="72787"/>
                    <a:pt x="149966" y="62445"/>
                  </a:cubicBezTo>
                  <a:cubicBezTo>
                    <a:pt x="169325" y="47999"/>
                    <a:pt x="191757" y="29080"/>
                    <a:pt x="184548" y="5060"/>
                  </a:cubicBezTo>
                  <a:lnTo>
                    <a:pt x="183632" y="3914"/>
                  </a:lnTo>
                  <a:close/>
                </a:path>
              </a:pathLst>
            </a:custGeom>
            <a:noFill/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71" name="Freeform 1176">
            <a:extLst>
              <a:ext uri="{FF2B5EF4-FFF2-40B4-BE49-F238E27FC236}">
                <a16:creationId xmlns:a16="http://schemas.microsoft.com/office/drawing/2014/main" id="{C1ABD6EA-2DFF-C72B-A0CD-C18A3E5CE1BB}"/>
              </a:ext>
            </a:extLst>
          </p:cNvPr>
          <p:cNvSpPr/>
          <p:nvPr/>
        </p:nvSpPr>
        <p:spPr>
          <a:xfrm>
            <a:off x="8673222" y="4338088"/>
            <a:ext cx="656770" cy="184876"/>
          </a:xfrm>
          <a:custGeom>
            <a:avLst/>
            <a:gdLst>
              <a:gd name="csX0" fmla="*/ 2302 w 656770"/>
              <a:gd name="csY0" fmla="*/ 335 h 184876"/>
              <a:gd name="csX1" fmla="*/ 1941 w 656770"/>
              <a:gd name="csY1" fmla="*/ 38386 h 184876"/>
              <a:gd name="csX2" fmla="*/ 11399 w 656770"/>
              <a:gd name="csY2" fmla="*/ 73590 h 184876"/>
              <a:gd name="csX3" fmla="*/ 38401 w 656770"/>
              <a:gd name="csY3" fmla="*/ 121381 h 184876"/>
              <a:gd name="csX4" fmla="*/ 45296 w 656770"/>
              <a:gd name="csY4" fmla="*/ 125790 h 184876"/>
              <a:gd name="csX5" fmla="*/ 110175 w 656770"/>
              <a:gd name="csY5" fmla="*/ 164284 h 184876"/>
              <a:gd name="csX6" fmla="*/ 207785 w 656770"/>
              <a:gd name="csY6" fmla="*/ 181715 h 184876"/>
              <a:gd name="csX7" fmla="*/ 420616 w 656770"/>
              <a:gd name="csY7" fmla="*/ 184876 h 184876"/>
              <a:gd name="csX8" fmla="*/ 527480 w 656770"/>
              <a:gd name="csY8" fmla="*/ 164700 h 184876"/>
              <a:gd name="csX9" fmla="*/ 599531 w 656770"/>
              <a:gd name="csY9" fmla="*/ 134672 h 184876"/>
              <a:gd name="csX10" fmla="*/ 630976 w 656770"/>
              <a:gd name="csY10" fmla="*/ 98424 h 184876"/>
              <a:gd name="csX11" fmla="*/ 645319 w 656770"/>
              <a:gd name="csY11" fmla="*/ 69153 h 184876"/>
              <a:gd name="csX12" fmla="*/ 646430 w 656770"/>
              <a:gd name="csY12" fmla="*/ 4466 h 184876"/>
              <a:gd name="csX13" fmla="*/ 608359 w 656770"/>
              <a:gd name="csY13" fmla="*/ 28413 h 184876"/>
              <a:gd name="csX14" fmla="*/ 124370 w 656770"/>
              <a:gd name="csY14" fmla="*/ 89588 h 184876"/>
              <a:gd name="csX15" fmla="*/ 27463 w 656770"/>
              <a:gd name="csY15" fmla="*/ 12840 h 184876"/>
              <a:gd name="csX16" fmla="*/ 3653 w 656770"/>
              <a:gd name="csY16" fmla="*/ 76 h 184876"/>
              <a:gd name="csX17" fmla="*/ 2283 w 656770"/>
              <a:gd name="csY17" fmla="*/ 344 h 1848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656770" h="184876">
                <a:moveTo>
                  <a:pt x="2302" y="335"/>
                </a:moveTo>
                <a:cubicBezTo>
                  <a:pt x="-1973" y="-756"/>
                  <a:pt x="803" y="25687"/>
                  <a:pt x="1941" y="38386"/>
                </a:cubicBezTo>
                <a:cubicBezTo>
                  <a:pt x="4254" y="50724"/>
                  <a:pt x="5976" y="62748"/>
                  <a:pt x="11399" y="73590"/>
                </a:cubicBezTo>
                <a:cubicBezTo>
                  <a:pt x="21356" y="91483"/>
                  <a:pt x="16609" y="109607"/>
                  <a:pt x="38401" y="121381"/>
                </a:cubicBezTo>
                <a:cubicBezTo>
                  <a:pt x="43186" y="124533"/>
                  <a:pt x="42973" y="124339"/>
                  <a:pt x="45296" y="125790"/>
                </a:cubicBezTo>
                <a:cubicBezTo>
                  <a:pt x="67431" y="138729"/>
                  <a:pt x="88197" y="151530"/>
                  <a:pt x="110175" y="164284"/>
                </a:cubicBezTo>
                <a:cubicBezTo>
                  <a:pt x="139482" y="178517"/>
                  <a:pt x="175415" y="181928"/>
                  <a:pt x="207785" y="181715"/>
                </a:cubicBezTo>
                <a:cubicBezTo>
                  <a:pt x="279743" y="184072"/>
                  <a:pt x="347861" y="184026"/>
                  <a:pt x="420616" y="184876"/>
                </a:cubicBezTo>
                <a:cubicBezTo>
                  <a:pt x="457604" y="184765"/>
                  <a:pt x="492815" y="179368"/>
                  <a:pt x="527480" y="164700"/>
                </a:cubicBezTo>
                <a:cubicBezTo>
                  <a:pt x="549819" y="156059"/>
                  <a:pt x="576905" y="147315"/>
                  <a:pt x="599531" y="134672"/>
                </a:cubicBezTo>
                <a:cubicBezTo>
                  <a:pt x="610663" y="128073"/>
                  <a:pt x="625571" y="113978"/>
                  <a:pt x="630976" y="98424"/>
                </a:cubicBezTo>
                <a:cubicBezTo>
                  <a:pt x="634696" y="87961"/>
                  <a:pt x="637472" y="77462"/>
                  <a:pt x="645319" y="69153"/>
                </a:cubicBezTo>
                <a:cubicBezTo>
                  <a:pt x="655036" y="58488"/>
                  <a:pt x="664780" y="391"/>
                  <a:pt x="646430" y="4466"/>
                </a:cubicBezTo>
                <a:cubicBezTo>
                  <a:pt x="613116" y="11860"/>
                  <a:pt x="627376" y="10843"/>
                  <a:pt x="608359" y="28413"/>
                </a:cubicBezTo>
                <a:cubicBezTo>
                  <a:pt x="527869" y="87924"/>
                  <a:pt x="252167" y="177575"/>
                  <a:pt x="124370" y="89588"/>
                </a:cubicBezTo>
                <a:cubicBezTo>
                  <a:pt x="94129" y="62480"/>
                  <a:pt x="55012" y="42055"/>
                  <a:pt x="27463" y="12840"/>
                </a:cubicBezTo>
                <a:cubicBezTo>
                  <a:pt x="21050" y="6675"/>
                  <a:pt x="13083" y="-839"/>
                  <a:pt x="3653" y="76"/>
                </a:cubicBezTo>
                <a:lnTo>
                  <a:pt x="2283" y="344"/>
                </a:lnTo>
                <a:close/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2" name="Freeform 1177">
            <a:extLst>
              <a:ext uri="{FF2B5EF4-FFF2-40B4-BE49-F238E27FC236}">
                <a16:creationId xmlns:a16="http://schemas.microsoft.com/office/drawing/2014/main" id="{5A751E2D-7966-81A7-8FAA-05F8FF23262D}"/>
              </a:ext>
            </a:extLst>
          </p:cNvPr>
          <p:cNvSpPr/>
          <p:nvPr/>
        </p:nvSpPr>
        <p:spPr>
          <a:xfrm>
            <a:off x="8674032" y="4128923"/>
            <a:ext cx="652405" cy="350226"/>
          </a:xfrm>
          <a:custGeom>
            <a:avLst/>
            <a:gdLst>
              <a:gd name="csX0" fmla="*/ 142151 w 652405"/>
              <a:gd name="csY0" fmla="*/ 18461 h 350226"/>
              <a:gd name="csX1" fmla="*/ 217145 w 652405"/>
              <a:gd name="csY1" fmla="*/ 11844 h 350226"/>
              <a:gd name="csX2" fmla="*/ 350688 w 652405"/>
              <a:gd name="csY2" fmla="*/ 892 h 350226"/>
              <a:gd name="csX3" fmla="*/ 425978 w 652405"/>
              <a:gd name="csY3" fmla="*/ 12186 h 350226"/>
              <a:gd name="csX4" fmla="*/ 531658 w 652405"/>
              <a:gd name="csY4" fmla="*/ 26410 h 350226"/>
              <a:gd name="csX5" fmla="*/ 587931 w 652405"/>
              <a:gd name="csY5" fmla="*/ 102086 h 350226"/>
              <a:gd name="csX6" fmla="*/ 631387 w 652405"/>
              <a:gd name="csY6" fmla="*/ 143279 h 350226"/>
              <a:gd name="csX7" fmla="*/ 616849 w 652405"/>
              <a:gd name="csY7" fmla="*/ 284492 h 350226"/>
              <a:gd name="csX8" fmla="*/ 533925 w 652405"/>
              <a:gd name="csY8" fmla="*/ 326517 h 350226"/>
              <a:gd name="csX9" fmla="*/ 399049 w 652405"/>
              <a:gd name="csY9" fmla="*/ 349955 h 350226"/>
              <a:gd name="csX10" fmla="*/ 203588 w 652405"/>
              <a:gd name="csY10" fmla="*/ 347728 h 350226"/>
              <a:gd name="csX11" fmla="*/ 147250 w 652405"/>
              <a:gd name="csY11" fmla="*/ 341480 h 350226"/>
              <a:gd name="csX12" fmla="*/ 48224 w 652405"/>
              <a:gd name="csY12" fmla="*/ 297450 h 350226"/>
              <a:gd name="csX13" fmla="*/ 3574 w 652405"/>
              <a:gd name="csY13" fmla="*/ 180091 h 350226"/>
              <a:gd name="csX14" fmla="*/ 14040 w 652405"/>
              <a:gd name="csY14" fmla="*/ 151403 h 350226"/>
              <a:gd name="csX15" fmla="*/ 65038 w 652405"/>
              <a:gd name="csY15" fmla="*/ 99267 h 350226"/>
              <a:gd name="csX16" fmla="*/ 84897 w 652405"/>
              <a:gd name="csY16" fmla="*/ 60985 h 350226"/>
              <a:gd name="csX17" fmla="*/ 140411 w 652405"/>
              <a:gd name="csY17" fmla="*/ 18979 h 350226"/>
              <a:gd name="csX18" fmla="*/ 142142 w 652405"/>
              <a:gd name="csY18" fmla="*/ 18471 h 350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52405" h="350226">
                <a:moveTo>
                  <a:pt x="142151" y="18461"/>
                </a:moveTo>
                <a:cubicBezTo>
                  <a:pt x="166508" y="11363"/>
                  <a:pt x="192113" y="13147"/>
                  <a:pt x="217145" y="11844"/>
                </a:cubicBezTo>
                <a:cubicBezTo>
                  <a:pt x="259935" y="9801"/>
                  <a:pt x="307130" y="-3526"/>
                  <a:pt x="350688" y="892"/>
                </a:cubicBezTo>
                <a:cubicBezTo>
                  <a:pt x="376016" y="3248"/>
                  <a:pt x="400456" y="11280"/>
                  <a:pt x="425978" y="12186"/>
                </a:cubicBezTo>
                <a:cubicBezTo>
                  <a:pt x="461041" y="13591"/>
                  <a:pt x="500657" y="10356"/>
                  <a:pt x="531658" y="26410"/>
                </a:cubicBezTo>
                <a:cubicBezTo>
                  <a:pt x="563676" y="39645"/>
                  <a:pt x="569386" y="78287"/>
                  <a:pt x="587931" y="102086"/>
                </a:cubicBezTo>
                <a:cubicBezTo>
                  <a:pt x="600534" y="116873"/>
                  <a:pt x="619718" y="126883"/>
                  <a:pt x="631387" y="143279"/>
                </a:cubicBezTo>
                <a:cubicBezTo>
                  <a:pt x="665395" y="191866"/>
                  <a:pt x="656410" y="243216"/>
                  <a:pt x="616849" y="284492"/>
                </a:cubicBezTo>
                <a:cubicBezTo>
                  <a:pt x="595454" y="306221"/>
                  <a:pt x="563324" y="314455"/>
                  <a:pt x="533925" y="326517"/>
                </a:cubicBezTo>
                <a:cubicBezTo>
                  <a:pt x="491533" y="346194"/>
                  <a:pt x="445235" y="350408"/>
                  <a:pt x="399049" y="349955"/>
                </a:cubicBezTo>
                <a:cubicBezTo>
                  <a:pt x="338714" y="350713"/>
                  <a:pt x="265617" y="349854"/>
                  <a:pt x="203588" y="347728"/>
                </a:cubicBezTo>
                <a:cubicBezTo>
                  <a:pt x="180018" y="346545"/>
                  <a:pt x="173587" y="346600"/>
                  <a:pt x="147250" y="341480"/>
                </a:cubicBezTo>
                <a:cubicBezTo>
                  <a:pt x="111178" y="333911"/>
                  <a:pt x="78744" y="316313"/>
                  <a:pt x="48224" y="297450"/>
                </a:cubicBezTo>
                <a:cubicBezTo>
                  <a:pt x="13161" y="270554"/>
                  <a:pt x="-9048" y="223373"/>
                  <a:pt x="3574" y="180091"/>
                </a:cubicBezTo>
                <a:cubicBezTo>
                  <a:pt x="5887" y="169961"/>
                  <a:pt x="9099" y="160155"/>
                  <a:pt x="14040" y="151403"/>
                </a:cubicBezTo>
                <a:cubicBezTo>
                  <a:pt x="25210" y="129609"/>
                  <a:pt x="50352" y="118204"/>
                  <a:pt x="65038" y="99267"/>
                </a:cubicBezTo>
                <a:cubicBezTo>
                  <a:pt x="74052" y="87834"/>
                  <a:pt x="78271" y="73749"/>
                  <a:pt x="84897" y="60985"/>
                </a:cubicBezTo>
                <a:cubicBezTo>
                  <a:pt x="94882" y="40615"/>
                  <a:pt x="117490" y="25809"/>
                  <a:pt x="140411" y="18979"/>
                </a:cubicBezTo>
                <a:lnTo>
                  <a:pt x="142142" y="18471"/>
                </a:ln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3" name="Freeform 1178">
            <a:extLst>
              <a:ext uri="{FF2B5EF4-FFF2-40B4-BE49-F238E27FC236}">
                <a16:creationId xmlns:a16="http://schemas.microsoft.com/office/drawing/2014/main" id="{A964B367-D2CB-1789-CA96-052A5812FA95}"/>
              </a:ext>
            </a:extLst>
          </p:cNvPr>
          <p:cNvSpPr/>
          <p:nvPr/>
        </p:nvSpPr>
        <p:spPr>
          <a:xfrm>
            <a:off x="8937542" y="4138676"/>
            <a:ext cx="123618" cy="51290"/>
          </a:xfrm>
          <a:custGeom>
            <a:avLst/>
            <a:gdLst>
              <a:gd name="csX0" fmla="*/ 41066 w 123618"/>
              <a:gd name="csY0" fmla="*/ 2978 h 51290"/>
              <a:gd name="csX1" fmla="*/ 18810 w 123618"/>
              <a:gd name="csY1" fmla="*/ 50224 h 51290"/>
              <a:gd name="csX2" fmla="*/ 91694 w 123618"/>
              <a:gd name="csY2" fmla="*/ 50881 h 51290"/>
              <a:gd name="csX3" fmla="*/ 120252 w 123618"/>
              <a:gd name="csY3" fmla="*/ 45021 h 51290"/>
              <a:gd name="csX4" fmla="*/ 116911 w 123618"/>
              <a:gd name="csY4" fmla="*/ 23440 h 51290"/>
              <a:gd name="csX5" fmla="*/ 42824 w 123618"/>
              <a:gd name="csY5" fmla="*/ 2553 h 51290"/>
              <a:gd name="csX6" fmla="*/ 41066 w 123618"/>
              <a:gd name="csY6" fmla="*/ 2987 h 512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3618" h="51290">
                <a:moveTo>
                  <a:pt x="41066" y="2978"/>
                </a:moveTo>
                <a:cubicBezTo>
                  <a:pt x="20402" y="7072"/>
                  <a:pt x="-25877" y="43690"/>
                  <a:pt x="18810" y="50224"/>
                </a:cubicBezTo>
                <a:cubicBezTo>
                  <a:pt x="43416" y="52655"/>
                  <a:pt x="67921" y="50049"/>
                  <a:pt x="91694" y="50881"/>
                </a:cubicBezTo>
                <a:cubicBezTo>
                  <a:pt x="100790" y="50659"/>
                  <a:pt x="113357" y="50927"/>
                  <a:pt x="120252" y="45021"/>
                </a:cubicBezTo>
                <a:cubicBezTo>
                  <a:pt x="125998" y="40317"/>
                  <a:pt x="124064" y="31287"/>
                  <a:pt x="116911" y="23440"/>
                </a:cubicBezTo>
                <a:cubicBezTo>
                  <a:pt x="98727" y="2710"/>
                  <a:pt x="69318" y="-4324"/>
                  <a:pt x="42824" y="2553"/>
                </a:cubicBezTo>
                <a:lnTo>
                  <a:pt x="41066" y="2987"/>
                </a:lnTo>
                <a:close/>
              </a:path>
            </a:pathLst>
          </a:custGeom>
          <a:solidFill>
            <a:srgbClr val="B2A499">
              <a:alpha val="40000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4" name="Freeform 1179">
            <a:extLst>
              <a:ext uri="{FF2B5EF4-FFF2-40B4-BE49-F238E27FC236}">
                <a16:creationId xmlns:a16="http://schemas.microsoft.com/office/drawing/2014/main" id="{7C9FA136-5D69-E66F-97E5-E395FBBCC37F}"/>
              </a:ext>
            </a:extLst>
          </p:cNvPr>
          <p:cNvSpPr/>
          <p:nvPr/>
        </p:nvSpPr>
        <p:spPr>
          <a:xfrm>
            <a:off x="8929636" y="4201328"/>
            <a:ext cx="144682" cy="23782"/>
          </a:xfrm>
          <a:custGeom>
            <a:avLst/>
            <a:gdLst>
              <a:gd name="csX0" fmla="*/ 18 w 144682"/>
              <a:gd name="csY0" fmla="*/ 17084 h 23782"/>
              <a:gd name="csX1" fmla="*/ 31176 w 144682"/>
              <a:gd name="csY1" fmla="*/ 4080 h 23782"/>
              <a:gd name="csX2" fmla="*/ 140113 w 144682"/>
              <a:gd name="csY2" fmla="*/ 15134 h 23782"/>
              <a:gd name="csX3" fmla="*/ 140039 w 144682"/>
              <a:gd name="csY3" fmla="*/ 21668 h 23782"/>
              <a:gd name="csX4" fmla="*/ 118700 w 144682"/>
              <a:gd name="csY4" fmla="*/ 19755 h 23782"/>
              <a:gd name="csX5" fmla="*/ 42041 w 144682"/>
              <a:gd name="csY5" fmla="*/ 21344 h 23782"/>
              <a:gd name="csX6" fmla="*/ 14908 w 144682"/>
              <a:gd name="csY6" fmla="*/ 20152 h 23782"/>
              <a:gd name="csX7" fmla="*/ 0 w 144682"/>
              <a:gd name="csY7" fmla="*/ 17555 h 23782"/>
              <a:gd name="csX8" fmla="*/ 0 w 144682"/>
              <a:gd name="csY8" fmla="*/ 17084 h 237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4682" h="23782">
                <a:moveTo>
                  <a:pt x="18" y="17084"/>
                </a:moveTo>
                <a:cubicBezTo>
                  <a:pt x="5127" y="8488"/>
                  <a:pt x="21349" y="6428"/>
                  <a:pt x="31176" y="4080"/>
                </a:cubicBezTo>
                <a:cubicBezTo>
                  <a:pt x="67230" y="-2076"/>
                  <a:pt x="107123" y="-3305"/>
                  <a:pt x="140113" y="15134"/>
                </a:cubicBezTo>
                <a:cubicBezTo>
                  <a:pt x="145231" y="18489"/>
                  <a:pt x="147137" y="21613"/>
                  <a:pt x="140039" y="21668"/>
                </a:cubicBezTo>
                <a:cubicBezTo>
                  <a:pt x="133478" y="21566"/>
                  <a:pt x="125640" y="20134"/>
                  <a:pt x="118700" y="19755"/>
                </a:cubicBezTo>
                <a:cubicBezTo>
                  <a:pt x="92187" y="18646"/>
                  <a:pt x="67859" y="28064"/>
                  <a:pt x="42041" y="21344"/>
                </a:cubicBezTo>
                <a:cubicBezTo>
                  <a:pt x="33286" y="20272"/>
                  <a:pt x="23403" y="20069"/>
                  <a:pt x="14908" y="20152"/>
                </a:cubicBezTo>
                <a:cubicBezTo>
                  <a:pt x="5950" y="20217"/>
                  <a:pt x="185" y="19884"/>
                  <a:pt x="0" y="17555"/>
                </a:cubicBezTo>
                <a:lnTo>
                  <a:pt x="0" y="17084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5" name="Freeform 1180">
            <a:extLst>
              <a:ext uri="{FF2B5EF4-FFF2-40B4-BE49-F238E27FC236}">
                <a16:creationId xmlns:a16="http://schemas.microsoft.com/office/drawing/2014/main" id="{C4E5E41C-3F9E-F10C-53FE-4D37343472AB}"/>
              </a:ext>
            </a:extLst>
          </p:cNvPr>
          <p:cNvSpPr/>
          <p:nvPr/>
        </p:nvSpPr>
        <p:spPr>
          <a:xfrm>
            <a:off x="8795976" y="4161533"/>
            <a:ext cx="407597" cy="113090"/>
          </a:xfrm>
          <a:custGeom>
            <a:avLst/>
            <a:gdLst>
              <a:gd name="csX0" fmla="*/ 93675 w 407597"/>
              <a:gd name="csY0" fmla="*/ 1185 h 113090"/>
              <a:gd name="csX1" fmla="*/ 83958 w 407597"/>
              <a:gd name="csY1" fmla="*/ 353 h 113090"/>
              <a:gd name="csX2" fmla="*/ 38558 w 407597"/>
              <a:gd name="csY2" fmla="*/ 12904 h 113090"/>
              <a:gd name="csX3" fmla="*/ 1867 w 407597"/>
              <a:gd name="csY3" fmla="*/ 62221 h 113090"/>
              <a:gd name="csX4" fmla="*/ 122325 w 407597"/>
              <a:gd name="csY4" fmla="*/ 93783 h 113090"/>
              <a:gd name="csX5" fmla="*/ 184742 w 407597"/>
              <a:gd name="csY5" fmla="*/ 111408 h 113090"/>
              <a:gd name="csX6" fmla="*/ 251898 w 407597"/>
              <a:gd name="csY6" fmla="*/ 101676 h 113090"/>
              <a:gd name="csX7" fmla="*/ 314242 w 407597"/>
              <a:gd name="csY7" fmla="*/ 94023 h 113090"/>
              <a:gd name="csX8" fmla="*/ 388726 w 407597"/>
              <a:gd name="csY8" fmla="*/ 82203 h 113090"/>
              <a:gd name="csX9" fmla="*/ 360382 w 407597"/>
              <a:gd name="csY9" fmla="*/ 10445 h 113090"/>
              <a:gd name="csX10" fmla="*/ 351775 w 407597"/>
              <a:gd name="csY10" fmla="*/ 15140 h 113090"/>
              <a:gd name="csX11" fmla="*/ 373504 w 407597"/>
              <a:gd name="csY11" fmla="*/ 38163 h 113090"/>
              <a:gd name="csX12" fmla="*/ 375706 w 407597"/>
              <a:gd name="csY12" fmla="*/ 59125 h 113090"/>
              <a:gd name="csX13" fmla="*/ 333045 w 407597"/>
              <a:gd name="csY13" fmla="*/ 78247 h 113090"/>
              <a:gd name="csX14" fmla="*/ 233288 w 407597"/>
              <a:gd name="csY14" fmla="*/ 90964 h 113090"/>
              <a:gd name="csX15" fmla="*/ 216196 w 407597"/>
              <a:gd name="csY15" fmla="*/ 96020 h 113090"/>
              <a:gd name="csX16" fmla="*/ 156768 w 407597"/>
              <a:gd name="csY16" fmla="*/ 86648 h 113090"/>
              <a:gd name="csX17" fmla="*/ 91648 w 407597"/>
              <a:gd name="csY17" fmla="*/ 80715 h 113090"/>
              <a:gd name="csX18" fmla="*/ 32488 w 407597"/>
              <a:gd name="csY18" fmla="*/ 60797 h 113090"/>
              <a:gd name="csX19" fmla="*/ 47405 w 407597"/>
              <a:gd name="csY19" fmla="*/ 27192 h 113090"/>
              <a:gd name="csX20" fmla="*/ 88816 w 407597"/>
              <a:gd name="csY20" fmla="*/ 8615 h 113090"/>
              <a:gd name="csX21" fmla="*/ 93998 w 407597"/>
              <a:gd name="csY21" fmla="*/ 1563 h 113090"/>
              <a:gd name="csX22" fmla="*/ 93656 w 407597"/>
              <a:gd name="csY22" fmla="*/ 1194 h 113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07597" h="113090">
                <a:moveTo>
                  <a:pt x="93675" y="1185"/>
                </a:moveTo>
                <a:cubicBezTo>
                  <a:pt x="91731" y="-359"/>
                  <a:pt x="87039" y="-109"/>
                  <a:pt x="83958" y="353"/>
                </a:cubicBezTo>
                <a:cubicBezTo>
                  <a:pt x="68115" y="3523"/>
                  <a:pt x="54392" y="7275"/>
                  <a:pt x="38558" y="12904"/>
                </a:cubicBezTo>
                <a:cubicBezTo>
                  <a:pt x="16858" y="18431"/>
                  <a:pt x="-6897" y="37812"/>
                  <a:pt x="1867" y="62221"/>
                </a:cubicBezTo>
                <a:cubicBezTo>
                  <a:pt x="18449" y="97009"/>
                  <a:pt x="89853" y="89726"/>
                  <a:pt x="122325" y="93783"/>
                </a:cubicBezTo>
                <a:cubicBezTo>
                  <a:pt x="145247" y="93607"/>
                  <a:pt x="162607" y="106223"/>
                  <a:pt x="184742" y="111408"/>
                </a:cubicBezTo>
                <a:cubicBezTo>
                  <a:pt x="207350" y="116316"/>
                  <a:pt x="231067" y="109699"/>
                  <a:pt x="251898" y="101676"/>
                </a:cubicBezTo>
                <a:cubicBezTo>
                  <a:pt x="270674" y="95964"/>
                  <a:pt x="294133" y="95927"/>
                  <a:pt x="314242" y="94023"/>
                </a:cubicBezTo>
                <a:cubicBezTo>
                  <a:pt x="340375" y="91084"/>
                  <a:pt x="364046" y="93894"/>
                  <a:pt x="388726" y="82203"/>
                </a:cubicBezTo>
                <a:cubicBezTo>
                  <a:pt x="428222" y="58431"/>
                  <a:pt x="399368" y="11027"/>
                  <a:pt x="360382" y="10445"/>
                </a:cubicBezTo>
                <a:cubicBezTo>
                  <a:pt x="357383" y="10547"/>
                  <a:pt x="351285" y="11092"/>
                  <a:pt x="351775" y="15140"/>
                </a:cubicBezTo>
                <a:cubicBezTo>
                  <a:pt x="352358" y="20769"/>
                  <a:pt x="367627" y="28320"/>
                  <a:pt x="373504" y="38163"/>
                </a:cubicBezTo>
                <a:cubicBezTo>
                  <a:pt x="377464" y="44327"/>
                  <a:pt x="378630" y="52322"/>
                  <a:pt x="375706" y="59125"/>
                </a:cubicBezTo>
                <a:cubicBezTo>
                  <a:pt x="369126" y="75003"/>
                  <a:pt x="348555" y="77628"/>
                  <a:pt x="333045" y="78247"/>
                </a:cubicBezTo>
                <a:cubicBezTo>
                  <a:pt x="300583" y="79116"/>
                  <a:pt x="264289" y="79781"/>
                  <a:pt x="233288" y="90964"/>
                </a:cubicBezTo>
                <a:cubicBezTo>
                  <a:pt x="225885" y="93506"/>
                  <a:pt x="223183" y="94430"/>
                  <a:pt x="216196" y="96020"/>
                </a:cubicBezTo>
                <a:cubicBezTo>
                  <a:pt x="195773" y="101454"/>
                  <a:pt x="175609" y="93940"/>
                  <a:pt x="156768" y="86648"/>
                </a:cubicBezTo>
                <a:cubicBezTo>
                  <a:pt x="137520" y="79615"/>
                  <a:pt x="112858" y="82822"/>
                  <a:pt x="91648" y="80715"/>
                </a:cubicBezTo>
                <a:cubicBezTo>
                  <a:pt x="72020" y="77433"/>
                  <a:pt x="44601" y="78949"/>
                  <a:pt x="32488" y="60797"/>
                </a:cubicBezTo>
                <a:cubicBezTo>
                  <a:pt x="27102" y="50289"/>
                  <a:pt x="33163" y="35510"/>
                  <a:pt x="47405" y="27192"/>
                </a:cubicBezTo>
                <a:cubicBezTo>
                  <a:pt x="59935" y="18616"/>
                  <a:pt x="78979" y="14817"/>
                  <a:pt x="88816" y="8615"/>
                </a:cubicBezTo>
                <a:cubicBezTo>
                  <a:pt x="90991" y="6887"/>
                  <a:pt x="95275" y="4521"/>
                  <a:pt x="93998" y="1563"/>
                </a:cubicBezTo>
                <a:lnTo>
                  <a:pt x="93656" y="1194"/>
                </a:lnTo>
                <a:close/>
              </a:path>
            </a:pathLst>
          </a:custGeom>
          <a:solidFill>
            <a:srgbClr val="000000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6" name="Freeform 1182">
            <a:extLst>
              <a:ext uri="{FF2B5EF4-FFF2-40B4-BE49-F238E27FC236}">
                <a16:creationId xmlns:a16="http://schemas.microsoft.com/office/drawing/2014/main" id="{3E7E5A52-0858-97D5-36BB-10F75D9D6F2A}"/>
              </a:ext>
            </a:extLst>
          </p:cNvPr>
          <p:cNvSpPr/>
          <p:nvPr/>
        </p:nvSpPr>
        <p:spPr>
          <a:xfrm>
            <a:off x="8778325" y="4150085"/>
            <a:ext cx="127059" cy="66253"/>
          </a:xfrm>
          <a:custGeom>
            <a:avLst/>
            <a:gdLst>
              <a:gd name="csX0" fmla="*/ 46317 w 127059"/>
              <a:gd name="csY0" fmla="*/ 6570 h 66253"/>
              <a:gd name="csX1" fmla="*/ 9301 w 127059"/>
              <a:gd name="csY1" fmla="*/ 63705 h 66253"/>
              <a:gd name="csX2" fmla="*/ 103848 w 127059"/>
              <a:gd name="csY2" fmla="*/ 37023 h 66253"/>
              <a:gd name="csX3" fmla="*/ 125179 w 127059"/>
              <a:gd name="csY3" fmla="*/ 17559 h 66253"/>
              <a:gd name="csX4" fmla="*/ 113158 w 127059"/>
              <a:gd name="csY4" fmla="*/ 8 h 66253"/>
              <a:gd name="csX5" fmla="*/ 48001 w 127059"/>
              <a:gd name="csY5" fmla="*/ 6061 h 66253"/>
              <a:gd name="csX6" fmla="*/ 46317 w 127059"/>
              <a:gd name="csY6" fmla="*/ 6570 h 662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7059" h="66253">
                <a:moveTo>
                  <a:pt x="46317" y="6570"/>
                </a:moveTo>
                <a:cubicBezTo>
                  <a:pt x="25819" y="12439"/>
                  <a:pt x="-19469" y="42901"/>
                  <a:pt x="9301" y="63705"/>
                </a:cubicBezTo>
                <a:cubicBezTo>
                  <a:pt x="42134" y="73623"/>
                  <a:pt x="76938" y="52439"/>
                  <a:pt x="103848" y="37023"/>
                </a:cubicBezTo>
                <a:cubicBezTo>
                  <a:pt x="110317" y="32947"/>
                  <a:pt x="121486" y="25406"/>
                  <a:pt x="125179" y="17559"/>
                </a:cubicBezTo>
                <a:cubicBezTo>
                  <a:pt x="130564" y="7540"/>
                  <a:pt x="123707" y="-279"/>
                  <a:pt x="113158" y="8"/>
                </a:cubicBezTo>
                <a:cubicBezTo>
                  <a:pt x="92300" y="1200"/>
                  <a:pt x="68646" y="950"/>
                  <a:pt x="48001" y="6061"/>
                </a:cubicBezTo>
                <a:lnTo>
                  <a:pt x="46317" y="6570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7" name="Freeform 1183">
            <a:extLst>
              <a:ext uri="{FF2B5EF4-FFF2-40B4-BE49-F238E27FC236}">
                <a16:creationId xmlns:a16="http://schemas.microsoft.com/office/drawing/2014/main" id="{9FE970F7-2D3D-9500-53A1-092513B2F351}"/>
              </a:ext>
            </a:extLst>
          </p:cNvPr>
          <p:cNvSpPr/>
          <p:nvPr/>
        </p:nvSpPr>
        <p:spPr>
          <a:xfrm>
            <a:off x="9091994" y="4150450"/>
            <a:ext cx="128735" cy="65366"/>
          </a:xfrm>
          <a:custGeom>
            <a:avLst/>
            <a:gdLst>
              <a:gd name="csX0" fmla="*/ 17002 w 128735"/>
              <a:gd name="csY0" fmla="*/ 714 h 65366"/>
              <a:gd name="csX1" fmla="*/ 13272 w 128735"/>
              <a:gd name="csY1" fmla="*/ 30549 h 65366"/>
              <a:gd name="csX2" fmla="*/ 111753 w 128735"/>
              <a:gd name="csY2" fmla="*/ 65179 h 65366"/>
              <a:gd name="csX3" fmla="*/ 109957 w 128735"/>
              <a:gd name="csY3" fmla="*/ 20234 h 65366"/>
              <a:gd name="csX4" fmla="*/ 18649 w 128735"/>
              <a:gd name="csY4" fmla="*/ 603 h 65366"/>
              <a:gd name="csX5" fmla="*/ 17011 w 128735"/>
              <a:gd name="csY5" fmla="*/ 723 h 653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8735" h="65366">
                <a:moveTo>
                  <a:pt x="17002" y="714"/>
                </a:moveTo>
                <a:cubicBezTo>
                  <a:pt x="-6846" y="1121"/>
                  <a:pt x="-3246" y="20678"/>
                  <a:pt x="13272" y="30549"/>
                </a:cubicBezTo>
                <a:cubicBezTo>
                  <a:pt x="43903" y="49356"/>
                  <a:pt x="74496" y="67407"/>
                  <a:pt x="111753" y="65179"/>
                </a:cubicBezTo>
                <a:cubicBezTo>
                  <a:pt x="140847" y="61113"/>
                  <a:pt x="127336" y="31713"/>
                  <a:pt x="109957" y="20234"/>
                </a:cubicBezTo>
                <a:cubicBezTo>
                  <a:pt x="84046" y="1934"/>
                  <a:pt x="50168" y="-1661"/>
                  <a:pt x="18649" y="603"/>
                </a:cubicBezTo>
                <a:lnTo>
                  <a:pt x="17011" y="723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8" name="Freeform 1185">
            <a:extLst>
              <a:ext uri="{FF2B5EF4-FFF2-40B4-BE49-F238E27FC236}">
                <a16:creationId xmlns:a16="http://schemas.microsoft.com/office/drawing/2014/main" id="{23FDB7C4-4DAC-1AED-B20E-43F627173C32}"/>
              </a:ext>
            </a:extLst>
          </p:cNvPr>
          <p:cNvSpPr/>
          <p:nvPr/>
        </p:nvSpPr>
        <p:spPr>
          <a:xfrm>
            <a:off x="8648161" y="4753343"/>
            <a:ext cx="712922" cy="346089"/>
          </a:xfrm>
          <a:custGeom>
            <a:avLst/>
            <a:gdLst>
              <a:gd name="csX0" fmla="*/ 52515 w 712922"/>
              <a:gd name="csY0" fmla="*/ 23415 h 346089"/>
              <a:gd name="csX1" fmla="*/ 20293 w 712922"/>
              <a:gd name="csY1" fmla="*/ 60477 h 346089"/>
              <a:gd name="csX2" fmla="*/ 28492 w 712922"/>
              <a:gd name="csY2" fmla="*/ 199546 h 346089"/>
              <a:gd name="csX3" fmla="*/ 149422 w 712922"/>
              <a:gd name="csY3" fmla="*/ 274889 h 346089"/>
              <a:gd name="csX4" fmla="*/ 224443 w 712922"/>
              <a:gd name="csY4" fmla="*/ 329160 h 346089"/>
              <a:gd name="csX5" fmla="*/ 324635 w 712922"/>
              <a:gd name="csY5" fmla="*/ 340075 h 346089"/>
              <a:gd name="csX6" fmla="*/ 364131 w 712922"/>
              <a:gd name="csY6" fmla="*/ 323670 h 346089"/>
              <a:gd name="csX7" fmla="*/ 422440 w 712922"/>
              <a:gd name="csY7" fmla="*/ 341018 h 346089"/>
              <a:gd name="csX8" fmla="*/ 495916 w 712922"/>
              <a:gd name="csY8" fmla="*/ 328716 h 346089"/>
              <a:gd name="csX9" fmla="*/ 580210 w 712922"/>
              <a:gd name="csY9" fmla="*/ 266765 h 346089"/>
              <a:gd name="csX10" fmla="*/ 632689 w 712922"/>
              <a:gd name="csY10" fmla="*/ 231441 h 346089"/>
              <a:gd name="csX11" fmla="*/ 680569 w 712922"/>
              <a:gd name="csY11" fmla="*/ 199564 h 346089"/>
              <a:gd name="csX12" fmla="*/ 694662 w 712922"/>
              <a:gd name="csY12" fmla="*/ 63554 h 346089"/>
              <a:gd name="csX13" fmla="*/ 619604 w 712922"/>
              <a:gd name="csY13" fmla="*/ 5661 h 346089"/>
              <a:gd name="csX14" fmla="*/ 495824 w 712922"/>
              <a:gd name="csY14" fmla="*/ 6501 h 346089"/>
              <a:gd name="csX15" fmla="*/ 515636 w 712922"/>
              <a:gd name="csY15" fmla="*/ 2370 h 346089"/>
              <a:gd name="csX16" fmla="*/ 531312 w 712922"/>
              <a:gd name="csY16" fmla="*/ 31077 h 346089"/>
              <a:gd name="csX17" fmla="*/ 529573 w 712922"/>
              <a:gd name="csY17" fmla="*/ 51086 h 346089"/>
              <a:gd name="csX18" fmla="*/ 471541 w 712922"/>
              <a:gd name="csY18" fmla="*/ 128038 h 346089"/>
              <a:gd name="csX19" fmla="*/ 441003 w 712922"/>
              <a:gd name="csY19" fmla="*/ 119082 h 346089"/>
              <a:gd name="csX20" fmla="*/ 414269 w 712922"/>
              <a:gd name="csY20" fmla="*/ 116337 h 346089"/>
              <a:gd name="csX21" fmla="*/ 391171 w 712922"/>
              <a:gd name="csY21" fmla="*/ 116716 h 346089"/>
              <a:gd name="csX22" fmla="*/ 369378 w 712922"/>
              <a:gd name="csY22" fmla="*/ 125274 h 346089"/>
              <a:gd name="csX23" fmla="*/ 330743 w 712922"/>
              <a:gd name="csY23" fmla="*/ 119313 h 346089"/>
              <a:gd name="csX24" fmla="*/ 244284 w 712922"/>
              <a:gd name="csY24" fmla="*/ 128574 h 346089"/>
              <a:gd name="csX25" fmla="*/ 200346 w 712922"/>
              <a:gd name="csY25" fmla="*/ 90237 h 346089"/>
              <a:gd name="csX26" fmla="*/ 174213 w 712922"/>
              <a:gd name="csY26" fmla="*/ 40652 h 346089"/>
              <a:gd name="csX27" fmla="*/ 230468 w 712922"/>
              <a:gd name="csY27" fmla="*/ 18572 h 346089"/>
              <a:gd name="csX28" fmla="*/ 54347 w 712922"/>
              <a:gd name="csY28" fmla="*/ 22907 h 346089"/>
              <a:gd name="csX29" fmla="*/ 52533 w 712922"/>
              <a:gd name="csY29" fmla="*/ 23406 h 346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12922" h="346089">
                <a:moveTo>
                  <a:pt x="52515" y="23415"/>
                </a:moveTo>
                <a:cubicBezTo>
                  <a:pt x="35034" y="28009"/>
                  <a:pt x="27474" y="46539"/>
                  <a:pt x="20293" y="60477"/>
                </a:cubicBezTo>
                <a:cubicBezTo>
                  <a:pt x="-6553" y="101882"/>
                  <a:pt x="-9607" y="163713"/>
                  <a:pt x="28492" y="199546"/>
                </a:cubicBezTo>
                <a:cubicBezTo>
                  <a:pt x="66553" y="234130"/>
                  <a:pt x="108399" y="238899"/>
                  <a:pt x="149422" y="274889"/>
                </a:cubicBezTo>
                <a:cubicBezTo>
                  <a:pt x="176045" y="293124"/>
                  <a:pt x="194007" y="315185"/>
                  <a:pt x="224443" y="329160"/>
                </a:cubicBezTo>
                <a:cubicBezTo>
                  <a:pt x="255287" y="342533"/>
                  <a:pt x="291423" y="353273"/>
                  <a:pt x="324635" y="340075"/>
                </a:cubicBezTo>
                <a:cubicBezTo>
                  <a:pt x="337637" y="333763"/>
                  <a:pt x="348696" y="323365"/>
                  <a:pt x="364131" y="323670"/>
                </a:cubicBezTo>
                <a:cubicBezTo>
                  <a:pt x="384869" y="322995"/>
                  <a:pt x="403109" y="336221"/>
                  <a:pt x="422440" y="341018"/>
                </a:cubicBezTo>
                <a:cubicBezTo>
                  <a:pt x="447620" y="346508"/>
                  <a:pt x="472245" y="339188"/>
                  <a:pt x="495916" y="328716"/>
                </a:cubicBezTo>
                <a:cubicBezTo>
                  <a:pt x="530415" y="312450"/>
                  <a:pt x="551042" y="288290"/>
                  <a:pt x="580210" y="266765"/>
                </a:cubicBezTo>
                <a:cubicBezTo>
                  <a:pt x="593480" y="256561"/>
                  <a:pt x="614431" y="241949"/>
                  <a:pt x="632689" y="231441"/>
                </a:cubicBezTo>
                <a:cubicBezTo>
                  <a:pt x="650401" y="221496"/>
                  <a:pt x="666299" y="213335"/>
                  <a:pt x="680569" y="199564"/>
                </a:cubicBezTo>
                <a:cubicBezTo>
                  <a:pt x="722082" y="166005"/>
                  <a:pt x="720083" y="105117"/>
                  <a:pt x="694662" y="63554"/>
                </a:cubicBezTo>
                <a:cubicBezTo>
                  <a:pt x="679884" y="35190"/>
                  <a:pt x="652862" y="8165"/>
                  <a:pt x="619604" y="5661"/>
                </a:cubicBezTo>
                <a:cubicBezTo>
                  <a:pt x="575157" y="3535"/>
                  <a:pt x="537966" y="6576"/>
                  <a:pt x="495824" y="6501"/>
                </a:cubicBezTo>
                <a:cubicBezTo>
                  <a:pt x="485940" y="6954"/>
                  <a:pt x="522586" y="-4913"/>
                  <a:pt x="515636" y="2370"/>
                </a:cubicBezTo>
                <a:cubicBezTo>
                  <a:pt x="512471" y="14413"/>
                  <a:pt x="522836" y="22481"/>
                  <a:pt x="531312" y="31077"/>
                </a:cubicBezTo>
                <a:cubicBezTo>
                  <a:pt x="536568" y="35569"/>
                  <a:pt x="525445" y="45791"/>
                  <a:pt x="529573" y="51086"/>
                </a:cubicBezTo>
                <a:cubicBezTo>
                  <a:pt x="553272" y="80625"/>
                  <a:pt x="512860" y="129138"/>
                  <a:pt x="471541" y="128038"/>
                </a:cubicBezTo>
                <a:cubicBezTo>
                  <a:pt x="461760" y="127705"/>
                  <a:pt x="452182" y="121633"/>
                  <a:pt x="441003" y="119082"/>
                </a:cubicBezTo>
                <a:cubicBezTo>
                  <a:pt x="432360" y="116984"/>
                  <a:pt x="423143" y="116910"/>
                  <a:pt x="414269" y="116337"/>
                </a:cubicBezTo>
                <a:cubicBezTo>
                  <a:pt x="404839" y="115792"/>
                  <a:pt x="399675" y="115348"/>
                  <a:pt x="391171" y="116716"/>
                </a:cubicBezTo>
                <a:cubicBezTo>
                  <a:pt x="383657" y="117788"/>
                  <a:pt x="375291" y="122539"/>
                  <a:pt x="369378" y="125274"/>
                </a:cubicBezTo>
                <a:cubicBezTo>
                  <a:pt x="356793" y="131467"/>
                  <a:pt x="342718" y="124036"/>
                  <a:pt x="330743" y="119313"/>
                </a:cubicBezTo>
                <a:cubicBezTo>
                  <a:pt x="302111" y="105505"/>
                  <a:pt x="272638" y="123749"/>
                  <a:pt x="244284" y="128574"/>
                </a:cubicBezTo>
                <a:cubicBezTo>
                  <a:pt x="221158" y="134656"/>
                  <a:pt x="223129" y="97603"/>
                  <a:pt x="200346" y="90237"/>
                </a:cubicBezTo>
                <a:cubicBezTo>
                  <a:pt x="172473" y="81226"/>
                  <a:pt x="166921" y="57223"/>
                  <a:pt x="174213" y="40652"/>
                </a:cubicBezTo>
                <a:cubicBezTo>
                  <a:pt x="181255" y="26326"/>
                  <a:pt x="243016" y="12814"/>
                  <a:pt x="230468" y="18572"/>
                </a:cubicBezTo>
                <a:cubicBezTo>
                  <a:pt x="178211" y="42528"/>
                  <a:pt x="113332" y="18359"/>
                  <a:pt x="54347" y="22907"/>
                </a:cubicBezTo>
                <a:lnTo>
                  <a:pt x="52533" y="23406"/>
                </a:lnTo>
                <a:close/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79" name="Freeform 1187">
            <a:extLst>
              <a:ext uri="{FF2B5EF4-FFF2-40B4-BE49-F238E27FC236}">
                <a16:creationId xmlns:a16="http://schemas.microsoft.com/office/drawing/2014/main" id="{32F5D626-C35C-12E1-46BF-FC2DE4DAC85C}"/>
              </a:ext>
            </a:extLst>
          </p:cNvPr>
          <p:cNvSpPr/>
          <p:nvPr/>
        </p:nvSpPr>
        <p:spPr>
          <a:xfrm>
            <a:off x="8648476" y="4723293"/>
            <a:ext cx="712922" cy="341184"/>
          </a:xfrm>
          <a:custGeom>
            <a:avLst/>
            <a:gdLst>
              <a:gd name="csX0" fmla="*/ 52515 w 712922"/>
              <a:gd name="csY0" fmla="*/ 18510 h 341184"/>
              <a:gd name="csX1" fmla="*/ 20293 w 712922"/>
              <a:gd name="csY1" fmla="*/ 55572 h 341184"/>
              <a:gd name="csX2" fmla="*/ 28492 w 712922"/>
              <a:gd name="csY2" fmla="*/ 194641 h 341184"/>
              <a:gd name="csX3" fmla="*/ 149422 w 712922"/>
              <a:gd name="csY3" fmla="*/ 269984 h 341184"/>
              <a:gd name="csX4" fmla="*/ 224443 w 712922"/>
              <a:gd name="csY4" fmla="*/ 324255 h 341184"/>
              <a:gd name="csX5" fmla="*/ 324635 w 712922"/>
              <a:gd name="csY5" fmla="*/ 335170 h 341184"/>
              <a:gd name="csX6" fmla="*/ 364131 w 712922"/>
              <a:gd name="csY6" fmla="*/ 318765 h 341184"/>
              <a:gd name="csX7" fmla="*/ 422440 w 712922"/>
              <a:gd name="csY7" fmla="*/ 336113 h 341184"/>
              <a:gd name="csX8" fmla="*/ 495916 w 712922"/>
              <a:gd name="csY8" fmla="*/ 323812 h 341184"/>
              <a:gd name="csX9" fmla="*/ 580210 w 712922"/>
              <a:gd name="csY9" fmla="*/ 261860 h 341184"/>
              <a:gd name="csX10" fmla="*/ 632689 w 712922"/>
              <a:gd name="csY10" fmla="*/ 226536 h 341184"/>
              <a:gd name="csX11" fmla="*/ 680569 w 712922"/>
              <a:gd name="csY11" fmla="*/ 194660 h 341184"/>
              <a:gd name="csX12" fmla="*/ 694662 w 712922"/>
              <a:gd name="csY12" fmla="*/ 58650 h 341184"/>
              <a:gd name="csX13" fmla="*/ 619604 w 712922"/>
              <a:gd name="csY13" fmla="*/ 756 h 341184"/>
              <a:gd name="csX14" fmla="*/ 495824 w 712922"/>
              <a:gd name="csY14" fmla="*/ 1597 h 341184"/>
              <a:gd name="csX15" fmla="*/ 467386 w 712922"/>
              <a:gd name="csY15" fmla="*/ 7641 h 341184"/>
              <a:gd name="csX16" fmla="*/ 488865 w 712922"/>
              <a:gd name="csY16" fmla="*/ 31524 h 341184"/>
              <a:gd name="csX17" fmla="*/ 503791 w 712922"/>
              <a:gd name="csY17" fmla="*/ 46755 h 341184"/>
              <a:gd name="csX18" fmla="*/ 471541 w 712922"/>
              <a:gd name="csY18" fmla="*/ 123133 h 341184"/>
              <a:gd name="csX19" fmla="*/ 441003 w 712922"/>
              <a:gd name="csY19" fmla="*/ 114178 h 341184"/>
              <a:gd name="csX20" fmla="*/ 414269 w 712922"/>
              <a:gd name="csY20" fmla="*/ 111433 h 341184"/>
              <a:gd name="csX21" fmla="*/ 391171 w 712922"/>
              <a:gd name="csY21" fmla="*/ 111811 h 341184"/>
              <a:gd name="csX22" fmla="*/ 369378 w 712922"/>
              <a:gd name="csY22" fmla="*/ 120370 h 341184"/>
              <a:gd name="csX23" fmla="*/ 330743 w 712922"/>
              <a:gd name="csY23" fmla="*/ 114409 h 341184"/>
              <a:gd name="csX24" fmla="*/ 244284 w 712922"/>
              <a:gd name="csY24" fmla="*/ 123669 h 341184"/>
              <a:gd name="csX25" fmla="*/ 206445 w 712922"/>
              <a:gd name="csY25" fmla="*/ 74334 h 341184"/>
              <a:gd name="csX26" fmla="*/ 243969 w 712922"/>
              <a:gd name="csY26" fmla="*/ 38612 h 341184"/>
              <a:gd name="csX27" fmla="*/ 230477 w 712922"/>
              <a:gd name="csY27" fmla="*/ 13658 h 341184"/>
              <a:gd name="csX28" fmla="*/ 54357 w 712922"/>
              <a:gd name="csY28" fmla="*/ 17993 h 341184"/>
              <a:gd name="csX29" fmla="*/ 52543 w 712922"/>
              <a:gd name="csY29" fmla="*/ 18492 h 341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12922" h="341184">
                <a:moveTo>
                  <a:pt x="52515" y="18510"/>
                </a:moveTo>
                <a:cubicBezTo>
                  <a:pt x="35034" y="23104"/>
                  <a:pt x="27474" y="41635"/>
                  <a:pt x="20293" y="55572"/>
                </a:cubicBezTo>
                <a:cubicBezTo>
                  <a:pt x="-6553" y="96978"/>
                  <a:pt x="-9607" y="158809"/>
                  <a:pt x="28492" y="194641"/>
                </a:cubicBezTo>
                <a:cubicBezTo>
                  <a:pt x="66553" y="229226"/>
                  <a:pt x="108399" y="233995"/>
                  <a:pt x="149422" y="269984"/>
                </a:cubicBezTo>
                <a:cubicBezTo>
                  <a:pt x="176045" y="288219"/>
                  <a:pt x="194007" y="310281"/>
                  <a:pt x="224443" y="324255"/>
                </a:cubicBezTo>
                <a:cubicBezTo>
                  <a:pt x="255287" y="337629"/>
                  <a:pt x="291423" y="348368"/>
                  <a:pt x="324635" y="335170"/>
                </a:cubicBezTo>
                <a:cubicBezTo>
                  <a:pt x="337637" y="328858"/>
                  <a:pt x="348696" y="318460"/>
                  <a:pt x="364131" y="318765"/>
                </a:cubicBezTo>
                <a:cubicBezTo>
                  <a:pt x="384869" y="318090"/>
                  <a:pt x="403109" y="331316"/>
                  <a:pt x="422440" y="336113"/>
                </a:cubicBezTo>
                <a:cubicBezTo>
                  <a:pt x="447620" y="341603"/>
                  <a:pt x="472244" y="334283"/>
                  <a:pt x="495916" y="323812"/>
                </a:cubicBezTo>
                <a:cubicBezTo>
                  <a:pt x="530415" y="307545"/>
                  <a:pt x="551042" y="283386"/>
                  <a:pt x="580210" y="261860"/>
                </a:cubicBezTo>
                <a:cubicBezTo>
                  <a:pt x="593480" y="251657"/>
                  <a:pt x="614431" y="237045"/>
                  <a:pt x="632689" y="226536"/>
                </a:cubicBezTo>
                <a:cubicBezTo>
                  <a:pt x="650401" y="216591"/>
                  <a:pt x="666299" y="208431"/>
                  <a:pt x="680569" y="194660"/>
                </a:cubicBezTo>
                <a:cubicBezTo>
                  <a:pt x="722082" y="161101"/>
                  <a:pt x="720083" y="100212"/>
                  <a:pt x="694662" y="58650"/>
                </a:cubicBezTo>
                <a:cubicBezTo>
                  <a:pt x="679884" y="30285"/>
                  <a:pt x="652862" y="3261"/>
                  <a:pt x="619604" y="756"/>
                </a:cubicBezTo>
                <a:cubicBezTo>
                  <a:pt x="575157" y="-1370"/>
                  <a:pt x="537966" y="1671"/>
                  <a:pt x="495824" y="1597"/>
                </a:cubicBezTo>
                <a:cubicBezTo>
                  <a:pt x="485940" y="2050"/>
                  <a:pt x="474345" y="368"/>
                  <a:pt x="467386" y="7641"/>
                </a:cubicBezTo>
                <a:cubicBezTo>
                  <a:pt x="464221" y="19684"/>
                  <a:pt x="480388" y="22928"/>
                  <a:pt x="488865" y="31524"/>
                </a:cubicBezTo>
                <a:cubicBezTo>
                  <a:pt x="494121" y="36015"/>
                  <a:pt x="499664" y="41459"/>
                  <a:pt x="503791" y="46755"/>
                </a:cubicBezTo>
                <a:cubicBezTo>
                  <a:pt x="527490" y="76293"/>
                  <a:pt x="512860" y="124224"/>
                  <a:pt x="471541" y="123133"/>
                </a:cubicBezTo>
                <a:cubicBezTo>
                  <a:pt x="461760" y="122800"/>
                  <a:pt x="452182" y="116728"/>
                  <a:pt x="441003" y="114178"/>
                </a:cubicBezTo>
                <a:cubicBezTo>
                  <a:pt x="432360" y="112080"/>
                  <a:pt x="423143" y="112005"/>
                  <a:pt x="414269" y="111433"/>
                </a:cubicBezTo>
                <a:cubicBezTo>
                  <a:pt x="404839" y="110887"/>
                  <a:pt x="399675" y="110444"/>
                  <a:pt x="391171" y="111811"/>
                </a:cubicBezTo>
                <a:cubicBezTo>
                  <a:pt x="383657" y="112883"/>
                  <a:pt x="375291" y="117634"/>
                  <a:pt x="369378" y="120370"/>
                </a:cubicBezTo>
                <a:cubicBezTo>
                  <a:pt x="356793" y="126562"/>
                  <a:pt x="342718" y="119131"/>
                  <a:pt x="330743" y="114409"/>
                </a:cubicBezTo>
                <a:cubicBezTo>
                  <a:pt x="302111" y="100601"/>
                  <a:pt x="272638" y="118845"/>
                  <a:pt x="244284" y="123669"/>
                </a:cubicBezTo>
                <a:cubicBezTo>
                  <a:pt x="221158" y="129751"/>
                  <a:pt x="193091" y="94186"/>
                  <a:pt x="206445" y="74334"/>
                </a:cubicBezTo>
                <a:cubicBezTo>
                  <a:pt x="216309" y="59214"/>
                  <a:pt x="236668" y="55193"/>
                  <a:pt x="243969" y="38612"/>
                </a:cubicBezTo>
                <a:cubicBezTo>
                  <a:pt x="251011" y="24287"/>
                  <a:pt x="248365" y="12032"/>
                  <a:pt x="230477" y="13658"/>
                </a:cubicBezTo>
                <a:cubicBezTo>
                  <a:pt x="173056" y="16717"/>
                  <a:pt x="113341" y="13445"/>
                  <a:pt x="54357" y="17993"/>
                </a:cubicBezTo>
                <a:lnTo>
                  <a:pt x="52543" y="18492"/>
                </a:ln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0" name="Freeform 1188">
            <a:extLst>
              <a:ext uri="{FF2B5EF4-FFF2-40B4-BE49-F238E27FC236}">
                <a16:creationId xmlns:a16="http://schemas.microsoft.com/office/drawing/2014/main" id="{3460093F-0CE1-4A96-3A77-BB31CF8B44FA}"/>
              </a:ext>
            </a:extLst>
          </p:cNvPr>
          <p:cNvSpPr/>
          <p:nvPr/>
        </p:nvSpPr>
        <p:spPr>
          <a:xfrm>
            <a:off x="8918532" y="4881627"/>
            <a:ext cx="59169" cy="26239"/>
          </a:xfrm>
          <a:custGeom>
            <a:avLst/>
            <a:gdLst>
              <a:gd name="csX0" fmla="*/ 74 w 59169"/>
              <a:gd name="csY0" fmla="*/ 12748 h 26239"/>
              <a:gd name="csX1" fmla="*/ 59170 w 59169"/>
              <a:gd name="csY1" fmla="*/ 15641 h 26239"/>
              <a:gd name="csX2" fmla="*/ 0 w 59169"/>
              <a:gd name="csY2" fmla="*/ 13719 h 26239"/>
              <a:gd name="csX3" fmla="*/ 65 w 59169"/>
              <a:gd name="csY3" fmla="*/ 12757 h 26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9169" h="26239">
                <a:moveTo>
                  <a:pt x="74" y="12748"/>
                </a:moveTo>
                <a:cubicBezTo>
                  <a:pt x="2674" y="-1624"/>
                  <a:pt x="57670" y="-7770"/>
                  <a:pt x="59170" y="15641"/>
                </a:cubicBezTo>
                <a:cubicBezTo>
                  <a:pt x="53682" y="31270"/>
                  <a:pt x="3517" y="28756"/>
                  <a:pt x="0" y="13719"/>
                </a:cubicBezTo>
                <a:lnTo>
                  <a:pt x="65" y="12757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1" name="Freeform 1200">
            <a:extLst>
              <a:ext uri="{FF2B5EF4-FFF2-40B4-BE49-F238E27FC236}">
                <a16:creationId xmlns:a16="http://schemas.microsoft.com/office/drawing/2014/main" id="{83955E2B-7E03-9E90-7995-D7A9C23E2308}"/>
              </a:ext>
            </a:extLst>
          </p:cNvPr>
          <p:cNvSpPr/>
          <p:nvPr/>
        </p:nvSpPr>
        <p:spPr>
          <a:xfrm>
            <a:off x="8886806" y="4866191"/>
            <a:ext cx="38948" cy="31457"/>
          </a:xfrm>
          <a:custGeom>
            <a:avLst/>
            <a:gdLst>
              <a:gd name="csX0" fmla="*/ 27385 w 38948"/>
              <a:gd name="csY0" fmla="*/ 2629 h 31457"/>
              <a:gd name="csX1" fmla="*/ 2937 w 38948"/>
              <a:gd name="csY1" fmla="*/ 18877 h 31457"/>
              <a:gd name="csX2" fmla="*/ 15068 w 38948"/>
              <a:gd name="csY2" fmla="*/ 30208 h 31457"/>
              <a:gd name="csX3" fmla="*/ 25544 w 38948"/>
              <a:gd name="csY3" fmla="*/ 19117 h 31457"/>
              <a:gd name="csX4" fmla="*/ 35242 w 38948"/>
              <a:gd name="csY4" fmla="*/ 12722 h 31457"/>
              <a:gd name="csX5" fmla="*/ 36621 w 38948"/>
              <a:gd name="csY5" fmla="*/ 171 h 31457"/>
              <a:gd name="csX6" fmla="*/ 28681 w 38948"/>
              <a:gd name="csY6" fmla="*/ 2019 h 31457"/>
              <a:gd name="csX7" fmla="*/ 27385 w 38948"/>
              <a:gd name="csY7" fmla="*/ 2620 h 314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8948" h="31457">
                <a:moveTo>
                  <a:pt x="27385" y="2629"/>
                </a:moveTo>
                <a:cubicBezTo>
                  <a:pt x="19520" y="6529"/>
                  <a:pt x="10321" y="13304"/>
                  <a:pt x="2937" y="18877"/>
                </a:cubicBezTo>
                <a:cubicBezTo>
                  <a:pt x="-6327" y="25707"/>
                  <a:pt x="8720" y="34811"/>
                  <a:pt x="15068" y="30208"/>
                </a:cubicBezTo>
                <a:cubicBezTo>
                  <a:pt x="19612" y="28341"/>
                  <a:pt x="21444" y="23581"/>
                  <a:pt x="25544" y="19117"/>
                </a:cubicBezTo>
                <a:cubicBezTo>
                  <a:pt x="28459" y="16049"/>
                  <a:pt x="32688" y="14515"/>
                  <a:pt x="35242" y="12722"/>
                </a:cubicBezTo>
                <a:cubicBezTo>
                  <a:pt x="39036" y="10633"/>
                  <a:pt x="40600" y="2047"/>
                  <a:pt x="36621" y="171"/>
                </a:cubicBezTo>
                <a:cubicBezTo>
                  <a:pt x="34437" y="-569"/>
                  <a:pt x="30939" y="1289"/>
                  <a:pt x="28681" y="2019"/>
                </a:cubicBezTo>
                <a:lnTo>
                  <a:pt x="27385" y="2620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3" name="Freeform 1201">
            <a:extLst>
              <a:ext uri="{FF2B5EF4-FFF2-40B4-BE49-F238E27FC236}">
                <a16:creationId xmlns:a16="http://schemas.microsoft.com/office/drawing/2014/main" id="{E9EB98DB-C106-DC6B-9A85-093892193E9E}"/>
              </a:ext>
            </a:extLst>
          </p:cNvPr>
          <p:cNvSpPr/>
          <p:nvPr/>
        </p:nvSpPr>
        <p:spPr>
          <a:xfrm>
            <a:off x="8855765" y="4863543"/>
            <a:ext cx="26746" cy="14038"/>
          </a:xfrm>
          <a:custGeom>
            <a:avLst/>
            <a:gdLst>
              <a:gd name="csX0" fmla="*/ 488 w 26746"/>
              <a:gd name="csY0" fmla="*/ 3559 h 14038"/>
              <a:gd name="csX1" fmla="*/ 7105 w 26746"/>
              <a:gd name="csY1" fmla="*/ 2773 h 14038"/>
              <a:gd name="csX2" fmla="*/ 18718 w 26746"/>
              <a:gd name="csY2" fmla="*/ 453 h 14038"/>
              <a:gd name="csX3" fmla="*/ 25853 w 26746"/>
              <a:gd name="csY3" fmla="*/ 10306 h 14038"/>
              <a:gd name="csX4" fmla="*/ 7 w 26746"/>
              <a:gd name="csY4" fmla="*/ 4390 h 14038"/>
              <a:gd name="csX5" fmla="*/ 479 w 26746"/>
              <a:gd name="csY5" fmla="*/ 3559 h 140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6746" h="14038">
                <a:moveTo>
                  <a:pt x="488" y="3559"/>
                </a:moveTo>
                <a:cubicBezTo>
                  <a:pt x="1524" y="2394"/>
                  <a:pt x="3718" y="2819"/>
                  <a:pt x="7105" y="2773"/>
                </a:cubicBezTo>
                <a:cubicBezTo>
                  <a:pt x="11176" y="2930"/>
                  <a:pt x="15914" y="1507"/>
                  <a:pt x="18718" y="453"/>
                </a:cubicBezTo>
                <a:cubicBezTo>
                  <a:pt x="23965" y="-1922"/>
                  <a:pt x="28796" y="5583"/>
                  <a:pt x="25853" y="10306"/>
                </a:cubicBezTo>
                <a:cubicBezTo>
                  <a:pt x="20171" y="16415"/>
                  <a:pt x="-428" y="15416"/>
                  <a:pt x="7" y="4390"/>
                </a:cubicBezTo>
                <a:lnTo>
                  <a:pt x="479" y="3559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4" name="Freeform 1202">
            <a:extLst>
              <a:ext uri="{FF2B5EF4-FFF2-40B4-BE49-F238E27FC236}">
                <a16:creationId xmlns:a16="http://schemas.microsoft.com/office/drawing/2014/main" id="{9E573922-9905-1AD0-8E89-3F7537DB0421}"/>
              </a:ext>
            </a:extLst>
          </p:cNvPr>
          <p:cNvSpPr/>
          <p:nvPr/>
        </p:nvSpPr>
        <p:spPr>
          <a:xfrm>
            <a:off x="9032239" y="4881824"/>
            <a:ext cx="57014" cy="23141"/>
          </a:xfrm>
          <a:custGeom>
            <a:avLst/>
            <a:gdLst>
              <a:gd name="csX0" fmla="*/ 10683 w 57014"/>
              <a:gd name="csY0" fmla="*/ 83 h 23141"/>
              <a:gd name="csX1" fmla="*/ 11988 w 57014"/>
              <a:gd name="csY1" fmla="*/ 23106 h 23141"/>
              <a:gd name="csX2" fmla="*/ 51299 w 57014"/>
              <a:gd name="csY2" fmla="*/ 18568 h 23141"/>
              <a:gd name="csX3" fmla="*/ 53640 w 57014"/>
              <a:gd name="csY3" fmla="*/ 10749 h 23141"/>
              <a:gd name="csX4" fmla="*/ 43590 w 57014"/>
              <a:gd name="csY4" fmla="*/ 3383 h 23141"/>
              <a:gd name="csX5" fmla="*/ 12146 w 57014"/>
              <a:gd name="csY5" fmla="*/ 0 h 23141"/>
              <a:gd name="csX6" fmla="*/ 10683 w 57014"/>
              <a:gd name="csY6" fmla="*/ 93 h 23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7014" h="23141">
                <a:moveTo>
                  <a:pt x="10683" y="83"/>
                </a:moveTo>
                <a:cubicBezTo>
                  <a:pt x="-3540" y="961"/>
                  <a:pt x="-4012" y="24169"/>
                  <a:pt x="11988" y="23106"/>
                </a:cubicBezTo>
                <a:cubicBezTo>
                  <a:pt x="25425" y="22727"/>
                  <a:pt x="38149" y="20851"/>
                  <a:pt x="51299" y="18568"/>
                </a:cubicBezTo>
                <a:cubicBezTo>
                  <a:pt x="57036" y="17329"/>
                  <a:pt x="59535" y="15435"/>
                  <a:pt x="53640" y="10749"/>
                </a:cubicBezTo>
                <a:cubicBezTo>
                  <a:pt x="49319" y="7098"/>
                  <a:pt x="46663" y="5268"/>
                  <a:pt x="43590" y="3383"/>
                </a:cubicBezTo>
                <a:cubicBezTo>
                  <a:pt x="34938" y="-1100"/>
                  <a:pt x="20872" y="1599"/>
                  <a:pt x="12146" y="0"/>
                </a:cubicBezTo>
                <a:lnTo>
                  <a:pt x="10683" y="93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6" name="Freeform 1203">
            <a:extLst>
              <a:ext uri="{FF2B5EF4-FFF2-40B4-BE49-F238E27FC236}">
                <a16:creationId xmlns:a16="http://schemas.microsoft.com/office/drawing/2014/main" id="{6A0E9B19-58C0-C2E6-29A6-5E93C74ADA67}"/>
              </a:ext>
            </a:extLst>
          </p:cNvPr>
          <p:cNvSpPr/>
          <p:nvPr/>
        </p:nvSpPr>
        <p:spPr>
          <a:xfrm>
            <a:off x="9080568" y="4874261"/>
            <a:ext cx="43120" cy="22711"/>
          </a:xfrm>
          <a:custGeom>
            <a:avLst/>
            <a:gdLst>
              <a:gd name="csX0" fmla="*/ 0 w 43120"/>
              <a:gd name="csY0" fmla="*/ 2277 h 22711"/>
              <a:gd name="csX1" fmla="*/ 12428 w 43120"/>
              <a:gd name="csY1" fmla="*/ 9967 h 22711"/>
              <a:gd name="csX2" fmla="*/ 26374 w 43120"/>
              <a:gd name="csY2" fmla="*/ 21159 h 22711"/>
              <a:gd name="csX3" fmla="*/ 33999 w 43120"/>
              <a:gd name="csY3" fmla="*/ 1953 h 22711"/>
              <a:gd name="csX4" fmla="*/ 5663 w 43120"/>
              <a:gd name="csY4" fmla="*/ 281 h 22711"/>
              <a:gd name="csX5" fmla="*/ 74 w 43120"/>
              <a:gd name="csY5" fmla="*/ 1704 h 22711"/>
              <a:gd name="csX6" fmla="*/ 9 w 43120"/>
              <a:gd name="csY6" fmla="*/ 2286 h 22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3120" h="22711">
                <a:moveTo>
                  <a:pt x="0" y="2277"/>
                </a:moveTo>
                <a:cubicBezTo>
                  <a:pt x="1823" y="5992"/>
                  <a:pt x="8615" y="8174"/>
                  <a:pt x="12428" y="9967"/>
                </a:cubicBezTo>
                <a:cubicBezTo>
                  <a:pt x="17943" y="12323"/>
                  <a:pt x="20877" y="18516"/>
                  <a:pt x="26374" y="21159"/>
                </a:cubicBezTo>
                <a:cubicBezTo>
                  <a:pt x="42512" y="28470"/>
                  <a:pt x="50545" y="7906"/>
                  <a:pt x="33999" y="1953"/>
                </a:cubicBezTo>
                <a:cubicBezTo>
                  <a:pt x="24032" y="-422"/>
                  <a:pt x="16666" y="-135"/>
                  <a:pt x="5663" y="281"/>
                </a:cubicBezTo>
                <a:cubicBezTo>
                  <a:pt x="2647" y="475"/>
                  <a:pt x="481" y="808"/>
                  <a:pt x="74" y="1704"/>
                </a:cubicBezTo>
                <a:lnTo>
                  <a:pt x="9" y="2286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8" name="Freeform 1204">
            <a:extLst>
              <a:ext uri="{FF2B5EF4-FFF2-40B4-BE49-F238E27FC236}">
                <a16:creationId xmlns:a16="http://schemas.microsoft.com/office/drawing/2014/main" id="{E5930F52-662A-9397-F218-59BF763CB0B2}"/>
              </a:ext>
            </a:extLst>
          </p:cNvPr>
          <p:cNvSpPr/>
          <p:nvPr/>
        </p:nvSpPr>
        <p:spPr>
          <a:xfrm>
            <a:off x="9131095" y="4868332"/>
            <a:ext cx="20824" cy="8579"/>
          </a:xfrm>
          <a:custGeom>
            <a:avLst/>
            <a:gdLst>
              <a:gd name="csX0" fmla="*/ 17 w 20824"/>
              <a:gd name="csY0" fmla="*/ 2226 h 8579"/>
              <a:gd name="csX1" fmla="*/ 12214 w 20824"/>
              <a:gd name="csY1" fmla="*/ 54 h 8579"/>
              <a:gd name="csX2" fmla="*/ 19182 w 20824"/>
              <a:gd name="csY2" fmla="*/ 1357 h 8579"/>
              <a:gd name="csX3" fmla="*/ 20487 w 20824"/>
              <a:gd name="csY3" fmla="*/ 6579 h 8579"/>
              <a:gd name="csX4" fmla="*/ 11779 w 20824"/>
              <a:gd name="csY4" fmla="*/ 8316 h 8579"/>
              <a:gd name="csX5" fmla="*/ 17 w 20824"/>
              <a:gd name="csY5" fmla="*/ 2226 h 8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0824" h="8579">
                <a:moveTo>
                  <a:pt x="17" y="2226"/>
                </a:moveTo>
                <a:cubicBezTo>
                  <a:pt x="332" y="608"/>
                  <a:pt x="4838" y="396"/>
                  <a:pt x="12214" y="54"/>
                </a:cubicBezTo>
                <a:cubicBezTo>
                  <a:pt x="16202" y="-131"/>
                  <a:pt x="17914" y="128"/>
                  <a:pt x="19182" y="1357"/>
                </a:cubicBezTo>
                <a:cubicBezTo>
                  <a:pt x="20533" y="2669"/>
                  <a:pt x="21310" y="5007"/>
                  <a:pt x="20487" y="6579"/>
                </a:cubicBezTo>
                <a:cubicBezTo>
                  <a:pt x="19099" y="9241"/>
                  <a:pt x="13731" y="8566"/>
                  <a:pt x="11779" y="8316"/>
                </a:cubicBezTo>
                <a:cubicBezTo>
                  <a:pt x="5940" y="7577"/>
                  <a:pt x="-372" y="4250"/>
                  <a:pt x="17" y="2226"/>
                </a:cubicBez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89" name="Freeform 1205">
            <a:extLst>
              <a:ext uri="{FF2B5EF4-FFF2-40B4-BE49-F238E27FC236}">
                <a16:creationId xmlns:a16="http://schemas.microsoft.com/office/drawing/2014/main" id="{51EA3AA2-5DFE-0933-1FF6-27AC89047D3A}"/>
              </a:ext>
            </a:extLst>
          </p:cNvPr>
          <p:cNvSpPr/>
          <p:nvPr/>
        </p:nvSpPr>
        <p:spPr>
          <a:xfrm>
            <a:off x="8833357" y="4913090"/>
            <a:ext cx="111255" cy="83126"/>
          </a:xfrm>
          <a:custGeom>
            <a:avLst/>
            <a:gdLst>
              <a:gd name="csX0" fmla="*/ 23682 w 111255"/>
              <a:gd name="csY0" fmla="*/ 4835 h 83126"/>
              <a:gd name="csX1" fmla="*/ 24830 w 111255"/>
              <a:gd name="csY1" fmla="*/ 75511 h 83126"/>
              <a:gd name="csX2" fmla="*/ 91412 w 111255"/>
              <a:gd name="csY2" fmla="*/ 73006 h 83126"/>
              <a:gd name="csX3" fmla="*/ 96538 w 111255"/>
              <a:gd name="csY3" fmla="*/ 12127 h 83126"/>
              <a:gd name="csX4" fmla="*/ 25255 w 111255"/>
              <a:gd name="csY4" fmla="*/ 4234 h 83126"/>
              <a:gd name="csX5" fmla="*/ 23682 w 111255"/>
              <a:gd name="csY5" fmla="*/ 4835 h 83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1255" h="83126">
                <a:moveTo>
                  <a:pt x="23682" y="4835"/>
                </a:moveTo>
                <a:cubicBezTo>
                  <a:pt x="-10603" y="18911"/>
                  <a:pt x="-5412" y="59818"/>
                  <a:pt x="24830" y="75511"/>
                </a:cubicBezTo>
                <a:cubicBezTo>
                  <a:pt x="45336" y="85715"/>
                  <a:pt x="70868" y="86417"/>
                  <a:pt x="91412" y="73006"/>
                </a:cubicBezTo>
                <a:cubicBezTo>
                  <a:pt x="114269" y="59762"/>
                  <a:pt x="119210" y="28117"/>
                  <a:pt x="96538" y="12127"/>
                </a:cubicBezTo>
                <a:cubicBezTo>
                  <a:pt x="75976" y="-2087"/>
                  <a:pt x="48057" y="-2522"/>
                  <a:pt x="25255" y="4234"/>
                </a:cubicBezTo>
                <a:lnTo>
                  <a:pt x="23682" y="4835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1" name="Freeform 1213">
            <a:extLst>
              <a:ext uri="{FF2B5EF4-FFF2-40B4-BE49-F238E27FC236}">
                <a16:creationId xmlns:a16="http://schemas.microsoft.com/office/drawing/2014/main" id="{812DA9B0-4D3E-0E9F-5887-558A029E9B87}"/>
              </a:ext>
            </a:extLst>
          </p:cNvPr>
          <p:cNvSpPr/>
          <p:nvPr/>
        </p:nvSpPr>
        <p:spPr>
          <a:xfrm>
            <a:off x="9072499" y="4912965"/>
            <a:ext cx="113981" cy="83749"/>
          </a:xfrm>
          <a:custGeom>
            <a:avLst/>
            <a:gdLst>
              <a:gd name="csX0" fmla="*/ 48850 w 113981"/>
              <a:gd name="csY0" fmla="*/ 375 h 83749"/>
              <a:gd name="csX1" fmla="*/ 3515 w 113981"/>
              <a:gd name="csY1" fmla="*/ 57317 h 83749"/>
              <a:gd name="csX2" fmla="*/ 97794 w 113981"/>
              <a:gd name="csY2" fmla="*/ 72650 h 83749"/>
              <a:gd name="csX3" fmla="*/ 50646 w 113981"/>
              <a:gd name="csY3" fmla="*/ 255 h 83749"/>
              <a:gd name="csX4" fmla="*/ 48850 w 113981"/>
              <a:gd name="csY4" fmla="*/ 375 h 83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3981" h="83749">
                <a:moveTo>
                  <a:pt x="48850" y="375"/>
                </a:moveTo>
                <a:cubicBezTo>
                  <a:pt x="21237" y="1142"/>
                  <a:pt x="-10754" y="28583"/>
                  <a:pt x="3515" y="57317"/>
                </a:cubicBezTo>
                <a:cubicBezTo>
                  <a:pt x="21338" y="87244"/>
                  <a:pt x="72476" y="90885"/>
                  <a:pt x="97794" y="72650"/>
                </a:cubicBezTo>
                <a:cubicBezTo>
                  <a:pt x="139900" y="37964"/>
                  <a:pt x="91150" y="-3645"/>
                  <a:pt x="50646" y="255"/>
                </a:cubicBezTo>
                <a:lnTo>
                  <a:pt x="48850" y="375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2" name="Freeform 1214">
            <a:extLst>
              <a:ext uri="{FF2B5EF4-FFF2-40B4-BE49-F238E27FC236}">
                <a16:creationId xmlns:a16="http://schemas.microsoft.com/office/drawing/2014/main" id="{45038DB5-B180-19CB-5068-FA70A4E30751}"/>
              </a:ext>
            </a:extLst>
          </p:cNvPr>
          <p:cNvSpPr/>
          <p:nvPr/>
        </p:nvSpPr>
        <p:spPr>
          <a:xfrm>
            <a:off x="8541051" y="5281362"/>
            <a:ext cx="924952" cy="338069"/>
          </a:xfrm>
          <a:custGeom>
            <a:avLst/>
            <a:gdLst>
              <a:gd name="csX0" fmla="*/ 8565 w 924952"/>
              <a:gd name="csY0" fmla="*/ 132210 h 338069"/>
              <a:gd name="csX1" fmla="*/ 107507 w 924952"/>
              <a:gd name="csY1" fmla="*/ 57587 h 338069"/>
              <a:gd name="csX2" fmla="*/ 136611 w 924952"/>
              <a:gd name="csY2" fmla="*/ 23557 h 338069"/>
              <a:gd name="csX3" fmla="*/ 355771 w 924952"/>
              <a:gd name="csY3" fmla="*/ 31422 h 338069"/>
              <a:gd name="csX4" fmla="*/ 462450 w 924952"/>
              <a:gd name="csY4" fmla="*/ 51866 h 338069"/>
              <a:gd name="csX5" fmla="*/ 570388 w 924952"/>
              <a:gd name="csY5" fmla="*/ 29638 h 338069"/>
              <a:gd name="csX6" fmla="*/ 712473 w 924952"/>
              <a:gd name="csY6" fmla="*/ 9083 h 338069"/>
              <a:gd name="csX7" fmla="*/ 801375 w 924952"/>
              <a:gd name="csY7" fmla="*/ 66136 h 338069"/>
              <a:gd name="csX8" fmla="*/ 879163 w 924952"/>
              <a:gd name="csY8" fmla="*/ 149557 h 338069"/>
              <a:gd name="csX9" fmla="*/ 924517 w 924952"/>
              <a:gd name="csY9" fmla="*/ 166351 h 338069"/>
              <a:gd name="csX10" fmla="*/ 904686 w 924952"/>
              <a:gd name="csY10" fmla="*/ 218274 h 338069"/>
              <a:gd name="csX11" fmla="*/ 867929 w 924952"/>
              <a:gd name="csY11" fmla="*/ 199318 h 338069"/>
              <a:gd name="csX12" fmla="*/ 820151 w 924952"/>
              <a:gd name="csY12" fmla="*/ 203819 h 338069"/>
              <a:gd name="csX13" fmla="*/ 831524 w 924952"/>
              <a:gd name="csY13" fmla="*/ 226666 h 338069"/>
              <a:gd name="csX14" fmla="*/ 816089 w 924952"/>
              <a:gd name="csY14" fmla="*/ 236694 h 338069"/>
              <a:gd name="csX15" fmla="*/ 759399 w 924952"/>
              <a:gd name="csY15" fmla="*/ 211176 h 338069"/>
              <a:gd name="csX16" fmla="*/ 730175 w 924952"/>
              <a:gd name="csY16" fmla="*/ 248533 h 338069"/>
              <a:gd name="csX17" fmla="*/ 645141 w 924952"/>
              <a:gd name="csY17" fmla="*/ 316381 h 338069"/>
              <a:gd name="csX18" fmla="*/ 538629 w 924952"/>
              <a:gd name="csY18" fmla="*/ 337962 h 338069"/>
              <a:gd name="csX19" fmla="*/ 427628 w 924952"/>
              <a:gd name="csY19" fmla="*/ 336890 h 338069"/>
              <a:gd name="csX20" fmla="*/ 244049 w 924952"/>
              <a:gd name="csY20" fmla="*/ 310512 h 338069"/>
              <a:gd name="csX21" fmla="*/ 181826 w 924952"/>
              <a:gd name="csY21" fmla="*/ 223505 h 338069"/>
              <a:gd name="csX22" fmla="*/ 124164 w 924952"/>
              <a:gd name="csY22" fmla="*/ 207599 h 338069"/>
              <a:gd name="csX23" fmla="*/ 113078 w 924952"/>
              <a:gd name="csY23" fmla="*/ 224383 h 338069"/>
              <a:gd name="csX24" fmla="*/ 91720 w 924952"/>
              <a:gd name="csY24" fmla="*/ 250271 h 338069"/>
              <a:gd name="csX25" fmla="*/ 75961 w 924952"/>
              <a:gd name="csY25" fmla="*/ 239245 h 338069"/>
              <a:gd name="csX26" fmla="*/ 80939 w 924952"/>
              <a:gd name="csY26" fmla="*/ 185251 h 338069"/>
              <a:gd name="csX27" fmla="*/ 20076 w 924952"/>
              <a:gd name="csY27" fmla="*/ 193051 h 338069"/>
              <a:gd name="csX28" fmla="*/ 7399 w 924952"/>
              <a:gd name="csY28" fmla="*/ 133088 h 338069"/>
              <a:gd name="csX29" fmla="*/ 8565 w 924952"/>
              <a:gd name="csY29" fmla="*/ 132219 h 3380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924952" h="338069">
                <a:moveTo>
                  <a:pt x="8565" y="132210"/>
                </a:moveTo>
                <a:cubicBezTo>
                  <a:pt x="51475" y="111627"/>
                  <a:pt x="82300" y="95351"/>
                  <a:pt x="107507" y="57587"/>
                </a:cubicBezTo>
                <a:cubicBezTo>
                  <a:pt x="117511" y="44361"/>
                  <a:pt x="122897" y="31820"/>
                  <a:pt x="136611" y="23557"/>
                </a:cubicBezTo>
                <a:cubicBezTo>
                  <a:pt x="214223" y="-26342"/>
                  <a:pt x="277927" y="16200"/>
                  <a:pt x="355771" y="31422"/>
                </a:cubicBezTo>
                <a:cubicBezTo>
                  <a:pt x="392241" y="34222"/>
                  <a:pt x="426184" y="49740"/>
                  <a:pt x="462450" y="51866"/>
                </a:cubicBezTo>
                <a:cubicBezTo>
                  <a:pt x="501807" y="53548"/>
                  <a:pt x="531697" y="38354"/>
                  <a:pt x="570388" y="29638"/>
                </a:cubicBezTo>
                <a:cubicBezTo>
                  <a:pt x="617028" y="21071"/>
                  <a:pt x="665102" y="-427"/>
                  <a:pt x="712473" y="9083"/>
                </a:cubicBezTo>
                <a:cubicBezTo>
                  <a:pt x="747027" y="15904"/>
                  <a:pt x="780840" y="36820"/>
                  <a:pt x="801375" y="66136"/>
                </a:cubicBezTo>
                <a:cubicBezTo>
                  <a:pt x="825537" y="93586"/>
                  <a:pt x="853669" y="124178"/>
                  <a:pt x="879163" y="149557"/>
                </a:cubicBezTo>
                <a:cubicBezTo>
                  <a:pt x="894663" y="167857"/>
                  <a:pt x="916808" y="144705"/>
                  <a:pt x="924517" y="166351"/>
                </a:cubicBezTo>
                <a:cubicBezTo>
                  <a:pt x="927311" y="177867"/>
                  <a:pt x="916197" y="216860"/>
                  <a:pt x="904686" y="218274"/>
                </a:cubicBezTo>
                <a:cubicBezTo>
                  <a:pt x="892905" y="220104"/>
                  <a:pt x="882032" y="207691"/>
                  <a:pt x="867929" y="199318"/>
                </a:cubicBezTo>
                <a:cubicBezTo>
                  <a:pt x="855538" y="190963"/>
                  <a:pt x="822270" y="182081"/>
                  <a:pt x="820151" y="203819"/>
                </a:cubicBezTo>
                <a:cubicBezTo>
                  <a:pt x="820928" y="212137"/>
                  <a:pt x="828859" y="218958"/>
                  <a:pt x="831524" y="226666"/>
                </a:cubicBezTo>
                <a:cubicBezTo>
                  <a:pt x="835115" y="235049"/>
                  <a:pt x="826305" y="240844"/>
                  <a:pt x="816089" y="236694"/>
                </a:cubicBezTo>
                <a:cubicBezTo>
                  <a:pt x="798006" y="231001"/>
                  <a:pt x="779647" y="201684"/>
                  <a:pt x="759399" y="211176"/>
                </a:cubicBezTo>
                <a:cubicBezTo>
                  <a:pt x="747064" y="221647"/>
                  <a:pt x="743705" y="236435"/>
                  <a:pt x="730175" y="248533"/>
                </a:cubicBezTo>
                <a:cubicBezTo>
                  <a:pt x="706189" y="272055"/>
                  <a:pt x="671552" y="299504"/>
                  <a:pt x="645141" y="316381"/>
                </a:cubicBezTo>
                <a:cubicBezTo>
                  <a:pt x="610356" y="338544"/>
                  <a:pt x="577347" y="337093"/>
                  <a:pt x="538629" y="337962"/>
                </a:cubicBezTo>
                <a:cubicBezTo>
                  <a:pt x="500817" y="338553"/>
                  <a:pt x="465384" y="336501"/>
                  <a:pt x="427628" y="336890"/>
                </a:cubicBezTo>
                <a:cubicBezTo>
                  <a:pt x="369911" y="335559"/>
                  <a:pt x="289374" y="347749"/>
                  <a:pt x="244049" y="310512"/>
                </a:cubicBezTo>
                <a:cubicBezTo>
                  <a:pt x="219184" y="287721"/>
                  <a:pt x="201509" y="251167"/>
                  <a:pt x="181826" y="223505"/>
                </a:cubicBezTo>
                <a:cubicBezTo>
                  <a:pt x="170027" y="206527"/>
                  <a:pt x="140044" y="184466"/>
                  <a:pt x="124164" y="207599"/>
                </a:cubicBezTo>
                <a:cubicBezTo>
                  <a:pt x="119130" y="214041"/>
                  <a:pt x="117594" y="217839"/>
                  <a:pt x="113078" y="224383"/>
                </a:cubicBezTo>
                <a:cubicBezTo>
                  <a:pt x="106767" y="233478"/>
                  <a:pt x="101122" y="244106"/>
                  <a:pt x="91720" y="250271"/>
                </a:cubicBezTo>
                <a:cubicBezTo>
                  <a:pt x="82346" y="256408"/>
                  <a:pt x="73638" y="249032"/>
                  <a:pt x="75961" y="239245"/>
                </a:cubicBezTo>
                <a:cubicBezTo>
                  <a:pt x="78043" y="222590"/>
                  <a:pt x="115521" y="190565"/>
                  <a:pt x="80939" y="185251"/>
                </a:cubicBezTo>
                <a:cubicBezTo>
                  <a:pt x="59785" y="183809"/>
                  <a:pt x="39408" y="198551"/>
                  <a:pt x="20076" y="193051"/>
                </a:cubicBezTo>
                <a:cubicBezTo>
                  <a:pt x="4622" y="189724"/>
                  <a:pt x="-8898" y="143790"/>
                  <a:pt x="7399" y="133088"/>
                </a:cubicBezTo>
                <a:lnTo>
                  <a:pt x="8565" y="132219"/>
                </a:lnTo>
                <a:close/>
              </a:path>
            </a:pathLst>
          </a:custGeom>
          <a:solidFill>
            <a:schemeClr val="tx1"/>
          </a:solidFill>
          <a:ln w="9249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3" name="Freeform 1216">
            <a:extLst>
              <a:ext uri="{FF2B5EF4-FFF2-40B4-BE49-F238E27FC236}">
                <a16:creationId xmlns:a16="http://schemas.microsoft.com/office/drawing/2014/main" id="{C8E6A409-5997-0382-EAE8-D9C9234D1C7C}"/>
              </a:ext>
            </a:extLst>
          </p:cNvPr>
          <p:cNvSpPr/>
          <p:nvPr/>
        </p:nvSpPr>
        <p:spPr>
          <a:xfrm>
            <a:off x="8543223" y="5251084"/>
            <a:ext cx="921643" cy="338060"/>
          </a:xfrm>
          <a:custGeom>
            <a:avLst/>
            <a:gdLst>
              <a:gd name="csX0" fmla="*/ 9178 w 921643"/>
              <a:gd name="csY0" fmla="*/ 159280 h 338060"/>
              <a:gd name="csX1" fmla="*/ 105770 w 921643"/>
              <a:gd name="csY1" fmla="*/ 57587 h 338060"/>
              <a:gd name="csX2" fmla="*/ 134873 w 921643"/>
              <a:gd name="csY2" fmla="*/ 23557 h 338060"/>
              <a:gd name="csX3" fmla="*/ 354034 w 921643"/>
              <a:gd name="csY3" fmla="*/ 31422 h 338060"/>
              <a:gd name="csX4" fmla="*/ 460713 w 921643"/>
              <a:gd name="csY4" fmla="*/ 51866 h 338060"/>
              <a:gd name="csX5" fmla="*/ 568650 w 921643"/>
              <a:gd name="csY5" fmla="*/ 29638 h 338060"/>
              <a:gd name="csX6" fmla="*/ 710735 w 921643"/>
              <a:gd name="csY6" fmla="*/ 9083 h 338060"/>
              <a:gd name="csX7" fmla="*/ 799637 w 921643"/>
              <a:gd name="csY7" fmla="*/ 66136 h 338060"/>
              <a:gd name="csX8" fmla="*/ 877426 w 921643"/>
              <a:gd name="csY8" fmla="*/ 149557 h 338060"/>
              <a:gd name="csX9" fmla="*/ 921150 w 921643"/>
              <a:gd name="csY9" fmla="*/ 193172 h 338060"/>
              <a:gd name="csX10" fmla="*/ 902948 w 921643"/>
              <a:gd name="csY10" fmla="*/ 218264 h 338060"/>
              <a:gd name="csX11" fmla="*/ 866191 w 921643"/>
              <a:gd name="csY11" fmla="*/ 199309 h 338060"/>
              <a:gd name="csX12" fmla="*/ 818414 w 921643"/>
              <a:gd name="csY12" fmla="*/ 203810 h 338060"/>
              <a:gd name="csX13" fmla="*/ 829787 w 921643"/>
              <a:gd name="csY13" fmla="*/ 226657 h 338060"/>
              <a:gd name="csX14" fmla="*/ 814351 w 921643"/>
              <a:gd name="csY14" fmla="*/ 236684 h 338060"/>
              <a:gd name="csX15" fmla="*/ 757662 w 921643"/>
              <a:gd name="csY15" fmla="*/ 211167 h 338060"/>
              <a:gd name="csX16" fmla="*/ 728438 w 921643"/>
              <a:gd name="csY16" fmla="*/ 248524 h 338060"/>
              <a:gd name="csX17" fmla="*/ 643404 w 921643"/>
              <a:gd name="csY17" fmla="*/ 316372 h 338060"/>
              <a:gd name="csX18" fmla="*/ 536891 w 921643"/>
              <a:gd name="csY18" fmla="*/ 337952 h 338060"/>
              <a:gd name="csX19" fmla="*/ 425890 w 921643"/>
              <a:gd name="csY19" fmla="*/ 336880 h 338060"/>
              <a:gd name="csX20" fmla="*/ 242311 w 921643"/>
              <a:gd name="csY20" fmla="*/ 310503 h 338060"/>
              <a:gd name="csX21" fmla="*/ 180088 w 921643"/>
              <a:gd name="csY21" fmla="*/ 223496 h 338060"/>
              <a:gd name="csX22" fmla="*/ 122427 w 921643"/>
              <a:gd name="csY22" fmla="*/ 207590 h 338060"/>
              <a:gd name="csX23" fmla="*/ 111341 w 921643"/>
              <a:gd name="csY23" fmla="*/ 224374 h 338060"/>
              <a:gd name="csX24" fmla="*/ 89983 w 921643"/>
              <a:gd name="csY24" fmla="*/ 250261 h 338060"/>
              <a:gd name="csX25" fmla="*/ 74223 w 921643"/>
              <a:gd name="csY25" fmla="*/ 239235 h 338060"/>
              <a:gd name="csX26" fmla="*/ 79202 w 921643"/>
              <a:gd name="csY26" fmla="*/ 185242 h 338060"/>
              <a:gd name="csX27" fmla="*/ 18339 w 921643"/>
              <a:gd name="csY27" fmla="*/ 193042 h 338060"/>
              <a:gd name="csX28" fmla="*/ 8012 w 921643"/>
              <a:gd name="csY28" fmla="*/ 160149 h 338060"/>
              <a:gd name="csX29" fmla="*/ 9178 w 921643"/>
              <a:gd name="csY29" fmla="*/ 159280 h 338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921643" h="338060">
                <a:moveTo>
                  <a:pt x="9178" y="159280"/>
                </a:moveTo>
                <a:cubicBezTo>
                  <a:pt x="52088" y="138698"/>
                  <a:pt x="80562" y="95351"/>
                  <a:pt x="105770" y="57587"/>
                </a:cubicBezTo>
                <a:cubicBezTo>
                  <a:pt x="115773" y="44361"/>
                  <a:pt x="121159" y="31820"/>
                  <a:pt x="134873" y="23557"/>
                </a:cubicBezTo>
                <a:cubicBezTo>
                  <a:pt x="212486" y="-26342"/>
                  <a:pt x="276190" y="16200"/>
                  <a:pt x="354034" y="31422"/>
                </a:cubicBezTo>
                <a:cubicBezTo>
                  <a:pt x="390503" y="34222"/>
                  <a:pt x="424447" y="49740"/>
                  <a:pt x="460713" y="51866"/>
                </a:cubicBezTo>
                <a:cubicBezTo>
                  <a:pt x="500070" y="53548"/>
                  <a:pt x="529960" y="38354"/>
                  <a:pt x="568650" y="29638"/>
                </a:cubicBezTo>
                <a:cubicBezTo>
                  <a:pt x="615290" y="21071"/>
                  <a:pt x="663364" y="-427"/>
                  <a:pt x="710735" y="9083"/>
                </a:cubicBezTo>
                <a:cubicBezTo>
                  <a:pt x="745289" y="15904"/>
                  <a:pt x="779103" y="36820"/>
                  <a:pt x="799637" y="66136"/>
                </a:cubicBezTo>
                <a:cubicBezTo>
                  <a:pt x="823799" y="93586"/>
                  <a:pt x="851931" y="124178"/>
                  <a:pt x="877426" y="149557"/>
                </a:cubicBezTo>
                <a:cubicBezTo>
                  <a:pt x="892926" y="167857"/>
                  <a:pt x="913442" y="171526"/>
                  <a:pt x="921150" y="193172"/>
                </a:cubicBezTo>
                <a:cubicBezTo>
                  <a:pt x="923945" y="204688"/>
                  <a:pt x="914460" y="216851"/>
                  <a:pt x="902948" y="218264"/>
                </a:cubicBezTo>
                <a:cubicBezTo>
                  <a:pt x="891168" y="220095"/>
                  <a:pt x="880294" y="207682"/>
                  <a:pt x="866191" y="199309"/>
                </a:cubicBezTo>
                <a:cubicBezTo>
                  <a:pt x="853800" y="190954"/>
                  <a:pt x="820533" y="182072"/>
                  <a:pt x="818414" y="203810"/>
                </a:cubicBezTo>
                <a:cubicBezTo>
                  <a:pt x="819191" y="212128"/>
                  <a:pt x="827121" y="218948"/>
                  <a:pt x="829787" y="226657"/>
                </a:cubicBezTo>
                <a:cubicBezTo>
                  <a:pt x="833377" y="235039"/>
                  <a:pt x="824567" y="240834"/>
                  <a:pt x="814351" y="236684"/>
                </a:cubicBezTo>
                <a:cubicBezTo>
                  <a:pt x="796269" y="230991"/>
                  <a:pt x="777909" y="201675"/>
                  <a:pt x="757662" y="211167"/>
                </a:cubicBezTo>
                <a:cubicBezTo>
                  <a:pt x="745326" y="221638"/>
                  <a:pt x="741967" y="236426"/>
                  <a:pt x="728438" y="248524"/>
                </a:cubicBezTo>
                <a:cubicBezTo>
                  <a:pt x="704452" y="272045"/>
                  <a:pt x="669814" y="299495"/>
                  <a:pt x="643404" y="316372"/>
                </a:cubicBezTo>
                <a:cubicBezTo>
                  <a:pt x="608618" y="338535"/>
                  <a:pt x="575609" y="337084"/>
                  <a:pt x="536891" y="337952"/>
                </a:cubicBezTo>
                <a:cubicBezTo>
                  <a:pt x="499080" y="338544"/>
                  <a:pt x="463646" y="336492"/>
                  <a:pt x="425890" y="336880"/>
                </a:cubicBezTo>
                <a:cubicBezTo>
                  <a:pt x="368174" y="335549"/>
                  <a:pt x="287637" y="347740"/>
                  <a:pt x="242311" y="310503"/>
                </a:cubicBezTo>
                <a:cubicBezTo>
                  <a:pt x="217446" y="287711"/>
                  <a:pt x="199771" y="251158"/>
                  <a:pt x="180088" y="223496"/>
                </a:cubicBezTo>
                <a:cubicBezTo>
                  <a:pt x="168289" y="206518"/>
                  <a:pt x="138307" y="184456"/>
                  <a:pt x="122427" y="207590"/>
                </a:cubicBezTo>
                <a:cubicBezTo>
                  <a:pt x="117393" y="214032"/>
                  <a:pt x="115857" y="217830"/>
                  <a:pt x="111341" y="224374"/>
                </a:cubicBezTo>
                <a:cubicBezTo>
                  <a:pt x="105029" y="233468"/>
                  <a:pt x="99385" y="244097"/>
                  <a:pt x="89983" y="250261"/>
                </a:cubicBezTo>
                <a:cubicBezTo>
                  <a:pt x="80608" y="256398"/>
                  <a:pt x="71901" y="249023"/>
                  <a:pt x="74223" y="239235"/>
                </a:cubicBezTo>
                <a:cubicBezTo>
                  <a:pt x="76305" y="222581"/>
                  <a:pt x="113784" y="190556"/>
                  <a:pt x="79202" y="185242"/>
                </a:cubicBezTo>
                <a:cubicBezTo>
                  <a:pt x="58047" y="183800"/>
                  <a:pt x="37670" y="198542"/>
                  <a:pt x="18339" y="193042"/>
                </a:cubicBezTo>
                <a:cubicBezTo>
                  <a:pt x="2885" y="189715"/>
                  <a:pt x="-8285" y="170852"/>
                  <a:pt x="8012" y="160149"/>
                </a:cubicBezTo>
                <a:lnTo>
                  <a:pt x="9178" y="159280"/>
                </a:lnTo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4" name="Freeform 1217">
            <a:extLst>
              <a:ext uri="{FF2B5EF4-FFF2-40B4-BE49-F238E27FC236}">
                <a16:creationId xmlns:a16="http://schemas.microsoft.com/office/drawing/2014/main" id="{D9E90B2E-D787-17E6-B5BE-6203D3B04A87}"/>
              </a:ext>
            </a:extLst>
          </p:cNvPr>
          <p:cNvSpPr/>
          <p:nvPr/>
        </p:nvSpPr>
        <p:spPr>
          <a:xfrm>
            <a:off x="9180168" y="5315874"/>
            <a:ext cx="99526" cy="71400"/>
          </a:xfrm>
          <a:custGeom>
            <a:avLst/>
            <a:gdLst>
              <a:gd name="csX0" fmla="*/ 44566 w 99526"/>
              <a:gd name="csY0" fmla="*/ 2658 h 71400"/>
              <a:gd name="csX1" fmla="*/ 25401 w 99526"/>
              <a:gd name="csY1" fmla="*/ 14840 h 71400"/>
              <a:gd name="csX2" fmla="*/ 5366 w 99526"/>
              <a:gd name="csY2" fmla="*/ 35718 h 71400"/>
              <a:gd name="csX3" fmla="*/ 138 w 99526"/>
              <a:gd name="csY3" fmla="*/ 47031 h 71400"/>
              <a:gd name="csX4" fmla="*/ 5366 w 99526"/>
              <a:gd name="csY4" fmla="*/ 63556 h 71400"/>
              <a:gd name="csX5" fmla="*/ 32369 w 99526"/>
              <a:gd name="csY5" fmla="*/ 71384 h 71400"/>
              <a:gd name="csX6" fmla="*/ 70690 w 99526"/>
              <a:gd name="csY6" fmla="*/ 63556 h 71400"/>
              <a:gd name="csX7" fmla="*/ 96823 w 99526"/>
              <a:gd name="csY7" fmla="*/ 47031 h 71400"/>
              <a:gd name="csX8" fmla="*/ 91594 w 99526"/>
              <a:gd name="csY8" fmla="*/ 13102 h 71400"/>
              <a:gd name="csX9" fmla="*/ 44566 w 99526"/>
              <a:gd name="csY9" fmla="*/ 2668 h 7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9526" h="71400">
                <a:moveTo>
                  <a:pt x="44566" y="2658"/>
                </a:moveTo>
                <a:cubicBezTo>
                  <a:pt x="38579" y="4738"/>
                  <a:pt x="34192" y="8102"/>
                  <a:pt x="25401" y="14840"/>
                </a:cubicBezTo>
                <a:cubicBezTo>
                  <a:pt x="20765" y="18389"/>
                  <a:pt x="12566" y="25173"/>
                  <a:pt x="5366" y="35718"/>
                </a:cubicBezTo>
                <a:cubicBezTo>
                  <a:pt x="1230" y="41781"/>
                  <a:pt x="425" y="44692"/>
                  <a:pt x="138" y="47031"/>
                </a:cubicBezTo>
                <a:cubicBezTo>
                  <a:pt x="-963" y="56060"/>
                  <a:pt x="4876" y="63002"/>
                  <a:pt x="5366" y="63556"/>
                </a:cubicBezTo>
                <a:cubicBezTo>
                  <a:pt x="11752" y="70913"/>
                  <a:pt x="21690" y="71144"/>
                  <a:pt x="32369" y="71384"/>
                </a:cubicBezTo>
                <a:cubicBezTo>
                  <a:pt x="35525" y="71458"/>
                  <a:pt x="50405" y="71624"/>
                  <a:pt x="70690" y="63556"/>
                </a:cubicBezTo>
                <a:cubicBezTo>
                  <a:pt x="85450" y="57687"/>
                  <a:pt x="92834" y="54748"/>
                  <a:pt x="96823" y="47031"/>
                </a:cubicBezTo>
                <a:cubicBezTo>
                  <a:pt x="102486" y="36060"/>
                  <a:pt x="98535" y="21818"/>
                  <a:pt x="91594" y="13102"/>
                </a:cubicBezTo>
                <a:cubicBezTo>
                  <a:pt x="79583" y="-1990"/>
                  <a:pt x="57521" y="-1843"/>
                  <a:pt x="44566" y="2668"/>
                </a:cubicBez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5" name="Freeform 1218">
            <a:extLst>
              <a:ext uri="{FF2B5EF4-FFF2-40B4-BE49-F238E27FC236}">
                <a16:creationId xmlns:a16="http://schemas.microsoft.com/office/drawing/2014/main" id="{EE6D6CEA-2FA0-5FB8-CEDC-086808773071}"/>
              </a:ext>
            </a:extLst>
          </p:cNvPr>
          <p:cNvSpPr/>
          <p:nvPr/>
        </p:nvSpPr>
        <p:spPr>
          <a:xfrm>
            <a:off x="9087034" y="5378972"/>
            <a:ext cx="68383" cy="36634"/>
          </a:xfrm>
          <a:custGeom>
            <a:avLst/>
            <a:gdLst>
              <a:gd name="csX0" fmla="*/ 2529 w 68383"/>
              <a:gd name="csY0" fmla="*/ 4987 h 36634"/>
              <a:gd name="csX1" fmla="*/ 66704 w 68383"/>
              <a:gd name="csY1" fmla="*/ 18259 h 36634"/>
              <a:gd name="csX2" fmla="*/ 59579 w 68383"/>
              <a:gd name="csY2" fmla="*/ 35643 h 36634"/>
              <a:gd name="csX3" fmla="*/ 1733 w 68383"/>
              <a:gd name="csY3" fmla="*/ 5957 h 36634"/>
              <a:gd name="csX4" fmla="*/ 2529 w 68383"/>
              <a:gd name="csY4" fmla="*/ 4987 h 36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8383" h="36634">
                <a:moveTo>
                  <a:pt x="2529" y="4987"/>
                </a:moveTo>
                <a:cubicBezTo>
                  <a:pt x="17353" y="-6206"/>
                  <a:pt x="57599" y="2843"/>
                  <a:pt x="66704" y="18259"/>
                </a:cubicBezTo>
                <a:cubicBezTo>
                  <a:pt x="70767" y="25154"/>
                  <a:pt x="67093" y="33315"/>
                  <a:pt x="59579" y="35643"/>
                </a:cubicBezTo>
                <a:cubicBezTo>
                  <a:pt x="44116" y="39932"/>
                  <a:pt x="-10344" y="30348"/>
                  <a:pt x="1733" y="5957"/>
                </a:cubicBezTo>
                <a:lnTo>
                  <a:pt x="2529" y="4987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06" name="Freeform 1219">
            <a:extLst>
              <a:ext uri="{FF2B5EF4-FFF2-40B4-BE49-F238E27FC236}">
                <a16:creationId xmlns:a16="http://schemas.microsoft.com/office/drawing/2014/main" id="{DCD4E085-E607-A189-186D-58FD5E2F2552}"/>
              </a:ext>
            </a:extLst>
          </p:cNvPr>
          <p:cNvSpPr/>
          <p:nvPr/>
        </p:nvSpPr>
        <p:spPr>
          <a:xfrm>
            <a:off x="8722632" y="5313961"/>
            <a:ext cx="99996" cy="75720"/>
          </a:xfrm>
          <a:custGeom>
            <a:avLst/>
            <a:gdLst>
              <a:gd name="csX0" fmla="*/ 24212 w 99996"/>
              <a:gd name="csY0" fmla="*/ 2335 h 75720"/>
              <a:gd name="csX1" fmla="*/ 11071 w 99996"/>
              <a:gd name="csY1" fmla="*/ 58824 h 75720"/>
              <a:gd name="csX2" fmla="*/ 93033 w 99996"/>
              <a:gd name="csY2" fmla="*/ 68316 h 75720"/>
              <a:gd name="csX3" fmla="*/ 85695 w 99996"/>
              <a:gd name="csY3" fmla="*/ 24655 h 75720"/>
              <a:gd name="csX4" fmla="*/ 25914 w 99996"/>
              <a:gd name="csY4" fmla="*/ 1734 h 75720"/>
              <a:gd name="csX5" fmla="*/ 24212 w 99996"/>
              <a:gd name="csY5" fmla="*/ 2335 h 75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99996" h="75720">
                <a:moveTo>
                  <a:pt x="24212" y="2335"/>
                </a:moveTo>
                <a:cubicBezTo>
                  <a:pt x="448" y="10866"/>
                  <a:pt x="-9324" y="43001"/>
                  <a:pt x="11071" y="58824"/>
                </a:cubicBezTo>
                <a:cubicBezTo>
                  <a:pt x="29412" y="70996"/>
                  <a:pt x="75858" y="84425"/>
                  <a:pt x="93033" y="68316"/>
                </a:cubicBezTo>
                <a:cubicBezTo>
                  <a:pt x="107404" y="55451"/>
                  <a:pt x="96809" y="36116"/>
                  <a:pt x="85695" y="24655"/>
                </a:cubicBezTo>
                <a:cubicBezTo>
                  <a:pt x="71092" y="8869"/>
                  <a:pt x="48040" y="-4976"/>
                  <a:pt x="25914" y="1734"/>
                </a:cubicBezTo>
                <a:lnTo>
                  <a:pt x="24212" y="2335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14" name="Freeform 1220">
            <a:extLst>
              <a:ext uri="{FF2B5EF4-FFF2-40B4-BE49-F238E27FC236}">
                <a16:creationId xmlns:a16="http://schemas.microsoft.com/office/drawing/2014/main" id="{DBFEBABC-C021-23D2-2CA7-E6C9069C18EB}"/>
              </a:ext>
            </a:extLst>
          </p:cNvPr>
          <p:cNvSpPr/>
          <p:nvPr/>
        </p:nvSpPr>
        <p:spPr>
          <a:xfrm>
            <a:off x="8848393" y="5380577"/>
            <a:ext cx="66939" cy="35838"/>
          </a:xfrm>
          <a:custGeom>
            <a:avLst/>
            <a:gdLst>
              <a:gd name="csX0" fmla="*/ 34927 w 66939"/>
              <a:gd name="csY0" fmla="*/ 2329 h 35838"/>
              <a:gd name="csX1" fmla="*/ 8748 w 66939"/>
              <a:gd name="csY1" fmla="*/ 10453 h 35838"/>
              <a:gd name="csX2" fmla="*/ 38814 w 66939"/>
              <a:gd name="csY2" fmla="*/ 32967 h 35838"/>
              <a:gd name="csX3" fmla="*/ 65326 w 66939"/>
              <a:gd name="csY3" fmla="*/ 4935 h 35838"/>
              <a:gd name="csX4" fmla="*/ 36297 w 66939"/>
              <a:gd name="csY4" fmla="*/ 2116 h 35838"/>
              <a:gd name="csX5" fmla="*/ 34927 w 66939"/>
              <a:gd name="csY5" fmla="*/ 2329 h 358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6939" h="35838">
                <a:moveTo>
                  <a:pt x="34927" y="2329"/>
                </a:moveTo>
                <a:cubicBezTo>
                  <a:pt x="27163" y="3678"/>
                  <a:pt x="15133" y="5647"/>
                  <a:pt x="8748" y="10453"/>
                </a:cubicBezTo>
                <a:cubicBezTo>
                  <a:pt x="-17015" y="30795"/>
                  <a:pt x="20556" y="41303"/>
                  <a:pt x="38814" y="32967"/>
                </a:cubicBezTo>
                <a:cubicBezTo>
                  <a:pt x="54074" y="29104"/>
                  <a:pt x="72544" y="23281"/>
                  <a:pt x="65326" y="4935"/>
                </a:cubicBezTo>
                <a:cubicBezTo>
                  <a:pt x="60274" y="-3734"/>
                  <a:pt x="45736" y="1534"/>
                  <a:pt x="36297" y="2116"/>
                </a:cubicBezTo>
                <a:lnTo>
                  <a:pt x="34927" y="2329"/>
                </a:lnTo>
                <a:close/>
              </a:path>
            </a:pathLst>
          </a:custGeom>
          <a:solidFill>
            <a:srgbClr val="E0DBD7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15" name="Freeform 1221">
            <a:extLst>
              <a:ext uri="{FF2B5EF4-FFF2-40B4-BE49-F238E27FC236}">
                <a16:creationId xmlns:a16="http://schemas.microsoft.com/office/drawing/2014/main" id="{B1E54353-9E61-5F90-7B3A-45B55AFD81FB}"/>
              </a:ext>
            </a:extLst>
          </p:cNvPr>
          <p:cNvSpPr/>
          <p:nvPr/>
        </p:nvSpPr>
        <p:spPr>
          <a:xfrm>
            <a:off x="8684827" y="5254585"/>
            <a:ext cx="102129" cy="77305"/>
          </a:xfrm>
          <a:custGeom>
            <a:avLst/>
            <a:gdLst>
              <a:gd name="csX0" fmla="*/ 62479 w 102129"/>
              <a:gd name="csY0" fmla="*/ 0 h 77305"/>
              <a:gd name="csX1" fmla="*/ 293 w 102129"/>
              <a:gd name="csY1" fmla="*/ 49308 h 77305"/>
              <a:gd name="csX2" fmla="*/ 13360 w 102129"/>
              <a:gd name="csY2" fmla="*/ 73172 h 77305"/>
              <a:gd name="csX3" fmla="*/ 68467 w 102129"/>
              <a:gd name="csY3" fmla="*/ 73051 h 77305"/>
              <a:gd name="csX4" fmla="*/ 63812 w 102129"/>
              <a:gd name="csY4" fmla="*/ 0 h 77305"/>
              <a:gd name="csX5" fmla="*/ 62479 w 102129"/>
              <a:gd name="csY5" fmla="*/ 0 h 77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02129" h="77305">
                <a:moveTo>
                  <a:pt x="62479" y="0"/>
                </a:moveTo>
                <a:cubicBezTo>
                  <a:pt x="32090" y="2163"/>
                  <a:pt x="-3603" y="11710"/>
                  <a:pt x="293" y="49308"/>
                </a:cubicBezTo>
                <a:cubicBezTo>
                  <a:pt x="-179" y="60029"/>
                  <a:pt x="1774" y="70537"/>
                  <a:pt x="13360" y="73172"/>
                </a:cubicBezTo>
                <a:cubicBezTo>
                  <a:pt x="31497" y="77571"/>
                  <a:pt x="52078" y="79743"/>
                  <a:pt x="68467" y="73051"/>
                </a:cubicBezTo>
                <a:cubicBezTo>
                  <a:pt x="111331" y="55251"/>
                  <a:pt x="116920" y="2283"/>
                  <a:pt x="63812" y="0"/>
                </a:cubicBezTo>
                <a:lnTo>
                  <a:pt x="62479" y="0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17" name="Freeform 1226">
            <a:extLst>
              <a:ext uri="{FF2B5EF4-FFF2-40B4-BE49-F238E27FC236}">
                <a16:creationId xmlns:a16="http://schemas.microsoft.com/office/drawing/2014/main" id="{1C4474D3-0090-347C-02DA-AAC87DFD79F9}"/>
              </a:ext>
            </a:extLst>
          </p:cNvPr>
          <p:cNvSpPr/>
          <p:nvPr/>
        </p:nvSpPr>
        <p:spPr>
          <a:xfrm>
            <a:off x="8607613" y="5322345"/>
            <a:ext cx="112189" cy="107783"/>
          </a:xfrm>
          <a:custGeom>
            <a:avLst/>
            <a:gdLst>
              <a:gd name="csX0" fmla="*/ 79941 w 112189"/>
              <a:gd name="csY0" fmla="*/ 402 h 107783"/>
              <a:gd name="csX1" fmla="*/ 26574 w 112189"/>
              <a:gd name="csY1" fmla="*/ 45856 h 107783"/>
              <a:gd name="csX2" fmla="*/ 163 w 112189"/>
              <a:gd name="csY2" fmla="*/ 78361 h 107783"/>
              <a:gd name="csX3" fmla="*/ 19550 w 112189"/>
              <a:gd name="csY3" fmla="*/ 96661 h 107783"/>
              <a:gd name="csX4" fmla="*/ 102780 w 112189"/>
              <a:gd name="csY4" fmla="*/ 92936 h 107783"/>
              <a:gd name="csX5" fmla="*/ 81533 w 112189"/>
              <a:gd name="csY5" fmla="*/ 679 h 107783"/>
              <a:gd name="csX6" fmla="*/ 79941 w 112189"/>
              <a:gd name="csY6" fmla="*/ 393 h 1077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12189" h="107783">
                <a:moveTo>
                  <a:pt x="79941" y="402"/>
                </a:moveTo>
                <a:cubicBezTo>
                  <a:pt x="50828" y="-3933"/>
                  <a:pt x="41352" y="27824"/>
                  <a:pt x="26574" y="45856"/>
                </a:cubicBezTo>
                <a:cubicBezTo>
                  <a:pt x="18477" y="56540"/>
                  <a:pt x="-2030" y="64525"/>
                  <a:pt x="163" y="78361"/>
                </a:cubicBezTo>
                <a:cubicBezTo>
                  <a:pt x="1708" y="87585"/>
                  <a:pt x="11036" y="93195"/>
                  <a:pt x="19550" y="96661"/>
                </a:cubicBezTo>
                <a:cubicBezTo>
                  <a:pt x="45905" y="105127"/>
                  <a:pt x="84096" y="118454"/>
                  <a:pt x="102780" y="92936"/>
                </a:cubicBezTo>
                <a:cubicBezTo>
                  <a:pt x="118039" y="65921"/>
                  <a:pt x="117244" y="9876"/>
                  <a:pt x="81533" y="679"/>
                </a:cubicBezTo>
                <a:lnTo>
                  <a:pt x="79941" y="393"/>
                </a:lnTo>
                <a:close/>
              </a:path>
            </a:pathLst>
          </a:custGeom>
          <a:solidFill>
            <a:srgbClr val="E56E2D">
              <a:alpha val="50196"/>
            </a:srgb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18" name="Oval 1217">
            <a:extLst>
              <a:ext uri="{FF2B5EF4-FFF2-40B4-BE49-F238E27FC236}">
                <a16:creationId xmlns:a16="http://schemas.microsoft.com/office/drawing/2014/main" id="{D02D3DAE-964B-C37B-EF5E-671FB0907FBD}"/>
              </a:ext>
            </a:extLst>
          </p:cNvPr>
          <p:cNvSpPr/>
          <p:nvPr/>
        </p:nvSpPr>
        <p:spPr>
          <a:xfrm>
            <a:off x="8891603" y="4933406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19" name="Oval 1218">
            <a:extLst>
              <a:ext uri="{FF2B5EF4-FFF2-40B4-BE49-F238E27FC236}">
                <a16:creationId xmlns:a16="http://schemas.microsoft.com/office/drawing/2014/main" id="{8C37FD55-7F2C-3E90-46C6-FA17ABB04AA5}"/>
              </a:ext>
            </a:extLst>
          </p:cNvPr>
          <p:cNvSpPr/>
          <p:nvPr/>
        </p:nvSpPr>
        <p:spPr>
          <a:xfrm>
            <a:off x="8742226" y="5257644"/>
            <a:ext cx="23949" cy="239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0" name="Oval 1219">
            <a:extLst>
              <a:ext uri="{FF2B5EF4-FFF2-40B4-BE49-F238E27FC236}">
                <a16:creationId xmlns:a16="http://schemas.microsoft.com/office/drawing/2014/main" id="{B2FFD9D5-FADF-A2F1-41DD-F1603E9EEE13}"/>
              </a:ext>
            </a:extLst>
          </p:cNvPr>
          <p:cNvSpPr/>
          <p:nvPr/>
        </p:nvSpPr>
        <p:spPr>
          <a:xfrm>
            <a:off x="8689321" y="5333487"/>
            <a:ext cx="23949" cy="2391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1" name="Freeform 1237">
            <a:extLst>
              <a:ext uri="{FF2B5EF4-FFF2-40B4-BE49-F238E27FC236}">
                <a16:creationId xmlns:a16="http://schemas.microsoft.com/office/drawing/2014/main" id="{363DF5B3-FB41-70B2-B793-E82DB40A6D1F}"/>
              </a:ext>
            </a:extLst>
          </p:cNvPr>
          <p:cNvSpPr/>
          <p:nvPr/>
        </p:nvSpPr>
        <p:spPr>
          <a:xfrm>
            <a:off x="8740921" y="5289770"/>
            <a:ext cx="23949" cy="23919"/>
          </a:xfrm>
          <a:custGeom>
            <a:avLst/>
            <a:gdLst>
              <a:gd name="csX0" fmla="*/ 0 w 23949"/>
              <a:gd name="csY0" fmla="*/ 11960 h 23919"/>
              <a:gd name="csX1" fmla="*/ 11975 w 23949"/>
              <a:gd name="csY1" fmla="*/ 23919 h 23919"/>
              <a:gd name="csX2" fmla="*/ 23949 w 23949"/>
              <a:gd name="csY2" fmla="*/ 11960 h 23919"/>
              <a:gd name="csX3" fmla="*/ 11975 w 23949"/>
              <a:gd name="csY3" fmla="*/ 0 h 23919"/>
              <a:gd name="csX4" fmla="*/ 0 w 23949"/>
              <a:gd name="csY4" fmla="*/ 11960 h 2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949" h="23919">
                <a:moveTo>
                  <a:pt x="0" y="11960"/>
                </a:moveTo>
                <a:cubicBezTo>
                  <a:pt x="0" y="18568"/>
                  <a:pt x="5358" y="23919"/>
                  <a:pt x="11975" y="23919"/>
                </a:cubicBezTo>
                <a:cubicBezTo>
                  <a:pt x="18591" y="23919"/>
                  <a:pt x="23949" y="18568"/>
                  <a:pt x="23949" y="11960"/>
                </a:cubicBezTo>
                <a:cubicBezTo>
                  <a:pt x="23949" y="5351"/>
                  <a:pt x="18591" y="0"/>
                  <a:pt x="11975" y="0"/>
                </a:cubicBezTo>
                <a:cubicBezTo>
                  <a:pt x="5358" y="0"/>
                  <a:pt x="0" y="5351"/>
                  <a:pt x="0" y="1196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2" name="Freeform 1238">
            <a:extLst>
              <a:ext uri="{FF2B5EF4-FFF2-40B4-BE49-F238E27FC236}">
                <a16:creationId xmlns:a16="http://schemas.microsoft.com/office/drawing/2014/main" id="{B36290BC-2AF4-796A-FFFF-5259E2DB732B}"/>
              </a:ext>
            </a:extLst>
          </p:cNvPr>
          <p:cNvSpPr/>
          <p:nvPr/>
        </p:nvSpPr>
        <p:spPr>
          <a:xfrm>
            <a:off x="8755182" y="5286563"/>
            <a:ext cx="70551" cy="15099"/>
          </a:xfrm>
          <a:custGeom>
            <a:avLst/>
            <a:gdLst>
              <a:gd name="csX0" fmla="*/ 0 w 70551"/>
              <a:gd name="csY0" fmla="*/ 15009 h 15099"/>
              <a:gd name="csX1" fmla="*/ 38376 w 70551"/>
              <a:gd name="csY1" fmla="*/ 15056 h 15099"/>
              <a:gd name="csX2" fmla="*/ 63186 w 70551"/>
              <a:gd name="csY2" fmla="*/ 9547 h 15099"/>
              <a:gd name="csX3" fmla="*/ 70552 w 70551"/>
              <a:gd name="csY3" fmla="*/ 0 h 150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551" h="15099">
                <a:moveTo>
                  <a:pt x="0" y="15009"/>
                </a:moveTo>
                <a:cubicBezTo>
                  <a:pt x="12844" y="15028"/>
                  <a:pt x="25800" y="15046"/>
                  <a:pt x="38376" y="15056"/>
                </a:cubicBezTo>
                <a:cubicBezTo>
                  <a:pt x="47435" y="15074"/>
                  <a:pt x="57004" y="15897"/>
                  <a:pt x="63186" y="9547"/>
                </a:cubicBezTo>
                <a:cubicBezTo>
                  <a:pt x="66017" y="6738"/>
                  <a:pt x="68396" y="3336"/>
                  <a:pt x="70552" y="0"/>
                </a:cubicBezTo>
              </a:path>
            </a:pathLst>
          </a:custGeom>
          <a:noFill/>
          <a:ln w="12700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3" name="Oval 1222">
            <a:extLst>
              <a:ext uri="{FF2B5EF4-FFF2-40B4-BE49-F238E27FC236}">
                <a16:creationId xmlns:a16="http://schemas.microsoft.com/office/drawing/2014/main" id="{B5ED3F96-7E22-7E74-D9DB-C60303DCCE62}"/>
              </a:ext>
            </a:extLst>
          </p:cNvPr>
          <p:cNvSpPr/>
          <p:nvPr/>
        </p:nvSpPr>
        <p:spPr>
          <a:xfrm>
            <a:off x="9108246" y="4933406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4" name="Oval 1223">
            <a:extLst>
              <a:ext uri="{FF2B5EF4-FFF2-40B4-BE49-F238E27FC236}">
                <a16:creationId xmlns:a16="http://schemas.microsoft.com/office/drawing/2014/main" id="{0B5AB6A8-E0E6-85F0-2652-ACED193BABFB}"/>
              </a:ext>
            </a:extLst>
          </p:cNvPr>
          <p:cNvSpPr/>
          <p:nvPr/>
        </p:nvSpPr>
        <p:spPr>
          <a:xfrm>
            <a:off x="8633798" y="5388774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5" name="Freeform 1228">
            <a:extLst>
              <a:ext uri="{FF2B5EF4-FFF2-40B4-BE49-F238E27FC236}">
                <a16:creationId xmlns:a16="http://schemas.microsoft.com/office/drawing/2014/main" id="{C4A6BC07-178E-EC5C-33A0-FFC31FF27A04}"/>
              </a:ext>
            </a:extLst>
          </p:cNvPr>
          <p:cNvSpPr/>
          <p:nvPr/>
        </p:nvSpPr>
        <p:spPr>
          <a:xfrm>
            <a:off x="8430860" y="2399710"/>
            <a:ext cx="348382" cy="180510"/>
          </a:xfrm>
          <a:custGeom>
            <a:avLst/>
            <a:gdLst>
              <a:gd name="csX0" fmla="*/ 0 w 348382"/>
              <a:gd name="csY0" fmla="*/ 0 h 180510"/>
              <a:gd name="csX1" fmla="*/ 71681 w 348382"/>
              <a:gd name="csY1" fmla="*/ 83911 h 180510"/>
              <a:gd name="csX2" fmla="*/ 171873 w 348382"/>
              <a:gd name="csY2" fmla="*/ 175641 h 180510"/>
              <a:gd name="csX3" fmla="*/ 348382 w 348382"/>
              <a:gd name="csY3" fmla="*/ 178755 h 180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8382" h="180510">
                <a:moveTo>
                  <a:pt x="0" y="0"/>
                </a:moveTo>
                <a:cubicBezTo>
                  <a:pt x="25763" y="28207"/>
                  <a:pt x="48453" y="54696"/>
                  <a:pt x="71681" y="83911"/>
                </a:cubicBezTo>
                <a:cubicBezTo>
                  <a:pt x="99776" y="116897"/>
                  <a:pt x="128407" y="164310"/>
                  <a:pt x="171873" y="175641"/>
                </a:cubicBezTo>
                <a:cubicBezTo>
                  <a:pt x="227100" y="184652"/>
                  <a:pt x="294126" y="178312"/>
                  <a:pt x="348382" y="178755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6" name="Oval 1225">
            <a:extLst>
              <a:ext uri="{FF2B5EF4-FFF2-40B4-BE49-F238E27FC236}">
                <a16:creationId xmlns:a16="http://schemas.microsoft.com/office/drawing/2014/main" id="{140EB38D-AB38-CF83-503B-185A112AA936}"/>
              </a:ext>
            </a:extLst>
          </p:cNvPr>
          <p:cNvSpPr/>
          <p:nvPr/>
        </p:nvSpPr>
        <p:spPr>
          <a:xfrm>
            <a:off x="8763566" y="2564981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7" name="Oval 1226">
            <a:extLst>
              <a:ext uri="{FF2B5EF4-FFF2-40B4-BE49-F238E27FC236}">
                <a16:creationId xmlns:a16="http://schemas.microsoft.com/office/drawing/2014/main" id="{4B1EC996-B4AF-110C-8F6C-E682DC0450B7}"/>
              </a:ext>
            </a:extLst>
          </p:cNvPr>
          <p:cNvSpPr/>
          <p:nvPr/>
        </p:nvSpPr>
        <p:spPr>
          <a:xfrm>
            <a:off x="8665807" y="3134095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8" name="Freeform 1241">
            <a:extLst>
              <a:ext uri="{FF2B5EF4-FFF2-40B4-BE49-F238E27FC236}">
                <a16:creationId xmlns:a16="http://schemas.microsoft.com/office/drawing/2014/main" id="{D8817DC3-7DB9-2EA6-847C-D31E839CF6AA}"/>
              </a:ext>
            </a:extLst>
          </p:cNvPr>
          <p:cNvSpPr/>
          <p:nvPr/>
        </p:nvSpPr>
        <p:spPr>
          <a:xfrm>
            <a:off x="8677763" y="2576970"/>
            <a:ext cx="202965" cy="558649"/>
          </a:xfrm>
          <a:custGeom>
            <a:avLst/>
            <a:gdLst>
              <a:gd name="csX0" fmla="*/ 138494 w 202965"/>
              <a:gd name="csY0" fmla="*/ 192 h 558649"/>
              <a:gd name="csX1" fmla="*/ 201763 w 202965"/>
              <a:gd name="csY1" fmla="*/ 50553 h 558649"/>
              <a:gd name="csX2" fmla="*/ 196349 w 202965"/>
              <a:gd name="csY2" fmla="*/ 136535 h 558649"/>
              <a:gd name="csX3" fmla="*/ 130952 w 202965"/>
              <a:gd name="csY3" fmla="*/ 224799 h 558649"/>
              <a:gd name="csX4" fmla="*/ 48185 w 202965"/>
              <a:gd name="csY4" fmla="*/ 311122 h 558649"/>
              <a:gd name="csX5" fmla="*/ 583 w 202965"/>
              <a:gd name="csY5" fmla="*/ 434109 h 558649"/>
              <a:gd name="csX6" fmla="*/ 0 w 202965"/>
              <a:gd name="csY6" fmla="*/ 558649 h 558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2965" h="558649">
                <a:moveTo>
                  <a:pt x="138494" y="192"/>
                </a:moveTo>
                <a:cubicBezTo>
                  <a:pt x="171151" y="-2054"/>
                  <a:pt x="200125" y="15433"/>
                  <a:pt x="201763" y="50553"/>
                </a:cubicBezTo>
                <a:cubicBezTo>
                  <a:pt x="203410" y="79519"/>
                  <a:pt x="204659" y="108355"/>
                  <a:pt x="196349" y="136535"/>
                </a:cubicBezTo>
                <a:cubicBezTo>
                  <a:pt x="182978" y="173633"/>
                  <a:pt x="157011" y="197395"/>
                  <a:pt x="130952" y="224799"/>
                </a:cubicBezTo>
                <a:cubicBezTo>
                  <a:pt x="102191" y="253820"/>
                  <a:pt x="75382" y="279679"/>
                  <a:pt x="48185" y="311122"/>
                </a:cubicBezTo>
                <a:cubicBezTo>
                  <a:pt x="14205" y="344302"/>
                  <a:pt x="-2462" y="387944"/>
                  <a:pt x="583" y="434109"/>
                </a:cubicBezTo>
                <a:cubicBezTo>
                  <a:pt x="426" y="475912"/>
                  <a:pt x="231" y="509952"/>
                  <a:pt x="0" y="558649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29" name="Freeform 1243">
            <a:extLst>
              <a:ext uri="{FF2B5EF4-FFF2-40B4-BE49-F238E27FC236}">
                <a16:creationId xmlns:a16="http://schemas.microsoft.com/office/drawing/2014/main" id="{814D0124-8742-FC67-3FD9-3FB0D145B8ED}"/>
              </a:ext>
            </a:extLst>
          </p:cNvPr>
          <p:cNvSpPr/>
          <p:nvPr/>
        </p:nvSpPr>
        <p:spPr>
          <a:xfrm>
            <a:off x="8399073" y="2367954"/>
            <a:ext cx="37681" cy="37625"/>
          </a:xfrm>
          <a:custGeom>
            <a:avLst/>
            <a:gdLst>
              <a:gd name="csX0" fmla="*/ 37682 w 37681"/>
              <a:gd name="csY0" fmla="*/ 37625 h 37625"/>
              <a:gd name="csX1" fmla="*/ 27836 w 37681"/>
              <a:gd name="csY1" fmla="*/ 0 h 37625"/>
              <a:gd name="csX2" fmla="*/ 0 w 37681"/>
              <a:gd name="csY2" fmla="*/ 27792 h 37625"/>
              <a:gd name="csX3" fmla="*/ 37682 w 37681"/>
              <a:gd name="csY3" fmla="*/ 37625 h 37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681" h="37625">
                <a:moveTo>
                  <a:pt x="37682" y="37625"/>
                </a:moveTo>
                <a:lnTo>
                  <a:pt x="27836" y="0"/>
                </a:lnTo>
                <a:lnTo>
                  <a:pt x="0" y="27792"/>
                </a:lnTo>
                <a:lnTo>
                  <a:pt x="37682" y="3762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230" name="Freeform 1244">
            <a:extLst>
              <a:ext uri="{FF2B5EF4-FFF2-40B4-BE49-F238E27FC236}">
                <a16:creationId xmlns:a16="http://schemas.microsoft.com/office/drawing/2014/main" id="{AFBDD9A3-FCAD-DD99-FE5E-6B3D63D8CDC3}"/>
              </a:ext>
            </a:extLst>
          </p:cNvPr>
          <p:cNvSpPr/>
          <p:nvPr/>
        </p:nvSpPr>
        <p:spPr>
          <a:xfrm>
            <a:off x="8793687" y="2557726"/>
            <a:ext cx="33600" cy="39307"/>
          </a:xfrm>
          <a:custGeom>
            <a:avLst/>
            <a:gdLst>
              <a:gd name="csX0" fmla="*/ 33601 w 33600"/>
              <a:gd name="csY0" fmla="*/ 19658 h 39307"/>
              <a:gd name="csX1" fmla="*/ 0 w 33600"/>
              <a:gd name="csY1" fmla="*/ 0 h 39307"/>
              <a:gd name="csX2" fmla="*/ 0 w 33600"/>
              <a:gd name="csY2" fmla="*/ 39308 h 39307"/>
              <a:gd name="csX3" fmla="*/ 33601 w 33600"/>
              <a:gd name="csY3" fmla="*/ 19658 h 3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600" h="39307">
                <a:moveTo>
                  <a:pt x="33601" y="19658"/>
                </a:moveTo>
                <a:lnTo>
                  <a:pt x="0" y="0"/>
                </a:lnTo>
                <a:lnTo>
                  <a:pt x="0" y="39308"/>
                </a:lnTo>
                <a:lnTo>
                  <a:pt x="33601" y="196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1" name="Freeform 1246">
            <a:extLst>
              <a:ext uri="{FF2B5EF4-FFF2-40B4-BE49-F238E27FC236}">
                <a16:creationId xmlns:a16="http://schemas.microsoft.com/office/drawing/2014/main" id="{72EF6F58-767F-F958-189C-B132702F0F07}"/>
              </a:ext>
            </a:extLst>
          </p:cNvPr>
          <p:cNvSpPr/>
          <p:nvPr/>
        </p:nvSpPr>
        <p:spPr>
          <a:xfrm>
            <a:off x="8848840" y="3616331"/>
            <a:ext cx="39356" cy="33567"/>
          </a:xfrm>
          <a:custGeom>
            <a:avLst/>
            <a:gdLst>
              <a:gd name="csX0" fmla="*/ 19674 w 39356"/>
              <a:gd name="csY0" fmla="*/ 33568 h 33567"/>
              <a:gd name="csX1" fmla="*/ 39357 w 39356"/>
              <a:gd name="csY1" fmla="*/ 0 h 33567"/>
              <a:gd name="csX2" fmla="*/ 0 w 39356"/>
              <a:gd name="csY2" fmla="*/ 0 h 33567"/>
              <a:gd name="csX3" fmla="*/ 19674 w 39356"/>
              <a:gd name="csY3" fmla="*/ 33568 h 335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67">
                <a:moveTo>
                  <a:pt x="19674" y="33568"/>
                </a:moveTo>
                <a:lnTo>
                  <a:pt x="39357" y="0"/>
                </a:lnTo>
                <a:lnTo>
                  <a:pt x="0" y="0"/>
                </a:lnTo>
                <a:lnTo>
                  <a:pt x="19674" y="3356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2" name="Freeform 1248">
            <a:extLst>
              <a:ext uri="{FF2B5EF4-FFF2-40B4-BE49-F238E27FC236}">
                <a16:creationId xmlns:a16="http://schemas.microsoft.com/office/drawing/2014/main" id="{89DB634D-7975-6EDB-C1F1-1135B73060DC}"/>
              </a:ext>
            </a:extLst>
          </p:cNvPr>
          <p:cNvSpPr/>
          <p:nvPr/>
        </p:nvSpPr>
        <p:spPr>
          <a:xfrm>
            <a:off x="9175448" y="3635471"/>
            <a:ext cx="39356" cy="33558"/>
          </a:xfrm>
          <a:custGeom>
            <a:avLst/>
            <a:gdLst>
              <a:gd name="csX0" fmla="*/ 19674 w 39356"/>
              <a:gd name="csY0" fmla="*/ 33559 h 33558"/>
              <a:gd name="csX1" fmla="*/ 39357 w 39356"/>
              <a:gd name="csY1" fmla="*/ 0 h 33558"/>
              <a:gd name="csX2" fmla="*/ 0 w 39356"/>
              <a:gd name="csY2" fmla="*/ 0 h 33558"/>
              <a:gd name="csX3" fmla="*/ 19674 w 3935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58">
                <a:moveTo>
                  <a:pt x="19674" y="33559"/>
                </a:moveTo>
                <a:lnTo>
                  <a:pt x="39357" y="0"/>
                </a:lnTo>
                <a:lnTo>
                  <a:pt x="0" y="0"/>
                </a:lnTo>
                <a:lnTo>
                  <a:pt x="19674" y="3355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3" name="Freeform 1249">
            <a:extLst>
              <a:ext uri="{FF2B5EF4-FFF2-40B4-BE49-F238E27FC236}">
                <a16:creationId xmlns:a16="http://schemas.microsoft.com/office/drawing/2014/main" id="{0998DE0C-1F64-F79E-3157-2CE40BBA2B83}"/>
              </a:ext>
            </a:extLst>
          </p:cNvPr>
          <p:cNvSpPr/>
          <p:nvPr/>
        </p:nvSpPr>
        <p:spPr>
          <a:xfrm>
            <a:off x="9217257" y="3666784"/>
            <a:ext cx="39356" cy="33558"/>
          </a:xfrm>
          <a:custGeom>
            <a:avLst/>
            <a:gdLst>
              <a:gd name="csX0" fmla="*/ 19674 w 39356"/>
              <a:gd name="csY0" fmla="*/ 33559 h 33558"/>
              <a:gd name="csX1" fmla="*/ 39357 w 39356"/>
              <a:gd name="csY1" fmla="*/ 0 h 33558"/>
              <a:gd name="csX2" fmla="*/ 0 w 39356"/>
              <a:gd name="csY2" fmla="*/ 0 h 33558"/>
              <a:gd name="csX3" fmla="*/ 19674 w 3935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58">
                <a:moveTo>
                  <a:pt x="19674" y="33559"/>
                </a:moveTo>
                <a:lnTo>
                  <a:pt x="39357" y="0"/>
                </a:lnTo>
                <a:lnTo>
                  <a:pt x="0" y="0"/>
                </a:lnTo>
                <a:lnTo>
                  <a:pt x="19674" y="33559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4" name="Freeform 1250">
            <a:extLst>
              <a:ext uri="{FF2B5EF4-FFF2-40B4-BE49-F238E27FC236}">
                <a16:creationId xmlns:a16="http://schemas.microsoft.com/office/drawing/2014/main" id="{4D67DB44-8DD1-F8F7-4258-28557D18A725}"/>
              </a:ext>
            </a:extLst>
          </p:cNvPr>
          <p:cNvSpPr/>
          <p:nvPr/>
        </p:nvSpPr>
        <p:spPr>
          <a:xfrm>
            <a:off x="8868625" y="4968757"/>
            <a:ext cx="39366" cy="33558"/>
          </a:xfrm>
          <a:custGeom>
            <a:avLst/>
            <a:gdLst>
              <a:gd name="csX0" fmla="*/ 19683 w 39366"/>
              <a:gd name="csY0" fmla="*/ 33559 h 33558"/>
              <a:gd name="csX1" fmla="*/ 39366 w 39366"/>
              <a:gd name="csY1" fmla="*/ 0 h 33558"/>
              <a:gd name="csX2" fmla="*/ 0 w 39366"/>
              <a:gd name="csY2" fmla="*/ 0 h 33558"/>
              <a:gd name="csX3" fmla="*/ 19683 w 3936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66" h="33558">
                <a:moveTo>
                  <a:pt x="19683" y="33559"/>
                </a:moveTo>
                <a:lnTo>
                  <a:pt x="39366" y="0"/>
                </a:lnTo>
                <a:lnTo>
                  <a:pt x="0" y="0"/>
                </a:lnTo>
                <a:lnTo>
                  <a:pt x="19683" y="335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5" name="Freeform 1251">
            <a:extLst>
              <a:ext uri="{FF2B5EF4-FFF2-40B4-BE49-F238E27FC236}">
                <a16:creationId xmlns:a16="http://schemas.microsoft.com/office/drawing/2014/main" id="{80423100-137C-CA6D-D031-BB8B763B0AD7}"/>
              </a:ext>
            </a:extLst>
          </p:cNvPr>
          <p:cNvSpPr/>
          <p:nvPr/>
        </p:nvSpPr>
        <p:spPr>
          <a:xfrm>
            <a:off x="9114835" y="4969682"/>
            <a:ext cx="39356" cy="33558"/>
          </a:xfrm>
          <a:custGeom>
            <a:avLst/>
            <a:gdLst>
              <a:gd name="csX0" fmla="*/ 19674 w 39356"/>
              <a:gd name="csY0" fmla="*/ 33559 h 33558"/>
              <a:gd name="csX1" fmla="*/ 39357 w 39356"/>
              <a:gd name="csY1" fmla="*/ 0 h 33558"/>
              <a:gd name="csX2" fmla="*/ 0 w 39356"/>
              <a:gd name="csY2" fmla="*/ 0 h 33558"/>
              <a:gd name="csX3" fmla="*/ 19674 w 3935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58">
                <a:moveTo>
                  <a:pt x="19674" y="33559"/>
                </a:moveTo>
                <a:lnTo>
                  <a:pt x="39357" y="0"/>
                </a:lnTo>
                <a:lnTo>
                  <a:pt x="0" y="0"/>
                </a:lnTo>
                <a:lnTo>
                  <a:pt x="19674" y="335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6" name="Freeform 1252">
            <a:extLst>
              <a:ext uri="{FF2B5EF4-FFF2-40B4-BE49-F238E27FC236}">
                <a16:creationId xmlns:a16="http://schemas.microsoft.com/office/drawing/2014/main" id="{743AC2B1-D29F-6198-3C9B-70C7576D0B6C}"/>
              </a:ext>
            </a:extLst>
          </p:cNvPr>
          <p:cNvSpPr/>
          <p:nvPr/>
        </p:nvSpPr>
        <p:spPr>
          <a:xfrm>
            <a:off x="8590277" y="5381408"/>
            <a:ext cx="33601" cy="39307"/>
          </a:xfrm>
          <a:custGeom>
            <a:avLst/>
            <a:gdLst>
              <a:gd name="csX0" fmla="*/ 0 w 33601"/>
              <a:gd name="csY0" fmla="*/ 19658 h 39307"/>
              <a:gd name="csX1" fmla="*/ 33601 w 33601"/>
              <a:gd name="csY1" fmla="*/ 39307 h 39307"/>
              <a:gd name="csX2" fmla="*/ 33601 w 33601"/>
              <a:gd name="csY2" fmla="*/ 0 h 39307"/>
              <a:gd name="csX3" fmla="*/ 0 w 33601"/>
              <a:gd name="csY3" fmla="*/ 19658 h 3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601" h="39307">
                <a:moveTo>
                  <a:pt x="0" y="19658"/>
                </a:moveTo>
                <a:lnTo>
                  <a:pt x="33601" y="39307"/>
                </a:lnTo>
                <a:lnTo>
                  <a:pt x="33601" y="0"/>
                </a:lnTo>
                <a:lnTo>
                  <a:pt x="0" y="1965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7" name="Freeform 1253">
            <a:extLst>
              <a:ext uri="{FF2B5EF4-FFF2-40B4-BE49-F238E27FC236}">
                <a16:creationId xmlns:a16="http://schemas.microsoft.com/office/drawing/2014/main" id="{11F8A25E-C9D9-D3E3-F6E2-AA59437A3B2C}"/>
              </a:ext>
            </a:extLst>
          </p:cNvPr>
          <p:cNvSpPr/>
          <p:nvPr/>
        </p:nvSpPr>
        <p:spPr>
          <a:xfrm>
            <a:off x="8648845" y="5324651"/>
            <a:ext cx="33600" cy="39307"/>
          </a:xfrm>
          <a:custGeom>
            <a:avLst/>
            <a:gdLst>
              <a:gd name="csX0" fmla="*/ 0 w 33600"/>
              <a:gd name="csY0" fmla="*/ 19649 h 39307"/>
              <a:gd name="csX1" fmla="*/ 33601 w 33600"/>
              <a:gd name="csY1" fmla="*/ 39307 h 39307"/>
              <a:gd name="csX2" fmla="*/ 33601 w 33600"/>
              <a:gd name="csY2" fmla="*/ 0 h 39307"/>
              <a:gd name="csX3" fmla="*/ 0 w 33600"/>
              <a:gd name="csY3" fmla="*/ 19649 h 3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600" h="39307">
                <a:moveTo>
                  <a:pt x="0" y="19649"/>
                </a:moveTo>
                <a:lnTo>
                  <a:pt x="33601" y="39307"/>
                </a:lnTo>
                <a:lnTo>
                  <a:pt x="33601" y="0"/>
                </a:lnTo>
                <a:lnTo>
                  <a:pt x="0" y="19649"/>
                </a:lnTo>
                <a:close/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8" name="Freeform 1254">
            <a:extLst>
              <a:ext uri="{FF2B5EF4-FFF2-40B4-BE49-F238E27FC236}">
                <a16:creationId xmlns:a16="http://schemas.microsoft.com/office/drawing/2014/main" id="{E1BBEFC1-D896-BF60-E6E7-228DA0713EF8}"/>
              </a:ext>
            </a:extLst>
          </p:cNvPr>
          <p:cNvSpPr/>
          <p:nvPr/>
        </p:nvSpPr>
        <p:spPr>
          <a:xfrm>
            <a:off x="8697881" y="5269687"/>
            <a:ext cx="33600" cy="39307"/>
          </a:xfrm>
          <a:custGeom>
            <a:avLst/>
            <a:gdLst>
              <a:gd name="csX0" fmla="*/ 0 w 33600"/>
              <a:gd name="csY0" fmla="*/ 19649 h 39307"/>
              <a:gd name="csX1" fmla="*/ 33601 w 33600"/>
              <a:gd name="csY1" fmla="*/ 39308 h 39307"/>
              <a:gd name="csX2" fmla="*/ 33601 w 33600"/>
              <a:gd name="csY2" fmla="*/ 0 h 39307"/>
              <a:gd name="csX3" fmla="*/ 0 w 33600"/>
              <a:gd name="csY3" fmla="*/ 19649 h 3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600" h="39307">
                <a:moveTo>
                  <a:pt x="0" y="19649"/>
                </a:moveTo>
                <a:lnTo>
                  <a:pt x="33601" y="39308"/>
                </a:lnTo>
                <a:lnTo>
                  <a:pt x="33601" y="0"/>
                </a:lnTo>
                <a:lnTo>
                  <a:pt x="0" y="19649"/>
                </a:lnTo>
                <a:close/>
              </a:path>
            </a:pathLst>
          </a:custGeom>
          <a:solidFill>
            <a:schemeClr val="tx1"/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9" name="Oval 1238">
            <a:extLst>
              <a:ext uri="{FF2B5EF4-FFF2-40B4-BE49-F238E27FC236}">
                <a16:creationId xmlns:a16="http://schemas.microsoft.com/office/drawing/2014/main" id="{BABEBB30-BC99-FA85-1AAA-60300ADB3E3D}"/>
              </a:ext>
            </a:extLst>
          </p:cNvPr>
          <p:cNvSpPr/>
          <p:nvPr/>
        </p:nvSpPr>
        <p:spPr>
          <a:xfrm>
            <a:off x="8853930" y="3582504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0" name="Oval 1239">
            <a:extLst>
              <a:ext uri="{FF2B5EF4-FFF2-40B4-BE49-F238E27FC236}">
                <a16:creationId xmlns:a16="http://schemas.microsoft.com/office/drawing/2014/main" id="{C518172D-3D9F-9CF7-CEF0-312CE136E987}"/>
              </a:ext>
            </a:extLst>
          </p:cNvPr>
          <p:cNvSpPr/>
          <p:nvPr/>
        </p:nvSpPr>
        <p:spPr>
          <a:xfrm>
            <a:off x="8899654" y="4129648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1" name="Oval 1240">
            <a:extLst>
              <a:ext uri="{FF2B5EF4-FFF2-40B4-BE49-F238E27FC236}">
                <a16:creationId xmlns:a16="http://schemas.microsoft.com/office/drawing/2014/main" id="{9B5C2408-5CD0-BFB5-E7A8-3A56613D2FB3}"/>
              </a:ext>
            </a:extLst>
          </p:cNvPr>
          <p:cNvSpPr/>
          <p:nvPr/>
        </p:nvSpPr>
        <p:spPr>
          <a:xfrm>
            <a:off x="8856540" y="4932102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2" name="Freeform 1245">
            <a:extLst>
              <a:ext uri="{FF2B5EF4-FFF2-40B4-BE49-F238E27FC236}">
                <a16:creationId xmlns:a16="http://schemas.microsoft.com/office/drawing/2014/main" id="{AC497854-BC93-66D0-CAA9-6B5224E421DB}"/>
              </a:ext>
            </a:extLst>
          </p:cNvPr>
          <p:cNvSpPr/>
          <p:nvPr/>
        </p:nvSpPr>
        <p:spPr>
          <a:xfrm>
            <a:off x="8658432" y="3169881"/>
            <a:ext cx="39366" cy="33558"/>
          </a:xfrm>
          <a:custGeom>
            <a:avLst/>
            <a:gdLst>
              <a:gd name="csX0" fmla="*/ 19683 w 39366"/>
              <a:gd name="csY0" fmla="*/ 33559 h 33558"/>
              <a:gd name="csX1" fmla="*/ 39366 w 39366"/>
              <a:gd name="csY1" fmla="*/ 0 h 33558"/>
              <a:gd name="csX2" fmla="*/ 0 w 39366"/>
              <a:gd name="csY2" fmla="*/ 0 h 33558"/>
              <a:gd name="csX3" fmla="*/ 19683 w 3936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66" h="33558">
                <a:moveTo>
                  <a:pt x="19683" y="33559"/>
                </a:moveTo>
                <a:lnTo>
                  <a:pt x="39366" y="0"/>
                </a:lnTo>
                <a:lnTo>
                  <a:pt x="0" y="0"/>
                </a:lnTo>
                <a:lnTo>
                  <a:pt x="19683" y="335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3" name="Freeform 1247">
            <a:extLst>
              <a:ext uri="{FF2B5EF4-FFF2-40B4-BE49-F238E27FC236}">
                <a16:creationId xmlns:a16="http://schemas.microsoft.com/office/drawing/2014/main" id="{6E8B901B-16D6-330D-0F64-8F9C4CA799F2}"/>
              </a:ext>
            </a:extLst>
          </p:cNvPr>
          <p:cNvSpPr/>
          <p:nvPr/>
        </p:nvSpPr>
        <p:spPr>
          <a:xfrm>
            <a:off x="8891519" y="4162606"/>
            <a:ext cx="39356" cy="33558"/>
          </a:xfrm>
          <a:custGeom>
            <a:avLst/>
            <a:gdLst>
              <a:gd name="csX0" fmla="*/ 19674 w 39356"/>
              <a:gd name="csY0" fmla="*/ 33559 h 33558"/>
              <a:gd name="csX1" fmla="*/ 39357 w 39356"/>
              <a:gd name="csY1" fmla="*/ 0 h 33558"/>
              <a:gd name="csX2" fmla="*/ 0 w 39356"/>
              <a:gd name="csY2" fmla="*/ 0 h 33558"/>
              <a:gd name="csX3" fmla="*/ 19674 w 3935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58">
                <a:moveTo>
                  <a:pt x="19674" y="33559"/>
                </a:moveTo>
                <a:lnTo>
                  <a:pt x="39357" y="0"/>
                </a:lnTo>
                <a:lnTo>
                  <a:pt x="0" y="0"/>
                </a:lnTo>
                <a:lnTo>
                  <a:pt x="19674" y="335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4" name="Freeform 1255">
            <a:extLst>
              <a:ext uri="{FF2B5EF4-FFF2-40B4-BE49-F238E27FC236}">
                <a16:creationId xmlns:a16="http://schemas.microsoft.com/office/drawing/2014/main" id="{35C4AD3A-1B5D-ACA2-6119-4E73016AE717}"/>
              </a:ext>
            </a:extLst>
          </p:cNvPr>
          <p:cNvSpPr/>
          <p:nvPr/>
        </p:nvSpPr>
        <p:spPr>
          <a:xfrm>
            <a:off x="8678078" y="3194327"/>
            <a:ext cx="188610" cy="392308"/>
          </a:xfrm>
          <a:custGeom>
            <a:avLst/>
            <a:gdLst>
              <a:gd name="csX0" fmla="*/ 139 w 188610"/>
              <a:gd name="csY0" fmla="*/ 0 h 392308"/>
              <a:gd name="csX1" fmla="*/ 250 w 188610"/>
              <a:gd name="csY1" fmla="*/ 132174 h 392308"/>
              <a:gd name="csX2" fmla="*/ 6284 w 188610"/>
              <a:gd name="csY2" fmla="*/ 184402 h 392308"/>
              <a:gd name="csX3" fmla="*/ 84803 w 188610"/>
              <a:gd name="csY3" fmla="*/ 254311 h 392308"/>
              <a:gd name="csX4" fmla="*/ 188271 w 188610"/>
              <a:gd name="csY4" fmla="*/ 392308 h 3923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8610" h="392308">
                <a:moveTo>
                  <a:pt x="139" y="0"/>
                </a:moveTo>
                <a:cubicBezTo>
                  <a:pt x="324" y="38134"/>
                  <a:pt x="981" y="96416"/>
                  <a:pt x="250" y="132174"/>
                </a:cubicBezTo>
                <a:cubicBezTo>
                  <a:pt x="-555" y="147729"/>
                  <a:pt x="361" y="168127"/>
                  <a:pt x="6284" y="184402"/>
                </a:cubicBezTo>
                <a:cubicBezTo>
                  <a:pt x="18212" y="220392"/>
                  <a:pt x="53497" y="235614"/>
                  <a:pt x="84803" y="254311"/>
                </a:cubicBezTo>
                <a:cubicBezTo>
                  <a:pt x="146138" y="289109"/>
                  <a:pt x="193083" y="312917"/>
                  <a:pt x="188271" y="392308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5" name="Freeform 1256">
            <a:extLst>
              <a:ext uri="{FF2B5EF4-FFF2-40B4-BE49-F238E27FC236}">
                <a16:creationId xmlns:a16="http://schemas.microsoft.com/office/drawing/2014/main" id="{67D5B443-4797-F540-FA2F-0AE25F4DCE76}"/>
              </a:ext>
            </a:extLst>
          </p:cNvPr>
          <p:cNvSpPr/>
          <p:nvPr/>
        </p:nvSpPr>
        <p:spPr>
          <a:xfrm>
            <a:off x="8868514" y="3635351"/>
            <a:ext cx="9253" cy="1299856"/>
          </a:xfrm>
          <a:custGeom>
            <a:avLst/>
            <a:gdLst>
              <a:gd name="csX0" fmla="*/ 0 w 9253"/>
              <a:gd name="csY0" fmla="*/ 0 h 1299856"/>
              <a:gd name="csX1" fmla="*/ 0 w 9253"/>
              <a:gd name="csY1" fmla="*/ 1299856 h 129985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53" h="1299856">
                <a:moveTo>
                  <a:pt x="0" y="0"/>
                </a:moveTo>
                <a:lnTo>
                  <a:pt x="0" y="1299856"/>
                </a:lnTo>
              </a:path>
            </a:pathLst>
          </a:custGeom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6" name="Freeform 1257">
            <a:extLst>
              <a:ext uri="{FF2B5EF4-FFF2-40B4-BE49-F238E27FC236}">
                <a16:creationId xmlns:a16="http://schemas.microsoft.com/office/drawing/2014/main" id="{C24267CA-5BC3-7ECF-AB09-5FED1ED87918}"/>
              </a:ext>
            </a:extLst>
          </p:cNvPr>
          <p:cNvSpPr/>
          <p:nvPr/>
        </p:nvSpPr>
        <p:spPr>
          <a:xfrm>
            <a:off x="8868949" y="4035505"/>
            <a:ext cx="42244" cy="96971"/>
          </a:xfrm>
          <a:custGeom>
            <a:avLst/>
            <a:gdLst>
              <a:gd name="csX0" fmla="*/ 0 w 42244"/>
              <a:gd name="csY0" fmla="*/ 417 h 96971"/>
              <a:gd name="csX1" fmla="*/ 41615 w 42244"/>
              <a:gd name="csY1" fmla="*/ 18329 h 96971"/>
              <a:gd name="csX2" fmla="*/ 42244 w 42244"/>
              <a:gd name="csY2" fmla="*/ 96972 h 96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244" h="96971">
                <a:moveTo>
                  <a:pt x="0" y="417"/>
                </a:moveTo>
                <a:cubicBezTo>
                  <a:pt x="19517" y="-479"/>
                  <a:pt x="39561" y="-1773"/>
                  <a:pt x="41615" y="18329"/>
                </a:cubicBezTo>
                <a:cubicBezTo>
                  <a:pt x="41939" y="35390"/>
                  <a:pt x="41930" y="75040"/>
                  <a:pt x="42244" y="96972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7" name="Freeform 1258">
            <a:extLst>
              <a:ext uri="{FF2B5EF4-FFF2-40B4-BE49-F238E27FC236}">
                <a16:creationId xmlns:a16="http://schemas.microsoft.com/office/drawing/2014/main" id="{8164B6F8-9A2A-C17E-9D22-B3FBDE5958E2}"/>
              </a:ext>
            </a:extLst>
          </p:cNvPr>
          <p:cNvSpPr/>
          <p:nvPr/>
        </p:nvSpPr>
        <p:spPr>
          <a:xfrm>
            <a:off x="8871124" y="4187708"/>
            <a:ext cx="39968" cy="84470"/>
          </a:xfrm>
          <a:custGeom>
            <a:avLst/>
            <a:gdLst>
              <a:gd name="csX0" fmla="*/ 39635 w 39968"/>
              <a:gd name="csY0" fmla="*/ 0 h 84470"/>
              <a:gd name="csX1" fmla="*/ 38496 w 39968"/>
              <a:gd name="csY1" fmla="*/ 71508 h 84470"/>
              <a:gd name="csX2" fmla="*/ 0 w 39968"/>
              <a:gd name="csY2" fmla="*/ 83948 h 844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9968" h="84470">
                <a:moveTo>
                  <a:pt x="39635" y="0"/>
                </a:moveTo>
                <a:cubicBezTo>
                  <a:pt x="39857" y="24354"/>
                  <a:pt x="40671" y="48984"/>
                  <a:pt x="38496" y="71508"/>
                </a:cubicBezTo>
                <a:cubicBezTo>
                  <a:pt x="36942" y="87654"/>
                  <a:pt x="13733" y="84299"/>
                  <a:pt x="0" y="83948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8" name="Freeform 1259">
            <a:extLst>
              <a:ext uri="{FF2B5EF4-FFF2-40B4-BE49-F238E27FC236}">
                <a16:creationId xmlns:a16="http://schemas.microsoft.com/office/drawing/2014/main" id="{48B3FC58-7A9B-D6F8-87CD-5DC873C4D975}"/>
              </a:ext>
            </a:extLst>
          </p:cNvPr>
          <p:cNvSpPr/>
          <p:nvPr/>
        </p:nvSpPr>
        <p:spPr>
          <a:xfrm>
            <a:off x="8754210" y="3657098"/>
            <a:ext cx="441051" cy="1612505"/>
          </a:xfrm>
          <a:custGeom>
            <a:avLst/>
            <a:gdLst>
              <a:gd name="csX0" fmla="*/ 440912 w 441051"/>
              <a:gd name="csY0" fmla="*/ 0 h 1612505"/>
              <a:gd name="csX1" fmla="*/ 440958 w 441051"/>
              <a:gd name="csY1" fmla="*/ 898630 h 1612505"/>
              <a:gd name="csX2" fmla="*/ 419045 w 441051"/>
              <a:gd name="csY2" fmla="*/ 921440 h 1612505"/>
              <a:gd name="csX3" fmla="*/ 341636 w 441051"/>
              <a:gd name="csY3" fmla="*/ 925728 h 1612505"/>
              <a:gd name="csX4" fmla="*/ 104217 w 441051"/>
              <a:gd name="csY4" fmla="*/ 925497 h 1612505"/>
              <a:gd name="csX5" fmla="*/ 28160 w 441051"/>
              <a:gd name="csY5" fmla="*/ 946985 h 1612505"/>
              <a:gd name="csX6" fmla="*/ 28678 w 441051"/>
              <a:gd name="csY6" fmla="*/ 1566460 h 1612505"/>
              <a:gd name="csX7" fmla="*/ 0 w 441051"/>
              <a:gd name="csY7" fmla="*/ 1612505 h 16125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1051" h="1612505">
                <a:moveTo>
                  <a:pt x="440912" y="0"/>
                </a:moveTo>
                <a:cubicBezTo>
                  <a:pt x="441199" y="217527"/>
                  <a:pt x="439172" y="826253"/>
                  <a:pt x="440958" y="898630"/>
                </a:cubicBezTo>
                <a:cubicBezTo>
                  <a:pt x="442254" y="905996"/>
                  <a:pt x="429761" y="917086"/>
                  <a:pt x="419045" y="921440"/>
                </a:cubicBezTo>
                <a:cubicBezTo>
                  <a:pt x="396919" y="927484"/>
                  <a:pt x="366371" y="924360"/>
                  <a:pt x="341636" y="925728"/>
                </a:cubicBezTo>
                <a:cubicBezTo>
                  <a:pt x="274443" y="926532"/>
                  <a:pt x="169680" y="926652"/>
                  <a:pt x="104217" y="925497"/>
                </a:cubicBezTo>
                <a:cubicBezTo>
                  <a:pt x="76437" y="927244"/>
                  <a:pt x="35979" y="913473"/>
                  <a:pt x="28160" y="946985"/>
                </a:cubicBezTo>
                <a:cubicBezTo>
                  <a:pt x="23190" y="1036673"/>
                  <a:pt x="27530" y="1404979"/>
                  <a:pt x="28678" y="1566460"/>
                </a:cubicBezTo>
                <a:cubicBezTo>
                  <a:pt x="31306" y="1586451"/>
                  <a:pt x="19581" y="1604991"/>
                  <a:pt x="0" y="1612505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9" name="Freeform 1260">
            <a:extLst>
              <a:ext uri="{FF2B5EF4-FFF2-40B4-BE49-F238E27FC236}">
                <a16:creationId xmlns:a16="http://schemas.microsoft.com/office/drawing/2014/main" id="{2A40269C-AE51-4BF3-8D3B-7873F7DB942E}"/>
              </a:ext>
            </a:extLst>
          </p:cNvPr>
          <p:cNvSpPr/>
          <p:nvPr/>
        </p:nvSpPr>
        <p:spPr>
          <a:xfrm>
            <a:off x="8708810" y="3691452"/>
            <a:ext cx="528194" cy="1654554"/>
          </a:xfrm>
          <a:custGeom>
            <a:avLst/>
            <a:gdLst>
              <a:gd name="csX0" fmla="*/ 528121 w 528194"/>
              <a:gd name="csY0" fmla="*/ 0 h 1654554"/>
              <a:gd name="csX1" fmla="*/ 528185 w 528194"/>
              <a:gd name="csY1" fmla="*/ 870524 h 1654554"/>
              <a:gd name="csX2" fmla="*/ 512917 w 528194"/>
              <a:gd name="csY2" fmla="*/ 926763 h 1654554"/>
              <a:gd name="csX3" fmla="*/ 429992 w 528194"/>
              <a:gd name="csY3" fmla="*/ 932567 h 1654554"/>
              <a:gd name="csX4" fmla="*/ 149229 w 528194"/>
              <a:gd name="csY4" fmla="*/ 931052 h 1654554"/>
              <a:gd name="csX5" fmla="*/ 116303 w 528194"/>
              <a:gd name="csY5" fmla="*/ 955470 h 1654554"/>
              <a:gd name="csX6" fmla="*/ 116544 w 528194"/>
              <a:gd name="csY6" fmla="*/ 1606101 h 1654554"/>
              <a:gd name="csX7" fmla="*/ 103570 w 528194"/>
              <a:gd name="csY7" fmla="*/ 1646887 h 1654554"/>
              <a:gd name="csX8" fmla="*/ 65388 w 528194"/>
              <a:gd name="csY8" fmla="*/ 1654502 h 1654554"/>
              <a:gd name="csX9" fmla="*/ 0 w 528194"/>
              <a:gd name="csY9" fmla="*/ 1653828 h 16545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28194" h="1654554">
                <a:moveTo>
                  <a:pt x="528121" y="0"/>
                </a:moveTo>
                <a:cubicBezTo>
                  <a:pt x="528139" y="290190"/>
                  <a:pt x="528158" y="580278"/>
                  <a:pt x="528185" y="870524"/>
                </a:cubicBezTo>
                <a:cubicBezTo>
                  <a:pt x="527834" y="889313"/>
                  <a:pt x="530943" y="914711"/>
                  <a:pt x="512917" y="926763"/>
                </a:cubicBezTo>
                <a:cubicBezTo>
                  <a:pt x="491827" y="936615"/>
                  <a:pt x="456172" y="930682"/>
                  <a:pt x="429992" y="932567"/>
                </a:cubicBezTo>
                <a:cubicBezTo>
                  <a:pt x="347299" y="932872"/>
                  <a:pt x="229589" y="931763"/>
                  <a:pt x="149229" y="931052"/>
                </a:cubicBezTo>
                <a:cubicBezTo>
                  <a:pt x="135163" y="930599"/>
                  <a:pt x="116414" y="940285"/>
                  <a:pt x="116303" y="955470"/>
                </a:cubicBezTo>
                <a:cubicBezTo>
                  <a:pt x="114323" y="1021552"/>
                  <a:pt x="116127" y="1468039"/>
                  <a:pt x="116544" y="1606101"/>
                </a:cubicBezTo>
                <a:cubicBezTo>
                  <a:pt x="116710" y="1622117"/>
                  <a:pt x="118820" y="1638301"/>
                  <a:pt x="103570" y="1646887"/>
                </a:cubicBezTo>
                <a:cubicBezTo>
                  <a:pt x="91928" y="1653976"/>
                  <a:pt x="79630" y="1654355"/>
                  <a:pt x="65388" y="1654502"/>
                </a:cubicBezTo>
                <a:cubicBezTo>
                  <a:pt x="49027" y="1654697"/>
                  <a:pt x="24930" y="1654318"/>
                  <a:pt x="0" y="1653828"/>
                </a:cubicBezTo>
              </a:path>
            </a:pathLst>
          </a:custGeom>
          <a:noFill/>
          <a:ln w="12700" cap="flat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250" name="Graphic 1153">
            <a:extLst>
              <a:ext uri="{FF2B5EF4-FFF2-40B4-BE49-F238E27FC236}">
                <a16:creationId xmlns:a16="http://schemas.microsoft.com/office/drawing/2014/main" id="{85A73D71-1D18-2003-4FAA-BFA20CB84AFC}"/>
              </a:ext>
            </a:extLst>
          </p:cNvPr>
          <p:cNvGrpSpPr/>
          <p:nvPr/>
        </p:nvGrpSpPr>
        <p:grpSpPr>
          <a:xfrm>
            <a:off x="8869393" y="4720370"/>
            <a:ext cx="284344" cy="214985"/>
            <a:chOff x="8869393" y="4720370"/>
            <a:chExt cx="284344" cy="214985"/>
          </a:xfrm>
          <a:noFill/>
        </p:grpSpPr>
        <p:sp>
          <p:nvSpPr>
            <p:cNvPr id="1251" name="Freeform 1262">
              <a:extLst>
                <a:ext uri="{FF2B5EF4-FFF2-40B4-BE49-F238E27FC236}">
                  <a16:creationId xmlns:a16="http://schemas.microsoft.com/office/drawing/2014/main" id="{15704BC2-7E36-33B0-2EA0-8C142AC8A4AF}"/>
                </a:ext>
              </a:extLst>
            </p:cNvPr>
            <p:cNvSpPr/>
            <p:nvPr/>
          </p:nvSpPr>
          <p:spPr>
            <a:xfrm>
              <a:off x="8869393" y="4720500"/>
              <a:ext cx="250836" cy="214855"/>
            </a:xfrm>
            <a:custGeom>
              <a:avLst/>
              <a:gdLst>
                <a:gd name="csX0" fmla="*/ 0 w 250836"/>
                <a:gd name="csY0" fmla="*/ 0 h 214855"/>
                <a:gd name="csX1" fmla="*/ 156197 w 250836"/>
                <a:gd name="csY1" fmla="*/ 98200 h 214855"/>
                <a:gd name="csX2" fmla="*/ 239704 w 250836"/>
                <a:gd name="csY2" fmla="*/ 163062 h 214855"/>
                <a:gd name="csX3" fmla="*/ 250837 w 250836"/>
                <a:gd name="csY3" fmla="*/ 214856 h 214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50836" h="214855">
                  <a:moveTo>
                    <a:pt x="0" y="0"/>
                  </a:moveTo>
                  <a:cubicBezTo>
                    <a:pt x="50823" y="34243"/>
                    <a:pt x="103662" y="65241"/>
                    <a:pt x="156197" y="98200"/>
                  </a:cubicBezTo>
                  <a:cubicBezTo>
                    <a:pt x="184440" y="117941"/>
                    <a:pt x="221483" y="132775"/>
                    <a:pt x="239704" y="163062"/>
                  </a:cubicBezTo>
                  <a:cubicBezTo>
                    <a:pt x="247820" y="178654"/>
                    <a:pt x="249023" y="196639"/>
                    <a:pt x="250837" y="214856"/>
                  </a:cubicBezTo>
                </a:path>
              </a:pathLst>
            </a:custGeom>
            <a:noFill/>
            <a:ln w="12700" cap="flat">
              <a:solidFill>
                <a:schemeClr val="accent3">
                  <a:lumMod val="75000"/>
                </a:scheme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2" name="Freeform 1263">
              <a:extLst>
                <a:ext uri="{FF2B5EF4-FFF2-40B4-BE49-F238E27FC236}">
                  <a16:creationId xmlns:a16="http://schemas.microsoft.com/office/drawing/2014/main" id="{451BAF37-576C-B98A-E6AC-DE7FF4453D84}"/>
                </a:ext>
              </a:extLst>
            </p:cNvPr>
            <p:cNvSpPr/>
            <p:nvPr/>
          </p:nvSpPr>
          <p:spPr>
            <a:xfrm>
              <a:off x="8902596" y="4720370"/>
              <a:ext cx="251141" cy="214855"/>
            </a:xfrm>
            <a:custGeom>
              <a:avLst/>
              <a:gdLst>
                <a:gd name="csX0" fmla="*/ 251142 w 251141"/>
                <a:gd name="csY0" fmla="*/ 0 h 214855"/>
                <a:gd name="csX1" fmla="*/ 72967 w 251141"/>
                <a:gd name="csY1" fmla="*/ 112082 h 214855"/>
                <a:gd name="csX2" fmla="*/ 305 w 251141"/>
                <a:gd name="csY2" fmla="*/ 214856 h 214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51141" h="214855">
                  <a:moveTo>
                    <a:pt x="251142" y="0"/>
                  </a:moveTo>
                  <a:cubicBezTo>
                    <a:pt x="193453" y="39437"/>
                    <a:pt x="132488" y="73569"/>
                    <a:pt x="72967" y="112082"/>
                  </a:cubicBezTo>
                  <a:cubicBezTo>
                    <a:pt x="24097" y="143321"/>
                    <a:pt x="-3230" y="148912"/>
                    <a:pt x="305" y="214856"/>
                  </a:cubicBezTo>
                </a:path>
              </a:pathLst>
            </a:custGeom>
            <a:noFill/>
            <a:ln w="12700" cap="flat">
              <a:solidFill>
                <a:schemeClr val="accent3">
                  <a:lumMod val="75000"/>
                </a:scheme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53" name="Graphic 1153">
            <a:extLst>
              <a:ext uri="{FF2B5EF4-FFF2-40B4-BE49-F238E27FC236}">
                <a16:creationId xmlns:a16="http://schemas.microsoft.com/office/drawing/2014/main" id="{53985ACF-51D1-A25C-C49B-C25F7EFFBF7B}"/>
              </a:ext>
            </a:extLst>
          </p:cNvPr>
          <p:cNvGrpSpPr/>
          <p:nvPr/>
        </p:nvGrpSpPr>
        <p:grpSpPr>
          <a:xfrm>
            <a:off x="8885972" y="4990375"/>
            <a:ext cx="248392" cy="169402"/>
            <a:chOff x="8885972" y="4990375"/>
            <a:chExt cx="248392" cy="169402"/>
          </a:xfrm>
          <a:noFill/>
        </p:grpSpPr>
        <p:sp>
          <p:nvSpPr>
            <p:cNvPr id="1254" name="Freeform 1265">
              <a:extLst>
                <a:ext uri="{FF2B5EF4-FFF2-40B4-BE49-F238E27FC236}">
                  <a16:creationId xmlns:a16="http://schemas.microsoft.com/office/drawing/2014/main" id="{37444627-34D4-2C9C-3BEF-FF12BF5436C4}"/>
                </a:ext>
              </a:extLst>
            </p:cNvPr>
            <p:cNvSpPr/>
            <p:nvPr/>
          </p:nvSpPr>
          <p:spPr>
            <a:xfrm>
              <a:off x="8885972" y="4990375"/>
              <a:ext cx="122979" cy="167877"/>
            </a:xfrm>
            <a:custGeom>
              <a:avLst/>
              <a:gdLst>
                <a:gd name="csX0" fmla="*/ 180 w 122979"/>
                <a:gd name="csY0" fmla="*/ 0 h 167877"/>
                <a:gd name="csX1" fmla="*/ 892 w 122979"/>
                <a:gd name="csY1" fmla="*/ 124595 h 167877"/>
                <a:gd name="csX2" fmla="*/ 10220 w 122979"/>
                <a:gd name="csY2" fmla="*/ 142664 h 167877"/>
                <a:gd name="csX3" fmla="*/ 54584 w 122979"/>
                <a:gd name="csY3" fmla="*/ 148884 h 167877"/>
                <a:gd name="csX4" fmla="*/ 104138 w 122979"/>
                <a:gd name="csY4" fmla="*/ 149993 h 167877"/>
                <a:gd name="csX5" fmla="*/ 122979 w 122979"/>
                <a:gd name="csY5" fmla="*/ 167877 h 1678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979" h="167877">
                  <a:moveTo>
                    <a:pt x="180" y="0"/>
                  </a:moveTo>
                  <a:cubicBezTo>
                    <a:pt x="735" y="41405"/>
                    <a:pt x="-958" y="83319"/>
                    <a:pt x="892" y="124595"/>
                  </a:cubicBezTo>
                  <a:cubicBezTo>
                    <a:pt x="1920" y="132119"/>
                    <a:pt x="4659" y="138376"/>
                    <a:pt x="10220" y="142664"/>
                  </a:cubicBezTo>
                  <a:cubicBezTo>
                    <a:pt x="23231" y="151629"/>
                    <a:pt x="36576" y="148358"/>
                    <a:pt x="54584" y="148884"/>
                  </a:cubicBezTo>
                  <a:cubicBezTo>
                    <a:pt x="70482" y="149208"/>
                    <a:pt x="90729" y="148321"/>
                    <a:pt x="104138" y="149993"/>
                  </a:cubicBezTo>
                  <a:cubicBezTo>
                    <a:pt x="113688" y="151981"/>
                    <a:pt x="118685" y="158875"/>
                    <a:pt x="122979" y="167877"/>
                  </a:cubicBezTo>
                </a:path>
              </a:pathLst>
            </a:custGeom>
            <a:noFill/>
            <a:ln w="12700" cap="flat">
              <a:solidFill>
                <a:schemeClr val="accent3">
                  <a:lumMod val="75000"/>
                </a:scheme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5" name="Freeform 1266">
              <a:extLst>
                <a:ext uri="{FF2B5EF4-FFF2-40B4-BE49-F238E27FC236}">
                  <a16:creationId xmlns:a16="http://schemas.microsoft.com/office/drawing/2014/main" id="{197CC94B-74BF-478D-6436-CBF1592A2BEB}"/>
                </a:ext>
              </a:extLst>
            </p:cNvPr>
            <p:cNvSpPr/>
            <p:nvPr/>
          </p:nvSpPr>
          <p:spPr>
            <a:xfrm>
              <a:off x="9009183" y="4992029"/>
              <a:ext cx="125181" cy="167747"/>
            </a:xfrm>
            <a:custGeom>
              <a:avLst/>
              <a:gdLst>
                <a:gd name="csX0" fmla="*/ 125002 w 125181"/>
                <a:gd name="csY0" fmla="*/ 0 h 167747"/>
                <a:gd name="csX1" fmla="*/ 124289 w 125181"/>
                <a:gd name="csY1" fmla="*/ 124596 h 167747"/>
                <a:gd name="csX2" fmla="*/ 114961 w 125181"/>
                <a:gd name="csY2" fmla="*/ 142664 h 167747"/>
                <a:gd name="csX3" fmla="*/ 70598 w 125181"/>
                <a:gd name="csY3" fmla="*/ 148884 h 167747"/>
                <a:gd name="csX4" fmla="*/ 21043 w 125181"/>
                <a:gd name="csY4" fmla="*/ 149993 h 167747"/>
                <a:gd name="csX5" fmla="*/ 0 w 125181"/>
                <a:gd name="csY5" fmla="*/ 167748 h 167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5181" h="167747">
                  <a:moveTo>
                    <a:pt x="125002" y="0"/>
                  </a:moveTo>
                  <a:cubicBezTo>
                    <a:pt x="124447" y="41406"/>
                    <a:pt x="126140" y="83320"/>
                    <a:pt x="124289" y="124596"/>
                  </a:cubicBezTo>
                  <a:cubicBezTo>
                    <a:pt x="123262" y="132119"/>
                    <a:pt x="120523" y="138376"/>
                    <a:pt x="114961" y="142664"/>
                  </a:cubicBezTo>
                  <a:cubicBezTo>
                    <a:pt x="101950" y="151629"/>
                    <a:pt x="88606" y="148358"/>
                    <a:pt x="70598" y="148884"/>
                  </a:cubicBezTo>
                  <a:cubicBezTo>
                    <a:pt x="54700" y="149208"/>
                    <a:pt x="34452" y="148321"/>
                    <a:pt x="21043" y="149993"/>
                  </a:cubicBezTo>
                  <a:cubicBezTo>
                    <a:pt x="11493" y="151981"/>
                    <a:pt x="4294" y="158755"/>
                    <a:pt x="0" y="167748"/>
                  </a:cubicBezTo>
                </a:path>
              </a:pathLst>
            </a:custGeom>
            <a:noFill/>
            <a:ln w="12700" cap="flat">
              <a:solidFill>
                <a:schemeClr val="accent3">
                  <a:lumMod val="75000"/>
                </a:scheme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56" name="Freeform 1267">
            <a:extLst>
              <a:ext uri="{FF2B5EF4-FFF2-40B4-BE49-F238E27FC236}">
                <a16:creationId xmlns:a16="http://schemas.microsoft.com/office/drawing/2014/main" id="{1FF5F6B6-8607-31F1-C2AC-2D2E99054F35}"/>
              </a:ext>
            </a:extLst>
          </p:cNvPr>
          <p:cNvSpPr/>
          <p:nvPr/>
        </p:nvSpPr>
        <p:spPr>
          <a:xfrm>
            <a:off x="8651519" y="5156090"/>
            <a:ext cx="357441" cy="242693"/>
          </a:xfrm>
          <a:custGeom>
            <a:avLst/>
            <a:gdLst>
              <a:gd name="csX0" fmla="*/ 357441 w 357441"/>
              <a:gd name="csY0" fmla="*/ 0 h 242693"/>
              <a:gd name="csX1" fmla="*/ 356896 w 357441"/>
              <a:gd name="csY1" fmla="*/ 166565 h 242693"/>
              <a:gd name="csX2" fmla="*/ 356664 w 357441"/>
              <a:gd name="csY2" fmla="*/ 216612 h 242693"/>
              <a:gd name="csX3" fmla="*/ 325562 w 357441"/>
              <a:gd name="csY3" fmla="*/ 242509 h 242693"/>
              <a:gd name="csX4" fmla="*/ 0 w 357441"/>
              <a:gd name="csY4" fmla="*/ 242694 h 2426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7441" h="242693">
                <a:moveTo>
                  <a:pt x="357441" y="0"/>
                </a:moveTo>
                <a:cubicBezTo>
                  <a:pt x="357173" y="52968"/>
                  <a:pt x="356766" y="114244"/>
                  <a:pt x="356896" y="166565"/>
                </a:cubicBezTo>
                <a:cubicBezTo>
                  <a:pt x="356294" y="186972"/>
                  <a:pt x="358358" y="198968"/>
                  <a:pt x="356664" y="216612"/>
                </a:cubicBezTo>
                <a:cubicBezTo>
                  <a:pt x="353101" y="229949"/>
                  <a:pt x="340294" y="244265"/>
                  <a:pt x="325562" y="242509"/>
                </a:cubicBezTo>
                <a:cubicBezTo>
                  <a:pt x="281911" y="241557"/>
                  <a:pt x="82452" y="242500"/>
                  <a:pt x="0" y="242694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57" name="Freeform 1268">
            <a:extLst>
              <a:ext uri="{FF2B5EF4-FFF2-40B4-BE49-F238E27FC236}">
                <a16:creationId xmlns:a16="http://schemas.microsoft.com/office/drawing/2014/main" id="{E34200AE-D770-4A94-5B01-F9BDA29BDF71}"/>
              </a:ext>
            </a:extLst>
          </p:cNvPr>
          <p:cNvSpPr/>
          <p:nvPr/>
        </p:nvSpPr>
        <p:spPr>
          <a:xfrm>
            <a:off x="8301527" y="5344633"/>
            <a:ext cx="367111" cy="9242"/>
          </a:xfrm>
          <a:custGeom>
            <a:avLst/>
            <a:gdLst>
              <a:gd name="csX0" fmla="*/ 0 w 367111"/>
              <a:gd name="csY0" fmla="*/ 0 h 9242"/>
              <a:gd name="csX1" fmla="*/ 367112 w 367111"/>
              <a:gd name="csY1" fmla="*/ 0 h 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67111" h="9242">
                <a:moveTo>
                  <a:pt x="0" y="0"/>
                </a:moveTo>
                <a:lnTo>
                  <a:pt x="367112" y="0"/>
                </a:lnTo>
              </a:path>
            </a:pathLst>
          </a:custGeom>
          <a:noFill/>
          <a:ln w="12700" cap="flat">
            <a:solidFill>
              <a:schemeClr val="tx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258" name="Graphic 1153">
            <a:extLst>
              <a:ext uri="{FF2B5EF4-FFF2-40B4-BE49-F238E27FC236}">
                <a16:creationId xmlns:a16="http://schemas.microsoft.com/office/drawing/2014/main" id="{B04AA2C7-3206-1E0F-9E67-3C1F1E44A7A9}"/>
              </a:ext>
            </a:extLst>
          </p:cNvPr>
          <p:cNvGrpSpPr/>
          <p:nvPr/>
        </p:nvGrpSpPr>
        <p:grpSpPr>
          <a:xfrm>
            <a:off x="8472030" y="5289271"/>
            <a:ext cx="238843" cy="111462"/>
            <a:chOff x="8472030" y="5289271"/>
            <a:chExt cx="238843" cy="111462"/>
          </a:xfrm>
          <a:noFill/>
        </p:grpSpPr>
        <p:sp>
          <p:nvSpPr>
            <p:cNvPr id="1259" name="Freeform 1270">
              <a:extLst>
                <a:ext uri="{FF2B5EF4-FFF2-40B4-BE49-F238E27FC236}">
                  <a16:creationId xmlns:a16="http://schemas.microsoft.com/office/drawing/2014/main" id="{4534401F-500A-5513-29AE-EDBA18DB9B7D}"/>
                </a:ext>
              </a:extLst>
            </p:cNvPr>
            <p:cNvSpPr/>
            <p:nvPr/>
          </p:nvSpPr>
          <p:spPr>
            <a:xfrm>
              <a:off x="8476158" y="5289271"/>
              <a:ext cx="234716" cy="53614"/>
            </a:xfrm>
            <a:custGeom>
              <a:avLst/>
              <a:gdLst>
                <a:gd name="csX0" fmla="*/ 0 w 234716"/>
                <a:gd name="csY0" fmla="*/ 53615 h 53614"/>
                <a:gd name="csX1" fmla="*/ 99757 w 234716"/>
                <a:gd name="csY1" fmla="*/ 5721 h 53614"/>
                <a:gd name="csX2" fmla="*/ 234716 w 234716"/>
                <a:gd name="csY2" fmla="*/ 120 h 53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4716" h="53614">
                  <a:moveTo>
                    <a:pt x="0" y="53615"/>
                  </a:moveTo>
                  <a:cubicBezTo>
                    <a:pt x="32296" y="37912"/>
                    <a:pt x="67535" y="16405"/>
                    <a:pt x="99757" y="5721"/>
                  </a:cubicBezTo>
                  <a:cubicBezTo>
                    <a:pt x="138050" y="-4288"/>
                    <a:pt x="194462" y="2375"/>
                    <a:pt x="234716" y="120"/>
                  </a:cubicBez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0" name="Freeform 1271">
              <a:extLst>
                <a:ext uri="{FF2B5EF4-FFF2-40B4-BE49-F238E27FC236}">
                  <a16:creationId xmlns:a16="http://schemas.microsoft.com/office/drawing/2014/main" id="{4AAB5DC5-DA0C-6244-DA7D-C1C17146E6C4}"/>
                </a:ext>
              </a:extLst>
            </p:cNvPr>
            <p:cNvSpPr/>
            <p:nvPr/>
          </p:nvSpPr>
          <p:spPr>
            <a:xfrm>
              <a:off x="8472030" y="5345677"/>
              <a:ext cx="148701" cy="55056"/>
            </a:xfrm>
            <a:custGeom>
              <a:avLst/>
              <a:gdLst>
                <a:gd name="csX0" fmla="*/ 0 w 148701"/>
                <a:gd name="csY0" fmla="*/ 0 h 55056"/>
                <a:gd name="csX1" fmla="*/ 99757 w 148701"/>
                <a:gd name="csY1" fmla="*/ 47894 h 55056"/>
                <a:gd name="csX2" fmla="*/ 148701 w 148701"/>
                <a:gd name="csY2" fmla="*/ 55056 h 55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8701" h="55056">
                  <a:moveTo>
                    <a:pt x="0" y="0"/>
                  </a:moveTo>
                  <a:cubicBezTo>
                    <a:pt x="32296" y="15703"/>
                    <a:pt x="67535" y="37210"/>
                    <a:pt x="99757" y="47894"/>
                  </a:cubicBezTo>
                  <a:cubicBezTo>
                    <a:pt x="138050" y="57903"/>
                    <a:pt x="108447" y="52801"/>
                    <a:pt x="148701" y="55056"/>
                  </a:cubicBez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1" name="Freeform 1272">
            <a:extLst>
              <a:ext uri="{FF2B5EF4-FFF2-40B4-BE49-F238E27FC236}">
                <a16:creationId xmlns:a16="http://schemas.microsoft.com/office/drawing/2014/main" id="{6EE643A6-6850-774B-DF34-3EF6FA5077AE}"/>
              </a:ext>
            </a:extLst>
          </p:cNvPr>
          <p:cNvSpPr/>
          <p:nvPr/>
        </p:nvSpPr>
        <p:spPr>
          <a:xfrm>
            <a:off x="8011491" y="5345998"/>
            <a:ext cx="271741" cy="80401"/>
          </a:xfrm>
          <a:custGeom>
            <a:avLst/>
            <a:gdLst>
              <a:gd name="csX0" fmla="*/ 271741 w 271741"/>
              <a:gd name="csY0" fmla="*/ 372 h 80401"/>
              <a:gd name="csX1" fmla="*/ 0 w 271741"/>
              <a:gd name="csY1" fmla="*/ 80401 h 8040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71741" h="80401">
                <a:moveTo>
                  <a:pt x="271741" y="372"/>
                </a:moveTo>
                <a:cubicBezTo>
                  <a:pt x="171910" y="-3251"/>
                  <a:pt x="77400" y="19300"/>
                  <a:pt x="0" y="80401"/>
                </a:cubicBezTo>
              </a:path>
            </a:pathLst>
          </a:custGeom>
          <a:noFill/>
          <a:ln w="12700" cap="flat">
            <a:solidFill>
              <a:schemeClr val="tx1"/>
            </a:solidFill>
            <a:prstDash val="dash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2" name="Freeform 1293">
            <a:extLst>
              <a:ext uri="{FF2B5EF4-FFF2-40B4-BE49-F238E27FC236}">
                <a16:creationId xmlns:a16="http://schemas.microsoft.com/office/drawing/2014/main" id="{DBED04D1-559E-D9D9-70A6-D668E9C45A2A}"/>
              </a:ext>
            </a:extLst>
          </p:cNvPr>
          <p:cNvSpPr/>
          <p:nvPr/>
        </p:nvSpPr>
        <p:spPr>
          <a:xfrm flipH="1">
            <a:off x="9235849" y="2425293"/>
            <a:ext cx="422697" cy="162599"/>
          </a:xfrm>
          <a:custGeom>
            <a:avLst/>
            <a:gdLst>
              <a:gd name="csX0" fmla="*/ 0 w 348382"/>
              <a:gd name="csY0" fmla="*/ 0 h 180510"/>
              <a:gd name="csX1" fmla="*/ 71681 w 348382"/>
              <a:gd name="csY1" fmla="*/ 83911 h 180510"/>
              <a:gd name="csX2" fmla="*/ 171873 w 348382"/>
              <a:gd name="csY2" fmla="*/ 175641 h 180510"/>
              <a:gd name="csX3" fmla="*/ 348382 w 348382"/>
              <a:gd name="csY3" fmla="*/ 178755 h 180510"/>
              <a:gd name="csX0" fmla="*/ 0 w 348382"/>
              <a:gd name="csY0" fmla="*/ 0 h 180511"/>
              <a:gd name="csX1" fmla="*/ 58757 w 348382"/>
              <a:gd name="csY1" fmla="*/ 151764 h 180511"/>
              <a:gd name="csX2" fmla="*/ 171873 w 348382"/>
              <a:gd name="csY2" fmla="*/ 175641 h 180511"/>
              <a:gd name="csX3" fmla="*/ 348382 w 348382"/>
              <a:gd name="csY3" fmla="*/ 178755 h 180511"/>
              <a:gd name="csX0" fmla="*/ 0 w 422697"/>
              <a:gd name="csY0" fmla="*/ 0 h 164355"/>
              <a:gd name="csX1" fmla="*/ 133072 w 422697"/>
              <a:gd name="csY1" fmla="*/ 135608 h 164355"/>
              <a:gd name="csX2" fmla="*/ 246188 w 422697"/>
              <a:gd name="csY2" fmla="*/ 159485 h 164355"/>
              <a:gd name="csX3" fmla="*/ 422697 w 422697"/>
              <a:gd name="csY3" fmla="*/ 162599 h 164355"/>
              <a:gd name="csX0" fmla="*/ 0 w 422697"/>
              <a:gd name="csY0" fmla="*/ 0 h 164355"/>
              <a:gd name="csX1" fmla="*/ 133072 w 422697"/>
              <a:gd name="csY1" fmla="*/ 135608 h 164355"/>
              <a:gd name="csX2" fmla="*/ 246188 w 422697"/>
              <a:gd name="csY2" fmla="*/ 159485 h 164355"/>
              <a:gd name="csX3" fmla="*/ 422697 w 422697"/>
              <a:gd name="csY3" fmla="*/ 162599 h 164355"/>
              <a:gd name="csX0" fmla="*/ 0 w 422697"/>
              <a:gd name="csY0" fmla="*/ 0 h 162599"/>
              <a:gd name="csX1" fmla="*/ 133072 w 422697"/>
              <a:gd name="csY1" fmla="*/ 135608 h 162599"/>
              <a:gd name="csX2" fmla="*/ 246188 w 422697"/>
              <a:gd name="csY2" fmla="*/ 159485 h 162599"/>
              <a:gd name="csX3" fmla="*/ 422697 w 422697"/>
              <a:gd name="csY3" fmla="*/ 162599 h 162599"/>
              <a:gd name="csX0" fmla="*/ 0 w 422697"/>
              <a:gd name="csY0" fmla="*/ 0 h 162599"/>
              <a:gd name="csX1" fmla="*/ 133072 w 422697"/>
              <a:gd name="csY1" fmla="*/ 135608 h 162599"/>
              <a:gd name="csX2" fmla="*/ 246188 w 422697"/>
              <a:gd name="csY2" fmla="*/ 159485 h 162599"/>
              <a:gd name="csX3" fmla="*/ 422697 w 422697"/>
              <a:gd name="csY3" fmla="*/ 162599 h 1625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22697" h="162599">
                <a:moveTo>
                  <a:pt x="0" y="0"/>
                </a:moveTo>
                <a:cubicBezTo>
                  <a:pt x="25763" y="28207"/>
                  <a:pt x="109844" y="106393"/>
                  <a:pt x="133072" y="135608"/>
                </a:cubicBezTo>
                <a:cubicBezTo>
                  <a:pt x="161167" y="168594"/>
                  <a:pt x="199547" y="157679"/>
                  <a:pt x="246188" y="159485"/>
                </a:cubicBezTo>
                <a:cubicBezTo>
                  <a:pt x="304590" y="162146"/>
                  <a:pt x="368441" y="162156"/>
                  <a:pt x="422697" y="162599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3" name="Oval 1262">
            <a:extLst>
              <a:ext uri="{FF2B5EF4-FFF2-40B4-BE49-F238E27FC236}">
                <a16:creationId xmlns:a16="http://schemas.microsoft.com/office/drawing/2014/main" id="{713519A3-B994-543B-643E-755B3B1E9D8B}"/>
              </a:ext>
            </a:extLst>
          </p:cNvPr>
          <p:cNvSpPr/>
          <p:nvPr/>
        </p:nvSpPr>
        <p:spPr>
          <a:xfrm flipH="1">
            <a:off x="9227576" y="2574408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4" name="Oval 1263">
            <a:extLst>
              <a:ext uri="{FF2B5EF4-FFF2-40B4-BE49-F238E27FC236}">
                <a16:creationId xmlns:a16="http://schemas.microsoft.com/office/drawing/2014/main" id="{A6B8B1CE-C787-83E7-A696-2B6C91C14C85}"/>
              </a:ext>
            </a:extLst>
          </p:cNvPr>
          <p:cNvSpPr/>
          <p:nvPr/>
        </p:nvSpPr>
        <p:spPr>
          <a:xfrm flipH="1">
            <a:off x="9325335" y="3143522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5" name="Freeform 1296">
            <a:extLst>
              <a:ext uri="{FF2B5EF4-FFF2-40B4-BE49-F238E27FC236}">
                <a16:creationId xmlns:a16="http://schemas.microsoft.com/office/drawing/2014/main" id="{EF59B68C-A092-3603-E9B8-0635B919B595}"/>
              </a:ext>
            </a:extLst>
          </p:cNvPr>
          <p:cNvSpPr/>
          <p:nvPr/>
        </p:nvSpPr>
        <p:spPr>
          <a:xfrm flipH="1">
            <a:off x="9134363" y="2586397"/>
            <a:ext cx="202965" cy="558649"/>
          </a:xfrm>
          <a:custGeom>
            <a:avLst/>
            <a:gdLst>
              <a:gd name="csX0" fmla="*/ 138494 w 202965"/>
              <a:gd name="csY0" fmla="*/ 192 h 558649"/>
              <a:gd name="csX1" fmla="*/ 201763 w 202965"/>
              <a:gd name="csY1" fmla="*/ 50553 h 558649"/>
              <a:gd name="csX2" fmla="*/ 196349 w 202965"/>
              <a:gd name="csY2" fmla="*/ 136535 h 558649"/>
              <a:gd name="csX3" fmla="*/ 130952 w 202965"/>
              <a:gd name="csY3" fmla="*/ 224799 h 558649"/>
              <a:gd name="csX4" fmla="*/ 48185 w 202965"/>
              <a:gd name="csY4" fmla="*/ 311122 h 558649"/>
              <a:gd name="csX5" fmla="*/ 583 w 202965"/>
              <a:gd name="csY5" fmla="*/ 434109 h 558649"/>
              <a:gd name="csX6" fmla="*/ 0 w 202965"/>
              <a:gd name="csY6" fmla="*/ 558649 h 558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2965" h="558649">
                <a:moveTo>
                  <a:pt x="138494" y="192"/>
                </a:moveTo>
                <a:cubicBezTo>
                  <a:pt x="171151" y="-2054"/>
                  <a:pt x="200125" y="15433"/>
                  <a:pt x="201763" y="50553"/>
                </a:cubicBezTo>
                <a:cubicBezTo>
                  <a:pt x="203410" y="79519"/>
                  <a:pt x="204659" y="108355"/>
                  <a:pt x="196349" y="136535"/>
                </a:cubicBezTo>
                <a:cubicBezTo>
                  <a:pt x="182978" y="173633"/>
                  <a:pt x="157011" y="197395"/>
                  <a:pt x="130952" y="224799"/>
                </a:cubicBezTo>
                <a:cubicBezTo>
                  <a:pt x="102191" y="253820"/>
                  <a:pt x="75382" y="279679"/>
                  <a:pt x="48185" y="311122"/>
                </a:cubicBezTo>
                <a:cubicBezTo>
                  <a:pt x="14205" y="344302"/>
                  <a:pt x="-2462" y="387944"/>
                  <a:pt x="583" y="434109"/>
                </a:cubicBezTo>
                <a:cubicBezTo>
                  <a:pt x="426" y="475912"/>
                  <a:pt x="231" y="509952"/>
                  <a:pt x="0" y="558649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6" name="Freeform 1297">
            <a:extLst>
              <a:ext uri="{FF2B5EF4-FFF2-40B4-BE49-F238E27FC236}">
                <a16:creationId xmlns:a16="http://schemas.microsoft.com/office/drawing/2014/main" id="{FF3C7DA7-CAB8-A47A-B8FB-6B12C15DFCB6}"/>
              </a:ext>
            </a:extLst>
          </p:cNvPr>
          <p:cNvSpPr/>
          <p:nvPr/>
        </p:nvSpPr>
        <p:spPr>
          <a:xfrm flipH="1">
            <a:off x="9652652" y="2393537"/>
            <a:ext cx="37681" cy="37625"/>
          </a:xfrm>
          <a:custGeom>
            <a:avLst/>
            <a:gdLst>
              <a:gd name="csX0" fmla="*/ 37682 w 37681"/>
              <a:gd name="csY0" fmla="*/ 37625 h 37625"/>
              <a:gd name="csX1" fmla="*/ 27836 w 37681"/>
              <a:gd name="csY1" fmla="*/ 0 h 37625"/>
              <a:gd name="csX2" fmla="*/ 0 w 37681"/>
              <a:gd name="csY2" fmla="*/ 27792 h 37625"/>
              <a:gd name="csX3" fmla="*/ 37682 w 37681"/>
              <a:gd name="csY3" fmla="*/ 37625 h 37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681" h="37625">
                <a:moveTo>
                  <a:pt x="37682" y="37625"/>
                </a:moveTo>
                <a:lnTo>
                  <a:pt x="27836" y="0"/>
                </a:lnTo>
                <a:lnTo>
                  <a:pt x="0" y="27792"/>
                </a:lnTo>
                <a:lnTo>
                  <a:pt x="37682" y="3762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7" name="Freeform 1298">
            <a:extLst>
              <a:ext uri="{FF2B5EF4-FFF2-40B4-BE49-F238E27FC236}">
                <a16:creationId xmlns:a16="http://schemas.microsoft.com/office/drawing/2014/main" id="{D3D34FB2-DA31-3A11-F464-E04F16D048F6}"/>
              </a:ext>
            </a:extLst>
          </p:cNvPr>
          <p:cNvSpPr/>
          <p:nvPr/>
        </p:nvSpPr>
        <p:spPr>
          <a:xfrm flipH="1">
            <a:off x="9187804" y="2567153"/>
            <a:ext cx="33600" cy="39307"/>
          </a:xfrm>
          <a:custGeom>
            <a:avLst/>
            <a:gdLst>
              <a:gd name="csX0" fmla="*/ 33601 w 33600"/>
              <a:gd name="csY0" fmla="*/ 19658 h 39307"/>
              <a:gd name="csX1" fmla="*/ 0 w 33600"/>
              <a:gd name="csY1" fmla="*/ 0 h 39307"/>
              <a:gd name="csX2" fmla="*/ 0 w 33600"/>
              <a:gd name="csY2" fmla="*/ 39308 h 39307"/>
              <a:gd name="csX3" fmla="*/ 33601 w 33600"/>
              <a:gd name="csY3" fmla="*/ 19658 h 3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600" h="39307">
                <a:moveTo>
                  <a:pt x="33601" y="19658"/>
                </a:moveTo>
                <a:lnTo>
                  <a:pt x="0" y="0"/>
                </a:lnTo>
                <a:lnTo>
                  <a:pt x="0" y="39308"/>
                </a:lnTo>
                <a:lnTo>
                  <a:pt x="33601" y="196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8" name="Oval 1267">
            <a:extLst>
              <a:ext uri="{FF2B5EF4-FFF2-40B4-BE49-F238E27FC236}">
                <a16:creationId xmlns:a16="http://schemas.microsoft.com/office/drawing/2014/main" id="{C2667DC3-06C5-1A5A-414A-A7F52EBED61F}"/>
              </a:ext>
            </a:extLst>
          </p:cNvPr>
          <p:cNvSpPr/>
          <p:nvPr/>
        </p:nvSpPr>
        <p:spPr>
          <a:xfrm flipH="1">
            <a:off x="9147626" y="3582504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69" name="Oval 1268">
            <a:extLst>
              <a:ext uri="{FF2B5EF4-FFF2-40B4-BE49-F238E27FC236}">
                <a16:creationId xmlns:a16="http://schemas.microsoft.com/office/drawing/2014/main" id="{4FF45CE7-DB6C-0122-81D9-06C5D4A6FDF8}"/>
              </a:ext>
            </a:extLst>
          </p:cNvPr>
          <p:cNvSpPr/>
          <p:nvPr/>
        </p:nvSpPr>
        <p:spPr>
          <a:xfrm flipH="1">
            <a:off x="9101902" y="4129648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0" name="Oval 1269">
            <a:extLst>
              <a:ext uri="{FF2B5EF4-FFF2-40B4-BE49-F238E27FC236}">
                <a16:creationId xmlns:a16="http://schemas.microsoft.com/office/drawing/2014/main" id="{D7659CBA-B51D-6697-81AA-2BC63DDB50A8}"/>
              </a:ext>
            </a:extLst>
          </p:cNvPr>
          <p:cNvSpPr/>
          <p:nvPr/>
        </p:nvSpPr>
        <p:spPr>
          <a:xfrm flipH="1">
            <a:off x="9145016" y="4932102"/>
            <a:ext cx="23949" cy="2391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1" name="Freeform 1304">
            <a:extLst>
              <a:ext uri="{FF2B5EF4-FFF2-40B4-BE49-F238E27FC236}">
                <a16:creationId xmlns:a16="http://schemas.microsoft.com/office/drawing/2014/main" id="{CD40DE20-2773-E508-6EB3-BED672E40800}"/>
              </a:ext>
            </a:extLst>
          </p:cNvPr>
          <p:cNvSpPr/>
          <p:nvPr/>
        </p:nvSpPr>
        <p:spPr>
          <a:xfrm flipH="1">
            <a:off x="9327707" y="3169881"/>
            <a:ext cx="39366" cy="33558"/>
          </a:xfrm>
          <a:custGeom>
            <a:avLst/>
            <a:gdLst>
              <a:gd name="csX0" fmla="*/ 19683 w 39366"/>
              <a:gd name="csY0" fmla="*/ 33559 h 33558"/>
              <a:gd name="csX1" fmla="*/ 39366 w 39366"/>
              <a:gd name="csY1" fmla="*/ 0 h 33558"/>
              <a:gd name="csX2" fmla="*/ 0 w 39366"/>
              <a:gd name="csY2" fmla="*/ 0 h 33558"/>
              <a:gd name="csX3" fmla="*/ 19683 w 3936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66" h="33558">
                <a:moveTo>
                  <a:pt x="19683" y="33559"/>
                </a:moveTo>
                <a:lnTo>
                  <a:pt x="39366" y="0"/>
                </a:lnTo>
                <a:lnTo>
                  <a:pt x="0" y="0"/>
                </a:lnTo>
                <a:lnTo>
                  <a:pt x="19683" y="335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2" name="Freeform 1305">
            <a:extLst>
              <a:ext uri="{FF2B5EF4-FFF2-40B4-BE49-F238E27FC236}">
                <a16:creationId xmlns:a16="http://schemas.microsoft.com/office/drawing/2014/main" id="{31C519D3-2F3A-BE20-A9CB-B3B468B8A2CE}"/>
              </a:ext>
            </a:extLst>
          </p:cNvPr>
          <p:cNvSpPr/>
          <p:nvPr/>
        </p:nvSpPr>
        <p:spPr>
          <a:xfrm flipH="1">
            <a:off x="9094630" y="4162606"/>
            <a:ext cx="39356" cy="33558"/>
          </a:xfrm>
          <a:custGeom>
            <a:avLst/>
            <a:gdLst>
              <a:gd name="csX0" fmla="*/ 19674 w 39356"/>
              <a:gd name="csY0" fmla="*/ 33559 h 33558"/>
              <a:gd name="csX1" fmla="*/ 39357 w 39356"/>
              <a:gd name="csY1" fmla="*/ 0 h 33558"/>
              <a:gd name="csX2" fmla="*/ 0 w 39356"/>
              <a:gd name="csY2" fmla="*/ 0 h 33558"/>
              <a:gd name="csX3" fmla="*/ 19674 w 39356"/>
              <a:gd name="csY3" fmla="*/ 33559 h 33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58">
                <a:moveTo>
                  <a:pt x="19674" y="33559"/>
                </a:moveTo>
                <a:lnTo>
                  <a:pt x="39357" y="0"/>
                </a:lnTo>
                <a:lnTo>
                  <a:pt x="0" y="0"/>
                </a:lnTo>
                <a:lnTo>
                  <a:pt x="19674" y="335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3" name="Freeform 1306">
            <a:extLst>
              <a:ext uri="{FF2B5EF4-FFF2-40B4-BE49-F238E27FC236}">
                <a16:creationId xmlns:a16="http://schemas.microsoft.com/office/drawing/2014/main" id="{F895D1CB-DF84-7ACB-D342-7515F5F286CB}"/>
              </a:ext>
            </a:extLst>
          </p:cNvPr>
          <p:cNvSpPr/>
          <p:nvPr/>
        </p:nvSpPr>
        <p:spPr>
          <a:xfrm flipH="1">
            <a:off x="9158817" y="3194327"/>
            <a:ext cx="188610" cy="392308"/>
          </a:xfrm>
          <a:custGeom>
            <a:avLst/>
            <a:gdLst>
              <a:gd name="csX0" fmla="*/ 139 w 188610"/>
              <a:gd name="csY0" fmla="*/ 0 h 392308"/>
              <a:gd name="csX1" fmla="*/ 250 w 188610"/>
              <a:gd name="csY1" fmla="*/ 132174 h 392308"/>
              <a:gd name="csX2" fmla="*/ 6284 w 188610"/>
              <a:gd name="csY2" fmla="*/ 184402 h 392308"/>
              <a:gd name="csX3" fmla="*/ 84803 w 188610"/>
              <a:gd name="csY3" fmla="*/ 254311 h 392308"/>
              <a:gd name="csX4" fmla="*/ 188271 w 188610"/>
              <a:gd name="csY4" fmla="*/ 392308 h 3923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8610" h="392308">
                <a:moveTo>
                  <a:pt x="139" y="0"/>
                </a:moveTo>
                <a:cubicBezTo>
                  <a:pt x="324" y="38134"/>
                  <a:pt x="981" y="96416"/>
                  <a:pt x="250" y="132174"/>
                </a:cubicBezTo>
                <a:cubicBezTo>
                  <a:pt x="-555" y="147729"/>
                  <a:pt x="361" y="168127"/>
                  <a:pt x="6284" y="184402"/>
                </a:cubicBezTo>
                <a:cubicBezTo>
                  <a:pt x="18212" y="220392"/>
                  <a:pt x="53497" y="235614"/>
                  <a:pt x="84803" y="254311"/>
                </a:cubicBezTo>
                <a:cubicBezTo>
                  <a:pt x="146138" y="289109"/>
                  <a:pt x="193083" y="312917"/>
                  <a:pt x="188271" y="392308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4" name="Freeform 1307">
            <a:extLst>
              <a:ext uri="{FF2B5EF4-FFF2-40B4-BE49-F238E27FC236}">
                <a16:creationId xmlns:a16="http://schemas.microsoft.com/office/drawing/2014/main" id="{D22A176F-BA0A-5913-9D05-ECF0C2A300A0}"/>
              </a:ext>
            </a:extLst>
          </p:cNvPr>
          <p:cNvSpPr/>
          <p:nvPr/>
        </p:nvSpPr>
        <p:spPr>
          <a:xfrm flipH="1">
            <a:off x="9147738" y="3635351"/>
            <a:ext cx="9253" cy="1299856"/>
          </a:xfrm>
          <a:custGeom>
            <a:avLst/>
            <a:gdLst>
              <a:gd name="csX0" fmla="*/ 0 w 9253"/>
              <a:gd name="csY0" fmla="*/ 0 h 1299856"/>
              <a:gd name="csX1" fmla="*/ 0 w 9253"/>
              <a:gd name="csY1" fmla="*/ 1299856 h 129985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53" h="1299856">
                <a:moveTo>
                  <a:pt x="0" y="0"/>
                </a:moveTo>
                <a:lnTo>
                  <a:pt x="0" y="1299856"/>
                </a:lnTo>
              </a:path>
            </a:pathLst>
          </a:custGeom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5" name="Freeform 1308">
            <a:extLst>
              <a:ext uri="{FF2B5EF4-FFF2-40B4-BE49-F238E27FC236}">
                <a16:creationId xmlns:a16="http://schemas.microsoft.com/office/drawing/2014/main" id="{4E91FE90-BC00-4805-1601-471CF99B2ECA}"/>
              </a:ext>
            </a:extLst>
          </p:cNvPr>
          <p:cNvSpPr/>
          <p:nvPr/>
        </p:nvSpPr>
        <p:spPr>
          <a:xfrm flipH="1">
            <a:off x="9114312" y="4035505"/>
            <a:ext cx="42244" cy="96971"/>
          </a:xfrm>
          <a:custGeom>
            <a:avLst/>
            <a:gdLst>
              <a:gd name="csX0" fmla="*/ 0 w 42244"/>
              <a:gd name="csY0" fmla="*/ 417 h 96971"/>
              <a:gd name="csX1" fmla="*/ 41615 w 42244"/>
              <a:gd name="csY1" fmla="*/ 18329 h 96971"/>
              <a:gd name="csX2" fmla="*/ 42244 w 42244"/>
              <a:gd name="csY2" fmla="*/ 96972 h 96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244" h="96971">
                <a:moveTo>
                  <a:pt x="0" y="417"/>
                </a:moveTo>
                <a:cubicBezTo>
                  <a:pt x="19517" y="-479"/>
                  <a:pt x="39561" y="-1773"/>
                  <a:pt x="41615" y="18329"/>
                </a:cubicBezTo>
                <a:cubicBezTo>
                  <a:pt x="41939" y="35390"/>
                  <a:pt x="41930" y="75040"/>
                  <a:pt x="42244" y="96972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6" name="Freeform 1309">
            <a:extLst>
              <a:ext uri="{FF2B5EF4-FFF2-40B4-BE49-F238E27FC236}">
                <a16:creationId xmlns:a16="http://schemas.microsoft.com/office/drawing/2014/main" id="{4E5A65BA-423F-2805-3F3F-B5447B2F6BA3}"/>
              </a:ext>
            </a:extLst>
          </p:cNvPr>
          <p:cNvSpPr/>
          <p:nvPr/>
        </p:nvSpPr>
        <p:spPr>
          <a:xfrm flipH="1">
            <a:off x="9114413" y="4187708"/>
            <a:ext cx="39968" cy="84470"/>
          </a:xfrm>
          <a:custGeom>
            <a:avLst/>
            <a:gdLst>
              <a:gd name="csX0" fmla="*/ 39635 w 39968"/>
              <a:gd name="csY0" fmla="*/ 0 h 84470"/>
              <a:gd name="csX1" fmla="*/ 38496 w 39968"/>
              <a:gd name="csY1" fmla="*/ 71508 h 84470"/>
              <a:gd name="csX2" fmla="*/ 0 w 39968"/>
              <a:gd name="csY2" fmla="*/ 83948 h 844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9968" h="84470">
                <a:moveTo>
                  <a:pt x="39635" y="0"/>
                </a:moveTo>
                <a:cubicBezTo>
                  <a:pt x="39857" y="24354"/>
                  <a:pt x="40671" y="48984"/>
                  <a:pt x="38496" y="71508"/>
                </a:cubicBezTo>
                <a:cubicBezTo>
                  <a:pt x="36942" y="87654"/>
                  <a:pt x="13733" y="84299"/>
                  <a:pt x="0" y="83948"/>
                </a:cubicBezTo>
              </a:path>
            </a:pathLst>
          </a:custGeom>
          <a:noFill/>
          <a:ln w="12700" cap="flat">
            <a:solidFill>
              <a:schemeClr val="accent3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77" name="Freeform 1310">
            <a:extLst>
              <a:ext uri="{FF2B5EF4-FFF2-40B4-BE49-F238E27FC236}">
                <a16:creationId xmlns:a16="http://schemas.microsoft.com/office/drawing/2014/main" id="{6BDB855D-1211-DA7C-0B44-3DEB4915BCCD}"/>
              </a:ext>
            </a:extLst>
          </p:cNvPr>
          <p:cNvSpPr/>
          <p:nvPr/>
        </p:nvSpPr>
        <p:spPr>
          <a:xfrm>
            <a:off x="9137765" y="3616331"/>
            <a:ext cx="39356" cy="33567"/>
          </a:xfrm>
          <a:custGeom>
            <a:avLst/>
            <a:gdLst>
              <a:gd name="csX0" fmla="*/ 19674 w 39356"/>
              <a:gd name="csY0" fmla="*/ 33568 h 33567"/>
              <a:gd name="csX1" fmla="*/ 39357 w 39356"/>
              <a:gd name="csY1" fmla="*/ 0 h 33567"/>
              <a:gd name="csX2" fmla="*/ 0 w 39356"/>
              <a:gd name="csY2" fmla="*/ 0 h 33567"/>
              <a:gd name="csX3" fmla="*/ 19674 w 39356"/>
              <a:gd name="csY3" fmla="*/ 33568 h 335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6" h="33567">
                <a:moveTo>
                  <a:pt x="19674" y="33568"/>
                </a:moveTo>
                <a:lnTo>
                  <a:pt x="39357" y="0"/>
                </a:lnTo>
                <a:lnTo>
                  <a:pt x="0" y="0"/>
                </a:lnTo>
                <a:lnTo>
                  <a:pt x="19674" y="3356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2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cxnSp>
        <p:nvCxnSpPr>
          <p:cNvPr id="1278" name="Straight Arrow Connector 1277">
            <a:extLst>
              <a:ext uri="{FF2B5EF4-FFF2-40B4-BE49-F238E27FC236}">
                <a16:creationId xmlns:a16="http://schemas.microsoft.com/office/drawing/2014/main" id="{DF0FD585-219F-0C0C-9069-35E0447E70C5}"/>
              </a:ext>
            </a:extLst>
          </p:cNvPr>
          <p:cNvCxnSpPr>
            <a:cxnSpLocks/>
          </p:cNvCxnSpPr>
          <p:nvPr/>
        </p:nvCxnSpPr>
        <p:spPr>
          <a:xfrm>
            <a:off x="8093075" y="2414973"/>
            <a:ext cx="2159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9" name="Straight Arrow Connector 1278">
            <a:extLst>
              <a:ext uri="{FF2B5EF4-FFF2-40B4-BE49-F238E27FC236}">
                <a16:creationId xmlns:a16="http://schemas.microsoft.com/office/drawing/2014/main" id="{D056953F-15CE-7D87-3AF0-C8F0424770C9}"/>
              </a:ext>
            </a:extLst>
          </p:cNvPr>
          <p:cNvCxnSpPr>
            <a:cxnSpLocks/>
          </p:cNvCxnSpPr>
          <p:nvPr/>
        </p:nvCxnSpPr>
        <p:spPr>
          <a:xfrm>
            <a:off x="8359775" y="3167447"/>
            <a:ext cx="2159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0" name="Straight Arrow Connector 1279">
            <a:extLst>
              <a:ext uri="{FF2B5EF4-FFF2-40B4-BE49-F238E27FC236}">
                <a16:creationId xmlns:a16="http://schemas.microsoft.com/office/drawing/2014/main" id="{345F83FB-A29C-08BB-739E-EE1316EA0C57}"/>
              </a:ext>
            </a:extLst>
          </p:cNvPr>
          <p:cNvCxnSpPr>
            <a:cxnSpLocks/>
          </p:cNvCxnSpPr>
          <p:nvPr/>
        </p:nvCxnSpPr>
        <p:spPr>
          <a:xfrm>
            <a:off x="8143875" y="3630998"/>
            <a:ext cx="568325" cy="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1" name="Straight Arrow Connector 1280">
            <a:extLst>
              <a:ext uri="{FF2B5EF4-FFF2-40B4-BE49-F238E27FC236}">
                <a16:creationId xmlns:a16="http://schemas.microsoft.com/office/drawing/2014/main" id="{DF3BC1D4-7C09-E6BE-6D24-1C7A201050E6}"/>
              </a:ext>
            </a:extLst>
          </p:cNvPr>
          <p:cNvCxnSpPr>
            <a:cxnSpLocks/>
          </p:cNvCxnSpPr>
          <p:nvPr/>
        </p:nvCxnSpPr>
        <p:spPr>
          <a:xfrm>
            <a:off x="8423275" y="4180273"/>
            <a:ext cx="333375" cy="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2" name="TextBox 1281">
            <a:extLst>
              <a:ext uri="{FF2B5EF4-FFF2-40B4-BE49-F238E27FC236}">
                <a16:creationId xmlns:a16="http://schemas.microsoft.com/office/drawing/2014/main" id="{E4FCEFB3-0B50-9D7F-7CA8-66BEF6B7B4E5}"/>
              </a:ext>
            </a:extLst>
          </p:cNvPr>
          <p:cNvSpPr txBox="1"/>
          <p:nvPr/>
        </p:nvSpPr>
        <p:spPr>
          <a:xfrm>
            <a:off x="7301073" y="2307251"/>
            <a:ext cx="870901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Auditory cortex</a:t>
            </a:r>
          </a:p>
        </p:txBody>
      </p:sp>
      <p:sp>
        <p:nvSpPr>
          <p:cNvPr id="1283" name="TextBox 1282">
            <a:extLst>
              <a:ext uri="{FF2B5EF4-FFF2-40B4-BE49-F238E27FC236}">
                <a16:creationId xmlns:a16="http://schemas.microsoft.com/office/drawing/2014/main" id="{04C6EC4C-2CB8-5380-0E56-22A86AA5E4C0}"/>
              </a:ext>
            </a:extLst>
          </p:cNvPr>
          <p:cNvSpPr txBox="1"/>
          <p:nvPr/>
        </p:nvSpPr>
        <p:spPr>
          <a:xfrm>
            <a:off x="7045411" y="3059726"/>
            <a:ext cx="1371038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Medial geniculate nucleus</a:t>
            </a:r>
          </a:p>
        </p:txBody>
      </p:sp>
      <p:sp>
        <p:nvSpPr>
          <p:cNvPr id="1284" name="TextBox 1283">
            <a:extLst>
              <a:ext uri="{FF2B5EF4-FFF2-40B4-BE49-F238E27FC236}">
                <a16:creationId xmlns:a16="http://schemas.microsoft.com/office/drawing/2014/main" id="{D64A74BD-9E00-B65B-A82E-670DBF98AAC1}"/>
              </a:ext>
            </a:extLst>
          </p:cNvPr>
          <p:cNvSpPr txBox="1"/>
          <p:nvPr/>
        </p:nvSpPr>
        <p:spPr>
          <a:xfrm>
            <a:off x="7241576" y="3523276"/>
            <a:ext cx="949448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Inferior colliculus</a:t>
            </a:r>
          </a:p>
        </p:txBody>
      </p:sp>
      <p:sp>
        <p:nvSpPr>
          <p:cNvPr id="1285" name="TextBox 1284">
            <a:extLst>
              <a:ext uri="{FF2B5EF4-FFF2-40B4-BE49-F238E27FC236}">
                <a16:creationId xmlns:a16="http://schemas.microsoft.com/office/drawing/2014/main" id="{F7B4A5E4-FB21-FF3B-2E38-3F0B6AEA2DE9}"/>
              </a:ext>
            </a:extLst>
          </p:cNvPr>
          <p:cNvSpPr txBox="1"/>
          <p:nvPr/>
        </p:nvSpPr>
        <p:spPr>
          <a:xfrm>
            <a:off x="7027035" y="4072551"/>
            <a:ext cx="1465615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Nucleus of lateral lemniscus</a:t>
            </a:r>
          </a:p>
        </p:txBody>
      </p:sp>
      <p:sp>
        <p:nvSpPr>
          <p:cNvPr id="1286" name="TextBox 1285">
            <a:extLst>
              <a:ext uri="{FF2B5EF4-FFF2-40B4-BE49-F238E27FC236}">
                <a16:creationId xmlns:a16="http://schemas.microsoft.com/office/drawing/2014/main" id="{96D2D173-BC63-FE31-E51D-0181A7D50819}"/>
              </a:ext>
            </a:extLst>
          </p:cNvPr>
          <p:cNvSpPr txBox="1"/>
          <p:nvPr/>
        </p:nvSpPr>
        <p:spPr>
          <a:xfrm>
            <a:off x="7125377" y="4814124"/>
            <a:ext cx="1310123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Superior olivary complex</a:t>
            </a:r>
          </a:p>
        </p:txBody>
      </p:sp>
      <p:cxnSp>
        <p:nvCxnSpPr>
          <p:cNvPr id="1287" name="Straight Arrow Connector 1286">
            <a:extLst>
              <a:ext uri="{FF2B5EF4-FFF2-40B4-BE49-F238E27FC236}">
                <a16:creationId xmlns:a16="http://schemas.microsoft.com/office/drawing/2014/main" id="{C9AF7500-7745-81F4-A550-B379A875A74D}"/>
              </a:ext>
            </a:extLst>
          </p:cNvPr>
          <p:cNvCxnSpPr>
            <a:cxnSpLocks/>
            <a:endCxn id="1294" idx="2"/>
          </p:cNvCxnSpPr>
          <p:nvPr/>
        </p:nvCxnSpPr>
        <p:spPr>
          <a:xfrm>
            <a:off x="8233974" y="5045709"/>
            <a:ext cx="525851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8" name="TextBox 1287">
            <a:extLst>
              <a:ext uri="{FF2B5EF4-FFF2-40B4-BE49-F238E27FC236}">
                <a16:creationId xmlns:a16="http://schemas.microsoft.com/office/drawing/2014/main" id="{17A86BC2-78B3-4181-90B7-4003A38115F9}"/>
              </a:ext>
            </a:extLst>
          </p:cNvPr>
          <p:cNvSpPr txBox="1"/>
          <p:nvPr/>
        </p:nvSpPr>
        <p:spPr>
          <a:xfrm>
            <a:off x="7189227" y="4919437"/>
            <a:ext cx="1109748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Dorsal acoustic stria</a:t>
            </a:r>
          </a:p>
        </p:txBody>
      </p:sp>
      <p:cxnSp>
        <p:nvCxnSpPr>
          <p:cNvPr id="1289" name="Straight Arrow Connector 1288">
            <a:extLst>
              <a:ext uri="{FF2B5EF4-FFF2-40B4-BE49-F238E27FC236}">
                <a16:creationId xmlns:a16="http://schemas.microsoft.com/office/drawing/2014/main" id="{2A006054-590E-5154-EFDA-573FD495A1C5}"/>
              </a:ext>
            </a:extLst>
          </p:cNvPr>
          <p:cNvCxnSpPr>
            <a:cxnSpLocks/>
            <a:endCxn id="1295" idx="2"/>
          </p:cNvCxnSpPr>
          <p:nvPr/>
        </p:nvCxnSpPr>
        <p:spPr>
          <a:xfrm>
            <a:off x="8281599" y="5134609"/>
            <a:ext cx="522676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0" name="TextBox 1289">
            <a:extLst>
              <a:ext uri="{FF2B5EF4-FFF2-40B4-BE49-F238E27FC236}">
                <a16:creationId xmlns:a16="http://schemas.microsoft.com/office/drawing/2014/main" id="{FFDAA067-0BD3-C8A4-ADF8-BEB2477A9A94}"/>
              </a:ext>
            </a:extLst>
          </p:cNvPr>
          <p:cNvSpPr txBox="1"/>
          <p:nvPr/>
        </p:nvSpPr>
        <p:spPr>
          <a:xfrm>
            <a:off x="6962707" y="5024750"/>
            <a:ext cx="1387068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Intermediate acoustic stria</a:t>
            </a:r>
          </a:p>
        </p:txBody>
      </p:sp>
      <p:cxnSp>
        <p:nvCxnSpPr>
          <p:cNvPr id="1291" name="Straight Arrow Connector 1290">
            <a:extLst>
              <a:ext uri="{FF2B5EF4-FFF2-40B4-BE49-F238E27FC236}">
                <a16:creationId xmlns:a16="http://schemas.microsoft.com/office/drawing/2014/main" id="{692CE447-ED95-3B5F-4AF4-6EC35B120B2F}"/>
              </a:ext>
            </a:extLst>
          </p:cNvPr>
          <p:cNvCxnSpPr>
            <a:cxnSpLocks/>
            <a:endCxn id="1296" idx="2"/>
          </p:cNvCxnSpPr>
          <p:nvPr/>
        </p:nvCxnSpPr>
        <p:spPr>
          <a:xfrm>
            <a:off x="8289923" y="5223510"/>
            <a:ext cx="695327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2" name="TextBox 1291">
            <a:extLst>
              <a:ext uri="{FF2B5EF4-FFF2-40B4-BE49-F238E27FC236}">
                <a16:creationId xmlns:a16="http://schemas.microsoft.com/office/drawing/2014/main" id="{2D02C75B-D443-8BB9-EAA0-83780BA0D57A}"/>
              </a:ext>
            </a:extLst>
          </p:cNvPr>
          <p:cNvSpPr txBox="1"/>
          <p:nvPr/>
        </p:nvSpPr>
        <p:spPr>
          <a:xfrm>
            <a:off x="7209570" y="5130062"/>
            <a:ext cx="1140205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pPr algn="r"/>
            <a:r>
              <a:rPr lang="en-US" sz="800" dirty="0"/>
              <a:t>Ventral acoustic stria</a:t>
            </a:r>
          </a:p>
        </p:txBody>
      </p:sp>
      <p:sp>
        <p:nvSpPr>
          <p:cNvPr id="1293" name="TextBox 1292">
            <a:extLst>
              <a:ext uri="{FF2B5EF4-FFF2-40B4-BE49-F238E27FC236}">
                <a16:creationId xmlns:a16="http://schemas.microsoft.com/office/drawing/2014/main" id="{18BCE2E3-C9D3-D6AA-DE1C-736BFD387BA9}"/>
              </a:ext>
            </a:extLst>
          </p:cNvPr>
          <p:cNvSpPr txBox="1"/>
          <p:nvPr/>
        </p:nvSpPr>
        <p:spPr>
          <a:xfrm>
            <a:off x="7346045" y="5885102"/>
            <a:ext cx="561521" cy="215444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US" sz="800" dirty="0"/>
              <a:t>Cochlea</a:t>
            </a:r>
          </a:p>
        </p:txBody>
      </p:sp>
      <p:sp>
        <p:nvSpPr>
          <p:cNvPr id="1294" name="Oval 1293">
            <a:extLst>
              <a:ext uri="{FF2B5EF4-FFF2-40B4-BE49-F238E27FC236}">
                <a16:creationId xmlns:a16="http://schemas.microsoft.com/office/drawing/2014/main" id="{9A8185B7-E108-A185-CC51-B9F7DCE49F0A}"/>
              </a:ext>
            </a:extLst>
          </p:cNvPr>
          <p:cNvSpPr/>
          <p:nvPr/>
        </p:nvSpPr>
        <p:spPr>
          <a:xfrm>
            <a:off x="8759825" y="5022850"/>
            <a:ext cx="45719" cy="45719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5" name="Oval 1294">
            <a:extLst>
              <a:ext uri="{FF2B5EF4-FFF2-40B4-BE49-F238E27FC236}">
                <a16:creationId xmlns:a16="http://schemas.microsoft.com/office/drawing/2014/main" id="{7A2CAF0D-2AAC-D414-F8B0-520AE8006A6D}"/>
              </a:ext>
            </a:extLst>
          </p:cNvPr>
          <p:cNvSpPr/>
          <p:nvPr/>
        </p:nvSpPr>
        <p:spPr>
          <a:xfrm>
            <a:off x="8804275" y="5111750"/>
            <a:ext cx="45719" cy="45719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6" name="Oval 1295">
            <a:extLst>
              <a:ext uri="{FF2B5EF4-FFF2-40B4-BE49-F238E27FC236}">
                <a16:creationId xmlns:a16="http://schemas.microsoft.com/office/drawing/2014/main" id="{F20938E8-4CC7-2425-6CCF-AEBC2C22ADC2}"/>
              </a:ext>
            </a:extLst>
          </p:cNvPr>
          <p:cNvSpPr/>
          <p:nvPr/>
        </p:nvSpPr>
        <p:spPr>
          <a:xfrm>
            <a:off x="8985250" y="5200650"/>
            <a:ext cx="45719" cy="45719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7" name="Oval 1296">
            <a:extLst>
              <a:ext uri="{FF2B5EF4-FFF2-40B4-BE49-F238E27FC236}">
                <a16:creationId xmlns:a16="http://schemas.microsoft.com/office/drawing/2014/main" id="{FF3FECEE-2347-C663-BC2E-BE7F24494B71}"/>
              </a:ext>
            </a:extLst>
          </p:cNvPr>
          <p:cNvSpPr/>
          <p:nvPr/>
        </p:nvSpPr>
        <p:spPr>
          <a:xfrm>
            <a:off x="8357556" y="5318125"/>
            <a:ext cx="45719" cy="45719"/>
          </a:xfrm>
          <a:prstGeom prst="ellips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8" name="Straight Arrow Connector 1297">
            <a:extLst>
              <a:ext uri="{FF2B5EF4-FFF2-40B4-BE49-F238E27FC236}">
                <a16:creationId xmlns:a16="http://schemas.microsoft.com/office/drawing/2014/main" id="{53BF2805-6748-DA39-3F37-D30291E49342}"/>
              </a:ext>
            </a:extLst>
          </p:cNvPr>
          <p:cNvCxnSpPr>
            <a:cxnSpLocks/>
            <a:endCxn id="1299" idx="0"/>
          </p:cNvCxnSpPr>
          <p:nvPr/>
        </p:nvCxnSpPr>
        <p:spPr>
          <a:xfrm>
            <a:off x="8380415" y="5366146"/>
            <a:ext cx="1" cy="39925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9" name="TextBox 1298">
            <a:extLst>
              <a:ext uri="{FF2B5EF4-FFF2-40B4-BE49-F238E27FC236}">
                <a16:creationId xmlns:a16="http://schemas.microsoft.com/office/drawing/2014/main" id="{8A4051FB-A6E2-E2E1-E5BC-50252068BBA7}"/>
              </a:ext>
            </a:extLst>
          </p:cNvPr>
          <p:cNvSpPr txBox="1"/>
          <p:nvPr/>
        </p:nvSpPr>
        <p:spPr>
          <a:xfrm>
            <a:off x="7905692" y="5765403"/>
            <a:ext cx="949447" cy="338554"/>
          </a:xfrm>
          <a:prstGeom prst="rect">
            <a:avLst/>
          </a:prstGeom>
          <a:noFill/>
        </p:spPr>
        <p:txBody>
          <a:bodyPr wrap="none" lIns="90000" rtlCol="0" anchor="t" anchorCtr="0">
            <a:spAutoFit/>
          </a:bodyPr>
          <a:lstStyle/>
          <a:p>
            <a:pPr algn="ctr"/>
            <a:r>
              <a:rPr lang="en-US" sz="800" dirty="0"/>
              <a:t>CN VIII</a:t>
            </a:r>
            <a:br>
              <a:rPr lang="en-US" sz="800" dirty="0"/>
            </a:br>
            <a:r>
              <a:rPr lang="en-US" sz="800" dirty="0"/>
              <a:t>(Cochlear nerve)</a:t>
            </a:r>
          </a:p>
        </p:txBody>
      </p:sp>
      <p:cxnSp>
        <p:nvCxnSpPr>
          <p:cNvPr id="1300" name="Straight Arrow Connector 1299">
            <a:extLst>
              <a:ext uri="{FF2B5EF4-FFF2-40B4-BE49-F238E27FC236}">
                <a16:creationId xmlns:a16="http://schemas.microsoft.com/office/drawing/2014/main" id="{5C9F816F-B672-23F4-7D15-3DF13CE94C32}"/>
              </a:ext>
            </a:extLst>
          </p:cNvPr>
          <p:cNvCxnSpPr>
            <a:cxnSpLocks/>
          </p:cNvCxnSpPr>
          <p:nvPr/>
        </p:nvCxnSpPr>
        <p:spPr>
          <a:xfrm>
            <a:off x="9412002" y="3757996"/>
            <a:ext cx="8636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1" name="TextBox 1300">
            <a:extLst>
              <a:ext uri="{FF2B5EF4-FFF2-40B4-BE49-F238E27FC236}">
                <a16:creationId xmlns:a16="http://schemas.microsoft.com/office/drawing/2014/main" id="{D2D537AD-64C4-89E7-ACCE-BBE03038C11F}"/>
              </a:ext>
            </a:extLst>
          </p:cNvPr>
          <p:cNvSpPr txBox="1"/>
          <p:nvPr/>
        </p:nvSpPr>
        <p:spPr>
          <a:xfrm>
            <a:off x="9512420" y="3704134"/>
            <a:ext cx="437620" cy="10772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700" dirty="0"/>
              <a:t>MIDBRAIN</a:t>
            </a:r>
          </a:p>
        </p:txBody>
      </p:sp>
      <p:sp>
        <p:nvSpPr>
          <p:cNvPr id="1302" name="Freeform 1487">
            <a:extLst>
              <a:ext uri="{FF2B5EF4-FFF2-40B4-BE49-F238E27FC236}">
                <a16:creationId xmlns:a16="http://schemas.microsoft.com/office/drawing/2014/main" id="{803FA321-EDBC-8F2A-FE51-46AA89DD453E}"/>
              </a:ext>
            </a:extLst>
          </p:cNvPr>
          <p:cNvSpPr/>
          <p:nvPr/>
        </p:nvSpPr>
        <p:spPr>
          <a:xfrm>
            <a:off x="9717157" y="2640019"/>
            <a:ext cx="590301" cy="942863"/>
          </a:xfrm>
          <a:custGeom>
            <a:avLst/>
            <a:gdLst>
              <a:gd name="csX0" fmla="*/ 0 w 587066"/>
              <a:gd name="csY0" fmla="*/ 0 h 942863"/>
              <a:gd name="csX1" fmla="*/ 505233 w 587066"/>
              <a:gd name="csY1" fmla="*/ 0 h 942863"/>
              <a:gd name="csX2" fmla="*/ 505233 w 587066"/>
              <a:gd name="csY2" fmla="*/ 942863 h 942863"/>
              <a:gd name="csX3" fmla="*/ 547929 w 587066"/>
              <a:gd name="csY3" fmla="*/ 942863 h 942863"/>
              <a:gd name="csX4" fmla="*/ 587066 w 587066"/>
              <a:gd name="csY4" fmla="*/ 942863 h 942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066" h="942863">
                <a:moveTo>
                  <a:pt x="0" y="0"/>
                </a:moveTo>
                <a:lnTo>
                  <a:pt x="505233" y="0"/>
                </a:lnTo>
                <a:lnTo>
                  <a:pt x="505233" y="942863"/>
                </a:lnTo>
                <a:lnTo>
                  <a:pt x="547929" y="942863"/>
                </a:lnTo>
                <a:lnTo>
                  <a:pt x="587066" y="942863"/>
                </a:lnTo>
              </a:path>
            </a:pathLst>
          </a:cu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3" name="Freeform 1488">
            <a:extLst>
              <a:ext uri="{FF2B5EF4-FFF2-40B4-BE49-F238E27FC236}">
                <a16:creationId xmlns:a16="http://schemas.microsoft.com/office/drawing/2014/main" id="{C4997045-04A4-8793-E6C7-00D3E85D621B}"/>
              </a:ext>
            </a:extLst>
          </p:cNvPr>
          <p:cNvSpPr/>
          <p:nvPr/>
        </p:nvSpPr>
        <p:spPr>
          <a:xfrm>
            <a:off x="9346830" y="3886200"/>
            <a:ext cx="930645" cy="1432975"/>
          </a:xfrm>
          <a:custGeom>
            <a:avLst/>
            <a:gdLst>
              <a:gd name="csX0" fmla="*/ 0 w 903726"/>
              <a:gd name="csY0" fmla="*/ 1423191 h 1423191"/>
              <a:gd name="csX1" fmla="*/ 839682 w 903726"/>
              <a:gd name="csY1" fmla="*/ 1423191 h 1423191"/>
              <a:gd name="csX2" fmla="*/ 839682 w 903726"/>
              <a:gd name="csY2" fmla="*/ 0 h 1423191"/>
              <a:gd name="csX3" fmla="*/ 903726 w 903726"/>
              <a:gd name="csY3" fmla="*/ 0 h 1423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03726" h="1423191">
                <a:moveTo>
                  <a:pt x="0" y="1423191"/>
                </a:moveTo>
                <a:lnTo>
                  <a:pt x="839682" y="1423191"/>
                </a:lnTo>
                <a:lnTo>
                  <a:pt x="839682" y="0"/>
                </a:lnTo>
                <a:lnTo>
                  <a:pt x="903726" y="0"/>
                </a:lnTo>
              </a:path>
            </a:pathLst>
          </a:cu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4" name="TextBox 1303">
            <a:extLst>
              <a:ext uri="{FF2B5EF4-FFF2-40B4-BE49-F238E27FC236}">
                <a16:creationId xmlns:a16="http://schemas.microsoft.com/office/drawing/2014/main" id="{8EB36E4D-30CE-70DD-1870-B15470CC7687}"/>
              </a:ext>
            </a:extLst>
          </p:cNvPr>
          <p:cNvSpPr txBox="1"/>
          <p:nvPr/>
        </p:nvSpPr>
        <p:spPr>
          <a:xfrm>
            <a:off x="9496277" y="5269409"/>
            <a:ext cx="494293" cy="10772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 anchor="ctr" anchorCtr="0">
            <a:spAutoFit/>
          </a:bodyPr>
          <a:lstStyle/>
          <a:p>
            <a:pPr algn="ctr"/>
            <a:r>
              <a:rPr lang="en-US" sz="700" dirty="0"/>
              <a:t>MEDULLA</a:t>
            </a:r>
          </a:p>
        </p:txBody>
      </p:sp>
      <p:sp>
        <p:nvSpPr>
          <p:cNvPr id="1305" name="TextBox 1304">
            <a:extLst>
              <a:ext uri="{FF2B5EF4-FFF2-40B4-BE49-F238E27FC236}">
                <a16:creationId xmlns:a16="http://schemas.microsoft.com/office/drawing/2014/main" id="{89E36EB4-E13F-0ECC-20C2-77DC388B0AE1}"/>
              </a:ext>
            </a:extLst>
          </p:cNvPr>
          <p:cNvSpPr txBox="1"/>
          <p:nvPr/>
        </p:nvSpPr>
        <p:spPr>
          <a:xfrm>
            <a:off x="9808940" y="2586534"/>
            <a:ext cx="345215" cy="10772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 anchor="ctr" anchorCtr="0">
            <a:spAutoFit/>
          </a:bodyPr>
          <a:lstStyle/>
          <a:p>
            <a:pPr algn="ctr"/>
            <a:r>
              <a:rPr lang="en-US" sz="700" dirty="0"/>
              <a:t>BRAIN</a:t>
            </a:r>
          </a:p>
        </p:txBody>
      </p:sp>
      <p:sp>
        <p:nvSpPr>
          <p:cNvPr id="1306" name="Freeform 1491">
            <a:extLst>
              <a:ext uri="{FF2B5EF4-FFF2-40B4-BE49-F238E27FC236}">
                <a16:creationId xmlns:a16="http://schemas.microsoft.com/office/drawing/2014/main" id="{C3CDA975-E2C1-BB49-FB63-2F6A3F9D36FD}"/>
              </a:ext>
            </a:extLst>
          </p:cNvPr>
          <p:cNvSpPr/>
          <p:nvPr/>
        </p:nvSpPr>
        <p:spPr>
          <a:xfrm>
            <a:off x="9438585" y="3254375"/>
            <a:ext cx="838890" cy="466725"/>
          </a:xfrm>
          <a:custGeom>
            <a:avLst/>
            <a:gdLst>
              <a:gd name="csX0" fmla="*/ 0 w 812800"/>
              <a:gd name="csY0" fmla="*/ 0 h 466725"/>
              <a:gd name="csX1" fmla="*/ 682625 w 812800"/>
              <a:gd name="csY1" fmla="*/ 0 h 466725"/>
              <a:gd name="csX2" fmla="*/ 682625 w 812800"/>
              <a:gd name="csY2" fmla="*/ 466725 h 466725"/>
              <a:gd name="csX3" fmla="*/ 711200 w 812800"/>
              <a:gd name="csY3" fmla="*/ 466725 h 466725"/>
              <a:gd name="csX4" fmla="*/ 812800 w 812800"/>
              <a:gd name="csY4" fmla="*/ 466725 h 466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12800" h="466725">
                <a:moveTo>
                  <a:pt x="0" y="0"/>
                </a:moveTo>
                <a:lnTo>
                  <a:pt x="682625" y="0"/>
                </a:lnTo>
                <a:lnTo>
                  <a:pt x="682625" y="466725"/>
                </a:lnTo>
                <a:lnTo>
                  <a:pt x="711200" y="466725"/>
                </a:lnTo>
                <a:lnTo>
                  <a:pt x="812800" y="466725"/>
                </a:lnTo>
              </a:path>
            </a:pathLst>
          </a:cu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7" name="TextBox 1306">
            <a:extLst>
              <a:ext uri="{FF2B5EF4-FFF2-40B4-BE49-F238E27FC236}">
                <a16:creationId xmlns:a16="http://schemas.microsoft.com/office/drawing/2014/main" id="{23B4F6E5-E070-B0A9-8F3D-DD433CF35A36}"/>
              </a:ext>
            </a:extLst>
          </p:cNvPr>
          <p:cNvSpPr txBox="1"/>
          <p:nvPr/>
        </p:nvSpPr>
        <p:spPr>
          <a:xfrm>
            <a:off x="9488261" y="3202484"/>
            <a:ext cx="510323" cy="10772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 anchor="ctr" anchorCtr="0">
            <a:spAutoFit/>
          </a:bodyPr>
          <a:lstStyle/>
          <a:p>
            <a:pPr algn="ctr"/>
            <a:r>
              <a:rPr lang="en-US" sz="700" dirty="0"/>
              <a:t>MIDBRAIN</a:t>
            </a:r>
          </a:p>
        </p:txBody>
      </p:sp>
      <p:sp>
        <p:nvSpPr>
          <p:cNvPr id="1308" name="Freeform 1493">
            <a:extLst>
              <a:ext uri="{FF2B5EF4-FFF2-40B4-BE49-F238E27FC236}">
                <a16:creationId xmlns:a16="http://schemas.microsoft.com/office/drawing/2014/main" id="{8F06E23F-338D-D85C-8A89-BC27DBF46C4E}"/>
              </a:ext>
            </a:extLst>
          </p:cNvPr>
          <p:cNvSpPr/>
          <p:nvPr/>
        </p:nvSpPr>
        <p:spPr>
          <a:xfrm>
            <a:off x="9356807" y="3844925"/>
            <a:ext cx="920668" cy="949325"/>
          </a:xfrm>
          <a:custGeom>
            <a:avLst/>
            <a:gdLst>
              <a:gd name="csX0" fmla="*/ 0 w 892175"/>
              <a:gd name="csY0" fmla="*/ 949325 h 949325"/>
              <a:gd name="csX1" fmla="*/ 717550 w 892175"/>
              <a:gd name="csY1" fmla="*/ 949325 h 949325"/>
              <a:gd name="csX2" fmla="*/ 717550 w 892175"/>
              <a:gd name="csY2" fmla="*/ 0 h 949325"/>
              <a:gd name="csX3" fmla="*/ 892175 w 892175"/>
              <a:gd name="csY3" fmla="*/ 0 h 949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92175" h="949325">
                <a:moveTo>
                  <a:pt x="0" y="949325"/>
                </a:moveTo>
                <a:lnTo>
                  <a:pt x="717550" y="949325"/>
                </a:lnTo>
                <a:lnTo>
                  <a:pt x="717550" y="0"/>
                </a:lnTo>
                <a:lnTo>
                  <a:pt x="892175" y="0"/>
                </a:lnTo>
              </a:path>
            </a:pathLst>
          </a:cu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9" name="TextBox 1308">
            <a:extLst>
              <a:ext uri="{FF2B5EF4-FFF2-40B4-BE49-F238E27FC236}">
                <a16:creationId xmlns:a16="http://schemas.microsoft.com/office/drawing/2014/main" id="{280DAC83-6B21-0684-B384-FF8E17C5E1E7}"/>
              </a:ext>
            </a:extLst>
          </p:cNvPr>
          <p:cNvSpPr txBox="1"/>
          <p:nvPr/>
        </p:nvSpPr>
        <p:spPr>
          <a:xfrm>
            <a:off x="9580435" y="4739184"/>
            <a:ext cx="325978" cy="10772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 anchor="ctr" anchorCtr="0">
            <a:spAutoFit/>
          </a:bodyPr>
          <a:lstStyle/>
          <a:p>
            <a:pPr algn="ctr"/>
            <a:r>
              <a:rPr lang="en-US" sz="700" dirty="0"/>
              <a:t>PONS</a:t>
            </a:r>
          </a:p>
        </p:txBody>
      </p:sp>
      <p:sp>
        <p:nvSpPr>
          <p:cNvPr id="1310" name="Freeform 1495">
            <a:extLst>
              <a:ext uri="{FF2B5EF4-FFF2-40B4-BE49-F238E27FC236}">
                <a16:creationId xmlns:a16="http://schemas.microsoft.com/office/drawing/2014/main" id="{4A0748F8-BD8B-C2DF-E794-2B7C48178EDA}"/>
              </a:ext>
            </a:extLst>
          </p:cNvPr>
          <p:cNvSpPr/>
          <p:nvPr/>
        </p:nvSpPr>
        <p:spPr>
          <a:xfrm>
            <a:off x="9309652" y="3800475"/>
            <a:ext cx="967823" cy="476250"/>
          </a:xfrm>
          <a:custGeom>
            <a:avLst/>
            <a:gdLst>
              <a:gd name="csX0" fmla="*/ 0 w 949325"/>
              <a:gd name="csY0" fmla="*/ 476250 h 476250"/>
              <a:gd name="csX1" fmla="*/ 647700 w 949325"/>
              <a:gd name="csY1" fmla="*/ 476250 h 476250"/>
              <a:gd name="csX2" fmla="*/ 647700 w 949325"/>
              <a:gd name="csY2" fmla="*/ 447675 h 476250"/>
              <a:gd name="csX3" fmla="*/ 647700 w 949325"/>
              <a:gd name="csY3" fmla="*/ 0 h 476250"/>
              <a:gd name="csX4" fmla="*/ 949325 w 949325"/>
              <a:gd name="csY4" fmla="*/ 0 h 476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49325" h="476250">
                <a:moveTo>
                  <a:pt x="0" y="476250"/>
                </a:moveTo>
                <a:lnTo>
                  <a:pt x="647700" y="476250"/>
                </a:lnTo>
                <a:lnTo>
                  <a:pt x="647700" y="447675"/>
                </a:lnTo>
                <a:lnTo>
                  <a:pt x="647700" y="0"/>
                </a:lnTo>
                <a:lnTo>
                  <a:pt x="949325" y="0"/>
                </a:lnTo>
              </a:path>
            </a:pathLst>
          </a:cu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1" name="TextBox 1310">
            <a:extLst>
              <a:ext uri="{FF2B5EF4-FFF2-40B4-BE49-F238E27FC236}">
                <a16:creationId xmlns:a16="http://schemas.microsoft.com/office/drawing/2014/main" id="{5348FCA2-3549-69EA-4574-604C2F69EBE3}"/>
              </a:ext>
            </a:extLst>
          </p:cNvPr>
          <p:cNvSpPr txBox="1"/>
          <p:nvPr/>
        </p:nvSpPr>
        <p:spPr>
          <a:xfrm>
            <a:off x="9580435" y="4224834"/>
            <a:ext cx="325978" cy="107722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 anchor="ctr" anchorCtr="0">
            <a:spAutoFit/>
          </a:bodyPr>
          <a:lstStyle/>
          <a:p>
            <a:pPr algn="ctr"/>
            <a:r>
              <a:rPr lang="en-US" sz="700" dirty="0"/>
              <a:t>PONS</a:t>
            </a:r>
          </a:p>
        </p:txBody>
      </p:sp>
      <p:cxnSp>
        <p:nvCxnSpPr>
          <p:cNvPr id="1312" name="Straight Arrow Connector 1311">
            <a:extLst>
              <a:ext uri="{FF2B5EF4-FFF2-40B4-BE49-F238E27FC236}">
                <a16:creationId xmlns:a16="http://schemas.microsoft.com/office/drawing/2014/main" id="{96EDEFC5-F1AD-2FAD-CB3F-2FF65950C7C2}"/>
              </a:ext>
            </a:extLst>
          </p:cNvPr>
          <p:cNvCxnSpPr>
            <a:cxnSpLocks/>
          </p:cNvCxnSpPr>
          <p:nvPr/>
        </p:nvCxnSpPr>
        <p:spPr>
          <a:xfrm>
            <a:off x="8368998" y="4921845"/>
            <a:ext cx="269588" cy="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3" name="TextBox 1312">
            <a:extLst>
              <a:ext uri="{FF2B5EF4-FFF2-40B4-BE49-F238E27FC236}">
                <a16:creationId xmlns:a16="http://schemas.microsoft.com/office/drawing/2014/main" id="{4854207F-C7D2-55BE-C191-7B72D0AF6EE0}"/>
              </a:ext>
            </a:extLst>
          </p:cNvPr>
          <p:cNvSpPr txBox="1"/>
          <p:nvPr/>
        </p:nvSpPr>
        <p:spPr>
          <a:xfrm>
            <a:off x="9200759" y="5675065"/>
            <a:ext cx="893343" cy="215444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800" dirty="0"/>
              <a:t>Cochlear nuclei</a:t>
            </a:r>
          </a:p>
        </p:txBody>
      </p:sp>
      <p:sp>
        <p:nvSpPr>
          <p:cNvPr id="1314" name="Freeform 1506">
            <a:extLst>
              <a:ext uri="{FF2B5EF4-FFF2-40B4-BE49-F238E27FC236}">
                <a16:creationId xmlns:a16="http://schemas.microsoft.com/office/drawing/2014/main" id="{7B11F7F5-E6F0-0E87-A56F-C387C44E8008}"/>
              </a:ext>
            </a:extLst>
          </p:cNvPr>
          <p:cNvSpPr/>
          <p:nvPr/>
        </p:nvSpPr>
        <p:spPr>
          <a:xfrm>
            <a:off x="8684302" y="5506387"/>
            <a:ext cx="544642" cy="279816"/>
          </a:xfrm>
          <a:custGeom>
            <a:avLst/>
            <a:gdLst>
              <a:gd name="csX0" fmla="*/ 0 w 544642"/>
              <a:gd name="csY0" fmla="*/ 0 h 239843"/>
              <a:gd name="csX1" fmla="*/ 0 w 544642"/>
              <a:gd name="csY1" fmla="*/ 239843 h 239843"/>
              <a:gd name="csX2" fmla="*/ 544642 w 544642"/>
              <a:gd name="csY2" fmla="*/ 239843 h 2398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44642" h="239843">
                <a:moveTo>
                  <a:pt x="0" y="0"/>
                </a:moveTo>
                <a:lnTo>
                  <a:pt x="0" y="239843"/>
                </a:lnTo>
                <a:lnTo>
                  <a:pt x="544642" y="239843"/>
                </a:lnTo>
              </a:path>
            </a:pathLst>
          </a:custGeom>
          <a:ln>
            <a:solidFill>
              <a:schemeClr val="tx1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315" name="Straight Connector 1314">
            <a:extLst>
              <a:ext uri="{FF2B5EF4-FFF2-40B4-BE49-F238E27FC236}">
                <a16:creationId xmlns:a16="http://schemas.microsoft.com/office/drawing/2014/main" id="{E88EA913-F860-E506-7F1F-A0FDA37E61F8}"/>
              </a:ext>
            </a:extLst>
          </p:cNvPr>
          <p:cNvCxnSpPr>
            <a:cxnSpLocks/>
          </p:cNvCxnSpPr>
          <p:nvPr/>
        </p:nvCxnSpPr>
        <p:spPr>
          <a:xfrm>
            <a:off x="10299700" y="3527425"/>
            <a:ext cx="180347" cy="339214"/>
          </a:xfrm>
          <a:prstGeom prst="line">
            <a:avLst/>
          </a:prstGeom>
          <a:ln w="9525">
            <a:solidFill>
              <a:srgbClr val="0000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6" name="Straight Connector 1315">
            <a:extLst>
              <a:ext uri="{FF2B5EF4-FFF2-40B4-BE49-F238E27FC236}">
                <a16:creationId xmlns:a16="http://schemas.microsoft.com/office/drawing/2014/main" id="{5BFD8B21-EB3B-BF27-C1A9-AEC096116098}"/>
              </a:ext>
            </a:extLst>
          </p:cNvPr>
          <p:cNvCxnSpPr>
            <a:cxnSpLocks/>
          </p:cNvCxnSpPr>
          <p:nvPr/>
        </p:nvCxnSpPr>
        <p:spPr>
          <a:xfrm rot="600000">
            <a:off x="10274810" y="3729600"/>
            <a:ext cx="93486" cy="8804"/>
          </a:xfrm>
          <a:prstGeom prst="line">
            <a:avLst/>
          </a:prstGeom>
          <a:ln w="9525">
            <a:solidFill>
              <a:srgbClr val="0000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7" name="Straight Connector 1316">
            <a:extLst>
              <a:ext uri="{FF2B5EF4-FFF2-40B4-BE49-F238E27FC236}">
                <a16:creationId xmlns:a16="http://schemas.microsoft.com/office/drawing/2014/main" id="{765B5F04-65A2-5530-F556-6CBC8B13F95C}"/>
              </a:ext>
            </a:extLst>
          </p:cNvPr>
          <p:cNvCxnSpPr>
            <a:cxnSpLocks/>
          </p:cNvCxnSpPr>
          <p:nvPr/>
        </p:nvCxnSpPr>
        <p:spPr>
          <a:xfrm rot="600000">
            <a:off x="10270890" y="3765600"/>
            <a:ext cx="101796" cy="8804"/>
          </a:xfrm>
          <a:prstGeom prst="line">
            <a:avLst/>
          </a:prstGeom>
          <a:ln w="9525">
            <a:solidFill>
              <a:srgbClr val="0000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8" name="Straight Connector 1317">
            <a:extLst>
              <a:ext uri="{FF2B5EF4-FFF2-40B4-BE49-F238E27FC236}">
                <a16:creationId xmlns:a16="http://schemas.microsoft.com/office/drawing/2014/main" id="{77C8AB0D-56A6-BADB-E6BC-9B125D2C682C}"/>
              </a:ext>
            </a:extLst>
          </p:cNvPr>
          <p:cNvCxnSpPr>
            <a:cxnSpLocks/>
          </p:cNvCxnSpPr>
          <p:nvPr/>
        </p:nvCxnSpPr>
        <p:spPr>
          <a:xfrm rot="600000">
            <a:off x="10268446" y="3798000"/>
            <a:ext cx="108000" cy="10062"/>
          </a:xfrm>
          <a:prstGeom prst="line">
            <a:avLst/>
          </a:prstGeom>
          <a:ln w="9525">
            <a:solidFill>
              <a:srgbClr val="0000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9" name="Straight Connector 1318">
            <a:extLst>
              <a:ext uri="{FF2B5EF4-FFF2-40B4-BE49-F238E27FC236}">
                <a16:creationId xmlns:a16="http://schemas.microsoft.com/office/drawing/2014/main" id="{F013D8A3-74A3-1AC8-A769-F5A43470304A}"/>
              </a:ext>
            </a:extLst>
          </p:cNvPr>
          <p:cNvCxnSpPr>
            <a:cxnSpLocks/>
          </p:cNvCxnSpPr>
          <p:nvPr/>
        </p:nvCxnSpPr>
        <p:spPr>
          <a:xfrm rot="600000">
            <a:off x="10270027" y="3841420"/>
            <a:ext cx="108000" cy="10062"/>
          </a:xfrm>
          <a:prstGeom prst="line">
            <a:avLst/>
          </a:prstGeom>
          <a:ln w="9525">
            <a:solidFill>
              <a:srgbClr val="0000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2" name="Straight Connector 1321">
            <a:extLst>
              <a:ext uri="{FF2B5EF4-FFF2-40B4-BE49-F238E27FC236}">
                <a16:creationId xmlns:a16="http://schemas.microsoft.com/office/drawing/2014/main" id="{31F0E4E0-F6C9-2552-C7E5-5B90456EE244}"/>
              </a:ext>
            </a:extLst>
          </p:cNvPr>
          <p:cNvCxnSpPr>
            <a:cxnSpLocks/>
          </p:cNvCxnSpPr>
          <p:nvPr/>
        </p:nvCxnSpPr>
        <p:spPr>
          <a:xfrm rot="600000">
            <a:off x="10274650" y="3890426"/>
            <a:ext cx="101796" cy="8804"/>
          </a:xfrm>
          <a:prstGeom prst="line">
            <a:avLst/>
          </a:prstGeom>
          <a:ln w="9525">
            <a:solidFill>
              <a:srgbClr val="0000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796256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7385</TotalTime>
  <Words>364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Sensory systems of the brain: the auditory pathway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21</cp:revision>
  <cp:lastPrinted>2026-01-08T14:53:19Z</cp:lastPrinted>
  <dcterms:created xsi:type="dcterms:W3CDTF">2024-10-29T08:31:33Z</dcterms:created>
  <dcterms:modified xsi:type="dcterms:W3CDTF">2026-03-27T03:18:19Z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