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55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7417F-8829-5506-C501-E13E537FD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D244C9-8A78-4B3B-E821-F545EAA387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89E7F-D894-9EF2-8E40-D5603240E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>
                <a:latin typeface="Calibri"/>
                <a:ea typeface="Calibri"/>
                <a:cs typeface="Calibri"/>
              </a:rPr>
              <a:t>The retina is a thick (few hundred micrometres) sheet of neurons.</a:t>
            </a:r>
            <a:r>
              <a:rPr lang="en-GB" sz="1000" baseline="30000">
                <a:latin typeface="Calibri"/>
                <a:ea typeface="Calibri"/>
                <a:cs typeface="Calibri"/>
              </a:rPr>
              <a:t>2</a:t>
            </a:r>
            <a:r>
              <a:rPr lang="en-GB" sz="1000">
                <a:latin typeface="Calibri"/>
                <a:ea typeface="Calibri"/>
                <a:cs typeface="Calibri"/>
              </a:rPr>
              <a:t> It contains five major cell types, arranged in three cellular layers (</a:t>
            </a:r>
            <a:r>
              <a:rPr lang="en-GB" sz="1000" err="1">
                <a:latin typeface="Calibri"/>
                <a:ea typeface="Calibri"/>
                <a:cs typeface="Calibri"/>
              </a:rPr>
              <a:t>i</a:t>
            </a:r>
            <a:r>
              <a:rPr lang="en-GB" sz="1000">
                <a:latin typeface="Calibri"/>
                <a:ea typeface="Calibri"/>
                <a:cs typeface="Calibri"/>
              </a:rPr>
              <a:t>. photoreceptors [rods or cones]; ii. horizontal, bipolar and amacrine cells; iii. ganglion cells), separated by the outer and inner (synaptic) plexiform layers.</a:t>
            </a:r>
            <a:r>
              <a:rPr lang="en-GB" sz="1000" baseline="30000">
                <a:latin typeface="Calibri"/>
                <a:ea typeface="Calibri"/>
                <a:cs typeface="Calibri"/>
              </a:rPr>
              <a:t>2</a:t>
            </a:r>
            <a:r>
              <a:rPr lang="en-GB" sz="1000">
                <a:latin typeface="Calibri"/>
                <a:ea typeface="Calibri"/>
                <a:cs typeface="Calibri"/>
              </a:rPr>
              <a:t> The photoreceptor cells absorb light, convert it into a neural signal through a process called phototransduction, and pass the signal </a:t>
            </a:r>
            <a:r>
              <a:rPr lang="en-GB" sz="1000" err="1">
                <a:latin typeface="Calibri"/>
                <a:ea typeface="Calibri"/>
                <a:cs typeface="Calibri"/>
              </a:rPr>
              <a:t>synaptically</a:t>
            </a:r>
            <a:r>
              <a:rPr lang="en-GB" sz="1000">
                <a:latin typeface="Calibri"/>
                <a:ea typeface="Calibri"/>
                <a:cs typeface="Calibri"/>
              </a:rPr>
              <a:t> to bipolar cells, which in turn pass it to retinal ganglion cells in the innermost layer of the retina. The axons of the retinal ganglion cells form the optic nerve.</a:t>
            </a:r>
            <a:r>
              <a:rPr lang="en-GB" sz="1000" baseline="30000">
                <a:latin typeface="Calibri"/>
                <a:ea typeface="Calibri"/>
                <a:cs typeface="Calibri"/>
              </a:rPr>
              <a:t>2</a:t>
            </a:r>
            <a:r>
              <a:rPr lang="en-GB" sz="1000">
                <a:latin typeface="Calibri"/>
                <a:ea typeface="Calibri"/>
                <a:cs typeface="Calibri"/>
              </a:rPr>
              <a:t> The horizontal and amacrine cells provide the lateral connections in the outer and inner synaptic layers.</a:t>
            </a:r>
            <a:r>
              <a:rPr lang="en-GB" sz="1000" baseline="30000">
                <a:latin typeface="Calibri"/>
                <a:ea typeface="Calibri"/>
                <a:cs typeface="Calibri"/>
              </a:rPr>
              <a:t>2</a:t>
            </a:r>
          </a:p>
          <a:p>
            <a:r>
              <a:rPr lang="en-GB" sz="1000">
                <a:latin typeface="Calibri"/>
                <a:ea typeface="Calibri"/>
                <a:cs typeface="Calibri"/>
              </a:rPr>
              <a:t>The neural circuit in the retina performs low-level visual processing by extracting certain spatial and temporal features and conveying these to the higher visual centres.</a:t>
            </a:r>
            <a:r>
              <a:rPr lang="en-GB" sz="1000" baseline="30000">
                <a:latin typeface="Calibri"/>
                <a:ea typeface="Calibri"/>
                <a:cs typeface="Calibri"/>
              </a:rPr>
              <a:t>2</a:t>
            </a:r>
            <a:r>
              <a:rPr lang="en-GB" sz="1000">
                <a:latin typeface="Calibri"/>
                <a:ea typeface="Calibri"/>
                <a:cs typeface="Calibri"/>
              </a:rPr>
              <a:t> </a:t>
            </a:r>
          </a:p>
          <a:p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7965" indent="-227965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Augustine GJ, Groh JM, Huettel SA, et al. Neuroscience, 7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Oxford University Press Academic US; 2023.</a:t>
            </a:r>
          </a:p>
          <a:p>
            <a:pPr marL="227965" indent="-227965">
              <a:buFontTx/>
              <a:buAutoNum type="arabicPeriod"/>
              <a:defRPr/>
            </a:pPr>
            <a:r>
              <a:rPr lang="en-GB" sz="1000">
                <a:latin typeface="Calibri"/>
                <a:ea typeface="Calibri"/>
                <a:cs typeface="Calibri"/>
              </a:rPr>
              <a:t>Kandel ER, Koester JD, Mack SH, Siegelbaum SA. Principles of Neural Science, 6</a:t>
            </a:r>
            <a:r>
              <a:rPr lang="en-GB" sz="1000" baseline="30000">
                <a:latin typeface="Calibri"/>
                <a:ea typeface="Calibri"/>
                <a:cs typeface="Calibri"/>
              </a:rPr>
              <a:t>th</a:t>
            </a:r>
            <a:r>
              <a:rPr lang="en-GB" sz="1000">
                <a:latin typeface="Calibri"/>
                <a:ea typeface="Calibri"/>
                <a:cs typeface="Calibri"/>
              </a:rPr>
              <a:t> edition. McGraw-Hill Professional; 2021.</a:t>
            </a:r>
            <a:r>
              <a:rPr lang="da-DK" sz="1000">
                <a:solidFill>
                  <a:srgbClr val="3F1A01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1C8419-7ECF-6285-FDB0-FBC17DC578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83">
              <a:defRPr/>
            </a:pPr>
            <a:fld id="{037C2873-EBE5-CF42-9E30-7832FC02D1D9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914283">
                <a:defRPr/>
              </a:pPr>
              <a:t>1</a:t>
            </a:fld>
            <a:endParaRPr lang="da-DK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1066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DE96B-B9C2-5C3B-EDA3-4DAD43E9F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AF2B28-703E-40D7-C10D-817AF01CC4E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3CB58E-2F41-3273-D9CE-22EA6A7CE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Sensory systems of the brain: the visual system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D9DBFEC-AAF3-9618-361E-B0AD4A2AE8E0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180632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179705" lvl="0" indent="-179705">
              <a:spcBef>
                <a:spcPts val="0"/>
              </a:spcBef>
              <a:spcAft>
                <a:spcPts val="600"/>
              </a:spcAft>
              <a:defRPr/>
            </a:pPr>
            <a:r>
              <a:rPr lang="en-GB"/>
              <a:t>The visual system is a complex network of structures and processes allowing for the perception, interpretation, and response to visual information from the environment</a:t>
            </a:r>
            <a:endParaRPr lang="en-GB"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79705" indent="-179705">
              <a:spcBef>
                <a:spcPts val="0"/>
              </a:spcBef>
              <a:spcAft>
                <a:spcPts val="200"/>
              </a:spcAft>
              <a:defRPr/>
            </a:pPr>
            <a:r>
              <a:rPr lang="en-GB"/>
              <a:t>A key component of the visual system is the eye:</a:t>
            </a:r>
            <a:endParaRPr lang="en-GB">
              <a:cs typeface="Arial"/>
            </a:endParaRPr>
          </a:p>
          <a:p>
            <a:pPr marL="359410" lvl="1" indent="-179705">
              <a:spcBef>
                <a:spcPts val="0"/>
              </a:spcBef>
              <a:spcAft>
                <a:spcPts val="200"/>
              </a:spcAft>
            </a:pPr>
            <a:r>
              <a:rPr lang="en-GB"/>
              <a:t>Light enters the eye via the pupil and is focussed by </a:t>
            </a:r>
            <a:br>
              <a:rPr lang="en-GB"/>
            </a:br>
            <a:r>
              <a:rPr lang="en-GB"/>
              <a:t>the cornea and lens onto the innermost part of the eye, </a:t>
            </a:r>
            <a:br>
              <a:rPr lang="en-GB"/>
            </a:br>
            <a:r>
              <a:rPr lang="en-GB"/>
              <a:t>the </a:t>
            </a:r>
            <a:r>
              <a:rPr lang="en-GB" b="1"/>
              <a:t>retina</a:t>
            </a:r>
            <a:endParaRPr lang="en-GB">
              <a:cs typeface="Arial"/>
            </a:endParaRPr>
          </a:p>
          <a:p>
            <a:pPr marL="359410" lvl="1" indent="-179705">
              <a:spcBef>
                <a:spcPts val="0"/>
              </a:spcBef>
              <a:spcAft>
                <a:spcPts val="200"/>
              </a:spcAft>
            </a:pPr>
            <a:r>
              <a:rPr lang="en-GB"/>
              <a:t>The retina is a part of the CNS and contains specialized neurons called </a:t>
            </a:r>
            <a:r>
              <a:rPr lang="en-GB" b="1"/>
              <a:t>photoreceptors</a:t>
            </a:r>
            <a:r>
              <a:rPr lang="en-GB"/>
              <a:t> (rods and cones), which </a:t>
            </a:r>
            <a:br>
              <a:rPr lang="en-GB"/>
            </a:br>
            <a:r>
              <a:rPr lang="en-GB"/>
              <a:t>can transduce light signals into neural signals </a:t>
            </a:r>
            <a:endParaRPr lang="en-GB">
              <a:cs typeface="Arial"/>
            </a:endParaRPr>
          </a:p>
          <a:p>
            <a:pPr marL="359410" lvl="1" indent="-179705">
              <a:spcBef>
                <a:spcPts val="0"/>
              </a:spcBef>
              <a:spcAft>
                <a:spcPts val="200"/>
              </a:spcAft>
            </a:pPr>
            <a:r>
              <a:rPr lang="en-GB"/>
              <a:t>At a small depression near the centre of the retina lies </a:t>
            </a:r>
            <a:br>
              <a:rPr lang="en-GB"/>
            </a:br>
            <a:r>
              <a:rPr lang="en-GB"/>
              <a:t>the </a:t>
            </a:r>
            <a:r>
              <a:rPr lang="en-GB" b="1"/>
              <a:t>fovea,</a:t>
            </a:r>
            <a:r>
              <a:rPr lang="en-GB"/>
              <a:t> a region with a very high density of photoreceptors, providing the highest visual acuity in the retina</a:t>
            </a:r>
            <a:endParaRPr lang="en-GB">
              <a:cs typeface="Arial"/>
            </a:endParaRPr>
          </a:p>
          <a:p>
            <a:pPr marL="359410" lvl="1" indent="-179705">
              <a:spcBef>
                <a:spcPts val="0"/>
              </a:spcBef>
              <a:spcAft>
                <a:spcPts val="200"/>
              </a:spcAft>
            </a:pPr>
            <a:r>
              <a:rPr lang="en-GB"/>
              <a:t>The output cells of the retina are the </a:t>
            </a:r>
            <a:r>
              <a:rPr lang="en-GB" b="1"/>
              <a:t>retinal ganglion </a:t>
            </a:r>
            <a:br>
              <a:rPr lang="en-GB" b="1"/>
            </a:br>
            <a:r>
              <a:rPr lang="en-GB" b="1"/>
              <a:t>cells</a:t>
            </a:r>
            <a:r>
              <a:rPr lang="en-GB"/>
              <a:t>. These convey feature-specific information (e.g., </a:t>
            </a:r>
            <a:br>
              <a:rPr lang="en-GB"/>
            </a:br>
            <a:r>
              <a:rPr lang="en-GB"/>
              <a:t>colour, movement, luminance) through their axons, which converge at the optic disc and form the optic nerve, </a:t>
            </a:r>
            <a:br>
              <a:rPr lang="en-GB"/>
            </a:br>
            <a:r>
              <a:rPr lang="en-GB"/>
              <a:t>carrying information to the brain </a:t>
            </a:r>
            <a:endParaRPr lang="en-GB">
              <a:cs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36FF5-1D9C-2C70-208D-4D70C50BDF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CNS=central nervous system </a:t>
            </a:r>
          </a:p>
          <a:p>
            <a:endParaRPr lang="en-GB"/>
          </a:p>
          <a:p>
            <a:r>
              <a:rPr lang="en-GB"/>
              <a:t>Augustine et al. Neuroscience, 7</a:t>
            </a:r>
            <a:r>
              <a:rPr lang="en-GB" baseline="30000"/>
              <a:t>th</a:t>
            </a:r>
            <a:r>
              <a:rPr lang="en-GB"/>
              <a:t> edition. 2023</a:t>
            </a:r>
          </a:p>
        </p:txBody>
      </p:sp>
      <p:grpSp>
        <p:nvGrpSpPr>
          <p:cNvPr id="5229" name="Group 5228">
            <a:extLst>
              <a:ext uri="{FF2B5EF4-FFF2-40B4-BE49-F238E27FC236}">
                <a16:creationId xmlns:a16="http://schemas.microsoft.com/office/drawing/2014/main" id="{E06764C3-7AB4-F2A1-0920-150D7D8A2062}"/>
              </a:ext>
            </a:extLst>
          </p:cNvPr>
          <p:cNvGrpSpPr/>
          <p:nvPr/>
        </p:nvGrpSpPr>
        <p:grpSpPr>
          <a:xfrm>
            <a:off x="5857193" y="1883985"/>
            <a:ext cx="3656920" cy="3473183"/>
            <a:chOff x="5617701" y="2153294"/>
            <a:chExt cx="3656920" cy="3473183"/>
          </a:xfrm>
        </p:grpSpPr>
        <p:grpSp>
          <p:nvGrpSpPr>
            <p:cNvPr id="5226" name="Group 5225">
              <a:extLst>
                <a:ext uri="{FF2B5EF4-FFF2-40B4-BE49-F238E27FC236}">
                  <a16:creationId xmlns:a16="http://schemas.microsoft.com/office/drawing/2014/main" id="{D7158B3F-54C1-8DE1-562E-CC915D7539FD}"/>
                </a:ext>
              </a:extLst>
            </p:cNvPr>
            <p:cNvGrpSpPr/>
            <p:nvPr/>
          </p:nvGrpSpPr>
          <p:grpSpPr>
            <a:xfrm>
              <a:off x="5617701" y="2153294"/>
              <a:ext cx="3656920" cy="3473183"/>
              <a:chOff x="5617701" y="2153294"/>
              <a:chExt cx="3656920" cy="3473183"/>
            </a:xfrm>
          </p:grpSpPr>
          <p:grpSp>
            <p:nvGrpSpPr>
              <p:cNvPr id="5219" name="Group 5218">
                <a:extLst>
                  <a:ext uri="{FF2B5EF4-FFF2-40B4-BE49-F238E27FC236}">
                    <a16:creationId xmlns:a16="http://schemas.microsoft.com/office/drawing/2014/main" id="{6E94A8FF-63D0-E092-DFE7-30B242E5E5CB}"/>
                  </a:ext>
                </a:extLst>
              </p:cNvPr>
              <p:cNvGrpSpPr/>
              <p:nvPr/>
            </p:nvGrpSpPr>
            <p:grpSpPr>
              <a:xfrm>
                <a:off x="5617701" y="2261935"/>
                <a:ext cx="3656920" cy="3364542"/>
                <a:chOff x="5653669" y="2300746"/>
                <a:chExt cx="3656920" cy="3364542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DF2E3F0D-7C39-8BFD-5DAC-E9019038AF64}"/>
                    </a:ext>
                  </a:extLst>
                </p:cNvPr>
                <p:cNvGrpSpPr/>
                <p:nvPr/>
              </p:nvGrpSpPr>
              <p:grpSpPr>
                <a:xfrm>
                  <a:off x="5653669" y="2300746"/>
                  <a:ext cx="2864024" cy="3364542"/>
                  <a:chOff x="4024348" y="1947222"/>
                  <a:chExt cx="3538276" cy="4156627"/>
                </a:xfrm>
              </p:grpSpPr>
              <p:sp>
                <p:nvSpPr>
                  <p:cNvPr id="19" name="Freeform 18">
                    <a:extLst>
                      <a:ext uri="{FF2B5EF4-FFF2-40B4-BE49-F238E27FC236}">
                        <a16:creationId xmlns:a16="http://schemas.microsoft.com/office/drawing/2014/main" id="{8A5B5FBA-D21D-34CD-D770-32A4B834306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593402" y="2792542"/>
                    <a:ext cx="3230942" cy="2707502"/>
                  </a:xfrm>
                  <a:custGeom>
                    <a:avLst/>
                    <a:gdLst>
                      <a:gd name="csX0" fmla="*/ 3091958 w 3230942"/>
                      <a:gd name="csY0" fmla="*/ 1682465 h 2707502"/>
                      <a:gd name="csX1" fmla="*/ 2875576 w 3230942"/>
                      <a:gd name="csY1" fmla="*/ 1603718 h 2707502"/>
                      <a:gd name="csX2" fmla="*/ 2765833 w 3230942"/>
                      <a:gd name="csY2" fmla="*/ 1579374 h 2707502"/>
                      <a:gd name="csX3" fmla="*/ 2713025 w 3230942"/>
                      <a:gd name="csY3" fmla="*/ 1581454 h 2707502"/>
                      <a:gd name="csX4" fmla="*/ 2704741 w 3230942"/>
                      <a:gd name="csY4" fmla="*/ 1532766 h 2707502"/>
                      <a:gd name="csX5" fmla="*/ 2716788 w 3230942"/>
                      <a:gd name="csY5" fmla="*/ 1474234 h 2707502"/>
                      <a:gd name="csX6" fmla="*/ 2720253 w 3230942"/>
                      <a:gd name="csY6" fmla="*/ 1379797 h 2707502"/>
                      <a:gd name="csX7" fmla="*/ 1422061 w 3230942"/>
                      <a:gd name="csY7" fmla="*/ 97047 h 2707502"/>
                      <a:gd name="csX8" fmla="*/ 1001179 w 3230942"/>
                      <a:gd name="csY8" fmla="*/ 165951 h 2707502"/>
                      <a:gd name="csX9" fmla="*/ 1101482 w 3230942"/>
                      <a:gd name="csY9" fmla="*/ 127403 h 2707502"/>
                      <a:gd name="csX10" fmla="*/ 1222710 w 3230942"/>
                      <a:gd name="csY10" fmla="*/ 91498 h 2707502"/>
                      <a:gd name="csX11" fmla="*/ 1077751 w 3230942"/>
                      <a:gd name="csY11" fmla="*/ 0 h 2707502"/>
                      <a:gd name="csX12" fmla="*/ 818099 w 3230942"/>
                      <a:gd name="csY12" fmla="*/ 161789 h 2707502"/>
                      <a:gd name="csX13" fmla="*/ 638287 w 3230942"/>
                      <a:gd name="csY13" fmla="*/ 348318 h 2707502"/>
                      <a:gd name="csX14" fmla="*/ 617296 w 3230942"/>
                      <a:gd name="csY14" fmla="*/ 373158 h 2707502"/>
                      <a:gd name="csX15" fmla="*/ 262226 w 3230942"/>
                      <a:gd name="csY15" fmla="*/ 802932 h 2707502"/>
                      <a:gd name="csX16" fmla="*/ 0 w 3230942"/>
                      <a:gd name="csY16" fmla="*/ 1398955 h 2707502"/>
                      <a:gd name="csX17" fmla="*/ 325860 w 3230942"/>
                      <a:gd name="csY17" fmla="*/ 2067284 h 2707502"/>
                      <a:gd name="csX18" fmla="*/ 478047 w 3230942"/>
                      <a:gd name="csY18" fmla="*/ 2260353 h 2707502"/>
                      <a:gd name="csX19" fmla="*/ 593070 w 3230942"/>
                      <a:gd name="csY19" fmla="*/ 2407773 h 2707502"/>
                      <a:gd name="csX20" fmla="*/ 775853 w 3230942"/>
                      <a:gd name="csY20" fmla="*/ 2610488 h 2707502"/>
                      <a:gd name="csX21" fmla="*/ 905563 w 3230942"/>
                      <a:gd name="csY21" fmla="*/ 2707502 h 2707502"/>
                      <a:gd name="csX22" fmla="*/ 1045406 w 3230942"/>
                      <a:gd name="csY22" fmla="*/ 2630274 h 2707502"/>
                      <a:gd name="csX23" fmla="*/ 953288 w 3230942"/>
                      <a:gd name="csY23" fmla="*/ 2587333 h 2707502"/>
                      <a:gd name="csX24" fmla="*/ 856385 w 3230942"/>
                      <a:gd name="csY24" fmla="*/ 2534681 h 2707502"/>
                      <a:gd name="csX25" fmla="*/ 1422061 w 3230942"/>
                      <a:gd name="csY25" fmla="*/ 2662546 h 2707502"/>
                      <a:gd name="csX26" fmla="*/ 2522255 w 3230942"/>
                      <a:gd name="csY26" fmla="*/ 2061040 h 2707502"/>
                      <a:gd name="csX27" fmla="*/ 2533345 w 3230942"/>
                      <a:gd name="csY27" fmla="*/ 2035738 h 2707502"/>
                      <a:gd name="csX28" fmla="*/ 2543478 w 3230942"/>
                      <a:gd name="csY28" fmla="*/ 2023418 h 2707502"/>
                      <a:gd name="csX29" fmla="*/ 2572456 w 3230942"/>
                      <a:gd name="csY29" fmla="*/ 2052783 h 2707502"/>
                      <a:gd name="csX30" fmla="*/ 2673485 w 3230942"/>
                      <a:gd name="csY30" fmla="*/ 2124527 h 2707502"/>
                      <a:gd name="csX31" fmla="*/ 2841514 w 3230942"/>
                      <a:gd name="csY31" fmla="*/ 2181441 h 2707502"/>
                      <a:gd name="csX32" fmla="*/ 2971522 w 3230942"/>
                      <a:gd name="csY32" fmla="*/ 2230361 h 2707502"/>
                      <a:gd name="csX33" fmla="*/ 3029017 w 3230942"/>
                      <a:gd name="csY33" fmla="*/ 2255299 h 2707502"/>
                      <a:gd name="csX34" fmla="*/ 3032845 w 3230942"/>
                      <a:gd name="csY34" fmla="*/ 2243045 h 2707502"/>
                      <a:gd name="csX35" fmla="*/ 3116976 w 3230942"/>
                      <a:gd name="csY35" fmla="*/ 1980080 h 2707502"/>
                      <a:gd name="csX36" fmla="*/ 3225398 w 3230942"/>
                      <a:gd name="csY36" fmla="*/ 1749222 h 2707502"/>
                      <a:gd name="csX37" fmla="*/ 3230942 w 3230942"/>
                      <a:gd name="csY37" fmla="*/ 1737991 h 2707502"/>
                      <a:gd name="csX38" fmla="*/ 3091958 w 3230942"/>
                      <a:gd name="csY38" fmla="*/ 1682531 h 270750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</a:cxnLst>
                    <a:rect l="l" t="t" r="r" b="b"/>
                    <a:pathLst>
                      <a:path w="3230942" h="2707502">
                        <a:moveTo>
                          <a:pt x="3091958" y="1682465"/>
                        </a:moveTo>
                        <a:cubicBezTo>
                          <a:pt x="3063474" y="1672622"/>
                          <a:pt x="2906106" y="1615114"/>
                          <a:pt x="2875576" y="1603718"/>
                        </a:cubicBezTo>
                        <a:cubicBezTo>
                          <a:pt x="2845046" y="1592322"/>
                          <a:pt x="2784976" y="1578845"/>
                          <a:pt x="2765833" y="1579374"/>
                        </a:cubicBezTo>
                        <a:cubicBezTo>
                          <a:pt x="2746691" y="1579902"/>
                          <a:pt x="2724940" y="1585583"/>
                          <a:pt x="2713025" y="1581454"/>
                        </a:cubicBezTo>
                        <a:cubicBezTo>
                          <a:pt x="2701110" y="1577326"/>
                          <a:pt x="2701110" y="1549843"/>
                          <a:pt x="2704741" y="1532766"/>
                        </a:cubicBezTo>
                        <a:cubicBezTo>
                          <a:pt x="2708372" y="1515656"/>
                          <a:pt x="2716788" y="1474234"/>
                          <a:pt x="2716788" y="1474234"/>
                        </a:cubicBezTo>
                        <a:cubicBezTo>
                          <a:pt x="2719098" y="1443052"/>
                          <a:pt x="2720253" y="1411573"/>
                          <a:pt x="2720253" y="1379797"/>
                        </a:cubicBezTo>
                        <a:cubicBezTo>
                          <a:pt x="2720253" y="671335"/>
                          <a:pt x="2139032" y="97047"/>
                          <a:pt x="1422061" y="97047"/>
                        </a:cubicBezTo>
                        <a:cubicBezTo>
                          <a:pt x="1274759" y="97047"/>
                          <a:pt x="1133167" y="121292"/>
                          <a:pt x="1001179" y="165951"/>
                        </a:cubicBezTo>
                        <a:cubicBezTo>
                          <a:pt x="1001179" y="165951"/>
                          <a:pt x="1075738" y="136487"/>
                          <a:pt x="1101482" y="127403"/>
                        </a:cubicBezTo>
                        <a:cubicBezTo>
                          <a:pt x="1127226" y="118319"/>
                          <a:pt x="1222710" y="91498"/>
                          <a:pt x="1222710" y="91498"/>
                        </a:cubicBezTo>
                        <a:lnTo>
                          <a:pt x="1077751" y="0"/>
                        </a:lnTo>
                        <a:cubicBezTo>
                          <a:pt x="951968" y="46013"/>
                          <a:pt x="888334" y="107188"/>
                          <a:pt x="818099" y="161789"/>
                        </a:cubicBezTo>
                        <a:cubicBezTo>
                          <a:pt x="747897" y="216390"/>
                          <a:pt x="649905" y="333685"/>
                          <a:pt x="638287" y="348318"/>
                        </a:cubicBezTo>
                        <a:cubicBezTo>
                          <a:pt x="626669" y="362984"/>
                          <a:pt x="617296" y="373158"/>
                          <a:pt x="617296" y="373158"/>
                        </a:cubicBezTo>
                        <a:cubicBezTo>
                          <a:pt x="469532" y="488637"/>
                          <a:pt x="347809" y="635231"/>
                          <a:pt x="262226" y="802932"/>
                        </a:cubicBezTo>
                        <a:cubicBezTo>
                          <a:pt x="146279" y="919072"/>
                          <a:pt x="0" y="1114718"/>
                          <a:pt x="0" y="1398955"/>
                        </a:cubicBezTo>
                        <a:cubicBezTo>
                          <a:pt x="0" y="1665751"/>
                          <a:pt x="104362" y="1889177"/>
                          <a:pt x="325860" y="2067284"/>
                        </a:cubicBezTo>
                        <a:cubicBezTo>
                          <a:pt x="370351" y="2136419"/>
                          <a:pt x="421377" y="2201062"/>
                          <a:pt x="478047" y="2260353"/>
                        </a:cubicBezTo>
                        <a:cubicBezTo>
                          <a:pt x="478047" y="2260353"/>
                          <a:pt x="557061" y="2358920"/>
                          <a:pt x="593070" y="2407773"/>
                        </a:cubicBezTo>
                        <a:cubicBezTo>
                          <a:pt x="621520" y="2446387"/>
                          <a:pt x="722780" y="2565598"/>
                          <a:pt x="775853" y="2610488"/>
                        </a:cubicBezTo>
                        <a:cubicBezTo>
                          <a:pt x="828892" y="2655379"/>
                          <a:pt x="905563" y="2707502"/>
                          <a:pt x="905563" y="2707502"/>
                        </a:cubicBezTo>
                        <a:lnTo>
                          <a:pt x="1045406" y="2630274"/>
                        </a:lnTo>
                        <a:cubicBezTo>
                          <a:pt x="1045406" y="2630274"/>
                          <a:pt x="1000090" y="2610951"/>
                          <a:pt x="953288" y="2587333"/>
                        </a:cubicBezTo>
                        <a:cubicBezTo>
                          <a:pt x="906520" y="2563683"/>
                          <a:pt x="856385" y="2534681"/>
                          <a:pt x="856385" y="2534681"/>
                        </a:cubicBezTo>
                        <a:cubicBezTo>
                          <a:pt x="1027352" y="2616599"/>
                          <a:pt x="1219277" y="2662546"/>
                          <a:pt x="1422061" y="2662546"/>
                        </a:cubicBezTo>
                        <a:cubicBezTo>
                          <a:pt x="1885718" y="2662546"/>
                          <a:pt x="2292638" y="2422373"/>
                          <a:pt x="2522255" y="2061040"/>
                        </a:cubicBezTo>
                        <a:cubicBezTo>
                          <a:pt x="2522255" y="2061040"/>
                          <a:pt x="2530474" y="2043336"/>
                          <a:pt x="2533345" y="2035738"/>
                        </a:cubicBezTo>
                        <a:cubicBezTo>
                          <a:pt x="2536250" y="2028141"/>
                          <a:pt x="2538065" y="2023054"/>
                          <a:pt x="2543478" y="2023418"/>
                        </a:cubicBezTo>
                        <a:cubicBezTo>
                          <a:pt x="2548924" y="2023781"/>
                          <a:pt x="2564106" y="2039735"/>
                          <a:pt x="2572456" y="2052783"/>
                        </a:cubicBezTo>
                        <a:cubicBezTo>
                          <a:pt x="2580773" y="2065830"/>
                          <a:pt x="2628961" y="2106789"/>
                          <a:pt x="2673485" y="2124527"/>
                        </a:cubicBezTo>
                        <a:cubicBezTo>
                          <a:pt x="2718042" y="2142298"/>
                          <a:pt x="2821216" y="2173447"/>
                          <a:pt x="2841514" y="2181441"/>
                        </a:cubicBezTo>
                        <a:cubicBezTo>
                          <a:pt x="2861780" y="2189402"/>
                          <a:pt x="2954491" y="2222763"/>
                          <a:pt x="2971522" y="2230361"/>
                        </a:cubicBezTo>
                        <a:cubicBezTo>
                          <a:pt x="2988553" y="2237958"/>
                          <a:pt x="3029017" y="2255299"/>
                          <a:pt x="3029017" y="2255299"/>
                        </a:cubicBezTo>
                        <a:lnTo>
                          <a:pt x="3032845" y="2243045"/>
                        </a:lnTo>
                        <a:cubicBezTo>
                          <a:pt x="3032845" y="2243045"/>
                          <a:pt x="3084730" y="2065269"/>
                          <a:pt x="3116976" y="1980080"/>
                        </a:cubicBezTo>
                        <a:cubicBezTo>
                          <a:pt x="3148298" y="1897336"/>
                          <a:pt x="3225398" y="1749222"/>
                          <a:pt x="3225398" y="1749222"/>
                        </a:cubicBezTo>
                        <a:lnTo>
                          <a:pt x="3230942" y="1737991"/>
                        </a:lnTo>
                        <a:cubicBezTo>
                          <a:pt x="3231108" y="1737529"/>
                          <a:pt x="3120408" y="1692375"/>
                          <a:pt x="3091958" y="1682531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40000"/>
                      <a:lumOff val="60000"/>
                    </a:schemeClr>
                  </a:solidFill>
                  <a:ln w="6350" cap="flat">
                    <a:solidFill>
                      <a:schemeClr val="accent5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20" name="Graphic 16">
                    <a:extLst>
                      <a:ext uri="{FF2B5EF4-FFF2-40B4-BE49-F238E27FC236}">
                        <a16:creationId xmlns:a16="http://schemas.microsoft.com/office/drawing/2014/main" id="{DDF0B488-FBBA-4F05-F8C4-685D9DCF2188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6114173" y="2501740"/>
                    <a:ext cx="134909" cy="1204377"/>
                    <a:chOff x="6253429" y="3505012"/>
                    <a:chExt cx="134909" cy="1204377"/>
                  </a:xfrm>
                  <a:solidFill>
                    <a:srgbClr val="6D6E71"/>
                  </a:solidFill>
                </p:grpSpPr>
                <p:sp>
                  <p:nvSpPr>
                    <p:cNvPr id="5202" name="Freeform 5201">
                      <a:extLst>
                        <a:ext uri="{FF2B5EF4-FFF2-40B4-BE49-F238E27FC236}">
                          <a16:creationId xmlns:a16="http://schemas.microsoft.com/office/drawing/2014/main" id="{16AF9C5C-2E3F-F9CF-A072-E9BF4D51F1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78415" y="3570308"/>
                      <a:ext cx="76553" cy="129073"/>
                    </a:xfrm>
                    <a:custGeom>
                      <a:avLst/>
                      <a:gdLst>
                        <a:gd name="csX0" fmla="*/ 75072 w 76553"/>
                        <a:gd name="csY0" fmla="*/ 129040 h 129073"/>
                        <a:gd name="csX1" fmla="*/ 73818 w 76553"/>
                        <a:gd name="csY1" fmla="*/ 128346 h 129073"/>
                        <a:gd name="csX2" fmla="*/ 41704 w 76553"/>
                        <a:gd name="csY2" fmla="*/ 73217 h 129073"/>
                        <a:gd name="csX3" fmla="*/ 217 w 76553"/>
                        <a:gd name="csY3" fmla="*/ 2199 h 129073"/>
                        <a:gd name="csX4" fmla="*/ 712 w 76553"/>
                        <a:gd name="csY4" fmla="*/ 217 h 129073"/>
                        <a:gd name="csX5" fmla="*/ 2692 w 76553"/>
                        <a:gd name="csY5" fmla="*/ 712 h 129073"/>
                        <a:gd name="csX6" fmla="*/ 44245 w 76553"/>
                        <a:gd name="csY6" fmla="*/ 71796 h 129073"/>
                        <a:gd name="csX7" fmla="*/ 76359 w 76553"/>
                        <a:gd name="csY7" fmla="*/ 126893 h 129073"/>
                        <a:gd name="csX8" fmla="*/ 75864 w 76553"/>
                        <a:gd name="csY8" fmla="*/ 128875 h 129073"/>
                        <a:gd name="csX9" fmla="*/ 75138 w 76553"/>
                        <a:gd name="csY9" fmla="*/ 129073 h 12907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76553" h="129073">
                          <a:moveTo>
                            <a:pt x="75072" y="129040"/>
                          </a:moveTo>
                          <a:cubicBezTo>
                            <a:pt x="74577" y="129040"/>
                            <a:pt x="74082" y="128776"/>
                            <a:pt x="73818" y="128346"/>
                          </a:cubicBezTo>
                          <a:cubicBezTo>
                            <a:pt x="67316" y="117413"/>
                            <a:pt x="54873" y="95942"/>
                            <a:pt x="41704" y="73217"/>
                          </a:cubicBezTo>
                          <a:cubicBezTo>
                            <a:pt x="24508" y="43554"/>
                            <a:pt x="6719" y="12901"/>
                            <a:pt x="217" y="2199"/>
                          </a:cubicBezTo>
                          <a:cubicBezTo>
                            <a:pt x="-213" y="1505"/>
                            <a:pt x="19" y="613"/>
                            <a:pt x="712" y="217"/>
                          </a:cubicBezTo>
                          <a:cubicBezTo>
                            <a:pt x="1405" y="-213"/>
                            <a:pt x="2296" y="19"/>
                            <a:pt x="2692" y="712"/>
                          </a:cubicBezTo>
                          <a:cubicBezTo>
                            <a:pt x="9227" y="11414"/>
                            <a:pt x="27017" y="42101"/>
                            <a:pt x="44245" y="71796"/>
                          </a:cubicBezTo>
                          <a:cubicBezTo>
                            <a:pt x="57414" y="94522"/>
                            <a:pt x="69857" y="115960"/>
                            <a:pt x="76359" y="126893"/>
                          </a:cubicBezTo>
                          <a:cubicBezTo>
                            <a:pt x="76756" y="127587"/>
                            <a:pt x="76524" y="128479"/>
                            <a:pt x="75864" y="128875"/>
                          </a:cubicBezTo>
                          <a:cubicBezTo>
                            <a:pt x="75633" y="129007"/>
                            <a:pt x="75369" y="129073"/>
                            <a:pt x="75138" y="129073"/>
                          </a:cubicBezTo>
                          <a:close/>
                        </a:path>
                      </a:pathLst>
                    </a:custGeom>
                    <a:solidFill>
                      <a:srgbClr val="6D6E71"/>
                    </a:solidFill>
                    <a:ln w="3294" cap="flat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03" name="Freeform 5202">
                      <a:extLst>
                        <a:ext uri="{FF2B5EF4-FFF2-40B4-BE49-F238E27FC236}">
                          <a16:creationId xmlns:a16="http://schemas.microsoft.com/office/drawing/2014/main" id="{25E7B665-CFCE-E03A-C778-9FF143602B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17746" y="3542022"/>
                      <a:ext cx="70592" cy="167400"/>
                    </a:xfrm>
                    <a:custGeom>
                      <a:avLst/>
                      <a:gdLst>
                        <a:gd name="csX0" fmla="*/ 69142 w 70592"/>
                        <a:gd name="csY0" fmla="*/ 167401 h 167400"/>
                        <a:gd name="csX1" fmla="*/ 68020 w 70592"/>
                        <a:gd name="csY1" fmla="*/ 166872 h 167400"/>
                        <a:gd name="csX2" fmla="*/ 63 w 70592"/>
                        <a:gd name="csY2" fmla="*/ 1879 h 167400"/>
                        <a:gd name="csX3" fmla="*/ 1020 w 70592"/>
                        <a:gd name="csY3" fmla="*/ 63 h 167400"/>
                        <a:gd name="csX4" fmla="*/ 2835 w 70592"/>
                        <a:gd name="csY4" fmla="*/ 1020 h 167400"/>
                        <a:gd name="csX5" fmla="*/ 70265 w 70592"/>
                        <a:gd name="csY5" fmla="*/ 165022 h 167400"/>
                        <a:gd name="csX6" fmla="*/ 70066 w 70592"/>
                        <a:gd name="csY6" fmla="*/ 167070 h 167400"/>
                        <a:gd name="csX7" fmla="*/ 69142 w 70592"/>
                        <a:gd name="csY7" fmla="*/ 167401 h 167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70592" h="167400">
                          <a:moveTo>
                            <a:pt x="69142" y="167401"/>
                          </a:moveTo>
                          <a:cubicBezTo>
                            <a:pt x="68713" y="167401"/>
                            <a:pt x="68317" y="167202"/>
                            <a:pt x="68020" y="166872"/>
                          </a:cubicBezTo>
                          <a:cubicBezTo>
                            <a:pt x="50032" y="144840"/>
                            <a:pt x="27160" y="89314"/>
                            <a:pt x="63" y="1879"/>
                          </a:cubicBezTo>
                          <a:cubicBezTo>
                            <a:pt x="-169" y="1120"/>
                            <a:pt x="261" y="294"/>
                            <a:pt x="1020" y="63"/>
                          </a:cubicBezTo>
                          <a:cubicBezTo>
                            <a:pt x="1779" y="-169"/>
                            <a:pt x="2604" y="261"/>
                            <a:pt x="2835" y="1020"/>
                          </a:cubicBezTo>
                          <a:cubicBezTo>
                            <a:pt x="29833" y="88125"/>
                            <a:pt x="52508" y="143288"/>
                            <a:pt x="70265" y="165022"/>
                          </a:cubicBezTo>
                          <a:cubicBezTo>
                            <a:pt x="70760" y="165650"/>
                            <a:pt x="70694" y="166542"/>
                            <a:pt x="70066" y="167070"/>
                          </a:cubicBezTo>
                          <a:cubicBezTo>
                            <a:pt x="69803" y="167302"/>
                            <a:pt x="69472" y="167401"/>
                            <a:pt x="69142" y="167401"/>
                          </a:cubicBezTo>
                          <a:close/>
                        </a:path>
                      </a:pathLst>
                    </a:custGeom>
                    <a:solidFill>
                      <a:srgbClr val="6D6E71"/>
                    </a:solidFill>
                    <a:ln w="3294" cap="flat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04" name="Freeform 5203">
                      <a:extLst>
                        <a:ext uri="{FF2B5EF4-FFF2-40B4-BE49-F238E27FC236}">
                          <a16:creationId xmlns:a16="http://schemas.microsoft.com/office/drawing/2014/main" id="{787761B0-E3B4-27E6-481C-0F41246666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7605" y="3505012"/>
                      <a:ext cx="59952" cy="233809"/>
                    </a:xfrm>
                    <a:custGeom>
                      <a:avLst/>
                      <a:gdLst>
                        <a:gd name="csX0" fmla="*/ 1456 w 59952"/>
                        <a:gd name="csY0" fmla="*/ 233809 h 233809"/>
                        <a:gd name="csX1" fmla="*/ 697 w 59952"/>
                        <a:gd name="csY1" fmla="*/ 233611 h 233809"/>
                        <a:gd name="csX2" fmla="*/ 202 w 59952"/>
                        <a:gd name="csY2" fmla="*/ 231629 h 233809"/>
                        <a:gd name="csX3" fmla="*/ 55056 w 59952"/>
                        <a:gd name="csY3" fmla="*/ 22737 h 233809"/>
                        <a:gd name="csX4" fmla="*/ 57070 w 59952"/>
                        <a:gd name="csY4" fmla="*/ 1266 h 233809"/>
                        <a:gd name="csX5" fmla="*/ 58687 w 59952"/>
                        <a:gd name="csY5" fmla="*/ 11 h 233809"/>
                        <a:gd name="csX6" fmla="*/ 59941 w 59952"/>
                        <a:gd name="csY6" fmla="*/ 1630 h 233809"/>
                        <a:gd name="csX7" fmla="*/ 57961 w 59952"/>
                        <a:gd name="csY7" fmla="*/ 22968 h 233809"/>
                        <a:gd name="csX8" fmla="*/ 2677 w 59952"/>
                        <a:gd name="csY8" fmla="*/ 233115 h 233809"/>
                        <a:gd name="csX9" fmla="*/ 1423 w 59952"/>
                        <a:gd name="csY9" fmla="*/ 233809 h 23380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59952" h="233809">
                          <a:moveTo>
                            <a:pt x="1456" y="233809"/>
                          </a:moveTo>
                          <a:cubicBezTo>
                            <a:pt x="1192" y="233809"/>
                            <a:pt x="928" y="233743"/>
                            <a:pt x="697" y="233611"/>
                          </a:cubicBezTo>
                          <a:cubicBezTo>
                            <a:pt x="4" y="233181"/>
                            <a:pt x="-194" y="232323"/>
                            <a:pt x="202" y="231629"/>
                          </a:cubicBezTo>
                          <a:cubicBezTo>
                            <a:pt x="43967" y="159224"/>
                            <a:pt x="51195" y="70435"/>
                            <a:pt x="55056" y="22737"/>
                          </a:cubicBezTo>
                          <a:cubicBezTo>
                            <a:pt x="55783" y="13719"/>
                            <a:pt x="56377" y="6618"/>
                            <a:pt x="57070" y="1266"/>
                          </a:cubicBezTo>
                          <a:cubicBezTo>
                            <a:pt x="57169" y="474"/>
                            <a:pt x="57895" y="-88"/>
                            <a:pt x="58687" y="11"/>
                          </a:cubicBezTo>
                          <a:cubicBezTo>
                            <a:pt x="59479" y="110"/>
                            <a:pt x="60040" y="837"/>
                            <a:pt x="59941" y="1630"/>
                          </a:cubicBezTo>
                          <a:cubicBezTo>
                            <a:pt x="59248" y="6882"/>
                            <a:pt x="58687" y="13984"/>
                            <a:pt x="57961" y="22968"/>
                          </a:cubicBezTo>
                          <a:cubicBezTo>
                            <a:pt x="54066" y="70897"/>
                            <a:pt x="46805" y="160116"/>
                            <a:pt x="2677" y="233115"/>
                          </a:cubicBezTo>
                          <a:cubicBezTo>
                            <a:pt x="2413" y="233578"/>
                            <a:pt x="1918" y="233809"/>
                            <a:pt x="1423" y="233809"/>
                          </a:cubicBezTo>
                          <a:close/>
                        </a:path>
                      </a:pathLst>
                    </a:custGeom>
                    <a:solidFill>
                      <a:srgbClr val="6D6E71"/>
                    </a:solidFill>
                    <a:ln w="3294" cap="flat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05" name="Freeform 5204">
                      <a:extLst>
                        <a:ext uri="{FF2B5EF4-FFF2-40B4-BE49-F238E27FC236}">
                          <a16:creationId xmlns:a16="http://schemas.microsoft.com/office/drawing/2014/main" id="{25532C79-16EE-EE9E-F128-E5980D63D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20998" y="3523357"/>
                      <a:ext cx="49188" cy="184678"/>
                    </a:xfrm>
                    <a:custGeom>
                      <a:avLst/>
                      <a:gdLst>
                        <a:gd name="csX0" fmla="*/ 1465 w 49188"/>
                        <a:gd name="csY0" fmla="*/ 184645 h 184678"/>
                        <a:gd name="csX1" fmla="*/ 772 w 49188"/>
                        <a:gd name="csY1" fmla="*/ 184480 h 184678"/>
                        <a:gd name="csX2" fmla="*/ 177 w 49188"/>
                        <a:gd name="csY2" fmla="*/ 182531 h 184678"/>
                        <a:gd name="csX3" fmla="*/ 40774 w 49188"/>
                        <a:gd name="csY3" fmla="*/ 28934 h 184678"/>
                        <a:gd name="csX4" fmla="*/ 46319 w 49188"/>
                        <a:gd name="csY4" fmla="*/ 1155 h 184678"/>
                        <a:gd name="csX5" fmla="*/ 48035 w 49188"/>
                        <a:gd name="csY5" fmla="*/ 32 h 184678"/>
                        <a:gd name="csX6" fmla="*/ 49157 w 49188"/>
                        <a:gd name="csY6" fmla="*/ 1749 h 184678"/>
                        <a:gd name="csX7" fmla="*/ 43612 w 49188"/>
                        <a:gd name="csY7" fmla="*/ 29496 h 184678"/>
                        <a:gd name="csX8" fmla="*/ 2719 w 49188"/>
                        <a:gd name="csY8" fmla="*/ 183919 h 184678"/>
                        <a:gd name="csX9" fmla="*/ 1432 w 49188"/>
                        <a:gd name="csY9" fmla="*/ 184678 h 18467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49188" h="184678">
                          <a:moveTo>
                            <a:pt x="1465" y="184645"/>
                          </a:moveTo>
                          <a:cubicBezTo>
                            <a:pt x="1234" y="184645"/>
                            <a:pt x="1003" y="184579"/>
                            <a:pt x="772" y="184480"/>
                          </a:cubicBezTo>
                          <a:cubicBezTo>
                            <a:pt x="78" y="184117"/>
                            <a:pt x="-219" y="183225"/>
                            <a:pt x="177" y="182531"/>
                          </a:cubicBezTo>
                          <a:cubicBezTo>
                            <a:pt x="16845" y="151151"/>
                            <a:pt x="31235" y="77590"/>
                            <a:pt x="40774" y="28934"/>
                          </a:cubicBezTo>
                          <a:cubicBezTo>
                            <a:pt x="42853" y="18364"/>
                            <a:pt x="44701" y="8917"/>
                            <a:pt x="46319" y="1155"/>
                          </a:cubicBezTo>
                          <a:cubicBezTo>
                            <a:pt x="46484" y="362"/>
                            <a:pt x="47243" y="-133"/>
                            <a:pt x="48035" y="32"/>
                          </a:cubicBezTo>
                          <a:cubicBezTo>
                            <a:pt x="48827" y="197"/>
                            <a:pt x="49322" y="957"/>
                            <a:pt x="49157" y="1749"/>
                          </a:cubicBezTo>
                          <a:cubicBezTo>
                            <a:pt x="47540" y="9479"/>
                            <a:pt x="45692" y="18959"/>
                            <a:pt x="43612" y="29496"/>
                          </a:cubicBezTo>
                          <a:cubicBezTo>
                            <a:pt x="34041" y="78350"/>
                            <a:pt x="19584" y="152142"/>
                            <a:pt x="2719" y="183919"/>
                          </a:cubicBezTo>
                          <a:cubicBezTo>
                            <a:pt x="2455" y="184414"/>
                            <a:pt x="1960" y="184678"/>
                            <a:pt x="1432" y="184678"/>
                          </a:cubicBezTo>
                          <a:close/>
                        </a:path>
                      </a:pathLst>
                    </a:custGeom>
                    <a:solidFill>
                      <a:srgbClr val="6D6E71"/>
                    </a:solidFill>
                    <a:ln w="3294" cap="flat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06" name="Freeform 5205">
                      <a:extLst>
                        <a:ext uri="{FF2B5EF4-FFF2-40B4-BE49-F238E27FC236}">
                          <a16:creationId xmlns:a16="http://schemas.microsoft.com/office/drawing/2014/main" id="{2C65635A-7A50-7037-BE0F-45D43059E0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53429" y="3579233"/>
                      <a:ext cx="64392" cy="226906"/>
                    </a:xfrm>
                    <a:custGeom>
                      <a:avLst/>
                      <a:gdLst>
                        <a:gd name="csX0" fmla="*/ 1439 w 64392"/>
                        <a:gd name="csY0" fmla="*/ 226906 h 226906"/>
                        <a:gd name="csX1" fmla="*/ 746 w 64392"/>
                        <a:gd name="csY1" fmla="*/ 226741 h 226906"/>
                        <a:gd name="csX2" fmla="*/ 185 w 64392"/>
                        <a:gd name="csY2" fmla="*/ 224759 h 226906"/>
                        <a:gd name="csX3" fmla="*/ 50221 w 64392"/>
                        <a:gd name="csY3" fmla="*/ 47512 h 226906"/>
                        <a:gd name="csX4" fmla="*/ 61575 w 64392"/>
                        <a:gd name="csY4" fmla="*/ 1003 h 226906"/>
                        <a:gd name="csX5" fmla="*/ 63390 w 64392"/>
                        <a:gd name="csY5" fmla="*/ 78 h 226906"/>
                        <a:gd name="csX6" fmla="*/ 64314 w 64392"/>
                        <a:gd name="csY6" fmla="*/ 1895 h 226906"/>
                        <a:gd name="csX7" fmla="*/ 53026 w 64392"/>
                        <a:gd name="csY7" fmla="*/ 48172 h 226906"/>
                        <a:gd name="csX8" fmla="*/ 2726 w 64392"/>
                        <a:gd name="csY8" fmla="*/ 226147 h 226906"/>
                        <a:gd name="csX9" fmla="*/ 1472 w 64392"/>
                        <a:gd name="csY9" fmla="*/ 226906 h 22690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64392" h="226906">
                          <a:moveTo>
                            <a:pt x="1439" y="226906"/>
                          </a:moveTo>
                          <a:cubicBezTo>
                            <a:pt x="1208" y="226906"/>
                            <a:pt x="944" y="226840"/>
                            <a:pt x="746" y="226741"/>
                          </a:cubicBezTo>
                          <a:cubicBezTo>
                            <a:pt x="53" y="226345"/>
                            <a:pt x="-211" y="225486"/>
                            <a:pt x="185" y="224759"/>
                          </a:cubicBezTo>
                          <a:cubicBezTo>
                            <a:pt x="15466" y="197178"/>
                            <a:pt x="37217" y="103500"/>
                            <a:pt x="50221" y="47512"/>
                          </a:cubicBezTo>
                          <a:cubicBezTo>
                            <a:pt x="55700" y="23960"/>
                            <a:pt x="59627" y="6949"/>
                            <a:pt x="61575" y="1003"/>
                          </a:cubicBezTo>
                          <a:cubicBezTo>
                            <a:pt x="61839" y="243"/>
                            <a:pt x="62631" y="-186"/>
                            <a:pt x="63390" y="78"/>
                          </a:cubicBezTo>
                          <a:cubicBezTo>
                            <a:pt x="64149" y="342"/>
                            <a:pt x="64578" y="1135"/>
                            <a:pt x="64314" y="1895"/>
                          </a:cubicBezTo>
                          <a:cubicBezTo>
                            <a:pt x="62400" y="7742"/>
                            <a:pt x="58274" y="25579"/>
                            <a:pt x="53026" y="48172"/>
                          </a:cubicBezTo>
                          <a:cubicBezTo>
                            <a:pt x="39164" y="107926"/>
                            <a:pt x="18173" y="198235"/>
                            <a:pt x="2726" y="226147"/>
                          </a:cubicBezTo>
                          <a:cubicBezTo>
                            <a:pt x="2462" y="226609"/>
                            <a:pt x="1967" y="226906"/>
                            <a:pt x="1472" y="226906"/>
                          </a:cubicBezTo>
                          <a:close/>
                        </a:path>
                      </a:pathLst>
                    </a:custGeom>
                    <a:solidFill>
                      <a:srgbClr val="6D6E71"/>
                    </a:solidFill>
                    <a:ln w="3294" cap="flat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07" name="Freeform 5206">
                      <a:extLst>
                        <a:ext uri="{FF2B5EF4-FFF2-40B4-BE49-F238E27FC236}">
                          <a16:creationId xmlns:a16="http://schemas.microsoft.com/office/drawing/2014/main" id="{A990E930-6AB4-5435-81F4-2C648E0B57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69639" y="3557689"/>
                      <a:ext cx="10909" cy="210529"/>
                    </a:xfrm>
                    <a:custGeom>
                      <a:avLst/>
                      <a:gdLst>
                        <a:gd name="csX0" fmla="*/ 1435 w 10909"/>
                        <a:gd name="csY0" fmla="*/ 210497 h 210529"/>
                        <a:gd name="csX1" fmla="*/ 973 w 10909"/>
                        <a:gd name="csY1" fmla="*/ 210431 h 210529"/>
                        <a:gd name="csX2" fmla="*/ 82 w 10909"/>
                        <a:gd name="csY2" fmla="*/ 208581 h 210529"/>
                        <a:gd name="csX3" fmla="*/ 2359 w 10909"/>
                        <a:gd name="csY3" fmla="*/ 1671 h 210529"/>
                        <a:gd name="csX4" fmla="*/ 3580 w 10909"/>
                        <a:gd name="csY4" fmla="*/ 19 h 210529"/>
                        <a:gd name="csX5" fmla="*/ 5231 w 10909"/>
                        <a:gd name="csY5" fmla="*/ 1241 h 210529"/>
                        <a:gd name="csX6" fmla="*/ 2854 w 10909"/>
                        <a:gd name="csY6" fmla="*/ 209539 h 210529"/>
                        <a:gd name="csX7" fmla="*/ 1501 w 10909"/>
                        <a:gd name="csY7" fmla="*/ 210530 h 21052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0909" h="210529">
                          <a:moveTo>
                            <a:pt x="1435" y="210497"/>
                          </a:moveTo>
                          <a:cubicBezTo>
                            <a:pt x="1435" y="210497"/>
                            <a:pt x="1105" y="210497"/>
                            <a:pt x="973" y="210431"/>
                          </a:cubicBezTo>
                          <a:cubicBezTo>
                            <a:pt x="214" y="210166"/>
                            <a:pt x="-182" y="209341"/>
                            <a:pt x="82" y="208581"/>
                          </a:cubicBezTo>
                          <a:cubicBezTo>
                            <a:pt x="12954" y="171354"/>
                            <a:pt x="7508" y="34438"/>
                            <a:pt x="2359" y="1671"/>
                          </a:cubicBezTo>
                          <a:cubicBezTo>
                            <a:pt x="2227" y="878"/>
                            <a:pt x="2788" y="151"/>
                            <a:pt x="3580" y="19"/>
                          </a:cubicBezTo>
                          <a:cubicBezTo>
                            <a:pt x="4372" y="-113"/>
                            <a:pt x="5099" y="449"/>
                            <a:pt x="5231" y="1241"/>
                          </a:cubicBezTo>
                          <a:cubicBezTo>
                            <a:pt x="10412" y="34174"/>
                            <a:pt x="15858" y="171949"/>
                            <a:pt x="2854" y="209539"/>
                          </a:cubicBezTo>
                          <a:cubicBezTo>
                            <a:pt x="2656" y="210133"/>
                            <a:pt x="2095" y="210530"/>
                            <a:pt x="1501" y="210530"/>
                          </a:cubicBezTo>
                          <a:close/>
                        </a:path>
                      </a:pathLst>
                    </a:custGeom>
                    <a:solidFill>
                      <a:srgbClr val="6D6E71"/>
                    </a:solidFill>
                    <a:ln w="3294" cap="flat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08" name="Freeform 5207">
                      <a:extLst>
                        <a:ext uri="{FF2B5EF4-FFF2-40B4-BE49-F238E27FC236}">
                          <a16:creationId xmlns:a16="http://schemas.microsoft.com/office/drawing/2014/main" id="{45DFE1DE-744D-C2A4-78DE-CA0372BCAF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57432" y="4414284"/>
                      <a:ext cx="18585" cy="235251"/>
                    </a:xfrm>
                    <a:custGeom>
                      <a:avLst/>
                      <a:gdLst>
                        <a:gd name="csX0" fmla="*/ 4499 w 18585"/>
                        <a:gd name="csY0" fmla="*/ 235251 h 235251"/>
                        <a:gd name="csX1" fmla="*/ 4037 w 18585"/>
                        <a:gd name="csY1" fmla="*/ 235185 h 235251"/>
                        <a:gd name="csX2" fmla="*/ 3113 w 18585"/>
                        <a:gd name="csY2" fmla="*/ 233336 h 235251"/>
                        <a:gd name="csX3" fmla="*/ 44 w 18585"/>
                        <a:gd name="csY3" fmla="*/ 1784 h 235251"/>
                        <a:gd name="csX4" fmla="*/ 1100 w 18585"/>
                        <a:gd name="csY4" fmla="*/ 33 h 235251"/>
                        <a:gd name="csX5" fmla="*/ 2849 w 18585"/>
                        <a:gd name="csY5" fmla="*/ 1090 h 235251"/>
                        <a:gd name="csX6" fmla="*/ 5853 w 18585"/>
                        <a:gd name="csY6" fmla="*/ 234260 h 235251"/>
                        <a:gd name="csX7" fmla="*/ 4466 w 18585"/>
                        <a:gd name="csY7" fmla="*/ 235251 h 23525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8585" h="235251">
                          <a:moveTo>
                            <a:pt x="4499" y="235251"/>
                          </a:moveTo>
                          <a:cubicBezTo>
                            <a:pt x="4499" y="235251"/>
                            <a:pt x="4202" y="235251"/>
                            <a:pt x="4037" y="235185"/>
                          </a:cubicBezTo>
                          <a:cubicBezTo>
                            <a:pt x="3278" y="234921"/>
                            <a:pt x="2882" y="234095"/>
                            <a:pt x="3113" y="233336"/>
                          </a:cubicBezTo>
                          <a:cubicBezTo>
                            <a:pt x="28329" y="157958"/>
                            <a:pt x="9450" y="40629"/>
                            <a:pt x="44" y="1784"/>
                          </a:cubicBezTo>
                          <a:cubicBezTo>
                            <a:pt x="-154" y="991"/>
                            <a:pt x="341" y="232"/>
                            <a:pt x="1100" y="33"/>
                          </a:cubicBezTo>
                          <a:cubicBezTo>
                            <a:pt x="1892" y="-132"/>
                            <a:pt x="2651" y="331"/>
                            <a:pt x="2849" y="1090"/>
                          </a:cubicBezTo>
                          <a:cubicBezTo>
                            <a:pt x="12322" y="40167"/>
                            <a:pt x="31300" y="158222"/>
                            <a:pt x="5853" y="234260"/>
                          </a:cubicBezTo>
                          <a:cubicBezTo>
                            <a:pt x="5655" y="234855"/>
                            <a:pt x="5094" y="235251"/>
                            <a:pt x="4466" y="235251"/>
                          </a:cubicBezTo>
                          <a:close/>
                        </a:path>
                      </a:pathLst>
                    </a:custGeom>
                    <a:solidFill>
                      <a:srgbClr val="6D6E71"/>
                    </a:solidFill>
                    <a:ln w="3294" cap="flat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09" name="Freeform 5208">
                      <a:extLst>
                        <a:ext uri="{FF2B5EF4-FFF2-40B4-BE49-F238E27FC236}">
                          <a16:creationId xmlns:a16="http://schemas.microsoft.com/office/drawing/2014/main" id="{21CCFF6B-289C-D612-77AD-B8BAD1ECFE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60992" y="4427945"/>
                      <a:ext cx="52701" cy="192952"/>
                    </a:xfrm>
                    <a:custGeom>
                      <a:avLst/>
                      <a:gdLst>
                        <a:gd name="csX0" fmla="*/ 51206 w 52701"/>
                        <a:gd name="csY0" fmla="*/ 192953 h 192952"/>
                        <a:gd name="csX1" fmla="*/ 51107 w 52701"/>
                        <a:gd name="csY1" fmla="*/ 192953 h 192952"/>
                        <a:gd name="csX2" fmla="*/ 49754 w 52701"/>
                        <a:gd name="csY2" fmla="*/ 191433 h 192952"/>
                        <a:gd name="csX3" fmla="*/ 16287 w 52701"/>
                        <a:gd name="csY3" fmla="*/ 55904 h 192952"/>
                        <a:gd name="csX4" fmla="*/ 48 w 52701"/>
                        <a:gd name="csY4" fmla="*/ 1832 h 192952"/>
                        <a:gd name="csX5" fmla="*/ 1071 w 52701"/>
                        <a:gd name="csY5" fmla="*/ 48 h 192952"/>
                        <a:gd name="csX6" fmla="*/ 2853 w 52701"/>
                        <a:gd name="csY6" fmla="*/ 1072 h 192952"/>
                        <a:gd name="csX7" fmla="*/ 19059 w 52701"/>
                        <a:gd name="csY7" fmla="*/ 55046 h 192952"/>
                        <a:gd name="csX8" fmla="*/ 52625 w 52701"/>
                        <a:gd name="csY8" fmla="*/ 191598 h 192952"/>
                        <a:gd name="csX9" fmla="*/ 51173 w 52701"/>
                        <a:gd name="csY9" fmla="*/ 192953 h 19295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52701" h="192952">
                          <a:moveTo>
                            <a:pt x="51206" y="192953"/>
                          </a:moveTo>
                          <a:cubicBezTo>
                            <a:pt x="51206" y="192953"/>
                            <a:pt x="51140" y="192953"/>
                            <a:pt x="51107" y="192953"/>
                          </a:cubicBezTo>
                          <a:cubicBezTo>
                            <a:pt x="50315" y="192919"/>
                            <a:pt x="49688" y="192226"/>
                            <a:pt x="49754" y="191433"/>
                          </a:cubicBezTo>
                          <a:cubicBezTo>
                            <a:pt x="51140" y="167782"/>
                            <a:pt x="31799" y="105749"/>
                            <a:pt x="16287" y="55904"/>
                          </a:cubicBezTo>
                          <a:cubicBezTo>
                            <a:pt x="9917" y="35458"/>
                            <a:pt x="3910" y="16134"/>
                            <a:pt x="48" y="1832"/>
                          </a:cubicBezTo>
                          <a:cubicBezTo>
                            <a:pt x="-150" y="1072"/>
                            <a:pt x="279" y="246"/>
                            <a:pt x="1071" y="48"/>
                          </a:cubicBezTo>
                          <a:cubicBezTo>
                            <a:pt x="1830" y="-150"/>
                            <a:pt x="2622" y="279"/>
                            <a:pt x="2853" y="1072"/>
                          </a:cubicBezTo>
                          <a:cubicBezTo>
                            <a:pt x="6715" y="15342"/>
                            <a:pt x="12722" y="34632"/>
                            <a:pt x="19059" y="55046"/>
                          </a:cubicBezTo>
                          <a:cubicBezTo>
                            <a:pt x="35463" y="107731"/>
                            <a:pt x="54045" y="167452"/>
                            <a:pt x="52625" y="191598"/>
                          </a:cubicBezTo>
                          <a:cubicBezTo>
                            <a:pt x="52592" y="192358"/>
                            <a:pt x="51932" y="192953"/>
                            <a:pt x="51173" y="192953"/>
                          </a:cubicBezTo>
                          <a:close/>
                        </a:path>
                      </a:pathLst>
                    </a:custGeom>
                    <a:solidFill>
                      <a:srgbClr val="6D6E71"/>
                    </a:solidFill>
                    <a:ln w="3294" cap="flat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10" name="Freeform 5209">
                      <a:extLst>
                        <a:ext uri="{FF2B5EF4-FFF2-40B4-BE49-F238E27FC236}">
                          <a16:creationId xmlns:a16="http://schemas.microsoft.com/office/drawing/2014/main" id="{A64696D4-5799-B15D-FCC4-2DE3FBAD46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70500" y="4509626"/>
                      <a:ext cx="80730" cy="127952"/>
                    </a:xfrm>
                    <a:custGeom>
                      <a:avLst/>
                      <a:gdLst>
                        <a:gd name="csX0" fmla="*/ 1432 w 80730"/>
                        <a:gd name="csY0" fmla="*/ 127952 h 127952"/>
                        <a:gd name="csX1" fmla="*/ 771 w 80730"/>
                        <a:gd name="csY1" fmla="*/ 127787 h 127952"/>
                        <a:gd name="csX2" fmla="*/ 177 w 80730"/>
                        <a:gd name="csY2" fmla="*/ 125838 h 127952"/>
                        <a:gd name="csX3" fmla="*/ 78070 w 80730"/>
                        <a:gd name="csY3" fmla="*/ 648 h 127952"/>
                        <a:gd name="csX4" fmla="*/ 80083 w 80730"/>
                        <a:gd name="csY4" fmla="*/ 252 h 127952"/>
                        <a:gd name="csX5" fmla="*/ 80479 w 80730"/>
                        <a:gd name="csY5" fmla="*/ 2267 h 127952"/>
                        <a:gd name="csX6" fmla="*/ 2719 w 80730"/>
                        <a:gd name="csY6" fmla="*/ 127193 h 127952"/>
                        <a:gd name="csX7" fmla="*/ 1432 w 80730"/>
                        <a:gd name="csY7" fmla="*/ 127952 h 12795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80730" h="127952">
                          <a:moveTo>
                            <a:pt x="1432" y="127952"/>
                          </a:moveTo>
                          <a:cubicBezTo>
                            <a:pt x="1201" y="127952"/>
                            <a:pt x="969" y="127886"/>
                            <a:pt x="771" y="127787"/>
                          </a:cubicBezTo>
                          <a:cubicBezTo>
                            <a:pt x="78" y="127424"/>
                            <a:pt x="-219" y="126532"/>
                            <a:pt x="177" y="125838"/>
                          </a:cubicBezTo>
                          <a:cubicBezTo>
                            <a:pt x="10145" y="106845"/>
                            <a:pt x="60478" y="27074"/>
                            <a:pt x="78070" y="648"/>
                          </a:cubicBezTo>
                          <a:cubicBezTo>
                            <a:pt x="78499" y="-12"/>
                            <a:pt x="79423" y="-210"/>
                            <a:pt x="80083" y="252"/>
                          </a:cubicBezTo>
                          <a:cubicBezTo>
                            <a:pt x="80743" y="681"/>
                            <a:pt x="80941" y="1606"/>
                            <a:pt x="80479" y="2267"/>
                          </a:cubicBezTo>
                          <a:cubicBezTo>
                            <a:pt x="62920" y="28626"/>
                            <a:pt x="12653" y="108265"/>
                            <a:pt x="2719" y="127193"/>
                          </a:cubicBezTo>
                          <a:cubicBezTo>
                            <a:pt x="2455" y="127688"/>
                            <a:pt x="1960" y="127952"/>
                            <a:pt x="1432" y="127952"/>
                          </a:cubicBezTo>
                          <a:close/>
                        </a:path>
                      </a:pathLst>
                    </a:custGeom>
                    <a:solidFill>
                      <a:srgbClr val="6D6E71"/>
                    </a:solidFill>
                    <a:ln w="3294" cap="flat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11" name="Freeform 5210">
                      <a:extLst>
                        <a:ext uri="{FF2B5EF4-FFF2-40B4-BE49-F238E27FC236}">
                          <a16:creationId xmlns:a16="http://schemas.microsoft.com/office/drawing/2014/main" id="{DE2BAE67-F201-FA07-5362-0561711EAE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93612" y="4476908"/>
                      <a:ext cx="48256" cy="216625"/>
                    </a:xfrm>
                    <a:custGeom>
                      <a:avLst/>
                      <a:gdLst>
                        <a:gd name="csX0" fmla="*/ 46443 w 48256"/>
                        <a:gd name="csY0" fmla="*/ 216560 h 216625"/>
                        <a:gd name="csX1" fmla="*/ 46212 w 48256"/>
                        <a:gd name="csY1" fmla="*/ 216560 h 216625"/>
                        <a:gd name="csX2" fmla="*/ 45024 w 48256"/>
                        <a:gd name="csY2" fmla="*/ 214908 h 216625"/>
                        <a:gd name="csX3" fmla="*/ 104 w 48256"/>
                        <a:gd name="csY3" fmla="*/ 1986 h 216625"/>
                        <a:gd name="csX4" fmla="*/ 929 w 48256"/>
                        <a:gd name="csY4" fmla="*/ 104 h 216625"/>
                        <a:gd name="csX5" fmla="*/ 2810 w 48256"/>
                        <a:gd name="csY5" fmla="*/ 929 h 216625"/>
                        <a:gd name="csX6" fmla="*/ 47895 w 48256"/>
                        <a:gd name="csY6" fmla="*/ 215404 h 216625"/>
                        <a:gd name="csX7" fmla="*/ 46476 w 48256"/>
                        <a:gd name="csY7" fmla="*/ 216626 h 216625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48256" h="216625">
                          <a:moveTo>
                            <a:pt x="46443" y="216560"/>
                          </a:moveTo>
                          <a:cubicBezTo>
                            <a:pt x="46443" y="216560"/>
                            <a:pt x="46278" y="216560"/>
                            <a:pt x="46212" y="216560"/>
                          </a:cubicBezTo>
                          <a:cubicBezTo>
                            <a:pt x="45420" y="216428"/>
                            <a:pt x="44891" y="215668"/>
                            <a:pt x="45024" y="214908"/>
                          </a:cubicBezTo>
                          <a:cubicBezTo>
                            <a:pt x="49248" y="189837"/>
                            <a:pt x="14923" y="40006"/>
                            <a:pt x="104" y="1986"/>
                          </a:cubicBezTo>
                          <a:cubicBezTo>
                            <a:pt x="-194" y="1227"/>
                            <a:pt x="169" y="401"/>
                            <a:pt x="929" y="104"/>
                          </a:cubicBezTo>
                          <a:cubicBezTo>
                            <a:pt x="1688" y="-194"/>
                            <a:pt x="2513" y="170"/>
                            <a:pt x="2810" y="929"/>
                          </a:cubicBezTo>
                          <a:cubicBezTo>
                            <a:pt x="17695" y="39147"/>
                            <a:pt x="52153" y="190035"/>
                            <a:pt x="47895" y="215404"/>
                          </a:cubicBezTo>
                          <a:cubicBezTo>
                            <a:pt x="47763" y="216097"/>
                            <a:pt x="47169" y="216626"/>
                            <a:pt x="46476" y="216626"/>
                          </a:cubicBezTo>
                          <a:close/>
                        </a:path>
                      </a:pathLst>
                    </a:custGeom>
                    <a:solidFill>
                      <a:srgbClr val="6D6E71"/>
                    </a:solidFill>
                    <a:ln w="3294" cap="flat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12" name="Freeform 5211">
                      <a:extLst>
                        <a:ext uri="{FF2B5EF4-FFF2-40B4-BE49-F238E27FC236}">
                          <a16:creationId xmlns:a16="http://schemas.microsoft.com/office/drawing/2014/main" id="{7DE7B3FB-DA16-3543-23A8-D297F15E38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06469" y="4503871"/>
                      <a:ext cx="74539" cy="180314"/>
                    </a:xfrm>
                    <a:custGeom>
                      <a:avLst/>
                      <a:gdLst>
                        <a:gd name="csX0" fmla="*/ 1438 w 74539"/>
                        <a:gd name="csY0" fmla="*/ 180281 h 180314"/>
                        <a:gd name="csX1" fmla="*/ 1240 w 74539"/>
                        <a:gd name="csY1" fmla="*/ 180281 h 180314"/>
                        <a:gd name="csX2" fmla="*/ 19 w 74539"/>
                        <a:gd name="csY2" fmla="*/ 178630 h 180314"/>
                        <a:gd name="csX3" fmla="*/ 71872 w 74539"/>
                        <a:gd name="csY3" fmla="*/ 688 h 180314"/>
                        <a:gd name="csX4" fmla="*/ 73852 w 74539"/>
                        <a:gd name="csY4" fmla="*/ 226 h 180314"/>
                        <a:gd name="csX5" fmla="*/ 74314 w 74539"/>
                        <a:gd name="csY5" fmla="*/ 2241 h 180314"/>
                        <a:gd name="csX6" fmla="*/ 2858 w 74539"/>
                        <a:gd name="csY6" fmla="*/ 179059 h 180314"/>
                        <a:gd name="csX7" fmla="*/ 1438 w 74539"/>
                        <a:gd name="csY7" fmla="*/ 180314 h 180314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74539" h="180314">
                          <a:moveTo>
                            <a:pt x="1438" y="180281"/>
                          </a:moveTo>
                          <a:cubicBezTo>
                            <a:pt x="1438" y="180281"/>
                            <a:pt x="1306" y="180281"/>
                            <a:pt x="1240" y="180281"/>
                          </a:cubicBezTo>
                          <a:cubicBezTo>
                            <a:pt x="448" y="180149"/>
                            <a:pt x="-113" y="179422"/>
                            <a:pt x="19" y="178630"/>
                          </a:cubicBezTo>
                          <a:cubicBezTo>
                            <a:pt x="5696" y="140346"/>
                            <a:pt x="47712" y="39897"/>
                            <a:pt x="71872" y="688"/>
                          </a:cubicBezTo>
                          <a:cubicBezTo>
                            <a:pt x="72301" y="-5"/>
                            <a:pt x="73192" y="-203"/>
                            <a:pt x="73852" y="226"/>
                          </a:cubicBezTo>
                          <a:cubicBezTo>
                            <a:pt x="74545" y="655"/>
                            <a:pt x="74743" y="1547"/>
                            <a:pt x="74314" y="2241"/>
                          </a:cubicBezTo>
                          <a:cubicBezTo>
                            <a:pt x="50253" y="41218"/>
                            <a:pt x="8502" y="141073"/>
                            <a:pt x="2858" y="179059"/>
                          </a:cubicBezTo>
                          <a:cubicBezTo>
                            <a:pt x="2759" y="179786"/>
                            <a:pt x="2132" y="180314"/>
                            <a:pt x="1438" y="180314"/>
                          </a:cubicBezTo>
                          <a:close/>
                        </a:path>
                      </a:pathLst>
                    </a:custGeom>
                    <a:solidFill>
                      <a:srgbClr val="6D6E71"/>
                    </a:solidFill>
                    <a:ln w="3294" cap="flat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13" name="Freeform 5212">
                      <a:extLst>
                        <a:ext uri="{FF2B5EF4-FFF2-40B4-BE49-F238E27FC236}">
                          <a16:creationId xmlns:a16="http://schemas.microsoft.com/office/drawing/2014/main" id="{A51E5129-AAEC-1C20-309F-DDC8F3F950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23305" y="4504214"/>
                      <a:ext cx="40975" cy="205175"/>
                    </a:xfrm>
                    <a:custGeom>
                      <a:avLst/>
                      <a:gdLst>
                        <a:gd name="csX0" fmla="*/ 39523 w 40975"/>
                        <a:gd name="csY0" fmla="*/ 205175 h 205175"/>
                        <a:gd name="csX1" fmla="*/ 38071 w 40975"/>
                        <a:gd name="csY1" fmla="*/ 203755 h 205175"/>
                        <a:gd name="csX2" fmla="*/ 82 w 40975"/>
                        <a:gd name="csY2" fmla="*/ 1932 h 205175"/>
                        <a:gd name="csX3" fmla="*/ 973 w 40975"/>
                        <a:gd name="csY3" fmla="*/ 82 h 205175"/>
                        <a:gd name="csX4" fmla="*/ 2821 w 40975"/>
                        <a:gd name="csY4" fmla="*/ 974 h 205175"/>
                        <a:gd name="csX5" fmla="*/ 40975 w 40975"/>
                        <a:gd name="csY5" fmla="*/ 203689 h 205175"/>
                        <a:gd name="csX6" fmla="*/ 39556 w 40975"/>
                        <a:gd name="csY6" fmla="*/ 205175 h 205175"/>
                        <a:gd name="csX7" fmla="*/ 39523 w 40975"/>
                        <a:gd name="csY7" fmla="*/ 205175 h 205175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40975" h="205175">
                          <a:moveTo>
                            <a:pt x="39523" y="205175"/>
                          </a:moveTo>
                          <a:cubicBezTo>
                            <a:pt x="38731" y="205175"/>
                            <a:pt x="38104" y="204548"/>
                            <a:pt x="38071" y="203755"/>
                          </a:cubicBezTo>
                          <a:cubicBezTo>
                            <a:pt x="36651" y="152688"/>
                            <a:pt x="18202" y="54584"/>
                            <a:pt x="82" y="1932"/>
                          </a:cubicBezTo>
                          <a:cubicBezTo>
                            <a:pt x="-182" y="1172"/>
                            <a:pt x="214" y="346"/>
                            <a:pt x="973" y="82"/>
                          </a:cubicBezTo>
                          <a:cubicBezTo>
                            <a:pt x="1732" y="-182"/>
                            <a:pt x="2557" y="214"/>
                            <a:pt x="2821" y="974"/>
                          </a:cubicBezTo>
                          <a:cubicBezTo>
                            <a:pt x="21007" y="53857"/>
                            <a:pt x="39556" y="152358"/>
                            <a:pt x="40975" y="203689"/>
                          </a:cubicBezTo>
                          <a:cubicBezTo>
                            <a:pt x="40975" y="204482"/>
                            <a:pt x="40381" y="205142"/>
                            <a:pt x="39556" y="205175"/>
                          </a:cubicBezTo>
                          <a:lnTo>
                            <a:pt x="39523" y="205175"/>
                          </a:lnTo>
                          <a:close/>
                        </a:path>
                      </a:pathLst>
                    </a:custGeom>
                    <a:solidFill>
                      <a:srgbClr val="6D6E71"/>
                    </a:solidFill>
                    <a:ln w="3294" cap="flat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21" name="Freeform 20">
                    <a:extLst>
                      <a:ext uri="{FF2B5EF4-FFF2-40B4-BE49-F238E27FC236}">
                        <a16:creationId xmlns:a16="http://schemas.microsoft.com/office/drawing/2014/main" id="{A5F456E0-9976-0B14-DE17-A07952D6526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055825" y="2840174"/>
                    <a:ext cx="2253973" cy="2386170"/>
                  </a:xfrm>
                  <a:custGeom>
                    <a:avLst/>
                    <a:gdLst>
                      <a:gd name="csX0" fmla="*/ 56192 w 2253973"/>
                      <a:gd name="csY0" fmla="*/ 621226 h 2386170"/>
                      <a:gd name="csX1" fmla="*/ 99659 w 2253973"/>
                      <a:gd name="csY1" fmla="*/ 603256 h 2386170"/>
                      <a:gd name="csX2" fmla="*/ 114479 w 2253973"/>
                      <a:gd name="csY2" fmla="*/ 592059 h 2386170"/>
                      <a:gd name="csX3" fmla="*/ 124017 w 2253973"/>
                      <a:gd name="csY3" fmla="*/ 591101 h 2386170"/>
                      <a:gd name="csX4" fmla="*/ 132863 w 2253973"/>
                      <a:gd name="csY4" fmla="*/ 595395 h 2386170"/>
                      <a:gd name="csX5" fmla="*/ 141444 w 2253973"/>
                      <a:gd name="csY5" fmla="*/ 606262 h 2386170"/>
                      <a:gd name="csX6" fmla="*/ 144183 w 2253973"/>
                      <a:gd name="csY6" fmla="*/ 611415 h 2386170"/>
                      <a:gd name="csX7" fmla="*/ 146197 w 2253973"/>
                      <a:gd name="csY7" fmla="*/ 634835 h 2386170"/>
                      <a:gd name="csX8" fmla="*/ 152171 w 2253973"/>
                      <a:gd name="csY8" fmla="*/ 658617 h 2386170"/>
                      <a:gd name="csX9" fmla="*/ 167221 w 2253973"/>
                      <a:gd name="csY9" fmla="*/ 665191 h 2386170"/>
                      <a:gd name="csX10" fmla="*/ 174614 w 2253973"/>
                      <a:gd name="csY10" fmla="*/ 667701 h 2386170"/>
                      <a:gd name="csX11" fmla="*/ 185605 w 2253973"/>
                      <a:gd name="csY11" fmla="*/ 671037 h 2386170"/>
                      <a:gd name="csX12" fmla="*/ 193130 w 2253973"/>
                      <a:gd name="csY12" fmla="*/ 671037 h 2386170"/>
                      <a:gd name="csX13" fmla="*/ 197058 w 2253973"/>
                      <a:gd name="csY13" fmla="*/ 661590 h 2386170"/>
                      <a:gd name="csX14" fmla="*/ 197058 w 2253973"/>
                      <a:gd name="csY14" fmla="*/ 654654 h 2386170"/>
                      <a:gd name="csX15" fmla="*/ 196827 w 2253973"/>
                      <a:gd name="csY15" fmla="*/ 645702 h 2386170"/>
                      <a:gd name="csX16" fmla="*/ 198378 w 2253973"/>
                      <a:gd name="csY16" fmla="*/ 638997 h 2386170"/>
                      <a:gd name="csX17" fmla="*/ 199203 w 2253973"/>
                      <a:gd name="csY17" fmla="*/ 630507 h 2386170"/>
                      <a:gd name="csX18" fmla="*/ 197289 w 2253973"/>
                      <a:gd name="csY18" fmla="*/ 617361 h 2386170"/>
                      <a:gd name="csX19" fmla="*/ 195869 w 2253973"/>
                      <a:gd name="csY19" fmla="*/ 612836 h 2386170"/>
                      <a:gd name="csX20" fmla="*/ 195275 w 2253973"/>
                      <a:gd name="csY20" fmla="*/ 600184 h 2386170"/>
                      <a:gd name="csX21" fmla="*/ 201612 w 2253973"/>
                      <a:gd name="csY21" fmla="*/ 593842 h 2386170"/>
                      <a:gd name="csX22" fmla="*/ 212009 w 2253973"/>
                      <a:gd name="csY22" fmla="*/ 595758 h 2386170"/>
                      <a:gd name="csX23" fmla="*/ 222637 w 2253973"/>
                      <a:gd name="csY23" fmla="*/ 597542 h 2386170"/>
                      <a:gd name="csX24" fmla="*/ 226465 w 2253973"/>
                      <a:gd name="csY24" fmla="*/ 589647 h 2386170"/>
                      <a:gd name="csX25" fmla="*/ 224914 w 2253973"/>
                      <a:gd name="csY25" fmla="*/ 576996 h 2386170"/>
                      <a:gd name="csX26" fmla="*/ 223825 w 2253973"/>
                      <a:gd name="csY26" fmla="*/ 569828 h 2386170"/>
                      <a:gd name="csX27" fmla="*/ 222142 w 2253973"/>
                      <a:gd name="csY27" fmla="*/ 563751 h 2386170"/>
                      <a:gd name="csX28" fmla="*/ 220821 w 2253973"/>
                      <a:gd name="csY28" fmla="*/ 556814 h 2386170"/>
                      <a:gd name="csX29" fmla="*/ 219270 w 2253973"/>
                      <a:gd name="csY29" fmla="*/ 546310 h 2386170"/>
                      <a:gd name="csX30" fmla="*/ 218313 w 2253973"/>
                      <a:gd name="csY30" fmla="*/ 532338 h 2386170"/>
                      <a:gd name="csX31" fmla="*/ 221283 w 2253973"/>
                      <a:gd name="csY31" fmla="*/ 519918 h 2386170"/>
                      <a:gd name="csX32" fmla="*/ 232967 w 2253973"/>
                      <a:gd name="csY32" fmla="*/ 516581 h 2386170"/>
                      <a:gd name="csX33" fmla="*/ 236664 w 2253973"/>
                      <a:gd name="csY33" fmla="*/ 506176 h 2386170"/>
                      <a:gd name="csX34" fmla="*/ 234750 w 2253973"/>
                      <a:gd name="csY34" fmla="*/ 497588 h 2386170"/>
                      <a:gd name="csX35" fmla="*/ 232670 w 2253973"/>
                      <a:gd name="csY35" fmla="*/ 484805 h 2386170"/>
                      <a:gd name="csX36" fmla="*/ 235674 w 2253973"/>
                      <a:gd name="csY36" fmla="*/ 468025 h 2386170"/>
                      <a:gd name="csX37" fmla="*/ 238644 w 2253973"/>
                      <a:gd name="csY37" fmla="*/ 451113 h 2386170"/>
                      <a:gd name="csX38" fmla="*/ 240030 w 2253973"/>
                      <a:gd name="csY38" fmla="*/ 442326 h 2386170"/>
                      <a:gd name="csX39" fmla="*/ 241483 w 2253973"/>
                      <a:gd name="csY39" fmla="*/ 434993 h 2386170"/>
                      <a:gd name="csX40" fmla="*/ 249305 w 2253973"/>
                      <a:gd name="csY40" fmla="*/ 409592 h 2386170"/>
                      <a:gd name="csX41" fmla="*/ 269966 w 2253973"/>
                      <a:gd name="csY41" fmla="*/ 379005 h 2386170"/>
                      <a:gd name="csX42" fmla="*/ 287261 w 2253973"/>
                      <a:gd name="csY42" fmla="*/ 359681 h 2386170"/>
                      <a:gd name="csX43" fmla="*/ 296667 w 2253973"/>
                      <a:gd name="csY43" fmla="*/ 350994 h 2386170"/>
                      <a:gd name="csX44" fmla="*/ 1046545 w 2253973"/>
                      <a:gd name="csY44" fmla="*/ 71414 h 2386170"/>
                      <a:gd name="csX45" fmla="*/ 2181758 w 2253973"/>
                      <a:gd name="csY45" fmla="*/ 1193069 h 2386170"/>
                      <a:gd name="csX46" fmla="*/ 1046545 w 2253973"/>
                      <a:gd name="csY46" fmla="*/ 2314723 h 2386170"/>
                      <a:gd name="csX47" fmla="*/ 275676 w 2253973"/>
                      <a:gd name="csY47" fmla="*/ 2016481 h 2386170"/>
                      <a:gd name="csX48" fmla="*/ 269339 w 2253973"/>
                      <a:gd name="csY48" fmla="*/ 2009676 h 2386170"/>
                      <a:gd name="csX49" fmla="*/ 268085 w 2253973"/>
                      <a:gd name="csY49" fmla="*/ 2008157 h 2386170"/>
                      <a:gd name="csX50" fmla="*/ 258216 w 2253973"/>
                      <a:gd name="csY50" fmla="*/ 1994350 h 2386170"/>
                      <a:gd name="csX51" fmla="*/ 251615 w 2253973"/>
                      <a:gd name="csY51" fmla="*/ 1976909 h 2386170"/>
                      <a:gd name="csX52" fmla="*/ 251186 w 2253973"/>
                      <a:gd name="csY52" fmla="*/ 1974630 h 2386170"/>
                      <a:gd name="csX53" fmla="*/ 248612 w 2253973"/>
                      <a:gd name="csY53" fmla="*/ 1964720 h 2386170"/>
                      <a:gd name="csX54" fmla="*/ 246367 w 2253973"/>
                      <a:gd name="csY54" fmla="*/ 1958808 h 2386170"/>
                      <a:gd name="csX55" fmla="*/ 242308 w 2253973"/>
                      <a:gd name="csY55" fmla="*/ 1945925 h 2386170"/>
                      <a:gd name="csX56" fmla="*/ 240294 w 2253973"/>
                      <a:gd name="csY56" fmla="*/ 1936577 h 2386170"/>
                      <a:gd name="csX57" fmla="*/ 237951 w 2253973"/>
                      <a:gd name="csY57" fmla="*/ 1925479 h 2386170"/>
                      <a:gd name="csX58" fmla="*/ 234254 w 2253973"/>
                      <a:gd name="csY58" fmla="*/ 1909921 h 2386170"/>
                      <a:gd name="csX59" fmla="*/ 232967 w 2253973"/>
                      <a:gd name="csY59" fmla="*/ 1905858 h 2386170"/>
                      <a:gd name="csX60" fmla="*/ 230492 w 2253973"/>
                      <a:gd name="csY60" fmla="*/ 1889673 h 2386170"/>
                      <a:gd name="csX61" fmla="*/ 230360 w 2253973"/>
                      <a:gd name="csY61" fmla="*/ 1880589 h 2386170"/>
                      <a:gd name="csX62" fmla="*/ 229832 w 2253973"/>
                      <a:gd name="csY62" fmla="*/ 1865064 h 2386170"/>
                      <a:gd name="csX63" fmla="*/ 221019 w 2253973"/>
                      <a:gd name="csY63" fmla="*/ 1858953 h 2386170"/>
                      <a:gd name="csX64" fmla="*/ 219237 w 2253973"/>
                      <a:gd name="csY64" fmla="*/ 1858722 h 2386170"/>
                      <a:gd name="csX65" fmla="*/ 210359 w 2253973"/>
                      <a:gd name="csY65" fmla="*/ 1850431 h 2386170"/>
                      <a:gd name="csX66" fmla="*/ 210986 w 2253973"/>
                      <a:gd name="csY66" fmla="*/ 1823048 h 2386170"/>
                      <a:gd name="csX67" fmla="*/ 214088 w 2253973"/>
                      <a:gd name="csY67" fmla="*/ 1810562 h 2386170"/>
                      <a:gd name="csX68" fmla="*/ 217917 w 2253973"/>
                      <a:gd name="csY68" fmla="*/ 1795896 h 2386170"/>
                      <a:gd name="csX69" fmla="*/ 218841 w 2253973"/>
                      <a:gd name="csY69" fmla="*/ 1777101 h 2386170"/>
                      <a:gd name="csX70" fmla="*/ 210986 w 2253973"/>
                      <a:gd name="csY70" fmla="*/ 1774623 h 2386170"/>
                      <a:gd name="csX71" fmla="*/ 205309 w 2253973"/>
                      <a:gd name="csY71" fmla="*/ 1776077 h 2386170"/>
                      <a:gd name="csX72" fmla="*/ 201480 w 2253973"/>
                      <a:gd name="csY72" fmla="*/ 1777002 h 2386170"/>
                      <a:gd name="csX73" fmla="*/ 197454 w 2253973"/>
                      <a:gd name="csY73" fmla="*/ 1777728 h 2386170"/>
                      <a:gd name="csX74" fmla="*/ 192404 w 2253973"/>
                      <a:gd name="csY74" fmla="*/ 1776704 h 2386170"/>
                      <a:gd name="csX75" fmla="*/ 188806 w 2253973"/>
                      <a:gd name="csY75" fmla="*/ 1766068 h 2386170"/>
                      <a:gd name="csX76" fmla="*/ 190754 w 2253973"/>
                      <a:gd name="csY76" fmla="*/ 1753252 h 2386170"/>
                      <a:gd name="csX77" fmla="*/ 192932 w 2253973"/>
                      <a:gd name="csY77" fmla="*/ 1742913 h 2386170"/>
                      <a:gd name="csX78" fmla="*/ 193229 w 2253973"/>
                      <a:gd name="csY78" fmla="*/ 1732046 h 2386170"/>
                      <a:gd name="csX79" fmla="*/ 192503 w 2253973"/>
                      <a:gd name="csY79" fmla="*/ 1726265 h 2386170"/>
                      <a:gd name="csX80" fmla="*/ 192899 w 2253973"/>
                      <a:gd name="csY80" fmla="*/ 1719031 h 2386170"/>
                      <a:gd name="csX81" fmla="*/ 193196 w 2253973"/>
                      <a:gd name="csY81" fmla="*/ 1712920 h 2386170"/>
                      <a:gd name="csX82" fmla="*/ 192998 w 2253973"/>
                      <a:gd name="csY82" fmla="*/ 1708593 h 2386170"/>
                      <a:gd name="csX83" fmla="*/ 189400 w 2253973"/>
                      <a:gd name="csY83" fmla="*/ 1702912 h 2386170"/>
                      <a:gd name="csX84" fmla="*/ 182601 w 2253973"/>
                      <a:gd name="csY84" fmla="*/ 1700534 h 2386170"/>
                      <a:gd name="csX85" fmla="*/ 171677 w 2253973"/>
                      <a:gd name="csY85" fmla="*/ 1704266 h 2386170"/>
                      <a:gd name="csX86" fmla="*/ 166528 w 2253973"/>
                      <a:gd name="csY86" fmla="*/ 1707470 h 2386170"/>
                      <a:gd name="csX87" fmla="*/ 156428 w 2253973"/>
                      <a:gd name="csY87" fmla="*/ 1714275 h 2386170"/>
                      <a:gd name="csX88" fmla="*/ 130420 w 2253973"/>
                      <a:gd name="csY88" fmla="*/ 1744135 h 2386170"/>
                      <a:gd name="csX89" fmla="*/ 105138 w 2253973"/>
                      <a:gd name="csY89" fmla="*/ 1766564 h 2386170"/>
                      <a:gd name="csX90" fmla="*/ 98636 w 2253973"/>
                      <a:gd name="csY90" fmla="*/ 1766465 h 2386170"/>
                      <a:gd name="csX91" fmla="*/ 90550 w 2253973"/>
                      <a:gd name="csY91" fmla="*/ 1763327 h 2386170"/>
                      <a:gd name="csX92" fmla="*/ 63123 w 2253973"/>
                      <a:gd name="csY92" fmla="*/ 1767885 h 2386170"/>
                      <a:gd name="csX93" fmla="*/ 50416 w 2253973"/>
                      <a:gd name="csY93" fmla="*/ 1779149 h 2386170"/>
                      <a:gd name="csX94" fmla="*/ 39656 w 2253973"/>
                      <a:gd name="csY94" fmla="*/ 1782452 h 2386170"/>
                      <a:gd name="csX95" fmla="*/ 39656 w 2253973"/>
                      <a:gd name="csY95" fmla="*/ 1782452 h 2386170"/>
                      <a:gd name="csX96" fmla="*/ 23549 w 2253973"/>
                      <a:gd name="csY96" fmla="*/ 1778984 h 2386170"/>
                      <a:gd name="csX97" fmla="*/ 16948 w 2253973"/>
                      <a:gd name="csY97" fmla="*/ 1774822 h 2386170"/>
                      <a:gd name="csX98" fmla="*/ 1502 w 2253973"/>
                      <a:gd name="csY98" fmla="*/ 1768777 h 2386170"/>
                      <a:gd name="csX99" fmla="*/ 16222 w 2253973"/>
                      <a:gd name="csY99" fmla="*/ 1805475 h 2386170"/>
                      <a:gd name="csX100" fmla="*/ 38567 w 2253973"/>
                      <a:gd name="csY100" fmla="*/ 1845674 h 2386170"/>
                      <a:gd name="csX101" fmla="*/ 58667 w 2253973"/>
                      <a:gd name="csY101" fmla="*/ 1879268 h 2386170"/>
                      <a:gd name="csX102" fmla="*/ 481430 w 2253973"/>
                      <a:gd name="csY102" fmla="*/ 2247702 h 2386170"/>
                      <a:gd name="csX103" fmla="*/ 1046578 w 2253973"/>
                      <a:gd name="csY103" fmla="*/ 2386171 h 2386170"/>
                      <a:gd name="csX104" fmla="*/ 1516539 w 2253973"/>
                      <a:gd name="csY104" fmla="*/ 2292427 h 2386170"/>
                      <a:gd name="csX105" fmla="*/ 1900323 w 2253973"/>
                      <a:gd name="csY105" fmla="*/ 2036729 h 2386170"/>
                      <a:gd name="csX106" fmla="*/ 2159083 w 2253973"/>
                      <a:gd name="csY106" fmla="*/ 1657493 h 2386170"/>
                      <a:gd name="csX107" fmla="*/ 2253973 w 2253973"/>
                      <a:gd name="csY107" fmla="*/ 1193069 h 2386170"/>
                      <a:gd name="csX108" fmla="*/ 2159083 w 2253973"/>
                      <a:gd name="csY108" fmla="*/ 728644 h 2386170"/>
                      <a:gd name="csX109" fmla="*/ 1900323 w 2253973"/>
                      <a:gd name="csY109" fmla="*/ 349408 h 2386170"/>
                      <a:gd name="csX110" fmla="*/ 1516539 w 2253973"/>
                      <a:gd name="csY110" fmla="*/ 93744 h 2386170"/>
                      <a:gd name="csX111" fmla="*/ 1046578 w 2253973"/>
                      <a:gd name="csY111" fmla="*/ 0 h 2386170"/>
                      <a:gd name="csX112" fmla="*/ 500243 w 2253973"/>
                      <a:gd name="csY112" fmla="*/ 128823 h 2386170"/>
                      <a:gd name="csX113" fmla="*/ 83454 w 2253973"/>
                      <a:gd name="csY113" fmla="*/ 473409 h 2386170"/>
                      <a:gd name="csX114" fmla="*/ 42989 w 2253973"/>
                      <a:gd name="csY114" fmla="*/ 538283 h 2386170"/>
                      <a:gd name="csX115" fmla="*/ 16816 w 2253973"/>
                      <a:gd name="csY115" fmla="*/ 610226 h 2386170"/>
                      <a:gd name="csX116" fmla="*/ 6255 w 2253973"/>
                      <a:gd name="csY116" fmla="*/ 643225 h 2386170"/>
                      <a:gd name="csX117" fmla="*/ 7443 w 2253973"/>
                      <a:gd name="csY117" fmla="*/ 646594 h 2386170"/>
                      <a:gd name="csX118" fmla="*/ 15463 w 2253973"/>
                      <a:gd name="csY118" fmla="*/ 643951 h 2386170"/>
                      <a:gd name="csX119" fmla="*/ 31075 w 2253973"/>
                      <a:gd name="csY119" fmla="*/ 635132 h 2386170"/>
                      <a:gd name="csX120" fmla="*/ 56159 w 2253973"/>
                      <a:gd name="csY120" fmla="*/ 621259 h 238617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  <a:cxn ang="0">
                        <a:pos x="csX44" y="csY44"/>
                      </a:cxn>
                      <a:cxn ang="0">
                        <a:pos x="csX45" y="csY45"/>
                      </a:cxn>
                      <a:cxn ang="0">
                        <a:pos x="csX46" y="csY46"/>
                      </a:cxn>
                      <a:cxn ang="0">
                        <a:pos x="csX47" y="csY47"/>
                      </a:cxn>
                      <a:cxn ang="0">
                        <a:pos x="csX48" y="csY48"/>
                      </a:cxn>
                      <a:cxn ang="0">
                        <a:pos x="csX49" y="csY49"/>
                      </a:cxn>
                      <a:cxn ang="0">
                        <a:pos x="csX50" y="csY50"/>
                      </a:cxn>
                      <a:cxn ang="0">
                        <a:pos x="csX51" y="csY51"/>
                      </a:cxn>
                      <a:cxn ang="0">
                        <a:pos x="csX52" y="csY52"/>
                      </a:cxn>
                      <a:cxn ang="0">
                        <a:pos x="csX53" y="csY53"/>
                      </a:cxn>
                      <a:cxn ang="0">
                        <a:pos x="csX54" y="csY54"/>
                      </a:cxn>
                      <a:cxn ang="0">
                        <a:pos x="csX55" y="csY55"/>
                      </a:cxn>
                      <a:cxn ang="0">
                        <a:pos x="csX56" y="csY56"/>
                      </a:cxn>
                      <a:cxn ang="0">
                        <a:pos x="csX57" y="csY57"/>
                      </a:cxn>
                      <a:cxn ang="0">
                        <a:pos x="csX58" y="csY58"/>
                      </a:cxn>
                      <a:cxn ang="0">
                        <a:pos x="csX59" y="csY59"/>
                      </a:cxn>
                      <a:cxn ang="0">
                        <a:pos x="csX60" y="csY60"/>
                      </a:cxn>
                      <a:cxn ang="0">
                        <a:pos x="csX61" y="csY61"/>
                      </a:cxn>
                      <a:cxn ang="0">
                        <a:pos x="csX62" y="csY62"/>
                      </a:cxn>
                      <a:cxn ang="0">
                        <a:pos x="csX63" y="csY63"/>
                      </a:cxn>
                      <a:cxn ang="0">
                        <a:pos x="csX64" y="csY64"/>
                      </a:cxn>
                      <a:cxn ang="0">
                        <a:pos x="csX65" y="csY65"/>
                      </a:cxn>
                      <a:cxn ang="0">
                        <a:pos x="csX66" y="csY66"/>
                      </a:cxn>
                      <a:cxn ang="0">
                        <a:pos x="csX67" y="csY67"/>
                      </a:cxn>
                      <a:cxn ang="0">
                        <a:pos x="csX68" y="csY68"/>
                      </a:cxn>
                      <a:cxn ang="0">
                        <a:pos x="csX69" y="csY69"/>
                      </a:cxn>
                      <a:cxn ang="0">
                        <a:pos x="csX70" y="csY70"/>
                      </a:cxn>
                      <a:cxn ang="0">
                        <a:pos x="csX71" y="csY71"/>
                      </a:cxn>
                      <a:cxn ang="0">
                        <a:pos x="csX72" y="csY72"/>
                      </a:cxn>
                      <a:cxn ang="0">
                        <a:pos x="csX73" y="csY73"/>
                      </a:cxn>
                      <a:cxn ang="0">
                        <a:pos x="csX74" y="csY74"/>
                      </a:cxn>
                      <a:cxn ang="0">
                        <a:pos x="csX75" y="csY75"/>
                      </a:cxn>
                      <a:cxn ang="0">
                        <a:pos x="csX76" y="csY76"/>
                      </a:cxn>
                      <a:cxn ang="0">
                        <a:pos x="csX77" y="csY77"/>
                      </a:cxn>
                      <a:cxn ang="0">
                        <a:pos x="csX78" y="csY78"/>
                      </a:cxn>
                      <a:cxn ang="0">
                        <a:pos x="csX79" y="csY79"/>
                      </a:cxn>
                      <a:cxn ang="0">
                        <a:pos x="csX80" y="csY80"/>
                      </a:cxn>
                      <a:cxn ang="0">
                        <a:pos x="csX81" y="csY81"/>
                      </a:cxn>
                      <a:cxn ang="0">
                        <a:pos x="csX82" y="csY82"/>
                      </a:cxn>
                      <a:cxn ang="0">
                        <a:pos x="csX83" y="csY83"/>
                      </a:cxn>
                      <a:cxn ang="0">
                        <a:pos x="csX84" y="csY84"/>
                      </a:cxn>
                      <a:cxn ang="0">
                        <a:pos x="csX85" y="csY85"/>
                      </a:cxn>
                      <a:cxn ang="0">
                        <a:pos x="csX86" y="csY86"/>
                      </a:cxn>
                      <a:cxn ang="0">
                        <a:pos x="csX87" y="csY87"/>
                      </a:cxn>
                      <a:cxn ang="0">
                        <a:pos x="csX88" y="csY88"/>
                      </a:cxn>
                      <a:cxn ang="0">
                        <a:pos x="csX89" y="csY89"/>
                      </a:cxn>
                      <a:cxn ang="0">
                        <a:pos x="csX90" y="csY90"/>
                      </a:cxn>
                      <a:cxn ang="0">
                        <a:pos x="csX91" y="csY91"/>
                      </a:cxn>
                      <a:cxn ang="0">
                        <a:pos x="csX92" y="csY92"/>
                      </a:cxn>
                      <a:cxn ang="0">
                        <a:pos x="csX93" y="csY93"/>
                      </a:cxn>
                      <a:cxn ang="0">
                        <a:pos x="csX94" y="csY94"/>
                      </a:cxn>
                      <a:cxn ang="0">
                        <a:pos x="csX95" y="csY95"/>
                      </a:cxn>
                      <a:cxn ang="0">
                        <a:pos x="csX96" y="csY96"/>
                      </a:cxn>
                      <a:cxn ang="0">
                        <a:pos x="csX97" y="csY97"/>
                      </a:cxn>
                      <a:cxn ang="0">
                        <a:pos x="csX98" y="csY98"/>
                      </a:cxn>
                      <a:cxn ang="0">
                        <a:pos x="csX99" y="csY99"/>
                      </a:cxn>
                      <a:cxn ang="0">
                        <a:pos x="csX100" y="csY100"/>
                      </a:cxn>
                      <a:cxn ang="0">
                        <a:pos x="csX101" y="csY101"/>
                      </a:cxn>
                      <a:cxn ang="0">
                        <a:pos x="csX102" y="csY102"/>
                      </a:cxn>
                      <a:cxn ang="0">
                        <a:pos x="csX103" y="csY103"/>
                      </a:cxn>
                      <a:cxn ang="0">
                        <a:pos x="csX104" y="csY104"/>
                      </a:cxn>
                      <a:cxn ang="0">
                        <a:pos x="csX105" y="csY105"/>
                      </a:cxn>
                      <a:cxn ang="0">
                        <a:pos x="csX106" y="csY106"/>
                      </a:cxn>
                      <a:cxn ang="0">
                        <a:pos x="csX107" y="csY107"/>
                      </a:cxn>
                      <a:cxn ang="0">
                        <a:pos x="csX108" y="csY108"/>
                      </a:cxn>
                      <a:cxn ang="0">
                        <a:pos x="csX109" y="csY109"/>
                      </a:cxn>
                      <a:cxn ang="0">
                        <a:pos x="csX110" y="csY110"/>
                      </a:cxn>
                      <a:cxn ang="0">
                        <a:pos x="csX111" y="csY111"/>
                      </a:cxn>
                      <a:cxn ang="0">
                        <a:pos x="csX112" y="csY112"/>
                      </a:cxn>
                      <a:cxn ang="0">
                        <a:pos x="csX113" y="csY113"/>
                      </a:cxn>
                      <a:cxn ang="0">
                        <a:pos x="csX114" y="csY114"/>
                      </a:cxn>
                      <a:cxn ang="0">
                        <a:pos x="csX115" y="csY115"/>
                      </a:cxn>
                      <a:cxn ang="0">
                        <a:pos x="csX116" y="csY116"/>
                      </a:cxn>
                      <a:cxn ang="0">
                        <a:pos x="csX117" y="csY117"/>
                      </a:cxn>
                      <a:cxn ang="0">
                        <a:pos x="csX118" y="csY118"/>
                      </a:cxn>
                      <a:cxn ang="0">
                        <a:pos x="csX119" y="csY119"/>
                      </a:cxn>
                      <a:cxn ang="0">
                        <a:pos x="csX120" y="csY120"/>
                      </a:cxn>
                    </a:cxnLst>
                    <a:rect l="l" t="t" r="r" b="b"/>
                    <a:pathLst>
                      <a:path w="2253973" h="2386170">
                        <a:moveTo>
                          <a:pt x="56192" y="621226"/>
                        </a:moveTo>
                        <a:lnTo>
                          <a:pt x="99659" y="603256"/>
                        </a:lnTo>
                        <a:cubicBezTo>
                          <a:pt x="102003" y="598599"/>
                          <a:pt x="105699" y="594107"/>
                          <a:pt x="114479" y="592059"/>
                        </a:cubicBezTo>
                        <a:cubicBezTo>
                          <a:pt x="119132" y="590969"/>
                          <a:pt x="121542" y="591101"/>
                          <a:pt x="124017" y="591101"/>
                        </a:cubicBezTo>
                        <a:cubicBezTo>
                          <a:pt x="127747" y="591101"/>
                          <a:pt x="130387" y="593413"/>
                          <a:pt x="132863" y="595395"/>
                        </a:cubicBezTo>
                        <a:cubicBezTo>
                          <a:pt x="136559" y="598368"/>
                          <a:pt x="137747" y="599326"/>
                          <a:pt x="141444" y="606262"/>
                        </a:cubicBezTo>
                        <a:lnTo>
                          <a:pt x="144183" y="611415"/>
                        </a:lnTo>
                        <a:cubicBezTo>
                          <a:pt x="147286" y="618583"/>
                          <a:pt x="146692" y="622514"/>
                          <a:pt x="146197" y="634835"/>
                        </a:cubicBezTo>
                        <a:cubicBezTo>
                          <a:pt x="145636" y="648543"/>
                          <a:pt x="149101" y="654059"/>
                          <a:pt x="152171" y="658617"/>
                        </a:cubicBezTo>
                        <a:cubicBezTo>
                          <a:pt x="154745" y="662449"/>
                          <a:pt x="160587" y="663638"/>
                          <a:pt x="167221" y="665191"/>
                        </a:cubicBezTo>
                        <a:lnTo>
                          <a:pt x="174614" y="667701"/>
                        </a:lnTo>
                        <a:cubicBezTo>
                          <a:pt x="178344" y="668626"/>
                          <a:pt x="183030" y="669848"/>
                          <a:pt x="185605" y="671037"/>
                        </a:cubicBezTo>
                        <a:cubicBezTo>
                          <a:pt x="187057" y="671731"/>
                          <a:pt x="191546" y="671731"/>
                          <a:pt x="193130" y="671037"/>
                        </a:cubicBezTo>
                        <a:cubicBezTo>
                          <a:pt x="197652" y="669022"/>
                          <a:pt x="197157" y="665125"/>
                          <a:pt x="197058" y="661590"/>
                        </a:cubicBezTo>
                        <a:cubicBezTo>
                          <a:pt x="197058" y="660533"/>
                          <a:pt x="197520" y="657891"/>
                          <a:pt x="197058" y="654654"/>
                        </a:cubicBezTo>
                        <a:cubicBezTo>
                          <a:pt x="196563" y="651251"/>
                          <a:pt x="196728" y="647948"/>
                          <a:pt x="196827" y="645702"/>
                        </a:cubicBezTo>
                        <a:cubicBezTo>
                          <a:pt x="196893" y="644282"/>
                          <a:pt x="198444" y="640516"/>
                          <a:pt x="198378" y="638997"/>
                        </a:cubicBezTo>
                        <a:cubicBezTo>
                          <a:pt x="198246" y="636321"/>
                          <a:pt x="199104" y="633150"/>
                          <a:pt x="199203" y="630507"/>
                        </a:cubicBezTo>
                        <a:cubicBezTo>
                          <a:pt x="199434" y="624760"/>
                          <a:pt x="198675" y="622051"/>
                          <a:pt x="197289" y="617361"/>
                        </a:cubicBezTo>
                        <a:lnTo>
                          <a:pt x="195869" y="612836"/>
                        </a:lnTo>
                        <a:cubicBezTo>
                          <a:pt x="194648" y="608806"/>
                          <a:pt x="194219" y="604082"/>
                          <a:pt x="195275" y="600184"/>
                        </a:cubicBezTo>
                        <a:cubicBezTo>
                          <a:pt x="196464" y="595758"/>
                          <a:pt x="198081" y="594701"/>
                          <a:pt x="201612" y="593842"/>
                        </a:cubicBezTo>
                        <a:cubicBezTo>
                          <a:pt x="205606" y="592884"/>
                          <a:pt x="208213" y="593908"/>
                          <a:pt x="212009" y="595758"/>
                        </a:cubicBezTo>
                        <a:cubicBezTo>
                          <a:pt x="214715" y="597079"/>
                          <a:pt x="219534" y="598037"/>
                          <a:pt x="222637" y="597542"/>
                        </a:cubicBezTo>
                        <a:cubicBezTo>
                          <a:pt x="226564" y="596947"/>
                          <a:pt x="226564" y="591200"/>
                          <a:pt x="226465" y="589647"/>
                        </a:cubicBezTo>
                        <a:cubicBezTo>
                          <a:pt x="226069" y="584726"/>
                          <a:pt x="225706" y="580564"/>
                          <a:pt x="224914" y="576996"/>
                        </a:cubicBezTo>
                        <a:cubicBezTo>
                          <a:pt x="224452" y="574849"/>
                          <a:pt x="224056" y="571084"/>
                          <a:pt x="223825" y="569828"/>
                        </a:cubicBezTo>
                        <a:cubicBezTo>
                          <a:pt x="223594" y="568474"/>
                          <a:pt x="222373" y="565204"/>
                          <a:pt x="222142" y="563751"/>
                        </a:cubicBezTo>
                        <a:cubicBezTo>
                          <a:pt x="221746" y="560877"/>
                          <a:pt x="221448" y="559622"/>
                          <a:pt x="220821" y="556814"/>
                        </a:cubicBezTo>
                        <a:cubicBezTo>
                          <a:pt x="220392" y="554931"/>
                          <a:pt x="220128" y="551166"/>
                          <a:pt x="219270" y="546310"/>
                        </a:cubicBezTo>
                        <a:cubicBezTo>
                          <a:pt x="218280" y="540695"/>
                          <a:pt x="218577" y="535046"/>
                          <a:pt x="218313" y="532338"/>
                        </a:cubicBezTo>
                        <a:cubicBezTo>
                          <a:pt x="217851" y="527085"/>
                          <a:pt x="217818" y="523155"/>
                          <a:pt x="221283" y="519918"/>
                        </a:cubicBezTo>
                        <a:cubicBezTo>
                          <a:pt x="224881" y="516581"/>
                          <a:pt x="227851" y="516581"/>
                          <a:pt x="232967" y="516581"/>
                        </a:cubicBezTo>
                        <a:cubicBezTo>
                          <a:pt x="236565" y="516581"/>
                          <a:pt x="236664" y="511924"/>
                          <a:pt x="236664" y="506176"/>
                        </a:cubicBezTo>
                        <a:cubicBezTo>
                          <a:pt x="236664" y="505053"/>
                          <a:pt x="236136" y="502906"/>
                          <a:pt x="234750" y="497588"/>
                        </a:cubicBezTo>
                        <a:cubicBezTo>
                          <a:pt x="233594" y="493195"/>
                          <a:pt x="233000" y="487613"/>
                          <a:pt x="232670" y="484805"/>
                        </a:cubicBezTo>
                        <a:cubicBezTo>
                          <a:pt x="232076" y="479916"/>
                          <a:pt x="233825" y="471625"/>
                          <a:pt x="235674" y="468025"/>
                        </a:cubicBezTo>
                        <a:cubicBezTo>
                          <a:pt x="238116" y="463235"/>
                          <a:pt x="238809" y="455110"/>
                          <a:pt x="238644" y="451113"/>
                        </a:cubicBezTo>
                        <a:cubicBezTo>
                          <a:pt x="238545" y="448602"/>
                          <a:pt x="239271" y="445563"/>
                          <a:pt x="240030" y="442326"/>
                        </a:cubicBezTo>
                        <a:cubicBezTo>
                          <a:pt x="240591" y="439948"/>
                          <a:pt x="241152" y="437471"/>
                          <a:pt x="241483" y="434993"/>
                        </a:cubicBezTo>
                        <a:cubicBezTo>
                          <a:pt x="242176" y="429543"/>
                          <a:pt x="246037" y="415736"/>
                          <a:pt x="249305" y="409592"/>
                        </a:cubicBezTo>
                        <a:cubicBezTo>
                          <a:pt x="252902" y="402887"/>
                          <a:pt x="262705" y="387626"/>
                          <a:pt x="269966" y="379005"/>
                        </a:cubicBezTo>
                        <a:cubicBezTo>
                          <a:pt x="277986" y="369459"/>
                          <a:pt x="282673" y="364207"/>
                          <a:pt x="287261" y="359681"/>
                        </a:cubicBezTo>
                        <a:cubicBezTo>
                          <a:pt x="292080" y="354958"/>
                          <a:pt x="296601" y="351060"/>
                          <a:pt x="296667" y="350994"/>
                        </a:cubicBezTo>
                        <a:cubicBezTo>
                          <a:pt x="503973" y="170707"/>
                          <a:pt x="770258" y="71414"/>
                          <a:pt x="1046545" y="71414"/>
                        </a:cubicBezTo>
                        <a:cubicBezTo>
                          <a:pt x="1672488" y="71414"/>
                          <a:pt x="2181758" y="574585"/>
                          <a:pt x="2181758" y="1193069"/>
                        </a:cubicBezTo>
                        <a:cubicBezTo>
                          <a:pt x="2181758" y="1811553"/>
                          <a:pt x="1672521" y="2314723"/>
                          <a:pt x="1046545" y="2314723"/>
                        </a:cubicBezTo>
                        <a:cubicBezTo>
                          <a:pt x="759796" y="2314723"/>
                          <a:pt x="486051" y="2208824"/>
                          <a:pt x="275676" y="2016481"/>
                        </a:cubicBezTo>
                        <a:cubicBezTo>
                          <a:pt x="275676" y="2016481"/>
                          <a:pt x="272970" y="2014070"/>
                          <a:pt x="269339" y="2009676"/>
                        </a:cubicBezTo>
                        <a:lnTo>
                          <a:pt x="268085" y="2008157"/>
                        </a:lnTo>
                        <a:cubicBezTo>
                          <a:pt x="264619" y="2003995"/>
                          <a:pt x="261055" y="1999668"/>
                          <a:pt x="258216" y="1994350"/>
                        </a:cubicBezTo>
                        <a:cubicBezTo>
                          <a:pt x="254784" y="1987909"/>
                          <a:pt x="252638" y="1982194"/>
                          <a:pt x="251615" y="1976909"/>
                        </a:cubicBezTo>
                        <a:lnTo>
                          <a:pt x="251186" y="1974630"/>
                        </a:lnTo>
                        <a:cubicBezTo>
                          <a:pt x="250460" y="1970666"/>
                          <a:pt x="250262" y="1969708"/>
                          <a:pt x="248612" y="1964720"/>
                        </a:cubicBezTo>
                        <a:cubicBezTo>
                          <a:pt x="248018" y="1962904"/>
                          <a:pt x="247226" y="1960889"/>
                          <a:pt x="246367" y="1958808"/>
                        </a:cubicBezTo>
                        <a:cubicBezTo>
                          <a:pt x="244684" y="1954580"/>
                          <a:pt x="242770" y="1949823"/>
                          <a:pt x="242308" y="1945925"/>
                        </a:cubicBezTo>
                        <a:cubicBezTo>
                          <a:pt x="241945" y="1942821"/>
                          <a:pt x="241152" y="1939781"/>
                          <a:pt x="240294" y="1936577"/>
                        </a:cubicBezTo>
                        <a:cubicBezTo>
                          <a:pt x="239370" y="1933076"/>
                          <a:pt x="238380" y="1929443"/>
                          <a:pt x="237951" y="1925479"/>
                        </a:cubicBezTo>
                        <a:cubicBezTo>
                          <a:pt x="237291" y="1919236"/>
                          <a:pt x="235740" y="1914479"/>
                          <a:pt x="234254" y="1909921"/>
                        </a:cubicBezTo>
                        <a:cubicBezTo>
                          <a:pt x="233825" y="1908567"/>
                          <a:pt x="233363" y="1907212"/>
                          <a:pt x="232967" y="1905858"/>
                        </a:cubicBezTo>
                        <a:cubicBezTo>
                          <a:pt x="231317" y="1900375"/>
                          <a:pt x="230690" y="1897567"/>
                          <a:pt x="230492" y="1889673"/>
                        </a:cubicBezTo>
                        <a:cubicBezTo>
                          <a:pt x="230426" y="1886997"/>
                          <a:pt x="230393" y="1883793"/>
                          <a:pt x="230360" y="1880589"/>
                        </a:cubicBezTo>
                        <a:cubicBezTo>
                          <a:pt x="230294" y="1873850"/>
                          <a:pt x="230228" y="1867508"/>
                          <a:pt x="229832" y="1865064"/>
                        </a:cubicBezTo>
                        <a:cubicBezTo>
                          <a:pt x="229040" y="1859944"/>
                          <a:pt x="224386" y="1859383"/>
                          <a:pt x="221019" y="1858953"/>
                        </a:cubicBezTo>
                        <a:lnTo>
                          <a:pt x="219237" y="1858722"/>
                        </a:lnTo>
                        <a:cubicBezTo>
                          <a:pt x="214352" y="1858061"/>
                          <a:pt x="211712" y="1856806"/>
                          <a:pt x="210359" y="1850431"/>
                        </a:cubicBezTo>
                        <a:cubicBezTo>
                          <a:pt x="208213" y="1840257"/>
                          <a:pt x="210095" y="1827210"/>
                          <a:pt x="210986" y="1823048"/>
                        </a:cubicBezTo>
                        <a:cubicBezTo>
                          <a:pt x="211745" y="1819414"/>
                          <a:pt x="212900" y="1815087"/>
                          <a:pt x="214088" y="1810562"/>
                        </a:cubicBezTo>
                        <a:cubicBezTo>
                          <a:pt x="215375" y="1805607"/>
                          <a:pt x="217026" y="1800223"/>
                          <a:pt x="217917" y="1795896"/>
                        </a:cubicBezTo>
                        <a:cubicBezTo>
                          <a:pt x="219699" y="1787208"/>
                          <a:pt x="222043" y="1780602"/>
                          <a:pt x="218841" y="1777101"/>
                        </a:cubicBezTo>
                        <a:cubicBezTo>
                          <a:pt x="216729" y="1774756"/>
                          <a:pt x="216168" y="1774095"/>
                          <a:pt x="210986" y="1774623"/>
                        </a:cubicBezTo>
                        <a:cubicBezTo>
                          <a:pt x="209039" y="1774822"/>
                          <a:pt x="206596" y="1775747"/>
                          <a:pt x="205309" y="1776077"/>
                        </a:cubicBezTo>
                        <a:cubicBezTo>
                          <a:pt x="204715" y="1776209"/>
                          <a:pt x="202074" y="1776837"/>
                          <a:pt x="201480" y="1777002"/>
                        </a:cubicBezTo>
                        <a:cubicBezTo>
                          <a:pt x="199962" y="1777398"/>
                          <a:pt x="198642" y="1777728"/>
                          <a:pt x="197454" y="1777728"/>
                        </a:cubicBezTo>
                        <a:cubicBezTo>
                          <a:pt x="196464" y="1777728"/>
                          <a:pt x="194087" y="1778290"/>
                          <a:pt x="192404" y="1776704"/>
                        </a:cubicBezTo>
                        <a:cubicBezTo>
                          <a:pt x="189136" y="1773566"/>
                          <a:pt x="188278" y="1773864"/>
                          <a:pt x="188806" y="1766068"/>
                        </a:cubicBezTo>
                        <a:cubicBezTo>
                          <a:pt x="189103" y="1761642"/>
                          <a:pt x="189202" y="1758636"/>
                          <a:pt x="190754" y="1753252"/>
                        </a:cubicBezTo>
                        <a:cubicBezTo>
                          <a:pt x="191810" y="1749618"/>
                          <a:pt x="192404" y="1745688"/>
                          <a:pt x="192932" y="1742913"/>
                        </a:cubicBezTo>
                        <a:cubicBezTo>
                          <a:pt x="193988" y="1737232"/>
                          <a:pt x="192932" y="1735679"/>
                          <a:pt x="193229" y="1732046"/>
                        </a:cubicBezTo>
                        <a:cubicBezTo>
                          <a:pt x="193295" y="1731154"/>
                          <a:pt x="192800" y="1728445"/>
                          <a:pt x="192503" y="1726265"/>
                        </a:cubicBezTo>
                        <a:cubicBezTo>
                          <a:pt x="191777" y="1721244"/>
                          <a:pt x="192437" y="1722632"/>
                          <a:pt x="192899" y="1719031"/>
                        </a:cubicBezTo>
                        <a:cubicBezTo>
                          <a:pt x="192998" y="1718206"/>
                          <a:pt x="193163" y="1713680"/>
                          <a:pt x="193196" y="1712920"/>
                        </a:cubicBezTo>
                        <a:cubicBezTo>
                          <a:pt x="193295" y="1711071"/>
                          <a:pt x="193493" y="1710245"/>
                          <a:pt x="192998" y="1708593"/>
                        </a:cubicBezTo>
                        <a:cubicBezTo>
                          <a:pt x="192404" y="1706743"/>
                          <a:pt x="191150" y="1704563"/>
                          <a:pt x="189400" y="1702912"/>
                        </a:cubicBezTo>
                        <a:cubicBezTo>
                          <a:pt x="188542" y="1702119"/>
                          <a:pt x="183691" y="1700534"/>
                          <a:pt x="182601" y="1700534"/>
                        </a:cubicBezTo>
                        <a:cubicBezTo>
                          <a:pt x="178179" y="1700534"/>
                          <a:pt x="175802" y="1701888"/>
                          <a:pt x="171677" y="1704266"/>
                        </a:cubicBezTo>
                        <a:cubicBezTo>
                          <a:pt x="170422" y="1704993"/>
                          <a:pt x="167485" y="1706611"/>
                          <a:pt x="166528" y="1707470"/>
                        </a:cubicBezTo>
                        <a:cubicBezTo>
                          <a:pt x="164151" y="1709617"/>
                          <a:pt x="160026" y="1711996"/>
                          <a:pt x="156428" y="1714275"/>
                        </a:cubicBezTo>
                        <a:cubicBezTo>
                          <a:pt x="150850" y="1717776"/>
                          <a:pt x="137351" y="1728478"/>
                          <a:pt x="130420" y="1744135"/>
                        </a:cubicBezTo>
                        <a:cubicBezTo>
                          <a:pt x="126394" y="1753219"/>
                          <a:pt x="115964" y="1764384"/>
                          <a:pt x="105138" y="1766564"/>
                        </a:cubicBezTo>
                        <a:cubicBezTo>
                          <a:pt x="103224" y="1766960"/>
                          <a:pt x="99824" y="1766828"/>
                          <a:pt x="98636" y="1766465"/>
                        </a:cubicBezTo>
                        <a:cubicBezTo>
                          <a:pt x="94180" y="1765077"/>
                          <a:pt x="92167" y="1764351"/>
                          <a:pt x="90550" y="1763327"/>
                        </a:cubicBezTo>
                        <a:lnTo>
                          <a:pt x="63123" y="1767885"/>
                        </a:lnTo>
                        <a:cubicBezTo>
                          <a:pt x="58304" y="1773666"/>
                          <a:pt x="52330" y="1776936"/>
                          <a:pt x="50416" y="1779149"/>
                        </a:cubicBezTo>
                        <a:cubicBezTo>
                          <a:pt x="48600" y="1781296"/>
                          <a:pt x="44772" y="1782452"/>
                          <a:pt x="39656" y="1782452"/>
                        </a:cubicBezTo>
                        <a:lnTo>
                          <a:pt x="39656" y="1782452"/>
                        </a:lnTo>
                        <a:cubicBezTo>
                          <a:pt x="33484" y="1782452"/>
                          <a:pt x="26619" y="1780701"/>
                          <a:pt x="23549" y="1778984"/>
                        </a:cubicBezTo>
                        <a:cubicBezTo>
                          <a:pt x="21668" y="1777960"/>
                          <a:pt x="19391" y="1776440"/>
                          <a:pt x="16948" y="1774822"/>
                        </a:cubicBezTo>
                        <a:cubicBezTo>
                          <a:pt x="8763" y="1769470"/>
                          <a:pt x="4340" y="1766960"/>
                          <a:pt x="1502" y="1768777"/>
                        </a:cubicBezTo>
                        <a:cubicBezTo>
                          <a:pt x="-1204" y="1770528"/>
                          <a:pt x="-2228" y="1771188"/>
                          <a:pt x="16222" y="1805475"/>
                        </a:cubicBezTo>
                        <a:cubicBezTo>
                          <a:pt x="25365" y="1822420"/>
                          <a:pt x="35464" y="1840389"/>
                          <a:pt x="38567" y="1845674"/>
                        </a:cubicBezTo>
                        <a:cubicBezTo>
                          <a:pt x="45036" y="1856674"/>
                          <a:pt x="58403" y="1878838"/>
                          <a:pt x="58667" y="1879268"/>
                        </a:cubicBezTo>
                        <a:cubicBezTo>
                          <a:pt x="167947" y="2032600"/>
                          <a:pt x="314127" y="2160003"/>
                          <a:pt x="481430" y="2247702"/>
                        </a:cubicBezTo>
                        <a:cubicBezTo>
                          <a:pt x="654212" y="2338308"/>
                          <a:pt x="849636" y="2386171"/>
                          <a:pt x="1046578" y="2386171"/>
                        </a:cubicBezTo>
                        <a:cubicBezTo>
                          <a:pt x="1209557" y="2386171"/>
                          <a:pt x="1367685" y="2354626"/>
                          <a:pt x="1516539" y="2292427"/>
                        </a:cubicBezTo>
                        <a:cubicBezTo>
                          <a:pt x="1660309" y="2232343"/>
                          <a:pt x="1789458" y="2146328"/>
                          <a:pt x="1900323" y="2036729"/>
                        </a:cubicBezTo>
                        <a:cubicBezTo>
                          <a:pt x="2011220" y="1927163"/>
                          <a:pt x="2098288" y="1799562"/>
                          <a:pt x="2159083" y="1657493"/>
                        </a:cubicBezTo>
                        <a:cubicBezTo>
                          <a:pt x="2222057" y="1510404"/>
                          <a:pt x="2253973" y="1354131"/>
                          <a:pt x="2253973" y="1193069"/>
                        </a:cubicBezTo>
                        <a:cubicBezTo>
                          <a:pt x="2253973" y="1032007"/>
                          <a:pt x="2222057" y="875734"/>
                          <a:pt x="2159083" y="728644"/>
                        </a:cubicBezTo>
                        <a:cubicBezTo>
                          <a:pt x="2098255" y="586575"/>
                          <a:pt x="2011220" y="458974"/>
                          <a:pt x="1900323" y="349408"/>
                        </a:cubicBezTo>
                        <a:cubicBezTo>
                          <a:pt x="1789425" y="239843"/>
                          <a:pt x="1660309" y="153828"/>
                          <a:pt x="1516539" y="93744"/>
                        </a:cubicBezTo>
                        <a:cubicBezTo>
                          <a:pt x="1367685" y="31545"/>
                          <a:pt x="1209557" y="0"/>
                          <a:pt x="1046578" y="0"/>
                        </a:cubicBezTo>
                        <a:cubicBezTo>
                          <a:pt x="854290" y="0"/>
                          <a:pt x="670451" y="43337"/>
                          <a:pt x="500243" y="128823"/>
                        </a:cubicBezTo>
                        <a:cubicBezTo>
                          <a:pt x="337891" y="210378"/>
                          <a:pt x="193790" y="329490"/>
                          <a:pt x="83454" y="473409"/>
                        </a:cubicBezTo>
                        <a:cubicBezTo>
                          <a:pt x="82233" y="475094"/>
                          <a:pt x="53353" y="515260"/>
                          <a:pt x="42989" y="538283"/>
                        </a:cubicBezTo>
                        <a:cubicBezTo>
                          <a:pt x="32494" y="561604"/>
                          <a:pt x="20183" y="598698"/>
                          <a:pt x="16816" y="610226"/>
                        </a:cubicBezTo>
                        <a:cubicBezTo>
                          <a:pt x="13351" y="622150"/>
                          <a:pt x="6321" y="643026"/>
                          <a:pt x="6255" y="643225"/>
                        </a:cubicBezTo>
                        <a:cubicBezTo>
                          <a:pt x="5826" y="644480"/>
                          <a:pt x="6321" y="645900"/>
                          <a:pt x="7443" y="646594"/>
                        </a:cubicBezTo>
                        <a:cubicBezTo>
                          <a:pt x="8565" y="647321"/>
                          <a:pt x="11271" y="646131"/>
                          <a:pt x="15463" y="643951"/>
                        </a:cubicBezTo>
                        <a:cubicBezTo>
                          <a:pt x="15463" y="643951"/>
                          <a:pt x="27576" y="636684"/>
                          <a:pt x="31075" y="635132"/>
                        </a:cubicBezTo>
                        <a:cubicBezTo>
                          <a:pt x="34606" y="633579"/>
                          <a:pt x="56159" y="621259"/>
                          <a:pt x="56159" y="621259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98000">
                        <a:schemeClr val="accent2"/>
                      </a:gs>
                    </a:gsLst>
                    <a:path path="circle">
                      <a:fillToRect l="50000" t="50000" r="50000" b="50000"/>
                    </a:path>
                  </a:gradFill>
                  <a:ln w="6350" cap="flat">
                    <a:solidFill>
                      <a:schemeClr val="accent2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2" name="Graphic 16">
                    <a:extLst>
                      <a:ext uri="{FF2B5EF4-FFF2-40B4-BE49-F238E27FC236}">
                        <a16:creationId xmlns:a16="http://schemas.microsoft.com/office/drawing/2014/main" id="{296CBD48-DC79-D48D-17AF-B4D14F27AF25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6078176" y="2194340"/>
                    <a:ext cx="227039" cy="1734901"/>
                    <a:chOff x="6165226" y="3229682"/>
                    <a:chExt cx="227039" cy="1734901"/>
                  </a:xfrm>
                  <a:solidFill>
                    <a:srgbClr val="FFFFFF">
                      <a:alpha val="20000"/>
                    </a:srgbClr>
                  </a:solidFill>
                </p:grpSpPr>
                <p:sp>
                  <p:nvSpPr>
                    <p:cNvPr id="5082" name="Freeform 5081">
                      <a:extLst>
                        <a:ext uri="{FF2B5EF4-FFF2-40B4-BE49-F238E27FC236}">
                          <a16:creationId xmlns:a16="http://schemas.microsoft.com/office/drawing/2014/main" id="{4AE91562-058B-C905-4A00-EA4678200C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5226" y="3254726"/>
                      <a:ext cx="197730" cy="229479"/>
                    </a:xfrm>
                    <a:custGeom>
                      <a:avLst/>
                      <a:gdLst>
                        <a:gd name="csX0" fmla="*/ 196051 w 197730"/>
                        <a:gd name="csY0" fmla="*/ 50 h 229479"/>
                        <a:gd name="csX1" fmla="*/ 196051 w 197730"/>
                        <a:gd name="csY1" fmla="*/ 50 h 229479"/>
                        <a:gd name="csX2" fmla="*/ 195490 w 197730"/>
                        <a:gd name="csY2" fmla="*/ 50 h 229479"/>
                        <a:gd name="csX3" fmla="*/ 195391 w 197730"/>
                        <a:gd name="csY3" fmla="*/ 50 h 229479"/>
                        <a:gd name="csX4" fmla="*/ 193872 w 197730"/>
                        <a:gd name="csY4" fmla="*/ 1602 h 229479"/>
                        <a:gd name="csX5" fmla="*/ 158920 w 197730"/>
                        <a:gd name="csY5" fmla="*/ 21058 h 229479"/>
                        <a:gd name="csX6" fmla="*/ 149216 w 197730"/>
                        <a:gd name="csY6" fmla="*/ 30736 h 229479"/>
                        <a:gd name="csX7" fmla="*/ 132549 w 197730"/>
                        <a:gd name="csY7" fmla="*/ 46558 h 229479"/>
                        <a:gd name="csX8" fmla="*/ 106475 w 197730"/>
                        <a:gd name="csY8" fmla="*/ 76980 h 229479"/>
                        <a:gd name="csX9" fmla="*/ 78090 w 197730"/>
                        <a:gd name="csY9" fmla="*/ 106147 h 229479"/>
                        <a:gd name="csX10" fmla="*/ 68486 w 197730"/>
                        <a:gd name="csY10" fmla="*/ 123687 h 229479"/>
                        <a:gd name="csX11" fmla="*/ 49574 w 197730"/>
                        <a:gd name="csY11" fmla="*/ 142845 h 229479"/>
                        <a:gd name="csX12" fmla="*/ 42808 w 197730"/>
                        <a:gd name="csY12" fmla="*/ 154737 h 229479"/>
                        <a:gd name="csX13" fmla="*/ 28616 w 197730"/>
                        <a:gd name="csY13" fmla="*/ 176537 h 229479"/>
                        <a:gd name="csX14" fmla="*/ 10430 w 197730"/>
                        <a:gd name="csY14" fmla="*/ 207587 h 229479"/>
                        <a:gd name="csX15" fmla="*/ 0 w 197730"/>
                        <a:gd name="csY15" fmla="*/ 226845 h 229479"/>
                        <a:gd name="csX16" fmla="*/ 2178 w 197730"/>
                        <a:gd name="csY16" fmla="*/ 229355 h 229479"/>
                        <a:gd name="csX17" fmla="*/ 3433 w 197730"/>
                        <a:gd name="csY17" fmla="*/ 227968 h 229479"/>
                        <a:gd name="csX18" fmla="*/ 3499 w 197730"/>
                        <a:gd name="csY18" fmla="*/ 227770 h 229479"/>
                        <a:gd name="csX19" fmla="*/ 6172 w 197730"/>
                        <a:gd name="csY19" fmla="*/ 223145 h 229479"/>
                        <a:gd name="csX20" fmla="*/ 6799 w 197730"/>
                        <a:gd name="csY20" fmla="*/ 221824 h 229479"/>
                        <a:gd name="csX21" fmla="*/ 22411 w 197730"/>
                        <a:gd name="csY21" fmla="*/ 203789 h 229479"/>
                        <a:gd name="csX22" fmla="*/ 44755 w 197730"/>
                        <a:gd name="csY22" fmla="*/ 169502 h 229479"/>
                        <a:gd name="csX23" fmla="*/ 73965 w 197730"/>
                        <a:gd name="csY23" fmla="*/ 134422 h 229479"/>
                        <a:gd name="csX24" fmla="*/ 83569 w 197730"/>
                        <a:gd name="csY24" fmla="*/ 118963 h 229479"/>
                        <a:gd name="csX25" fmla="*/ 101029 w 197730"/>
                        <a:gd name="csY25" fmla="*/ 103108 h 229479"/>
                        <a:gd name="csX26" fmla="*/ 129116 w 197730"/>
                        <a:gd name="csY26" fmla="*/ 72785 h 229479"/>
                        <a:gd name="csX27" fmla="*/ 154332 w 197730"/>
                        <a:gd name="csY27" fmla="*/ 46789 h 229479"/>
                        <a:gd name="csX28" fmla="*/ 185852 w 197730"/>
                        <a:gd name="csY28" fmla="*/ 18382 h 229479"/>
                        <a:gd name="csX29" fmla="*/ 196876 w 197730"/>
                        <a:gd name="csY29" fmla="*/ 5599 h 229479"/>
                        <a:gd name="csX30" fmla="*/ 196909 w 197730"/>
                        <a:gd name="csY30" fmla="*/ 5566 h 229479"/>
                        <a:gd name="csX31" fmla="*/ 196084 w 197730"/>
                        <a:gd name="csY31" fmla="*/ 149 h 22947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  <a:cxn ang="0">
                          <a:pos x="csX16" y="csY16"/>
                        </a:cxn>
                        <a:cxn ang="0">
                          <a:pos x="csX17" y="csY17"/>
                        </a:cxn>
                        <a:cxn ang="0">
                          <a:pos x="csX18" y="csY18"/>
                        </a:cxn>
                        <a:cxn ang="0">
                          <a:pos x="csX19" y="csY19"/>
                        </a:cxn>
                        <a:cxn ang="0">
                          <a:pos x="csX20" y="csY20"/>
                        </a:cxn>
                        <a:cxn ang="0">
                          <a:pos x="csX21" y="csY21"/>
                        </a:cxn>
                        <a:cxn ang="0">
                          <a:pos x="csX22" y="csY22"/>
                        </a:cxn>
                        <a:cxn ang="0">
                          <a:pos x="csX23" y="csY23"/>
                        </a:cxn>
                        <a:cxn ang="0">
                          <a:pos x="csX24" y="csY24"/>
                        </a:cxn>
                        <a:cxn ang="0">
                          <a:pos x="csX25" y="csY25"/>
                        </a:cxn>
                        <a:cxn ang="0">
                          <a:pos x="csX26" y="csY26"/>
                        </a:cxn>
                        <a:cxn ang="0">
                          <a:pos x="csX27" y="csY27"/>
                        </a:cxn>
                        <a:cxn ang="0">
                          <a:pos x="csX28" y="csY28"/>
                        </a:cxn>
                        <a:cxn ang="0">
                          <a:pos x="csX29" y="csY29"/>
                        </a:cxn>
                        <a:cxn ang="0">
                          <a:pos x="csX30" y="csY30"/>
                        </a:cxn>
                        <a:cxn ang="0">
                          <a:pos x="csX31" y="csY31"/>
                        </a:cxn>
                      </a:cxnLst>
                      <a:rect l="l" t="t" r="r" b="b"/>
                      <a:pathLst>
                        <a:path w="197730" h="229479">
                          <a:moveTo>
                            <a:pt x="196051" y="50"/>
                          </a:moveTo>
                          <a:lnTo>
                            <a:pt x="196051" y="50"/>
                          </a:lnTo>
                          <a:cubicBezTo>
                            <a:pt x="195886" y="-17"/>
                            <a:pt x="195688" y="-17"/>
                            <a:pt x="195490" y="50"/>
                          </a:cubicBezTo>
                          <a:lnTo>
                            <a:pt x="195391" y="50"/>
                          </a:lnTo>
                          <a:cubicBezTo>
                            <a:pt x="194632" y="50"/>
                            <a:pt x="194136" y="710"/>
                            <a:pt x="193872" y="1602"/>
                          </a:cubicBezTo>
                          <a:cubicBezTo>
                            <a:pt x="183971" y="10322"/>
                            <a:pt x="169944" y="14022"/>
                            <a:pt x="158920" y="21058"/>
                          </a:cubicBezTo>
                          <a:cubicBezTo>
                            <a:pt x="155487" y="23238"/>
                            <a:pt x="151857" y="27631"/>
                            <a:pt x="149216" y="30736"/>
                          </a:cubicBezTo>
                          <a:cubicBezTo>
                            <a:pt x="143969" y="36847"/>
                            <a:pt x="138424" y="41207"/>
                            <a:pt x="132549" y="46558"/>
                          </a:cubicBezTo>
                          <a:cubicBezTo>
                            <a:pt x="122416" y="55774"/>
                            <a:pt x="115980" y="67368"/>
                            <a:pt x="106475" y="76980"/>
                          </a:cubicBezTo>
                          <a:cubicBezTo>
                            <a:pt x="97299" y="86262"/>
                            <a:pt x="83503" y="94058"/>
                            <a:pt x="78090" y="106147"/>
                          </a:cubicBezTo>
                          <a:cubicBezTo>
                            <a:pt x="75351" y="112258"/>
                            <a:pt x="71192" y="117543"/>
                            <a:pt x="68486" y="123687"/>
                          </a:cubicBezTo>
                          <a:cubicBezTo>
                            <a:pt x="64921" y="131714"/>
                            <a:pt x="55284" y="136404"/>
                            <a:pt x="49574" y="142845"/>
                          </a:cubicBezTo>
                          <a:cubicBezTo>
                            <a:pt x="46702" y="146082"/>
                            <a:pt x="44887" y="151004"/>
                            <a:pt x="42808" y="154737"/>
                          </a:cubicBezTo>
                          <a:cubicBezTo>
                            <a:pt x="38385" y="162697"/>
                            <a:pt x="34292" y="169403"/>
                            <a:pt x="28616" y="176537"/>
                          </a:cubicBezTo>
                          <a:cubicBezTo>
                            <a:pt x="21090" y="185951"/>
                            <a:pt x="15843" y="196918"/>
                            <a:pt x="10430" y="207587"/>
                          </a:cubicBezTo>
                          <a:cubicBezTo>
                            <a:pt x="7624" y="213103"/>
                            <a:pt x="0" y="220403"/>
                            <a:pt x="0" y="226845"/>
                          </a:cubicBezTo>
                          <a:cubicBezTo>
                            <a:pt x="0" y="228992"/>
                            <a:pt x="1221" y="229817"/>
                            <a:pt x="2178" y="229355"/>
                          </a:cubicBezTo>
                          <a:cubicBezTo>
                            <a:pt x="2607" y="229388"/>
                            <a:pt x="3070" y="229025"/>
                            <a:pt x="3433" y="227968"/>
                          </a:cubicBezTo>
                          <a:cubicBezTo>
                            <a:pt x="3433" y="227902"/>
                            <a:pt x="3499" y="227836"/>
                            <a:pt x="3499" y="227770"/>
                          </a:cubicBezTo>
                          <a:cubicBezTo>
                            <a:pt x="4060" y="228166"/>
                            <a:pt x="5677" y="224334"/>
                            <a:pt x="6172" y="223145"/>
                          </a:cubicBezTo>
                          <a:cubicBezTo>
                            <a:pt x="6370" y="222683"/>
                            <a:pt x="6601" y="222253"/>
                            <a:pt x="6799" y="221824"/>
                          </a:cubicBezTo>
                          <a:cubicBezTo>
                            <a:pt x="11453" y="215614"/>
                            <a:pt x="18846" y="210197"/>
                            <a:pt x="22411" y="203789"/>
                          </a:cubicBezTo>
                          <a:cubicBezTo>
                            <a:pt x="29012" y="191897"/>
                            <a:pt x="35778" y="179808"/>
                            <a:pt x="44755" y="169502"/>
                          </a:cubicBezTo>
                          <a:cubicBezTo>
                            <a:pt x="54756" y="158073"/>
                            <a:pt x="64063" y="145983"/>
                            <a:pt x="73965" y="134422"/>
                          </a:cubicBezTo>
                          <a:cubicBezTo>
                            <a:pt x="78024" y="129699"/>
                            <a:pt x="79873" y="123918"/>
                            <a:pt x="83569" y="118963"/>
                          </a:cubicBezTo>
                          <a:cubicBezTo>
                            <a:pt x="89015" y="111696"/>
                            <a:pt x="93141" y="107600"/>
                            <a:pt x="101029" y="103108"/>
                          </a:cubicBezTo>
                          <a:cubicBezTo>
                            <a:pt x="113802" y="95808"/>
                            <a:pt x="119710" y="83256"/>
                            <a:pt x="129116" y="72785"/>
                          </a:cubicBezTo>
                          <a:cubicBezTo>
                            <a:pt x="137169" y="63834"/>
                            <a:pt x="146510" y="56038"/>
                            <a:pt x="154332" y="46789"/>
                          </a:cubicBezTo>
                          <a:cubicBezTo>
                            <a:pt x="164036" y="35327"/>
                            <a:pt x="173574" y="26970"/>
                            <a:pt x="185852" y="18382"/>
                          </a:cubicBezTo>
                          <a:cubicBezTo>
                            <a:pt x="191232" y="14617"/>
                            <a:pt x="195193" y="11313"/>
                            <a:pt x="196876" y="5599"/>
                          </a:cubicBezTo>
                          <a:cubicBezTo>
                            <a:pt x="196876" y="5599"/>
                            <a:pt x="196909" y="5599"/>
                            <a:pt x="196909" y="5566"/>
                          </a:cubicBezTo>
                          <a:cubicBezTo>
                            <a:pt x="197998" y="4509"/>
                            <a:pt x="198262" y="149"/>
                            <a:pt x="196084" y="149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83" name="Freeform 5082">
                      <a:extLst>
                        <a:ext uri="{FF2B5EF4-FFF2-40B4-BE49-F238E27FC236}">
                          <a16:creationId xmlns:a16="http://schemas.microsoft.com/office/drawing/2014/main" id="{1C81B369-8679-623C-6F7D-44EAFEE4D4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40606" y="3229682"/>
                      <a:ext cx="30806" cy="31847"/>
                    </a:xfrm>
                    <a:custGeom>
                      <a:avLst/>
                      <a:gdLst>
                        <a:gd name="csX0" fmla="*/ 28361 w 30806"/>
                        <a:gd name="csY0" fmla="*/ 386 h 31847"/>
                        <a:gd name="csX1" fmla="*/ 17668 w 30806"/>
                        <a:gd name="csY1" fmla="*/ 12278 h 31847"/>
                        <a:gd name="csX2" fmla="*/ 12024 w 30806"/>
                        <a:gd name="csY2" fmla="*/ 16010 h 31847"/>
                        <a:gd name="csX3" fmla="*/ 175 w 30806"/>
                        <a:gd name="csY3" fmla="*/ 26415 h 31847"/>
                        <a:gd name="csX4" fmla="*/ 439 w 30806"/>
                        <a:gd name="csY4" fmla="*/ 29421 h 31847"/>
                        <a:gd name="csX5" fmla="*/ 439 w 30806"/>
                        <a:gd name="csY5" fmla="*/ 29487 h 31847"/>
                        <a:gd name="csX6" fmla="*/ 12783 w 30806"/>
                        <a:gd name="csY6" fmla="*/ 25391 h 31847"/>
                        <a:gd name="csX7" fmla="*/ 20638 w 30806"/>
                        <a:gd name="csY7" fmla="*/ 16109 h 31847"/>
                        <a:gd name="csX8" fmla="*/ 30045 w 30806"/>
                        <a:gd name="csY8" fmla="*/ 5374 h 31847"/>
                        <a:gd name="csX9" fmla="*/ 28394 w 30806"/>
                        <a:gd name="csY9" fmla="*/ 353 h 31847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30806" h="31847">
                          <a:moveTo>
                            <a:pt x="28361" y="386"/>
                          </a:moveTo>
                          <a:cubicBezTo>
                            <a:pt x="24104" y="3590"/>
                            <a:pt x="21034" y="8149"/>
                            <a:pt x="17668" y="12278"/>
                          </a:cubicBezTo>
                          <a:cubicBezTo>
                            <a:pt x="15918" y="13632"/>
                            <a:pt x="14037" y="14821"/>
                            <a:pt x="12024" y="16010"/>
                          </a:cubicBezTo>
                          <a:cubicBezTo>
                            <a:pt x="8063" y="18323"/>
                            <a:pt x="1825" y="21890"/>
                            <a:pt x="175" y="26415"/>
                          </a:cubicBezTo>
                          <a:cubicBezTo>
                            <a:pt x="-155" y="27307"/>
                            <a:pt x="10" y="28496"/>
                            <a:pt x="439" y="29421"/>
                          </a:cubicBezTo>
                          <a:cubicBezTo>
                            <a:pt x="439" y="29421"/>
                            <a:pt x="439" y="29454"/>
                            <a:pt x="439" y="29487"/>
                          </a:cubicBezTo>
                          <a:cubicBezTo>
                            <a:pt x="2617" y="35994"/>
                            <a:pt x="10340" y="27175"/>
                            <a:pt x="12783" y="25391"/>
                          </a:cubicBezTo>
                          <a:cubicBezTo>
                            <a:pt x="15786" y="23211"/>
                            <a:pt x="18196" y="19115"/>
                            <a:pt x="20638" y="16109"/>
                          </a:cubicBezTo>
                          <a:cubicBezTo>
                            <a:pt x="24038" y="12773"/>
                            <a:pt x="26348" y="8644"/>
                            <a:pt x="30045" y="5374"/>
                          </a:cubicBezTo>
                          <a:cubicBezTo>
                            <a:pt x="31530" y="4053"/>
                            <a:pt x="30771" y="-1430"/>
                            <a:pt x="28394" y="353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84" name="Freeform 5083">
                      <a:extLst>
                        <a:ext uri="{FF2B5EF4-FFF2-40B4-BE49-F238E27FC236}">
                          <a16:creationId xmlns:a16="http://schemas.microsoft.com/office/drawing/2014/main" id="{940A37A1-B0E5-19FD-17AD-8F498AB85E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69231" y="3238172"/>
                      <a:ext cx="23034" cy="22622"/>
                    </a:xfrm>
                    <a:custGeom>
                      <a:avLst/>
                      <a:gdLst>
                        <a:gd name="csX0" fmla="*/ 21024 w 23034"/>
                        <a:gd name="csY0" fmla="*/ 121 h 22622"/>
                        <a:gd name="csX1" fmla="*/ 15611 w 23034"/>
                        <a:gd name="csY1" fmla="*/ 4283 h 22622"/>
                        <a:gd name="csX2" fmla="*/ 9605 w 23034"/>
                        <a:gd name="csY2" fmla="*/ 8313 h 22622"/>
                        <a:gd name="csX3" fmla="*/ 462 w 23034"/>
                        <a:gd name="csY3" fmla="*/ 17231 h 22622"/>
                        <a:gd name="csX4" fmla="*/ 0 w 23034"/>
                        <a:gd name="csY4" fmla="*/ 19114 h 22622"/>
                        <a:gd name="csX5" fmla="*/ 0 w 23034"/>
                        <a:gd name="csY5" fmla="*/ 19676 h 22622"/>
                        <a:gd name="csX6" fmla="*/ 1221 w 23034"/>
                        <a:gd name="csY6" fmla="*/ 22483 h 22622"/>
                        <a:gd name="csX7" fmla="*/ 9869 w 23034"/>
                        <a:gd name="csY7" fmla="*/ 17165 h 22622"/>
                        <a:gd name="csX8" fmla="*/ 22278 w 23034"/>
                        <a:gd name="csY8" fmla="*/ 5439 h 22622"/>
                        <a:gd name="csX9" fmla="*/ 20991 w 23034"/>
                        <a:gd name="csY9" fmla="*/ 154 h 2262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23034" h="22622">
                          <a:moveTo>
                            <a:pt x="21024" y="121"/>
                          </a:moveTo>
                          <a:cubicBezTo>
                            <a:pt x="19044" y="1145"/>
                            <a:pt x="17526" y="3028"/>
                            <a:pt x="15611" y="4283"/>
                          </a:cubicBezTo>
                          <a:cubicBezTo>
                            <a:pt x="13598" y="5604"/>
                            <a:pt x="11618" y="6959"/>
                            <a:pt x="9605" y="8313"/>
                          </a:cubicBezTo>
                          <a:cubicBezTo>
                            <a:pt x="6601" y="10328"/>
                            <a:pt x="1980" y="13664"/>
                            <a:pt x="462" y="17231"/>
                          </a:cubicBezTo>
                          <a:cubicBezTo>
                            <a:pt x="165" y="17661"/>
                            <a:pt x="0" y="18288"/>
                            <a:pt x="0" y="19114"/>
                          </a:cubicBezTo>
                          <a:lnTo>
                            <a:pt x="0" y="19676"/>
                          </a:lnTo>
                          <a:cubicBezTo>
                            <a:pt x="0" y="20501"/>
                            <a:pt x="231" y="22153"/>
                            <a:pt x="1221" y="22483"/>
                          </a:cubicBezTo>
                          <a:cubicBezTo>
                            <a:pt x="4258" y="23441"/>
                            <a:pt x="8185" y="19213"/>
                            <a:pt x="9869" y="17165"/>
                          </a:cubicBezTo>
                          <a:cubicBezTo>
                            <a:pt x="13433" y="12871"/>
                            <a:pt x="17922" y="8940"/>
                            <a:pt x="22278" y="5439"/>
                          </a:cubicBezTo>
                          <a:cubicBezTo>
                            <a:pt x="23599" y="4382"/>
                            <a:pt x="23203" y="-969"/>
                            <a:pt x="20991" y="154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92" name="Freeform 5091">
                      <a:extLst>
                        <a:ext uri="{FF2B5EF4-FFF2-40B4-BE49-F238E27FC236}">
                          <a16:creationId xmlns:a16="http://schemas.microsoft.com/office/drawing/2014/main" id="{2F3079C0-1DD2-850D-80FB-0234B555BB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43231" y="3266057"/>
                      <a:ext cx="31586" cy="25218"/>
                    </a:xfrm>
                    <a:custGeom>
                      <a:avLst/>
                      <a:gdLst>
                        <a:gd name="csX0" fmla="*/ 29598 w 31586"/>
                        <a:gd name="csY0" fmla="*/ 147 h 25218"/>
                        <a:gd name="csX1" fmla="*/ 16858 w 31586"/>
                        <a:gd name="csY1" fmla="*/ 9792 h 25218"/>
                        <a:gd name="csX2" fmla="*/ 1147 w 31586"/>
                        <a:gd name="csY2" fmla="*/ 19273 h 25218"/>
                        <a:gd name="csX3" fmla="*/ 91 w 31586"/>
                        <a:gd name="csY3" fmla="*/ 23038 h 25218"/>
                        <a:gd name="csX4" fmla="*/ 1741 w 31586"/>
                        <a:gd name="csY4" fmla="*/ 25218 h 25218"/>
                        <a:gd name="csX5" fmla="*/ 1873 w 31586"/>
                        <a:gd name="csY5" fmla="*/ 25218 h 25218"/>
                        <a:gd name="csX6" fmla="*/ 2765 w 31586"/>
                        <a:gd name="csY6" fmla="*/ 24789 h 25218"/>
                        <a:gd name="csX7" fmla="*/ 18343 w 31586"/>
                        <a:gd name="csY7" fmla="*/ 17588 h 25218"/>
                        <a:gd name="csX8" fmla="*/ 30885 w 31586"/>
                        <a:gd name="csY8" fmla="*/ 5432 h 25218"/>
                        <a:gd name="csX9" fmla="*/ 29598 w 31586"/>
                        <a:gd name="csY9" fmla="*/ 147 h 2521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31586" h="25218">
                          <a:moveTo>
                            <a:pt x="29598" y="147"/>
                          </a:moveTo>
                          <a:cubicBezTo>
                            <a:pt x="24812" y="2327"/>
                            <a:pt x="21908" y="7645"/>
                            <a:pt x="16858" y="9792"/>
                          </a:cubicBezTo>
                          <a:cubicBezTo>
                            <a:pt x="11379" y="12105"/>
                            <a:pt x="6527" y="16597"/>
                            <a:pt x="1147" y="19273"/>
                          </a:cubicBezTo>
                          <a:cubicBezTo>
                            <a:pt x="124" y="19768"/>
                            <a:pt x="-173" y="21585"/>
                            <a:pt x="91" y="23038"/>
                          </a:cubicBezTo>
                          <a:cubicBezTo>
                            <a:pt x="157" y="24227"/>
                            <a:pt x="652" y="25218"/>
                            <a:pt x="1741" y="25218"/>
                          </a:cubicBezTo>
                          <a:lnTo>
                            <a:pt x="1873" y="25218"/>
                          </a:lnTo>
                          <a:cubicBezTo>
                            <a:pt x="2236" y="25218"/>
                            <a:pt x="2534" y="25053"/>
                            <a:pt x="2765" y="24789"/>
                          </a:cubicBezTo>
                          <a:cubicBezTo>
                            <a:pt x="7748" y="21882"/>
                            <a:pt x="13062" y="19966"/>
                            <a:pt x="18343" y="17588"/>
                          </a:cubicBezTo>
                          <a:cubicBezTo>
                            <a:pt x="23492" y="15276"/>
                            <a:pt x="27023" y="9297"/>
                            <a:pt x="30885" y="5432"/>
                          </a:cubicBezTo>
                          <a:cubicBezTo>
                            <a:pt x="31974" y="4342"/>
                            <a:pt x="31974" y="-943"/>
                            <a:pt x="29598" y="147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93" name="Freeform 5092">
                      <a:extLst>
                        <a:ext uri="{FF2B5EF4-FFF2-40B4-BE49-F238E27FC236}">
                          <a16:creationId xmlns:a16="http://schemas.microsoft.com/office/drawing/2014/main" id="{2B79CF31-5A77-DF5C-E459-29E935D321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18419" y="3312914"/>
                      <a:ext cx="26508" cy="27718"/>
                    </a:xfrm>
                    <a:custGeom>
                      <a:avLst/>
                      <a:gdLst>
                        <a:gd name="csX0" fmla="*/ 24573 w 26508"/>
                        <a:gd name="csY0" fmla="*/ 196 h 27718"/>
                        <a:gd name="csX1" fmla="*/ 21503 w 26508"/>
                        <a:gd name="csY1" fmla="*/ 2838 h 27718"/>
                        <a:gd name="csX2" fmla="*/ 14143 w 26508"/>
                        <a:gd name="csY2" fmla="*/ 9279 h 27718"/>
                        <a:gd name="csX3" fmla="*/ 7971 w 26508"/>
                        <a:gd name="csY3" fmla="*/ 14697 h 27718"/>
                        <a:gd name="csX4" fmla="*/ 1271 w 26508"/>
                        <a:gd name="csY4" fmla="*/ 18759 h 27718"/>
                        <a:gd name="csX5" fmla="*/ 380 w 26508"/>
                        <a:gd name="csY5" fmla="*/ 23318 h 27718"/>
                        <a:gd name="csX6" fmla="*/ 974 w 26508"/>
                        <a:gd name="csY6" fmla="*/ 26291 h 27718"/>
                        <a:gd name="csX7" fmla="*/ 2393 w 26508"/>
                        <a:gd name="csY7" fmla="*/ 27711 h 27718"/>
                        <a:gd name="csX8" fmla="*/ 13549 w 26508"/>
                        <a:gd name="csY8" fmla="*/ 19585 h 27718"/>
                        <a:gd name="csX9" fmla="*/ 25827 w 26508"/>
                        <a:gd name="csY9" fmla="*/ 5481 h 27718"/>
                        <a:gd name="csX10" fmla="*/ 24540 w 26508"/>
                        <a:gd name="csY10" fmla="*/ 196 h 2771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</a:cxnLst>
                      <a:rect l="l" t="t" r="r" b="b"/>
                      <a:pathLst>
                        <a:path w="26508" h="27718">
                          <a:moveTo>
                            <a:pt x="24573" y="196"/>
                          </a:moveTo>
                          <a:cubicBezTo>
                            <a:pt x="23418" y="955"/>
                            <a:pt x="22295" y="1715"/>
                            <a:pt x="21503" y="2838"/>
                          </a:cubicBezTo>
                          <a:cubicBezTo>
                            <a:pt x="19589" y="5514"/>
                            <a:pt x="16421" y="6967"/>
                            <a:pt x="14143" y="9279"/>
                          </a:cubicBezTo>
                          <a:cubicBezTo>
                            <a:pt x="12163" y="11294"/>
                            <a:pt x="10414" y="13111"/>
                            <a:pt x="7971" y="14697"/>
                          </a:cubicBezTo>
                          <a:cubicBezTo>
                            <a:pt x="5991" y="15985"/>
                            <a:pt x="3516" y="18066"/>
                            <a:pt x="1271" y="18759"/>
                          </a:cubicBezTo>
                          <a:cubicBezTo>
                            <a:pt x="-82" y="19156"/>
                            <a:pt x="-313" y="21765"/>
                            <a:pt x="380" y="23318"/>
                          </a:cubicBezTo>
                          <a:cubicBezTo>
                            <a:pt x="446" y="24276"/>
                            <a:pt x="677" y="25267"/>
                            <a:pt x="974" y="26291"/>
                          </a:cubicBezTo>
                          <a:cubicBezTo>
                            <a:pt x="1139" y="26852"/>
                            <a:pt x="1667" y="27810"/>
                            <a:pt x="2393" y="27711"/>
                          </a:cubicBezTo>
                          <a:cubicBezTo>
                            <a:pt x="7476" y="27249"/>
                            <a:pt x="10051" y="22624"/>
                            <a:pt x="13549" y="19585"/>
                          </a:cubicBezTo>
                          <a:cubicBezTo>
                            <a:pt x="18269" y="15522"/>
                            <a:pt x="21173" y="9478"/>
                            <a:pt x="25827" y="5481"/>
                          </a:cubicBezTo>
                          <a:cubicBezTo>
                            <a:pt x="27114" y="4358"/>
                            <a:pt x="26520" y="-1092"/>
                            <a:pt x="24540" y="196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94" name="Freeform 5093">
                      <a:extLst>
                        <a:ext uri="{FF2B5EF4-FFF2-40B4-BE49-F238E27FC236}">
                          <a16:creationId xmlns:a16="http://schemas.microsoft.com/office/drawing/2014/main" id="{47D88D61-D5BF-38CD-475D-6B8CB9C1B6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28128" y="3332372"/>
                      <a:ext cx="13487" cy="15042"/>
                    </a:xfrm>
                    <a:custGeom>
                      <a:avLst/>
                      <a:gdLst>
                        <a:gd name="csX0" fmla="*/ 11828 w 13487"/>
                        <a:gd name="csY0" fmla="*/ 28 h 15042"/>
                        <a:gd name="csX1" fmla="*/ 7273 w 13487"/>
                        <a:gd name="csY1" fmla="*/ 3464 h 15042"/>
                        <a:gd name="csX2" fmla="*/ 1332 w 13487"/>
                        <a:gd name="csY2" fmla="*/ 8220 h 15042"/>
                        <a:gd name="csX3" fmla="*/ 78 w 13487"/>
                        <a:gd name="csY3" fmla="*/ 10665 h 15042"/>
                        <a:gd name="csX4" fmla="*/ 474 w 13487"/>
                        <a:gd name="csY4" fmla="*/ 13637 h 15042"/>
                        <a:gd name="csX5" fmla="*/ 6085 w 13487"/>
                        <a:gd name="csY5" fmla="*/ 12845 h 15042"/>
                        <a:gd name="csX6" fmla="*/ 12653 w 13487"/>
                        <a:gd name="csY6" fmla="*/ 5446 h 15042"/>
                        <a:gd name="csX7" fmla="*/ 11828 w 13487"/>
                        <a:gd name="csY7" fmla="*/ 28 h 1504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3487" h="15042">
                          <a:moveTo>
                            <a:pt x="11828" y="28"/>
                          </a:moveTo>
                          <a:cubicBezTo>
                            <a:pt x="9913" y="-302"/>
                            <a:pt x="8461" y="2341"/>
                            <a:pt x="7273" y="3464"/>
                          </a:cubicBezTo>
                          <a:cubicBezTo>
                            <a:pt x="5722" y="4950"/>
                            <a:pt x="3477" y="7692"/>
                            <a:pt x="1332" y="8220"/>
                          </a:cubicBezTo>
                          <a:cubicBezTo>
                            <a:pt x="507" y="8418"/>
                            <a:pt x="111" y="9508"/>
                            <a:pt x="78" y="10665"/>
                          </a:cubicBezTo>
                          <a:cubicBezTo>
                            <a:pt x="-120" y="11655"/>
                            <a:pt x="78" y="12712"/>
                            <a:pt x="474" y="13637"/>
                          </a:cubicBezTo>
                          <a:cubicBezTo>
                            <a:pt x="1794" y="16544"/>
                            <a:pt x="4698" y="14265"/>
                            <a:pt x="6085" y="12845"/>
                          </a:cubicBezTo>
                          <a:cubicBezTo>
                            <a:pt x="8362" y="10532"/>
                            <a:pt x="10474" y="7890"/>
                            <a:pt x="12653" y="5446"/>
                          </a:cubicBezTo>
                          <a:cubicBezTo>
                            <a:pt x="13775" y="4157"/>
                            <a:pt x="14006" y="425"/>
                            <a:pt x="11828" y="28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02" name="Freeform 5101">
                      <a:extLst>
                        <a:ext uri="{FF2B5EF4-FFF2-40B4-BE49-F238E27FC236}">
                          <a16:creationId xmlns:a16="http://schemas.microsoft.com/office/drawing/2014/main" id="{C15E3DE3-7778-1350-67FE-C7B500F1A0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90476" y="3297228"/>
                      <a:ext cx="147631" cy="167797"/>
                    </a:xfrm>
                    <a:custGeom>
                      <a:avLst/>
                      <a:gdLst>
                        <a:gd name="csX0" fmla="*/ 146410 w 147631"/>
                        <a:gd name="csY0" fmla="*/ 258 h 167797"/>
                        <a:gd name="csX1" fmla="*/ 127300 w 147631"/>
                        <a:gd name="csY1" fmla="*/ 14098 h 167797"/>
                        <a:gd name="csX2" fmla="*/ 105121 w 147631"/>
                        <a:gd name="csY2" fmla="*/ 33487 h 167797"/>
                        <a:gd name="csX3" fmla="*/ 94658 w 147631"/>
                        <a:gd name="csY3" fmla="*/ 46469 h 167797"/>
                        <a:gd name="csX4" fmla="*/ 86506 w 147631"/>
                        <a:gd name="csY4" fmla="*/ 55718 h 167797"/>
                        <a:gd name="csX5" fmla="*/ 71092 w 147631"/>
                        <a:gd name="csY5" fmla="*/ 70053 h 167797"/>
                        <a:gd name="csX6" fmla="*/ 57791 w 147631"/>
                        <a:gd name="csY6" fmla="*/ 87395 h 167797"/>
                        <a:gd name="csX7" fmla="*/ 57791 w 147631"/>
                        <a:gd name="csY7" fmla="*/ 87395 h 167797"/>
                        <a:gd name="csX8" fmla="*/ 52048 w 147631"/>
                        <a:gd name="csY8" fmla="*/ 97767 h 167797"/>
                        <a:gd name="csX9" fmla="*/ 30100 w 147631"/>
                        <a:gd name="csY9" fmla="*/ 124622 h 167797"/>
                        <a:gd name="csX10" fmla="*/ 329 w 147631"/>
                        <a:gd name="csY10" fmla="*/ 162740 h 167797"/>
                        <a:gd name="csX11" fmla="*/ 2177 w 147631"/>
                        <a:gd name="csY11" fmla="*/ 167431 h 167797"/>
                        <a:gd name="csX12" fmla="*/ 4686 w 147631"/>
                        <a:gd name="csY12" fmla="*/ 165184 h 167797"/>
                        <a:gd name="csX13" fmla="*/ 7920 w 147631"/>
                        <a:gd name="csY13" fmla="*/ 164061 h 167797"/>
                        <a:gd name="csX14" fmla="*/ 14257 w 147631"/>
                        <a:gd name="csY14" fmla="*/ 157323 h 167797"/>
                        <a:gd name="csX15" fmla="*/ 31618 w 147631"/>
                        <a:gd name="csY15" fmla="*/ 131823 h 167797"/>
                        <a:gd name="csX16" fmla="*/ 68320 w 147631"/>
                        <a:gd name="csY16" fmla="*/ 87065 h 167797"/>
                        <a:gd name="csX17" fmla="*/ 101358 w 147631"/>
                        <a:gd name="csY17" fmla="*/ 53967 h 167797"/>
                        <a:gd name="csX18" fmla="*/ 131888 w 147631"/>
                        <a:gd name="csY18" fmla="*/ 25230 h 167797"/>
                        <a:gd name="csX19" fmla="*/ 147631 w 147631"/>
                        <a:gd name="csY19" fmla="*/ 3065 h 167797"/>
                        <a:gd name="csX20" fmla="*/ 146410 w 147631"/>
                        <a:gd name="csY20" fmla="*/ 258 h 167797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  <a:cxn ang="0">
                          <a:pos x="csX16" y="csY16"/>
                        </a:cxn>
                        <a:cxn ang="0">
                          <a:pos x="csX17" y="csY17"/>
                        </a:cxn>
                        <a:cxn ang="0">
                          <a:pos x="csX18" y="csY18"/>
                        </a:cxn>
                        <a:cxn ang="0">
                          <a:pos x="csX19" y="csY19"/>
                        </a:cxn>
                        <a:cxn ang="0">
                          <a:pos x="csX20" y="csY20"/>
                        </a:cxn>
                      </a:cxnLst>
                      <a:rect l="l" t="t" r="r" b="b"/>
                      <a:pathLst>
                        <a:path w="147631" h="167797">
                          <a:moveTo>
                            <a:pt x="146410" y="258"/>
                          </a:moveTo>
                          <a:cubicBezTo>
                            <a:pt x="139281" y="-1889"/>
                            <a:pt x="131888" y="9969"/>
                            <a:pt x="127300" y="14098"/>
                          </a:cubicBezTo>
                          <a:cubicBezTo>
                            <a:pt x="120006" y="20671"/>
                            <a:pt x="113042" y="27575"/>
                            <a:pt x="105121" y="33487"/>
                          </a:cubicBezTo>
                          <a:cubicBezTo>
                            <a:pt x="101424" y="36262"/>
                            <a:pt x="98157" y="42736"/>
                            <a:pt x="94658" y="46469"/>
                          </a:cubicBezTo>
                          <a:cubicBezTo>
                            <a:pt x="91754" y="49574"/>
                            <a:pt x="88948" y="52216"/>
                            <a:pt x="86506" y="55718"/>
                          </a:cubicBezTo>
                          <a:cubicBezTo>
                            <a:pt x="82644" y="61300"/>
                            <a:pt x="75614" y="64901"/>
                            <a:pt x="71092" y="70053"/>
                          </a:cubicBezTo>
                          <a:cubicBezTo>
                            <a:pt x="66240" y="75570"/>
                            <a:pt x="61587" y="81086"/>
                            <a:pt x="57791" y="87395"/>
                          </a:cubicBezTo>
                          <a:lnTo>
                            <a:pt x="57791" y="87395"/>
                          </a:lnTo>
                          <a:cubicBezTo>
                            <a:pt x="55415" y="90434"/>
                            <a:pt x="54062" y="94629"/>
                            <a:pt x="52048" y="97767"/>
                          </a:cubicBezTo>
                          <a:cubicBezTo>
                            <a:pt x="46140" y="106983"/>
                            <a:pt x="37823" y="116859"/>
                            <a:pt x="30100" y="124622"/>
                          </a:cubicBezTo>
                          <a:cubicBezTo>
                            <a:pt x="19373" y="135357"/>
                            <a:pt x="8052" y="149726"/>
                            <a:pt x="329" y="162740"/>
                          </a:cubicBezTo>
                          <a:cubicBezTo>
                            <a:pt x="-628" y="164359"/>
                            <a:pt x="659" y="168785"/>
                            <a:pt x="2177" y="167431"/>
                          </a:cubicBezTo>
                          <a:cubicBezTo>
                            <a:pt x="3168" y="168323"/>
                            <a:pt x="4686" y="167596"/>
                            <a:pt x="4686" y="165184"/>
                          </a:cubicBezTo>
                          <a:cubicBezTo>
                            <a:pt x="4686" y="168785"/>
                            <a:pt x="5115" y="167166"/>
                            <a:pt x="7920" y="164061"/>
                          </a:cubicBezTo>
                          <a:cubicBezTo>
                            <a:pt x="10000" y="161716"/>
                            <a:pt x="12442" y="159899"/>
                            <a:pt x="14257" y="157323"/>
                          </a:cubicBezTo>
                          <a:cubicBezTo>
                            <a:pt x="20297" y="148702"/>
                            <a:pt x="24555" y="139915"/>
                            <a:pt x="31618" y="131823"/>
                          </a:cubicBezTo>
                          <a:cubicBezTo>
                            <a:pt x="44259" y="117388"/>
                            <a:pt x="58220" y="103614"/>
                            <a:pt x="68320" y="87065"/>
                          </a:cubicBezTo>
                          <a:cubicBezTo>
                            <a:pt x="78683" y="75537"/>
                            <a:pt x="89410" y="63513"/>
                            <a:pt x="101358" y="53967"/>
                          </a:cubicBezTo>
                          <a:cubicBezTo>
                            <a:pt x="112151" y="45313"/>
                            <a:pt x="123141" y="35998"/>
                            <a:pt x="131888" y="25230"/>
                          </a:cubicBezTo>
                          <a:cubicBezTo>
                            <a:pt x="137004" y="18954"/>
                            <a:pt x="147631" y="11819"/>
                            <a:pt x="147631" y="3065"/>
                          </a:cubicBezTo>
                          <a:cubicBezTo>
                            <a:pt x="147631" y="2273"/>
                            <a:pt x="147400" y="555"/>
                            <a:pt x="146410" y="258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03" name="Freeform 5102">
                      <a:extLst>
                        <a:ext uri="{FF2B5EF4-FFF2-40B4-BE49-F238E27FC236}">
                          <a16:creationId xmlns:a16="http://schemas.microsoft.com/office/drawing/2014/main" id="{D3C22E40-C01C-DE90-9823-61D7112E98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31707" y="3400836"/>
                      <a:ext cx="23843" cy="25498"/>
                    </a:xfrm>
                    <a:custGeom>
                      <a:avLst/>
                      <a:gdLst>
                        <a:gd name="csX0" fmla="*/ 21906 w 23843"/>
                        <a:gd name="csY0" fmla="*/ 203 h 25498"/>
                        <a:gd name="csX1" fmla="*/ 19101 w 23843"/>
                        <a:gd name="csY1" fmla="*/ 3573 h 25498"/>
                        <a:gd name="csX2" fmla="*/ 17550 w 23843"/>
                        <a:gd name="csY2" fmla="*/ 5455 h 25498"/>
                        <a:gd name="csX3" fmla="*/ 11510 w 23843"/>
                        <a:gd name="csY3" fmla="*/ 10410 h 25498"/>
                        <a:gd name="csX4" fmla="*/ 5932 w 23843"/>
                        <a:gd name="csY4" fmla="*/ 15662 h 25498"/>
                        <a:gd name="csX5" fmla="*/ 1179 w 23843"/>
                        <a:gd name="csY5" fmla="*/ 19494 h 25498"/>
                        <a:gd name="csX6" fmla="*/ 750 w 23843"/>
                        <a:gd name="csY6" fmla="*/ 24647 h 25498"/>
                        <a:gd name="csX7" fmla="*/ 2367 w 23843"/>
                        <a:gd name="csY7" fmla="*/ 25043 h 25498"/>
                        <a:gd name="csX8" fmla="*/ 13424 w 23843"/>
                        <a:gd name="csY8" fmla="*/ 17281 h 25498"/>
                        <a:gd name="csX9" fmla="*/ 18441 w 23843"/>
                        <a:gd name="csY9" fmla="*/ 11798 h 25498"/>
                        <a:gd name="csX10" fmla="*/ 19695 w 23843"/>
                        <a:gd name="csY10" fmla="*/ 9948 h 25498"/>
                        <a:gd name="csX11" fmla="*/ 23161 w 23843"/>
                        <a:gd name="csY11" fmla="*/ 5455 h 25498"/>
                        <a:gd name="csX12" fmla="*/ 21873 w 23843"/>
                        <a:gd name="csY12" fmla="*/ 170 h 2549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</a:cxnLst>
                      <a:rect l="l" t="t" r="r" b="b"/>
                      <a:pathLst>
                        <a:path w="23843" h="25498">
                          <a:moveTo>
                            <a:pt x="21906" y="203"/>
                          </a:moveTo>
                          <a:cubicBezTo>
                            <a:pt x="20586" y="897"/>
                            <a:pt x="19794" y="2284"/>
                            <a:pt x="19101" y="3573"/>
                          </a:cubicBezTo>
                          <a:cubicBezTo>
                            <a:pt x="18639" y="4233"/>
                            <a:pt x="18144" y="4894"/>
                            <a:pt x="17550" y="5455"/>
                          </a:cubicBezTo>
                          <a:cubicBezTo>
                            <a:pt x="15734" y="7272"/>
                            <a:pt x="13391" y="8660"/>
                            <a:pt x="11510" y="10410"/>
                          </a:cubicBezTo>
                          <a:cubicBezTo>
                            <a:pt x="9628" y="12161"/>
                            <a:pt x="7846" y="13945"/>
                            <a:pt x="5932" y="15662"/>
                          </a:cubicBezTo>
                          <a:cubicBezTo>
                            <a:pt x="4480" y="16983"/>
                            <a:pt x="2532" y="18041"/>
                            <a:pt x="1179" y="19494"/>
                          </a:cubicBezTo>
                          <a:cubicBezTo>
                            <a:pt x="-240" y="20188"/>
                            <a:pt x="-372" y="23425"/>
                            <a:pt x="750" y="24647"/>
                          </a:cubicBezTo>
                          <a:cubicBezTo>
                            <a:pt x="1146" y="25473"/>
                            <a:pt x="1707" y="25869"/>
                            <a:pt x="2367" y="25043"/>
                          </a:cubicBezTo>
                          <a:cubicBezTo>
                            <a:pt x="6889" y="24548"/>
                            <a:pt x="10454" y="20386"/>
                            <a:pt x="13424" y="17281"/>
                          </a:cubicBezTo>
                          <a:cubicBezTo>
                            <a:pt x="15140" y="15497"/>
                            <a:pt x="16791" y="13647"/>
                            <a:pt x="18441" y="11798"/>
                          </a:cubicBezTo>
                          <a:cubicBezTo>
                            <a:pt x="18837" y="11368"/>
                            <a:pt x="19266" y="10707"/>
                            <a:pt x="19695" y="9948"/>
                          </a:cubicBezTo>
                          <a:cubicBezTo>
                            <a:pt x="21048" y="8593"/>
                            <a:pt x="21873" y="6744"/>
                            <a:pt x="23161" y="5455"/>
                          </a:cubicBezTo>
                          <a:cubicBezTo>
                            <a:pt x="24250" y="4365"/>
                            <a:pt x="24184" y="-1019"/>
                            <a:pt x="21873" y="170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04" name="Freeform 5103">
                      <a:extLst>
                        <a:ext uri="{FF2B5EF4-FFF2-40B4-BE49-F238E27FC236}">
                          <a16:creationId xmlns:a16="http://schemas.microsoft.com/office/drawing/2014/main" id="{7EE27717-DA00-9321-5C21-A883C4CA27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60598" y="3345729"/>
                      <a:ext cx="62008" cy="56158"/>
                    </a:xfrm>
                    <a:custGeom>
                      <a:avLst/>
                      <a:gdLst>
                        <a:gd name="csX0" fmla="*/ 61402 w 62008"/>
                        <a:gd name="csY0" fmla="*/ 3616 h 56158"/>
                        <a:gd name="csX1" fmla="*/ 35097 w 62008"/>
                        <a:gd name="csY1" fmla="*/ 14219 h 56158"/>
                        <a:gd name="csX2" fmla="*/ 16746 w 62008"/>
                        <a:gd name="csY2" fmla="*/ 31858 h 56158"/>
                        <a:gd name="csX3" fmla="*/ 11400 w 62008"/>
                        <a:gd name="csY3" fmla="*/ 39719 h 56158"/>
                        <a:gd name="csX4" fmla="*/ 970 w 62008"/>
                        <a:gd name="csY4" fmla="*/ 50124 h 56158"/>
                        <a:gd name="csX5" fmla="*/ 739 w 62008"/>
                        <a:gd name="csY5" fmla="*/ 55608 h 56158"/>
                        <a:gd name="csX6" fmla="*/ 2125 w 62008"/>
                        <a:gd name="csY6" fmla="*/ 56004 h 56158"/>
                        <a:gd name="csX7" fmla="*/ 5690 w 62008"/>
                        <a:gd name="csY7" fmla="*/ 53659 h 56158"/>
                        <a:gd name="csX8" fmla="*/ 6251 w 62008"/>
                        <a:gd name="csY8" fmla="*/ 53295 h 56158"/>
                        <a:gd name="csX9" fmla="*/ 8231 w 62008"/>
                        <a:gd name="csY9" fmla="*/ 52040 h 56158"/>
                        <a:gd name="csX10" fmla="*/ 18859 w 62008"/>
                        <a:gd name="csY10" fmla="*/ 44014 h 56158"/>
                        <a:gd name="csX11" fmla="*/ 36715 w 62008"/>
                        <a:gd name="csY11" fmla="*/ 24855 h 56158"/>
                        <a:gd name="csX12" fmla="*/ 59818 w 62008"/>
                        <a:gd name="csY12" fmla="*/ 13426 h 56158"/>
                        <a:gd name="csX13" fmla="*/ 61435 w 62008"/>
                        <a:gd name="csY13" fmla="*/ 3583 h 5615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62008" h="56158">
                          <a:moveTo>
                            <a:pt x="61402" y="3616"/>
                          </a:moveTo>
                          <a:cubicBezTo>
                            <a:pt x="57574" y="-7912"/>
                            <a:pt x="38200" y="11577"/>
                            <a:pt x="35097" y="14219"/>
                          </a:cubicBezTo>
                          <a:cubicBezTo>
                            <a:pt x="28595" y="19768"/>
                            <a:pt x="23083" y="26177"/>
                            <a:pt x="16746" y="31858"/>
                          </a:cubicBezTo>
                          <a:cubicBezTo>
                            <a:pt x="14469" y="33906"/>
                            <a:pt x="12984" y="37209"/>
                            <a:pt x="11400" y="39719"/>
                          </a:cubicBezTo>
                          <a:cubicBezTo>
                            <a:pt x="8495" y="44311"/>
                            <a:pt x="5294" y="46986"/>
                            <a:pt x="970" y="50124"/>
                          </a:cubicBezTo>
                          <a:cubicBezTo>
                            <a:pt x="-350" y="51082"/>
                            <a:pt x="-218" y="54584"/>
                            <a:pt x="739" y="55608"/>
                          </a:cubicBezTo>
                          <a:cubicBezTo>
                            <a:pt x="1069" y="56103"/>
                            <a:pt x="1498" y="56334"/>
                            <a:pt x="2125" y="56004"/>
                          </a:cubicBezTo>
                          <a:cubicBezTo>
                            <a:pt x="3379" y="55277"/>
                            <a:pt x="4567" y="54485"/>
                            <a:pt x="5690" y="53659"/>
                          </a:cubicBezTo>
                          <a:cubicBezTo>
                            <a:pt x="5888" y="53527"/>
                            <a:pt x="6053" y="53428"/>
                            <a:pt x="6251" y="53295"/>
                          </a:cubicBezTo>
                          <a:cubicBezTo>
                            <a:pt x="6944" y="52932"/>
                            <a:pt x="7604" y="52503"/>
                            <a:pt x="8231" y="52040"/>
                          </a:cubicBezTo>
                          <a:cubicBezTo>
                            <a:pt x="11928" y="49728"/>
                            <a:pt x="15393" y="47449"/>
                            <a:pt x="18859" y="44014"/>
                          </a:cubicBezTo>
                          <a:cubicBezTo>
                            <a:pt x="25097" y="37870"/>
                            <a:pt x="30906" y="31429"/>
                            <a:pt x="36715" y="24855"/>
                          </a:cubicBezTo>
                          <a:cubicBezTo>
                            <a:pt x="43283" y="17423"/>
                            <a:pt x="52590" y="19141"/>
                            <a:pt x="59818" y="13426"/>
                          </a:cubicBezTo>
                          <a:cubicBezTo>
                            <a:pt x="62393" y="11411"/>
                            <a:pt x="62360" y="6292"/>
                            <a:pt x="61435" y="3583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13" name="Freeform 5112">
                      <a:extLst>
                        <a:ext uri="{FF2B5EF4-FFF2-40B4-BE49-F238E27FC236}">
                          <a16:creationId xmlns:a16="http://schemas.microsoft.com/office/drawing/2014/main" id="{29C4D666-129B-1121-5D30-306167A602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97371" y="3366468"/>
                      <a:ext cx="20299" cy="18515"/>
                    </a:xfrm>
                    <a:custGeom>
                      <a:avLst/>
                      <a:gdLst>
                        <a:gd name="csX0" fmla="*/ 18425 w 20299"/>
                        <a:gd name="csY0" fmla="*/ 219 h 18515"/>
                        <a:gd name="csX1" fmla="*/ 10306 w 20299"/>
                        <a:gd name="csY1" fmla="*/ 7024 h 18515"/>
                        <a:gd name="csX2" fmla="*/ 5751 w 20299"/>
                        <a:gd name="csY2" fmla="*/ 10261 h 18515"/>
                        <a:gd name="csX3" fmla="*/ 2187 w 20299"/>
                        <a:gd name="csY3" fmla="*/ 12507 h 18515"/>
                        <a:gd name="csX4" fmla="*/ 1262 w 20299"/>
                        <a:gd name="csY4" fmla="*/ 12771 h 18515"/>
                        <a:gd name="csX5" fmla="*/ 1955 w 20299"/>
                        <a:gd name="csY5" fmla="*/ 18353 h 18515"/>
                        <a:gd name="csX6" fmla="*/ 3243 w 20299"/>
                        <a:gd name="csY6" fmla="*/ 18056 h 18515"/>
                        <a:gd name="csX7" fmla="*/ 3309 w 20299"/>
                        <a:gd name="csY7" fmla="*/ 17990 h 18515"/>
                        <a:gd name="csX8" fmla="*/ 11131 w 20299"/>
                        <a:gd name="csY8" fmla="*/ 14621 h 18515"/>
                        <a:gd name="csX9" fmla="*/ 14827 w 20299"/>
                        <a:gd name="csY9" fmla="*/ 11219 h 18515"/>
                        <a:gd name="csX10" fmla="*/ 19712 w 20299"/>
                        <a:gd name="csY10" fmla="*/ 5504 h 18515"/>
                        <a:gd name="csX11" fmla="*/ 18425 w 20299"/>
                        <a:gd name="csY11" fmla="*/ 219 h 18515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20299" h="18515">
                          <a:moveTo>
                            <a:pt x="18425" y="219"/>
                          </a:moveTo>
                          <a:cubicBezTo>
                            <a:pt x="15488" y="2003"/>
                            <a:pt x="13144" y="4976"/>
                            <a:pt x="10306" y="7024"/>
                          </a:cubicBezTo>
                          <a:cubicBezTo>
                            <a:pt x="8788" y="8147"/>
                            <a:pt x="7434" y="9369"/>
                            <a:pt x="5751" y="10261"/>
                          </a:cubicBezTo>
                          <a:cubicBezTo>
                            <a:pt x="4464" y="10954"/>
                            <a:pt x="3276" y="11582"/>
                            <a:pt x="2187" y="12507"/>
                          </a:cubicBezTo>
                          <a:cubicBezTo>
                            <a:pt x="1856" y="12606"/>
                            <a:pt x="1559" y="12672"/>
                            <a:pt x="1262" y="12771"/>
                          </a:cubicBezTo>
                          <a:cubicBezTo>
                            <a:pt x="-685" y="13333"/>
                            <a:pt x="-322" y="18684"/>
                            <a:pt x="1955" y="18353"/>
                          </a:cubicBezTo>
                          <a:cubicBezTo>
                            <a:pt x="2319" y="18618"/>
                            <a:pt x="2748" y="18585"/>
                            <a:pt x="3243" y="18056"/>
                          </a:cubicBezTo>
                          <a:cubicBezTo>
                            <a:pt x="3243" y="18056"/>
                            <a:pt x="3276" y="18023"/>
                            <a:pt x="3309" y="17990"/>
                          </a:cubicBezTo>
                          <a:cubicBezTo>
                            <a:pt x="5949" y="17197"/>
                            <a:pt x="9052" y="16173"/>
                            <a:pt x="11131" y="14621"/>
                          </a:cubicBezTo>
                          <a:cubicBezTo>
                            <a:pt x="12484" y="13597"/>
                            <a:pt x="13606" y="12375"/>
                            <a:pt x="14827" y="11219"/>
                          </a:cubicBezTo>
                          <a:cubicBezTo>
                            <a:pt x="16742" y="9369"/>
                            <a:pt x="18029" y="7519"/>
                            <a:pt x="19712" y="5504"/>
                          </a:cubicBezTo>
                          <a:cubicBezTo>
                            <a:pt x="20603" y="4447"/>
                            <a:pt x="20702" y="-1168"/>
                            <a:pt x="18425" y="219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14" name="Freeform 5113">
                      <a:extLst>
                        <a:ext uri="{FF2B5EF4-FFF2-40B4-BE49-F238E27FC236}">
                          <a16:creationId xmlns:a16="http://schemas.microsoft.com/office/drawing/2014/main" id="{9E97D195-B3D2-6656-848C-D3F0815145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07042" y="3385048"/>
                      <a:ext cx="11992" cy="12430"/>
                    </a:xfrm>
                    <a:custGeom>
                      <a:avLst/>
                      <a:gdLst>
                        <a:gd name="csX0" fmla="*/ 11493 w 11992"/>
                        <a:gd name="csY0" fmla="*/ 830 h 12430"/>
                        <a:gd name="csX1" fmla="*/ 9480 w 11992"/>
                        <a:gd name="csY1" fmla="*/ 368 h 12430"/>
                        <a:gd name="csX2" fmla="*/ 7368 w 11992"/>
                        <a:gd name="csY2" fmla="*/ 1193 h 12430"/>
                        <a:gd name="csX3" fmla="*/ 5321 w 11992"/>
                        <a:gd name="csY3" fmla="*/ 3010 h 12430"/>
                        <a:gd name="csX4" fmla="*/ 833 w 11992"/>
                        <a:gd name="csY4" fmla="*/ 5785 h 12430"/>
                        <a:gd name="csX5" fmla="*/ 238 w 11992"/>
                        <a:gd name="csY5" fmla="*/ 9749 h 12430"/>
                        <a:gd name="csX6" fmla="*/ 1394 w 11992"/>
                        <a:gd name="csY6" fmla="*/ 11103 h 12430"/>
                        <a:gd name="csX7" fmla="*/ 1823 w 11992"/>
                        <a:gd name="csY7" fmla="*/ 11764 h 12430"/>
                        <a:gd name="csX8" fmla="*/ 4562 w 11992"/>
                        <a:gd name="csY8" fmla="*/ 12160 h 12430"/>
                        <a:gd name="csX9" fmla="*/ 8226 w 11992"/>
                        <a:gd name="csY9" fmla="*/ 10376 h 12430"/>
                        <a:gd name="csX10" fmla="*/ 11757 w 11992"/>
                        <a:gd name="csY10" fmla="*/ 4298 h 12430"/>
                        <a:gd name="csX11" fmla="*/ 11493 w 11992"/>
                        <a:gd name="csY11" fmla="*/ 797 h 1243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11992" h="12430">
                          <a:moveTo>
                            <a:pt x="11493" y="830"/>
                          </a:moveTo>
                          <a:cubicBezTo>
                            <a:pt x="11031" y="37"/>
                            <a:pt x="10206" y="-326"/>
                            <a:pt x="9480" y="368"/>
                          </a:cubicBezTo>
                          <a:cubicBezTo>
                            <a:pt x="9018" y="797"/>
                            <a:pt x="7929" y="962"/>
                            <a:pt x="7368" y="1193"/>
                          </a:cubicBezTo>
                          <a:cubicBezTo>
                            <a:pt x="6608" y="1491"/>
                            <a:pt x="5915" y="2515"/>
                            <a:pt x="5321" y="3010"/>
                          </a:cubicBezTo>
                          <a:cubicBezTo>
                            <a:pt x="3968" y="4166"/>
                            <a:pt x="2120" y="4563"/>
                            <a:pt x="833" y="5785"/>
                          </a:cubicBezTo>
                          <a:cubicBezTo>
                            <a:pt x="-125" y="6743"/>
                            <a:pt x="-158" y="8559"/>
                            <a:pt x="238" y="9749"/>
                          </a:cubicBezTo>
                          <a:cubicBezTo>
                            <a:pt x="436" y="10343"/>
                            <a:pt x="866" y="10938"/>
                            <a:pt x="1394" y="11103"/>
                          </a:cubicBezTo>
                          <a:cubicBezTo>
                            <a:pt x="1493" y="11367"/>
                            <a:pt x="1625" y="11598"/>
                            <a:pt x="1823" y="11764"/>
                          </a:cubicBezTo>
                          <a:cubicBezTo>
                            <a:pt x="2714" y="12589"/>
                            <a:pt x="3440" y="12556"/>
                            <a:pt x="4562" y="12160"/>
                          </a:cubicBezTo>
                          <a:cubicBezTo>
                            <a:pt x="5783" y="11731"/>
                            <a:pt x="7236" y="11202"/>
                            <a:pt x="8226" y="10376"/>
                          </a:cubicBezTo>
                          <a:cubicBezTo>
                            <a:pt x="9942" y="8923"/>
                            <a:pt x="11097" y="6412"/>
                            <a:pt x="11757" y="4298"/>
                          </a:cubicBezTo>
                          <a:cubicBezTo>
                            <a:pt x="12120" y="3175"/>
                            <a:pt x="12087" y="1821"/>
                            <a:pt x="11493" y="797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15" name="Freeform 5114">
                      <a:extLst>
                        <a:ext uri="{FF2B5EF4-FFF2-40B4-BE49-F238E27FC236}">
                          <a16:creationId xmlns:a16="http://schemas.microsoft.com/office/drawing/2014/main" id="{C35B3194-BE2E-E9F8-080E-346901724F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11164" y="3392814"/>
                      <a:ext cx="86660" cy="61496"/>
                    </a:xfrm>
                    <a:custGeom>
                      <a:avLst/>
                      <a:gdLst>
                        <a:gd name="csX0" fmla="*/ 84928 w 86660"/>
                        <a:gd name="csY0" fmla="*/ 1157 h 61496"/>
                        <a:gd name="csX1" fmla="*/ 41295 w 86660"/>
                        <a:gd name="csY1" fmla="*/ 22561 h 61496"/>
                        <a:gd name="csX2" fmla="*/ 27136 w 86660"/>
                        <a:gd name="csY2" fmla="*/ 35047 h 61496"/>
                        <a:gd name="csX3" fmla="*/ 16838 w 86660"/>
                        <a:gd name="csY3" fmla="*/ 40233 h 61496"/>
                        <a:gd name="csX4" fmla="*/ 204 w 86660"/>
                        <a:gd name="csY4" fmla="*/ 56055 h 61496"/>
                        <a:gd name="csX5" fmla="*/ 303 w 86660"/>
                        <a:gd name="csY5" fmla="*/ 58830 h 61496"/>
                        <a:gd name="csX6" fmla="*/ 2481 w 86660"/>
                        <a:gd name="csY6" fmla="*/ 61010 h 61496"/>
                        <a:gd name="csX7" fmla="*/ 2910 w 86660"/>
                        <a:gd name="csY7" fmla="*/ 60581 h 61496"/>
                        <a:gd name="csX8" fmla="*/ 3207 w 86660"/>
                        <a:gd name="csY8" fmla="*/ 60184 h 61496"/>
                        <a:gd name="csX9" fmla="*/ 27235 w 86660"/>
                        <a:gd name="csY9" fmla="*/ 44825 h 61496"/>
                        <a:gd name="csX10" fmla="*/ 53276 w 86660"/>
                        <a:gd name="csY10" fmla="*/ 24180 h 61496"/>
                        <a:gd name="csX11" fmla="*/ 84961 w 86660"/>
                        <a:gd name="csY11" fmla="*/ 1190 h 6149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86660" h="61496">
                          <a:moveTo>
                            <a:pt x="84928" y="1157"/>
                          </a:moveTo>
                          <a:cubicBezTo>
                            <a:pt x="81165" y="-5449"/>
                            <a:pt x="46279" y="18201"/>
                            <a:pt x="41295" y="22561"/>
                          </a:cubicBezTo>
                          <a:cubicBezTo>
                            <a:pt x="36278" y="26922"/>
                            <a:pt x="33473" y="32008"/>
                            <a:pt x="27136" y="35047"/>
                          </a:cubicBezTo>
                          <a:cubicBezTo>
                            <a:pt x="24495" y="36303"/>
                            <a:pt x="18851" y="38020"/>
                            <a:pt x="16838" y="40233"/>
                          </a:cubicBezTo>
                          <a:cubicBezTo>
                            <a:pt x="11953" y="45584"/>
                            <a:pt x="3009" y="49350"/>
                            <a:pt x="204" y="56055"/>
                          </a:cubicBezTo>
                          <a:cubicBezTo>
                            <a:pt x="-127" y="56881"/>
                            <a:pt x="-28" y="57938"/>
                            <a:pt x="303" y="58830"/>
                          </a:cubicBezTo>
                          <a:cubicBezTo>
                            <a:pt x="402" y="60647"/>
                            <a:pt x="1128" y="62365"/>
                            <a:pt x="2481" y="61010"/>
                          </a:cubicBezTo>
                          <a:cubicBezTo>
                            <a:pt x="2613" y="60878"/>
                            <a:pt x="2745" y="60746"/>
                            <a:pt x="2910" y="60581"/>
                          </a:cubicBezTo>
                          <a:cubicBezTo>
                            <a:pt x="3009" y="60482"/>
                            <a:pt x="3108" y="60316"/>
                            <a:pt x="3207" y="60184"/>
                          </a:cubicBezTo>
                          <a:cubicBezTo>
                            <a:pt x="9247" y="52719"/>
                            <a:pt x="18752" y="48590"/>
                            <a:pt x="27235" y="44825"/>
                          </a:cubicBezTo>
                          <a:cubicBezTo>
                            <a:pt x="37334" y="40332"/>
                            <a:pt x="43770" y="29696"/>
                            <a:pt x="53276" y="24180"/>
                          </a:cubicBezTo>
                          <a:cubicBezTo>
                            <a:pt x="61824" y="19192"/>
                            <a:pt x="94400" y="17706"/>
                            <a:pt x="84961" y="1190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16" name="Freeform 5115">
                      <a:extLst>
                        <a:ext uri="{FF2B5EF4-FFF2-40B4-BE49-F238E27FC236}">
                          <a16:creationId xmlns:a16="http://schemas.microsoft.com/office/drawing/2014/main" id="{D340668D-206E-F263-2C78-2E49A993A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23066" y="3420208"/>
                      <a:ext cx="66070" cy="33526"/>
                    </a:xfrm>
                    <a:custGeom>
                      <a:avLst/>
                      <a:gdLst>
                        <a:gd name="csX0" fmla="*/ 65863 w 66070"/>
                        <a:gd name="csY0" fmla="*/ 9503 h 33526"/>
                        <a:gd name="csX1" fmla="*/ 41142 w 66070"/>
                        <a:gd name="csY1" fmla="*/ 2600 h 33526"/>
                        <a:gd name="csX2" fmla="*/ 17345 w 66070"/>
                        <a:gd name="csY2" fmla="*/ 19545 h 33526"/>
                        <a:gd name="csX3" fmla="*/ 1140 w 66070"/>
                        <a:gd name="csY3" fmla="*/ 27340 h 33526"/>
                        <a:gd name="csX4" fmla="*/ 1041 w 66070"/>
                        <a:gd name="csY4" fmla="*/ 32724 h 33526"/>
                        <a:gd name="csX5" fmla="*/ 2790 w 66070"/>
                        <a:gd name="csY5" fmla="*/ 33022 h 33526"/>
                        <a:gd name="csX6" fmla="*/ 5893 w 66070"/>
                        <a:gd name="csY6" fmla="*/ 31502 h 33526"/>
                        <a:gd name="csX7" fmla="*/ 19986 w 66070"/>
                        <a:gd name="csY7" fmla="*/ 25524 h 33526"/>
                        <a:gd name="csX8" fmla="*/ 40911 w 66070"/>
                        <a:gd name="csY8" fmla="*/ 12410 h 33526"/>
                        <a:gd name="csX9" fmla="*/ 58470 w 66070"/>
                        <a:gd name="csY9" fmla="*/ 15185 h 33526"/>
                        <a:gd name="csX10" fmla="*/ 61836 w 66070"/>
                        <a:gd name="csY10" fmla="*/ 17728 h 33526"/>
                        <a:gd name="csX11" fmla="*/ 65896 w 66070"/>
                        <a:gd name="csY11" fmla="*/ 9536 h 3352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66070" h="33526">
                          <a:moveTo>
                            <a:pt x="65863" y="9503"/>
                          </a:moveTo>
                          <a:cubicBezTo>
                            <a:pt x="62166" y="-2884"/>
                            <a:pt x="52298" y="-770"/>
                            <a:pt x="41142" y="2600"/>
                          </a:cubicBezTo>
                          <a:cubicBezTo>
                            <a:pt x="32033" y="5341"/>
                            <a:pt x="25333" y="14953"/>
                            <a:pt x="17345" y="19545"/>
                          </a:cubicBezTo>
                          <a:cubicBezTo>
                            <a:pt x="13385" y="21791"/>
                            <a:pt x="4242" y="22980"/>
                            <a:pt x="1140" y="27340"/>
                          </a:cubicBezTo>
                          <a:cubicBezTo>
                            <a:pt x="-312" y="27968"/>
                            <a:pt x="-411" y="31701"/>
                            <a:pt x="1041" y="32724"/>
                          </a:cubicBezTo>
                          <a:cubicBezTo>
                            <a:pt x="1569" y="33550"/>
                            <a:pt x="2262" y="33881"/>
                            <a:pt x="2790" y="33022"/>
                          </a:cubicBezTo>
                          <a:cubicBezTo>
                            <a:pt x="4011" y="32956"/>
                            <a:pt x="4770" y="32493"/>
                            <a:pt x="5893" y="31502"/>
                          </a:cubicBezTo>
                          <a:cubicBezTo>
                            <a:pt x="9556" y="28199"/>
                            <a:pt x="15530" y="27406"/>
                            <a:pt x="19986" y="25524"/>
                          </a:cubicBezTo>
                          <a:cubicBezTo>
                            <a:pt x="27907" y="22187"/>
                            <a:pt x="32264" y="15152"/>
                            <a:pt x="40911" y="12410"/>
                          </a:cubicBezTo>
                          <a:cubicBezTo>
                            <a:pt x="47611" y="10296"/>
                            <a:pt x="52496" y="10626"/>
                            <a:pt x="58470" y="15185"/>
                          </a:cubicBezTo>
                          <a:cubicBezTo>
                            <a:pt x="59427" y="15944"/>
                            <a:pt x="60318" y="17728"/>
                            <a:pt x="61836" y="17728"/>
                          </a:cubicBezTo>
                          <a:cubicBezTo>
                            <a:pt x="65038" y="17728"/>
                            <a:pt x="66622" y="11915"/>
                            <a:pt x="65896" y="9536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24" name="Freeform 5123">
                      <a:extLst>
                        <a:ext uri="{FF2B5EF4-FFF2-40B4-BE49-F238E27FC236}">
                          <a16:creationId xmlns:a16="http://schemas.microsoft.com/office/drawing/2014/main" id="{C9DB4057-DEE3-3736-4D71-5EC64216BE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00984" y="3403386"/>
                      <a:ext cx="10470" cy="7229"/>
                    </a:xfrm>
                    <a:custGeom>
                      <a:avLst/>
                      <a:gdLst>
                        <a:gd name="csX0" fmla="*/ 10322 w 10470"/>
                        <a:gd name="csY0" fmla="*/ 1849 h 7229"/>
                        <a:gd name="csX1" fmla="*/ 7022 w 10470"/>
                        <a:gd name="csY1" fmla="*/ 132 h 7229"/>
                        <a:gd name="csX2" fmla="*/ 4547 w 10470"/>
                        <a:gd name="csY2" fmla="*/ 858 h 7229"/>
                        <a:gd name="csX3" fmla="*/ 1708 w 10470"/>
                        <a:gd name="csY3" fmla="*/ 1023 h 7229"/>
                        <a:gd name="csX4" fmla="*/ 1708 w 10470"/>
                        <a:gd name="csY4" fmla="*/ 6837 h 7229"/>
                        <a:gd name="csX5" fmla="*/ 3028 w 10470"/>
                        <a:gd name="csY5" fmla="*/ 6804 h 7229"/>
                        <a:gd name="csX6" fmla="*/ 3787 w 10470"/>
                        <a:gd name="csY6" fmla="*/ 7134 h 7229"/>
                        <a:gd name="csX7" fmla="*/ 8639 w 10470"/>
                        <a:gd name="csY7" fmla="*/ 6837 h 7229"/>
                        <a:gd name="csX8" fmla="*/ 10289 w 10470"/>
                        <a:gd name="csY8" fmla="*/ 1882 h 722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</a:cxnLst>
                      <a:rect l="l" t="t" r="r" b="b"/>
                      <a:pathLst>
                        <a:path w="10470" h="7229">
                          <a:moveTo>
                            <a:pt x="10322" y="1849"/>
                          </a:moveTo>
                          <a:cubicBezTo>
                            <a:pt x="9860" y="-100"/>
                            <a:pt x="8672" y="-166"/>
                            <a:pt x="7022" y="132"/>
                          </a:cubicBezTo>
                          <a:cubicBezTo>
                            <a:pt x="6164" y="297"/>
                            <a:pt x="5405" y="693"/>
                            <a:pt x="4547" y="858"/>
                          </a:cubicBezTo>
                          <a:cubicBezTo>
                            <a:pt x="3655" y="1023"/>
                            <a:pt x="2632" y="990"/>
                            <a:pt x="1708" y="1023"/>
                          </a:cubicBezTo>
                          <a:cubicBezTo>
                            <a:pt x="-602" y="1089"/>
                            <a:pt x="-536" y="6903"/>
                            <a:pt x="1708" y="6837"/>
                          </a:cubicBezTo>
                          <a:cubicBezTo>
                            <a:pt x="2137" y="6837"/>
                            <a:pt x="2599" y="6837"/>
                            <a:pt x="3028" y="6804"/>
                          </a:cubicBezTo>
                          <a:cubicBezTo>
                            <a:pt x="3259" y="6969"/>
                            <a:pt x="3490" y="7101"/>
                            <a:pt x="3787" y="7134"/>
                          </a:cubicBezTo>
                          <a:cubicBezTo>
                            <a:pt x="5240" y="7266"/>
                            <a:pt x="7253" y="7332"/>
                            <a:pt x="8639" y="6837"/>
                          </a:cubicBezTo>
                          <a:cubicBezTo>
                            <a:pt x="10554" y="6143"/>
                            <a:pt x="10686" y="3501"/>
                            <a:pt x="10289" y="1882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26" name="Freeform 5125">
                      <a:extLst>
                        <a:ext uri="{FF2B5EF4-FFF2-40B4-BE49-F238E27FC236}">
                          <a16:creationId xmlns:a16="http://schemas.microsoft.com/office/drawing/2014/main" id="{9D8733FA-3198-9131-63AE-8E4F08AC62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90443" y="3416087"/>
                      <a:ext cx="15141" cy="9035"/>
                    </a:xfrm>
                    <a:custGeom>
                      <a:avLst/>
                      <a:gdLst>
                        <a:gd name="csX0" fmla="*/ 13966 w 15141"/>
                        <a:gd name="csY0" fmla="*/ 3351 h 9035"/>
                        <a:gd name="csX1" fmla="*/ 11260 w 15141"/>
                        <a:gd name="csY1" fmla="*/ 1600 h 9035"/>
                        <a:gd name="csX2" fmla="*/ 9048 w 15141"/>
                        <a:gd name="csY2" fmla="*/ 114 h 9035"/>
                        <a:gd name="csX3" fmla="*/ 2513 w 15141"/>
                        <a:gd name="csY3" fmla="*/ 312 h 9035"/>
                        <a:gd name="csX4" fmla="*/ 1094 w 15141"/>
                        <a:gd name="csY4" fmla="*/ 1666 h 9035"/>
                        <a:gd name="csX5" fmla="*/ 236 w 15141"/>
                        <a:gd name="csY5" fmla="*/ 2856 h 9035"/>
                        <a:gd name="csX6" fmla="*/ 830 w 15141"/>
                        <a:gd name="csY6" fmla="*/ 6819 h 9035"/>
                        <a:gd name="csX7" fmla="*/ 5484 w 15141"/>
                        <a:gd name="csY7" fmla="*/ 8702 h 9035"/>
                        <a:gd name="csX8" fmla="*/ 13504 w 15141"/>
                        <a:gd name="csY8" fmla="*/ 9033 h 9035"/>
                        <a:gd name="csX9" fmla="*/ 13933 w 15141"/>
                        <a:gd name="csY9" fmla="*/ 3351 h 9035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15141" h="9035">
                          <a:moveTo>
                            <a:pt x="13966" y="3351"/>
                          </a:moveTo>
                          <a:cubicBezTo>
                            <a:pt x="13042" y="2789"/>
                            <a:pt x="12118" y="2261"/>
                            <a:pt x="11260" y="1600"/>
                          </a:cubicBezTo>
                          <a:cubicBezTo>
                            <a:pt x="10534" y="1039"/>
                            <a:pt x="10006" y="246"/>
                            <a:pt x="9048" y="114"/>
                          </a:cubicBezTo>
                          <a:cubicBezTo>
                            <a:pt x="6870" y="-183"/>
                            <a:pt x="4692" y="180"/>
                            <a:pt x="2513" y="312"/>
                          </a:cubicBezTo>
                          <a:cubicBezTo>
                            <a:pt x="1820" y="345"/>
                            <a:pt x="1358" y="907"/>
                            <a:pt x="1094" y="1666"/>
                          </a:cubicBezTo>
                          <a:cubicBezTo>
                            <a:pt x="698" y="1964"/>
                            <a:pt x="401" y="2459"/>
                            <a:pt x="236" y="2856"/>
                          </a:cubicBezTo>
                          <a:cubicBezTo>
                            <a:pt x="-193" y="4144"/>
                            <a:pt x="-61" y="5762"/>
                            <a:pt x="830" y="6819"/>
                          </a:cubicBezTo>
                          <a:cubicBezTo>
                            <a:pt x="1655" y="7810"/>
                            <a:pt x="4263" y="8669"/>
                            <a:pt x="5484" y="8702"/>
                          </a:cubicBezTo>
                          <a:cubicBezTo>
                            <a:pt x="8157" y="8834"/>
                            <a:pt x="10831" y="8834"/>
                            <a:pt x="13504" y="9033"/>
                          </a:cubicBezTo>
                          <a:cubicBezTo>
                            <a:pt x="15847" y="9165"/>
                            <a:pt x="15385" y="4210"/>
                            <a:pt x="13933" y="3351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28" name="Freeform 5127">
                      <a:extLst>
                        <a:ext uri="{FF2B5EF4-FFF2-40B4-BE49-F238E27FC236}">
                          <a16:creationId xmlns:a16="http://schemas.microsoft.com/office/drawing/2014/main" id="{45DF0FA2-2E48-82CB-A12E-0B63238EE9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44688" y="3445010"/>
                      <a:ext cx="39597" cy="24531"/>
                    </a:xfrm>
                    <a:custGeom>
                      <a:avLst/>
                      <a:gdLst>
                        <a:gd name="csX0" fmla="*/ 37145 w 39597"/>
                        <a:gd name="csY0" fmla="*/ 2605 h 24531"/>
                        <a:gd name="csX1" fmla="*/ 20807 w 39597"/>
                        <a:gd name="csY1" fmla="*/ 1052 h 24531"/>
                        <a:gd name="csX2" fmla="*/ 1136 w 39597"/>
                        <a:gd name="csY2" fmla="*/ 5974 h 24531"/>
                        <a:gd name="csX3" fmla="*/ 113 w 39597"/>
                        <a:gd name="csY3" fmla="*/ 9871 h 24531"/>
                        <a:gd name="csX4" fmla="*/ 4635 w 39597"/>
                        <a:gd name="csY4" fmla="*/ 17006 h 24531"/>
                        <a:gd name="csX5" fmla="*/ 22062 w 39597"/>
                        <a:gd name="csY5" fmla="*/ 24405 h 24531"/>
                        <a:gd name="csX6" fmla="*/ 36881 w 39597"/>
                        <a:gd name="csY6" fmla="*/ 14066 h 24531"/>
                        <a:gd name="csX7" fmla="*/ 37145 w 39597"/>
                        <a:gd name="csY7" fmla="*/ 2637 h 2453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39597" h="24531">
                          <a:moveTo>
                            <a:pt x="37145" y="2605"/>
                          </a:moveTo>
                          <a:cubicBezTo>
                            <a:pt x="31831" y="-1690"/>
                            <a:pt x="26781" y="490"/>
                            <a:pt x="20807" y="1052"/>
                          </a:cubicBezTo>
                          <a:cubicBezTo>
                            <a:pt x="13249" y="1746"/>
                            <a:pt x="7935" y="2307"/>
                            <a:pt x="1136" y="5974"/>
                          </a:cubicBezTo>
                          <a:cubicBezTo>
                            <a:pt x="113" y="6535"/>
                            <a:pt x="-151" y="8385"/>
                            <a:pt x="113" y="9871"/>
                          </a:cubicBezTo>
                          <a:cubicBezTo>
                            <a:pt x="-679" y="12646"/>
                            <a:pt x="2886" y="15619"/>
                            <a:pt x="4635" y="17006"/>
                          </a:cubicBezTo>
                          <a:cubicBezTo>
                            <a:pt x="10147" y="21333"/>
                            <a:pt x="14965" y="25297"/>
                            <a:pt x="22062" y="24405"/>
                          </a:cubicBezTo>
                          <a:cubicBezTo>
                            <a:pt x="30247" y="23381"/>
                            <a:pt x="32194" y="20706"/>
                            <a:pt x="36881" y="14066"/>
                          </a:cubicBezTo>
                          <a:cubicBezTo>
                            <a:pt x="39587" y="10235"/>
                            <a:pt x="41205" y="5941"/>
                            <a:pt x="37145" y="2637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30" name="Freeform 5129">
                      <a:extLst>
                        <a:ext uri="{FF2B5EF4-FFF2-40B4-BE49-F238E27FC236}">
                          <a16:creationId xmlns:a16="http://schemas.microsoft.com/office/drawing/2014/main" id="{1C8CFF76-E657-2227-98FA-0758CEEA60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70235" y="3476699"/>
                      <a:ext cx="8762" cy="9503"/>
                    </a:xfrm>
                    <a:custGeom>
                      <a:avLst/>
                      <a:gdLst>
                        <a:gd name="csX0" fmla="*/ 6317 w 8762"/>
                        <a:gd name="csY0" fmla="*/ 941 h 9503"/>
                        <a:gd name="csX1" fmla="*/ 838 w 8762"/>
                        <a:gd name="csY1" fmla="*/ 1371 h 9503"/>
                        <a:gd name="csX2" fmla="*/ 244 w 8762"/>
                        <a:gd name="csY2" fmla="*/ 5334 h 9503"/>
                        <a:gd name="csX3" fmla="*/ 1367 w 8762"/>
                        <a:gd name="csY3" fmla="*/ 6689 h 9503"/>
                        <a:gd name="csX4" fmla="*/ 4040 w 8762"/>
                        <a:gd name="csY4" fmla="*/ 9199 h 9503"/>
                        <a:gd name="csX5" fmla="*/ 6977 w 8762"/>
                        <a:gd name="csY5" fmla="*/ 9430 h 9503"/>
                        <a:gd name="csX6" fmla="*/ 8760 w 8762"/>
                        <a:gd name="csY6" fmla="*/ 6325 h 9503"/>
                        <a:gd name="csX7" fmla="*/ 6350 w 8762"/>
                        <a:gd name="csY7" fmla="*/ 941 h 950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8762" h="9503">
                          <a:moveTo>
                            <a:pt x="6317" y="941"/>
                          </a:moveTo>
                          <a:cubicBezTo>
                            <a:pt x="4733" y="-512"/>
                            <a:pt x="2225" y="-215"/>
                            <a:pt x="838" y="1371"/>
                          </a:cubicBezTo>
                          <a:cubicBezTo>
                            <a:pt x="-86" y="2394"/>
                            <a:pt x="-185" y="4079"/>
                            <a:pt x="244" y="5334"/>
                          </a:cubicBezTo>
                          <a:cubicBezTo>
                            <a:pt x="409" y="5863"/>
                            <a:pt x="838" y="6457"/>
                            <a:pt x="1367" y="6689"/>
                          </a:cubicBezTo>
                          <a:cubicBezTo>
                            <a:pt x="1796" y="7845"/>
                            <a:pt x="2588" y="8737"/>
                            <a:pt x="4040" y="9199"/>
                          </a:cubicBezTo>
                          <a:cubicBezTo>
                            <a:pt x="4898" y="9463"/>
                            <a:pt x="6086" y="9595"/>
                            <a:pt x="6977" y="9430"/>
                          </a:cubicBezTo>
                          <a:cubicBezTo>
                            <a:pt x="8331" y="9199"/>
                            <a:pt x="8694" y="7481"/>
                            <a:pt x="8760" y="6325"/>
                          </a:cubicBezTo>
                          <a:cubicBezTo>
                            <a:pt x="8826" y="4310"/>
                            <a:pt x="7803" y="2295"/>
                            <a:pt x="6350" y="941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32" name="Freeform 5131">
                      <a:extLst>
                        <a:ext uri="{FF2B5EF4-FFF2-40B4-BE49-F238E27FC236}">
                          <a16:creationId xmlns:a16="http://schemas.microsoft.com/office/drawing/2014/main" id="{AC9F4C5A-6386-74CE-02CB-CA1BB856A8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44827" y="3470078"/>
                      <a:ext cx="24063" cy="26379"/>
                    </a:xfrm>
                    <a:custGeom>
                      <a:avLst/>
                      <a:gdLst>
                        <a:gd name="csX0" fmla="*/ 21560 w 24063"/>
                        <a:gd name="csY0" fmla="*/ 11195 h 26379"/>
                        <a:gd name="csX1" fmla="*/ 16741 w 24063"/>
                        <a:gd name="csY1" fmla="*/ 4523 h 26379"/>
                        <a:gd name="csX2" fmla="*/ 9216 w 24063"/>
                        <a:gd name="csY2" fmla="*/ 63 h 26379"/>
                        <a:gd name="csX3" fmla="*/ 2384 w 24063"/>
                        <a:gd name="csY3" fmla="*/ 3796 h 26379"/>
                        <a:gd name="csX4" fmla="*/ 2384 w 24063"/>
                        <a:gd name="csY4" fmla="*/ 3796 h 26379"/>
                        <a:gd name="csX5" fmla="*/ 139 w 24063"/>
                        <a:gd name="csY5" fmla="*/ 12252 h 26379"/>
                        <a:gd name="csX6" fmla="*/ 40 w 24063"/>
                        <a:gd name="csY6" fmla="*/ 14267 h 26379"/>
                        <a:gd name="csX7" fmla="*/ 931 w 24063"/>
                        <a:gd name="csY7" fmla="*/ 24011 h 26379"/>
                        <a:gd name="csX8" fmla="*/ 8490 w 24063"/>
                        <a:gd name="csY8" fmla="*/ 26324 h 26379"/>
                        <a:gd name="csX9" fmla="*/ 20338 w 24063"/>
                        <a:gd name="csY9" fmla="*/ 23747 h 26379"/>
                        <a:gd name="csX10" fmla="*/ 21593 w 24063"/>
                        <a:gd name="csY10" fmla="*/ 11195 h 2637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</a:cxnLst>
                      <a:rect l="l" t="t" r="r" b="b"/>
                      <a:pathLst>
                        <a:path w="24063" h="26379">
                          <a:moveTo>
                            <a:pt x="21560" y="11195"/>
                          </a:moveTo>
                          <a:cubicBezTo>
                            <a:pt x="20239" y="8520"/>
                            <a:pt x="17962" y="5877"/>
                            <a:pt x="16741" y="4523"/>
                          </a:cubicBezTo>
                          <a:cubicBezTo>
                            <a:pt x="14364" y="1880"/>
                            <a:pt x="12780" y="526"/>
                            <a:pt x="9216" y="63"/>
                          </a:cubicBezTo>
                          <a:cubicBezTo>
                            <a:pt x="6047" y="-333"/>
                            <a:pt x="3968" y="1153"/>
                            <a:pt x="2384" y="3796"/>
                          </a:cubicBezTo>
                          <a:cubicBezTo>
                            <a:pt x="2384" y="3796"/>
                            <a:pt x="2384" y="3796"/>
                            <a:pt x="2384" y="3796"/>
                          </a:cubicBezTo>
                          <a:cubicBezTo>
                            <a:pt x="634" y="5943"/>
                            <a:pt x="-389" y="9874"/>
                            <a:pt x="139" y="12252"/>
                          </a:cubicBezTo>
                          <a:cubicBezTo>
                            <a:pt x="73" y="12913"/>
                            <a:pt x="40" y="13573"/>
                            <a:pt x="40" y="14267"/>
                          </a:cubicBezTo>
                          <a:cubicBezTo>
                            <a:pt x="40" y="17405"/>
                            <a:pt x="40" y="21006"/>
                            <a:pt x="931" y="24011"/>
                          </a:cubicBezTo>
                          <a:cubicBezTo>
                            <a:pt x="1789" y="26951"/>
                            <a:pt x="6212" y="26324"/>
                            <a:pt x="8490" y="26324"/>
                          </a:cubicBezTo>
                          <a:cubicBezTo>
                            <a:pt x="12120" y="26324"/>
                            <a:pt x="17368" y="26158"/>
                            <a:pt x="20338" y="23747"/>
                          </a:cubicBezTo>
                          <a:cubicBezTo>
                            <a:pt x="24893" y="20015"/>
                            <a:pt x="25223" y="14928"/>
                            <a:pt x="21593" y="11195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34" name="Freeform 5133">
                      <a:extLst>
                        <a:ext uri="{FF2B5EF4-FFF2-40B4-BE49-F238E27FC236}">
                          <a16:creationId xmlns:a16="http://schemas.microsoft.com/office/drawing/2014/main" id="{4EC1AFB5-4C05-CAEC-5553-8ECEB75A17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02324" y="3457669"/>
                      <a:ext cx="37361" cy="20187"/>
                    </a:xfrm>
                    <a:custGeom>
                      <a:avLst/>
                      <a:gdLst>
                        <a:gd name="csX0" fmla="*/ 29143 w 37361"/>
                        <a:gd name="csY0" fmla="*/ 1870 h 20187"/>
                        <a:gd name="csX1" fmla="*/ 9703 w 37361"/>
                        <a:gd name="csY1" fmla="*/ 1870 h 20187"/>
                        <a:gd name="csX2" fmla="*/ 99 w 37361"/>
                        <a:gd name="csY2" fmla="*/ 14190 h 20187"/>
                        <a:gd name="csX3" fmla="*/ 1287 w 37361"/>
                        <a:gd name="csY3" fmla="*/ 17494 h 20187"/>
                        <a:gd name="csX4" fmla="*/ 8119 w 37361"/>
                        <a:gd name="csY4" fmla="*/ 19905 h 20187"/>
                        <a:gd name="csX5" fmla="*/ 19110 w 37361"/>
                        <a:gd name="csY5" fmla="*/ 17725 h 20187"/>
                        <a:gd name="csX6" fmla="*/ 29704 w 37361"/>
                        <a:gd name="csY6" fmla="*/ 18418 h 20187"/>
                        <a:gd name="csX7" fmla="*/ 37361 w 37361"/>
                        <a:gd name="csY7" fmla="*/ 11317 h 20187"/>
                        <a:gd name="csX8" fmla="*/ 29143 w 37361"/>
                        <a:gd name="csY8" fmla="*/ 1870 h 20187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</a:cxnLst>
                      <a:rect l="l" t="t" r="r" b="b"/>
                      <a:pathLst>
                        <a:path w="37361" h="20187">
                          <a:moveTo>
                            <a:pt x="29143" y="1870"/>
                          </a:moveTo>
                          <a:cubicBezTo>
                            <a:pt x="22740" y="482"/>
                            <a:pt x="15875" y="-1533"/>
                            <a:pt x="9703" y="1870"/>
                          </a:cubicBezTo>
                          <a:cubicBezTo>
                            <a:pt x="5181" y="4347"/>
                            <a:pt x="1287" y="9170"/>
                            <a:pt x="99" y="14190"/>
                          </a:cubicBezTo>
                          <a:cubicBezTo>
                            <a:pt x="-264" y="15743"/>
                            <a:pt x="429" y="17097"/>
                            <a:pt x="1287" y="17494"/>
                          </a:cubicBezTo>
                          <a:cubicBezTo>
                            <a:pt x="2409" y="19905"/>
                            <a:pt x="5214" y="20665"/>
                            <a:pt x="8119" y="19905"/>
                          </a:cubicBezTo>
                          <a:cubicBezTo>
                            <a:pt x="11683" y="18947"/>
                            <a:pt x="15446" y="17791"/>
                            <a:pt x="19110" y="17725"/>
                          </a:cubicBezTo>
                          <a:cubicBezTo>
                            <a:pt x="22641" y="17659"/>
                            <a:pt x="26173" y="18418"/>
                            <a:pt x="29704" y="18418"/>
                          </a:cubicBezTo>
                          <a:cubicBezTo>
                            <a:pt x="32939" y="18418"/>
                            <a:pt x="37361" y="14785"/>
                            <a:pt x="37361" y="11317"/>
                          </a:cubicBezTo>
                          <a:cubicBezTo>
                            <a:pt x="37361" y="6164"/>
                            <a:pt x="34259" y="2960"/>
                            <a:pt x="29143" y="1870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36" name="Freeform 5135">
                      <a:extLst>
                        <a:ext uri="{FF2B5EF4-FFF2-40B4-BE49-F238E27FC236}">
                          <a16:creationId xmlns:a16="http://schemas.microsoft.com/office/drawing/2014/main" id="{1FBA5815-8C1B-CAF1-DAFB-874909F8A5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35746" y="4694406"/>
                      <a:ext cx="6028" cy="9429"/>
                    </a:xfrm>
                    <a:custGeom>
                      <a:avLst/>
                      <a:gdLst>
                        <a:gd name="csX0" fmla="*/ 5953 w 6028"/>
                        <a:gd name="csY0" fmla="*/ 2100 h 9429"/>
                        <a:gd name="csX1" fmla="*/ 3906 w 6028"/>
                        <a:gd name="csY1" fmla="*/ 86 h 9429"/>
                        <a:gd name="csX2" fmla="*/ 540 w 6028"/>
                        <a:gd name="csY2" fmla="*/ 3950 h 9429"/>
                        <a:gd name="csX3" fmla="*/ 540 w 6028"/>
                        <a:gd name="csY3" fmla="*/ 3950 h 9429"/>
                        <a:gd name="csX4" fmla="*/ 903 w 6028"/>
                        <a:gd name="csY4" fmla="*/ 9037 h 9429"/>
                        <a:gd name="csX5" fmla="*/ 903 w 6028"/>
                        <a:gd name="csY5" fmla="*/ 9037 h 9429"/>
                        <a:gd name="csX6" fmla="*/ 1266 w 6028"/>
                        <a:gd name="csY6" fmla="*/ 9268 h 9429"/>
                        <a:gd name="csX7" fmla="*/ 1266 w 6028"/>
                        <a:gd name="csY7" fmla="*/ 9268 h 9429"/>
                        <a:gd name="csX8" fmla="*/ 3015 w 6028"/>
                        <a:gd name="csY8" fmla="*/ 9268 h 9429"/>
                        <a:gd name="csX9" fmla="*/ 5953 w 6028"/>
                        <a:gd name="csY9" fmla="*/ 2067 h 942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6028" h="9429">
                          <a:moveTo>
                            <a:pt x="5953" y="2100"/>
                          </a:moveTo>
                          <a:cubicBezTo>
                            <a:pt x="5821" y="1143"/>
                            <a:pt x="5128" y="-377"/>
                            <a:pt x="3906" y="86"/>
                          </a:cubicBezTo>
                          <a:cubicBezTo>
                            <a:pt x="2322" y="713"/>
                            <a:pt x="1167" y="2266"/>
                            <a:pt x="540" y="3950"/>
                          </a:cubicBezTo>
                          <a:cubicBezTo>
                            <a:pt x="540" y="3950"/>
                            <a:pt x="540" y="3950"/>
                            <a:pt x="540" y="3950"/>
                          </a:cubicBezTo>
                          <a:cubicBezTo>
                            <a:pt x="-186" y="5470"/>
                            <a:pt x="-285" y="8046"/>
                            <a:pt x="903" y="9037"/>
                          </a:cubicBezTo>
                          <a:cubicBezTo>
                            <a:pt x="903" y="9037"/>
                            <a:pt x="903" y="9037"/>
                            <a:pt x="903" y="9037"/>
                          </a:cubicBezTo>
                          <a:cubicBezTo>
                            <a:pt x="1002" y="9136"/>
                            <a:pt x="1134" y="9202"/>
                            <a:pt x="1266" y="9268"/>
                          </a:cubicBezTo>
                          <a:cubicBezTo>
                            <a:pt x="1266" y="9268"/>
                            <a:pt x="1266" y="9268"/>
                            <a:pt x="1266" y="9268"/>
                          </a:cubicBezTo>
                          <a:cubicBezTo>
                            <a:pt x="1728" y="9466"/>
                            <a:pt x="2289" y="9499"/>
                            <a:pt x="3015" y="9268"/>
                          </a:cubicBezTo>
                          <a:cubicBezTo>
                            <a:pt x="5755" y="8277"/>
                            <a:pt x="6250" y="4512"/>
                            <a:pt x="5953" y="2067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68" name="Freeform 5167">
                      <a:extLst>
                        <a:ext uri="{FF2B5EF4-FFF2-40B4-BE49-F238E27FC236}">
                          <a16:creationId xmlns:a16="http://schemas.microsoft.com/office/drawing/2014/main" id="{62AB32D3-798F-C1D4-7103-398C3F3DCF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67936" y="4688642"/>
                      <a:ext cx="11038" cy="11083"/>
                    </a:xfrm>
                    <a:custGeom>
                      <a:avLst/>
                      <a:gdLst>
                        <a:gd name="csX0" fmla="*/ 10960 w 11038"/>
                        <a:gd name="csY0" fmla="*/ 4793 h 11083"/>
                        <a:gd name="csX1" fmla="*/ 5448 w 11038"/>
                        <a:gd name="csY1" fmla="*/ 3 h 11083"/>
                        <a:gd name="csX2" fmla="*/ 35 w 11038"/>
                        <a:gd name="csY2" fmla="*/ 5222 h 11083"/>
                        <a:gd name="csX3" fmla="*/ 1190 w 11038"/>
                        <a:gd name="csY3" fmla="*/ 8790 h 11083"/>
                        <a:gd name="csX4" fmla="*/ 1817 w 11038"/>
                        <a:gd name="csY4" fmla="*/ 8856 h 11083"/>
                        <a:gd name="csX5" fmla="*/ 6405 w 11038"/>
                        <a:gd name="csY5" fmla="*/ 10904 h 11083"/>
                        <a:gd name="csX6" fmla="*/ 9739 w 11038"/>
                        <a:gd name="csY6" fmla="*/ 9549 h 11083"/>
                        <a:gd name="csX7" fmla="*/ 10960 w 11038"/>
                        <a:gd name="csY7" fmla="*/ 4826 h 1108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1038" h="11083">
                          <a:moveTo>
                            <a:pt x="10960" y="4793"/>
                          </a:moveTo>
                          <a:cubicBezTo>
                            <a:pt x="10696" y="2117"/>
                            <a:pt x="8055" y="-96"/>
                            <a:pt x="5448" y="3"/>
                          </a:cubicBezTo>
                          <a:cubicBezTo>
                            <a:pt x="2874" y="102"/>
                            <a:pt x="233" y="2679"/>
                            <a:pt x="35" y="5222"/>
                          </a:cubicBezTo>
                          <a:cubicBezTo>
                            <a:pt x="-64" y="6345"/>
                            <a:pt x="-31" y="8195"/>
                            <a:pt x="1190" y="8790"/>
                          </a:cubicBezTo>
                          <a:cubicBezTo>
                            <a:pt x="1421" y="8889"/>
                            <a:pt x="1619" y="8922"/>
                            <a:pt x="1817" y="8856"/>
                          </a:cubicBezTo>
                          <a:cubicBezTo>
                            <a:pt x="2742" y="10441"/>
                            <a:pt x="4557" y="11531"/>
                            <a:pt x="6405" y="10904"/>
                          </a:cubicBezTo>
                          <a:cubicBezTo>
                            <a:pt x="7527" y="10507"/>
                            <a:pt x="8848" y="10408"/>
                            <a:pt x="9739" y="9549"/>
                          </a:cubicBezTo>
                          <a:cubicBezTo>
                            <a:pt x="11059" y="8261"/>
                            <a:pt x="11158" y="6576"/>
                            <a:pt x="10960" y="4826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69" name="Freeform 5168">
                      <a:extLst>
                        <a:ext uri="{FF2B5EF4-FFF2-40B4-BE49-F238E27FC236}">
                          <a16:creationId xmlns:a16="http://schemas.microsoft.com/office/drawing/2014/main" id="{A04D511A-9251-1678-16DE-259571302A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70545" y="4711754"/>
                      <a:ext cx="13148" cy="14514"/>
                    </a:xfrm>
                    <a:custGeom>
                      <a:avLst/>
                      <a:gdLst>
                        <a:gd name="csX0" fmla="*/ 11684 w 13148"/>
                        <a:gd name="csY0" fmla="*/ 1896 h 14514"/>
                        <a:gd name="csX1" fmla="*/ 8680 w 13148"/>
                        <a:gd name="csY1" fmla="*/ 14 h 14514"/>
                        <a:gd name="csX2" fmla="*/ 5380 w 13148"/>
                        <a:gd name="csY2" fmla="*/ 2028 h 14514"/>
                        <a:gd name="csX3" fmla="*/ 2442 w 13148"/>
                        <a:gd name="csY3" fmla="*/ 5992 h 14514"/>
                        <a:gd name="csX4" fmla="*/ 792 w 13148"/>
                        <a:gd name="csY4" fmla="*/ 8371 h 14514"/>
                        <a:gd name="csX5" fmla="*/ 0 w 13148"/>
                        <a:gd name="csY5" fmla="*/ 10881 h 14514"/>
                        <a:gd name="csX6" fmla="*/ 0 w 13148"/>
                        <a:gd name="csY6" fmla="*/ 11112 h 14514"/>
                        <a:gd name="csX7" fmla="*/ 1221 w 13148"/>
                        <a:gd name="csY7" fmla="*/ 13920 h 14514"/>
                        <a:gd name="csX8" fmla="*/ 1914 w 13148"/>
                        <a:gd name="csY8" fmla="*/ 13986 h 14514"/>
                        <a:gd name="csX9" fmla="*/ 2871 w 13148"/>
                        <a:gd name="csY9" fmla="*/ 14514 h 14514"/>
                        <a:gd name="csX10" fmla="*/ 7063 w 13148"/>
                        <a:gd name="csY10" fmla="*/ 13358 h 14514"/>
                        <a:gd name="csX11" fmla="*/ 10859 w 13148"/>
                        <a:gd name="csY11" fmla="*/ 10683 h 14514"/>
                        <a:gd name="csX12" fmla="*/ 11684 w 13148"/>
                        <a:gd name="csY12" fmla="*/ 1896 h 14514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</a:cxnLst>
                      <a:rect l="l" t="t" r="r" b="b"/>
                      <a:pathLst>
                        <a:path w="13148" h="14514">
                          <a:moveTo>
                            <a:pt x="11684" y="1896"/>
                          </a:moveTo>
                          <a:cubicBezTo>
                            <a:pt x="11123" y="1236"/>
                            <a:pt x="9704" y="-152"/>
                            <a:pt x="8680" y="14"/>
                          </a:cubicBezTo>
                          <a:cubicBezTo>
                            <a:pt x="7261" y="245"/>
                            <a:pt x="6304" y="905"/>
                            <a:pt x="5380" y="2028"/>
                          </a:cubicBezTo>
                          <a:cubicBezTo>
                            <a:pt x="4324" y="3284"/>
                            <a:pt x="3466" y="4704"/>
                            <a:pt x="2442" y="5992"/>
                          </a:cubicBezTo>
                          <a:cubicBezTo>
                            <a:pt x="1848" y="6752"/>
                            <a:pt x="1254" y="7545"/>
                            <a:pt x="792" y="8371"/>
                          </a:cubicBezTo>
                          <a:cubicBezTo>
                            <a:pt x="198" y="8998"/>
                            <a:pt x="0" y="10187"/>
                            <a:pt x="0" y="10881"/>
                          </a:cubicBezTo>
                          <a:lnTo>
                            <a:pt x="0" y="11112"/>
                          </a:lnTo>
                          <a:cubicBezTo>
                            <a:pt x="0" y="12037"/>
                            <a:pt x="264" y="13457"/>
                            <a:pt x="1221" y="13920"/>
                          </a:cubicBezTo>
                          <a:cubicBezTo>
                            <a:pt x="1485" y="14052"/>
                            <a:pt x="1683" y="14052"/>
                            <a:pt x="1914" y="13986"/>
                          </a:cubicBezTo>
                          <a:cubicBezTo>
                            <a:pt x="2145" y="14283"/>
                            <a:pt x="2442" y="14514"/>
                            <a:pt x="2871" y="14514"/>
                          </a:cubicBezTo>
                          <a:cubicBezTo>
                            <a:pt x="4555" y="14514"/>
                            <a:pt x="5578" y="14118"/>
                            <a:pt x="7063" y="13358"/>
                          </a:cubicBezTo>
                          <a:cubicBezTo>
                            <a:pt x="8482" y="12632"/>
                            <a:pt x="9605" y="11608"/>
                            <a:pt x="10859" y="10683"/>
                          </a:cubicBezTo>
                          <a:cubicBezTo>
                            <a:pt x="13631" y="8602"/>
                            <a:pt x="13862" y="4539"/>
                            <a:pt x="11684" y="1896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70" name="Freeform 5169">
                      <a:extLst>
                        <a:ext uri="{FF2B5EF4-FFF2-40B4-BE49-F238E27FC236}">
                          <a16:creationId xmlns:a16="http://schemas.microsoft.com/office/drawing/2014/main" id="{DC8BD3DE-E99C-9F3D-5BED-AA72A46EF8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7018" y="4722055"/>
                      <a:ext cx="9689" cy="10492"/>
                    </a:xfrm>
                    <a:custGeom>
                      <a:avLst/>
                      <a:gdLst>
                        <a:gd name="csX0" fmla="*/ 9436 w 9689"/>
                        <a:gd name="csY0" fmla="*/ 2595 h 10492"/>
                        <a:gd name="csX1" fmla="*/ 5542 w 9689"/>
                        <a:gd name="csY1" fmla="*/ 216 h 10492"/>
                        <a:gd name="csX2" fmla="*/ 3099 w 9689"/>
                        <a:gd name="csY2" fmla="*/ 2066 h 10492"/>
                        <a:gd name="csX3" fmla="*/ 822 w 9689"/>
                        <a:gd name="csY3" fmla="*/ 3619 h 10492"/>
                        <a:gd name="csX4" fmla="*/ 228 w 9689"/>
                        <a:gd name="csY4" fmla="*/ 7582 h 10492"/>
                        <a:gd name="csX5" fmla="*/ 525 w 9689"/>
                        <a:gd name="csY5" fmla="*/ 8177 h 10492"/>
                        <a:gd name="csX6" fmla="*/ 690 w 9689"/>
                        <a:gd name="csY6" fmla="*/ 9036 h 10492"/>
                        <a:gd name="csX7" fmla="*/ 2934 w 9689"/>
                        <a:gd name="csY7" fmla="*/ 10060 h 10492"/>
                        <a:gd name="csX8" fmla="*/ 4717 w 9689"/>
                        <a:gd name="csY8" fmla="*/ 9333 h 10492"/>
                        <a:gd name="csX9" fmla="*/ 7192 w 9689"/>
                        <a:gd name="csY9" fmla="*/ 7847 h 10492"/>
                        <a:gd name="csX10" fmla="*/ 9436 w 9689"/>
                        <a:gd name="csY10" fmla="*/ 2562 h 1049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</a:cxnLst>
                      <a:rect l="l" t="t" r="r" b="b"/>
                      <a:pathLst>
                        <a:path w="9689" h="10492">
                          <a:moveTo>
                            <a:pt x="9436" y="2595"/>
                          </a:moveTo>
                          <a:cubicBezTo>
                            <a:pt x="8908" y="943"/>
                            <a:pt x="7324" y="-576"/>
                            <a:pt x="5542" y="216"/>
                          </a:cubicBezTo>
                          <a:cubicBezTo>
                            <a:pt x="4684" y="580"/>
                            <a:pt x="3793" y="1472"/>
                            <a:pt x="3099" y="2066"/>
                          </a:cubicBezTo>
                          <a:cubicBezTo>
                            <a:pt x="2373" y="2661"/>
                            <a:pt x="1383" y="2892"/>
                            <a:pt x="822" y="3619"/>
                          </a:cubicBezTo>
                          <a:cubicBezTo>
                            <a:pt x="-36" y="4709"/>
                            <a:pt x="-201" y="6261"/>
                            <a:pt x="228" y="7582"/>
                          </a:cubicBezTo>
                          <a:cubicBezTo>
                            <a:pt x="294" y="7781"/>
                            <a:pt x="393" y="7979"/>
                            <a:pt x="525" y="8177"/>
                          </a:cubicBezTo>
                          <a:cubicBezTo>
                            <a:pt x="558" y="8474"/>
                            <a:pt x="624" y="8739"/>
                            <a:pt x="690" y="9036"/>
                          </a:cubicBezTo>
                          <a:cubicBezTo>
                            <a:pt x="954" y="9862"/>
                            <a:pt x="2109" y="11183"/>
                            <a:pt x="2934" y="10060"/>
                          </a:cubicBezTo>
                          <a:cubicBezTo>
                            <a:pt x="3297" y="9597"/>
                            <a:pt x="4156" y="9597"/>
                            <a:pt x="4717" y="9333"/>
                          </a:cubicBezTo>
                          <a:cubicBezTo>
                            <a:pt x="5575" y="8904"/>
                            <a:pt x="6235" y="8144"/>
                            <a:pt x="7192" y="7847"/>
                          </a:cubicBezTo>
                          <a:cubicBezTo>
                            <a:pt x="9403" y="7153"/>
                            <a:pt x="10129" y="4676"/>
                            <a:pt x="9436" y="2562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71" name="Freeform 5170">
                      <a:extLst>
                        <a:ext uri="{FF2B5EF4-FFF2-40B4-BE49-F238E27FC236}">
                          <a16:creationId xmlns:a16="http://schemas.microsoft.com/office/drawing/2014/main" id="{1FF77D7A-FD11-74E9-9792-4DFF90A6AF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8432" y="4747626"/>
                      <a:ext cx="8944" cy="15376"/>
                    </a:xfrm>
                    <a:custGeom>
                      <a:avLst/>
                      <a:gdLst>
                        <a:gd name="csX0" fmla="*/ 8848 w 8944"/>
                        <a:gd name="csY0" fmla="*/ 8106 h 15376"/>
                        <a:gd name="csX1" fmla="*/ 7627 w 8944"/>
                        <a:gd name="csY1" fmla="*/ 2128 h 15376"/>
                        <a:gd name="csX2" fmla="*/ 3072 w 8944"/>
                        <a:gd name="csY2" fmla="*/ 1137 h 15376"/>
                        <a:gd name="csX3" fmla="*/ 1191 w 8944"/>
                        <a:gd name="csY3" fmla="*/ 2590 h 15376"/>
                        <a:gd name="csX4" fmla="*/ 2 w 8944"/>
                        <a:gd name="csY4" fmla="*/ 6157 h 15376"/>
                        <a:gd name="csX5" fmla="*/ 894 w 8944"/>
                        <a:gd name="csY5" fmla="*/ 8767 h 15376"/>
                        <a:gd name="csX6" fmla="*/ 960 w 8944"/>
                        <a:gd name="csY6" fmla="*/ 9494 h 15376"/>
                        <a:gd name="csX7" fmla="*/ 1851 w 8944"/>
                        <a:gd name="csY7" fmla="*/ 13490 h 15376"/>
                        <a:gd name="csX8" fmla="*/ 7033 w 8944"/>
                        <a:gd name="csY8" fmla="*/ 14746 h 15376"/>
                        <a:gd name="csX9" fmla="*/ 8848 w 8944"/>
                        <a:gd name="csY9" fmla="*/ 8106 h 1537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8944" h="15376">
                          <a:moveTo>
                            <a:pt x="8848" y="8106"/>
                          </a:moveTo>
                          <a:cubicBezTo>
                            <a:pt x="8749" y="6124"/>
                            <a:pt x="8419" y="3977"/>
                            <a:pt x="7627" y="2128"/>
                          </a:cubicBezTo>
                          <a:cubicBezTo>
                            <a:pt x="6636" y="-251"/>
                            <a:pt x="4887" y="-713"/>
                            <a:pt x="3072" y="1137"/>
                          </a:cubicBezTo>
                          <a:cubicBezTo>
                            <a:pt x="2511" y="1698"/>
                            <a:pt x="1785" y="2029"/>
                            <a:pt x="1191" y="2590"/>
                          </a:cubicBezTo>
                          <a:cubicBezTo>
                            <a:pt x="266" y="3482"/>
                            <a:pt x="-31" y="4902"/>
                            <a:pt x="2" y="6157"/>
                          </a:cubicBezTo>
                          <a:cubicBezTo>
                            <a:pt x="2" y="6884"/>
                            <a:pt x="200" y="8172"/>
                            <a:pt x="894" y="8767"/>
                          </a:cubicBezTo>
                          <a:cubicBezTo>
                            <a:pt x="894" y="8998"/>
                            <a:pt x="960" y="9229"/>
                            <a:pt x="960" y="9494"/>
                          </a:cubicBezTo>
                          <a:cubicBezTo>
                            <a:pt x="1026" y="10980"/>
                            <a:pt x="1257" y="12136"/>
                            <a:pt x="1851" y="13490"/>
                          </a:cubicBezTo>
                          <a:cubicBezTo>
                            <a:pt x="2709" y="15340"/>
                            <a:pt x="5382" y="15968"/>
                            <a:pt x="7033" y="14746"/>
                          </a:cubicBezTo>
                          <a:cubicBezTo>
                            <a:pt x="9310" y="13061"/>
                            <a:pt x="8980" y="10551"/>
                            <a:pt x="8848" y="8106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72" name="Freeform 5171">
                      <a:extLst>
                        <a:ext uri="{FF2B5EF4-FFF2-40B4-BE49-F238E27FC236}">
                          <a16:creationId xmlns:a16="http://schemas.microsoft.com/office/drawing/2014/main" id="{635C9E9A-B617-2D62-E351-FFCE15FFFF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8898" y="4775742"/>
                      <a:ext cx="13927" cy="11713"/>
                    </a:xfrm>
                    <a:custGeom>
                      <a:avLst/>
                      <a:gdLst>
                        <a:gd name="csX0" fmla="*/ 12310 w 13927"/>
                        <a:gd name="csY0" fmla="*/ 40 h 11713"/>
                        <a:gd name="csX1" fmla="*/ 8943 w 13927"/>
                        <a:gd name="csY1" fmla="*/ 304 h 11713"/>
                        <a:gd name="csX2" fmla="*/ 4818 w 13927"/>
                        <a:gd name="csY2" fmla="*/ 866 h 11713"/>
                        <a:gd name="csX3" fmla="*/ 923 w 13927"/>
                        <a:gd name="csY3" fmla="*/ 4202 h 11713"/>
                        <a:gd name="csX4" fmla="*/ 857 w 13927"/>
                        <a:gd name="csY4" fmla="*/ 4268 h 11713"/>
                        <a:gd name="csX5" fmla="*/ 1253 w 13927"/>
                        <a:gd name="csY5" fmla="*/ 9586 h 11713"/>
                        <a:gd name="csX6" fmla="*/ 5049 w 13927"/>
                        <a:gd name="csY6" fmla="*/ 11601 h 11713"/>
                        <a:gd name="csX7" fmla="*/ 9603 w 13927"/>
                        <a:gd name="csY7" fmla="*/ 10775 h 11713"/>
                        <a:gd name="csX8" fmla="*/ 12607 w 13927"/>
                        <a:gd name="csY8" fmla="*/ 7802 h 11713"/>
                        <a:gd name="csX9" fmla="*/ 13927 w 13927"/>
                        <a:gd name="csY9" fmla="*/ 2914 h 11713"/>
                        <a:gd name="csX10" fmla="*/ 12277 w 13927"/>
                        <a:gd name="csY10" fmla="*/ 7 h 1171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</a:cxnLst>
                      <a:rect l="l" t="t" r="r" b="b"/>
                      <a:pathLst>
                        <a:path w="13927" h="11713">
                          <a:moveTo>
                            <a:pt x="12310" y="40"/>
                          </a:moveTo>
                          <a:cubicBezTo>
                            <a:pt x="11188" y="-125"/>
                            <a:pt x="10065" y="271"/>
                            <a:pt x="8943" y="304"/>
                          </a:cubicBezTo>
                          <a:cubicBezTo>
                            <a:pt x="7557" y="370"/>
                            <a:pt x="6171" y="568"/>
                            <a:pt x="4818" y="866"/>
                          </a:cubicBezTo>
                          <a:cubicBezTo>
                            <a:pt x="2672" y="1328"/>
                            <a:pt x="1319" y="2286"/>
                            <a:pt x="923" y="4202"/>
                          </a:cubicBezTo>
                          <a:cubicBezTo>
                            <a:pt x="923" y="4202"/>
                            <a:pt x="857" y="4268"/>
                            <a:pt x="857" y="4268"/>
                          </a:cubicBezTo>
                          <a:cubicBezTo>
                            <a:pt x="-298" y="5424"/>
                            <a:pt x="-397" y="8727"/>
                            <a:pt x="1253" y="9586"/>
                          </a:cubicBezTo>
                          <a:cubicBezTo>
                            <a:pt x="2573" y="10247"/>
                            <a:pt x="3530" y="11337"/>
                            <a:pt x="5049" y="11601"/>
                          </a:cubicBezTo>
                          <a:cubicBezTo>
                            <a:pt x="6666" y="11899"/>
                            <a:pt x="8184" y="11601"/>
                            <a:pt x="9603" y="10775"/>
                          </a:cubicBezTo>
                          <a:cubicBezTo>
                            <a:pt x="10891" y="10016"/>
                            <a:pt x="11650" y="8893"/>
                            <a:pt x="12607" y="7802"/>
                          </a:cubicBezTo>
                          <a:cubicBezTo>
                            <a:pt x="13828" y="6382"/>
                            <a:pt x="13927" y="4731"/>
                            <a:pt x="13927" y="2914"/>
                          </a:cubicBezTo>
                          <a:cubicBezTo>
                            <a:pt x="13927" y="1824"/>
                            <a:pt x="13564" y="205"/>
                            <a:pt x="12277" y="7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73" name="Freeform 5172">
                      <a:extLst>
                        <a:ext uri="{FF2B5EF4-FFF2-40B4-BE49-F238E27FC236}">
                          <a16:creationId xmlns:a16="http://schemas.microsoft.com/office/drawing/2014/main" id="{31225EDD-BE00-9A07-28CB-E6F129FF52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02911" y="4788800"/>
                      <a:ext cx="9394" cy="10218"/>
                    </a:xfrm>
                    <a:custGeom>
                      <a:avLst/>
                      <a:gdLst>
                        <a:gd name="csX0" fmla="*/ 8627 w 9394"/>
                        <a:gd name="csY0" fmla="*/ 1120 h 10218"/>
                        <a:gd name="csX1" fmla="*/ 1696 w 9394"/>
                        <a:gd name="csY1" fmla="*/ 1813 h 10218"/>
                        <a:gd name="csX2" fmla="*/ 442 w 9394"/>
                        <a:gd name="csY2" fmla="*/ 4786 h 10218"/>
                        <a:gd name="csX3" fmla="*/ 46 w 9394"/>
                        <a:gd name="csY3" fmla="*/ 7561 h 10218"/>
                        <a:gd name="csX4" fmla="*/ 4006 w 9394"/>
                        <a:gd name="csY4" fmla="*/ 9906 h 10218"/>
                        <a:gd name="csX5" fmla="*/ 4534 w 9394"/>
                        <a:gd name="csY5" fmla="*/ 9675 h 10218"/>
                        <a:gd name="csX6" fmla="*/ 5657 w 9394"/>
                        <a:gd name="csY6" fmla="*/ 9411 h 10218"/>
                        <a:gd name="csX7" fmla="*/ 8165 w 9394"/>
                        <a:gd name="csY7" fmla="*/ 8288 h 10218"/>
                        <a:gd name="csX8" fmla="*/ 8594 w 9394"/>
                        <a:gd name="csY8" fmla="*/ 1087 h 1021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</a:cxnLst>
                      <a:rect l="l" t="t" r="r" b="b"/>
                      <a:pathLst>
                        <a:path w="9394" h="10218">
                          <a:moveTo>
                            <a:pt x="8627" y="1120"/>
                          </a:moveTo>
                          <a:cubicBezTo>
                            <a:pt x="7274" y="-1391"/>
                            <a:pt x="3379" y="988"/>
                            <a:pt x="1696" y="1813"/>
                          </a:cubicBezTo>
                          <a:cubicBezTo>
                            <a:pt x="772" y="2276"/>
                            <a:pt x="376" y="3564"/>
                            <a:pt x="442" y="4786"/>
                          </a:cubicBezTo>
                          <a:cubicBezTo>
                            <a:pt x="-20" y="5612"/>
                            <a:pt x="-53" y="6768"/>
                            <a:pt x="46" y="7561"/>
                          </a:cubicBezTo>
                          <a:cubicBezTo>
                            <a:pt x="343" y="10005"/>
                            <a:pt x="1894" y="10699"/>
                            <a:pt x="4006" y="9906"/>
                          </a:cubicBezTo>
                          <a:cubicBezTo>
                            <a:pt x="4105" y="9906"/>
                            <a:pt x="4930" y="9642"/>
                            <a:pt x="4534" y="9675"/>
                          </a:cubicBezTo>
                          <a:cubicBezTo>
                            <a:pt x="4930" y="9609"/>
                            <a:pt x="5293" y="9477"/>
                            <a:pt x="5657" y="9411"/>
                          </a:cubicBezTo>
                          <a:cubicBezTo>
                            <a:pt x="6614" y="9212"/>
                            <a:pt x="7439" y="8981"/>
                            <a:pt x="8165" y="8288"/>
                          </a:cubicBezTo>
                          <a:cubicBezTo>
                            <a:pt x="9881" y="6669"/>
                            <a:pt x="9584" y="2970"/>
                            <a:pt x="8594" y="1087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74" name="Freeform 5173">
                      <a:extLst>
                        <a:ext uri="{FF2B5EF4-FFF2-40B4-BE49-F238E27FC236}">
                          <a16:creationId xmlns:a16="http://schemas.microsoft.com/office/drawing/2014/main" id="{6204B3CE-D047-7521-CDB0-7C8C224790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00064" y="4805995"/>
                      <a:ext cx="14186" cy="12078"/>
                    </a:xfrm>
                    <a:custGeom>
                      <a:avLst/>
                      <a:gdLst>
                        <a:gd name="csX0" fmla="*/ 14082 w 14186"/>
                        <a:gd name="csY0" fmla="*/ 5990 h 12078"/>
                        <a:gd name="csX1" fmla="*/ 8900 w 14186"/>
                        <a:gd name="csY1" fmla="*/ 176 h 12078"/>
                        <a:gd name="csX2" fmla="*/ 4741 w 14186"/>
                        <a:gd name="csY2" fmla="*/ 573 h 12078"/>
                        <a:gd name="csX3" fmla="*/ 1209 w 14186"/>
                        <a:gd name="csY3" fmla="*/ 3017 h 12078"/>
                        <a:gd name="csX4" fmla="*/ 1639 w 14186"/>
                        <a:gd name="csY4" fmla="*/ 8698 h 12078"/>
                        <a:gd name="csX5" fmla="*/ 2398 w 14186"/>
                        <a:gd name="csY5" fmla="*/ 9557 h 12078"/>
                        <a:gd name="csX6" fmla="*/ 9791 w 14186"/>
                        <a:gd name="csY6" fmla="*/ 12067 h 12078"/>
                        <a:gd name="csX7" fmla="*/ 14115 w 14186"/>
                        <a:gd name="csY7" fmla="*/ 5990 h 1207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4186" h="12078">
                          <a:moveTo>
                            <a:pt x="14082" y="5990"/>
                          </a:moveTo>
                          <a:cubicBezTo>
                            <a:pt x="13685" y="3545"/>
                            <a:pt x="11276" y="804"/>
                            <a:pt x="8900" y="176"/>
                          </a:cubicBezTo>
                          <a:cubicBezTo>
                            <a:pt x="7481" y="-187"/>
                            <a:pt x="6061" y="44"/>
                            <a:pt x="4741" y="573"/>
                          </a:cubicBezTo>
                          <a:cubicBezTo>
                            <a:pt x="3256" y="1101"/>
                            <a:pt x="2497" y="2356"/>
                            <a:pt x="1209" y="3017"/>
                          </a:cubicBezTo>
                          <a:cubicBezTo>
                            <a:pt x="-342" y="3810"/>
                            <a:pt x="-606" y="8996"/>
                            <a:pt x="1639" y="8698"/>
                          </a:cubicBezTo>
                          <a:cubicBezTo>
                            <a:pt x="1837" y="9095"/>
                            <a:pt x="2101" y="9392"/>
                            <a:pt x="2398" y="9557"/>
                          </a:cubicBezTo>
                          <a:cubicBezTo>
                            <a:pt x="4906" y="10812"/>
                            <a:pt x="6886" y="11836"/>
                            <a:pt x="9791" y="12067"/>
                          </a:cubicBezTo>
                          <a:cubicBezTo>
                            <a:pt x="13058" y="12299"/>
                            <a:pt x="14544" y="8764"/>
                            <a:pt x="14115" y="5990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75" name="Freeform 5174">
                      <a:extLst>
                        <a:ext uri="{FF2B5EF4-FFF2-40B4-BE49-F238E27FC236}">
                          <a16:creationId xmlns:a16="http://schemas.microsoft.com/office/drawing/2014/main" id="{68989AF4-3A39-D2F1-DCC3-13CE3ABF4E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92900" y="4815420"/>
                      <a:ext cx="18139" cy="19100"/>
                    </a:xfrm>
                    <a:custGeom>
                      <a:avLst/>
                      <a:gdLst>
                        <a:gd name="csX0" fmla="*/ 17681 w 18139"/>
                        <a:gd name="csY0" fmla="*/ 14137 h 19100"/>
                        <a:gd name="csX1" fmla="*/ 15767 w 18139"/>
                        <a:gd name="csY1" fmla="*/ 12354 h 19100"/>
                        <a:gd name="csX2" fmla="*/ 15503 w 18139"/>
                        <a:gd name="csY2" fmla="*/ 11693 h 19100"/>
                        <a:gd name="csX3" fmla="*/ 9859 w 18139"/>
                        <a:gd name="csY3" fmla="*/ 6177 h 19100"/>
                        <a:gd name="csX4" fmla="*/ 3423 w 18139"/>
                        <a:gd name="csY4" fmla="*/ 826 h 19100"/>
                        <a:gd name="csX5" fmla="*/ 3390 w 18139"/>
                        <a:gd name="csY5" fmla="*/ 826 h 19100"/>
                        <a:gd name="csX6" fmla="*/ 1806 w 18139"/>
                        <a:gd name="csY6" fmla="*/ 0 h 19100"/>
                        <a:gd name="csX7" fmla="*/ 221 w 18139"/>
                        <a:gd name="csY7" fmla="*/ 2114 h 19100"/>
                        <a:gd name="csX8" fmla="*/ 3357 w 18139"/>
                        <a:gd name="csY8" fmla="*/ 12354 h 19100"/>
                        <a:gd name="csX9" fmla="*/ 9826 w 18139"/>
                        <a:gd name="csY9" fmla="*/ 15591 h 19100"/>
                        <a:gd name="csX10" fmla="*/ 12697 w 18139"/>
                        <a:gd name="csY10" fmla="*/ 17044 h 19100"/>
                        <a:gd name="csX11" fmla="*/ 16097 w 18139"/>
                        <a:gd name="csY11" fmla="*/ 18993 h 19100"/>
                        <a:gd name="csX12" fmla="*/ 17714 w 18139"/>
                        <a:gd name="csY12" fmla="*/ 14137 h 191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</a:cxnLst>
                      <a:rect l="l" t="t" r="r" b="b"/>
                      <a:pathLst>
                        <a:path w="18139" h="19100">
                          <a:moveTo>
                            <a:pt x="17681" y="14137"/>
                          </a:moveTo>
                          <a:cubicBezTo>
                            <a:pt x="17219" y="13444"/>
                            <a:pt x="16526" y="12882"/>
                            <a:pt x="15767" y="12354"/>
                          </a:cubicBezTo>
                          <a:cubicBezTo>
                            <a:pt x="15701" y="12123"/>
                            <a:pt x="15635" y="11891"/>
                            <a:pt x="15503" y="11693"/>
                          </a:cubicBezTo>
                          <a:cubicBezTo>
                            <a:pt x="14150" y="9612"/>
                            <a:pt x="11641" y="7928"/>
                            <a:pt x="9859" y="6177"/>
                          </a:cubicBezTo>
                          <a:cubicBezTo>
                            <a:pt x="7912" y="4228"/>
                            <a:pt x="6096" y="1751"/>
                            <a:pt x="3423" y="826"/>
                          </a:cubicBezTo>
                          <a:cubicBezTo>
                            <a:pt x="3423" y="826"/>
                            <a:pt x="3423" y="826"/>
                            <a:pt x="3390" y="826"/>
                          </a:cubicBezTo>
                          <a:cubicBezTo>
                            <a:pt x="3027" y="330"/>
                            <a:pt x="2565" y="0"/>
                            <a:pt x="1806" y="0"/>
                          </a:cubicBezTo>
                          <a:cubicBezTo>
                            <a:pt x="816" y="0"/>
                            <a:pt x="320" y="1321"/>
                            <a:pt x="221" y="2114"/>
                          </a:cubicBezTo>
                          <a:cubicBezTo>
                            <a:pt x="-175" y="5516"/>
                            <a:pt x="-472" y="10438"/>
                            <a:pt x="3357" y="12354"/>
                          </a:cubicBezTo>
                          <a:cubicBezTo>
                            <a:pt x="5535" y="13444"/>
                            <a:pt x="7582" y="14633"/>
                            <a:pt x="9826" y="15591"/>
                          </a:cubicBezTo>
                          <a:cubicBezTo>
                            <a:pt x="10816" y="16020"/>
                            <a:pt x="11740" y="16582"/>
                            <a:pt x="12697" y="17044"/>
                          </a:cubicBezTo>
                          <a:cubicBezTo>
                            <a:pt x="13720" y="17804"/>
                            <a:pt x="14843" y="18531"/>
                            <a:pt x="16097" y="18993"/>
                          </a:cubicBezTo>
                          <a:cubicBezTo>
                            <a:pt x="18374" y="19852"/>
                            <a:pt x="18473" y="15294"/>
                            <a:pt x="17714" y="14137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76" name="Freeform 5175">
                      <a:extLst>
                        <a:ext uri="{FF2B5EF4-FFF2-40B4-BE49-F238E27FC236}">
                          <a16:creationId xmlns:a16="http://schemas.microsoft.com/office/drawing/2014/main" id="{68928BFB-AC32-D453-B202-3740F83637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19306" y="4825528"/>
                      <a:ext cx="5796" cy="7690"/>
                    </a:xfrm>
                    <a:custGeom>
                      <a:avLst/>
                      <a:gdLst>
                        <a:gd name="csX0" fmla="*/ 1671 w 5796"/>
                        <a:gd name="csY0" fmla="*/ 33 h 7690"/>
                        <a:gd name="csX1" fmla="*/ 54 w 5796"/>
                        <a:gd name="csY1" fmla="*/ 3468 h 7690"/>
                        <a:gd name="csX2" fmla="*/ 846 w 5796"/>
                        <a:gd name="csY2" fmla="*/ 6639 h 7690"/>
                        <a:gd name="csX3" fmla="*/ 1044 w 5796"/>
                        <a:gd name="csY3" fmla="*/ 6771 h 7690"/>
                        <a:gd name="csX4" fmla="*/ 1110 w 5796"/>
                        <a:gd name="csY4" fmla="*/ 6871 h 7690"/>
                        <a:gd name="csX5" fmla="*/ 3652 w 5796"/>
                        <a:gd name="csY5" fmla="*/ 7531 h 7690"/>
                        <a:gd name="csX6" fmla="*/ 5797 w 5796"/>
                        <a:gd name="csY6" fmla="*/ 4063 h 7690"/>
                        <a:gd name="csX7" fmla="*/ 1704 w 5796"/>
                        <a:gd name="csY7" fmla="*/ 0 h 769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5796" h="7690">
                          <a:moveTo>
                            <a:pt x="1671" y="33"/>
                          </a:moveTo>
                          <a:cubicBezTo>
                            <a:pt x="186" y="33"/>
                            <a:pt x="-45" y="2312"/>
                            <a:pt x="54" y="3468"/>
                          </a:cubicBezTo>
                          <a:cubicBezTo>
                            <a:pt x="-111" y="4558"/>
                            <a:pt x="87" y="5913"/>
                            <a:pt x="846" y="6639"/>
                          </a:cubicBezTo>
                          <a:cubicBezTo>
                            <a:pt x="912" y="6706"/>
                            <a:pt x="978" y="6738"/>
                            <a:pt x="1044" y="6771"/>
                          </a:cubicBezTo>
                          <a:cubicBezTo>
                            <a:pt x="1044" y="6771"/>
                            <a:pt x="1044" y="6838"/>
                            <a:pt x="1110" y="6871"/>
                          </a:cubicBezTo>
                          <a:cubicBezTo>
                            <a:pt x="1836" y="7762"/>
                            <a:pt x="2595" y="7828"/>
                            <a:pt x="3652" y="7531"/>
                          </a:cubicBezTo>
                          <a:cubicBezTo>
                            <a:pt x="5137" y="7135"/>
                            <a:pt x="5797" y="5483"/>
                            <a:pt x="5797" y="4063"/>
                          </a:cubicBezTo>
                          <a:cubicBezTo>
                            <a:pt x="5797" y="1420"/>
                            <a:pt x="4213" y="0"/>
                            <a:pt x="1704" y="0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77" name="Freeform 5176">
                      <a:extLst>
                        <a:ext uri="{FF2B5EF4-FFF2-40B4-BE49-F238E27FC236}">
                          <a16:creationId xmlns:a16="http://schemas.microsoft.com/office/drawing/2014/main" id="{B42A64EC-9ED9-30EF-9D42-4F8B396051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21504" y="4841515"/>
                      <a:ext cx="10073" cy="9182"/>
                    </a:xfrm>
                    <a:custGeom>
                      <a:avLst/>
                      <a:gdLst>
                        <a:gd name="csX0" fmla="*/ 10002 w 10073"/>
                        <a:gd name="csY0" fmla="*/ 5516 h 9182"/>
                        <a:gd name="csX1" fmla="*/ 3500 w 10073"/>
                        <a:gd name="csY1" fmla="*/ 66 h 9182"/>
                        <a:gd name="csX2" fmla="*/ 3335 w 10073"/>
                        <a:gd name="csY2" fmla="*/ 0 h 9182"/>
                        <a:gd name="csX3" fmla="*/ 3104 w 10073"/>
                        <a:gd name="csY3" fmla="*/ 0 h 9182"/>
                        <a:gd name="csX4" fmla="*/ 2180 w 10073"/>
                        <a:gd name="csY4" fmla="*/ 462 h 9182"/>
                        <a:gd name="csX5" fmla="*/ 827 w 10073"/>
                        <a:gd name="csY5" fmla="*/ 5648 h 9182"/>
                        <a:gd name="csX6" fmla="*/ 2576 w 10073"/>
                        <a:gd name="csY6" fmla="*/ 6970 h 9182"/>
                        <a:gd name="csX7" fmla="*/ 4556 w 10073"/>
                        <a:gd name="csY7" fmla="*/ 7861 h 9182"/>
                        <a:gd name="csX8" fmla="*/ 6602 w 10073"/>
                        <a:gd name="csY8" fmla="*/ 8819 h 9182"/>
                        <a:gd name="csX9" fmla="*/ 8451 w 10073"/>
                        <a:gd name="csY9" fmla="*/ 9183 h 9182"/>
                        <a:gd name="csX10" fmla="*/ 10035 w 10073"/>
                        <a:gd name="csY10" fmla="*/ 5516 h 918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</a:cxnLst>
                      <a:rect l="l" t="t" r="r" b="b"/>
                      <a:pathLst>
                        <a:path w="10073" h="9182">
                          <a:moveTo>
                            <a:pt x="10002" y="5516"/>
                          </a:moveTo>
                          <a:cubicBezTo>
                            <a:pt x="9672" y="2642"/>
                            <a:pt x="6305" y="363"/>
                            <a:pt x="3500" y="66"/>
                          </a:cubicBezTo>
                          <a:cubicBezTo>
                            <a:pt x="3434" y="66"/>
                            <a:pt x="3401" y="0"/>
                            <a:pt x="3335" y="0"/>
                          </a:cubicBezTo>
                          <a:lnTo>
                            <a:pt x="3104" y="0"/>
                          </a:lnTo>
                          <a:cubicBezTo>
                            <a:pt x="2741" y="0"/>
                            <a:pt x="2444" y="198"/>
                            <a:pt x="2180" y="462"/>
                          </a:cubicBezTo>
                          <a:cubicBezTo>
                            <a:pt x="67" y="-628"/>
                            <a:pt x="-758" y="4459"/>
                            <a:pt x="827" y="5648"/>
                          </a:cubicBezTo>
                          <a:cubicBezTo>
                            <a:pt x="1421" y="6078"/>
                            <a:pt x="1982" y="6540"/>
                            <a:pt x="2576" y="6970"/>
                          </a:cubicBezTo>
                          <a:cubicBezTo>
                            <a:pt x="3203" y="7399"/>
                            <a:pt x="3896" y="7531"/>
                            <a:pt x="4556" y="7861"/>
                          </a:cubicBezTo>
                          <a:cubicBezTo>
                            <a:pt x="5183" y="8192"/>
                            <a:pt x="5942" y="8522"/>
                            <a:pt x="6602" y="8819"/>
                          </a:cubicBezTo>
                          <a:cubicBezTo>
                            <a:pt x="7197" y="9084"/>
                            <a:pt x="7791" y="9150"/>
                            <a:pt x="8451" y="9183"/>
                          </a:cubicBezTo>
                          <a:cubicBezTo>
                            <a:pt x="10035" y="9183"/>
                            <a:pt x="10167" y="6540"/>
                            <a:pt x="10035" y="5516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78" name="Freeform 5177">
                      <a:extLst>
                        <a:ext uri="{FF2B5EF4-FFF2-40B4-BE49-F238E27FC236}">
                          <a16:creationId xmlns:a16="http://schemas.microsoft.com/office/drawing/2014/main" id="{AF1319DC-B304-E838-ECA8-88CB296419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21795" y="4856029"/>
                      <a:ext cx="9126" cy="10607"/>
                    </a:xfrm>
                    <a:custGeom>
                      <a:avLst/>
                      <a:gdLst>
                        <a:gd name="csX0" fmla="*/ 8424 w 9126"/>
                        <a:gd name="csY0" fmla="*/ 4744 h 10607"/>
                        <a:gd name="csX1" fmla="*/ 7302 w 9126"/>
                        <a:gd name="csY1" fmla="*/ 3092 h 10607"/>
                        <a:gd name="csX2" fmla="*/ 3605 w 9126"/>
                        <a:gd name="csY2" fmla="*/ 813 h 10607"/>
                        <a:gd name="csX3" fmla="*/ 3275 w 9126"/>
                        <a:gd name="csY3" fmla="*/ 1044 h 10607"/>
                        <a:gd name="csX4" fmla="*/ 2483 w 9126"/>
                        <a:gd name="csY4" fmla="*/ 383 h 10607"/>
                        <a:gd name="csX5" fmla="*/ 238 w 9126"/>
                        <a:gd name="csY5" fmla="*/ 1407 h 10607"/>
                        <a:gd name="csX6" fmla="*/ 833 w 9126"/>
                        <a:gd name="csY6" fmla="*/ 5371 h 10607"/>
                        <a:gd name="csX7" fmla="*/ 2978 w 9126"/>
                        <a:gd name="csY7" fmla="*/ 7089 h 10607"/>
                        <a:gd name="csX8" fmla="*/ 5222 w 9126"/>
                        <a:gd name="csY8" fmla="*/ 9203 h 10607"/>
                        <a:gd name="csX9" fmla="*/ 7170 w 9126"/>
                        <a:gd name="csY9" fmla="*/ 10590 h 10607"/>
                        <a:gd name="csX10" fmla="*/ 9051 w 9126"/>
                        <a:gd name="csY10" fmla="*/ 8278 h 10607"/>
                        <a:gd name="csX11" fmla="*/ 8523 w 9126"/>
                        <a:gd name="csY11" fmla="*/ 4744 h 10607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9126" h="10607">
                          <a:moveTo>
                            <a:pt x="8424" y="4744"/>
                          </a:moveTo>
                          <a:cubicBezTo>
                            <a:pt x="8127" y="4149"/>
                            <a:pt x="7599" y="3687"/>
                            <a:pt x="7302" y="3092"/>
                          </a:cubicBezTo>
                          <a:cubicBezTo>
                            <a:pt x="6542" y="1672"/>
                            <a:pt x="5321" y="284"/>
                            <a:pt x="3605" y="813"/>
                          </a:cubicBezTo>
                          <a:cubicBezTo>
                            <a:pt x="3473" y="846"/>
                            <a:pt x="3374" y="978"/>
                            <a:pt x="3275" y="1044"/>
                          </a:cubicBezTo>
                          <a:cubicBezTo>
                            <a:pt x="3011" y="813"/>
                            <a:pt x="2714" y="615"/>
                            <a:pt x="2483" y="383"/>
                          </a:cubicBezTo>
                          <a:cubicBezTo>
                            <a:pt x="1526" y="-574"/>
                            <a:pt x="535" y="450"/>
                            <a:pt x="238" y="1407"/>
                          </a:cubicBezTo>
                          <a:cubicBezTo>
                            <a:pt x="-158" y="2630"/>
                            <a:pt x="-125" y="4413"/>
                            <a:pt x="833" y="5371"/>
                          </a:cubicBezTo>
                          <a:cubicBezTo>
                            <a:pt x="1493" y="6065"/>
                            <a:pt x="2153" y="6626"/>
                            <a:pt x="2978" y="7089"/>
                          </a:cubicBezTo>
                          <a:cubicBezTo>
                            <a:pt x="3638" y="7485"/>
                            <a:pt x="4793" y="8575"/>
                            <a:pt x="5222" y="9203"/>
                          </a:cubicBezTo>
                          <a:cubicBezTo>
                            <a:pt x="5552" y="9698"/>
                            <a:pt x="6443" y="10755"/>
                            <a:pt x="7170" y="10590"/>
                          </a:cubicBezTo>
                          <a:cubicBezTo>
                            <a:pt x="8325" y="10326"/>
                            <a:pt x="8853" y="9434"/>
                            <a:pt x="9051" y="8278"/>
                          </a:cubicBezTo>
                          <a:cubicBezTo>
                            <a:pt x="9249" y="6990"/>
                            <a:pt x="9051" y="5900"/>
                            <a:pt x="8523" y="4744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79" name="Freeform 5178">
                      <a:extLst>
                        <a:ext uri="{FF2B5EF4-FFF2-40B4-BE49-F238E27FC236}">
                          <a16:creationId xmlns:a16="http://schemas.microsoft.com/office/drawing/2014/main" id="{E5512FF4-C4AA-5AE7-3CC9-5CABE1599F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13515" y="4864192"/>
                      <a:ext cx="14060" cy="15420"/>
                    </a:xfrm>
                    <a:custGeom>
                      <a:avLst/>
                      <a:gdLst>
                        <a:gd name="csX0" fmla="*/ 10763 w 14060"/>
                        <a:gd name="csY0" fmla="*/ 5334 h 15420"/>
                        <a:gd name="csX1" fmla="*/ 6373 w 14060"/>
                        <a:gd name="csY1" fmla="*/ 1866 h 15420"/>
                        <a:gd name="csX2" fmla="*/ 2149 w 14060"/>
                        <a:gd name="csY2" fmla="*/ 16 h 15420"/>
                        <a:gd name="csX3" fmla="*/ 664 w 14060"/>
                        <a:gd name="csY3" fmla="*/ 1535 h 15420"/>
                        <a:gd name="csX4" fmla="*/ 4 w 14060"/>
                        <a:gd name="csY4" fmla="*/ 3881 h 15420"/>
                        <a:gd name="csX5" fmla="*/ 3370 w 14060"/>
                        <a:gd name="csY5" fmla="*/ 11577 h 15420"/>
                        <a:gd name="csX6" fmla="*/ 6869 w 14060"/>
                        <a:gd name="csY6" fmla="*/ 14021 h 15420"/>
                        <a:gd name="csX7" fmla="*/ 11588 w 14060"/>
                        <a:gd name="csY7" fmla="*/ 15342 h 15420"/>
                        <a:gd name="csX8" fmla="*/ 12876 w 14060"/>
                        <a:gd name="csY8" fmla="*/ 15045 h 15420"/>
                        <a:gd name="csX9" fmla="*/ 10763 w 14060"/>
                        <a:gd name="csY9" fmla="*/ 5301 h 1542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14060" h="15420">
                          <a:moveTo>
                            <a:pt x="10763" y="5334"/>
                          </a:moveTo>
                          <a:cubicBezTo>
                            <a:pt x="9608" y="3682"/>
                            <a:pt x="7826" y="3187"/>
                            <a:pt x="6373" y="1866"/>
                          </a:cubicBezTo>
                          <a:cubicBezTo>
                            <a:pt x="5416" y="1007"/>
                            <a:pt x="3469" y="-149"/>
                            <a:pt x="2149" y="16"/>
                          </a:cubicBezTo>
                          <a:cubicBezTo>
                            <a:pt x="1357" y="115"/>
                            <a:pt x="895" y="743"/>
                            <a:pt x="664" y="1535"/>
                          </a:cubicBezTo>
                          <a:cubicBezTo>
                            <a:pt x="169" y="2196"/>
                            <a:pt x="-30" y="3253"/>
                            <a:pt x="4" y="3881"/>
                          </a:cubicBezTo>
                          <a:cubicBezTo>
                            <a:pt x="169" y="6787"/>
                            <a:pt x="961" y="9760"/>
                            <a:pt x="3370" y="11577"/>
                          </a:cubicBezTo>
                          <a:cubicBezTo>
                            <a:pt x="4525" y="12469"/>
                            <a:pt x="5581" y="13361"/>
                            <a:pt x="6869" y="14021"/>
                          </a:cubicBezTo>
                          <a:cubicBezTo>
                            <a:pt x="8486" y="14880"/>
                            <a:pt x="9905" y="14913"/>
                            <a:pt x="11588" y="15342"/>
                          </a:cubicBezTo>
                          <a:cubicBezTo>
                            <a:pt x="12050" y="15475"/>
                            <a:pt x="12512" y="15475"/>
                            <a:pt x="12876" y="15045"/>
                          </a:cubicBezTo>
                          <a:cubicBezTo>
                            <a:pt x="15747" y="11544"/>
                            <a:pt x="12743" y="8175"/>
                            <a:pt x="10763" y="5301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80" name="Freeform 5179">
                      <a:extLst>
                        <a:ext uri="{FF2B5EF4-FFF2-40B4-BE49-F238E27FC236}">
                          <a16:creationId xmlns:a16="http://schemas.microsoft.com/office/drawing/2014/main" id="{8C5C5519-78D9-F9B0-B3DA-5D7ED37B5D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03178" y="4700886"/>
                      <a:ext cx="26730" cy="15863"/>
                    </a:xfrm>
                    <a:custGeom>
                      <a:avLst/>
                      <a:gdLst>
                        <a:gd name="csX0" fmla="*/ 24824 w 26730"/>
                        <a:gd name="csY0" fmla="*/ 4705 h 15863"/>
                        <a:gd name="csX1" fmla="*/ 20764 w 26730"/>
                        <a:gd name="csY1" fmla="*/ 3449 h 15863"/>
                        <a:gd name="csX2" fmla="*/ 18817 w 26730"/>
                        <a:gd name="csY2" fmla="*/ 2921 h 15863"/>
                        <a:gd name="csX3" fmla="*/ 6704 w 26730"/>
                        <a:gd name="csY3" fmla="*/ 212 h 15863"/>
                        <a:gd name="csX4" fmla="*/ 3866 w 26730"/>
                        <a:gd name="csY4" fmla="*/ 840 h 15863"/>
                        <a:gd name="csX5" fmla="*/ 2215 w 26730"/>
                        <a:gd name="csY5" fmla="*/ 2359 h 15863"/>
                        <a:gd name="csX6" fmla="*/ 70 w 26730"/>
                        <a:gd name="csY6" fmla="*/ 3846 h 15863"/>
                        <a:gd name="csX7" fmla="*/ 23834 w 26730"/>
                        <a:gd name="csY7" fmla="*/ 13491 h 15863"/>
                        <a:gd name="csX8" fmla="*/ 24791 w 26730"/>
                        <a:gd name="csY8" fmla="*/ 4705 h 1586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</a:cxnLst>
                      <a:rect l="l" t="t" r="r" b="b"/>
                      <a:pathLst>
                        <a:path w="26730" h="15863">
                          <a:moveTo>
                            <a:pt x="24824" y="4705"/>
                          </a:moveTo>
                          <a:cubicBezTo>
                            <a:pt x="23768" y="4044"/>
                            <a:pt x="22283" y="3648"/>
                            <a:pt x="20764" y="3449"/>
                          </a:cubicBezTo>
                          <a:cubicBezTo>
                            <a:pt x="20170" y="3185"/>
                            <a:pt x="19543" y="2987"/>
                            <a:pt x="18817" y="2921"/>
                          </a:cubicBezTo>
                          <a:cubicBezTo>
                            <a:pt x="14823" y="2525"/>
                            <a:pt x="10500" y="1468"/>
                            <a:pt x="6704" y="212"/>
                          </a:cubicBezTo>
                          <a:cubicBezTo>
                            <a:pt x="5318" y="-250"/>
                            <a:pt x="4427" y="80"/>
                            <a:pt x="3866" y="840"/>
                          </a:cubicBezTo>
                          <a:cubicBezTo>
                            <a:pt x="3008" y="543"/>
                            <a:pt x="2479" y="1302"/>
                            <a:pt x="2215" y="2359"/>
                          </a:cubicBezTo>
                          <a:cubicBezTo>
                            <a:pt x="1390" y="1567"/>
                            <a:pt x="301" y="1699"/>
                            <a:pt x="70" y="3846"/>
                          </a:cubicBezTo>
                          <a:cubicBezTo>
                            <a:pt x="-1250" y="15242"/>
                            <a:pt x="16408" y="18710"/>
                            <a:pt x="23834" y="13491"/>
                          </a:cubicBezTo>
                          <a:cubicBezTo>
                            <a:pt x="26639" y="11509"/>
                            <a:pt x="28191" y="6819"/>
                            <a:pt x="24791" y="4705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81" name="Freeform 5180">
                      <a:extLst>
                        <a:ext uri="{FF2B5EF4-FFF2-40B4-BE49-F238E27FC236}">
                          <a16:creationId xmlns:a16="http://schemas.microsoft.com/office/drawing/2014/main" id="{9F7CD853-A4D5-6388-502F-1A79255647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44620" y="4703219"/>
                      <a:ext cx="23932" cy="26379"/>
                    </a:xfrm>
                    <a:custGeom>
                      <a:avLst/>
                      <a:gdLst>
                        <a:gd name="csX0" fmla="*/ 21866 w 23932"/>
                        <a:gd name="csY0" fmla="*/ 4320 h 26379"/>
                        <a:gd name="csX1" fmla="*/ 8334 w 23932"/>
                        <a:gd name="csY1" fmla="*/ 423 h 26379"/>
                        <a:gd name="csX2" fmla="*/ 1964 w 23932"/>
                        <a:gd name="csY2" fmla="*/ 4750 h 26379"/>
                        <a:gd name="csX3" fmla="*/ 776 w 23932"/>
                        <a:gd name="csY3" fmla="*/ 8747 h 26379"/>
                        <a:gd name="csX4" fmla="*/ 413 w 23932"/>
                        <a:gd name="csY4" fmla="*/ 10894 h 26379"/>
                        <a:gd name="csX5" fmla="*/ 347 w 23932"/>
                        <a:gd name="csY5" fmla="*/ 11356 h 26379"/>
                        <a:gd name="csX6" fmla="*/ 809 w 23932"/>
                        <a:gd name="csY6" fmla="*/ 15947 h 26379"/>
                        <a:gd name="csX7" fmla="*/ 1535 w 23932"/>
                        <a:gd name="csY7" fmla="*/ 19416 h 26379"/>
                        <a:gd name="csX8" fmla="*/ 4671 w 23932"/>
                        <a:gd name="csY8" fmla="*/ 24040 h 26379"/>
                        <a:gd name="csX9" fmla="*/ 4671 w 23932"/>
                        <a:gd name="csY9" fmla="*/ 24073 h 26379"/>
                        <a:gd name="csX10" fmla="*/ 4770 w 23932"/>
                        <a:gd name="csY10" fmla="*/ 24238 h 26379"/>
                        <a:gd name="csX11" fmla="*/ 7245 w 23932"/>
                        <a:gd name="csY11" fmla="*/ 26187 h 26379"/>
                        <a:gd name="csX12" fmla="*/ 9060 w 23932"/>
                        <a:gd name="csY12" fmla="*/ 26286 h 26379"/>
                        <a:gd name="csX13" fmla="*/ 16420 w 23932"/>
                        <a:gd name="csY13" fmla="*/ 21761 h 26379"/>
                        <a:gd name="csX14" fmla="*/ 18731 w 23932"/>
                        <a:gd name="csY14" fmla="*/ 20506 h 26379"/>
                        <a:gd name="csX15" fmla="*/ 21635 w 23932"/>
                        <a:gd name="csY15" fmla="*/ 16971 h 26379"/>
                        <a:gd name="csX16" fmla="*/ 21833 w 23932"/>
                        <a:gd name="csY16" fmla="*/ 4353 h 2637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  <a:cxn ang="0">
                          <a:pos x="csX16" y="csY16"/>
                        </a:cxn>
                      </a:cxnLst>
                      <a:rect l="l" t="t" r="r" b="b"/>
                      <a:pathLst>
                        <a:path w="23932" h="26379">
                          <a:moveTo>
                            <a:pt x="21866" y="4320"/>
                          </a:moveTo>
                          <a:cubicBezTo>
                            <a:pt x="19127" y="158"/>
                            <a:pt x="12856" y="-634"/>
                            <a:pt x="8334" y="423"/>
                          </a:cubicBezTo>
                          <a:cubicBezTo>
                            <a:pt x="6057" y="951"/>
                            <a:pt x="3152" y="2702"/>
                            <a:pt x="1964" y="4750"/>
                          </a:cubicBezTo>
                          <a:cubicBezTo>
                            <a:pt x="1304" y="5873"/>
                            <a:pt x="1238" y="7557"/>
                            <a:pt x="776" y="8747"/>
                          </a:cubicBezTo>
                          <a:cubicBezTo>
                            <a:pt x="578" y="9440"/>
                            <a:pt x="479" y="10167"/>
                            <a:pt x="413" y="10894"/>
                          </a:cubicBezTo>
                          <a:cubicBezTo>
                            <a:pt x="413" y="11092"/>
                            <a:pt x="380" y="11224"/>
                            <a:pt x="347" y="11356"/>
                          </a:cubicBezTo>
                          <a:cubicBezTo>
                            <a:pt x="-280" y="12644"/>
                            <a:pt x="-16" y="15056"/>
                            <a:pt x="809" y="15947"/>
                          </a:cubicBezTo>
                          <a:cubicBezTo>
                            <a:pt x="1007" y="17335"/>
                            <a:pt x="1304" y="18590"/>
                            <a:pt x="1535" y="19416"/>
                          </a:cubicBezTo>
                          <a:cubicBezTo>
                            <a:pt x="2096" y="21365"/>
                            <a:pt x="3746" y="22389"/>
                            <a:pt x="4671" y="24040"/>
                          </a:cubicBezTo>
                          <a:cubicBezTo>
                            <a:pt x="4671" y="24040"/>
                            <a:pt x="4671" y="24040"/>
                            <a:pt x="4671" y="24073"/>
                          </a:cubicBezTo>
                          <a:cubicBezTo>
                            <a:pt x="4671" y="24139"/>
                            <a:pt x="4737" y="24172"/>
                            <a:pt x="4770" y="24238"/>
                          </a:cubicBezTo>
                          <a:cubicBezTo>
                            <a:pt x="5298" y="25130"/>
                            <a:pt x="6156" y="26253"/>
                            <a:pt x="7245" y="26187"/>
                          </a:cubicBezTo>
                          <a:cubicBezTo>
                            <a:pt x="7839" y="26386"/>
                            <a:pt x="8466" y="26451"/>
                            <a:pt x="9060" y="26286"/>
                          </a:cubicBezTo>
                          <a:cubicBezTo>
                            <a:pt x="11800" y="25461"/>
                            <a:pt x="14077" y="23346"/>
                            <a:pt x="16420" y="21761"/>
                          </a:cubicBezTo>
                          <a:cubicBezTo>
                            <a:pt x="17147" y="21265"/>
                            <a:pt x="18104" y="21100"/>
                            <a:pt x="18731" y="20506"/>
                          </a:cubicBezTo>
                          <a:cubicBezTo>
                            <a:pt x="19820" y="19482"/>
                            <a:pt x="20513" y="17896"/>
                            <a:pt x="21635" y="16971"/>
                          </a:cubicBezTo>
                          <a:cubicBezTo>
                            <a:pt x="25299" y="13999"/>
                            <a:pt x="23979" y="7656"/>
                            <a:pt x="21833" y="4353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82" name="Freeform 5181">
                      <a:extLst>
                        <a:ext uri="{FF2B5EF4-FFF2-40B4-BE49-F238E27FC236}">
                          <a16:creationId xmlns:a16="http://schemas.microsoft.com/office/drawing/2014/main" id="{3D220B68-E4D9-9ED1-E9E5-617277BE7C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03425" y="4721150"/>
                      <a:ext cx="36331" cy="18632"/>
                    </a:xfrm>
                    <a:custGeom>
                      <a:avLst/>
                      <a:gdLst>
                        <a:gd name="csX0" fmla="*/ 30122 w 36331"/>
                        <a:gd name="csY0" fmla="*/ 1353 h 18632"/>
                        <a:gd name="csX1" fmla="*/ 19065 w 36331"/>
                        <a:gd name="csY1" fmla="*/ 1782 h 18632"/>
                        <a:gd name="csX2" fmla="*/ 2398 w 36331"/>
                        <a:gd name="csY2" fmla="*/ 31 h 18632"/>
                        <a:gd name="csX3" fmla="*/ 1209 w 36331"/>
                        <a:gd name="csY3" fmla="*/ 692 h 18632"/>
                        <a:gd name="csX4" fmla="*/ 21 w 36331"/>
                        <a:gd name="csY4" fmla="*/ 3169 h 18632"/>
                        <a:gd name="csX5" fmla="*/ 1672 w 36331"/>
                        <a:gd name="csY5" fmla="*/ 12451 h 18632"/>
                        <a:gd name="csX6" fmla="*/ 9626 w 36331"/>
                        <a:gd name="csY6" fmla="*/ 18628 h 18632"/>
                        <a:gd name="csX7" fmla="*/ 34314 w 36331"/>
                        <a:gd name="csY7" fmla="*/ 13938 h 18632"/>
                        <a:gd name="csX8" fmla="*/ 30122 w 36331"/>
                        <a:gd name="csY8" fmla="*/ 1320 h 1863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</a:cxnLst>
                      <a:rect l="l" t="t" r="r" b="b"/>
                      <a:pathLst>
                        <a:path w="36331" h="18632">
                          <a:moveTo>
                            <a:pt x="30122" y="1353"/>
                          </a:moveTo>
                          <a:cubicBezTo>
                            <a:pt x="25270" y="-35"/>
                            <a:pt x="23818" y="-431"/>
                            <a:pt x="19065" y="1782"/>
                          </a:cubicBezTo>
                          <a:cubicBezTo>
                            <a:pt x="15435" y="3467"/>
                            <a:pt x="6226" y="890"/>
                            <a:pt x="2398" y="31"/>
                          </a:cubicBezTo>
                          <a:cubicBezTo>
                            <a:pt x="1804" y="-101"/>
                            <a:pt x="1440" y="197"/>
                            <a:pt x="1209" y="692"/>
                          </a:cubicBezTo>
                          <a:cubicBezTo>
                            <a:pt x="582" y="989"/>
                            <a:pt x="54" y="1815"/>
                            <a:pt x="21" y="3169"/>
                          </a:cubicBezTo>
                          <a:cubicBezTo>
                            <a:pt x="-78" y="6605"/>
                            <a:pt x="120" y="9280"/>
                            <a:pt x="1672" y="12451"/>
                          </a:cubicBezTo>
                          <a:cubicBezTo>
                            <a:pt x="2629" y="14433"/>
                            <a:pt x="7150" y="18793"/>
                            <a:pt x="9626" y="18628"/>
                          </a:cubicBezTo>
                          <a:cubicBezTo>
                            <a:pt x="16128" y="18199"/>
                            <a:pt x="29462" y="19883"/>
                            <a:pt x="34314" y="13938"/>
                          </a:cubicBezTo>
                          <a:cubicBezTo>
                            <a:pt x="38307" y="8983"/>
                            <a:pt x="36096" y="3070"/>
                            <a:pt x="30122" y="1320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90" name="Freeform 5189">
                      <a:extLst>
                        <a:ext uri="{FF2B5EF4-FFF2-40B4-BE49-F238E27FC236}">
                          <a16:creationId xmlns:a16="http://schemas.microsoft.com/office/drawing/2014/main" id="{07B0B2B5-3EFB-29C5-C69E-7494FE5646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46139" y="4731091"/>
                      <a:ext cx="36833" cy="25104"/>
                    </a:xfrm>
                    <a:custGeom>
                      <a:avLst/>
                      <a:gdLst>
                        <a:gd name="csX0" fmla="*/ 36619 w 36833"/>
                        <a:gd name="csY0" fmla="*/ 13246 h 25104"/>
                        <a:gd name="csX1" fmla="*/ 32328 w 36833"/>
                        <a:gd name="csY1" fmla="*/ 5417 h 25104"/>
                        <a:gd name="csX2" fmla="*/ 22228 w 36833"/>
                        <a:gd name="csY2" fmla="*/ 0 h 25104"/>
                        <a:gd name="csX3" fmla="*/ 9719 w 36833"/>
                        <a:gd name="csY3" fmla="*/ 7102 h 25104"/>
                        <a:gd name="csX4" fmla="*/ 313 w 36833"/>
                        <a:gd name="csY4" fmla="*/ 13873 h 25104"/>
                        <a:gd name="csX5" fmla="*/ 973 w 36833"/>
                        <a:gd name="csY5" fmla="*/ 18498 h 25104"/>
                        <a:gd name="csX6" fmla="*/ 1270 w 36833"/>
                        <a:gd name="csY6" fmla="*/ 19423 h 25104"/>
                        <a:gd name="csX7" fmla="*/ 10215 w 36833"/>
                        <a:gd name="csY7" fmla="*/ 23056 h 25104"/>
                        <a:gd name="csX8" fmla="*/ 24902 w 36833"/>
                        <a:gd name="csY8" fmla="*/ 25104 h 25104"/>
                        <a:gd name="csX9" fmla="*/ 36619 w 36833"/>
                        <a:gd name="csY9" fmla="*/ 13213 h 25104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36833" h="25104">
                          <a:moveTo>
                            <a:pt x="36619" y="13246"/>
                          </a:moveTo>
                          <a:cubicBezTo>
                            <a:pt x="36124" y="9546"/>
                            <a:pt x="35529" y="7531"/>
                            <a:pt x="32328" y="5417"/>
                          </a:cubicBezTo>
                          <a:cubicBezTo>
                            <a:pt x="29193" y="3369"/>
                            <a:pt x="26090" y="0"/>
                            <a:pt x="22228" y="0"/>
                          </a:cubicBezTo>
                          <a:cubicBezTo>
                            <a:pt x="17245" y="0"/>
                            <a:pt x="13416" y="4492"/>
                            <a:pt x="9719" y="7102"/>
                          </a:cubicBezTo>
                          <a:cubicBezTo>
                            <a:pt x="6716" y="9249"/>
                            <a:pt x="2227" y="10471"/>
                            <a:pt x="313" y="13873"/>
                          </a:cubicBezTo>
                          <a:cubicBezTo>
                            <a:pt x="-347" y="15030"/>
                            <a:pt x="115" y="17573"/>
                            <a:pt x="973" y="18498"/>
                          </a:cubicBezTo>
                          <a:cubicBezTo>
                            <a:pt x="1072" y="18861"/>
                            <a:pt x="1171" y="19191"/>
                            <a:pt x="1270" y="19423"/>
                          </a:cubicBezTo>
                          <a:cubicBezTo>
                            <a:pt x="2590" y="22032"/>
                            <a:pt x="7673" y="22396"/>
                            <a:pt x="10215" y="23056"/>
                          </a:cubicBezTo>
                          <a:cubicBezTo>
                            <a:pt x="14934" y="24311"/>
                            <a:pt x="20050" y="25104"/>
                            <a:pt x="24902" y="25104"/>
                          </a:cubicBezTo>
                          <a:cubicBezTo>
                            <a:pt x="33582" y="25104"/>
                            <a:pt x="37873" y="22660"/>
                            <a:pt x="36619" y="13213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91" name="Freeform 5190">
                      <a:extLst>
                        <a:ext uri="{FF2B5EF4-FFF2-40B4-BE49-F238E27FC236}">
                          <a16:creationId xmlns:a16="http://schemas.microsoft.com/office/drawing/2014/main" id="{99B09C6F-0E29-2F1E-70B2-E08F6C3E75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24033" y="4746279"/>
                      <a:ext cx="63421" cy="34436"/>
                    </a:xfrm>
                    <a:custGeom>
                      <a:avLst/>
                      <a:gdLst>
                        <a:gd name="csX0" fmla="*/ 59748 w 63421"/>
                        <a:gd name="csY0" fmla="*/ 17546 h 34436"/>
                        <a:gd name="csX1" fmla="*/ 55259 w 63421"/>
                        <a:gd name="csY1" fmla="*/ 18999 h 34436"/>
                        <a:gd name="csX2" fmla="*/ 40110 w 63421"/>
                        <a:gd name="csY2" fmla="*/ 21972 h 34436"/>
                        <a:gd name="csX3" fmla="*/ 20670 w 63421"/>
                        <a:gd name="csY3" fmla="*/ 9453 h 34436"/>
                        <a:gd name="csX4" fmla="*/ 3969 w 63421"/>
                        <a:gd name="csY4" fmla="*/ 1030 h 34436"/>
                        <a:gd name="csX5" fmla="*/ 2814 w 63421"/>
                        <a:gd name="csY5" fmla="*/ 270 h 34436"/>
                        <a:gd name="csX6" fmla="*/ 2319 w 63421"/>
                        <a:gd name="csY6" fmla="*/ 270 h 34436"/>
                        <a:gd name="csX7" fmla="*/ 2022 w 63421"/>
                        <a:gd name="csY7" fmla="*/ 138 h 34436"/>
                        <a:gd name="csX8" fmla="*/ 701 w 63421"/>
                        <a:gd name="csY8" fmla="*/ 5324 h 34436"/>
                        <a:gd name="csX9" fmla="*/ 4035 w 63421"/>
                        <a:gd name="csY9" fmla="*/ 8627 h 34436"/>
                        <a:gd name="csX10" fmla="*/ 16940 w 63421"/>
                        <a:gd name="csY10" fmla="*/ 16224 h 34436"/>
                        <a:gd name="csX11" fmla="*/ 36875 w 63421"/>
                        <a:gd name="csY11" fmla="*/ 30593 h 34436"/>
                        <a:gd name="csX12" fmla="*/ 63279 w 63421"/>
                        <a:gd name="csY12" fmla="*/ 25440 h 34436"/>
                        <a:gd name="csX13" fmla="*/ 59715 w 63421"/>
                        <a:gd name="csY13" fmla="*/ 17546 h 3443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63421" h="34436">
                          <a:moveTo>
                            <a:pt x="59748" y="17546"/>
                          </a:moveTo>
                          <a:cubicBezTo>
                            <a:pt x="58064" y="16819"/>
                            <a:pt x="56447" y="18140"/>
                            <a:pt x="55259" y="18999"/>
                          </a:cubicBezTo>
                          <a:cubicBezTo>
                            <a:pt x="49549" y="23095"/>
                            <a:pt x="47305" y="24779"/>
                            <a:pt x="40110" y="21972"/>
                          </a:cubicBezTo>
                          <a:cubicBezTo>
                            <a:pt x="32815" y="19164"/>
                            <a:pt x="26181" y="15068"/>
                            <a:pt x="20670" y="9453"/>
                          </a:cubicBezTo>
                          <a:cubicBezTo>
                            <a:pt x="15026" y="3672"/>
                            <a:pt x="10504" y="3837"/>
                            <a:pt x="3969" y="1030"/>
                          </a:cubicBezTo>
                          <a:cubicBezTo>
                            <a:pt x="3672" y="600"/>
                            <a:pt x="3309" y="270"/>
                            <a:pt x="2814" y="270"/>
                          </a:cubicBezTo>
                          <a:lnTo>
                            <a:pt x="2319" y="270"/>
                          </a:lnTo>
                          <a:cubicBezTo>
                            <a:pt x="2319" y="270"/>
                            <a:pt x="2121" y="171"/>
                            <a:pt x="2022" y="138"/>
                          </a:cubicBezTo>
                          <a:cubicBezTo>
                            <a:pt x="41" y="-853"/>
                            <a:pt x="-652" y="3771"/>
                            <a:pt x="701" y="5324"/>
                          </a:cubicBezTo>
                          <a:cubicBezTo>
                            <a:pt x="1725" y="7306"/>
                            <a:pt x="1923" y="7306"/>
                            <a:pt x="4035" y="8627"/>
                          </a:cubicBezTo>
                          <a:cubicBezTo>
                            <a:pt x="8260" y="11269"/>
                            <a:pt x="12583" y="13912"/>
                            <a:pt x="16940" y="16224"/>
                          </a:cubicBezTo>
                          <a:cubicBezTo>
                            <a:pt x="24333" y="20155"/>
                            <a:pt x="29152" y="26761"/>
                            <a:pt x="36875" y="30593"/>
                          </a:cubicBezTo>
                          <a:cubicBezTo>
                            <a:pt x="44532" y="34425"/>
                            <a:pt x="61200" y="38719"/>
                            <a:pt x="63279" y="25440"/>
                          </a:cubicBezTo>
                          <a:cubicBezTo>
                            <a:pt x="63807" y="22071"/>
                            <a:pt x="62916" y="18900"/>
                            <a:pt x="59715" y="17546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92" name="Freeform 5191">
                      <a:extLst>
                        <a:ext uri="{FF2B5EF4-FFF2-40B4-BE49-F238E27FC236}">
                          <a16:creationId xmlns:a16="http://schemas.microsoft.com/office/drawing/2014/main" id="{5B684C04-B935-F1F7-B22E-FD81D9EBB8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5243" y="4709541"/>
                      <a:ext cx="189283" cy="246763"/>
                    </a:xfrm>
                    <a:custGeom>
                      <a:avLst/>
                      <a:gdLst>
                        <a:gd name="csX0" fmla="*/ 176098 w 189283"/>
                        <a:gd name="csY0" fmla="*/ 226444 h 246763"/>
                        <a:gd name="csX1" fmla="*/ 146922 w 189283"/>
                        <a:gd name="csY1" fmla="*/ 199061 h 246763"/>
                        <a:gd name="csX2" fmla="*/ 123158 w 189283"/>
                        <a:gd name="csY2" fmla="*/ 169300 h 246763"/>
                        <a:gd name="csX3" fmla="*/ 88602 w 189283"/>
                        <a:gd name="csY3" fmla="*/ 131842 h 246763"/>
                        <a:gd name="csX4" fmla="*/ 43550 w 189283"/>
                        <a:gd name="csY4" fmla="*/ 60163 h 246763"/>
                        <a:gd name="csX5" fmla="*/ 18334 w 189283"/>
                        <a:gd name="csY5" fmla="*/ 19006 h 246763"/>
                        <a:gd name="csX6" fmla="*/ 3448 w 189283"/>
                        <a:gd name="csY6" fmla="*/ 1730 h 246763"/>
                        <a:gd name="csX7" fmla="*/ 2326 w 189283"/>
                        <a:gd name="csY7" fmla="*/ 442 h 246763"/>
                        <a:gd name="csX8" fmla="*/ 379 w 189283"/>
                        <a:gd name="csY8" fmla="*/ 5033 h 246763"/>
                        <a:gd name="csX9" fmla="*/ 1963 w 189283"/>
                        <a:gd name="csY9" fmla="*/ 7280 h 246763"/>
                        <a:gd name="csX10" fmla="*/ 2359 w 189283"/>
                        <a:gd name="csY10" fmla="*/ 7346 h 246763"/>
                        <a:gd name="csX11" fmla="*/ 18730 w 189283"/>
                        <a:gd name="csY11" fmla="*/ 38065 h 246763"/>
                        <a:gd name="csX12" fmla="*/ 37708 w 189283"/>
                        <a:gd name="csY12" fmla="*/ 71427 h 246763"/>
                        <a:gd name="csX13" fmla="*/ 54837 w 189283"/>
                        <a:gd name="csY13" fmla="*/ 105020 h 246763"/>
                        <a:gd name="csX14" fmla="*/ 80284 w 189283"/>
                        <a:gd name="csY14" fmla="*/ 137127 h 246763"/>
                        <a:gd name="csX15" fmla="*/ 129297 w 189283"/>
                        <a:gd name="csY15" fmla="*/ 198863 h 246763"/>
                        <a:gd name="csX16" fmla="*/ 159464 w 189283"/>
                        <a:gd name="csY16" fmla="*/ 228459 h 246763"/>
                        <a:gd name="csX17" fmla="*/ 185769 w 189283"/>
                        <a:gd name="csY17" fmla="*/ 246330 h 246763"/>
                        <a:gd name="csX18" fmla="*/ 187617 w 189283"/>
                        <a:gd name="csY18" fmla="*/ 245966 h 246763"/>
                        <a:gd name="csX19" fmla="*/ 189135 w 189283"/>
                        <a:gd name="csY19" fmla="*/ 243852 h 246763"/>
                        <a:gd name="csX20" fmla="*/ 176032 w 189283"/>
                        <a:gd name="csY20" fmla="*/ 226411 h 24676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  <a:cxn ang="0">
                          <a:pos x="csX16" y="csY16"/>
                        </a:cxn>
                        <a:cxn ang="0">
                          <a:pos x="csX17" y="csY17"/>
                        </a:cxn>
                        <a:cxn ang="0">
                          <a:pos x="csX18" y="csY18"/>
                        </a:cxn>
                        <a:cxn ang="0">
                          <a:pos x="csX19" y="csY19"/>
                        </a:cxn>
                        <a:cxn ang="0">
                          <a:pos x="csX20" y="csY20"/>
                        </a:cxn>
                      </a:cxnLst>
                      <a:rect l="l" t="t" r="r" b="b"/>
                      <a:pathLst>
                        <a:path w="189283" h="246763">
                          <a:moveTo>
                            <a:pt x="176098" y="226444"/>
                          </a:moveTo>
                          <a:cubicBezTo>
                            <a:pt x="165801" y="217823"/>
                            <a:pt x="157417" y="207484"/>
                            <a:pt x="146922" y="199061"/>
                          </a:cubicBezTo>
                          <a:cubicBezTo>
                            <a:pt x="137482" y="191530"/>
                            <a:pt x="132631" y="177558"/>
                            <a:pt x="123158" y="169300"/>
                          </a:cubicBezTo>
                          <a:cubicBezTo>
                            <a:pt x="111045" y="158763"/>
                            <a:pt x="97843" y="145055"/>
                            <a:pt x="88602" y="131842"/>
                          </a:cubicBezTo>
                          <a:cubicBezTo>
                            <a:pt x="72561" y="108885"/>
                            <a:pt x="57082" y="84871"/>
                            <a:pt x="43550" y="60163"/>
                          </a:cubicBezTo>
                          <a:cubicBezTo>
                            <a:pt x="35694" y="45795"/>
                            <a:pt x="25001" y="34200"/>
                            <a:pt x="18334" y="19006"/>
                          </a:cubicBezTo>
                          <a:cubicBezTo>
                            <a:pt x="16287" y="14315"/>
                            <a:pt x="9323" y="3415"/>
                            <a:pt x="3448" y="1730"/>
                          </a:cubicBezTo>
                          <a:cubicBezTo>
                            <a:pt x="3052" y="1301"/>
                            <a:pt x="2722" y="839"/>
                            <a:pt x="2326" y="442"/>
                          </a:cubicBezTo>
                          <a:cubicBezTo>
                            <a:pt x="445" y="-1441"/>
                            <a:pt x="-611" y="3184"/>
                            <a:pt x="379" y="5033"/>
                          </a:cubicBezTo>
                          <a:cubicBezTo>
                            <a:pt x="511" y="6025"/>
                            <a:pt x="940" y="7280"/>
                            <a:pt x="1963" y="7280"/>
                          </a:cubicBezTo>
                          <a:cubicBezTo>
                            <a:pt x="2095" y="7280"/>
                            <a:pt x="2227" y="7346"/>
                            <a:pt x="2359" y="7346"/>
                          </a:cubicBezTo>
                          <a:cubicBezTo>
                            <a:pt x="9752" y="16198"/>
                            <a:pt x="11667" y="28981"/>
                            <a:pt x="18730" y="38065"/>
                          </a:cubicBezTo>
                          <a:cubicBezTo>
                            <a:pt x="26585" y="48173"/>
                            <a:pt x="30480" y="60890"/>
                            <a:pt x="37708" y="71427"/>
                          </a:cubicBezTo>
                          <a:cubicBezTo>
                            <a:pt x="44837" y="81865"/>
                            <a:pt x="48170" y="94252"/>
                            <a:pt x="54837" y="105020"/>
                          </a:cubicBezTo>
                          <a:cubicBezTo>
                            <a:pt x="62032" y="116647"/>
                            <a:pt x="72033" y="126161"/>
                            <a:pt x="80284" y="137127"/>
                          </a:cubicBezTo>
                          <a:cubicBezTo>
                            <a:pt x="96061" y="158135"/>
                            <a:pt x="112200" y="178879"/>
                            <a:pt x="129297" y="198863"/>
                          </a:cubicBezTo>
                          <a:cubicBezTo>
                            <a:pt x="138406" y="209499"/>
                            <a:pt x="149298" y="218880"/>
                            <a:pt x="159464" y="228459"/>
                          </a:cubicBezTo>
                          <a:cubicBezTo>
                            <a:pt x="167286" y="235792"/>
                            <a:pt x="178343" y="238897"/>
                            <a:pt x="185769" y="246330"/>
                          </a:cubicBezTo>
                          <a:cubicBezTo>
                            <a:pt x="186561" y="247122"/>
                            <a:pt x="187188" y="246726"/>
                            <a:pt x="187617" y="245966"/>
                          </a:cubicBezTo>
                          <a:cubicBezTo>
                            <a:pt x="188574" y="245900"/>
                            <a:pt x="189003" y="244645"/>
                            <a:pt x="189135" y="243852"/>
                          </a:cubicBezTo>
                          <a:cubicBezTo>
                            <a:pt x="190555" y="235396"/>
                            <a:pt x="181478" y="230970"/>
                            <a:pt x="176032" y="226411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93" name="Freeform 5192">
                      <a:extLst>
                        <a:ext uri="{FF2B5EF4-FFF2-40B4-BE49-F238E27FC236}">
                          <a16:creationId xmlns:a16="http://schemas.microsoft.com/office/drawing/2014/main" id="{E2D1F4AB-C0DD-ED47-78C5-77B5EE521F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9162" y="4942659"/>
                      <a:ext cx="20894" cy="21923"/>
                    </a:xfrm>
                    <a:custGeom>
                      <a:avLst/>
                      <a:gdLst>
                        <a:gd name="csX0" fmla="*/ 20102 w 20894"/>
                        <a:gd name="csY0" fmla="*/ 16416 h 21923"/>
                        <a:gd name="csX1" fmla="*/ 16736 w 20894"/>
                        <a:gd name="csY1" fmla="*/ 12089 h 21923"/>
                        <a:gd name="csX2" fmla="*/ 11323 w 20894"/>
                        <a:gd name="csY2" fmla="*/ 8752 h 21923"/>
                        <a:gd name="csX3" fmla="*/ 6207 w 20894"/>
                        <a:gd name="csY3" fmla="*/ 3765 h 21923"/>
                        <a:gd name="csX4" fmla="*/ 3039 w 20894"/>
                        <a:gd name="csY4" fmla="*/ 1254 h 21923"/>
                        <a:gd name="csX5" fmla="*/ 1421 w 20894"/>
                        <a:gd name="csY5" fmla="*/ 197 h 21923"/>
                        <a:gd name="csX6" fmla="*/ 35 w 20894"/>
                        <a:gd name="csY6" fmla="*/ 2708 h 21923"/>
                        <a:gd name="csX7" fmla="*/ 1190 w 20894"/>
                        <a:gd name="csY7" fmla="*/ 6275 h 21923"/>
                        <a:gd name="csX8" fmla="*/ 9013 w 20894"/>
                        <a:gd name="csY8" fmla="*/ 13476 h 21923"/>
                        <a:gd name="csX9" fmla="*/ 15218 w 20894"/>
                        <a:gd name="csY9" fmla="*/ 17374 h 21923"/>
                        <a:gd name="csX10" fmla="*/ 18419 w 20894"/>
                        <a:gd name="csY10" fmla="*/ 21437 h 21923"/>
                        <a:gd name="csX11" fmla="*/ 20894 w 20894"/>
                        <a:gd name="csY11" fmla="*/ 18926 h 21923"/>
                        <a:gd name="csX12" fmla="*/ 20894 w 20894"/>
                        <a:gd name="csY12" fmla="*/ 18695 h 21923"/>
                        <a:gd name="csX13" fmla="*/ 20069 w 20894"/>
                        <a:gd name="csY13" fmla="*/ 16416 h 2192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20894" h="21923">
                          <a:moveTo>
                            <a:pt x="20102" y="16416"/>
                          </a:moveTo>
                          <a:cubicBezTo>
                            <a:pt x="19046" y="15128"/>
                            <a:pt x="18089" y="13080"/>
                            <a:pt x="16736" y="12089"/>
                          </a:cubicBezTo>
                          <a:cubicBezTo>
                            <a:pt x="15019" y="10800"/>
                            <a:pt x="13303" y="9644"/>
                            <a:pt x="11323" y="8752"/>
                          </a:cubicBezTo>
                          <a:cubicBezTo>
                            <a:pt x="9508" y="7927"/>
                            <a:pt x="7494" y="5317"/>
                            <a:pt x="6207" y="3765"/>
                          </a:cubicBezTo>
                          <a:cubicBezTo>
                            <a:pt x="5349" y="2708"/>
                            <a:pt x="4227" y="1915"/>
                            <a:pt x="3039" y="1254"/>
                          </a:cubicBezTo>
                          <a:cubicBezTo>
                            <a:pt x="2742" y="263"/>
                            <a:pt x="2180" y="-331"/>
                            <a:pt x="1421" y="197"/>
                          </a:cubicBezTo>
                          <a:cubicBezTo>
                            <a:pt x="530" y="825"/>
                            <a:pt x="134" y="1585"/>
                            <a:pt x="35" y="2708"/>
                          </a:cubicBezTo>
                          <a:cubicBezTo>
                            <a:pt x="-64" y="3864"/>
                            <a:pt x="-31" y="5647"/>
                            <a:pt x="1190" y="6275"/>
                          </a:cubicBezTo>
                          <a:cubicBezTo>
                            <a:pt x="4194" y="7795"/>
                            <a:pt x="6801" y="10966"/>
                            <a:pt x="9013" y="13476"/>
                          </a:cubicBezTo>
                          <a:cubicBezTo>
                            <a:pt x="10597" y="15293"/>
                            <a:pt x="13732" y="15260"/>
                            <a:pt x="15218" y="17374"/>
                          </a:cubicBezTo>
                          <a:cubicBezTo>
                            <a:pt x="16208" y="18761"/>
                            <a:pt x="17330" y="20115"/>
                            <a:pt x="18419" y="21437"/>
                          </a:cubicBezTo>
                          <a:cubicBezTo>
                            <a:pt x="19838" y="23154"/>
                            <a:pt x="20894" y="19851"/>
                            <a:pt x="20894" y="18926"/>
                          </a:cubicBezTo>
                          <a:lnTo>
                            <a:pt x="20894" y="18695"/>
                          </a:lnTo>
                          <a:cubicBezTo>
                            <a:pt x="20894" y="17572"/>
                            <a:pt x="20531" y="16845"/>
                            <a:pt x="20069" y="16416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94" name="Freeform 5193">
                      <a:extLst>
                        <a:ext uri="{FF2B5EF4-FFF2-40B4-BE49-F238E27FC236}">
                          <a16:creationId xmlns:a16="http://schemas.microsoft.com/office/drawing/2014/main" id="{E47C4C2C-9FC5-3E2D-4684-D165D2EC9D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3623" y="4917141"/>
                      <a:ext cx="5907" cy="8008"/>
                    </a:xfrm>
                    <a:custGeom>
                      <a:avLst/>
                      <a:gdLst>
                        <a:gd name="csX0" fmla="*/ 5278 w 5907"/>
                        <a:gd name="csY0" fmla="*/ 2791 h 8008"/>
                        <a:gd name="csX1" fmla="*/ 3826 w 5907"/>
                        <a:gd name="csY1" fmla="*/ 1206 h 8008"/>
                        <a:gd name="csX2" fmla="*/ 3166 w 5907"/>
                        <a:gd name="csY2" fmla="*/ 710 h 8008"/>
                        <a:gd name="csX3" fmla="*/ 1647 w 5907"/>
                        <a:gd name="csY3" fmla="*/ 17 h 8008"/>
                        <a:gd name="csX4" fmla="*/ 1647 w 5907"/>
                        <a:gd name="csY4" fmla="*/ 5797 h 8008"/>
                        <a:gd name="csX5" fmla="*/ 2142 w 5907"/>
                        <a:gd name="csY5" fmla="*/ 6293 h 8008"/>
                        <a:gd name="csX6" fmla="*/ 2967 w 5907"/>
                        <a:gd name="csY6" fmla="*/ 6788 h 8008"/>
                        <a:gd name="csX7" fmla="*/ 3430 w 5907"/>
                        <a:gd name="csY7" fmla="*/ 7581 h 8008"/>
                        <a:gd name="csX8" fmla="*/ 5674 w 5907"/>
                        <a:gd name="csY8" fmla="*/ 6557 h 8008"/>
                        <a:gd name="csX9" fmla="*/ 5212 w 5907"/>
                        <a:gd name="csY9" fmla="*/ 2824 h 800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5907" h="8008">
                          <a:moveTo>
                            <a:pt x="5278" y="2791"/>
                          </a:moveTo>
                          <a:cubicBezTo>
                            <a:pt x="5047" y="2031"/>
                            <a:pt x="4684" y="1305"/>
                            <a:pt x="3826" y="1206"/>
                          </a:cubicBezTo>
                          <a:cubicBezTo>
                            <a:pt x="3562" y="1173"/>
                            <a:pt x="3330" y="875"/>
                            <a:pt x="3166" y="710"/>
                          </a:cubicBezTo>
                          <a:cubicBezTo>
                            <a:pt x="2703" y="281"/>
                            <a:pt x="2274" y="116"/>
                            <a:pt x="1647" y="17"/>
                          </a:cubicBezTo>
                          <a:cubicBezTo>
                            <a:pt x="-432" y="-347"/>
                            <a:pt x="-663" y="5401"/>
                            <a:pt x="1647" y="5797"/>
                          </a:cubicBezTo>
                          <a:cubicBezTo>
                            <a:pt x="1251" y="5731"/>
                            <a:pt x="1977" y="6160"/>
                            <a:pt x="2142" y="6293"/>
                          </a:cubicBezTo>
                          <a:cubicBezTo>
                            <a:pt x="2439" y="6524"/>
                            <a:pt x="2703" y="6689"/>
                            <a:pt x="2967" y="6788"/>
                          </a:cubicBezTo>
                          <a:cubicBezTo>
                            <a:pt x="3132" y="7052"/>
                            <a:pt x="3231" y="7317"/>
                            <a:pt x="3430" y="7581"/>
                          </a:cubicBezTo>
                          <a:cubicBezTo>
                            <a:pt x="4288" y="8704"/>
                            <a:pt x="5410" y="7350"/>
                            <a:pt x="5674" y="6557"/>
                          </a:cubicBezTo>
                          <a:cubicBezTo>
                            <a:pt x="6103" y="5302"/>
                            <a:pt x="5938" y="3914"/>
                            <a:pt x="5212" y="2824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95" name="Freeform 5194">
                      <a:extLst>
                        <a:ext uri="{FF2B5EF4-FFF2-40B4-BE49-F238E27FC236}">
                          <a16:creationId xmlns:a16="http://schemas.microsoft.com/office/drawing/2014/main" id="{447D4189-6636-542B-3F88-62C24BE078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2066" y="4913308"/>
                      <a:ext cx="23217" cy="20114"/>
                    </a:xfrm>
                    <a:custGeom>
                      <a:avLst/>
                      <a:gdLst>
                        <a:gd name="csX0" fmla="*/ 22576 w 23217"/>
                        <a:gd name="csY0" fmla="*/ 14618 h 20114"/>
                        <a:gd name="csX1" fmla="*/ 12444 w 23217"/>
                        <a:gd name="csY1" fmla="*/ 8111 h 20114"/>
                        <a:gd name="csX2" fmla="*/ 6635 w 23217"/>
                        <a:gd name="csY2" fmla="*/ 3717 h 20114"/>
                        <a:gd name="csX3" fmla="*/ 2146 w 23217"/>
                        <a:gd name="csY3" fmla="*/ 51 h 20114"/>
                        <a:gd name="csX4" fmla="*/ 67 w 23217"/>
                        <a:gd name="csY4" fmla="*/ 3783 h 20114"/>
                        <a:gd name="csX5" fmla="*/ 859 w 23217"/>
                        <a:gd name="csY5" fmla="*/ 6062 h 20114"/>
                        <a:gd name="csX6" fmla="*/ 3466 w 23217"/>
                        <a:gd name="csY6" fmla="*/ 9597 h 20114"/>
                        <a:gd name="csX7" fmla="*/ 7559 w 23217"/>
                        <a:gd name="csY7" fmla="*/ 13429 h 20114"/>
                        <a:gd name="csX8" fmla="*/ 21322 w 23217"/>
                        <a:gd name="csY8" fmla="*/ 19903 h 20114"/>
                        <a:gd name="csX9" fmla="*/ 22609 w 23217"/>
                        <a:gd name="csY9" fmla="*/ 14618 h 20114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23217" h="20114">
                          <a:moveTo>
                            <a:pt x="22576" y="14618"/>
                          </a:moveTo>
                          <a:cubicBezTo>
                            <a:pt x="19738" y="11612"/>
                            <a:pt x="15414" y="10984"/>
                            <a:pt x="12444" y="8111"/>
                          </a:cubicBezTo>
                          <a:cubicBezTo>
                            <a:pt x="10661" y="6426"/>
                            <a:pt x="8483" y="5336"/>
                            <a:pt x="6635" y="3717"/>
                          </a:cubicBezTo>
                          <a:cubicBezTo>
                            <a:pt x="5315" y="2561"/>
                            <a:pt x="3895" y="513"/>
                            <a:pt x="2146" y="51"/>
                          </a:cubicBezTo>
                          <a:cubicBezTo>
                            <a:pt x="463" y="-379"/>
                            <a:pt x="-230" y="2000"/>
                            <a:pt x="67" y="3783"/>
                          </a:cubicBezTo>
                          <a:cubicBezTo>
                            <a:pt x="133" y="4741"/>
                            <a:pt x="430" y="5666"/>
                            <a:pt x="859" y="6062"/>
                          </a:cubicBezTo>
                          <a:cubicBezTo>
                            <a:pt x="1981" y="7086"/>
                            <a:pt x="2080" y="8804"/>
                            <a:pt x="3466" y="9597"/>
                          </a:cubicBezTo>
                          <a:cubicBezTo>
                            <a:pt x="5051" y="10489"/>
                            <a:pt x="5678" y="12537"/>
                            <a:pt x="7559" y="13429"/>
                          </a:cubicBezTo>
                          <a:cubicBezTo>
                            <a:pt x="12246" y="15642"/>
                            <a:pt x="16899" y="17095"/>
                            <a:pt x="21322" y="19903"/>
                          </a:cubicBezTo>
                          <a:cubicBezTo>
                            <a:pt x="23467" y="21257"/>
                            <a:pt x="23633" y="15708"/>
                            <a:pt x="22609" y="14618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96" name="Freeform 5195">
                      <a:extLst>
                        <a:ext uri="{FF2B5EF4-FFF2-40B4-BE49-F238E27FC236}">
                          <a16:creationId xmlns:a16="http://schemas.microsoft.com/office/drawing/2014/main" id="{CF0ED227-450E-5CB8-7109-A154CB3C34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1629" y="4887384"/>
                      <a:ext cx="6692" cy="10884"/>
                    </a:xfrm>
                    <a:custGeom>
                      <a:avLst/>
                      <a:gdLst>
                        <a:gd name="csX0" fmla="*/ 5719 w 6692"/>
                        <a:gd name="csY0" fmla="*/ 5429 h 10884"/>
                        <a:gd name="csX1" fmla="*/ 4135 w 6692"/>
                        <a:gd name="csY1" fmla="*/ 3117 h 10884"/>
                        <a:gd name="csX2" fmla="*/ 1660 w 6692"/>
                        <a:gd name="csY2" fmla="*/ 12 h 10884"/>
                        <a:gd name="csX3" fmla="*/ 10 w 6692"/>
                        <a:gd name="csY3" fmla="*/ 2919 h 10884"/>
                        <a:gd name="csX4" fmla="*/ 10 w 6692"/>
                        <a:gd name="csY4" fmla="*/ 3150 h 10884"/>
                        <a:gd name="csX5" fmla="*/ 10 w 6692"/>
                        <a:gd name="csY5" fmla="*/ 3613 h 10884"/>
                        <a:gd name="csX6" fmla="*/ 1198 w 6692"/>
                        <a:gd name="csY6" fmla="*/ 6684 h 10884"/>
                        <a:gd name="csX7" fmla="*/ 1495 w 6692"/>
                        <a:gd name="csY7" fmla="*/ 6982 h 10884"/>
                        <a:gd name="csX8" fmla="*/ 2089 w 6692"/>
                        <a:gd name="csY8" fmla="*/ 8336 h 10884"/>
                        <a:gd name="csX9" fmla="*/ 5026 w 6692"/>
                        <a:gd name="csY9" fmla="*/ 10880 h 10884"/>
                        <a:gd name="csX10" fmla="*/ 5719 w 6692"/>
                        <a:gd name="csY10" fmla="*/ 5429 h 10884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</a:cxnLst>
                      <a:rect l="l" t="t" r="r" b="b"/>
                      <a:pathLst>
                        <a:path w="6692" h="10884">
                          <a:moveTo>
                            <a:pt x="5719" y="5429"/>
                          </a:moveTo>
                          <a:cubicBezTo>
                            <a:pt x="5191" y="4637"/>
                            <a:pt x="4696" y="3844"/>
                            <a:pt x="4135" y="3117"/>
                          </a:cubicBezTo>
                          <a:cubicBezTo>
                            <a:pt x="3805" y="1697"/>
                            <a:pt x="3244" y="276"/>
                            <a:pt x="1660" y="12"/>
                          </a:cubicBezTo>
                          <a:cubicBezTo>
                            <a:pt x="406" y="-186"/>
                            <a:pt x="10" y="2126"/>
                            <a:pt x="10" y="2919"/>
                          </a:cubicBezTo>
                          <a:lnTo>
                            <a:pt x="10" y="3150"/>
                          </a:lnTo>
                          <a:cubicBezTo>
                            <a:pt x="10" y="3150"/>
                            <a:pt x="10" y="3447"/>
                            <a:pt x="10" y="3613"/>
                          </a:cubicBezTo>
                          <a:cubicBezTo>
                            <a:pt x="-56" y="4769"/>
                            <a:pt x="208" y="5991"/>
                            <a:pt x="1198" y="6684"/>
                          </a:cubicBezTo>
                          <a:cubicBezTo>
                            <a:pt x="1330" y="6784"/>
                            <a:pt x="1396" y="6883"/>
                            <a:pt x="1495" y="6982"/>
                          </a:cubicBezTo>
                          <a:cubicBezTo>
                            <a:pt x="1660" y="7444"/>
                            <a:pt x="1858" y="7907"/>
                            <a:pt x="2089" y="8336"/>
                          </a:cubicBezTo>
                          <a:cubicBezTo>
                            <a:pt x="2617" y="9426"/>
                            <a:pt x="3640" y="10979"/>
                            <a:pt x="5026" y="10880"/>
                          </a:cubicBezTo>
                          <a:cubicBezTo>
                            <a:pt x="7205" y="10747"/>
                            <a:pt x="7040" y="6651"/>
                            <a:pt x="5719" y="5429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97" name="Freeform 5196">
                      <a:extLst>
                        <a:ext uri="{FF2B5EF4-FFF2-40B4-BE49-F238E27FC236}">
                          <a16:creationId xmlns:a16="http://schemas.microsoft.com/office/drawing/2014/main" id="{D9175A24-64A4-618C-2CD6-2540F1C3E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4964" y="4902641"/>
                      <a:ext cx="11296" cy="12072"/>
                    </a:xfrm>
                    <a:custGeom>
                      <a:avLst/>
                      <a:gdLst>
                        <a:gd name="csX0" fmla="*/ 10107 w 11296"/>
                        <a:gd name="csY0" fmla="*/ 6391 h 12072"/>
                        <a:gd name="csX1" fmla="*/ 5948 w 11296"/>
                        <a:gd name="csY1" fmla="*/ 3485 h 12072"/>
                        <a:gd name="csX2" fmla="*/ 3968 w 11296"/>
                        <a:gd name="csY2" fmla="*/ 1602 h 12072"/>
                        <a:gd name="csX3" fmla="*/ 3176 w 11296"/>
                        <a:gd name="csY3" fmla="*/ 1040 h 12072"/>
                        <a:gd name="csX4" fmla="*/ 2945 w 11296"/>
                        <a:gd name="csY4" fmla="*/ 1040 h 12072"/>
                        <a:gd name="csX5" fmla="*/ 833 w 11296"/>
                        <a:gd name="csY5" fmla="*/ 380 h 12072"/>
                        <a:gd name="csX6" fmla="*/ 238 w 11296"/>
                        <a:gd name="csY6" fmla="*/ 4343 h 12072"/>
                        <a:gd name="csX7" fmla="*/ 1724 w 11296"/>
                        <a:gd name="csY7" fmla="*/ 6292 h 12072"/>
                        <a:gd name="csX8" fmla="*/ 2318 w 11296"/>
                        <a:gd name="csY8" fmla="*/ 6755 h 12072"/>
                        <a:gd name="csX9" fmla="*/ 9645 w 11296"/>
                        <a:gd name="csY9" fmla="*/ 12073 h 12072"/>
                        <a:gd name="csX10" fmla="*/ 11229 w 11296"/>
                        <a:gd name="csY10" fmla="*/ 9959 h 12072"/>
                        <a:gd name="csX11" fmla="*/ 10074 w 11296"/>
                        <a:gd name="csY11" fmla="*/ 6391 h 1207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11296" h="12072">
                          <a:moveTo>
                            <a:pt x="10107" y="6391"/>
                          </a:moveTo>
                          <a:cubicBezTo>
                            <a:pt x="8721" y="5466"/>
                            <a:pt x="7104" y="4707"/>
                            <a:pt x="5948" y="3485"/>
                          </a:cubicBezTo>
                          <a:cubicBezTo>
                            <a:pt x="5321" y="2824"/>
                            <a:pt x="4628" y="2229"/>
                            <a:pt x="3968" y="1602"/>
                          </a:cubicBezTo>
                          <a:cubicBezTo>
                            <a:pt x="3737" y="1370"/>
                            <a:pt x="3440" y="1205"/>
                            <a:pt x="3176" y="1040"/>
                          </a:cubicBezTo>
                          <a:cubicBezTo>
                            <a:pt x="2681" y="743"/>
                            <a:pt x="2780" y="710"/>
                            <a:pt x="2945" y="1040"/>
                          </a:cubicBezTo>
                          <a:cubicBezTo>
                            <a:pt x="2516" y="214"/>
                            <a:pt x="1658" y="-446"/>
                            <a:pt x="833" y="380"/>
                          </a:cubicBezTo>
                          <a:cubicBezTo>
                            <a:pt x="-125" y="1370"/>
                            <a:pt x="-158" y="3121"/>
                            <a:pt x="238" y="4343"/>
                          </a:cubicBezTo>
                          <a:cubicBezTo>
                            <a:pt x="503" y="5202"/>
                            <a:pt x="965" y="5797"/>
                            <a:pt x="1724" y="6292"/>
                          </a:cubicBezTo>
                          <a:cubicBezTo>
                            <a:pt x="1922" y="6424"/>
                            <a:pt x="2120" y="6589"/>
                            <a:pt x="2318" y="6755"/>
                          </a:cubicBezTo>
                          <a:cubicBezTo>
                            <a:pt x="3209" y="9727"/>
                            <a:pt x="6575" y="12040"/>
                            <a:pt x="9645" y="12073"/>
                          </a:cubicBezTo>
                          <a:cubicBezTo>
                            <a:pt x="10668" y="12073"/>
                            <a:pt x="11130" y="10718"/>
                            <a:pt x="11229" y="9959"/>
                          </a:cubicBezTo>
                          <a:cubicBezTo>
                            <a:pt x="11427" y="8703"/>
                            <a:pt x="11229" y="7151"/>
                            <a:pt x="10074" y="6391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98" name="Freeform 5197">
                      <a:extLst>
                        <a:ext uri="{FF2B5EF4-FFF2-40B4-BE49-F238E27FC236}">
                          <a16:creationId xmlns:a16="http://schemas.microsoft.com/office/drawing/2014/main" id="{3413CC18-7C68-CADB-DD62-6116DC0830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90845" y="4731089"/>
                      <a:ext cx="139092" cy="180255"/>
                    </a:xfrm>
                    <a:custGeom>
                      <a:avLst/>
                      <a:gdLst>
                        <a:gd name="csX0" fmla="*/ 137955 w 139092"/>
                        <a:gd name="csY0" fmla="*/ 169817 h 180255"/>
                        <a:gd name="csX1" fmla="*/ 124324 w 139092"/>
                        <a:gd name="csY1" fmla="*/ 148941 h 180255"/>
                        <a:gd name="csX2" fmla="*/ 99603 w 139092"/>
                        <a:gd name="csY2" fmla="*/ 124102 h 180255"/>
                        <a:gd name="csX3" fmla="*/ 76664 w 139092"/>
                        <a:gd name="csY3" fmla="*/ 99229 h 180255"/>
                        <a:gd name="csX4" fmla="*/ 41481 w 139092"/>
                        <a:gd name="csY4" fmla="*/ 51267 h 180255"/>
                        <a:gd name="csX5" fmla="*/ 23394 w 139092"/>
                        <a:gd name="csY5" fmla="*/ 26460 h 180255"/>
                        <a:gd name="csX6" fmla="*/ 3855 w 139092"/>
                        <a:gd name="csY6" fmla="*/ 1092 h 180255"/>
                        <a:gd name="csX7" fmla="*/ 2502 w 139092"/>
                        <a:gd name="csY7" fmla="*/ 332 h 180255"/>
                        <a:gd name="csX8" fmla="*/ 819 w 139092"/>
                        <a:gd name="csY8" fmla="*/ 894 h 180255"/>
                        <a:gd name="csX9" fmla="*/ 1182 w 139092"/>
                        <a:gd name="csY9" fmla="*/ 6047 h 180255"/>
                        <a:gd name="csX10" fmla="*/ 28642 w 139092"/>
                        <a:gd name="csY10" fmla="*/ 45751 h 180255"/>
                        <a:gd name="csX11" fmla="*/ 45441 w 139092"/>
                        <a:gd name="csY11" fmla="*/ 70425 h 180255"/>
                        <a:gd name="csX12" fmla="*/ 61713 w 139092"/>
                        <a:gd name="csY12" fmla="*/ 97709 h 180255"/>
                        <a:gd name="csX13" fmla="*/ 97458 w 139092"/>
                        <a:gd name="csY13" fmla="*/ 138536 h 180255"/>
                        <a:gd name="csX14" fmla="*/ 117987 w 139092"/>
                        <a:gd name="csY14" fmla="*/ 163905 h 180255"/>
                        <a:gd name="csX15" fmla="*/ 135975 w 139092"/>
                        <a:gd name="csY15" fmla="*/ 180255 h 180255"/>
                        <a:gd name="csX16" fmla="*/ 136800 w 139092"/>
                        <a:gd name="csY16" fmla="*/ 179859 h 180255"/>
                        <a:gd name="csX17" fmla="*/ 137988 w 139092"/>
                        <a:gd name="csY17" fmla="*/ 169817 h 180255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  <a:cxn ang="0">
                          <a:pos x="csX16" y="csY16"/>
                        </a:cxn>
                        <a:cxn ang="0">
                          <a:pos x="csX17" y="csY17"/>
                        </a:cxn>
                      </a:cxnLst>
                      <a:rect l="l" t="t" r="r" b="b"/>
                      <a:pathLst>
                        <a:path w="139092" h="180255">
                          <a:moveTo>
                            <a:pt x="137955" y="169817"/>
                          </a:moveTo>
                          <a:cubicBezTo>
                            <a:pt x="137658" y="162187"/>
                            <a:pt x="128681" y="152046"/>
                            <a:pt x="124324" y="148941"/>
                          </a:cubicBezTo>
                          <a:cubicBezTo>
                            <a:pt x="114422" y="141839"/>
                            <a:pt x="108184" y="132690"/>
                            <a:pt x="99603" y="124102"/>
                          </a:cubicBezTo>
                          <a:cubicBezTo>
                            <a:pt x="91484" y="115976"/>
                            <a:pt x="83959" y="108180"/>
                            <a:pt x="76664" y="99229"/>
                          </a:cubicBezTo>
                          <a:cubicBezTo>
                            <a:pt x="64188" y="83869"/>
                            <a:pt x="54452" y="66329"/>
                            <a:pt x="41481" y="51267"/>
                          </a:cubicBezTo>
                          <a:cubicBezTo>
                            <a:pt x="34517" y="43174"/>
                            <a:pt x="29071" y="35346"/>
                            <a:pt x="23394" y="26460"/>
                          </a:cubicBezTo>
                          <a:cubicBezTo>
                            <a:pt x="17684" y="17476"/>
                            <a:pt x="8542" y="10506"/>
                            <a:pt x="3855" y="1092"/>
                          </a:cubicBezTo>
                          <a:cubicBezTo>
                            <a:pt x="3558" y="497"/>
                            <a:pt x="3096" y="266"/>
                            <a:pt x="2502" y="332"/>
                          </a:cubicBezTo>
                          <a:cubicBezTo>
                            <a:pt x="1875" y="-329"/>
                            <a:pt x="1248" y="68"/>
                            <a:pt x="819" y="894"/>
                          </a:cubicBezTo>
                          <a:cubicBezTo>
                            <a:pt x="-403" y="1918"/>
                            <a:pt x="-238" y="5320"/>
                            <a:pt x="1182" y="6047"/>
                          </a:cubicBezTo>
                          <a:cubicBezTo>
                            <a:pt x="9169" y="19821"/>
                            <a:pt x="19070" y="33000"/>
                            <a:pt x="28642" y="45751"/>
                          </a:cubicBezTo>
                          <a:cubicBezTo>
                            <a:pt x="34583" y="53645"/>
                            <a:pt x="40656" y="61771"/>
                            <a:pt x="45441" y="70425"/>
                          </a:cubicBezTo>
                          <a:cubicBezTo>
                            <a:pt x="50656" y="79806"/>
                            <a:pt x="54617" y="89518"/>
                            <a:pt x="61713" y="97709"/>
                          </a:cubicBezTo>
                          <a:cubicBezTo>
                            <a:pt x="73595" y="111417"/>
                            <a:pt x="85444" y="124894"/>
                            <a:pt x="97458" y="138536"/>
                          </a:cubicBezTo>
                          <a:cubicBezTo>
                            <a:pt x="104620" y="146695"/>
                            <a:pt x="110957" y="155614"/>
                            <a:pt x="117987" y="163905"/>
                          </a:cubicBezTo>
                          <a:cubicBezTo>
                            <a:pt x="122575" y="169322"/>
                            <a:pt x="128681" y="178934"/>
                            <a:pt x="135975" y="180255"/>
                          </a:cubicBezTo>
                          <a:cubicBezTo>
                            <a:pt x="136305" y="180255"/>
                            <a:pt x="136569" y="180090"/>
                            <a:pt x="136800" y="179859"/>
                          </a:cubicBezTo>
                          <a:cubicBezTo>
                            <a:pt x="139803" y="175862"/>
                            <a:pt x="139473" y="172790"/>
                            <a:pt x="137988" y="169817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99" name="Freeform 5198">
                      <a:extLst>
                        <a:ext uri="{FF2B5EF4-FFF2-40B4-BE49-F238E27FC236}">
                          <a16:creationId xmlns:a16="http://schemas.microsoft.com/office/drawing/2014/main" id="{482E45A2-4DAE-3395-86B2-7FF81AEDCA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10887" y="4745841"/>
                      <a:ext cx="20493" cy="23252"/>
                    </a:xfrm>
                    <a:custGeom>
                      <a:avLst/>
                      <a:gdLst>
                        <a:gd name="csX0" fmla="*/ 20283 w 20493"/>
                        <a:gd name="csY0" fmla="*/ 18513 h 23252"/>
                        <a:gd name="csX1" fmla="*/ 18006 w 20493"/>
                        <a:gd name="csY1" fmla="*/ 15837 h 23252"/>
                        <a:gd name="csX2" fmla="*/ 13550 w 20493"/>
                        <a:gd name="csY2" fmla="*/ 10156 h 23252"/>
                        <a:gd name="csX3" fmla="*/ 8303 w 20493"/>
                        <a:gd name="csY3" fmla="*/ 5333 h 23252"/>
                        <a:gd name="csX4" fmla="*/ 2131 w 20493"/>
                        <a:gd name="csY4" fmla="*/ 81 h 23252"/>
                        <a:gd name="csX5" fmla="*/ 1239 w 20493"/>
                        <a:gd name="csY5" fmla="*/ 5664 h 23252"/>
                        <a:gd name="csX6" fmla="*/ 6619 w 20493"/>
                        <a:gd name="csY6" fmla="*/ 10321 h 23252"/>
                        <a:gd name="csX7" fmla="*/ 11009 w 20493"/>
                        <a:gd name="csY7" fmla="*/ 14318 h 23252"/>
                        <a:gd name="csX8" fmla="*/ 15036 w 20493"/>
                        <a:gd name="csY8" fmla="*/ 19140 h 23252"/>
                        <a:gd name="csX9" fmla="*/ 17412 w 20493"/>
                        <a:gd name="csY9" fmla="*/ 21453 h 23252"/>
                        <a:gd name="csX10" fmla="*/ 19425 w 20493"/>
                        <a:gd name="csY10" fmla="*/ 22774 h 23252"/>
                        <a:gd name="csX11" fmla="*/ 19656 w 20493"/>
                        <a:gd name="csY11" fmla="*/ 22477 h 23252"/>
                        <a:gd name="csX12" fmla="*/ 20250 w 20493"/>
                        <a:gd name="csY12" fmla="*/ 18513 h 2325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</a:cxnLst>
                      <a:rect l="l" t="t" r="r" b="b"/>
                      <a:pathLst>
                        <a:path w="20493" h="23252">
                          <a:moveTo>
                            <a:pt x="20283" y="18513"/>
                          </a:moveTo>
                          <a:cubicBezTo>
                            <a:pt x="19788" y="17225"/>
                            <a:pt x="19062" y="16630"/>
                            <a:pt x="18006" y="15837"/>
                          </a:cubicBezTo>
                          <a:cubicBezTo>
                            <a:pt x="16224" y="14483"/>
                            <a:pt x="15234" y="11741"/>
                            <a:pt x="13550" y="10156"/>
                          </a:cubicBezTo>
                          <a:cubicBezTo>
                            <a:pt x="11834" y="8504"/>
                            <a:pt x="9953" y="7117"/>
                            <a:pt x="8303" y="5333"/>
                          </a:cubicBezTo>
                          <a:cubicBezTo>
                            <a:pt x="6685" y="3583"/>
                            <a:pt x="4408" y="874"/>
                            <a:pt x="2131" y="81"/>
                          </a:cubicBezTo>
                          <a:cubicBezTo>
                            <a:pt x="-279" y="-744"/>
                            <a:pt x="-741" y="4970"/>
                            <a:pt x="1239" y="5664"/>
                          </a:cubicBezTo>
                          <a:cubicBezTo>
                            <a:pt x="3154" y="6324"/>
                            <a:pt x="5200" y="8901"/>
                            <a:pt x="6619" y="10321"/>
                          </a:cubicBezTo>
                          <a:cubicBezTo>
                            <a:pt x="8039" y="11741"/>
                            <a:pt x="9491" y="12997"/>
                            <a:pt x="11009" y="14318"/>
                          </a:cubicBezTo>
                          <a:cubicBezTo>
                            <a:pt x="12626" y="15771"/>
                            <a:pt x="13748" y="17423"/>
                            <a:pt x="15036" y="19140"/>
                          </a:cubicBezTo>
                          <a:cubicBezTo>
                            <a:pt x="15300" y="19504"/>
                            <a:pt x="17379" y="21651"/>
                            <a:pt x="17412" y="21453"/>
                          </a:cubicBezTo>
                          <a:cubicBezTo>
                            <a:pt x="17742" y="22873"/>
                            <a:pt x="18501" y="23897"/>
                            <a:pt x="19425" y="22774"/>
                          </a:cubicBezTo>
                          <a:cubicBezTo>
                            <a:pt x="19491" y="22675"/>
                            <a:pt x="19590" y="22576"/>
                            <a:pt x="19656" y="22477"/>
                          </a:cubicBezTo>
                          <a:cubicBezTo>
                            <a:pt x="20514" y="21420"/>
                            <a:pt x="20713" y="19768"/>
                            <a:pt x="20250" y="18513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00" name="Freeform 5199">
                      <a:extLst>
                        <a:ext uri="{FF2B5EF4-FFF2-40B4-BE49-F238E27FC236}">
                          <a16:creationId xmlns:a16="http://schemas.microsoft.com/office/drawing/2014/main" id="{6B04396F-27F4-F62A-F535-F9A3A8718E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34541" y="4764355"/>
                      <a:ext cx="60152" cy="44692"/>
                    </a:xfrm>
                    <a:custGeom>
                      <a:avLst/>
                      <a:gdLst>
                        <a:gd name="csX0" fmla="*/ 52606 w 60152"/>
                        <a:gd name="csY0" fmla="*/ 30387 h 44692"/>
                        <a:gd name="csX1" fmla="*/ 51253 w 60152"/>
                        <a:gd name="csY1" fmla="*/ 30817 h 44692"/>
                        <a:gd name="csX2" fmla="*/ 25080 w 60152"/>
                        <a:gd name="csY2" fmla="*/ 19520 h 44692"/>
                        <a:gd name="csX3" fmla="*/ 7950 w 60152"/>
                        <a:gd name="csY3" fmla="*/ 5283 h 44692"/>
                        <a:gd name="csX4" fmla="*/ 2207 w 60152"/>
                        <a:gd name="csY4" fmla="*/ 394 h 44692"/>
                        <a:gd name="csX5" fmla="*/ 557 w 60152"/>
                        <a:gd name="csY5" fmla="*/ 1055 h 44692"/>
                        <a:gd name="csX6" fmla="*/ 557 w 60152"/>
                        <a:gd name="csY6" fmla="*/ 5448 h 44692"/>
                        <a:gd name="csX7" fmla="*/ 557 w 60152"/>
                        <a:gd name="csY7" fmla="*/ 5481 h 44692"/>
                        <a:gd name="csX8" fmla="*/ 44157 w 60152"/>
                        <a:gd name="csY8" fmla="*/ 39273 h 44692"/>
                        <a:gd name="csX9" fmla="*/ 59867 w 60152"/>
                        <a:gd name="csY9" fmla="*/ 42014 h 44692"/>
                        <a:gd name="csX10" fmla="*/ 52507 w 60152"/>
                        <a:gd name="csY10" fmla="*/ 30387 h 4469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</a:cxnLst>
                      <a:rect l="l" t="t" r="r" b="b"/>
                      <a:pathLst>
                        <a:path w="60152" h="44692">
                          <a:moveTo>
                            <a:pt x="52606" y="30387"/>
                          </a:moveTo>
                          <a:cubicBezTo>
                            <a:pt x="52045" y="29991"/>
                            <a:pt x="51583" y="30288"/>
                            <a:pt x="51253" y="30817"/>
                          </a:cubicBezTo>
                          <a:cubicBezTo>
                            <a:pt x="43497" y="25069"/>
                            <a:pt x="33859" y="24772"/>
                            <a:pt x="25080" y="19520"/>
                          </a:cubicBezTo>
                          <a:cubicBezTo>
                            <a:pt x="19931" y="16415"/>
                            <a:pt x="11053" y="10436"/>
                            <a:pt x="7950" y="5283"/>
                          </a:cubicBezTo>
                          <a:cubicBezTo>
                            <a:pt x="6795" y="3334"/>
                            <a:pt x="4716" y="725"/>
                            <a:pt x="2207" y="394"/>
                          </a:cubicBezTo>
                          <a:cubicBezTo>
                            <a:pt x="1547" y="-398"/>
                            <a:pt x="953" y="97"/>
                            <a:pt x="557" y="1055"/>
                          </a:cubicBezTo>
                          <a:cubicBezTo>
                            <a:pt x="-202" y="2178"/>
                            <a:pt x="-169" y="4358"/>
                            <a:pt x="557" y="5448"/>
                          </a:cubicBezTo>
                          <a:cubicBezTo>
                            <a:pt x="557" y="5448"/>
                            <a:pt x="557" y="5448"/>
                            <a:pt x="557" y="5481"/>
                          </a:cubicBezTo>
                          <a:cubicBezTo>
                            <a:pt x="11977" y="20709"/>
                            <a:pt x="26664" y="32237"/>
                            <a:pt x="44157" y="39273"/>
                          </a:cubicBezTo>
                          <a:cubicBezTo>
                            <a:pt x="47820" y="40759"/>
                            <a:pt x="57623" y="48786"/>
                            <a:pt x="59867" y="42014"/>
                          </a:cubicBezTo>
                          <a:cubicBezTo>
                            <a:pt x="61485" y="37192"/>
                            <a:pt x="55841" y="32600"/>
                            <a:pt x="52507" y="30387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01" name="Freeform 5200">
                      <a:extLst>
                        <a:ext uri="{FF2B5EF4-FFF2-40B4-BE49-F238E27FC236}">
                          <a16:creationId xmlns:a16="http://schemas.microsoft.com/office/drawing/2014/main" id="{88475253-2222-D9FE-B820-3476CBB8EC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31646" y="4772605"/>
                      <a:ext cx="84258" cy="84780"/>
                    </a:xfrm>
                    <a:custGeom>
                      <a:avLst/>
                      <a:gdLst>
                        <a:gd name="csX0" fmla="*/ 83424 w 84258"/>
                        <a:gd name="csY0" fmla="*/ 73634 h 84780"/>
                        <a:gd name="csX1" fmla="*/ 83193 w 84258"/>
                        <a:gd name="csY1" fmla="*/ 73403 h 84780"/>
                        <a:gd name="csX2" fmla="*/ 82566 w 84258"/>
                        <a:gd name="csY2" fmla="*/ 73007 h 84780"/>
                        <a:gd name="csX3" fmla="*/ 82500 w 84258"/>
                        <a:gd name="csY3" fmla="*/ 72907 h 84780"/>
                        <a:gd name="csX4" fmla="*/ 75371 w 84258"/>
                        <a:gd name="csY4" fmla="*/ 67160 h 84780"/>
                        <a:gd name="csX5" fmla="*/ 62895 w 84258"/>
                        <a:gd name="csY5" fmla="*/ 57217 h 84780"/>
                        <a:gd name="csX6" fmla="*/ 38669 w 84258"/>
                        <a:gd name="csY6" fmla="*/ 36936 h 84780"/>
                        <a:gd name="csX7" fmla="*/ 8040 w 84258"/>
                        <a:gd name="csY7" fmla="*/ 5985 h 84780"/>
                        <a:gd name="csX8" fmla="*/ 3056 w 84258"/>
                        <a:gd name="csY8" fmla="*/ 1163 h 84780"/>
                        <a:gd name="csX9" fmla="*/ 2330 w 84258"/>
                        <a:gd name="csY9" fmla="*/ 436 h 84780"/>
                        <a:gd name="csX10" fmla="*/ 515 w 84258"/>
                        <a:gd name="csY10" fmla="*/ 5259 h 84780"/>
                        <a:gd name="csX11" fmla="*/ 1538 w 84258"/>
                        <a:gd name="csY11" fmla="*/ 6448 h 84780"/>
                        <a:gd name="csX12" fmla="*/ 1835 w 84258"/>
                        <a:gd name="csY12" fmla="*/ 6613 h 84780"/>
                        <a:gd name="csX13" fmla="*/ 4971 w 84258"/>
                        <a:gd name="csY13" fmla="*/ 9751 h 84780"/>
                        <a:gd name="csX14" fmla="*/ 14047 w 84258"/>
                        <a:gd name="csY14" fmla="*/ 22204 h 84780"/>
                        <a:gd name="csX15" fmla="*/ 31210 w 84258"/>
                        <a:gd name="csY15" fmla="*/ 36639 h 84780"/>
                        <a:gd name="csX16" fmla="*/ 49396 w 84258"/>
                        <a:gd name="csY16" fmla="*/ 58340 h 84780"/>
                        <a:gd name="csX17" fmla="*/ 83754 w 84258"/>
                        <a:gd name="csY17" fmla="*/ 78193 h 84780"/>
                        <a:gd name="csX18" fmla="*/ 83424 w 84258"/>
                        <a:gd name="csY18" fmla="*/ 73634 h 8478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  <a:cxn ang="0">
                          <a:pos x="csX16" y="csY16"/>
                        </a:cxn>
                        <a:cxn ang="0">
                          <a:pos x="csX17" y="csY17"/>
                        </a:cxn>
                        <a:cxn ang="0">
                          <a:pos x="csX18" y="csY18"/>
                        </a:cxn>
                      </a:cxnLst>
                      <a:rect l="l" t="t" r="r" b="b"/>
                      <a:pathLst>
                        <a:path w="84258" h="84780">
                          <a:moveTo>
                            <a:pt x="83424" y="73634"/>
                          </a:moveTo>
                          <a:cubicBezTo>
                            <a:pt x="83424" y="73634"/>
                            <a:pt x="83259" y="73469"/>
                            <a:pt x="83193" y="73403"/>
                          </a:cubicBezTo>
                          <a:cubicBezTo>
                            <a:pt x="82962" y="73172"/>
                            <a:pt x="82764" y="73072"/>
                            <a:pt x="82566" y="73007"/>
                          </a:cubicBezTo>
                          <a:cubicBezTo>
                            <a:pt x="82566" y="73007"/>
                            <a:pt x="82566" y="72940"/>
                            <a:pt x="82500" y="72907"/>
                          </a:cubicBezTo>
                          <a:cubicBezTo>
                            <a:pt x="80586" y="70463"/>
                            <a:pt x="78044" y="68712"/>
                            <a:pt x="75371" y="67160"/>
                          </a:cubicBezTo>
                          <a:cubicBezTo>
                            <a:pt x="71278" y="63559"/>
                            <a:pt x="66591" y="60289"/>
                            <a:pt x="62895" y="57217"/>
                          </a:cubicBezTo>
                          <a:cubicBezTo>
                            <a:pt x="54709" y="50380"/>
                            <a:pt x="46161" y="44533"/>
                            <a:pt x="38669" y="36936"/>
                          </a:cubicBezTo>
                          <a:cubicBezTo>
                            <a:pt x="29824" y="25738"/>
                            <a:pt x="18470" y="15895"/>
                            <a:pt x="8040" y="5985"/>
                          </a:cubicBezTo>
                          <a:cubicBezTo>
                            <a:pt x="6489" y="3805"/>
                            <a:pt x="4839" y="1989"/>
                            <a:pt x="3056" y="1163"/>
                          </a:cubicBezTo>
                          <a:cubicBezTo>
                            <a:pt x="2825" y="932"/>
                            <a:pt x="2561" y="700"/>
                            <a:pt x="2330" y="436"/>
                          </a:cubicBezTo>
                          <a:cubicBezTo>
                            <a:pt x="383" y="-1513"/>
                            <a:pt x="-706" y="3607"/>
                            <a:pt x="515" y="5259"/>
                          </a:cubicBezTo>
                          <a:cubicBezTo>
                            <a:pt x="713" y="5820"/>
                            <a:pt x="1043" y="6283"/>
                            <a:pt x="1538" y="6448"/>
                          </a:cubicBezTo>
                          <a:cubicBezTo>
                            <a:pt x="1637" y="6448"/>
                            <a:pt x="1736" y="6547"/>
                            <a:pt x="1835" y="6613"/>
                          </a:cubicBezTo>
                          <a:cubicBezTo>
                            <a:pt x="2891" y="7670"/>
                            <a:pt x="3947" y="8694"/>
                            <a:pt x="4971" y="9751"/>
                          </a:cubicBezTo>
                          <a:cubicBezTo>
                            <a:pt x="8238" y="13814"/>
                            <a:pt x="12331" y="20321"/>
                            <a:pt x="14047" y="22204"/>
                          </a:cubicBezTo>
                          <a:cubicBezTo>
                            <a:pt x="19163" y="27852"/>
                            <a:pt x="25698" y="31651"/>
                            <a:pt x="31210" y="36639"/>
                          </a:cubicBezTo>
                          <a:cubicBezTo>
                            <a:pt x="37547" y="43542"/>
                            <a:pt x="43653" y="50677"/>
                            <a:pt x="49396" y="58340"/>
                          </a:cubicBezTo>
                          <a:cubicBezTo>
                            <a:pt x="56063" y="67259"/>
                            <a:pt x="74546" y="98144"/>
                            <a:pt x="83754" y="78193"/>
                          </a:cubicBezTo>
                          <a:cubicBezTo>
                            <a:pt x="84381" y="76871"/>
                            <a:pt x="84579" y="74790"/>
                            <a:pt x="83424" y="73634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23" name="Freeform 22">
                    <a:extLst>
                      <a:ext uri="{FF2B5EF4-FFF2-40B4-BE49-F238E27FC236}">
                        <a16:creationId xmlns:a16="http://schemas.microsoft.com/office/drawing/2014/main" id="{E0C9ABCE-94C1-9134-EC5F-07BFF3EE50D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984919" y="2249651"/>
                    <a:ext cx="372576" cy="1172027"/>
                  </a:xfrm>
                  <a:custGeom>
                    <a:avLst/>
                    <a:gdLst>
                      <a:gd name="csX0" fmla="*/ 235690 w 372576"/>
                      <a:gd name="csY0" fmla="*/ 1124996 h 1172027"/>
                      <a:gd name="csX1" fmla="*/ 0 w 372576"/>
                      <a:gd name="csY1" fmla="*/ 593518 h 1172027"/>
                      <a:gd name="csX2" fmla="*/ 245757 w 372576"/>
                      <a:gd name="csY2" fmla="*/ 55367 h 1172027"/>
                      <a:gd name="csX3" fmla="*/ 248760 w 372576"/>
                      <a:gd name="csY3" fmla="*/ 54541 h 1172027"/>
                      <a:gd name="csX4" fmla="*/ 261170 w 372576"/>
                      <a:gd name="csY4" fmla="*/ 30692 h 1172027"/>
                      <a:gd name="csX5" fmla="*/ 266220 w 372576"/>
                      <a:gd name="csY5" fmla="*/ 24978 h 1172027"/>
                      <a:gd name="csX6" fmla="*/ 292327 w 372576"/>
                      <a:gd name="csY6" fmla="*/ 6975 h 1172027"/>
                      <a:gd name="csX7" fmla="*/ 317147 w 372576"/>
                      <a:gd name="csY7" fmla="*/ 171 h 1172027"/>
                      <a:gd name="csX8" fmla="*/ 298334 w 372576"/>
                      <a:gd name="csY8" fmla="*/ 58042 h 1172027"/>
                      <a:gd name="csX9" fmla="*/ 287706 w 372576"/>
                      <a:gd name="csY9" fmla="*/ 110001 h 1172027"/>
                      <a:gd name="csX10" fmla="*/ 276121 w 372576"/>
                      <a:gd name="csY10" fmla="*/ 181316 h 1172027"/>
                      <a:gd name="csX11" fmla="*/ 269190 w 372576"/>
                      <a:gd name="csY11" fmla="*/ 247313 h 1172027"/>
                      <a:gd name="csX12" fmla="*/ 364905 w 372576"/>
                      <a:gd name="csY12" fmla="*/ 335012 h 1172027"/>
                      <a:gd name="csX13" fmla="*/ 347346 w 372576"/>
                      <a:gd name="csY13" fmla="*/ 419276 h 1172027"/>
                      <a:gd name="csX14" fmla="*/ 352066 w 372576"/>
                      <a:gd name="csY14" fmla="*/ 735587 h 1172027"/>
                      <a:gd name="csX15" fmla="*/ 372298 w 372576"/>
                      <a:gd name="csY15" fmla="*/ 840033 h 1172027"/>
                      <a:gd name="csX16" fmla="*/ 292789 w 372576"/>
                      <a:gd name="csY16" fmla="*/ 1016818 h 1172027"/>
                      <a:gd name="csX17" fmla="*/ 328797 w 372576"/>
                      <a:gd name="csY17" fmla="*/ 1137879 h 1172027"/>
                      <a:gd name="csX18" fmla="*/ 332032 w 372576"/>
                      <a:gd name="csY18" fmla="*/ 1161562 h 1172027"/>
                      <a:gd name="csX19" fmla="*/ 292030 w 372576"/>
                      <a:gd name="csY19" fmla="*/ 1171439 h 1172027"/>
                      <a:gd name="csX20" fmla="*/ 237637 w 372576"/>
                      <a:gd name="csY20" fmla="*/ 1143098 h 1172027"/>
                      <a:gd name="csX21" fmla="*/ 235657 w 372576"/>
                      <a:gd name="csY21" fmla="*/ 1125029 h 117202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</a:cxnLst>
                    <a:rect l="l" t="t" r="r" b="b"/>
                    <a:pathLst>
                      <a:path w="372576" h="1172027">
                        <a:moveTo>
                          <a:pt x="235690" y="1124996"/>
                        </a:moveTo>
                        <a:cubicBezTo>
                          <a:pt x="87332" y="972886"/>
                          <a:pt x="0" y="800527"/>
                          <a:pt x="0" y="593518"/>
                        </a:cubicBezTo>
                        <a:cubicBezTo>
                          <a:pt x="0" y="320445"/>
                          <a:pt x="132318" y="172926"/>
                          <a:pt x="245757" y="55367"/>
                        </a:cubicBezTo>
                        <a:cubicBezTo>
                          <a:pt x="245757" y="55367"/>
                          <a:pt x="246780" y="55565"/>
                          <a:pt x="248760" y="54541"/>
                        </a:cubicBezTo>
                        <a:cubicBezTo>
                          <a:pt x="250740" y="53517"/>
                          <a:pt x="260279" y="32377"/>
                          <a:pt x="261170" y="30692"/>
                        </a:cubicBezTo>
                        <a:cubicBezTo>
                          <a:pt x="262061" y="28974"/>
                          <a:pt x="261665" y="26728"/>
                          <a:pt x="266220" y="24978"/>
                        </a:cubicBezTo>
                        <a:cubicBezTo>
                          <a:pt x="270774" y="23194"/>
                          <a:pt x="287442" y="11897"/>
                          <a:pt x="292327" y="6975"/>
                        </a:cubicBezTo>
                        <a:cubicBezTo>
                          <a:pt x="298565" y="732"/>
                          <a:pt x="316553" y="-523"/>
                          <a:pt x="317147" y="171"/>
                        </a:cubicBezTo>
                        <a:cubicBezTo>
                          <a:pt x="317774" y="865"/>
                          <a:pt x="301535" y="43938"/>
                          <a:pt x="298334" y="58042"/>
                        </a:cubicBezTo>
                        <a:cubicBezTo>
                          <a:pt x="295132" y="72147"/>
                          <a:pt x="290578" y="94179"/>
                          <a:pt x="287706" y="110001"/>
                        </a:cubicBezTo>
                        <a:cubicBezTo>
                          <a:pt x="284835" y="125823"/>
                          <a:pt x="277838" y="169656"/>
                          <a:pt x="276121" y="181316"/>
                        </a:cubicBezTo>
                        <a:cubicBezTo>
                          <a:pt x="274405" y="192976"/>
                          <a:pt x="270741" y="232515"/>
                          <a:pt x="269190" y="247313"/>
                        </a:cubicBezTo>
                        <a:cubicBezTo>
                          <a:pt x="267606" y="262112"/>
                          <a:pt x="366522" y="316647"/>
                          <a:pt x="364905" y="335012"/>
                        </a:cubicBezTo>
                        <a:cubicBezTo>
                          <a:pt x="364146" y="343535"/>
                          <a:pt x="348964" y="409234"/>
                          <a:pt x="347346" y="419276"/>
                        </a:cubicBezTo>
                        <a:cubicBezTo>
                          <a:pt x="338600" y="474439"/>
                          <a:pt x="329557" y="615814"/>
                          <a:pt x="352066" y="735587"/>
                        </a:cubicBezTo>
                        <a:cubicBezTo>
                          <a:pt x="372298" y="843138"/>
                          <a:pt x="366324" y="811692"/>
                          <a:pt x="372298" y="840033"/>
                        </a:cubicBezTo>
                        <a:cubicBezTo>
                          <a:pt x="378272" y="868374"/>
                          <a:pt x="285825" y="983027"/>
                          <a:pt x="292789" y="1016818"/>
                        </a:cubicBezTo>
                        <a:cubicBezTo>
                          <a:pt x="299753" y="1050609"/>
                          <a:pt x="324243" y="1125624"/>
                          <a:pt x="328797" y="1137879"/>
                        </a:cubicBezTo>
                        <a:cubicBezTo>
                          <a:pt x="333352" y="1150133"/>
                          <a:pt x="337214" y="1156376"/>
                          <a:pt x="332032" y="1161562"/>
                        </a:cubicBezTo>
                        <a:cubicBezTo>
                          <a:pt x="326850" y="1166748"/>
                          <a:pt x="298499" y="1174181"/>
                          <a:pt x="292030" y="1171439"/>
                        </a:cubicBezTo>
                        <a:cubicBezTo>
                          <a:pt x="285561" y="1168697"/>
                          <a:pt x="240608" y="1153536"/>
                          <a:pt x="237637" y="1143098"/>
                        </a:cubicBezTo>
                        <a:cubicBezTo>
                          <a:pt x="234667" y="1132660"/>
                          <a:pt x="235657" y="1125029"/>
                          <a:pt x="235657" y="1125029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5">
                          <a:lumMod val="60000"/>
                          <a:lumOff val="40000"/>
                        </a:schemeClr>
                      </a:gs>
                      <a:gs pos="98000">
                        <a:schemeClr val="accent5">
                          <a:lumMod val="75000"/>
                        </a:schemeClr>
                      </a:gs>
                    </a:gsLst>
                    <a:path path="circle">
                      <a:fillToRect l="50000" t="50000" r="50000" b="50000"/>
                    </a:path>
                  </a:gradFill>
                  <a:ln w="6350" cap="flat">
                    <a:solidFill>
                      <a:schemeClr val="accent5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 23">
                    <a:extLst>
                      <a:ext uri="{FF2B5EF4-FFF2-40B4-BE49-F238E27FC236}">
                        <a16:creationId xmlns:a16="http://schemas.microsoft.com/office/drawing/2014/main" id="{512DC707-C859-57F5-21AF-E203B19C6B7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42940" y="2236218"/>
                    <a:ext cx="248231" cy="1071644"/>
                  </a:xfrm>
                  <a:custGeom>
                    <a:avLst/>
                    <a:gdLst>
                      <a:gd name="csX0" fmla="*/ 236119 w 248231"/>
                      <a:gd name="csY0" fmla="*/ 1071645 h 1071644"/>
                      <a:gd name="csX1" fmla="*/ 0 w 248231"/>
                      <a:gd name="csY1" fmla="*/ 539175 h 1071644"/>
                      <a:gd name="csX2" fmla="*/ 80500 w 248231"/>
                      <a:gd name="csY2" fmla="*/ 211072 h 1071644"/>
                      <a:gd name="csX3" fmla="*/ 246153 w 248231"/>
                      <a:gd name="csY3" fmla="*/ 0 h 1071644"/>
                      <a:gd name="csX4" fmla="*/ 248232 w 248231"/>
                      <a:gd name="csY4" fmla="*/ 2015 h 1071644"/>
                      <a:gd name="csX5" fmla="*/ 83041 w 248231"/>
                      <a:gd name="csY5" fmla="*/ 212459 h 1071644"/>
                      <a:gd name="csX6" fmla="*/ 2871 w 248231"/>
                      <a:gd name="csY6" fmla="*/ 539175 h 1071644"/>
                      <a:gd name="csX7" fmla="*/ 238165 w 248231"/>
                      <a:gd name="csY7" fmla="*/ 1069630 h 1071644"/>
                      <a:gd name="csX8" fmla="*/ 236086 w 248231"/>
                      <a:gd name="csY8" fmla="*/ 1071645 h 107164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248231" h="1071644">
                        <a:moveTo>
                          <a:pt x="236119" y="1071645"/>
                        </a:moveTo>
                        <a:cubicBezTo>
                          <a:pt x="77232" y="908766"/>
                          <a:pt x="0" y="734590"/>
                          <a:pt x="0" y="539175"/>
                        </a:cubicBezTo>
                        <a:cubicBezTo>
                          <a:pt x="0" y="416661"/>
                          <a:pt x="26338" y="309341"/>
                          <a:pt x="80500" y="211072"/>
                        </a:cubicBezTo>
                        <a:cubicBezTo>
                          <a:pt x="127301" y="126214"/>
                          <a:pt x="187997" y="60283"/>
                          <a:pt x="246153" y="0"/>
                        </a:cubicBezTo>
                        <a:lnTo>
                          <a:pt x="248232" y="2015"/>
                        </a:lnTo>
                        <a:cubicBezTo>
                          <a:pt x="190209" y="62132"/>
                          <a:pt x="129644" y="127898"/>
                          <a:pt x="83041" y="212459"/>
                        </a:cubicBezTo>
                        <a:cubicBezTo>
                          <a:pt x="29111" y="310299"/>
                          <a:pt x="2871" y="417156"/>
                          <a:pt x="2871" y="539175"/>
                        </a:cubicBezTo>
                        <a:cubicBezTo>
                          <a:pt x="2871" y="733830"/>
                          <a:pt x="79840" y="907312"/>
                          <a:pt x="238165" y="1069630"/>
                        </a:cubicBezTo>
                        <a:lnTo>
                          <a:pt x="236086" y="1071645"/>
                        </a:lnTo>
                        <a:close/>
                      </a:path>
                    </a:pathLst>
                  </a:custGeom>
                  <a:solidFill>
                    <a:srgbClr val="808285"/>
                  </a:solidFill>
                  <a:ln w="3294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 24">
                    <a:extLst>
                      <a:ext uri="{FF2B5EF4-FFF2-40B4-BE49-F238E27FC236}">
                        <a16:creationId xmlns:a16="http://schemas.microsoft.com/office/drawing/2014/main" id="{661EFEDF-807C-CE2A-8A4C-1B21FDF6676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690697" y="3006409"/>
                    <a:ext cx="2984327" cy="2515159"/>
                  </a:xfrm>
                  <a:custGeom>
                    <a:avLst/>
                    <a:gdLst>
                      <a:gd name="csX0" fmla="*/ 2271317 w 2984327"/>
                      <a:gd name="csY0" fmla="*/ 1907444 h 2515159"/>
                      <a:gd name="csX1" fmla="*/ 1181057 w 2984327"/>
                      <a:gd name="csY1" fmla="*/ 2515159 h 2515159"/>
                      <a:gd name="csX2" fmla="*/ 137533 w 2984327"/>
                      <a:gd name="csY2" fmla="*/ 1977702 h 2515159"/>
                      <a:gd name="csX3" fmla="*/ 110567 w 2984327"/>
                      <a:gd name="csY3" fmla="*/ 1941433 h 2515159"/>
                      <a:gd name="csX4" fmla="*/ 47858 w 2984327"/>
                      <a:gd name="csY4" fmla="*/ 1882901 h 2515159"/>
                      <a:gd name="csX5" fmla="*/ 0 w 2984327"/>
                      <a:gd name="csY5" fmla="*/ 1835567 h 2515159"/>
                      <a:gd name="csX6" fmla="*/ 74724 w 2984327"/>
                      <a:gd name="csY6" fmla="*/ 1844254 h 2515159"/>
                      <a:gd name="csX7" fmla="*/ 104098 w 2984327"/>
                      <a:gd name="csY7" fmla="*/ 1820174 h 2515159"/>
                      <a:gd name="csX8" fmla="*/ 113340 w 2984327"/>
                      <a:gd name="csY8" fmla="*/ 1808118 h 2515159"/>
                      <a:gd name="csX9" fmla="*/ 134892 w 2984327"/>
                      <a:gd name="csY9" fmla="*/ 1836128 h 2515159"/>
                      <a:gd name="csX10" fmla="*/ 176050 w 2984327"/>
                      <a:gd name="csY10" fmla="*/ 1914843 h 2515159"/>
                      <a:gd name="csX11" fmla="*/ 206348 w 2984327"/>
                      <a:gd name="csY11" fmla="*/ 1961946 h 2515159"/>
                      <a:gd name="csX12" fmla="*/ 1181057 w 2984327"/>
                      <a:gd name="csY12" fmla="*/ 2450681 h 2515159"/>
                      <a:gd name="csX13" fmla="*/ 2388518 w 2984327"/>
                      <a:gd name="csY13" fmla="*/ 1257580 h 2515159"/>
                      <a:gd name="csX14" fmla="*/ 1181057 w 2984327"/>
                      <a:gd name="csY14" fmla="*/ 64478 h 2515159"/>
                      <a:gd name="csX15" fmla="*/ 216349 w 2984327"/>
                      <a:gd name="csY15" fmla="*/ 539968 h 2515159"/>
                      <a:gd name="csX16" fmla="*/ 196183 w 2984327"/>
                      <a:gd name="csY16" fmla="*/ 569960 h 2515159"/>
                      <a:gd name="csX17" fmla="*/ 169581 w 2984327"/>
                      <a:gd name="csY17" fmla="*/ 623174 h 2515159"/>
                      <a:gd name="csX18" fmla="*/ 150768 w 2984327"/>
                      <a:gd name="csY18" fmla="*/ 677941 h 2515159"/>
                      <a:gd name="csX19" fmla="*/ 141064 w 2984327"/>
                      <a:gd name="csY19" fmla="*/ 710345 h 2515159"/>
                      <a:gd name="csX20" fmla="*/ 125948 w 2984327"/>
                      <a:gd name="csY20" fmla="*/ 740866 h 2515159"/>
                      <a:gd name="csX21" fmla="*/ 117861 w 2984327"/>
                      <a:gd name="csY21" fmla="*/ 698751 h 2515159"/>
                      <a:gd name="csX22" fmla="*/ 88718 w 2984327"/>
                      <a:gd name="csY22" fmla="*/ 673382 h 2515159"/>
                      <a:gd name="csX23" fmla="*/ 30431 w 2984327"/>
                      <a:gd name="csY23" fmla="*/ 698751 h 2515159"/>
                      <a:gd name="csX24" fmla="*/ 48518 w 2984327"/>
                      <a:gd name="csY24" fmla="*/ 673382 h 2515159"/>
                      <a:gd name="csX25" fmla="*/ 71258 w 2984327"/>
                      <a:gd name="csY25" fmla="*/ 641474 h 2515159"/>
                      <a:gd name="csX26" fmla="*/ 1181024 w 2984327"/>
                      <a:gd name="csY26" fmla="*/ 0 h 2515159"/>
                      <a:gd name="csX27" fmla="*/ 2453737 w 2984327"/>
                      <a:gd name="csY27" fmla="*/ 1257580 h 2515159"/>
                      <a:gd name="csX28" fmla="*/ 2443406 w 2984327"/>
                      <a:gd name="csY28" fmla="*/ 1418675 h 2515159"/>
                      <a:gd name="csX29" fmla="*/ 2447664 w 2984327"/>
                      <a:gd name="csY29" fmla="*/ 1459436 h 2515159"/>
                      <a:gd name="csX30" fmla="*/ 2492155 w 2984327"/>
                      <a:gd name="csY30" fmla="*/ 1478297 h 2515159"/>
                      <a:gd name="csX31" fmla="*/ 2555987 w 2984327"/>
                      <a:gd name="csY31" fmla="*/ 1477801 h 2515159"/>
                      <a:gd name="csX32" fmla="*/ 2680680 w 2984327"/>
                      <a:gd name="csY32" fmla="*/ 1515788 h 2515159"/>
                      <a:gd name="csX33" fmla="*/ 2913433 w 2984327"/>
                      <a:gd name="csY33" fmla="*/ 1598565 h 2515159"/>
                      <a:gd name="csX34" fmla="*/ 2984328 w 2984327"/>
                      <a:gd name="csY34" fmla="*/ 1626972 h 2515159"/>
                      <a:gd name="csX35" fmla="*/ 2939375 w 2984327"/>
                      <a:gd name="csY35" fmla="*/ 1718205 h 2515159"/>
                      <a:gd name="csX36" fmla="*/ 2865938 w 2984327"/>
                      <a:gd name="csY36" fmla="*/ 1860770 h 2515159"/>
                      <a:gd name="csX37" fmla="*/ 2819236 w 2984327"/>
                      <a:gd name="csY37" fmla="*/ 2033030 h 2515159"/>
                      <a:gd name="csX38" fmla="*/ 2791809 w 2984327"/>
                      <a:gd name="csY38" fmla="*/ 2120795 h 2515159"/>
                      <a:gd name="csX39" fmla="*/ 2610346 w 2984327"/>
                      <a:gd name="csY39" fmla="*/ 2054236 h 2515159"/>
                      <a:gd name="csX40" fmla="*/ 2415286 w 2984327"/>
                      <a:gd name="csY40" fmla="*/ 1978858 h 2515159"/>
                      <a:gd name="csX41" fmla="*/ 2318745 w 2984327"/>
                      <a:gd name="csY41" fmla="*/ 1898558 h 2515159"/>
                      <a:gd name="csX42" fmla="*/ 2281351 w 2984327"/>
                      <a:gd name="csY42" fmla="*/ 1894726 h 2515159"/>
                      <a:gd name="csX43" fmla="*/ 2271284 w 2984327"/>
                      <a:gd name="csY43" fmla="*/ 1907444 h 251515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</a:cxnLst>
                    <a:rect l="l" t="t" r="r" b="b"/>
                    <a:pathLst>
                      <a:path w="2984327" h="2515159">
                        <a:moveTo>
                          <a:pt x="2271317" y="1907444"/>
                        </a:moveTo>
                        <a:cubicBezTo>
                          <a:pt x="2048466" y="2272047"/>
                          <a:pt x="1643592" y="2515159"/>
                          <a:pt x="1181057" y="2515159"/>
                        </a:cubicBezTo>
                        <a:cubicBezTo>
                          <a:pt x="749217" y="2515159"/>
                          <a:pt x="367645" y="2302667"/>
                          <a:pt x="137533" y="1977702"/>
                        </a:cubicBezTo>
                        <a:cubicBezTo>
                          <a:pt x="137533" y="1977702"/>
                          <a:pt x="121459" y="1953192"/>
                          <a:pt x="110567" y="1941433"/>
                        </a:cubicBezTo>
                        <a:cubicBezTo>
                          <a:pt x="99643" y="1929674"/>
                          <a:pt x="57957" y="1891291"/>
                          <a:pt x="47858" y="1882901"/>
                        </a:cubicBezTo>
                        <a:cubicBezTo>
                          <a:pt x="37791" y="1874511"/>
                          <a:pt x="0" y="1835567"/>
                          <a:pt x="0" y="1835567"/>
                        </a:cubicBezTo>
                        <a:cubicBezTo>
                          <a:pt x="0" y="1835567"/>
                          <a:pt x="49277" y="1854329"/>
                          <a:pt x="74724" y="1844254"/>
                        </a:cubicBezTo>
                        <a:cubicBezTo>
                          <a:pt x="100204" y="1834179"/>
                          <a:pt x="99346" y="1825756"/>
                          <a:pt x="104098" y="1820174"/>
                        </a:cubicBezTo>
                        <a:cubicBezTo>
                          <a:pt x="108851" y="1814559"/>
                          <a:pt x="113340" y="1808118"/>
                          <a:pt x="113340" y="1808118"/>
                        </a:cubicBezTo>
                        <a:cubicBezTo>
                          <a:pt x="113340" y="1808118"/>
                          <a:pt x="130965" y="1825492"/>
                          <a:pt x="134892" y="1836128"/>
                        </a:cubicBezTo>
                        <a:cubicBezTo>
                          <a:pt x="138820" y="1846765"/>
                          <a:pt x="167072" y="1900540"/>
                          <a:pt x="176050" y="1914843"/>
                        </a:cubicBezTo>
                        <a:cubicBezTo>
                          <a:pt x="184994" y="1929112"/>
                          <a:pt x="206348" y="1961946"/>
                          <a:pt x="206348" y="1961946"/>
                        </a:cubicBezTo>
                        <a:cubicBezTo>
                          <a:pt x="426031" y="2258272"/>
                          <a:pt x="780803" y="2450681"/>
                          <a:pt x="1181057" y="2450681"/>
                        </a:cubicBezTo>
                        <a:cubicBezTo>
                          <a:pt x="1847927" y="2450681"/>
                          <a:pt x="2388518" y="1916527"/>
                          <a:pt x="2388518" y="1257580"/>
                        </a:cubicBezTo>
                        <a:cubicBezTo>
                          <a:pt x="2388518" y="598632"/>
                          <a:pt x="1847927" y="64478"/>
                          <a:pt x="1181057" y="64478"/>
                        </a:cubicBezTo>
                        <a:cubicBezTo>
                          <a:pt x="786810" y="64478"/>
                          <a:pt x="436691" y="251172"/>
                          <a:pt x="216349" y="539968"/>
                        </a:cubicBezTo>
                        <a:cubicBezTo>
                          <a:pt x="216349" y="539968"/>
                          <a:pt x="203576" y="556649"/>
                          <a:pt x="196183" y="569960"/>
                        </a:cubicBezTo>
                        <a:cubicBezTo>
                          <a:pt x="188757" y="583338"/>
                          <a:pt x="176215" y="609532"/>
                          <a:pt x="169581" y="623174"/>
                        </a:cubicBezTo>
                        <a:cubicBezTo>
                          <a:pt x="165158" y="632291"/>
                          <a:pt x="153474" y="670641"/>
                          <a:pt x="150768" y="677941"/>
                        </a:cubicBezTo>
                        <a:cubicBezTo>
                          <a:pt x="148061" y="685241"/>
                          <a:pt x="142120" y="707636"/>
                          <a:pt x="141064" y="710345"/>
                        </a:cubicBezTo>
                        <a:cubicBezTo>
                          <a:pt x="139975" y="713053"/>
                          <a:pt x="132153" y="739512"/>
                          <a:pt x="125948" y="740866"/>
                        </a:cubicBezTo>
                        <a:cubicBezTo>
                          <a:pt x="119743" y="742220"/>
                          <a:pt x="123802" y="716026"/>
                          <a:pt x="117861" y="698751"/>
                        </a:cubicBezTo>
                        <a:cubicBezTo>
                          <a:pt x="111921" y="681475"/>
                          <a:pt x="108158" y="673647"/>
                          <a:pt x="88718" y="673382"/>
                        </a:cubicBezTo>
                        <a:cubicBezTo>
                          <a:pt x="69278" y="673118"/>
                          <a:pt x="30431" y="698751"/>
                          <a:pt x="30431" y="698751"/>
                        </a:cubicBezTo>
                        <a:cubicBezTo>
                          <a:pt x="30431" y="698751"/>
                          <a:pt x="41752" y="681739"/>
                          <a:pt x="48518" y="673382"/>
                        </a:cubicBezTo>
                        <a:cubicBezTo>
                          <a:pt x="55251" y="665025"/>
                          <a:pt x="71258" y="641474"/>
                          <a:pt x="71258" y="641474"/>
                        </a:cubicBezTo>
                        <a:cubicBezTo>
                          <a:pt x="289422" y="258604"/>
                          <a:pt x="704660" y="0"/>
                          <a:pt x="1181024" y="0"/>
                        </a:cubicBezTo>
                        <a:cubicBezTo>
                          <a:pt x="1883935" y="0"/>
                          <a:pt x="2453737" y="563024"/>
                          <a:pt x="2453737" y="1257580"/>
                        </a:cubicBezTo>
                        <a:cubicBezTo>
                          <a:pt x="2453737" y="1312148"/>
                          <a:pt x="2450205" y="1365923"/>
                          <a:pt x="2443406" y="1418675"/>
                        </a:cubicBezTo>
                        <a:cubicBezTo>
                          <a:pt x="2443406" y="1418675"/>
                          <a:pt x="2438125" y="1445100"/>
                          <a:pt x="2447664" y="1459436"/>
                        </a:cubicBezTo>
                        <a:cubicBezTo>
                          <a:pt x="2457202" y="1473771"/>
                          <a:pt x="2481857" y="1479057"/>
                          <a:pt x="2492155" y="1478297"/>
                        </a:cubicBezTo>
                        <a:cubicBezTo>
                          <a:pt x="2502452" y="1477537"/>
                          <a:pt x="2534896" y="1474003"/>
                          <a:pt x="2555987" y="1477801"/>
                        </a:cubicBezTo>
                        <a:cubicBezTo>
                          <a:pt x="2577110" y="1481567"/>
                          <a:pt x="2655530" y="1506737"/>
                          <a:pt x="2680680" y="1515788"/>
                        </a:cubicBezTo>
                        <a:cubicBezTo>
                          <a:pt x="2705830" y="1524838"/>
                          <a:pt x="2894356" y="1591529"/>
                          <a:pt x="2913433" y="1598565"/>
                        </a:cubicBezTo>
                        <a:cubicBezTo>
                          <a:pt x="2932543" y="1605601"/>
                          <a:pt x="2984328" y="1626972"/>
                          <a:pt x="2984328" y="1626972"/>
                        </a:cubicBezTo>
                        <a:lnTo>
                          <a:pt x="2939375" y="1718205"/>
                        </a:lnTo>
                        <a:cubicBezTo>
                          <a:pt x="2939375" y="1718205"/>
                          <a:pt x="2891187" y="1796424"/>
                          <a:pt x="2865938" y="1860770"/>
                        </a:cubicBezTo>
                        <a:cubicBezTo>
                          <a:pt x="2840689" y="1925115"/>
                          <a:pt x="2819236" y="2033030"/>
                          <a:pt x="2819236" y="2033030"/>
                        </a:cubicBezTo>
                        <a:lnTo>
                          <a:pt x="2791809" y="2120795"/>
                        </a:lnTo>
                        <a:cubicBezTo>
                          <a:pt x="2791809" y="2120795"/>
                          <a:pt x="2650414" y="2069695"/>
                          <a:pt x="2610346" y="2054236"/>
                        </a:cubicBezTo>
                        <a:cubicBezTo>
                          <a:pt x="2570311" y="2038777"/>
                          <a:pt x="2459645" y="2003004"/>
                          <a:pt x="2415286" y="1978858"/>
                        </a:cubicBezTo>
                        <a:cubicBezTo>
                          <a:pt x="2370894" y="1954679"/>
                          <a:pt x="2329703" y="1917155"/>
                          <a:pt x="2318745" y="1898558"/>
                        </a:cubicBezTo>
                        <a:cubicBezTo>
                          <a:pt x="2305477" y="1875997"/>
                          <a:pt x="2287226" y="1888814"/>
                          <a:pt x="2281351" y="1894726"/>
                        </a:cubicBezTo>
                        <a:cubicBezTo>
                          <a:pt x="2275443" y="1900639"/>
                          <a:pt x="2271284" y="1907444"/>
                          <a:pt x="2271284" y="190744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6350" cap="flat">
                    <a:solidFill>
                      <a:schemeClr val="accent4">
                        <a:lumMod val="50000"/>
                      </a:schemeClr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 25">
                    <a:extLst>
                      <a:ext uri="{FF2B5EF4-FFF2-40B4-BE49-F238E27FC236}">
                        <a16:creationId xmlns:a16="http://schemas.microsoft.com/office/drawing/2014/main" id="{562B65B5-6DC2-6E8B-88ED-950C70404CB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896715" y="3300559"/>
                    <a:ext cx="2573515" cy="2247900"/>
                  </a:xfrm>
                  <a:custGeom>
                    <a:avLst/>
                    <a:gdLst>
                      <a:gd name="csX0" fmla="*/ 17793 w 2573515"/>
                      <a:gd name="csY0" fmla="*/ 1900210 h 2247900"/>
                      <a:gd name="csX1" fmla="*/ 26738 w 2573515"/>
                      <a:gd name="csY1" fmla="*/ 1926106 h 2247900"/>
                      <a:gd name="csX2" fmla="*/ 38256 w 2573515"/>
                      <a:gd name="csY2" fmla="*/ 1942919 h 2247900"/>
                      <a:gd name="csX3" fmla="*/ 43702 w 2573515"/>
                      <a:gd name="csY3" fmla="*/ 1949559 h 2247900"/>
                      <a:gd name="csX4" fmla="*/ 815528 w 2573515"/>
                      <a:gd name="csY4" fmla="*/ 2247900 h 2247900"/>
                      <a:gd name="csX5" fmla="*/ 1802515 w 2573515"/>
                      <a:gd name="csY5" fmla="*/ 1683060 h 2247900"/>
                      <a:gd name="csX6" fmla="*/ 1824562 w 2573515"/>
                      <a:gd name="csY6" fmla="*/ 1655082 h 2247900"/>
                      <a:gd name="csX7" fmla="*/ 1888230 w 2573515"/>
                      <a:gd name="csY7" fmla="*/ 1668427 h 2247900"/>
                      <a:gd name="csX8" fmla="*/ 1963877 w 2573515"/>
                      <a:gd name="csY8" fmla="*/ 1710905 h 2247900"/>
                      <a:gd name="csX9" fmla="*/ 2230856 w 2573515"/>
                      <a:gd name="csY9" fmla="*/ 1818456 h 2247900"/>
                      <a:gd name="csX10" fmla="*/ 2453344 w 2573515"/>
                      <a:gd name="csY10" fmla="*/ 1900011 h 2247900"/>
                      <a:gd name="csX11" fmla="*/ 2510179 w 2573515"/>
                      <a:gd name="csY11" fmla="*/ 1733862 h 2247900"/>
                      <a:gd name="csX12" fmla="*/ 2573516 w 2573515"/>
                      <a:gd name="csY12" fmla="*/ 1585187 h 2247900"/>
                      <a:gd name="csX13" fmla="*/ 2160357 w 2573515"/>
                      <a:gd name="csY13" fmla="*/ 1422473 h 2247900"/>
                      <a:gd name="csX14" fmla="*/ 2074115 w 2573515"/>
                      <a:gd name="csY14" fmla="*/ 1417354 h 2247900"/>
                      <a:gd name="csX15" fmla="*/ 1962524 w 2573515"/>
                      <a:gd name="csY15" fmla="*/ 1406387 h 2247900"/>
                      <a:gd name="csX16" fmla="*/ 1928298 w 2573515"/>
                      <a:gd name="csY16" fmla="*/ 1359119 h 2247900"/>
                      <a:gd name="csX17" fmla="*/ 1937440 w 2573515"/>
                      <a:gd name="csY17" fmla="*/ 1310661 h 2247900"/>
                      <a:gd name="csX18" fmla="*/ 1953052 w 2573515"/>
                      <a:gd name="csY18" fmla="*/ 1123967 h 2247900"/>
                      <a:gd name="csX19" fmla="*/ 815561 w 2573515"/>
                      <a:gd name="csY19" fmla="*/ 0 h 2247900"/>
                      <a:gd name="csX20" fmla="*/ 77269 w 2573515"/>
                      <a:gd name="csY20" fmla="*/ 268877 h 2247900"/>
                      <a:gd name="csX21" fmla="*/ 33240 w 2573515"/>
                      <a:gd name="csY21" fmla="*/ 314659 h 2247900"/>
                      <a:gd name="csX22" fmla="*/ 9773 w 2573515"/>
                      <a:gd name="csY22" fmla="*/ 360210 h 2247900"/>
                      <a:gd name="csX23" fmla="*/ 6737 w 2573515"/>
                      <a:gd name="csY23" fmla="*/ 383497 h 2247900"/>
                      <a:gd name="csX24" fmla="*/ 4294 w 2573515"/>
                      <a:gd name="csY24" fmla="*/ 397668 h 2247900"/>
                      <a:gd name="csX25" fmla="*/ 235 w 2573515"/>
                      <a:gd name="csY25" fmla="*/ 414283 h 2247900"/>
                      <a:gd name="csX26" fmla="*/ 4888 w 2573515"/>
                      <a:gd name="csY26" fmla="*/ 439188 h 2247900"/>
                      <a:gd name="csX27" fmla="*/ 11753 w 2573515"/>
                      <a:gd name="csY27" fmla="*/ 446687 h 2247900"/>
                      <a:gd name="csX28" fmla="*/ 13767 w 2573515"/>
                      <a:gd name="csY28" fmla="*/ 522197 h 2247900"/>
                      <a:gd name="csX29" fmla="*/ 14988 w 2573515"/>
                      <a:gd name="csY29" fmla="*/ 577261 h 2247900"/>
                      <a:gd name="csX30" fmla="*/ 29972 w 2573515"/>
                      <a:gd name="csY30" fmla="*/ 645471 h 2247900"/>
                      <a:gd name="csX31" fmla="*/ 62746 w 2573515"/>
                      <a:gd name="csY31" fmla="*/ 727059 h 2247900"/>
                      <a:gd name="csX32" fmla="*/ 84992 w 2573515"/>
                      <a:gd name="csY32" fmla="*/ 765111 h 2247900"/>
                      <a:gd name="csX33" fmla="*/ 123212 w 2573515"/>
                      <a:gd name="csY33" fmla="*/ 820175 h 2247900"/>
                      <a:gd name="csX34" fmla="*/ 164270 w 2573515"/>
                      <a:gd name="csY34" fmla="*/ 916330 h 2247900"/>
                      <a:gd name="csX35" fmla="*/ 182489 w 2573515"/>
                      <a:gd name="csY35" fmla="*/ 988405 h 2247900"/>
                      <a:gd name="csX36" fmla="*/ 195031 w 2573515"/>
                      <a:gd name="csY36" fmla="*/ 1114916 h 2247900"/>
                      <a:gd name="csX37" fmla="*/ 189981 w 2573515"/>
                      <a:gd name="csY37" fmla="*/ 1207834 h 2247900"/>
                      <a:gd name="csX38" fmla="*/ 173182 w 2573515"/>
                      <a:gd name="csY38" fmla="*/ 1298935 h 2247900"/>
                      <a:gd name="csX39" fmla="*/ 141431 w 2573515"/>
                      <a:gd name="csY39" fmla="*/ 1390433 h 2247900"/>
                      <a:gd name="csX40" fmla="*/ 106049 w 2573515"/>
                      <a:gd name="csY40" fmla="*/ 1452995 h 2247900"/>
                      <a:gd name="csX41" fmla="*/ 71064 w 2573515"/>
                      <a:gd name="csY41" fmla="*/ 1499569 h 2247900"/>
                      <a:gd name="csX42" fmla="*/ 41326 w 2573515"/>
                      <a:gd name="csY42" fmla="*/ 1552420 h 2247900"/>
                      <a:gd name="csX43" fmla="*/ 20302 w 2573515"/>
                      <a:gd name="csY43" fmla="*/ 1611546 h 2247900"/>
                      <a:gd name="csX44" fmla="*/ 9971 w 2573515"/>
                      <a:gd name="csY44" fmla="*/ 1679558 h 2247900"/>
                      <a:gd name="csX45" fmla="*/ 8354 w 2573515"/>
                      <a:gd name="csY45" fmla="*/ 1733598 h 2247900"/>
                      <a:gd name="csX46" fmla="*/ 12182 w 2573515"/>
                      <a:gd name="csY46" fmla="*/ 1840290 h 2247900"/>
                      <a:gd name="csX47" fmla="*/ 18057 w 2573515"/>
                      <a:gd name="csY47" fmla="*/ 1882009 h 2247900"/>
                      <a:gd name="csX48" fmla="*/ 17826 w 2573515"/>
                      <a:gd name="csY48" fmla="*/ 1900243 h 22479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  <a:cxn ang="0">
                        <a:pos x="csX44" y="csY44"/>
                      </a:cxn>
                      <a:cxn ang="0">
                        <a:pos x="csX45" y="csY45"/>
                      </a:cxn>
                      <a:cxn ang="0">
                        <a:pos x="csX46" y="csY46"/>
                      </a:cxn>
                      <a:cxn ang="0">
                        <a:pos x="csX47" y="csY47"/>
                      </a:cxn>
                      <a:cxn ang="0">
                        <a:pos x="csX48" y="csY48"/>
                      </a:cxn>
                    </a:cxnLst>
                    <a:rect l="l" t="t" r="r" b="b"/>
                    <a:pathLst>
                      <a:path w="2573515" h="2247900">
                        <a:moveTo>
                          <a:pt x="17793" y="1900210"/>
                        </a:moveTo>
                        <a:cubicBezTo>
                          <a:pt x="17793" y="1900210"/>
                          <a:pt x="22282" y="1918839"/>
                          <a:pt x="26738" y="1926106"/>
                        </a:cubicBezTo>
                        <a:cubicBezTo>
                          <a:pt x="31193" y="1933407"/>
                          <a:pt x="35022" y="1938262"/>
                          <a:pt x="38256" y="1942919"/>
                        </a:cubicBezTo>
                        <a:cubicBezTo>
                          <a:pt x="41491" y="1947577"/>
                          <a:pt x="43702" y="1949559"/>
                          <a:pt x="43702" y="1949559"/>
                        </a:cubicBezTo>
                        <a:cubicBezTo>
                          <a:pt x="246486" y="2134734"/>
                          <a:pt x="517624" y="2247900"/>
                          <a:pt x="815528" y="2247900"/>
                        </a:cubicBezTo>
                        <a:cubicBezTo>
                          <a:pt x="1237764" y="2247900"/>
                          <a:pt x="1606266" y="2020577"/>
                          <a:pt x="1802515" y="1683060"/>
                        </a:cubicBezTo>
                        <a:cubicBezTo>
                          <a:pt x="1802515" y="1683060"/>
                          <a:pt x="1812582" y="1660202"/>
                          <a:pt x="1824562" y="1655082"/>
                        </a:cubicBezTo>
                        <a:cubicBezTo>
                          <a:pt x="1836543" y="1649929"/>
                          <a:pt x="1847501" y="1645470"/>
                          <a:pt x="1888230" y="1668427"/>
                        </a:cubicBezTo>
                        <a:cubicBezTo>
                          <a:pt x="1928958" y="1691384"/>
                          <a:pt x="1935823" y="1698585"/>
                          <a:pt x="1963877" y="1710905"/>
                        </a:cubicBezTo>
                        <a:cubicBezTo>
                          <a:pt x="1991932" y="1723226"/>
                          <a:pt x="2178147" y="1797911"/>
                          <a:pt x="2230856" y="1818456"/>
                        </a:cubicBezTo>
                        <a:cubicBezTo>
                          <a:pt x="2283566" y="1839002"/>
                          <a:pt x="2453344" y="1900011"/>
                          <a:pt x="2453344" y="1900011"/>
                        </a:cubicBezTo>
                        <a:cubicBezTo>
                          <a:pt x="2453344" y="1900011"/>
                          <a:pt x="2492356" y="1781461"/>
                          <a:pt x="2510179" y="1733862"/>
                        </a:cubicBezTo>
                        <a:cubicBezTo>
                          <a:pt x="2527969" y="1686231"/>
                          <a:pt x="2573516" y="1585187"/>
                          <a:pt x="2573516" y="1585187"/>
                        </a:cubicBezTo>
                        <a:cubicBezTo>
                          <a:pt x="2496845" y="1548522"/>
                          <a:pt x="2182966" y="1431029"/>
                          <a:pt x="2160357" y="1422473"/>
                        </a:cubicBezTo>
                        <a:cubicBezTo>
                          <a:pt x="2137749" y="1413918"/>
                          <a:pt x="2110387" y="1416990"/>
                          <a:pt x="2074115" y="1417354"/>
                        </a:cubicBezTo>
                        <a:cubicBezTo>
                          <a:pt x="2037842" y="1417684"/>
                          <a:pt x="1992295" y="1412894"/>
                          <a:pt x="1962524" y="1406387"/>
                        </a:cubicBezTo>
                        <a:cubicBezTo>
                          <a:pt x="1932754" y="1399880"/>
                          <a:pt x="1927275" y="1384454"/>
                          <a:pt x="1928298" y="1359119"/>
                        </a:cubicBezTo>
                        <a:cubicBezTo>
                          <a:pt x="1929321" y="1333750"/>
                          <a:pt x="1937440" y="1310661"/>
                          <a:pt x="1937440" y="1310661"/>
                        </a:cubicBezTo>
                        <a:cubicBezTo>
                          <a:pt x="1947705" y="1249949"/>
                          <a:pt x="1953052" y="1187586"/>
                          <a:pt x="1953052" y="1123967"/>
                        </a:cubicBezTo>
                        <a:cubicBezTo>
                          <a:pt x="1953052" y="503237"/>
                          <a:pt x="1443782" y="0"/>
                          <a:pt x="815561" y="0"/>
                        </a:cubicBezTo>
                        <a:cubicBezTo>
                          <a:pt x="533796" y="0"/>
                          <a:pt x="275960" y="101242"/>
                          <a:pt x="77269" y="268877"/>
                        </a:cubicBezTo>
                        <a:cubicBezTo>
                          <a:pt x="77269" y="268877"/>
                          <a:pt x="43141" y="301909"/>
                          <a:pt x="33240" y="314659"/>
                        </a:cubicBezTo>
                        <a:cubicBezTo>
                          <a:pt x="23338" y="327409"/>
                          <a:pt x="12810" y="343000"/>
                          <a:pt x="9773" y="360210"/>
                        </a:cubicBezTo>
                        <a:cubicBezTo>
                          <a:pt x="6737" y="377419"/>
                          <a:pt x="6539" y="378212"/>
                          <a:pt x="6737" y="383497"/>
                        </a:cubicBezTo>
                        <a:cubicBezTo>
                          <a:pt x="6935" y="388749"/>
                          <a:pt x="5911" y="391986"/>
                          <a:pt x="4294" y="397668"/>
                        </a:cubicBezTo>
                        <a:cubicBezTo>
                          <a:pt x="2677" y="403349"/>
                          <a:pt x="-954" y="407577"/>
                          <a:pt x="235" y="414283"/>
                        </a:cubicBezTo>
                        <a:cubicBezTo>
                          <a:pt x="1456" y="420955"/>
                          <a:pt x="4756" y="435291"/>
                          <a:pt x="4888" y="439188"/>
                        </a:cubicBezTo>
                        <a:cubicBezTo>
                          <a:pt x="4954" y="441170"/>
                          <a:pt x="11588" y="445398"/>
                          <a:pt x="11753" y="446687"/>
                        </a:cubicBezTo>
                        <a:cubicBezTo>
                          <a:pt x="12149" y="449692"/>
                          <a:pt x="13767" y="497687"/>
                          <a:pt x="13767" y="522197"/>
                        </a:cubicBezTo>
                        <a:cubicBezTo>
                          <a:pt x="13767" y="546706"/>
                          <a:pt x="13965" y="566525"/>
                          <a:pt x="14988" y="577261"/>
                        </a:cubicBezTo>
                        <a:cubicBezTo>
                          <a:pt x="16011" y="587996"/>
                          <a:pt x="20038" y="615940"/>
                          <a:pt x="29972" y="645471"/>
                        </a:cubicBezTo>
                        <a:cubicBezTo>
                          <a:pt x="39874" y="675034"/>
                          <a:pt x="55650" y="712690"/>
                          <a:pt x="62746" y="727059"/>
                        </a:cubicBezTo>
                        <a:cubicBezTo>
                          <a:pt x="69809" y="741428"/>
                          <a:pt x="78919" y="756424"/>
                          <a:pt x="84992" y="765111"/>
                        </a:cubicBezTo>
                        <a:cubicBezTo>
                          <a:pt x="91065" y="773832"/>
                          <a:pt x="109251" y="794245"/>
                          <a:pt x="123212" y="820175"/>
                        </a:cubicBezTo>
                        <a:cubicBezTo>
                          <a:pt x="137173" y="846105"/>
                          <a:pt x="157603" y="892845"/>
                          <a:pt x="164270" y="916330"/>
                        </a:cubicBezTo>
                        <a:cubicBezTo>
                          <a:pt x="170937" y="939816"/>
                          <a:pt x="179651" y="968751"/>
                          <a:pt x="182489" y="988405"/>
                        </a:cubicBezTo>
                        <a:cubicBezTo>
                          <a:pt x="185328" y="1008026"/>
                          <a:pt x="195625" y="1073825"/>
                          <a:pt x="195031" y="1114916"/>
                        </a:cubicBezTo>
                        <a:cubicBezTo>
                          <a:pt x="195031" y="1114916"/>
                          <a:pt x="194635" y="1174241"/>
                          <a:pt x="189981" y="1207834"/>
                        </a:cubicBezTo>
                        <a:cubicBezTo>
                          <a:pt x="185955" y="1237001"/>
                          <a:pt x="179255" y="1278290"/>
                          <a:pt x="173182" y="1298935"/>
                        </a:cubicBezTo>
                        <a:cubicBezTo>
                          <a:pt x="167109" y="1319580"/>
                          <a:pt x="149913" y="1373653"/>
                          <a:pt x="141431" y="1390433"/>
                        </a:cubicBezTo>
                        <a:cubicBezTo>
                          <a:pt x="132948" y="1407246"/>
                          <a:pt x="118162" y="1435983"/>
                          <a:pt x="106049" y="1452995"/>
                        </a:cubicBezTo>
                        <a:cubicBezTo>
                          <a:pt x="93903" y="1470006"/>
                          <a:pt x="78754" y="1488405"/>
                          <a:pt x="71064" y="1499569"/>
                        </a:cubicBezTo>
                        <a:cubicBezTo>
                          <a:pt x="63373" y="1510701"/>
                          <a:pt x="47993" y="1538249"/>
                          <a:pt x="41326" y="1552420"/>
                        </a:cubicBezTo>
                        <a:cubicBezTo>
                          <a:pt x="34659" y="1566590"/>
                          <a:pt x="23536" y="1594106"/>
                          <a:pt x="20302" y="1611546"/>
                        </a:cubicBezTo>
                        <a:cubicBezTo>
                          <a:pt x="17067" y="1628954"/>
                          <a:pt x="11390" y="1665784"/>
                          <a:pt x="9971" y="1679558"/>
                        </a:cubicBezTo>
                        <a:cubicBezTo>
                          <a:pt x="8552" y="1693333"/>
                          <a:pt x="7760" y="1716587"/>
                          <a:pt x="8354" y="1733598"/>
                        </a:cubicBezTo>
                        <a:cubicBezTo>
                          <a:pt x="8948" y="1750609"/>
                          <a:pt x="10367" y="1819414"/>
                          <a:pt x="12182" y="1840290"/>
                        </a:cubicBezTo>
                        <a:cubicBezTo>
                          <a:pt x="13998" y="1861133"/>
                          <a:pt x="18057" y="1882009"/>
                          <a:pt x="18057" y="1882009"/>
                        </a:cubicBezTo>
                        <a:lnTo>
                          <a:pt x="17826" y="1900243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98000">
                        <a:schemeClr val="accent2"/>
                      </a:gs>
                    </a:gsLst>
                    <a:path path="circle">
                      <a:fillToRect l="50000" t="50000" r="50000" b="50000"/>
                    </a:path>
                  </a:gradFill>
                  <a:ln w="6350" cap="flat">
                    <a:solidFill>
                      <a:schemeClr val="accent4">
                        <a:lumMod val="50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19F1F25E-4022-E65E-89FE-EC8E9157AF6B}"/>
                      </a:ext>
                    </a:extLst>
                  </p:cNvPr>
                  <p:cNvGrpSpPr/>
                  <p:nvPr/>
                </p:nvGrpSpPr>
                <p:grpSpPr>
                  <a:xfrm>
                    <a:off x="5069963" y="3455552"/>
                    <a:ext cx="2227983" cy="2216117"/>
                    <a:chOff x="5977446" y="3477324"/>
                    <a:chExt cx="2227983" cy="2216117"/>
                  </a:xfrm>
                  <a:solidFill>
                    <a:schemeClr val="accent4">
                      <a:lumMod val="75000"/>
                    </a:schemeClr>
                  </a:solidFill>
                </p:grpSpPr>
                <p:sp>
                  <p:nvSpPr>
                    <p:cNvPr id="4997" name="Freeform 4996">
                      <a:extLst>
                        <a:ext uri="{FF2B5EF4-FFF2-40B4-BE49-F238E27FC236}">
                          <a16:creationId xmlns:a16="http://schemas.microsoft.com/office/drawing/2014/main" id="{B1C3F902-C759-877D-2080-54904912CFA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638502" y="5131108"/>
                      <a:ext cx="220932" cy="78361"/>
                    </a:xfrm>
                    <a:custGeom>
                      <a:avLst/>
                      <a:gdLst>
                        <a:gd name="csX0" fmla="*/ 217317 w 220932"/>
                        <a:gd name="csY0" fmla="*/ 78362 h 78361"/>
                        <a:gd name="csX1" fmla="*/ 216557 w 220932"/>
                        <a:gd name="csY1" fmla="*/ 78263 h 78361"/>
                        <a:gd name="csX2" fmla="*/ 187348 w 220932"/>
                        <a:gd name="csY2" fmla="*/ 70962 h 78361"/>
                        <a:gd name="csX3" fmla="*/ 113581 w 220932"/>
                        <a:gd name="csY3" fmla="*/ 54050 h 78361"/>
                        <a:gd name="csX4" fmla="*/ 968 w 220932"/>
                        <a:gd name="csY4" fmla="*/ 6088 h 78361"/>
                        <a:gd name="csX5" fmla="*/ 1166 w 220932"/>
                        <a:gd name="csY5" fmla="*/ 968 h 78361"/>
                        <a:gd name="csX6" fmla="*/ 6282 w 220932"/>
                        <a:gd name="csY6" fmla="*/ 1167 h 78361"/>
                        <a:gd name="csX7" fmla="*/ 114670 w 220932"/>
                        <a:gd name="csY7" fmla="*/ 46882 h 78361"/>
                        <a:gd name="csX8" fmla="*/ 189163 w 220932"/>
                        <a:gd name="csY8" fmla="*/ 63927 h 78361"/>
                        <a:gd name="csX9" fmla="*/ 218076 w 220932"/>
                        <a:gd name="csY9" fmla="*/ 71161 h 78361"/>
                        <a:gd name="csX10" fmla="*/ 220848 w 220932"/>
                        <a:gd name="csY10" fmla="*/ 75455 h 78361"/>
                        <a:gd name="csX11" fmla="*/ 217317 w 220932"/>
                        <a:gd name="csY11" fmla="*/ 78328 h 7836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220932" h="78361">
                          <a:moveTo>
                            <a:pt x="217317" y="78362"/>
                          </a:moveTo>
                          <a:cubicBezTo>
                            <a:pt x="217053" y="78362"/>
                            <a:pt x="216822" y="78362"/>
                            <a:pt x="216557" y="78263"/>
                          </a:cubicBezTo>
                          <a:cubicBezTo>
                            <a:pt x="209428" y="76710"/>
                            <a:pt x="199197" y="74034"/>
                            <a:pt x="187348" y="70962"/>
                          </a:cubicBezTo>
                          <a:cubicBezTo>
                            <a:pt x="164211" y="64918"/>
                            <a:pt x="135464" y="57387"/>
                            <a:pt x="113581" y="54050"/>
                          </a:cubicBezTo>
                          <a:cubicBezTo>
                            <a:pt x="80840" y="49029"/>
                            <a:pt x="17074" y="23430"/>
                            <a:pt x="968" y="6088"/>
                          </a:cubicBezTo>
                          <a:cubicBezTo>
                            <a:pt x="-386" y="4635"/>
                            <a:pt x="-319" y="2323"/>
                            <a:pt x="1166" y="968"/>
                          </a:cubicBezTo>
                          <a:cubicBezTo>
                            <a:pt x="2618" y="-386"/>
                            <a:pt x="4928" y="-320"/>
                            <a:pt x="6282" y="1167"/>
                          </a:cubicBezTo>
                          <a:cubicBezTo>
                            <a:pt x="20177" y="16097"/>
                            <a:pt x="80972" y="41730"/>
                            <a:pt x="114670" y="46882"/>
                          </a:cubicBezTo>
                          <a:cubicBezTo>
                            <a:pt x="136883" y="50285"/>
                            <a:pt x="165862" y="57849"/>
                            <a:pt x="189163" y="63927"/>
                          </a:cubicBezTo>
                          <a:cubicBezTo>
                            <a:pt x="200946" y="66999"/>
                            <a:pt x="211112" y="69674"/>
                            <a:pt x="218076" y="71161"/>
                          </a:cubicBezTo>
                          <a:cubicBezTo>
                            <a:pt x="220023" y="71590"/>
                            <a:pt x="221277" y="73506"/>
                            <a:pt x="220848" y="75455"/>
                          </a:cubicBezTo>
                          <a:cubicBezTo>
                            <a:pt x="220485" y="77139"/>
                            <a:pt x="218967" y="78328"/>
                            <a:pt x="217317" y="78328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998" name="Freeform 4997">
                      <a:extLst>
                        <a:ext uri="{FF2B5EF4-FFF2-40B4-BE49-F238E27FC236}">
                          <a16:creationId xmlns:a16="http://schemas.microsoft.com/office/drawing/2014/main" id="{BAAC87B0-68DD-8D8F-7850-513FD4A15C24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564841" y="5358044"/>
                      <a:ext cx="261537" cy="91284"/>
                    </a:xfrm>
                    <a:custGeom>
                      <a:avLst/>
                      <a:gdLst>
                        <a:gd name="csX0" fmla="*/ 257900 w 261537"/>
                        <a:gd name="csY0" fmla="*/ 91285 h 91284"/>
                        <a:gd name="csX1" fmla="*/ 257372 w 261537"/>
                        <a:gd name="csY1" fmla="*/ 91285 h 91284"/>
                        <a:gd name="csX2" fmla="*/ 243047 w 261537"/>
                        <a:gd name="csY2" fmla="*/ 86957 h 91284"/>
                        <a:gd name="csX3" fmla="*/ 213574 w 261537"/>
                        <a:gd name="csY3" fmla="*/ 77676 h 91284"/>
                        <a:gd name="csX4" fmla="*/ 126869 w 261537"/>
                        <a:gd name="csY4" fmla="*/ 47617 h 91284"/>
                        <a:gd name="csX5" fmla="*/ 2572 w 261537"/>
                        <a:gd name="csY5" fmla="*/ 7087 h 91284"/>
                        <a:gd name="csX6" fmla="*/ 162 w 261537"/>
                        <a:gd name="csY6" fmla="*/ 2562 h 91284"/>
                        <a:gd name="csX7" fmla="*/ 4684 w 261537"/>
                        <a:gd name="csY7" fmla="*/ 150 h 91284"/>
                        <a:gd name="csX8" fmla="*/ 129576 w 261537"/>
                        <a:gd name="csY8" fmla="*/ 40878 h 91284"/>
                        <a:gd name="csX9" fmla="*/ 215389 w 261537"/>
                        <a:gd name="csY9" fmla="*/ 70640 h 91284"/>
                        <a:gd name="csX10" fmla="*/ 245556 w 261537"/>
                        <a:gd name="csY10" fmla="*/ 80120 h 91284"/>
                        <a:gd name="csX11" fmla="*/ 258428 w 261537"/>
                        <a:gd name="csY11" fmla="*/ 84084 h 91284"/>
                        <a:gd name="csX12" fmla="*/ 261497 w 261537"/>
                        <a:gd name="csY12" fmla="*/ 88180 h 91284"/>
                        <a:gd name="csX13" fmla="*/ 257933 w 261537"/>
                        <a:gd name="csY13" fmla="*/ 91285 h 91284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261537" h="91284">
                          <a:moveTo>
                            <a:pt x="257900" y="91285"/>
                          </a:moveTo>
                          <a:cubicBezTo>
                            <a:pt x="257735" y="91285"/>
                            <a:pt x="257570" y="91285"/>
                            <a:pt x="257372" y="91285"/>
                          </a:cubicBezTo>
                          <a:cubicBezTo>
                            <a:pt x="253444" y="90723"/>
                            <a:pt x="249087" y="89138"/>
                            <a:pt x="243047" y="86957"/>
                          </a:cubicBezTo>
                          <a:cubicBezTo>
                            <a:pt x="236149" y="84447"/>
                            <a:pt x="226710" y="81045"/>
                            <a:pt x="213574" y="77676"/>
                          </a:cubicBezTo>
                          <a:cubicBezTo>
                            <a:pt x="188061" y="71135"/>
                            <a:pt x="147069" y="55710"/>
                            <a:pt x="126869" y="47617"/>
                          </a:cubicBezTo>
                          <a:cubicBezTo>
                            <a:pt x="103468" y="38236"/>
                            <a:pt x="29207" y="15180"/>
                            <a:pt x="2572" y="7087"/>
                          </a:cubicBezTo>
                          <a:cubicBezTo>
                            <a:pt x="657" y="6492"/>
                            <a:pt x="-432" y="4478"/>
                            <a:pt x="162" y="2562"/>
                          </a:cubicBezTo>
                          <a:cubicBezTo>
                            <a:pt x="756" y="646"/>
                            <a:pt x="2770" y="-411"/>
                            <a:pt x="4684" y="150"/>
                          </a:cubicBezTo>
                          <a:cubicBezTo>
                            <a:pt x="31418" y="8276"/>
                            <a:pt x="105944" y="31398"/>
                            <a:pt x="129576" y="40878"/>
                          </a:cubicBezTo>
                          <a:cubicBezTo>
                            <a:pt x="149610" y="48905"/>
                            <a:pt x="190239" y="64199"/>
                            <a:pt x="215389" y="70640"/>
                          </a:cubicBezTo>
                          <a:cubicBezTo>
                            <a:pt x="228888" y="74108"/>
                            <a:pt x="238526" y="77577"/>
                            <a:pt x="245556" y="80120"/>
                          </a:cubicBezTo>
                          <a:cubicBezTo>
                            <a:pt x="251167" y="82168"/>
                            <a:pt x="255226" y="83621"/>
                            <a:pt x="258428" y="84084"/>
                          </a:cubicBezTo>
                          <a:cubicBezTo>
                            <a:pt x="260408" y="84381"/>
                            <a:pt x="261794" y="86198"/>
                            <a:pt x="261497" y="88180"/>
                          </a:cubicBezTo>
                          <a:cubicBezTo>
                            <a:pt x="261233" y="89996"/>
                            <a:pt x="259682" y="91285"/>
                            <a:pt x="257933" y="91285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999" name="Freeform 4998">
                      <a:extLst>
                        <a:ext uri="{FF2B5EF4-FFF2-40B4-BE49-F238E27FC236}">
                          <a16:creationId xmlns:a16="http://schemas.microsoft.com/office/drawing/2014/main" id="{4E3EEC1E-A830-F007-5EF5-37A203FA57B8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494662" y="5492467"/>
                      <a:ext cx="249072" cy="99786"/>
                    </a:xfrm>
                    <a:custGeom>
                      <a:avLst/>
                      <a:gdLst>
                        <a:gd name="csX0" fmla="*/ 245477 w 249072"/>
                        <a:gd name="csY0" fmla="*/ 99787 h 99786"/>
                        <a:gd name="csX1" fmla="*/ 244189 w 249072"/>
                        <a:gd name="csY1" fmla="*/ 99555 h 99786"/>
                        <a:gd name="csX2" fmla="*/ 228809 w 249072"/>
                        <a:gd name="csY2" fmla="*/ 94138 h 99786"/>
                        <a:gd name="csX3" fmla="*/ 188048 w 249072"/>
                        <a:gd name="csY3" fmla="*/ 78514 h 99786"/>
                        <a:gd name="csX4" fmla="*/ 104413 w 249072"/>
                        <a:gd name="csY4" fmla="*/ 45383 h 99786"/>
                        <a:gd name="csX5" fmla="*/ 80946 w 249072"/>
                        <a:gd name="csY5" fmla="*/ 36894 h 99786"/>
                        <a:gd name="csX6" fmla="*/ 2195 w 249072"/>
                        <a:gd name="csY6" fmla="*/ 6968 h 99786"/>
                        <a:gd name="csX7" fmla="*/ 281 w 249072"/>
                        <a:gd name="csY7" fmla="*/ 2211 h 99786"/>
                        <a:gd name="csX8" fmla="*/ 5034 w 249072"/>
                        <a:gd name="csY8" fmla="*/ 295 h 99786"/>
                        <a:gd name="csX9" fmla="*/ 83388 w 249072"/>
                        <a:gd name="csY9" fmla="*/ 30057 h 99786"/>
                        <a:gd name="csX10" fmla="*/ 106921 w 249072"/>
                        <a:gd name="csY10" fmla="*/ 38579 h 99786"/>
                        <a:gd name="csX11" fmla="*/ 191282 w 249072"/>
                        <a:gd name="csY11" fmla="*/ 72040 h 99786"/>
                        <a:gd name="csX12" fmla="*/ 231152 w 249072"/>
                        <a:gd name="csY12" fmla="*/ 87267 h 99786"/>
                        <a:gd name="csX13" fmla="*/ 246731 w 249072"/>
                        <a:gd name="csY13" fmla="*/ 92751 h 99786"/>
                        <a:gd name="csX14" fmla="*/ 248843 w 249072"/>
                        <a:gd name="csY14" fmla="*/ 97408 h 99786"/>
                        <a:gd name="csX15" fmla="*/ 245444 w 249072"/>
                        <a:gd name="csY15" fmla="*/ 99753 h 9978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</a:cxnLst>
                      <a:rect l="l" t="t" r="r" b="b"/>
                      <a:pathLst>
                        <a:path w="249072" h="99786">
                          <a:moveTo>
                            <a:pt x="245477" y="99787"/>
                          </a:moveTo>
                          <a:cubicBezTo>
                            <a:pt x="245048" y="99787"/>
                            <a:pt x="244618" y="99720"/>
                            <a:pt x="244189" y="99555"/>
                          </a:cubicBezTo>
                          <a:cubicBezTo>
                            <a:pt x="240130" y="98036"/>
                            <a:pt x="234618" y="96153"/>
                            <a:pt x="228809" y="94138"/>
                          </a:cubicBezTo>
                          <a:cubicBezTo>
                            <a:pt x="215277" y="89514"/>
                            <a:pt x="198444" y="83733"/>
                            <a:pt x="188048" y="78514"/>
                          </a:cubicBezTo>
                          <a:cubicBezTo>
                            <a:pt x="173393" y="71181"/>
                            <a:pt x="129364" y="54599"/>
                            <a:pt x="104413" y="45383"/>
                          </a:cubicBezTo>
                          <a:cubicBezTo>
                            <a:pt x="97679" y="42873"/>
                            <a:pt x="89659" y="39999"/>
                            <a:pt x="80946" y="36894"/>
                          </a:cubicBezTo>
                          <a:cubicBezTo>
                            <a:pt x="56291" y="28042"/>
                            <a:pt x="25629" y="17009"/>
                            <a:pt x="2195" y="6968"/>
                          </a:cubicBezTo>
                          <a:cubicBezTo>
                            <a:pt x="347" y="6175"/>
                            <a:pt x="-478" y="4061"/>
                            <a:pt x="281" y="2211"/>
                          </a:cubicBezTo>
                          <a:cubicBezTo>
                            <a:pt x="1073" y="361"/>
                            <a:pt x="3185" y="-498"/>
                            <a:pt x="5034" y="295"/>
                          </a:cubicBezTo>
                          <a:cubicBezTo>
                            <a:pt x="28269" y="10271"/>
                            <a:pt x="58832" y="21237"/>
                            <a:pt x="83388" y="30057"/>
                          </a:cubicBezTo>
                          <a:cubicBezTo>
                            <a:pt x="92102" y="33195"/>
                            <a:pt x="100155" y="36068"/>
                            <a:pt x="106921" y="38579"/>
                          </a:cubicBezTo>
                          <a:cubicBezTo>
                            <a:pt x="132005" y="47861"/>
                            <a:pt x="176331" y="64542"/>
                            <a:pt x="191282" y="72040"/>
                          </a:cubicBezTo>
                          <a:cubicBezTo>
                            <a:pt x="201283" y="77028"/>
                            <a:pt x="217851" y="82709"/>
                            <a:pt x="231152" y="87267"/>
                          </a:cubicBezTo>
                          <a:cubicBezTo>
                            <a:pt x="237027" y="89282"/>
                            <a:pt x="242572" y="91198"/>
                            <a:pt x="246731" y="92751"/>
                          </a:cubicBezTo>
                          <a:cubicBezTo>
                            <a:pt x="248612" y="93444"/>
                            <a:pt x="249536" y="95558"/>
                            <a:pt x="248843" y="97408"/>
                          </a:cubicBezTo>
                          <a:cubicBezTo>
                            <a:pt x="248315" y="98862"/>
                            <a:pt x="246929" y="99753"/>
                            <a:pt x="245444" y="99753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00" name="Freeform 4999">
                      <a:extLst>
                        <a:ext uri="{FF2B5EF4-FFF2-40B4-BE49-F238E27FC236}">
                          <a16:creationId xmlns:a16="http://schemas.microsoft.com/office/drawing/2014/main" id="{4AB9A6E2-8781-9ECA-74E8-4FCA2BF2035E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496577" y="5414895"/>
                      <a:ext cx="244558" cy="99237"/>
                    </a:xfrm>
                    <a:custGeom>
                      <a:avLst/>
                      <a:gdLst>
                        <a:gd name="csX0" fmla="*/ 241027 w 244558"/>
                        <a:gd name="csY0" fmla="*/ 99171 h 99237"/>
                        <a:gd name="csX1" fmla="*/ 239872 w 244558"/>
                        <a:gd name="csY1" fmla="*/ 99006 h 99237"/>
                        <a:gd name="csX2" fmla="*/ 221488 w 244558"/>
                        <a:gd name="csY2" fmla="*/ 91970 h 99237"/>
                        <a:gd name="csX3" fmla="*/ 153828 w 244558"/>
                        <a:gd name="csY3" fmla="*/ 68617 h 99237"/>
                        <a:gd name="csX4" fmla="*/ 58872 w 244558"/>
                        <a:gd name="csY4" fmla="*/ 30862 h 99237"/>
                        <a:gd name="csX5" fmla="*/ 2400 w 244558"/>
                        <a:gd name="csY5" fmla="*/ 7013 h 99237"/>
                        <a:gd name="csX6" fmla="*/ 221 w 244558"/>
                        <a:gd name="csY6" fmla="*/ 2389 h 99237"/>
                        <a:gd name="csX7" fmla="*/ 4842 w 244558"/>
                        <a:gd name="csY7" fmla="*/ 209 h 99237"/>
                        <a:gd name="csX8" fmla="*/ 61776 w 244558"/>
                        <a:gd name="csY8" fmla="*/ 24255 h 99237"/>
                        <a:gd name="csX9" fmla="*/ 155610 w 244558"/>
                        <a:gd name="csY9" fmla="*/ 61614 h 99237"/>
                        <a:gd name="csX10" fmla="*/ 224129 w 244558"/>
                        <a:gd name="csY10" fmla="*/ 85265 h 99237"/>
                        <a:gd name="csX11" fmla="*/ 242083 w 244558"/>
                        <a:gd name="csY11" fmla="*/ 92169 h 99237"/>
                        <a:gd name="csX12" fmla="*/ 244361 w 244558"/>
                        <a:gd name="csY12" fmla="*/ 96760 h 99237"/>
                        <a:gd name="csX13" fmla="*/ 240928 w 244558"/>
                        <a:gd name="csY13" fmla="*/ 99237 h 99237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244558" h="99237">
                          <a:moveTo>
                            <a:pt x="241027" y="99171"/>
                          </a:moveTo>
                          <a:cubicBezTo>
                            <a:pt x="240631" y="99171"/>
                            <a:pt x="240268" y="99105"/>
                            <a:pt x="239872" y="99006"/>
                          </a:cubicBezTo>
                          <a:cubicBezTo>
                            <a:pt x="235152" y="97421"/>
                            <a:pt x="228848" y="94910"/>
                            <a:pt x="221488" y="91970"/>
                          </a:cubicBezTo>
                          <a:cubicBezTo>
                            <a:pt x="204293" y="85067"/>
                            <a:pt x="180760" y="75653"/>
                            <a:pt x="153828" y="68617"/>
                          </a:cubicBezTo>
                          <a:cubicBezTo>
                            <a:pt x="129998" y="62407"/>
                            <a:pt x="92207" y="45627"/>
                            <a:pt x="58872" y="30862"/>
                          </a:cubicBezTo>
                          <a:cubicBezTo>
                            <a:pt x="37088" y="21217"/>
                            <a:pt x="16526" y="12100"/>
                            <a:pt x="2400" y="7013"/>
                          </a:cubicBezTo>
                          <a:cubicBezTo>
                            <a:pt x="519" y="6352"/>
                            <a:pt x="-472" y="4271"/>
                            <a:pt x="221" y="2389"/>
                          </a:cubicBezTo>
                          <a:cubicBezTo>
                            <a:pt x="915" y="506"/>
                            <a:pt x="2994" y="-452"/>
                            <a:pt x="4842" y="209"/>
                          </a:cubicBezTo>
                          <a:cubicBezTo>
                            <a:pt x="19199" y="5395"/>
                            <a:pt x="39894" y="14544"/>
                            <a:pt x="61776" y="24255"/>
                          </a:cubicBezTo>
                          <a:cubicBezTo>
                            <a:pt x="94847" y="38922"/>
                            <a:pt x="132341" y="55537"/>
                            <a:pt x="155610" y="61614"/>
                          </a:cubicBezTo>
                          <a:cubicBezTo>
                            <a:pt x="182971" y="68749"/>
                            <a:pt x="206768" y="78295"/>
                            <a:pt x="224129" y="85265"/>
                          </a:cubicBezTo>
                          <a:cubicBezTo>
                            <a:pt x="231357" y="88172"/>
                            <a:pt x="237595" y="90649"/>
                            <a:pt x="242083" y="92169"/>
                          </a:cubicBezTo>
                          <a:cubicBezTo>
                            <a:pt x="243965" y="92796"/>
                            <a:pt x="245021" y="94844"/>
                            <a:pt x="244361" y="96760"/>
                          </a:cubicBezTo>
                          <a:cubicBezTo>
                            <a:pt x="243866" y="98279"/>
                            <a:pt x="242446" y="99237"/>
                            <a:pt x="240928" y="99237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01" name="Freeform 5000">
                      <a:extLst>
                        <a:ext uri="{FF2B5EF4-FFF2-40B4-BE49-F238E27FC236}">
                          <a16:creationId xmlns:a16="http://schemas.microsoft.com/office/drawing/2014/main" id="{818FB563-A8E9-52B2-FD85-5EE527EFC03E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451719" y="5479579"/>
                      <a:ext cx="217017" cy="91311"/>
                    </a:xfrm>
                    <a:custGeom>
                      <a:avLst/>
                      <a:gdLst>
                        <a:gd name="csX0" fmla="*/ 213338 w 217017"/>
                        <a:gd name="csY0" fmla="*/ 91311 h 91311"/>
                        <a:gd name="csX1" fmla="*/ 212249 w 217017"/>
                        <a:gd name="csY1" fmla="*/ 91146 h 91311"/>
                        <a:gd name="csX2" fmla="*/ 173963 w 217017"/>
                        <a:gd name="csY2" fmla="*/ 75456 h 91311"/>
                        <a:gd name="csX3" fmla="*/ 126535 w 217017"/>
                        <a:gd name="csY3" fmla="*/ 56133 h 91311"/>
                        <a:gd name="csX4" fmla="*/ 27552 w 217017"/>
                        <a:gd name="csY4" fmla="*/ 17486 h 91311"/>
                        <a:gd name="csX5" fmla="*/ 2237 w 217017"/>
                        <a:gd name="csY5" fmla="*/ 6949 h 91311"/>
                        <a:gd name="csX6" fmla="*/ 290 w 217017"/>
                        <a:gd name="csY6" fmla="*/ 2225 h 91311"/>
                        <a:gd name="csX7" fmla="*/ 5009 w 217017"/>
                        <a:gd name="csY7" fmla="*/ 276 h 91311"/>
                        <a:gd name="csX8" fmla="*/ 30358 w 217017"/>
                        <a:gd name="csY8" fmla="*/ 10813 h 91311"/>
                        <a:gd name="csX9" fmla="*/ 128812 w 217017"/>
                        <a:gd name="csY9" fmla="*/ 49262 h 91311"/>
                        <a:gd name="csX10" fmla="*/ 176999 w 217017"/>
                        <a:gd name="csY10" fmla="*/ 68850 h 91311"/>
                        <a:gd name="csX11" fmla="*/ 214494 w 217017"/>
                        <a:gd name="csY11" fmla="*/ 84210 h 91311"/>
                        <a:gd name="csX12" fmla="*/ 216837 w 217017"/>
                        <a:gd name="csY12" fmla="*/ 88768 h 91311"/>
                        <a:gd name="csX13" fmla="*/ 213404 w 217017"/>
                        <a:gd name="csY13" fmla="*/ 91278 h 9131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217017" h="91311">
                          <a:moveTo>
                            <a:pt x="213338" y="91311"/>
                          </a:moveTo>
                          <a:cubicBezTo>
                            <a:pt x="212975" y="91311"/>
                            <a:pt x="212612" y="91245"/>
                            <a:pt x="212249" y="91146"/>
                          </a:cubicBezTo>
                          <a:cubicBezTo>
                            <a:pt x="199443" y="87050"/>
                            <a:pt x="187066" y="81435"/>
                            <a:pt x="173963" y="75456"/>
                          </a:cubicBezTo>
                          <a:cubicBezTo>
                            <a:pt x="159408" y="68850"/>
                            <a:pt x="144358" y="62012"/>
                            <a:pt x="126535" y="56133"/>
                          </a:cubicBezTo>
                          <a:cubicBezTo>
                            <a:pt x="97556" y="46620"/>
                            <a:pt x="69699" y="35025"/>
                            <a:pt x="27552" y="17486"/>
                          </a:cubicBezTo>
                          <a:cubicBezTo>
                            <a:pt x="19631" y="14183"/>
                            <a:pt x="11214" y="10681"/>
                            <a:pt x="2237" y="6949"/>
                          </a:cubicBezTo>
                          <a:cubicBezTo>
                            <a:pt x="389" y="6189"/>
                            <a:pt x="-502" y="4042"/>
                            <a:pt x="290" y="2225"/>
                          </a:cubicBezTo>
                          <a:cubicBezTo>
                            <a:pt x="1049" y="375"/>
                            <a:pt x="3161" y="-484"/>
                            <a:pt x="5009" y="276"/>
                          </a:cubicBezTo>
                          <a:cubicBezTo>
                            <a:pt x="13987" y="4009"/>
                            <a:pt x="22403" y="7510"/>
                            <a:pt x="30358" y="10813"/>
                          </a:cubicBezTo>
                          <a:cubicBezTo>
                            <a:pt x="72340" y="28287"/>
                            <a:pt x="100064" y="39848"/>
                            <a:pt x="128812" y="49262"/>
                          </a:cubicBezTo>
                          <a:cubicBezTo>
                            <a:pt x="147031" y="55241"/>
                            <a:pt x="162246" y="62178"/>
                            <a:pt x="176999" y="68850"/>
                          </a:cubicBezTo>
                          <a:cubicBezTo>
                            <a:pt x="189904" y="74730"/>
                            <a:pt x="202084" y="80279"/>
                            <a:pt x="214494" y="84210"/>
                          </a:cubicBezTo>
                          <a:cubicBezTo>
                            <a:pt x="216408" y="84804"/>
                            <a:pt x="217464" y="86852"/>
                            <a:pt x="216837" y="88768"/>
                          </a:cubicBezTo>
                          <a:cubicBezTo>
                            <a:pt x="216342" y="90287"/>
                            <a:pt x="214922" y="91278"/>
                            <a:pt x="213404" y="91278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02" name="Freeform 5001">
                      <a:extLst>
                        <a:ext uri="{FF2B5EF4-FFF2-40B4-BE49-F238E27FC236}">
                          <a16:creationId xmlns:a16="http://schemas.microsoft.com/office/drawing/2014/main" id="{F2D7044B-DA63-D80D-0CD8-9FE87A6EEB26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585133" y="5618529"/>
                      <a:ext cx="104206" cy="45618"/>
                    </a:xfrm>
                    <a:custGeom>
                      <a:avLst/>
                      <a:gdLst>
                        <a:gd name="csX0" fmla="*/ 100569 w 104206"/>
                        <a:gd name="csY0" fmla="*/ 45619 h 45618"/>
                        <a:gd name="csX1" fmla="*/ 99216 w 104206"/>
                        <a:gd name="csY1" fmla="*/ 45354 h 45618"/>
                        <a:gd name="csX2" fmla="*/ 43668 w 104206"/>
                        <a:gd name="csY2" fmla="*/ 23322 h 45618"/>
                        <a:gd name="csX3" fmla="*/ 2280 w 104206"/>
                        <a:gd name="csY3" fmla="*/ 7005 h 45618"/>
                        <a:gd name="csX4" fmla="*/ 266 w 104206"/>
                        <a:gd name="csY4" fmla="*/ 2281 h 45618"/>
                        <a:gd name="csX5" fmla="*/ 4953 w 104206"/>
                        <a:gd name="csY5" fmla="*/ 266 h 45618"/>
                        <a:gd name="csX6" fmla="*/ 46308 w 104206"/>
                        <a:gd name="csY6" fmla="*/ 16584 h 45618"/>
                        <a:gd name="csX7" fmla="*/ 101955 w 104206"/>
                        <a:gd name="csY7" fmla="*/ 38649 h 45618"/>
                        <a:gd name="csX8" fmla="*/ 103935 w 104206"/>
                        <a:gd name="csY8" fmla="*/ 43373 h 45618"/>
                        <a:gd name="csX9" fmla="*/ 100569 w 104206"/>
                        <a:gd name="csY9" fmla="*/ 45619 h 4561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104206" h="45618">
                          <a:moveTo>
                            <a:pt x="100569" y="45619"/>
                          </a:moveTo>
                          <a:cubicBezTo>
                            <a:pt x="100107" y="45619"/>
                            <a:pt x="99645" y="45520"/>
                            <a:pt x="99216" y="45354"/>
                          </a:cubicBezTo>
                          <a:cubicBezTo>
                            <a:pt x="81756" y="38253"/>
                            <a:pt x="62382" y="30656"/>
                            <a:pt x="43668" y="23322"/>
                          </a:cubicBezTo>
                          <a:cubicBezTo>
                            <a:pt x="29542" y="17806"/>
                            <a:pt x="15515" y="12290"/>
                            <a:pt x="2280" y="7005"/>
                          </a:cubicBezTo>
                          <a:cubicBezTo>
                            <a:pt x="431" y="6278"/>
                            <a:pt x="-493" y="4164"/>
                            <a:pt x="266" y="2281"/>
                          </a:cubicBezTo>
                          <a:cubicBezTo>
                            <a:pt x="992" y="432"/>
                            <a:pt x="3105" y="-493"/>
                            <a:pt x="4953" y="266"/>
                          </a:cubicBezTo>
                          <a:cubicBezTo>
                            <a:pt x="18155" y="5551"/>
                            <a:pt x="32182" y="11035"/>
                            <a:pt x="46308" y="16584"/>
                          </a:cubicBezTo>
                          <a:cubicBezTo>
                            <a:pt x="65056" y="23917"/>
                            <a:pt x="84463" y="31514"/>
                            <a:pt x="101955" y="38649"/>
                          </a:cubicBezTo>
                          <a:cubicBezTo>
                            <a:pt x="103804" y="39409"/>
                            <a:pt x="104695" y="41523"/>
                            <a:pt x="103935" y="43373"/>
                          </a:cubicBezTo>
                          <a:cubicBezTo>
                            <a:pt x="103375" y="44793"/>
                            <a:pt x="102021" y="45619"/>
                            <a:pt x="100569" y="45619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03" name="Freeform 5002">
                      <a:extLst>
                        <a:ext uri="{FF2B5EF4-FFF2-40B4-BE49-F238E27FC236}">
                          <a16:creationId xmlns:a16="http://schemas.microsoft.com/office/drawing/2014/main" id="{49EB42E2-9813-2653-9FA8-DD8CE9D3439E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562893" y="5257428"/>
                      <a:ext cx="362448" cy="95809"/>
                    </a:xfrm>
                    <a:custGeom>
                      <a:avLst/>
                      <a:gdLst>
                        <a:gd name="csX0" fmla="*/ 358784 w 362448"/>
                        <a:gd name="csY0" fmla="*/ 95777 h 95809"/>
                        <a:gd name="csX1" fmla="*/ 357695 w 362448"/>
                        <a:gd name="csY1" fmla="*/ 95612 h 95809"/>
                        <a:gd name="csX2" fmla="*/ 320102 w 362448"/>
                        <a:gd name="csY2" fmla="*/ 82895 h 95809"/>
                        <a:gd name="csX3" fmla="*/ 247392 w 362448"/>
                        <a:gd name="csY3" fmla="*/ 59574 h 95809"/>
                        <a:gd name="csX4" fmla="*/ 201053 w 362448"/>
                        <a:gd name="csY4" fmla="*/ 46659 h 95809"/>
                        <a:gd name="csX5" fmla="*/ 130389 w 362448"/>
                        <a:gd name="csY5" fmla="*/ 28029 h 95809"/>
                        <a:gd name="csX6" fmla="*/ 91938 w 362448"/>
                        <a:gd name="csY6" fmla="*/ 22017 h 95809"/>
                        <a:gd name="csX7" fmla="*/ 2857 w 362448"/>
                        <a:gd name="csY7" fmla="*/ 7153 h 95809"/>
                        <a:gd name="csX8" fmla="*/ 84 w 362448"/>
                        <a:gd name="csY8" fmla="*/ 2859 h 95809"/>
                        <a:gd name="csX9" fmla="*/ 4375 w 362448"/>
                        <a:gd name="csY9" fmla="*/ 84 h 95809"/>
                        <a:gd name="csX10" fmla="*/ 93060 w 362448"/>
                        <a:gd name="csY10" fmla="*/ 14882 h 95809"/>
                        <a:gd name="csX11" fmla="*/ 131676 w 362448"/>
                        <a:gd name="csY11" fmla="*/ 20927 h 95809"/>
                        <a:gd name="csX12" fmla="*/ 203099 w 362448"/>
                        <a:gd name="csY12" fmla="*/ 39722 h 95809"/>
                        <a:gd name="csX13" fmla="*/ 249207 w 362448"/>
                        <a:gd name="csY13" fmla="*/ 52572 h 95809"/>
                        <a:gd name="csX14" fmla="*/ 322545 w 362448"/>
                        <a:gd name="csY14" fmla="*/ 76090 h 95809"/>
                        <a:gd name="csX15" fmla="*/ 359906 w 362448"/>
                        <a:gd name="csY15" fmla="*/ 88741 h 95809"/>
                        <a:gd name="csX16" fmla="*/ 362283 w 362448"/>
                        <a:gd name="csY16" fmla="*/ 93267 h 95809"/>
                        <a:gd name="csX17" fmla="*/ 358817 w 362448"/>
                        <a:gd name="csY17" fmla="*/ 95810 h 9580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  <a:cxn ang="0">
                          <a:pos x="csX16" y="csY16"/>
                        </a:cxn>
                        <a:cxn ang="0">
                          <a:pos x="csX17" y="csY17"/>
                        </a:cxn>
                      </a:cxnLst>
                      <a:rect l="l" t="t" r="r" b="b"/>
                      <a:pathLst>
                        <a:path w="362448" h="95809">
                          <a:moveTo>
                            <a:pt x="358784" y="95777"/>
                          </a:moveTo>
                          <a:cubicBezTo>
                            <a:pt x="358421" y="95777"/>
                            <a:pt x="358058" y="95711"/>
                            <a:pt x="357695" y="95612"/>
                          </a:cubicBezTo>
                          <a:cubicBezTo>
                            <a:pt x="347299" y="92342"/>
                            <a:pt x="334097" y="87750"/>
                            <a:pt x="320102" y="82895"/>
                          </a:cubicBezTo>
                          <a:cubicBezTo>
                            <a:pt x="295415" y="74306"/>
                            <a:pt x="267459" y="64595"/>
                            <a:pt x="247392" y="59574"/>
                          </a:cubicBezTo>
                          <a:cubicBezTo>
                            <a:pt x="234982" y="56469"/>
                            <a:pt x="218512" y="51713"/>
                            <a:pt x="201053" y="46659"/>
                          </a:cubicBezTo>
                          <a:cubicBezTo>
                            <a:pt x="173988" y="38830"/>
                            <a:pt x="146000" y="30738"/>
                            <a:pt x="130389" y="28029"/>
                          </a:cubicBezTo>
                          <a:cubicBezTo>
                            <a:pt x="121477" y="26477"/>
                            <a:pt x="107780" y="24395"/>
                            <a:pt x="91938" y="22017"/>
                          </a:cubicBezTo>
                          <a:cubicBezTo>
                            <a:pt x="62332" y="17525"/>
                            <a:pt x="25465" y="11976"/>
                            <a:pt x="2857" y="7153"/>
                          </a:cubicBezTo>
                          <a:cubicBezTo>
                            <a:pt x="909" y="6724"/>
                            <a:pt x="-345" y="4808"/>
                            <a:pt x="84" y="2859"/>
                          </a:cubicBezTo>
                          <a:cubicBezTo>
                            <a:pt x="513" y="910"/>
                            <a:pt x="2428" y="-345"/>
                            <a:pt x="4375" y="84"/>
                          </a:cubicBezTo>
                          <a:cubicBezTo>
                            <a:pt x="26785" y="4874"/>
                            <a:pt x="63520" y="10423"/>
                            <a:pt x="93060" y="14882"/>
                          </a:cubicBezTo>
                          <a:cubicBezTo>
                            <a:pt x="108968" y="17294"/>
                            <a:pt x="122665" y="19375"/>
                            <a:pt x="131676" y="20927"/>
                          </a:cubicBezTo>
                          <a:cubicBezTo>
                            <a:pt x="147683" y="23702"/>
                            <a:pt x="175837" y="31861"/>
                            <a:pt x="203099" y="39722"/>
                          </a:cubicBezTo>
                          <a:cubicBezTo>
                            <a:pt x="220493" y="44743"/>
                            <a:pt x="236929" y="49500"/>
                            <a:pt x="249207" y="52572"/>
                          </a:cubicBezTo>
                          <a:cubicBezTo>
                            <a:pt x="269571" y="57658"/>
                            <a:pt x="297725" y="67469"/>
                            <a:pt x="322545" y="76090"/>
                          </a:cubicBezTo>
                          <a:cubicBezTo>
                            <a:pt x="336473" y="80946"/>
                            <a:pt x="349642" y="85504"/>
                            <a:pt x="359906" y="88741"/>
                          </a:cubicBezTo>
                          <a:cubicBezTo>
                            <a:pt x="361821" y="89336"/>
                            <a:pt x="362877" y="91384"/>
                            <a:pt x="362283" y="93267"/>
                          </a:cubicBezTo>
                          <a:cubicBezTo>
                            <a:pt x="361788" y="94819"/>
                            <a:pt x="360369" y="95810"/>
                            <a:pt x="358817" y="95810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04" name="Freeform 5003">
                      <a:extLst>
                        <a:ext uri="{FF2B5EF4-FFF2-40B4-BE49-F238E27FC236}">
                          <a16:creationId xmlns:a16="http://schemas.microsoft.com/office/drawing/2014/main" id="{7354715A-5243-F718-8DD4-FD371C6FEBC2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549590" y="5271792"/>
                      <a:ext cx="213587" cy="80612"/>
                    </a:xfrm>
                    <a:custGeom>
                      <a:avLst/>
                      <a:gdLst>
                        <a:gd name="csX0" fmla="*/ 209961 w 213587"/>
                        <a:gd name="csY0" fmla="*/ 80580 h 80612"/>
                        <a:gd name="csX1" fmla="*/ 209004 w 213587"/>
                        <a:gd name="csY1" fmla="*/ 80447 h 80612"/>
                        <a:gd name="csX2" fmla="*/ 159100 w 213587"/>
                        <a:gd name="csY2" fmla="*/ 61520 h 80612"/>
                        <a:gd name="csX3" fmla="*/ 125237 w 213587"/>
                        <a:gd name="csY3" fmla="*/ 48176 h 80612"/>
                        <a:gd name="csX4" fmla="*/ 2722 w 213587"/>
                        <a:gd name="csY4" fmla="*/ 7117 h 80612"/>
                        <a:gd name="csX5" fmla="*/ 114 w 213587"/>
                        <a:gd name="csY5" fmla="*/ 2724 h 80612"/>
                        <a:gd name="csX6" fmla="*/ 4504 w 213587"/>
                        <a:gd name="csY6" fmla="*/ 115 h 80612"/>
                        <a:gd name="csX7" fmla="*/ 127778 w 213587"/>
                        <a:gd name="csY7" fmla="*/ 41437 h 80612"/>
                        <a:gd name="csX8" fmla="*/ 161774 w 213587"/>
                        <a:gd name="csY8" fmla="*/ 54815 h 80612"/>
                        <a:gd name="csX9" fmla="*/ 210919 w 213587"/>
                        <a:gd name="csY9" fmla="*/ 73478 h 80612"/>
                        <a:gd name="csX10" fmla="*/ 213460 w 213587"/>
                        <a:gd name="csY10" fmla="*/ 77937 h 80612"/>
                        <a:gd name="csX11" fmla="*/ 209961 w 213587"/>
                        <a:gd name="csY11" fmla="*/ 80613 h 8061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213587" h="80612">
                          <a:moveTo>
                            <a:pt x="209961" y="80580"/>
                          </a:moveTo>
                          <a:cubicBezTo>
                            <a:pt x="209631" y="80580"/>
                            <a:pt x="209334" y="80546"/>
                            <a:pt x="209004" y="80447"/>
                          </a:cubicBezTo>
                          <a:cubicBezTo>
                            <a:pt x="201017" y="78268"/>
                            <a:pt x="180653" y="70142"/>
                            <a:pt x="159100" y="61520"/>
                          </a:cubicBezTo>
                          <a:cubicBezTo>
                            <a:pt x="147086" y="56698"/>
                            <a:pt x="134644" y="51743"/>
                            <a:pt x="125237" y="48176"/>
                          </a:cubicBezTo>
                          <a:cubicBezTo>
                            <a:pt x="97381" y="37638"/>
                            <a:pt x="32823" y="14781"/>
                            <a:pt x="2722" y="7117"/>
                          </a:cubicBezTo>
                          <a:cubicBezTo>
                            <a:pt x="775" y="6622"/>
                            <a:pt x="-381" y="4640"/>
                            <a:pt x="114" y="2724"/>
                          </a:cubicBezTo>
                          <a:cubicBezTo>
                            <a:pt x="610" y="775"/>
                            <a:pt x="2590" y="-381"/>
                            <a:pt x="4504" y="115"/>
                          </a:cubicBezTo>
                          <a:cubicBezTo>
                            <a:pt x="34869" y="7844"/>
                            <a:pt x="99790" y="30834"/>
                            <a:pt x="127778" y="41437"/>
                          </a:cubicBezTo>
                          <a:cubicBezTo>
                            <a:pt x="137218" y="45005"/>
                            <a:pt x="149694" y="49992"/>
                            <a:pt x="161774" y="54815"/>
                          </a:cubicBezTo>
                          <a:cubicBezTo>
                            <a:pt x="182204" y="62974"/>
                            <a:pt x="203294" y="71430"/>
                            <a:pt x="210919" y="73478"/>
                          </a:cubicBezTo>
                          <a:cubicBezTo>
                            <a:pt x="212833" y="74006"/>
                            <a:pt x="213988" y="75988"/>
                            <a:pt x="213460" y="77937"/>
                          </a:cubicBezTo>
                          <a:cubicBezTo>
                            <a:pt x="213031" y="79556"/>
                            <a:pt x="211546" y="80613"/>
                            <a:pt x="209961" y="80613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05" name="Freeform 5004">
                      <a:extLst>
                        <a:ext uri="{FF2B5EF4-FFF2-40B4-BE49-F238E27FC236}">
                          <a16:creationId xmlns:a16="http://schemas.microsoft.com/office/drawing/2014/main" id="{A3C28B7B-6B4C-E4D0-F326-5B34B6C296DC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708390" y="5061786"/>
                      <a:ext cx="70955" cy="45632"/>
                    </a:xfrm>
                    <a:custGeom>
                      <a:avLst/>
                      <a:gdLst>
                        <a:gd name="csX0" fmla="*/ 67313 w 70955"/>
                        <a:gd name="csY0" fmla="*/ 45632 h 45632"/>
                        <a:gd name="csX1" fmla="*/ 66059 w 70955"/>
                        <a:gd name="csY1" fmla="*/ 45401 h 45632"/>
                        <a:gd name="csX2" fmla="*/ 906 w 70955"/>
                        <a:gd name="csY2" fmla="*/ 6027 h 45632"/>
                        <a:gd name="csX3" fmla="*/ 1237 w 70955"/>
                        <a:gd name="csY3" fmla="*/ 907 h 45632"/>
                        <a:gd name="csX4" fmla="*/ 6352 w 70955"/>
                        <a:gd name="csY4" fmla="*/ 1238 h 45632"/>
                        <a:gd name="csX5" fmla="*/ 68600 w 70955"/>
                        <a:gd name="csY5" fmla="*/ 38596 h 45632"/>
                        <a:gd name="csX6" fmla="*/ 70712 w 70955"/>
                        <a:gd name="csY6" fmla="*/ 43254 h 45632"/>
                        <a:gd name="csX7" fmla="*/ 67313 w 70955"/>
                        <a:gd name="csY7" fmla="*/ 45599 h 4563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70955" h="45632">
                          <a:moveTo>
                            <a:pt x="67313" y="45632"/>
                          </a:moveTo>
                          <a:cubicBezTo>
                            <a:pt x="66884" y="45632"/>
                            <a:pt x="66455" y="45566"/>
                            <a:pt x="66059" y="45401"/>
                          </a:cubicBezTo>
                          <a:cubicBezTo>
                            <a:pt x="37179" y="34566"/>
                            <a:pt x="17244" y="24657"/>
                            <a:pt x="906" y="6027"/>
                          </a:cubicBezTo>
                          <a:cubicBezTo>
                            <a:pt x="-414" y="4541"/>
                            <a:pt x="-282" y="2228"/>
                            <a:pt x="1237" y="907"/>
                          </a:cubicBezTo>
                          <a:cubicBezTo>
                            <a:pt x="2722" y="-414"/>
                            <a:pt x="5032" y="-282"/>
                            <a:pt x="6352" y="1238"/>
                          </a:cubicBezTo>
                          <a:cubicBezTo>
                            <a:pt x="21700" y="18711"/>
                            <a:pt x="40810" y="28158"/>
                            <a:pt x="68600" y="38596"/>
                          </a:cubicBezTo>
                          <a:cubicBezTo>
                            <a:pt x="70481" y="39290"/>
                            <a:pt x="71439" y="41404"/>
                            <a:pt x="70712" y="43254"/>
                          </a:cubicBezTo>
                          <a:cubicBezTo>
                            <a:pt x="70151" y="44707"/>
                            <a:pt x="68798" y="45599"/>
                            <a:pt x="67313" y="45599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06" name="Freeform 5005">
                      <a:extLst>
                        <a:ext uri="{FF2B5EF4-FFF2-40B4-BE49-F238E27FC236}">
                          <a16:creationId xmlns:a16="http://schemas.microsoft.com/office/drawing/2014/main" id="{96E7AC02-9DEC-5691-4261-BD6429BE00A7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629995" y="5077570"/>
                      <a:ext cx="170765" cy="84573"/>
                    </a:xfrm>
                    <a:custGeom>
                      <a:avLst/>
                      <a:gdLst>
                        <a:gd name="csX0" fmla="*/ 167118 w 170765"/>
                        <a:gd name="csY0" fmla="*/ 84540 h 84573"/>
                        <a:gd name="csX1" fmla="*/ 165797 w 170765"/>
                        <a:gd name="csY1" fmla="*/ 84276 h 84573"/>
                        <a:gd name="csX2" fmla="*/ 95232 w 170765"/>
                        <a:gd name="csY2" fmla="*/ 64160 h 84573"/>
                        <a:gd name="csX3" fmla="*/ 77773 w 170765"/>
                        <a:gd name="csY3" fmla="*/ 60163 h 84573"/>
                        <a:gd name="csX4" fmla="*/ 805 w 170765"/>
                        <a:gd name="csY4" fmla="*/ 5892 h 84573"/>
                        <a:gd name="csX5" fmla="*/ 1366 w 170765"/>
                        <a:gd name="csY5" fmla="*/ 805 h 84573"/>
                        <a:gd name="csX6" fmla="*/ 6449 w 170765"/>
                        <a:gd name="csY6" fmla="*/ 1367 h 84573"/>
                        <a:gd name="csX7" fmla="*/ 79456 w 170765"/>
                        <a:gd name="csY7" fmla="*/ 53160 h 84573"/>
                        <a:gd name="csX8" fmla="*/ 96784 w 170765"/>
                        <a:gd name="csY8" fmla="*/ 57124 h 84573"/>
                        <a:gd name="csX9" fmla="*/ 168471 w 170765"/>
                        <a:gd name="csY9" fmla="*/ 77604 h 84573"/>
                        <a:gd name="csX10" fmla="*/ 170517 w 170765"/>
                        <a:gd name="csY10" fmla="*/ 82294 h 84573"/>
                        <a:gd name="csX11" fmla="*/ 167151 w 170765"/>
                        <a:gd name="csY11" fmla="*/ 84573 h 8457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170765" h="84573">
                          <a:moveTo>
                            <a:pt x="167118" y="84540"/>
                          </a:moveTo>
                          <a:cubicBezTo>
                            <a:pt x="166689" y="84540"/>
                            <a:pt x="166226" y="84441"/>
                            <a:pt x="165797" y="84276"/>
                          </a:cubicBezTo>
                          <a:cubicBezTo>
                            <a:pt x="140449" y="74234"/>
                            <a:pt x="116422" y="68850"/>
                            <a:pt x="95232" y="64160"/>
                          </a:cubicBezTo>
                          <a:cubicBezTo>
                            <a:pt x="89225" y="62839"/>
                            <a:pt x="83417" y="61517"/>
                            <a:pt x="77773" y="60163"/>
                          </a:cubicBezTo>
                          <a:cubicBezTo>
                            <a:pt x="51269" y="53821"/>
                            <a:pt x="15459" y="24027"/>
                            <a:pt x="805" y="5892"/>
                          </a:cubicBezTo>
                          <a:cubicBezTo>
                            <a:pt x="-450" y="4340"/>
                            <a:pt x="-219" y="2060"/>
                            <a:pt x="1366" y="805"/>
                          </a:cubicBezTo>
                          <a:cubicBezTo>
                            <a:pt x="2917" y="-450"/>
                            <a:pt x="5194" y="-219"/>
                            <a:pt x="6449" y="1367"/>
                          </a:cubicBezTo>
                          <a:cubicBezTo>
                            <a:pt x="20443" y="18741"/>
                            <a:pt x="54504" y="47182"/>
                            <a:pt x="79456" y="53160"/>
                          </a:cubicBezTo>
                          <a:cubicBezTo>
                            <a:pt x="85067" y="54482"/>
                            <a:pt x="90843" y="55770"/>
                            <a:pt x="96784" y="57124"/>
                          </a:cubicBezTo>
                          <a:cubicBezTo>
                            <a:pt x="118237" y="61914"/>
                            <a:pt x="142562" y="67331"/>
                            <a:pt x="168471" y="77604"/>
                          </a:cubicBezTo>
                          <a:cubicBezTo>
                            <a:pt x="170319" y="78331"/>
                            <a:pt x="171243" y="80444"/>
                            <a:pt x="170517" y="82294"/>
                          </a:cubicBezTo>
                          <a:cubicBezTo>
                            <a:pt x="169956" y="83714"/>
                            <a:pt x="168603" y="84573"/>
                            <a:pt x="167151" y="84573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07" name="Freeform 5006">
                      <a:extLst>
                        <a:ext uri="{FF2B5EF4-FFF2-40B4-BE49-F238E27FC236}">
                          <a16:creationId xmlns:a16="http://schemas.microsoft.com/office/drawing/2014/main" id="{9FC6F884-A0A2-FD1B-AC36-B7D34FB8DC3B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411622" y="5093416"/>
                      <a:ext cx="339930" cy="126168"/>
                    </a:xfrm>
                    <a:custGeom>
                      <a:avLst/>
                      <a:gdLst>
                        <a:gd name="csX0" fmla="*/ 336251 w 339930"/>
                        <a:gd name="csY0" fmla="*/ 126169 h 126168"/>
                        <a:gd name="csX1" fmla="*/ 335195 w 339930"/>
                        <a:gd name="csY1" fmla="*/ 126037 h 126168"/>
                        <a:gd name="csX2" fmla="*/ 270967 w 339930"/>
                        <a:gd name="csY2" fmla="*/ 97795 h 126168"/>
                        <a:gd name="csX3" fmla="*/ 208785 w 339930"/>
                        <a:gd name="csY3" fmla="*/ 70147 h 126168"/>
                        <a:gd name="csX4" fmla="*/ 174526 w 339930"/>
                        <a:gd name="csY4" fmla="*/ 52806 h 126168"/>
                        <a:gd name="csX5" fmla="*/ 86732 w 339930"/>
                        <a:gd name="csY5" fmla="*/ 14357 h 126168"/>
                        <a:gd name="csX6" fmla="*/ 17223 w 339930"/>
                        <a:gd name="csY6" fmla="*/ 13960 h 126168"/>
                        <a:gd name="csX7" fmla="*/ 4879 w 339930"/>
                        <a:gd name="csY7" fmla="*/ 19312 h 126168"/>
                        <a:gd name="csX8" fmla="*/ 226 w 339930"/>
                        <a:gd name="csY8" fmla="*/ 17165 h 126168"/>
                        <a:gd name="csX9" fmla="*/ 2371 w 339930"/>
                        <a:gd name="csY9" fmla="*/ 12507 h 126168"/>
                        <a:gd name="csX10" fmla="*/ 14154 w 339930"/>
                        <a:gd name="csY10" fmla="*/ 7387 h 126168"/>
                        <a:gd name="csX11" fmla="*/ 88514 w 339930"/>
                        <a:gd name="csY11" fmla="*/ 7288 h 126168"/>
                        <a:gd name="csX12" fmla="*/ 178157 w 339930"/>
                        <a:gd name="csY12" fmla="*/ 46464 h 126168"/>
                        <a:gd name="csX13" fmla="*/ 211162 w 339930"/>
                        <a:gd name="csY13" fmla="*/ 63210 h 126168"/>
                        <a:gd name="csX14" fmla="*/ 274103 w 339930"/>
                        <a:gd name="csY14" fmla="*/ 91155 h 126168"/>
                        <a:gd name="csX15" fmla="*/ 337340 w 339930"/>
                        <a:gd name="csY15" fmla="*/ 119034 h 126168"/>
                        <a:gd name="csX16" fmla="*/ 339783 w 339930"/>
                        <a:gd name="csY16" fmla="*/ 123559 h 126168"/>
                        <a:gd name="csX17" fmla="*/ 336317 w 339930"/>
                        <a:gd name="csY17" fmla="*/ 126136 h 12616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  <a:cxn ang="0">
                          <a:pos x="csX16" y="csY16"/>
                        </a:cxn>
                        <a:cxn ang="0">
                          <a:pos x="csX17" y="csY17"/>
                        </a:cxn>
                      </a:cxnLst>
                      <a:rect l="l" t="t" r="r" b="b"/>
                      <a:pathLst>
                        <a:path w="339930" h="126168">
                          <a:moveTo>
                            <a:pt x="336251" y="126169"/>
                          </a:moveTo>
                          <a:cubicBezTo>
                            <a:pt x="335921" y="126169"/>
                            <a:pt x="335558" y="126136"/>
                            <a:pt x="335195" y="126037"/>
                          </a:cubicBezTo>
                          <a:cubicBezTo>
                            <a:pt x="323346" y="122469"/>
                            <a:pt x="297899" y="110479"/>
                            <a:pt x="270967" y="97795"/>
                          </a:cubicBezTo>
                          <a:cubicBezTo>
                            <a:pt x="246642" y="86333"/>
                            <a:pt x="221492" y="74474"/>
                            <a:pt x="208785" y="70147"/>
                          </a:cubicBezTo>
                          <a:cubicBezTo>
                            <a:pt x="198818" y="66745"/>
                            <a:pt x="187563" y="60304"/>
                            <a:pt x="174526" y="52806"/>
                          </a:cubicBezTo>
                          <a:cubicBezTo>
                            <a:pt x="151818" y="39791"/>
                            <a:pt x="123599" y="23573"/>
                            <a:pt x="86732" y="14357"/>
                          </a:cubicBezTo>
                          <a:cubicBezTo>
                            <a:pt x="40723" y="2829"/>
                            <a:pt x="31382" y="7255"/>
                            <a:pt x="17223" y="13960"/>
                          </a:cubicBezTo>
                          <a:cubicBezTo>
                            <a:pt x="13692" y="15645"/>
                            <a:pt x="9698" y="17528"/>
                            <a:pt x="4879" y="19312"/>
                          </a:cubicBezTo>
                          <a:cubicBezTo>
                            <a:pt x="2998" y="20005"/>
                            <a:pt x="919" y="19047"/>
                            <a:pt x="226" y="17165"/>
                          </a:cubicBezTo>
                          <a:cubicBezTo>
                            <a:pt x="-467" y="15282"/>
                            <a:pt x="490" y="13201"/>
                            <a:pt x="2371" y="12507"/>
                          </a:cubicBezTo>
                          <a:cubicBezTo>
                            <a:pt x="6926" y="10822"/>
                            <a:pt x="10589" y="9072"/>
                            <a:pt x="14154" y="7387"/>
                          </a:cubicBezTo>
                          <a:cubicBezTo>
                            <a:pt x="29138" y="285"/>
                            <a:pt x="39997" y="-4835"/>
                            <a:pt x="88514" y="7288"/>
                          </a:cubicBezTo>
                          <a:cubicBezTo>
                            <a:pt x="126338" y="16768"/>
                            <a:pt x="155053" y="33218"/>
                            <a:pt x="178157" y="46464"/>
                          </a:cubicBezTo>
                          <a:cubicBezTo>
                            <a:pt x="190863" y="53763"/>
                            <a:pt x="201854" y="60073"/>
                            <a:pt x="211162" y="63210"/>
                          </a:cubicBezTo>
                          <a:cubicBezTo>
                            <a:pt x="224232" y="67670"/>
                            <a:pt x="249580" y="79594"/>
                            <a:pt x="274103" y="91155"/>
                          </a:cubicBezTo>
                          <a:cubicBezTo>
                            <a:pt x="299616" y="103179"/>
                            <a:pt x="326020" y="115632"/>
                            <a:pt x="337340" y="119034"/>
                          </a:cubicBezTo>
                          <a:cubicBezTo>
                            <a:pt x="339255" y="119595"/>
                            <a:pt x="340344" y="121643"/>
                            <a:pt x="339783" y="123559"/>
                          </a:cubicBezTo>
                          <a:cubicBezTo>
                            <a:pt x="339321" y="125112"/>
                            <a:pt x="337868" y="126136"/>
                            <a:pt x="336317" y="126136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08" name="Freeform 5007">
                      <a:extLst>
                        <a:ext uri="{FF2B5EF4-FFF2-40B4-BE49-F238E27FC236}">
                          <a16:creationId xmlns:a16="http://schemas.microsoft.com/office/drawing/2014/main" id="{FA2B2550-5F96-69F2-180E-99D1D8D2208D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539406" y="5106631"/>
                      <a:ext cx="104772" cy="55212"/>
                    </a:xfrm>
                    <a:custGeom>
                      <a:avLst/>
                      <a:gdLst>
                        <a:gd name="csX0" fmla="*/ 101126 w 104772"/>
                        <a:gd name="csY0" fmla="*/ 55180 h 55212"/>
                        <a:gd name="csX1" fmla="*/ 99839 w 104772"/>
                        <a:gd name="csY1" fmla="*/ 54949 h 55212"/>
                        <a:gd name="csX2" fmla="*/ 56569 w 104772"/>
                        <a:gd name="csY2" fmla="*/ 33775 h 55212"/>
                        <a:gd name="csX3" fmla="*/ 2209 w 104772"/>
                        <a:gd name="csY3" fmla="*/ 6954 h 55212"/>
                        <a:gd name="csX4" fmla="*/ 295 w 104772"/>
                        <a:gd name="csY4" fmla="*/ 2197 h 55212"/>
                        <a:gd name="csX5" fmla="*/ 5048 w 104772"/>
                        <a:gd name="csY5" fmla="*/ 281 h 55212"/>
                        <a:gd name="csX6" fmla="*/ 59935 w 104772"/>
                        <a:gd name="csY6" fmla="*/ 27367 h 55212"/>
                        <a:gd name="csX7" fmla="*/ 102446 w 104772"/>
                        <a:gd name="csY7" fmla="*/ 48210 h 55212"/>
                        <a:gd name="csX8" fmla="*/ 104525 w 104772"/>
                        <a:gd name="csY8" fmla="*/ 52901 h 55212"/>
                        <a:gd name="csX9" fmla="*/ 101159 w 104772"/>
                        <a:gd name="csY9" fmla="*/ 55213 h 5521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104772" h="55212">
                          <a:moveTo>
                            <a:pt x="101126" y="55180"/>
                          </a:moveTo>
                          <a:cubicBezTo>
                            <a:pt x="100697" y="55180"/>
                            <a:pt x="100268" y="55114"/>
                            <a:pt x="99839" y="54949"/>
                          </a:cubicBezTo>
                          <a:cubicBezTo>
                            <a:pt x="88914" y="50721"/>
                            <a:pt x="73203" y="42496"/>
                            <a:pt x="56569" y="33775"/>
                          </a:cubicBezTo>
                          <a:cubicBezTo>
                            <a:pt x="39274" y="24692"/>
                            <a:pt x="19669" y="14386"/>
                            <a:pt x="2209" y="6954"/>
                          </a:cubicBezTo>
                          <a:cubicBezTo>
                            <a:pt x="361" y="6161"/>
                            <a:pt x="-497" y="4047"/>
                            <a:pt x="295" y="2197"/>
                          </a:cubicBezTo>
                          <a:cubicBezTo>
                            <a:pt x="1087" y="347"/>
                            <a:pt x="3199" y="-478"/>
                            <a:pt x="5048" y="281"/>
                          </a:cubicBezTo>
                          <a:cubicBezTo>
                            <a:pt x="22772" y="7845"/>
                            <a:pt x="42542" y="18217"/>
                            <a:pt x="59935" y="27367"/>
                          </a:cubicBezTo>
                          <a:cubicBezTo>
                            <a:pt x="76372" y="35988"/>
                            <a:pt x="91917" y="44147"/>
                            <a:pt x="102446" y="48210"/>
                          </a:cubicBezTo>
                          <a:cubicBezTo>
                            <a:pt x="104327" y="48937"/>
                            <a:pt x="105251" y="51018"/>
                            <a:pt x="104525" y="52901"/>
                          </a:cubicBezTo>
                          <a:cubicBezTo>
                            <a:pt x="103964" y="54354"/>
                            <a:pt x="102611" y="55213"/>
                            <a:pt x="101159" y="55213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09" name="Freeform 5008">
                      <a:extLst>
                        <a:ext uri="{FF2B5EF4-FFF2-40B4-BE49-F238E27FC236}">
                          <a16:creationId xmlns:a16="http://schemas.microsoft.com/office/drawing/2014/main" id="{AC1C89FD-A2FC-BF44-A0AE-765E0EDB9E0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418175" y="5248666"/>
                      <a:ext cx="171859" cy="78357"/>
                    </a:xfrm>
                    <a:custGeom>
                      <a:avLst/>
                      <a:gdLst>
                        <a:gd name="csX0" fmla="*/ 168234 w 171859"/>
                        <a:gd name="csY0" fmla="*/ 78358 h 78357"/>
                        <a:gd name="csX1" fmla="*/ 166980 w 171859"/>
                        <a:gd name="csY1" fmla="*/ 78127 h 78357"/>
                        <a:gd name="csX2" fmla="*/ 143579 w 171859"/>
                        <a:gd name="csY2" fmla="*/ 67755 h 78357"/>
                        <a:gd name="csX3" fmla="*/ 100772 w 171859"/>
                        <a:gd name="csY3" fmla="*/ 51140 h 78357"/>
                        <a:gd name="csX4" fmla="*/ 46082 w 171859"/>
                        <a:gd name="csY4" fmla="*/ 27787 h 78357"/>
                        <a:gd name="csX5" fmla="*/ 2251 w 171859"/>
                        <a:gd name="csY5" fmla="*/ 6977 h 78357"/>
                        <a:gd name="csX6" fmla="*/ 271 w 171859"/>
                        <a:gd name="csY6" fmla="*/ 2253 h 78357"/>
                        <a:gd name="csX7" fmla="*/ 4991 w 171859"/>
                        <a:gd name="csY7" fmla="*/ 271 h 78357"/>
                        <a:gd name="csX8" fmla="*/ 49383 w 171859"/>
                        <a:gd name="csY8" fmla="*/ 21312 h 78357"/>
                        <a:gd name="csX9" fmla="*/ 102653 w 171859"/>
                        <a:gd name="csY9" fmla="*/ 44137 h 78357"/>
                        <a:gd name="csX10" fmla="*/ 146781 w 171859"/>
                        <a:gd name="csY10" fmla="*/ 61248 h 78357"/>
                        <a:gd name="csX11" fmla="*/ 169488 w 171859"/>
                        <a:gd name="csY11" fmla="*/ 71322 h 78357"/>
                        <a:gd name="csX12" fmla="*/ 171634 w 171859"/>
                        <a:gd name="csY12" fmla="*/ 75980 h 78357"/>
                        <a:gd name="csX13" fmla="*/ 168234 w 171859"/>
                        <a:gd name="csY13" fmla="*/ 78358 h 78357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171859" h="78357">
                          <a:moveTo>
                            <a:pt x="168234" y="78358"/>
                          </a:moveTo>
                          <a:cubicBezTo>
                            <a:pt x="167838" y="78358"/>
                            <a:pt x="167409" y="78292"/>
                            <a:pt x="166980" y="78127"/>
                          </a:cubicBezTo>
                          <a:cubicBezTo>
                            <a:pt x="157870" y="74790"/>
                            <a:pt x="150610" y="71223"/>
                            <a:pt x="143579" y="67755"/>
                          </a:cubicBezTo>
                          <a:cubicBezTo>
                            <a:pt x="132391" y="62272"/>
                            <a:pt x="120839" y="56590"/>
                            <a:pt x="100772" y="51140"/>
                          </a:cubicBezTo>
                          <a:cubicBezTo>
                            <a:pt x="81101" y="45789"/>
                            <a:pt x="64103" y="37035"/>
                            <a:pt x="46082" y="27787"/>
                          </a:cubicBezTo>
                          <a:cubicBezTo>
                            <a:pt x="32715" y="20916"/>
                            <a:pt x="18919" y="13814"/>
                            <a:pt x="2251" y="6977"/>
                          </a:cubicBezTo>
                          <a:cubicBezTo>
                            <a:pt x="403" y="6217"/>
                            <a:pt x="-488" y="4103"/>
                            <a:pt x="271" y="2253"/>
                          </a:cubicBezTo>
                          <a:cubicBezTo>
                            <a:pt x="1030" y="403"/>
                            <a:pt x="3142" y="-488"/>
                            <a:pt x="4991" y="271"/>
                          </a:cubicBezTo>
                          <a:cubicBezTo>
                            <a:pt x="21955" y="7208"/>
                            <a:pt x="35884" y="14376"/>
                            <a:pt x="49383" y="21312"/>
                          </a:cubicBezTo>
                          <a:cubicBezTo>
                            <a:pt x="67800" y="30792"/>
                            <a:pt x="83741" y="38984"/>
                            <a:pt x="102653" y="44137"/>
                          </a:cubicBezTo>
                          <a:cubicBezTo>
                            <a:pt x="123413" y="49786"/>
                            <a:pt x="135295" y="55599"/>
                            <a:pt x="146781" y="61248"/>
                          </a:cubicBezTo>
                          <a:cubicBezTo>
                            <a:pt x="153976" y="64782"/>
                            <a:pt x="160742" y="68118"/>
                            <a:pt x="169488" y="71322"/>
                          </a:cubicBezTo>
                          <a:cubicBezTo>
                            <a:pt x="171370" y="72016"/>
                            <a:pt x="172327" y="74097"/>
                            <a:pt x="171634" y="75980"/>
                          </a:cubicBezTo>
                          <a:cubicBezTo>
                            <a:pt x="171106" y="77466"/>
                            <a:pt x="169720" y="78358"/>
                            <a:pt x="168234" y="78358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10" name="Freeform 5009">
                      <a:extLst>
                        <a:ext uri="{FF2B5EF4-FFF2-40B4-BE49-F238E27FC236}">
                          <a16:creationId xmlns:a16="http://schemas.microsoft.com/office/drawing/2014/main" id="{CA90F0F2-4677-8D54-34B7-F43E17579D4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440925" y="5102921"/>
                      <a:ext cx="179227" cy="124620"/>
                    </a:xfrm>
                    <a:custGeom>
                      <a:avLst/>
                      <a:gdLst>
                        <a:gd name="csX0" fmla="*/ 175580 w 179227"/>
                        <a:gd name="csY0" fmla="*/ 124555 h 124620"/>
                        <a:gd name="csX1" fmla="*/ 174260 w 179227"/>
                        <a:gd name="csY1" fmla="*/ 124323 h 124620"/>
                        <a:gd name="csX2" fmla="*/ 87390 w 179227"/>
                        <a:gd name="csY2" fmla="*/ 81151 h 124620"/>
                        <a:gd name="csX3" fmla="*/ 27618 w 179227"/>
                        <a:gd name="csY3" fmla="*/ 30448 h 124620"/>
                        <a:gd name="csX4" fmla="*/ 1280 w 179227"/>
                        <a:gd name="csY4" fmla="*/ 6368 h 124620"/>
                        <a:gd name="csX5" fmla="*/ 851 w 179227"/>
                        <a:gd name="csY5" fmla="*/ 1281 h 124620"/>
                        <a:gd name="csX6" fmla="*/ 5966 w 179227"/>
                        <a:gd name="csY6" fmla="*/ 851 h 124620"/>
                        <a:gd name="csX7" fmla="*/ 32601 w 179227"/>
                        <a:gd name="csY7" fmla="*/ 25196 h 124620"/>
                        <a:gd name="csX8" fmla="*/ 91252 w 179227"/>
                        <a:gd name="csY8" fmla="*/ 75040 h 124620"/>
                        <a:gd name="csX9" fmla="*/ 176900 w 179227"/>
                        <a:gd name="csY9" fmla="*/ 117618 h 124620"/>
                        <a:gd name="csX10" fmla="*/ 178980 w 179227"/>
                        <a:gd name="csY10" fmla="*/ 122308 h 124620"/>
                        <a:gd name="csX11" fmla="*/ 175613 w 179227"/>
                        <a:gd name="csY11" fmla="*/ 124621 h 12462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179227" h="124620">
                          <a:moveTo>
                            <a:pt x="175580" y="124555"/>
                          </a:moveTo>
                          <a:cubicBezTo>
                            <a:pt x="175151" y="124555"/>
                            <a:pt x="174689" y="124489"/>
                            <a:pt x="174260" y="124323"/>
                          </a:cubicBezTo>
                          <a:cubicBezTo>
                            <a:pt x="155381" y="117023"/>
                            <a:pt x="112144" y="96544"/>
                            <a:pt x="87390" y="81151"/>
                          </a:cubicBezTo>
                          <a:cubicBezTo>
                            <a:pt x="70194" y="70449"/>
                            <a:pt x="47586" y="49209"/>
                            <a:pt x="27618" y="30448"/>
                          </a:cubicBezTo>
                          <a:cubicBezTo>
                            <a:pt x="17815" y="21232"/>
                            <a:pt x="8541" y="12544"/>
                            <a:pt x="1280" y="6368"/>
                          </a:cubicBezTo>
                          <a:cubicBezTo>
                            <a:pt x="-239" y="5079"/>
                            <a:pt x="-437" y="2800"/>
                            <a:pt x="851" y="1281"/>
                          </a:cubicBezTo>
                          <a:cubicBezTo>
                            <a:pt x="2138" y="-239"/>
                            <a:pt x="4415" y="-437"/>
                            <a:pt x="5966" y="851"/>
                          </a:cubicBezTo>
                          <a:cubicBezTo>
                            <a:pt x="13393" y="7160"/>
                            <a:pt x="22733" y="15914"/>
                            <a:pt x="32601" y="25196"/>
                          </a:cubicBezTo>
                          <a:cubicBezTo>
                            <a:pt x="52306" y="43726"/>
                            <a:pt x="74683" y="64701"/>
                            <a:pt x="91252" y="75040"/>
                          </a:cubicBezTo>
                          <a:cubicBezTo>
                            <a:pt x="115643" y="90235"/>
                            <a:pt x="158252" y="110417"/>
                            <a:pt x="176900" y="117618"/>
                          </a:cubicBezTo>
                          <a:cubicBezTo>
                            <a:pt x="178782" y="118345"/>
                            <a:pt x="179706" y="120459"/>
                            <a:pt x="178980" y="122308"/>
                          </a:cubicBezTo>
                          <a:cubicBezTo>
                            <a:pt x="178419" y="123762"/>
                            <a:pt x="177065" y="124621"/>
                            <a:pt x="175613" y="124621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11" name="Freeform 5010">
                      <a:extLst>
                        <a:ext uri="{FF2B5EF4-FFF2-40B4-BE49-F238E27FC236}">
                          <a16:creationId xmlns:a16="http://schemas.microsoft.com/office/drawing/2014/main" id="{AFB8F5D9-9D5C-7C30-0179-7239FE8C714B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380302" y="5334923"/>
                      <a:ext cx="107048" cy="38284"/>
                    </a:xfrm>
                    <a:custGeom>
                      <a:avLst/>
                      <a:gdLst>
                        <a:gd name="csX0" fmla="*/ 103438 w 107048"/>
                        <a:gd name="csY0" fmla="*/ 38284 h 38284"/>
                        <a:gd name="csX1" fmla="*/ 102416 w 107048"/>
                        <a:gd name="csY1" fmla="*/ 38152 h 38284"/>
                        <a:gd name="csX2" fmla="*/ 30332 w 107048"/>
                        <a:gd name="csY2" fmla="*/ 15889 h 38284"/>
                        <a:gd name="csX3" fmla="*/ 2542 w 107048"/>
                        <a:gd name="csY3" fmla="*/ 7102 h 38284"/>
                        <a:gd name="csX4" fmla="*/ 165 w 107048"/>
                        <a:gd name="csY4" fmla="*/ 2544 h 38284"/>
                        <a:gd name="csX5" fmla="*/ 4720 w 107048"/>
                        <a:gd name="csY5" fmla="*/ 165 h 38284"/>
                        <a:gd name="csX6" fmla="*/ 32510 w 107048"/>
                        <a:gd name="csY6" fmla="*/ 8952 h 38284"/>
                        <a:gd name="csX7" fmla="*/ 104429 w 107048"/>
                        <a:gd name="csY7" fmla="*/ 31149 h 38284"/>
                        <a:gd name="csX8" fmla="*/ 106904 w 107048"/>
                        <a:gd name="csY8" fmla="*/ 35641 h 38284"/>
                        <a:gd name="csX9" fmla="*/ 103438 w 107048"/>
                        <a:gd name="csY9" fmla="*/ 38251 h 38284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107048" h="38284">
                          <a:moveTo>
                            <a:pt x="103438" y="38284"/>
                          </a:moveTo>
                          <a:cubicBezTo>
                            <a:pt x="103108" y="38284"/>
                            <a:pt x="102745" y="38251"/>
                            <a:pt x="102416" y="38152"/>
                          </a:cubicBezTo>
                          <a:cubicBezTo>
                            <a:pt x="78883" y="31314"/>
                            <a:pt x="57462" y="24510"/>
                            <a:pt x="30332" y="15889"/>
                          </a:cubicBezTo>
                          <a:cubicBezTo>
                            <a:pt x="21718" y="13147"/>
                            <a:pt x="12542" y="10240"/>
                            <a:pt x="2542" y="7102"/>
                          </a:cubicBezTo>
                          <a:cubicBezTo>
                            <a:pt x="627" y="6508"/>
                            <a:pt x="-429" y="4460"/>
                            <a:pt x="165" y="2544"/>
                          </a:cubicBezTo>
                          <a:cubicBezTo>
                            <a:pt x="759" y="628"/>
                            <a:pt x="2806" y="-429"/>
                            <a:pt x="4720" y="165"/>
                          </a:cubicBezTo>
                          <a:cubicBezTo>
                            <a:pt x="14688" y="3304"/>
                            <a:pt x="23863" y="6210"/>
                            <a:pt x="32510" y="8952"/>
                          </a:cubicBezTo>
                          <a:cubicBezTo>
                            <a:pt x="59608" y="17540"/>
                            <a:pt x="80995" y="24345"/>
                            <a:pt x="104429" y="31149"/>
                          </a:cubicBezTo>
                          <a:cubicBezTo>
                            <a:pt x="106343" y="31711"/>
                            <a:pt x="107465" y="33726"/>
                            <a:pt x="106904" y="35641"/>
                          </a:cubicBezTo>
                          <a:cubicBezTo>
                            <a:pt x="106442" y="37227"/>
                            <a:pt x="104990" y="38251"/>
                            <a:pt x="103438" y="38251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12" name="Freeform 5011">
                      <a:extLst>
                        <a:ext uri="{FF2B5EF4-FFF2-40B4-BE49-F238E27FC236}">
                          <a16:creationId xmlns:a16="http://schemas.microsoft.com/office/drawing/2014/main" id="{737BF20D-AD2E-6784-D910-17C6BCC28D1C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456781" y="5409587"/>
                      <a:ext cx="104198" cy="50714"/>
                    </a:xfrm>
                    <a:custGeom>
                      <a:avLst/>
                      <a:gdLst>
                        <a:gd name="csX0" fmla="*/ 100611 w 104198"/>
                        <a:gd name="csY0" fmla="*/ 50715 h 50714"/>
                        <a:gd name="csX1" fmla="*/ 99423 w 104198"/>
                        <a:gd name="csY1" fmla="*/ 50517 h 50714"/>
                        <a:gd name="csX2" fmla="*/ 2025 w 104198"/>
                        <a:gd name="csY2" fmla="*/ 6882 h 50714"/>
                        <a:gd name="csX3" fmla="*/ 374 w 104198"/>
                        <a:gd name="csY3" fmla="*/ 2026 h 50714"/>
                        <a:gd name="csX4" fmla="*/ 5226 w 104198"/>
                        <a:gd name="csY4" fmla="*/ 375 h 50714"/>
                        <a:gd name="csX5" fmla="*/ 101766 w 104198"/>
                        <a:gd name="csY5" fmla="*/ 43646 h 50714"/>
                        <a:gd name="csX6" fmla="*/ 104010 w 104198"/>
                        <a:gd name="csY6" fmla="*/ 48270 h 50714"/>
                        <a:gd name="csX7" fmla="*/ 100578 w 104198"/>
                        <a:gd name="csY7" fmla="*/ 50715 h 50714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04198" h="50714">
                          <a:moveTo>
                            <a:pt x="100611" y="50715"/>
                          </a:moveTo>
                          <a:cubicBezTo>
                            <a:pt x="100215" y="50715"/>
                            <a:pt x="99819" y="50649"/>
                            <a:pt x="99423" y="50517"/>
                          </a:cubicBezTo>
                          <a:cubicBezTo>
                            <a:pt x="73184" y="41400"/>
                            <a:pt x="47109" y="29178"/>
                            <a:pt x="2025" y="6882"/>
                          </a:cubicBezTo>
                          <a:cubicBezTo>
                            <a:pt x="242" y="5990"/>
                            <a:pt x="-517" y="3810"/>
                            <a:pt x="374" y="2026"/>
                          </a:cubicBezTo>
                          <a:cubicBezTo>
                            <a:pt x="1265" y="243"/>
                            <a:pt x="3444" y="-517"/>
                            <a:pt x="5226" y="375"/>
                          </a:cubicBezTo>
                          <a:cubicBezTo>
                            <a:pt x="50047" y="22506"/>
                            <a:pt x="75923" y="34661"/>
                            <a:pt x="101766" y="43646"/>
                          </a:cubicBezTo>
                          <a:cubicBezTo>
                            <a:pt x="103647" y="44307"/>
                            <a:pt x="104638" y="46355"/>
                            <a:pt x="104010" y="48270"/>
                          </a:cubicBezTo>
                          <a:cubicBezTo>
                            <a:pt x="103482" y="49757"/>
                            <a:pt x="102096" y="50715"/>
                            <a:pt x="100578" y="50715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13" name="Freeform 5012">
                      <a:extLst>
                        <a:ext uri="{FF2B5EF4-FFF2-40B4-BE49-F238E27FC236}">
                          <a16:creationId xmlns:a16="http://schemas.microsoft.com/office/drawing/2014/main" id="{EB057DD9-FEC9-31E9-C7CF-240EB2D6463C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550445" y="5173978"/>
                      <a:ext cx="134090" cy="61422"/>
                    </a:xfrm>
                    <a:custGeom>
                      <a:avLst/>
                      <a:gdLst>
                        <a:gd name="csX0" fmla="*/ 130453 w 134090"/>
                        <a:gd name="csY0" fmla="*/ 61422 h 61422"/>
                        <a:gd name="csX1" fmla="*/ 129265 w 134090"/>
                        <a:gd name="csY1" fmla="*/ 61224 h 61422"/>
                        <a:gd name="csX2" fmla="*/ 58436 w 134090"/>
                        <a:gd name="csY2" fmla="*/ 31231 h 61422"/>
                        <a:gd name="csX3" fmla="*/ 2327 w 134090"/>
                        <a:gd name="csY3" fmla="*/ 7019 h 61422"/>
                        <a:gd name="csX4" fmla="*/ 248 w 134090"/>
                        <a:gd name="csY4" fmla="*/ 2329 h 61422"/>
                        <a:gd name="csX5" fmla="*/ 4934 w 134090"/>
                        <a:gd name="csY5" fmla="*/ 248 h 61422"/>
                        <a:gd name="csX6" fmla="*/ 61406 w 134090"/>
                        <a:gd name="csY6" fmla="*/ 24625 h 61422"/>
                        <a:gd name="csX7" fmla="*/ 131674 w 134090"/>
                        <a:gd name="csY7" fmla="*/ 54386 h 61422"/>
                        <a:gd name="csX8" fmla="*/ 133886 w 134090"/>
                        <a:gd name="csY8" fmla="*/ 59011 h 61422"/>
                        <a:gd name="csX9" fmla="*/ 130453 w 134090"/>
                        <a:gd name="csY9" fmla="*/ 61422 h 6142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134090" h="61422">
                          <a:moveTo>
                            <a:pt x="130453" y="61422"/>
                          </a:moveTo>
                          <a:cubicBezTo>
                            <a:pt x="130057" y="61422"/>
                            <a:pt x="129661" y="61356"/>
                            <a:pt x="129265" y="61224"/>
                          </a:cubicBezTo>
                          <a:cubicBezTo>
                            <a:pt x="110485" y="54651"/>
                            <a:pt x="84015" y="42759"/>
                            <a:pt x="58436" y="31231"/>
                          </a:cubicBezTo>
                          <a:cubicBezTo>
                            <a:pt x="37345" y="21751"/>
                            <a:pt x="17410" y="12800"/>
                            <a:pt x="2327" y="7019"/>
                          </a:cubicBezTo>
                          <a:cubicBezTo>
                            <a:pt x="446" y="6292"/>
                            <a:pt x="-479" y="4211"/>
                            <a:pt x="248" y="2329"/>
                          </a:cubicBezTo>
                          <a:cubicBezTo>
                            <a:pt x="974" y="446"/>
                            <a:pt x="3053" y="-479"/>
                            <a:pt x="4934" y="248"/>
                          </a:cubicBezTo>
                          <a:cubicBezTo>
                            <a:pt x="20216" y="6127"/>
                            <a:pt x="40217" y="15112"/>
                            <a:pt x="61406" y="24625"/>
                          </a:cubicBezTo>
                          <a:cubicBezTo>
                            <a:pt x="86853" y="36054"/>
                            <a:pt x="113191" y="47879"/>
                            <a:pt x="131674" y="54386"/>
                          </a:cubicBezTo>
                          <a:cubicBezTo>
                            <a:pt x="133555" y="55047"/>
                            <a:pt x="134546" y="57128"/>
                            <a:pt x="133886" y="59011"/>
                          </a:cubicBezTo>
                          <a:cubicBezTo>
                            <a:pt x="133357" y="60497"/>
                            <a:pt x="131971" y="61422"/>
                            <a:pt x="130453" y="61422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14" name="Freeform 5013">
                      <a:extLst>
                        <a:ext uri="{FF2B5EF4-FFF2-40B4-BE49-F238E27FC236}">
                          <a16:creationId xmlns:a16="http://schemas.microsoft.com/office/drawing/2014/main" id="{97F217A1-E6B5-5CF8-681F-AC55B8F94C71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588672" y="5040476"/>
                      <a:ext cx="138577" cy="31837"/>
                    </a:xfrm>
                    <a:custGeom>
                      <a:avLst/>
                      <a:gdLst>
                        <a:gd name="csX0" fmla="*/ 134976 w 138577"/>
                        <a:gd name="csY0" fmla="*/ 31805 h 31837"/>
                        <a:gd name="csX1" fmla="*/ 133491 w 138577"/>
                        <a:gd name="csY1" fmla="*/ 31475 h 31837"/>
                        <a:gd name="csX2" fmla="*/ 125305 w 138577"/>
                        <a:gd name="csY2" fmla="*/ 26784 h 31837"/>
                        <a:gd name="csX3" fmla="*/ 81177 w 138577"/>
                        <a:gd name="csY3" fmla="*/ 9707 h 31837"/>
                        <a:gd name="csX4" fmla="*/ 5893 w 138577"/>
                        <a:gd name="csY4" fmla="*/ 29294 h 31837"/>
                        <a:gd name="csX5" fmla="*/ 810 w 138577"/>
                        <a:gd name="csY5" fmla="*/ 28799 h 31837"/>
                        <a:gd name="csX6" fmla="*/ 1305 w 138577"/>
                        <a:gd name="csY6" fmla="*/ 23712 h 31837"/>
                        <a:gd name="csX7" fmla="*/ 82762 w 138577"/>
                        <a:gd name="csY7" fmla="*/ 2671 h 31837"/>
                        <a:gd name="csX8" fmla="*/ 129266 w 138577"/>
                        <a:gd name="csY8" fmla="*/ 20739 h 31837"/>
                        <a:gd name="csX9" fmla="*/ 136428 w 138577"/>
                        <a:gd name="csY9" fmla="*/ 24901 h 31837"/>
                        <a:gd name="csX10" fmla="*/ 138276 w 138577"/>
                        <a:gd name="csY10" fmla="*/ 29691 h 31837"/>
                        <a:gd name="csX11" fmla="*/ 134976 w 138577"/>
                        <a:gd name="csY11" fmla="*/ 31838 h 31837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138577" h="31837">
                          <a:moveTo>
                            <a:pt x="134976" y="31805"/>
                          </a:moveTo>
                          <a:cubicBezTo>
                            <a:pt x="134481" y="31805"/>
                            <a:pt x="133986" y="31706"/>
                            <a:pt x="133491" y="31475"/>
                          </a:cubicBezTo>
                          <a:cubicBezTo>
                            <a:pt x="130553" y="30186"/>
                            <a:pt x="128012" y="28535"/>
                            <a:pt x="125305" y="26784"/>
                          </a:cubicBezTo>
                          <a:cubicBezTo>
                            <a:pt x="118143" y="22160"/>
                            <a:pt x="108341" y="15785"/>
                            <a:pt x="81177" y="9707"/>
                          </a:cubicBezTo>
                          <a:cubicBezTo>
                            <a:pt x="43981" y="1383"/>
                            <a:pt x="22791" y="15454"/>
                            <a:pt x="5893" y="29294"/>
                          </a:cubicBezTo>
                          <a:cubicBezTo>
                            <a:pt x="4341" y="30550"/>
                            <a:pt x="2064" y="30318"/>
                            <a:pt x="810" y="28799"/>
                          </a:cubicBezTo>
                          <a:cubicBezTo>
                            <a:pt x="-444" y="27247"/>
                            <a:pt x="-213" y="24967"/>
                            <a:pt x="1305" y="23712"/>
                          </a:cubicBezTo>
                          <a:cubicBezTo>
                            <a:pt x="20877" y="7692"/>
                            <a:pt x="44278" y="-5950"/>
                            <a:pt x="82762" y="2671"/>
                          </a:cubicBezTo>
                          <a:cubicBezTo>
                            <a:pt x="111179" y="9046"/>
                            <a:pt x="121642" y="15818"/>
                            <a:pt x="129266" y="20739"/>
                          </a:cubicBezTo>
                          <a:cubicBezTo>
                            <a:pt x="131807" y="22391"/>
                            <a:pt x="134019" y="23811"/>
                            <a:pt x="136428" y="24901"/>
                          </a:cubicBezTo>
                          <a:cubicBezTo>
                            <a:pt x="138243" y="25727"/>
                            <a:pt x="139068" y="27874"/>
                            <a:pt x="138276" y="29691"/>
                          </a:cubicBezTo>
                          <a:cubicBezTo>
                            <a:pt x="137682" y="31045"/>
                            <a:pt x="136362" y="31838"/>
                            <a:pt x="134976" y="31838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15" name="Freeform 5014">
                      <a:extLst>
                        <a:ext uri="{FF2B5EF4-FFF2-40B4-BE49-F238E27FC236}">
                          <a16:creationId xmlns:a16="http://schemas.microsoft.com/office/drawing/2014/main" id="{A658409F-88A4-E4D9-3FE4-0D98F130CC86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892996" y="4973876"/>
                      <a:ext cx="35252" cy="208695"/>
                    </a:xfrm>
                    <a:custGeom>
                      <a:avLst/>
                      <a:gdLst>
                        <a:gd name="csX0" fmla="*/ 6827 w 35252"/>
                        <a:gd name="csY0" fmla="*/ 208696 h 208695"/>
                        <a:gd name="csX1" fmla="*/ 3493 w 35252"/>
                        <a:gd name="csY1" fmla="*/ 206483 h 208695"/>
                        <a:gd name="csX2" fmla="*/ 4055 w 35252"/>
                        <a:gd name="csY2" fmla="*/ 148347 h 208695"/>
                        <a:gd name="csX3" fmla="*/ 8279 w 35252"/>
                        <a:gd name="csY3" fmla="*/ 115613 h 208695"/>
                        <a:gd name="csX4" fmla="*/ 17752 w 35252"/>
                        <a:gd name="csY4" fmla="*/ 63026 h 208695"/>
                        <a:gd name="csX5" fmla="*/ 28016 w 35252"/>
                        <a:gd name="csY5" fmla="*/ 3404 h 208695"/>
                        <a:gd name="csX6" fmla="*/ 31845 w 35252"/>
                        <a:gd name="csY6" fmla="*/ 2 h 208695"/>
                        <a:gd name="csX7" fmla="*/ 35244 w 35252"/>
                        <a:gd name="csY7" fmla="*/ 3834 h 208695"/>
                        <a:gd name="csX8" fmla="*/ 24815 w 35252"/>
                        <a:gd name="csY8" fmla="*/ 64612 h 208695"/>
                        <a:gd name="csX9" fmla="*/ 15507 w 35252"/>
                        <a:gd name="csY9" fmla="*/ 116174 h 208695"/>
                        <a:gd name="csX10" fmla="*/ 11217 w 35252"/>
                        <a:gd name="csY10" fmla="*/ 149437 h 208695"/>
                        <a:gd name="csX11" fmla="*/ 10127 w 35252"/>
                        <a:gd name="csY11" fmla="*/ 203609 h 208695"/>
                        <a:gd name="csX12" fmla="*/ 8213 w 35252"/>
                        <a:gd name="csY12" fmla="*/ 208366 h 208695"/>
                        <a:gd name="csX13" fmla="*/ 6794 w 35252"/>
                        <a:gd name="csY13" fmla="*/ 208663 h 208695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35252" h="208695">
                          <a:moveTo>
                            <a:pt x="6827" y="208696"/>
                          </a:moveTo>
                          <a:cubicBezTo>
                            <a:pt x="5408" y="208696"/>
                            <a:pt x="4087" y="207870"/>
                            <a:pt x="3493" y="206483"/>
                          </a:cubicBezTo>
                          <a:cubicBezTo>
                            <a:pt x="-2646" y="192114"/>
                            <a:pt x="457" y="171833"/>
                            <a:pt x="4055" y="148347"/>
                          </a:cubicBezTo>
                          <a:cubicBezTo>
                            <a:pt x="5705" y="137711"/>
                            <a:pt x="7388" y="126678"/>
                            <a:pt x="8279" y="115613"/>
                          </a:cubicBezTo>
                          <a:cubicBezTo>
                            <a:pt x="9632" y="98800"/>
                            <a:pt x="13593" y="81425"/>
                            <a:pt x="17752" y="63026"/>
                          </a:cubicBezTo>
                          <a:cubicBezTo>
                            <a:pt x="22207" y="43340"/>
                            <a:pt x="26828" y="23025"/>
                            <a:pt x="28016" y="3404"/>
                          </a:cubicBezTo>
                          <a:cubicBezTo>
                            <a:pt x="28148" y="1422"/>
                            <a:pt x="29832" y="-64"/>
                            <a:pt x="31845" y="2"/>
                          </a:cubicBezTo>
                          <a:cubicBezTo>
                            <a:pt x="33858" y="134"/>
                            <a:pt x="35376" y="1852"/>
                            <a:pt x="35244" y="3834"/>
                          </a:cubicBezTo>
                          <a:cubicBezTo>
                            <a:pt x="34023" y="24049"/>
                            <a:pt x="29336" y="44661"/>
                            <a:pt x="24815" y="64612"/>
                          </a:cubicBezTo>
                          <a:cubicBezTo>
                            <a:pt x="20689" y="82746"/>
                            <a:pt x="16828" y="99857"/>
                            <a:pt x="15507" y="116174"/>
                          </a:cubicBezTo>
                          <a:cubicBezTo>
                            <a:pt x="14583" y="127504"/>
                            <a:pt x="12867" y="138669"/>
                            <a:pt x="11217" y="149437"/>
                          </a:cubicBezTo>
                          <a:cubicBezTo>
                            <a:pt x="7916" y="170875"/>
                            <a:pt x="4814" y="191123"/>
                            <a:pt x="10127" y="203609"/>
                          </a:cubicBezTo>
                          <a:cubicBezTo>
                            <a:pt x="10920" y="205459"/>
                            <a:pt x="10061" y="207573"/>
                            <a:pt x="8213" y="208366"/>
                          </a:cubicBezTo>
                          <a:cubicBezTo>
                            <a:pt x="7751" y="208564"/>
                            <a:pt x="7256" y="208663"/>
                            <a:pt x="6794" y="208663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16" name="Freeform 5015">
                      <a:extLst>
                        <a:ext uri="{FF2B5EF4-FFF2-40B4-BE49-F238E27FC236}">
                          <a16:creationId xmlns:a16="http://schemas.microsoft.com/office/drawing/2014/main" id="{D6604224-678C-567D-0773-563E8F76790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081955" y="5050553"/>
                      <a:ext cx="16148" cy="77783"/>
                    </a:xfrm>
                    <a:custGeom>
                      <a:avLst/>
                      <a:gdLst>
                        <a:gd name="csX0" fmla="*/ 4636 w 16148"/>
                        <a:gd name="csY0" fmla="*/ 77784 h 77783"/>
                        <a:gd name="csX1" fmla="*/ 1039 w 16148"/>
                        <a:gd name="csY1" fmla="*/ 74579 h 77783"/>
                        <a:gd name="csX2" fmla="*/ 4537 w 16148"/>
                        <a:gd name="csY2" fmla="*/ 24966 h 77783"/>
                        <a:gd name="csX3" fmla="*/ 8960 w 16148"/>
                        <a:gd name="csY3" fmla="*/ 3000 h 77783"/>
                        <a:gd name="csX4" fmla="*/ 13151 w 16148"/>
                        <a:gd name="csY4" fmla="*/ 60 h 77783"/>
                        <a:gd name="csX5" fmla="*/ 16089 w 16148"/>
                        <a:gd name="csY5" fmla="*/ 4255 h 77783"/>
                        <a:gd name="csX6" fmla="*/ 11600 w 16148"/>
                        <a:gd name="csY6" fmla="*/ 26518 h 77783"/>
                        <a:gd name="csX7" fmla="*/ 8234 w 16148"/>
                        <a:gd name="csY7" fmla="*/ 73754 h 77783"/>
                        <a:gd name="csX8" fmla="*/ 5032 w 16148"/>
                        <a:gd name="csY8" fmla="*/ 77750 h 77783"/>
                        <a:gd name="csX9" fmla="*/ 4603 w 16148"/>
                        <a:gd name="csY9" fmla="*/ 77750 h 7778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16148" h="77783">
                          <a:moveTo>
                            <a:pt x="4636" y="77784"/>
                          </a:moveTo>
                          <a:cubicBezTo>
                            <a:pt x="2821" y="77784"/>
                            <a:pt x="1269" y="76429"/>
                            <a:pt x="1039" y="74579"/>
                          </a:cubicBezTo>
                          <a:cubicBezTo>
                            <a:pt x="-1470" y="52316"/>
                            <a:pt x="906" y="41416"/>
                            <a:pt x="4537" y="24966"/>
                          </a:cubicBezTo>
                          <a:cubicBezTo>
                            <a:pt x="5890" y="18789"/>
                            <a:pt x="7441" y="11786"/>
                            <a:pt x="8960" y="3000"/>
                          </a:cubicBezTo>
                          <a:cubicBezTo>
                            <a:pt x="9290" y="1018"/>
                            <a:pt x="11204" y="-303"/>
                            <a:pt x="13151" y="60"/>
                          </a:cubicBezTo>
                          <a:cubicBezTo>
                            <a:pt x="15132" y="423"/>
                            <a:pt x="16452" y="2273"/>
                            <a:pt x="16089" y="4255"/>
                          </a:cubicBezTo>
                          <a:cubicBezTo>
                            <a:pt x="14538" y="13174"/>
                            <a:pt x="12953" y="20275"/>
                            <a:pt x="11600" y="26518"/>
                          </a:cubicBezTo>
                          <a:cubicBezTo>
                            <a:pt x="8003" y="42836"/>
                            <a:pt x="5857" y="52679"/>
                            <a:pt x="8234" y="73754"/>
                          </a:cubicBezTo>
                          <a:cubicBezTo>
                            <a:pt x="8465" y="75736"/>
                            <a:pt x="7012" y="77552"/>
                            <a:pt x="5032" y="77750"/>
                          </a:cubicBezTo>
                          <a:cubicBezTo>
                            <a:pt x="4900" y="77750"/>
                            <a:pt x="4768" y="77750"/>
                            <a:pt x="4603" y="77750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17" name="Freeform 5016">
                      <a:extLst>
                        <a:ext uri="{FF2B5EF4-FFF2-40B4-BE49-F238E27FC236}">
                          <a16:creationId xmlns:a16="http://schemas.microsoft.com/office/drawing/2014/main" id="{F05B9D6F-9A9D-622F-7A22-02F90ACBD19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057648" y="5064029"/>
                      <a:ext cx="9492" cy="72126"/>
                    </a:xfrm>
                    <a:custGeom>
                      <a:avLst/>
                      <a:gdLst>
                        <a:gd name="csX0" fmla="*/ 3632 w 9492"/>
                        <a:gd name="csY0" fmla="*/ 72127 h 72126"/>
                        <a:gd name="csX1" fmla="*/ 3501 w 9492"/>
                        <a:gd name="csY1" fmla="*/ 72127 h 72126"/>
                        <a:gd name="csX2" fmla="*/ 2 w 9492"/>
                        <a:gd name="csY2" fmla="*/ 68394 h 72126"/>
                        <a:gd name="csX3" fmla="*/ 101 w 9492"/>
                        <a:gd name="csY3" fmla="*/ 51680 h 72126"/>
                        <a:gd name="csX4" fmla="*/ 2279 w 9492"/>
                        <a:gd name="csY4" fmla="*/ 3223 h 72126"/>
                        <a:gd name="csX5" fmla="*/ 6273 w 9492"/>
                        <a:gd name="csY5" fmla="*/ 18 h 72126"/>
                        <a:gd name="csX6" fmla="*/ 9474 w 9492"/>
                        <a:gd name="csY6" fmla="*/ 4015 h 72126"/>
                        <a:gd name="csX7" fmla="*/ 7329 w 9492"/>
                        <a:gd name="csY7" fmla="*/ 51614 h 72126"/>
                        <a:gd name="csX8" fmla="*/ 7230 w 9492"/>
                        <a:gd name="csY8" fmla="*/ 68625 h 72126"/>
                        <a:gd name="csX9" fmla="*/ 3632 w 9492"/>
                        <a:gd name="csY9" fmla="*/ 72127 h 7212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9492" h="72126">
                          <a:moveTo>
                            <a:pt x="3632" y="72127"/>
                          </a:moveTo>
                          <a:cubicBezTo>
                            <a:pt x="3632" y="72127"/>
                            <a:pt x="3567" y="72127"/>
                            <a:pt x="3501" y="72127"/>
                          </a:cubicBezTo>
                          <a:cubicBezTo>
                            <a:pt x="1520" y="72060"/>
                            <a:pt x="-64" y="70409"/>
                            <a:pt x="2" y="68394"/>
                          </a:cubicBezTo>
                          <a:cubicBezTo>
                            <a:pt x="167" y="62779"/>
                            <a:pt x="134" y="57394"/>
                            <a:pt x="101" y="51680"/>
                          </a:cubicBezTo>
                          <a:cubicBezTo>
                            <a:pt x="2" y="38798"/>
                            <a:pt x="-97" y="24231"/>
                            <a:pt x="2279" y="3223"/>
                          </a:cubicBezTo>
                          <a:cubicBezTo>
                            <a:pt x="2510" y="1241"/>
                            <a:pt x="4326" y="-180"/>
                            <a:pt x="6273" y="18"/>
                          </a:cubicBezTo>
                          <a:cubicBezTo>
                            <a:pt x="8253" y="250"/>
                            <a:pt x="9672" y="2033"/>
                            <a:pt x="9474" y="4015"/>
                          </a:cubicBezTo>
                          <a:cubicBezTo>
                            <a:pt x="7131" y="24561"/>
                            <a:pt x="7263" y="38930"/>
                            <a:pt x="7329" y="51614"/>
                          </a:cubicBezTo>
                          <a:cubicBezTo>
                            <a:pt x="7362" y="57394"/>
                            <a:pt x="7395" y="62878"/>
                            <a:pt x="7230" y="68625"/>
                          </a:cubicBezTo>
                          <a:cubicBezTo>
                            <a:pt x="7164" y="70574"/>
                            <a:pt x="5580" y="72127"/>
                            <a:pt x="3632" y="72127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18" name="Freeform 5017">
                      <a:extLst>
                        <a:ext uri="{FF2B5EF4-FFF2-40B4-BE49-F238E27FC236}">
                          <a16:creationId xmlns:a16="http://schemas.microsoft.com/office/drawing/2014/main" id="{5408485E-8AD9-9C8D-4317-C0E1C89B1FB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357804" y="4940021"/>
                      <a:ext cx="61982" cy="196818"/>
                    </a:xfrm>
                    <a:custGeom>
                      <a:avLst/>
                      <a:gdLst>
                        <a:gd name="csX0" fmla="*/ 58271 w 61982"/>
                        <a:gd name="csY0" fmla="*/ 196819 h 196818"/>
                        <a:gd name="csX1" fmla="*/ 54805 w 61982"/>
                        <a:gd name="csY1" fmla="*/ 194209 h 196818"/>
                        <a:gd name="csX2" fmla="*/ 45036 w 61982"/>
                        <a:gd name="csY2" fmla="*/ 153614 h 196818"/>
                        <a:gd name="csX3" fmla="*/ 30018 w 61982"/>
                        <a:gd name="csY3" fmla="*/ 92076 h 196818"/>
                        <a:gd name="csX4" fmla="*/ 28995 w 61982"/>
                        <a:gd name="csY4" fmla="*/ 88541 h 196818"/>
                        <a:gd name="csX5" fmla="*/ 248 w 61982"/>
                        <a:gd name="csY5" fmla="*/ 4938 h 196818"/>
                        <a:gd name="csX6" fmla="*/ 2327 w 61982"/>
                        <a:gd name="csY6" fmla="*/ 248 h 196818"/>
                        <a:gd name="csX7" fmla="*/ 7014 w 61982"/>
                        <a:gd name="csY7" fmla="*/ 2329 h 196818"/>
                        <a:gd name="csX8" fmla="*/ 35992 w 61982"/>
                        <a:gd name="csY8" fmla="*/ 86559 h 196818"/>
                        <a:gd name="csX9" fmla="*/ 37015 w 61982"/>
                        <a:gd name="csY9" fmla="*/ 90094 h 196818"/>
                        <a:gd name="csX10" fmla="*/ 52165 w 61982"/>
                        <a:gd name="csY10" fmla="*/ 152061 h 196818"/>
                        <a:gd name="csX11" fmla="*/ 61835 w 61982"/>
                        <a:gd name="csY11" fmla="*/ 192195 h 196818"/>
                        <a:gd name="csX12" fmla="*/ 59360 w 61982"/>
                        <a:gd name="csY12" fmla="*/ 196687 h 196818"/>
                        <a:gd name="csX13" fmla="*/ 58337 w 61982"/>
                        <a:gd name="csY13" fmla="*/ 196819 h 19681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61982" h="196818">
                          <a:moveTo>
                            <a:pt x="58271" y="196819"/>
                          </a:moveTo>
                          <a:cubicBezTo>
                            <a:pt x="56719" y="196819"/>
                            <a:pt x="55267" y="195795"/>
                            <a:pt x="54805" y="194209"/>
                          </a:cubicBezTo>
                          <a:cubicBezTo>
                            <a:pt x="51736" y="183705"/>
                            <a:pt x="48633" y="169766"/>
                            <a:pt x="45036" y="153614"/>
                          </a:cubicBezTo>
                          <a:cubicBezTo>
                            <a:pt x="40745" y="134323"/>
                            <a:pt x="35860" y="112456"/>
                            <a:pt x="30018" y="92076"/>
                          </a:cubicBezTo>
                          <a:lnTo>
                            <a:pt x="28995" y="88541"/>
                          </a:lnTo>
                          <a:cubicBezTo>
                            <a:pt x="19291" y="54816"/>
                            <a:pt x="18730" y="52801"/>
                            <a:pt x="248" y="4938"/>
                          </a:cubicBezTo>
                          <a:cubicBezTo>
                            <a:pt x="-479" y="3055"/>
                            <a:pt x="446" y="974"/>
                            <a:pt x="2327" y="248"/>
                          </a:cubicBezTo>
                          <a:cubicBezTo>
                            <a:pt x="4175" y="-479"/>
                            <a:pt x="6287" y="446"/>
                            <a:pt x="7014" y="2329"/>
                          </a:cubicBezTo>
                          <a:cubicBezTo>
                            <a:pt x="25629" y="50522"/>
                            <a:pt x="26190" y="52537"/>
                            <a:pt x="35992" y="86559"/>
                          </a:cubicBezTo>
                          <a:lnTo>
                            <a:pt x="37015" y="90094"/>
                          </a:lnTo>
                          <a:cubicBezTo>
                            <a:pt x="42956" y="110705"/>
                            <a:pt x="47841" y="132671"/>
                            <a:pt x="52165" y="152061"/>
                          </a:cubicBezTo>
                          <a:cubicBezTo>
                            <a:pt x="55729" y="168081"/>
                            <a:pt x="58832" y="181922"/>
                            <a:pt x="61835" y="192195"/>
                          </a:cubicBezTo>
                          <a:cubicBezTo>
                            <a:pt x="62396" y="194110"/>
                            <a:pt x="61307" y="196125"/>
                            <a:pt x="59360" y="196687"/>
                          </a:cubicBezTo>
                          <a:cubicBezTo>
                            <a:pt x="59030" y="196786"/>
                            <a:pt x="58667" y="196819"/>
                            <a:pt x="58337" y="196819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19" name="Freeform 5018">
                      <a:extLst>
                        <a:ext uri="{FF2B5EF4-FFF2-40B4-BE49-F238E27FC236}">
                          <a16:creationId xmlns:a16="http://schemas.microsoft.com/office/drawing/2014/main" id="{5989EA9A-47D7-AE3A-CD89-4D4407C1D17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287844" y="4986775"/>
                      <a:ext cx="39957" cy="173674"/>
                    </a:xfrm>
                    <a:custGeom>
                      <a:avLst/>
                      <a:gdLst>
                        <a:gd name="csX0" fmla="*/ 36333 w 39957"/>
                        <a:gd name="csY0" fmla="*/ 173675 h 173674"/>
                        <a:gd name="csX1" fmla="*/ 32769 w 39957"/>
                        <a:gd name="csY1" fmla="*/ 170702 h 173674"/>
                        <a:gd name="csX2" fmla="*/ 31449 w 39957"/>
                        <a:gd name="csY2" fmla="*/ 150652 h 173674"/>
                        <a:gd name="csX3" fmla="*/ 27191 w 39957"/>
                        <a:gd name="csY3" fmla="*/ 112302 h 173674"/>
                        <a:gd name="csX4" fmla="*/ 21217 w 39957"/>
                        <a:gd name="csY4" fmla="*/ 84621 h 173674"/>
                        <a:gd name="csX5" fmla="*/ 226 w 39957"/>
                        <a:gd name="csY5" fmla="*/ 4883 h 173674"/>
                        <a:gd name="csX6" fmla="*/ 2371 w 39957"/>
                        <a:gd name="csY6" fmla="*/ 226 h 173674"/>
                        <a:gd name="csX7" fmla="*/ 7025 w 39957"/>
                        <a:gd name="csY7" fmla="*/ 2373 h 173674"/>
                        <a:gd name="csX8" fmla="*/ 28313 w 39957"/>
                        <a:gd name="csY8" fmla="*/ 83201 h 173674"/>
                        <a:gd name="csX9" fmla="*/ 34188 w 39957"/>
                        <a:gd name="csY9" fmla="*/ 110452 h 173674"/>
                        <a:gd name="csX10" fmla="*/ 38710 w 39957"/>
                        <a:gd name="csY10" fmla="*/ 150553 h 173674"/>
                        <a:gd name="csX11" fmla="*/ 39898 w 39957"/>
                        <a:gd name="csY11" fmla="*/ 169414 h 173674"/>
                        <a:gd name="csX12" fmla="*/ 36960 w 39957"/>
                        <a:gd name="csY12" fmla="*/ 173609 h 173674"/>
                        <a:gd name="csX13" fmla="*/ 36333 w 39957"/>
                        <a:gd name="csY13" fmla="*/ 173675 h 173674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39957" h="173674">
                          <a:moveTo>
                            <a:pt x="36333" y="173675"/>
                          </a:moveTo>
                          <a:cubicBezTo>
                            <a:pt x="34617" y="173675"/>
                            <a:pt x="33099" y="172453"/>
                            <a:pt x="32769" y="170702"/>
                          </a:cubicBezTo>
                          <a:cubicBezTo>
                            <a:pt x="31614" y="164261"/>
                            <a:pt x="31547" y="157654"/>
                            <a:pt x="31449" y="150652"/>
                          </a:cubicBezTo>
                          <a:cubicBezTo>
                            <a:pt x="31316" y="139883"/>
                            <a:pt x="31184" y="127695"/>
                            <a:pt x="27191" y="112302"/>
                          </a:cubicBezTo>
                          <a:cubicBezTo>
                            <a:pt x="25013" y="104011"/>
                            <a:pt x="23164" y="94597"/>
                            <a:pt x="21217" y="84621"/>
                          </a:cubicBezTo>
                          <a:cubicBezTo>
                            <a:pt x="16992" y="63085"/>
                            <a:pt x="11711" y="36263"/>
                            <a:pt x="226" y="4883"/>
                          </a:cubicBezTo>
                          <a:cubicBezTo>
                            <a:pt x="-468" y="3000"/>
                            <a:pt x="490" y="919"/>
                            <a:pt x="2371" y="226"/>
                          </a:cubicBezTo>
                          <a:cubicBezTo>
                            <a:pt x="4252" y="-468"/>
                            <a:pt x="6331" y="490"/>
                            <a:pt x="7025" y="2373"/>
                          </a:cubicBezTo>
                          <a:cubicBezTo>
                            <a:pt x="18708" y="34314"/>
                            <a:pt x="24022" y="61433"/>
                            <a:pt x="28313" y="83201"/>
                          </a:cubicBezTo>
                          <a:cubicBezTo>
                            <a:pt x="30326" y="93474"/>
                            <a:pt x="32076" y="102359"/>
                            <a:pt x="34188" y="110452"/>
                          </a:cubicBezTo>
                          <a:cubicBezTo>
                            <a:pt x="38413" y="126704"/>
                            <a:pt x="38578" y="139388"/>
                            <a:pt x="38710" y="150553"/>
                          </a:cubicBezTo>
                          <a:cubicBezTo>
                            <a:pt x="38776" y="157522"/>
                            <a:pt x="38842" y="163534"/>
                            <a:pt x="39898" y="169414"/>
                          </a:cubicBezTo>
                          <a:cubicBezTo>
                            <a:pt x="40261" y="171396"/>
                            <a:pt x="38941" y="173278"/>
                            <a:pt x="36960" y="173609"/>
                          </a:cubicBezTo>
                          <a:cubicBezTo>
                            <a:pt x="36729" y="173642"/>
                            <a:pt x="36531" y="173675"/>
                            <a:pt x="36333" y="173675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20" name="Freeform 5019">
                      <a:extLst>
                        <a:ext uri="{FF2B5EF4-FFF2-40B4-BE49-F238E27FC236}">
                          <a16:creationId xmlns:a16="http://schemas.microsoft.com/office/drawing/2014/main" id="{E6816BDB-4B54-70AD-236C-FA616F465A4B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625543" y="4902510"/>
                      <a:ext cx="57991" cy="86237"/>
                    </a:xfrm>
                    <a:custGeom>
                      <a:avLst/>
                      <a:gdLst>
                        <a:gd name="csX0" fmla="*/ 54385 w 57991"/>
                        <a:gd name="csY0" fmla="*/ 86238 h 86237"/>
                        <a:gd name="csX1" fmla="*/ 51183 w 57991"/>
                        <a:gd name="csY1" fmla="*/ 84322 h 86237"/>
                        <a:gd name="csX2" fmla="*/ 24845 w 57991"/>
                        <a:gd name="csY2" fmla="*/ 42206 h 86237"/>
                        <a:gd name="csX3" fmla="*/ 553 w 57991"/>
                        <a:gd name="csY3" fmla="*/ 5541 h 86237"/>
                        <a:gd name="csX4" fmla="*/ 1708 w 57991"/>
                        <a:gd name="csY4" fmla="*/ 554 h 86237"/>
                        <a:gd name="csX5" fmla="*/ 6692 w 57991"/>
                        <a:gd name="csY5" fmla="*/ 1710 h 86237"/>
                        <a:gd name="csX6" fmla="*/ 30786 w 57991"/>
                        <a:gd name="csY6" fmla="*/ 38110 h 86237"/>
                        <a:gd name="csX7" fmla="*/ 57553 w 57991"/>
                        <a:gd name="csY7" fmla="*/ 80886 h 86237"/>
                        <a:gd name="csX8" fmla="*/ 56068 w 57991"/>
                        <a:gd name="csY8" fmla="*/ 85808 h 86237"/>
                        <a:gd name="csX9" fmla="*/ 54352 w 57991"/>
                        <a:gd name="csY9" fmla="*/ 86238 h 86237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57991" h="86237">
                          <a:moveTo>
                            <a:pt x="54385" y="86238"/>
                          </a:moveTo>
                          <a:cubicBezTo>
                            <a:pt x="53097" y="86238"/>
                            <a:pt x="51843" y="85544"/>
                            <a:pt x="51183" y="84322"/>
                          </a:cubicBezTo>
                          <a:cubicBezTo>
                            <a:pt x="41744" y="66716"/>
                            <a:pt x="34284" y="55915"/>
                            <a:pt x="24845" y="42206"/>
                          </a:cubicBezTo>
                          <a:cubicBezTo>
                            <a:pt x="18112" y="32429"/>
                            <a:pt x="10455" y="21363"/>
                            <a:pt x="553" y="5541"/>
                          </a:cubicBezTo>
                          <a:cubicBezTo>
                            <a:pt x="-503" y="3857"/>
                            <a:pt x="-8" y="1611"/>
                            <a:pt x="1708" y="554"/>
                          </a:cubicBezTo>
                          <a:cubicBezTo>
                            <a:pt x="3392" y="-503"/>
                            <a:pt x="5636" y="-8"/>
                            <a:pt x="6692" y="1710"/>
                          </a:cubicBezTo>
                          <a:cubicBezTo>
                            <a:pt x="16528" y="17400"/>
                            <a:pt x="24119" y="28399"/>
                            <a:pt x="30786" y="38110"/>
                          </a:cubicBezTo>
                          <a:cubicBezTo>
                            <a:pt x="40357" y="51984"/>
                            <a:pt x="47916" y="62950"/>
                            <a:pt x="57553" y="80886"/>
                          </a:cubicBezTo>
                          <a:cubicBezTo>
                            <a:pt x="58510" y="82637"/>
                            <a:pt x="57850" y="84850"/>
                            <a:pt x="56068" y="85808"/>
                          </a:cubicBezTo>
                          <a:cubicBezTo>
                            <a:pt x="55507" y="86105"/>
                            <a:pt x="54946" y="86238"/>
                            <a:pt x="54352" y="86238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21" name="Freeform 5020">
                      <a:extLst>
                        <a:ext uri="{FF2B5EF4-FFF2-40B4-BE49-F238E27FC236}">
                          <a16:creationId xmlns:a16="http://schemas.microsoft.com/office/drawing/2014/main" id="{463F039C-AC1D-4D5B-4AB9-2F8EC456EE1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500886" y="4897406"/>
                      <a:ext cx="100820" cy="183312"/>
                    </a:xfrm>
                    <a:custGeom>
                      <a:avLst/>
                      <a:gdLst>
                        <a:gd name="csX0" fmla="*/ 97188 w 100820"/>
                        <a:gd name="csY0" fmla="*/ 183313 h 183312"/>
                        <a:gd name="csX1" fmla="*/ 93821 w 100820"/>
                        <a:gd name="csY1" fmla="*/ 181034 h 183312"/>
                        <a:gd name="csX2" fmla="*/ 70619 w 100820"/>
                        <a:gd name="csY2" fmla="*/ 137597 h 183312"/>
                        <a:gd name="csX3" fmla="*/ 51707 w 100820"/>
                        <a:gd name="csY3" fmla="*/ 104665 h 183312"/>
                        <a:gd name="csX4" fmla="*/ 27778 w 100820"/>
                        <a:gd name="csY4" fmla="*/ 58453 h 183312"/>
                        <a:gd name="csX5" fmla="*/ 417 w 100820"/>
                        <a:gd name="csY5" fmla="*/ 5306 h 183312"/>
                        <a:gd name="csX6" fmla="*/ 1935 w 100820"/>
                        <a:gd name="csY6" fmla="*/ 417 h 183312"/>
                        <a:gd name="csX7" fmla="*/ 6820 w 100820"/>
                        <a:gd name="csY7" fmla="*/ 1936 h 183312"/>
                        <a:gd name="csX8" fmla="*/ 34247 w 100820"/>
                        <a:gd name="csY8" fmla="*/ 55150 h 183312"/>
                        <a:gd name="csX9" fmla="*/ 58110 w 100820"/>
                        <a:gd name="csY9" fmla="*/ 101196 h 183312"/>
                        <a:gd name="csX10" fmla="*/ 76857 w 100820"/>
                        <a:gd name="csY10" fmla="*/ 133865 h 183312"/>
                        <a:gd name="csX11" fmla="*/ 100554 w 100820"/>
                        <a:gd name="csY11" fmla="*/ 178292 h 183312"/>
                        <a:gd name="csX12" fmla="*/ 98541 w 100820"/>
                        <a:gd name="csY12" fmla="*/ 183016 h 183312"/>
                        <a:gd name="csX13" fmla="*/ 97188 w 100820"/>
                        <a:gd name="csY13" fmla="*/ 183280 h 18331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100820" h="183312">
                          <a:moveTo>
                            <a:pt x="97188" y="183313"/>
                          </a:moveTo>
                          <a:cubicBezTo>
                            <a:pt x="95735" y="183313"/>
                            <a:pt x="94382" y="182454"/>
                            <a:pt x="93821" y="181034"/>
                          </a:cubicBezTo>
                          <a:cubicBezTo>
                            <a:pt x="88408" y="167491"/>
                            <a:pt x="80157" y="153651"/>
                            <a:pt x="70619" y="137597"/>
                          </a:cubicBezTo>
                          <a:cubicBezTo>
                            <a:pt x="64480" y="127258"/>
                            <a:pt x="58110" y="116589"/>
                            <a:pt x="51707" y="104665"/>
                          </a:cubicBezTo>
                          <a:cubicBezTo>
                            <a:pt x="43158" y="88744"/>
                            <a:pt x="36029" y="74705"/>
                            <a:pt x="27778" y="58453"/>
                          </a:cubicBezTo>
                          <a:cubicBezTo>
                            <a:pt x="20253" y="43655"/>
                            <a:pt x="11737" y="26908"/>
                            <a:pt x="417" y="5306"/>
                          </a:cubicBezTo>
                          <a:cubicBezTo>
                            <a:pt x="-508" y="3522"/>
                            <a:pt x="153" y="1342"/>
                            <a:pt x="1935" y="417"/>
                          </a:cubicBezTo>
                          <a:cubicBezTo>
                            <a:pt x="3717" y="-508"/>
                            <a:pt x="5895" y="153"/>
                            <a:pt x="6820" y="1936"/>
                          </a:cubicBezTo>
                          <a:cubicBezTo>
                            <a:pt x="18173" y="23572"/>
                            <a:pt x="26689" y="40352"/>
                            <a:pt x="34247" y="55150"/>
                          </a:cubicBezTo>
                          <a:cubicBezTo>
                            <a:pt x="42498" y="71369"/>
                            <a:pt x="49627" y="85374"/>
                            <a:pt x="58110" y="101196"/>
                          </a:cubicBezTo>
                          <a:cubicBezTo>
                            <a:pt x="64414" y="112956"/>
                            <a:pt x="70751" y="123592"/>
                            <a:pt x="76857" y="133865"/>
                          </a:cubicBezTo>
                          <a:cubicBezTo>
                            <a:pt x="86560" y="150182"/>
                            <a:pt x="94943" y="164254"/>
                            <a:pt x="100554" y="178292"/>
                          </a:cubicBezTo>
                          <a:cubicBezTo>
                            <a:pt x="101313" y="180142"/>
                            <a:pt x="100389" y="182256"/>
                            <a:pt x="98541" y="183016"/>
                          </a:cubicBezTo>
                          <a:cubicBezTo>
                            <a:pt x="98112" y="183181"/>
                            <a:pt x="97650" y="183280"/>
                            <a:pt x="97188" y="183280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22" name="Freeform 5021">
                      <a:extLst>
                        <a:ext uri="{FF2B5EF4-FFF2-40B4-BE49-F238E27FC236}">
                          <a16:creationId xmlns:a16="http://schemas.microsoft.com/office/drawing/2014/main" id="{F5FDA47F-9C50-7C0A-2C3F-233CABCBA057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696941" y="4731370"/>
                      <a:ext cx="163989" cy="203037"/>
                    </a:xfrm>
                    <a:custGeom>
                      <a:avLst/>
                      <a:gdLst>
                        <a:gd name="csX0" fmla="*/ 160352 w 163989"/>
                        <a:gd name="csY0" fmla="*/ 203037 h 203037"/>
                        <a:gd name="csX1" fmla="*/ 157414 w 163989"/>
                        <a:gd name="csY1" fmla="*/ 201551 h 203037"/>
                        <a:gd name="csX2" fmla="*/ 139261 w 163989"/>
                        <a:gd name="csY2" fmla="*/ 174993 h 203037"/>
                        <a:gd name="csX3" fmla="*/ 107312 w 163989"/>
                        <a:gd name="csY3" fmla="*/ 129410 h 203037"/>
                        <a:gd name="csX4" fmla="*/ 1036 w 163989"/>
                        <a:gd name="csY4" fmla="*/ 6169 h 203037"/>
                        <a:gd name="csX5" fmla="*/ 1069 w 163989"/>
                        <a:gd name="csY5" fmla="*/ 1049 h 203037"/>
                        <a:gd name="csX6" fmla="*/ 6185 w 163989"/>
                        <a:gd name="csY6" fmla="*/ 1082 h 203037"/>
                        <a:gd name="csX7" fmla="*/ 113022 w 163989"/>
                        <a:gd name="csY7" fmla="*/ 124951 h 203037"/>
                        <a:gd name="csX8" fmla="*/ 145301 w 163989"/>
                        <a:gd name="csY8" fmla="*/ 170964 h 203037"/>
                        <a:gd name="csX9" fmla="*/ 163289 w 163989"/>
                        <a:gd name="csY9" fmla="*/ 197257 h 203037"/>
                        <a:gd name="csX10" fmla="*/ 162497 w 163989"/>
                        <a:gd name="csY10" fmla="*/ 202310 h 203037"/>
                        <a:gd name="csX11" fmla="*/ 160385 w 163989"/>
                        <a:gd name="csY11" fmla="*/ 203004 h 203037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163989" h="203037">
                          <a:moveTo>
                            <a:pt x="160352" y="203037"/>
                          </a:moveTo>
                          <a:cubicBezTo>
                            <a:pt x="159229" y="203037"/>
                            <a:pt x="158140" y="202509"/>
                            <a:pt x="157414" y="201551"/>
                          </a:cubicBezTo>
                          <a:cubicBezTo>
                            <a:pt x="152034" y="194152"/>
                            <a:pt x="145829" y="184837"/>
                            <a:pt x="139261" y="174993"/>
                          </a:cubicBezTo>
                          <a:cubicBezTo>
                            <a:pt x="129360" y="160129"/>
                            <a:pt x="118138" y="143316"/>
                            <a:pt x="107312" y="129410"/>
                          </a:cubicBezTo>
                          <a:cubicBezTo>
                            <a:pt x="87971" y="104636"/>
                            <a:pt x="35262" y="40951"/>
                            <a:pt x="1036" y="6169"/>
                          </a:cubicBezTo>
                          <a:cubicBezTo>
                            <a:pt x="-351" y="4748"/>
                            <a:pt x="-351" y="2436"/>
                            <a:pt x="1069" y="1049"/>
                          </a:cubicBezTo>
                          <a:cubicBezTo>
                            <a:pt x="2488" y="-371"/>
                            <a:pt x="4798" y="-338"/>
                            <a:pt x="6185" y="1082"/>
                          </a:cubicBezTo>
                          <a:cubicBezTo>
                            <a:pt x="40642" y="36095"/>
                            <a:pt x="93582" y="100045"/>
                            <a:pt x="113022" y="124951"/>
                          </a:cubicBezTo>
                          <a:cubicBezTo>
                            <a:pt x="124013" y="139055"/>
                            <a:pt x="135334" y="156000"/>
                            <a:pt x="145301" y="170964"/>
                          </a:cubicBezTo>
                          <a:cubicBezTo>
                            <a:pt x="151803" y="180741"/>
                            <a:pt x="157975" y="189957"/>
                            <a:pt x="163289" y="197257"/>
                          </a:cubicBezTo>
                          <a:cubicBezTo>
                            <a:pt x="164477" y="198875"/>
                            <a:pt x="164114" y="201154"/>
                            <a:pt x="162497" y="202310"/>
                          </a:cubicBezTo>
                          <a:cubicBezTo>
                            <a:pt x="161837" y="202773"/>
                            <a:pt x="161111" y="203004"/>
                            <a:pt x="160385" y="203004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23" name="Freeform 5022">
                      <a:extLst>
                        <a:ext uri="{FF2B5EF4-FFF2-40B4-BE49-F238E27FC236}">
                          <a16:creationId xmlns:a16="http://schemas.microsoft.com/office/drawing/2014/main" id="{0D4100D7-FC2D-CB10-AF98-5418219D2656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901505" y="4505622"/>
                      <a:ext cx="222019" cy="146579"/>
                    </a:xfrm>
                    <a:custGeom>
                      <a:avLst/>
                      <a:gdLst>
                        <a:gd name="csX0" fmla="*/ 218380 w 222019"/>
                        <a:gd name="csY0" fmla="*/ 146579 h 146579"/>
                        <a:gd name="csX1" fmla="*/ 216103 w 222019"/>
                        <a:gd name="csY1" fmla="*/ 145753 h 146579"/>
                        <a:gd name="csX2" fmla="*/ 149894 w 222019"/>
                        <a:gd name="csY2" fmla="*/ 97428 h 146579"/>
                        <a:gd name="csX3" fmla="*/ 108044 w 222019"/>
                        <a:gd name="csY3" fmla="*/ 67468 h 146579"/>
                        <a:gd name="csX4" fmla="*/ 1998 w 222019"/>
                        <a:gd name="csY4" fmla="*/ 6855 h 146579"/>
                        <a:gd name="csX5" fmla="*/ 381 w 222019"/>
                        <a:gd name="csY5" fmla="*/ 2000 h 146579"/>
                        <a:gd name="csX6" fmla="*/ 5233 w 222019"/>
                        <a:gd name="csY6" fmla="*/ 381 h 146579"/>
                        <a:gd name="csX7" fmla="*/ 112301 w 222019"/>
                        <a:gd name="csY7" fmla="*/ 61622 h 146579"/>
                        <a:gd name="csX8" fmla="*/ 154086 w 222019"/>
                        <a:gd name="csY8" fmla="*/ 91548 h 146579"/>
                        <a:gd name="csX9" fmla="*/ 220691 w 222019"/>
                        <a:gd name="csY9" fmla="*/ 140171 h 146579"/>
                        <a:gd name="csX10" fmla="*/ 221185 w 222019"/>
                        <a:gd name="csY10" fmla="*/ 145258 h 146579"/>
                        <a:gd name="csX11" fmla="*/ 218380 w 222019"/>
                        <a:gd name="csY11" fmla="*/ 146579 h 14657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222019" h="146579">
                          <a:moveTo>
                            <a:pt x="218380" y="146579"/>
                          </a:moveTo>
                          <a:cubicBezTo>
                            <a:pt x="217588" y="146579"/>
                            <a:pt x="216763" y="146315"/>
                            <a:pt x="216103" y="145753"/>
                          </a:cubicBezTo>
                          <a:cubicBezTo>
                            <a:pt x="204254" y="136042"/>
                            <a:pt x="176629" y="116421"/>
                            <a:pt x="149894" y="97428"/>
                          </a:cubicBezTo>
                          <a:cubicBezTo>
                            <a:pt x="135174" y="86957"/>
                            <a:pt x="119959" y="76156"/>
                            <a:pt x="108044" y="67468"/>
                          </a:cubicBezTo>
                          <a:cubicBezTo>
                            <a:pt x="75006" y="43388"/>
                            <a:pt x="39558" y="25617"/>
                            <a:pt x="1998" y="6855"/>
                          </a:cubicBezTo>
                          <a:cubicBezTo>
                            <a:pt x="216" y="5964"/>
                            <a:pt x="-510" y="3784"/>
                            <a:pt x="381" y="2000"/>
                          </a:cubicBezTo>
                          <a:cubicBezTo>
                            <a:pt x="1272" y="216"/>
                            <a:pt x="3450" y="-511"/>
                            <a:pt x="5233" y="381"/>
                          </a:cubicBezTo>
                          <a:cubicBezTo>
                            <a:pt x="43057" y="19308"/>
                            <a:pt x="78768" y="37178"/>
                            <a:pt x="112301" y="61622"/>
                          </a:cubicBezTo>
                          <a:cubicBezTo>
                            <a:pt x="124183" y="70309"/>
                            <a:pt x="139399" y="81111"/>
                            <a:pt x="154086" y="91548"/>
                          </a:cubicBezTo>
                          <a:cubicBezTo>
                            <a:pt x="180919" y="110608"/>
                            <a:pt x="208644" y="130328"/>
                            <a:pt x="220691" y="140171"/>
                          </a:cubicBezTo>
                          <a:cubicBezTo>
                            <a:pt x="222242" y="141426"/>
                            <a:pt x="222473" y="143738"/>
                            <a:pt x="221185" y="145258"/>
                          </a:cubicBezTo>
                          <a:cubicBezTo>
                            <a:pt x="220459" y="146150"/>
                            <a:pt x="219436" y="146579"/>
                            <a:pt x="218380" y="146579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24" name="Freeform 5023">
                      <a:extLst>
                        <a:ext uri="{FF2B5EF4-FFF2-40B4-BE49-F238E27FC236}">
                          <a16:creationId xmlns:a16="http://schemas.microsoft.com/office/drawing/2014/main" id="{49715124-197C-2783-3340-90D8DDFBA0C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757840" y="4718400"/>
                      <a:ext cx="160024" cy="167472"/>
                    </a:xfrm>
                    <a:custGeom>
                      <a:avLst/>
                      <a:gdLst>
                        <a:gd name="csX0" fmla="*/ 156414 w 160024"/>
                        <a:gd name="csY0" fmla="*/ 167439 h 167472"/>
                        <a:gd name="csX1" fmla="*/ 153707 w 160024"/>
                        <a:gd name="csY1" fmla="*/ 166250 h 167472"/>
                        <a:gd name="csX2" fmla="*/ 136544 w 160024"/>
                        <a:gd name="csY2" fmla="*/ 145341 h 167472"/>
                        <a:gd name="csX3" fmla="*/ 99150 w 160024"/>
                        <a:gd name="csY3" fmla="*/ 102070 h 167472"/>
                        <a:gd name="csX4" fmla="*/ 77531 w 160024"/>
                        <a:gd name="csY4" fmla="*/ 79906 h 167472"/>
                        <a:gd name="csX5" fmla="*/ 1355 w 160024"/>
                        <a:gd name="csY5" fmla="*/ 6443 h 167472"/>
                        <a:gd name="csX6" fmla="*/ 794 w 160024"/>
                        <a:gd name="csY6" fmla="*/ 1356 h 167472"/>
                        <a:gd name="csX7" fmla="*/ 5877 w 160024"/>
                        <a:gd name="csY7" fmla="*/ 795 h 167472"/>
                        <a:gd name="csX8" fmla="*/ 82746 w 160024"/>
                        <a:gd name="csY8" fmla="*/ 74918 h 167472"/>
                        <a:gd name="csX9" fmla="*/ 104265 w 160024"/>
                        <a:gd name="csY9" fmla="*/ 96983 h 167472"/>
                        <a:gd name="csX10" fmla="*/ 142221 w 160024"/>
                        <a:gd name="csY10" fmla="*/ 140882 h 167472"/>
                        <a:gd name="csX11" fmla="*/ 159087 w 160024"/>
                        <a:gd name="csY11" fmla="*/ 161428 h 167472"/>
                        <a:gd name="csX12" fmla="*/ 158823 w 160024"/>
                        <a:gd name="csY12" fmla="*/ 166547 h 167472"/>
                        <a:gd name="csX13" fmla="*/ 156414 w 160024"/>
                        <a:gd name="csY13" fmla="*/ 167472 h 16747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160024" h="167472">
                          <a:moveTo>
                            <a:pt x="156414" y="167439"/>
                          </a:moveTo>
                          <a:cubicBezTo>
                            <a:pt x="155423" y="167439"/>
                            <a:pt x="154433" y="167043"/>
                            <a:pt x="153707" y="166250"/>
                          </a:cubicBezTo>
                          <a:cubicBezTo>
                            <a:pt x="148228" y="160139"/>
                            <a:pt x="142551" y="152971"/>
                            <a:pt x="136544" y="145341"/>
                          </a:cubicBezTo>
                          <a:cubicBezTo>
                            <a:pt x="126115" y="132162"/>
                            <a:pt x="114332" y="117231"/>
                            <a:pt x="99150" y="102070"/>
                          </a:cubicBezTo>
                          <a:cubicBezTo>
                            <a:pt x="92978" y="95893"/>
                            <a:pt x="85486" y="88130"/>
                            <a:pt x="77531" y="79906"/>
                          </a:cubicBezTo>
                          <a:cubicBezTo>
                            <a:pt x="53635" y="55165"/>
                            <a:pt x="23898" y="24412"/>
                            <a:pt x="1355" y="6443"/>
                          </a:cubicBezTo>
                          <a:cubicBezTo>
                            <a:pt x="-196" y="5188"/>
                            <a:pt x="-460" y="2909"/>
                            <a:pt x="794" y="1356"/>
                          </a:cubicBezTo>
                          <a:cubicBezTo>
                            <a:pt x="2048" y="-196"/>
                            <a:pt x="4326" y="-460"/>
                            <a:pt x="5877" y="795"/>
                          </a:cubicBezTo>
                          <a:cubicBezTo>
                            <a:pt x="28783" y="19061"/>
                            <a:pt x="58718" y="50012"/>
                            <a:pt x="82746" y="74918"/>
                          </a:cubicBezTo>
                          <a:cubicBezTo>
                            <a:pt x="90667" y="83110"/>
                            <a:pt x="98159" y="90872"/>
                            <a:pt x="104265" y="96983"/>
                          </a:cubicBezTo>
                          <a:cubicBezTo>
                            <a:pt x="119745" y="112442"/>
                            <a:pt x="131660" y="127570"/>
                            <a:pt x="142221" y="140882"/>
                          </a:cubicBezTo>
                          <a:cubicBezTo>
                            <a:pt x="148162" y="148380"/>
                            <a:pt x="153773" y="155482"/>
                            <a:pt x="159087" y="161428"/>
                          </a:cubicBezTo>
                          <a:cubicBezTo>
                            <a:pt x="160440" y="162914"/>
                            <a:pt x="160308" y="165226"/>
                            <a:pt x="158823" y="166547"/>
                          </a:cubicBezTo>
                          <a:cubicBezTo>
                            <a:pt x="158130" y="167175"/>
                            <a:pt x="157272" y="167472"/>
                            <a:pt x="156414" y="167472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25" name="Freeform 5024">
                      <a:extLst>
                        <a:ext uri="{FF2B5EF4-FFF2-40B4-BE49-F238E27FC236}">
                          <a16:creationId xmlns:a16="http://schemas.microsoft.com/office/drawing/2014/main" id="{F066457E-EDAB-FD0D-4E96-4EA75E99B218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010107" y="4379635"/>
                      <a:ext cx="166787" cy="73828"/>
                    </a:xfrm>
                    <a:custGeom>
                      <a:avLst/>
                      <a:gdLst>
                        <a:gd name="csX0" fmla="*/ 163147 w 166787"/>
                        <a:gd name="csY0" fmla="*/ 73828 h 73828"/>
                        <a:gd name="csX1" fmla="*/ 161464 w 166787"/>
                        <a:gd name="csY1" fmla="*/ 73399 h 73828"/>
                        <a:gd name="csX2" fmla="*/ 2445 w 166787"/>
                        <a:gd name="csY2" fmla="*/ 7039 h 73828"/>
                        <a:gd name="csX3" fmla="*/ 201 w 166787"/>
                        <a:gd name="csY3" fmla="*/ 2447 h 73828"/>
                        <a:gd name="csX4" fmla="*/ 4788 w 166787"/>
                        <a:gd name="csY4" fmla="*/ 201 h 73828"/>
                        <a:gd name="csX5" fmla="*/ 164864 w 166787"/>
                        <a:gd name="csY5" fmla="*/ 67024 h 73828"/>
                        <a:gd name="csX6" fmla="*/ 166349 w 166787"/>
                        <a:gd name="csY6" fmla="*/ 71913 h 73828"/>
                        <a:gd name="csX7" fmla="*/ 163147 w 166787"/>
                        <a:gd name="csY7" fmla="*/ 73828 h 7382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66787" h="73828">
                          <a:moveTo>
                            <a:pt x="163147" y="73828"/>
                          </a:moveTo>
                          <a:cubicBezTo>
                            <a:pt x="162586" y="73828"/>
                            <a:pt x="161992" y="73696"/>
                            <a:pt x="161464" y="73399"/>
                          </a:cubicBezTo>
                          <a:cubicBezTo>
                            <a:pt x="125290" y="54175"/>
                            <a:pt x="47662" y="22497"/>
                            <a:pt x="2445" y="7039"/>
                          </a:cubicBezTo>
                          <a:cubicBezTo>
                            <a:pt x="564" y="6378"/>
                            <a:pt x="-459" y="4330"/>
                            <a:pt x="201" y="2447"/>
                          </a:cubicBezTo>
                          <a:cubicBezTo>
                            <a:pt x="828" y="564"/>
                            <a:pt x="2907" y="-460"/>
                            <a:pt x="4788" y="201"/>
                          </a:cubicBezTo>
                          <a:cubicBezTo>
                            <a:pt x="50270" y="15759"/>
                            <a:pt x="128393" y="47634"/>
                            <a:pt x="164864" y="67024"/>
                          </a:cubicBezTo>
                          <a:cubicBezTo>
                            <a:pt x="166646" y="67949"/>
                            <a:pt x="167306" y="70162"/>
                            <a:pt x="166349" y="71913"/>
                          </a:cubicBezTo>
                          <a:cubicBezTo>
                            <a:pt x="165689" y="73135"/>
                            <a:pt x="164435" y="73828"/>
                            <a:pt x="163147" y="73828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26" name="Freeform 5025">
                      <a:extLst>
                        <a:ext uri="{FF2B5EF4-FFF2-40B4-BE49-F238E27FC236}">
                          <a16:creationId xmlns:a16="http://schemas.microsoft.com/office/drawing/2014/main" id="{610577AF-1774-07DE-CA9C-4B91326ECDA0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005614" y="4200888"/>
                      <a:ext cx="308872" cy="80614"/>
                    </a:xfrm>
                    <a:custGeom>
                      <a:avLst/>
                      <a:gdLst>
                        <a:gd name="csX0" fmla="*/ 305249 w 308872"/>
                        <a:gd name="csY0" fmla="*/ 80582 h 80614"/>
                        <a:gd name="csX1" fmla="*/ 303863 w 308872"/>
                        <a:gd name="csY1" fmla="*/ 80317 h 80614"/>
                        <a:gd name="csX2" fmla="*/ 195969 w 308872"/>
                        <a:gd name="csY2" fmla="*/ 45469 h 80614"/>
                        <a:gd name="csX3" fmla="*/ 3021 w 308872"/>
                        <a:gd name="csY3" fmla="*/ 7218 h 80614"/>
                        <a:gd name="csX4" fmla="*/ 51 w 308872"/>
                        <a:gd name="csY4" fmla="*/ 3023 h 80614"/>
                        <a:gd name="csX5" fmla="*/ 4242 w 308872"/>
                        <a:gd name="csY5" fmla="*/ 51 h 80614"/>
                        <a:gd name="csX6" fmla="*/ 198049 w 308872"/>
                        <a:gd name="csY6" fmla="*/ 38532 h 80614"/>
                        <a:gd name="csX7" fmla="*/ 306636 w 308872"/>
                        <a:gd name="csY7" fmla="*/ 73645 h 80614"/>
                        <a:gd name="csX8" fmla="*/ 308583 w 308872"/>
                        <a:gd name="csY8" fmla="*/ 78369 h 80614"/>
                        <a:gd name="csX9" fmla="*/ 305249 w 308872"/>
                        <a:gd name="csY9" fmla="*/ 80615 h 80614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308872" h="80614">
                          <a:moveTo>
                            <a:pt x="305249" y="80582"/>
                          </a:moveTo>
                          <a:cubicBezTo>
                            <a:pt x="304787" y="80582"/>
                            <a:pt x="304325" y="80483"/>
                            <a:pt x="303863" y="80317"/>
                          </a:cubicBezTo>
                          <a:cubicBezTo>
                            <a:pt x="287658" y="73612"/>
                            <a:pt x="222967" y="53562"/>
                            <a:pt x="195969" y="45469"/>
                          </a:cubicBezTo>
                          <a:cubicBezTo>
                            <a:pt x="168278" y="37145"/>
                            <a:pt x="57347" y="16467"/>
                            <a:pt x="3021" y="7218"/>
                          </a:cubicBezTo>
                          <a:cubicBezTo>
                            <a:pt x="1041" y="6888"/>
                            <a:pt x="-279" y="5005"/>
                            <a:pt x="51" y="3023"/>
                          </a:cubicBezTo>
                          <a:cubicBezTo>
                            <a:pt x="380" y="1042"/>
                            <a:pt x="2262" y="-280"/>
                            <a:pt x="4242" y="51"/>
                          </a:cubicBezTo>
                          <a:cubicBezTo>
                            <a:pt x="58734" y="9332"/>
                            <a:pt x="170093" y="30109"/>
                            <a:pt x="198049" y="38532"/>
                          </a:cubicBezTo>
                          <a:cubicBezTo>
                            <a:pt x="226301" y="47022"/>
                            <a:pt x="290034" y="66741"/>
                            <a:pt x="306636" y="73645"/>
                          </a:cubicBezTo>
                          <a:cubicBezTo>
                            <a:pt x="308484" y="74405"/>
                            <a:pt x="309375" y="76519"/>
                            <a:pt x="308583" y="78369"/>
                          </a:cubicBezTo>
                          <a:cubicBezTo>
                            <a:pt x="308022" y="79756"/>
                            <a:pt x="306669" y="80615"/>
                            <a:pt x="305249" y="80615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27" name="Freeform 5026">
                      <a:extLst>
                        <a:ext uri="{FF2B5EF4-FFF2-40B4-BE49-F238E27FC236}">
                          <a16:creationId xmlns:a16="http://schemas.microsoft.com/office/drawing/2014/main" id="{A6BC77D9-DD19-A1B9-9F7C-EC5EEBF6B72C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010456" y="4059114"/>
                      <a:ext cx="322393" cy="42844"/>
                    </a:xfrm>
                    <a:custGeom>
                      <a:avLst/>
                      <a:gdLst>
                        <a:gd name="csX0" fmla="*/ 318764 w 322393"/>
                        <a:gd name="csY0" fmla="*/ 42811 h 42844"/>
                        <a:gd name="csX1" fmla="*/ 317939 w 322393"/>
                        <a:gd name="csY1" fmla="*/ 42712 h 42844"/>
                        <a:gd name="csX2" fmla="*/ 179020 w 322393"/>
                        <a:gd name="csY2" fmla="*/ 16816 h 42844"/>
                        <a:gd name="csX3" fmla="*/ 3664 w 322393"/>
                        <a:gd name="csY3" fmla="*/ 7269 h 42844"/>
                        <a:gd name="csX4" fmla="*/ 0 w 322393"/>
                        <a:gd name="csY4" fmla="*/ 3702 h 42844"/>
                        <a:gd name="csX5" fmla="*/ 3564 w 322393"/>
                        <a:gd name="csY5" fmla="*/ 35 h 42844"/>
                        <a:gd name="csX6" fmla="*/ 180010 w 322393"/>
                        <a:gd name="csY6" fmla="*/ 9648 h 42844"/>
                        <a:gd name="csX7" fmla="*/ 319589 w 322393"/>
                        <a:gd name="csY7" fmla="*/ 35677 h 42844"/>
                        <a:gd name="csX8" fmla="*/ 322295 w 322393"/>
                        <a:gd name="csY8" fmla="*/ 40037 h 42844"/>
                        <a:gd name="csX9" fmla="*/ 318764 w 322393"/>
                        <a:gd name="csY9" fmla="*/ 42844 h 42844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322393" h="42844">
                          <a:moveTo>
                            <a:pt x="318764" y="42811"/>
                          </a:moveTo>
                          <a:cubicBezTo>
                            <a:pt x="318500" y="42811"/>
                            <a:pt x="318236" y="42811"/>
                            <a:pt x="317939" y="42712"/>
                          </a:cubicBezTo>
                          <a:cubicBezTo>
                            <a:pt x="303086" y="39277"/>
                            <a:pt x="210969" y="21242"/>
                            <a:pt x="179020" y="16816"/>
                          </a:cubicBezTo>
                          <a:cubicBezTo>
                            <a:pt x="145322" y="12158"/>
                            <a:pt x="45382" y="6741"/>
                            <a:pt x="3664" y="7269"/>
                          </a:cubicBezTo>
                          <a:cubicBezTo>
                            <a:pt x="1782" y="7302"/>
                            <a:pt x="33" y="5684"/>
                            <a:pt x="0" y="3702"/>
                          </a:cubicBezTo>
                          <a:cubicBezTo>
                            <a:pt x="0" y="1687"/>
                            <a:pt x="1584" y="68"/>
                            <a:pt x="3564" y="35"/>
                          </a:cubicBezTo>
                          <a:cubicBezTo>
                            <a:pt x="45481" y="-493"/>
                            <a:pt x="146081" y="4990"/>
                            <a:pt x="180010" y="9648"/>
                          </a:cubicBezTo>
                          <a:cubicBezTo>
                            <a:pt x="212949" y="14206"/>
                            <a:pt x="304242" y="32109"/>
                            <a:pt x="319589" y="35677"/>
                          </a:cubicBezTo>
                          <a:cubicBezTo>
                            <a:pt x="321536" y="36139"/>
                            <a:pt x="322758" y="38088"/>
                            <a:pt x="322295" y="40037"/>
                          </a:cubicBezTo>
                          <a:cubicBezTo>
                            <a:pt x="321899" y="41721"/>
                            <a:pt x="320414" y="42844"/>
                            <a:pt x="318764" y="42844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28" name="Freeform 5027">
                      <a:extLst>
                        <a:ext uri="{FF2B5EF4-FFF2-40B4-BE49-F238E27FC236}">
                          <a16:creationId xmlns:a16="http://schemas.microsoft.com/office/drawing/2014/main" id="{FAF08E38-933B-BBB7-F6DB-8A9B21EBBE2D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111367" y="3865777"/>
                      <a:ext cx="166784" cy="21340"/>
                    </a:xfrm>
                    <a:custGeom>
                      <a:avLst/>
                      <a:gdLst>
                        <a:gd name="csX0" fmla="*/ 3605 w 166784"/>
                        <a:gd name="csY0" fmla="*/ 21340 h 21340"/>
                        <a:gd name="csX1" fmla="*/ 41 w 166784"/>
                        <a:gd name="csY1" fmla="*/ 18269 h 21340"/>
                        <a:gd name="csX2" fmla="*/ 3077 w 166784"/>
                        <a:gd name="csY2" fmla="*/ 14140 h 21340"/>
                        <a:gd name="csX3" fmla="*/ 163054 w 166784"/>
                        <a:gd name="csY3" fmla="*/ 2 h 21340"/>
                        <a:gd name="csX4" fmla="*/ 166783 w 166784"/>
                        <a:gd name="csY4" fmla="*/ 3503 h 21340"/>
                        <a:gd name="csX5" fmla="*/ 163284 w 166784"/>
                        <a:gd name="csY5" fmla="*/ 7236 h 21340"/>
                        <a:gd name="csX6" fmla="*/ 4167 w 166784"/>
                        <a:gd name="csY6" fmla="*/ 21307 h 21340"/>
                        <a:gd name="csX7" fmla="*/ 3605 w 166784"/>
                        <a:gd name="csY7" fmla="*/ 21340 h 2134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66784" h="21340">
                          <a:moveTo>
                            <a:pt x="3605" y="21340"/>
                          </a:moveTo>
                          <a:cubicBezTo>
                            <a:pt x="1856" y="21340"/>
                            <a:pt x="305" y="20052"/>
                            <a:pt x="41" y="18269"/>
                          </a:cubicBezTo>
                          <a:cubicBezTo>
                            <a:pt x="-256" y="16287"/>
                            <a:pt x="1097" y="14437"/>
                            <a:pt x="3077" y="14140"/>
                          </a:cubicBezTo>
                          <a:cubicBezTo>
                            <a:pt x="40736" y="8326"/>
                            <a:pt x="130345" y="1092"/>
                            <a:pt x="163054" y="2"/>
                          </a:cubicBezTo>
                          <a:cubicBezTo>
                            <a:pt x="165034" y="-64"/>
                            <a:pt x="166717" y="1488"/>
                            <a:pt x="166783" y="3503"/>
                          </a:cubicBezTo>
                          <a:cubicBezTo>
                            <a:pt x="166849" y="5518"/>
                            <a:pt x="165298" y="7170"/>
                            <a:pt x="163284" y="7236"/>
                          </a:cubicBezTo>
                          <a:cubicBezTo>
                            <a:pt x="130741" y="8326"/>
                            <a:pt x="41594" y="15527"/>
                            <a:pt x="4167" y="21307"/>
                          </a:cubicBezTo>
                          <a:cubicBezTo>
                            <a:pt x="3969" y="21307"/>
                            <a:pt x="3804" y="21340"/>
                            <a:pt x="3605" y="21340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29" name="Freeform 5028">
                      <a:extLst>
                        <a:ext uri="{FF2B5EF4-FFF2-40B4-BE49-F238E27FC236}">
                          <a16:creationId xmlns:a16="http://schemas.microsoft.com/office/drawing/2014/main" id="{F72F904B-9A11-B193-FE3F-76B6445C406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087072" y="3767108"/>
                      <a:ext cx="161182" cy="38296"/>
                    </a:xfrm>
                    <a:custGeom>
                      <a:avLst/>
                      <a:gdLst>
                        <a:gd name="csX0" fmla="*/ 3631 w 161182"/>
                        <a:gd name="csY0" fmla="*/ 38263 h 38296"/>
                        <a:gd name="csX1" fmla="*/ 100 w 161182"/>
                        <a:gd name="csY1" fmla="*/ 35489 h 38296"/>
                        <a:gd name="csX2" fmla="*/ 2773 w 161182"/>
                        <a:gd name="csY2" fmla="*/ 31129 h 38296"/>
                        <a:gd name="csX3" fmla="*/ 157204 w 161182"/>
                        <a:gd name="csY3" fmla="*/ 13 h 38296"/>
                        <a:gd name="csX4" fmla="*/ 161165 w 161182"/>
                        <a:gd name="csY4" fmla="*/ 3283 h 38296"/>
                        <a:gd name="csX5" fmla="*/ 157897 w 161182"/>
                        <a:gd name="csY5" fmla="*/ 7247 h 38296"/>
                        <a:gd name="csX6" fmla="*/ 4489 w 161182"/>
                        <a:gd name="csY6" fmla="*/ 38197 h 38296"/>
                        <a:gd name="csX7" fmla="*/ 3631 w 161182"/>
                        <a:gd name="csY7" fmla="*/ 38296 h 3829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61182" h="38296">
                          <a:moveTo>
                            <a:pt x="3631" y="38263"/>
                          </a:moveTo>
                          <a:cubicBezTo>
                            <a:pt x="1981" y="38263"/>
                            <a:pt x="529" y="37140"/>
                            <a:pt x="100" y="35489"/>
                          </a:cubicBezTo>
                          <a:cubicBezTo>
                            <a:pt x="-362" y="33540"/>
                            <a:pt x="826" y="31591"/>
                            <a:pt x="2773" y="31129"/>
                          </a:cubicBezTo>
                          <a:cubicBezTo>
                            <a:pt x="46472" y="20591"/>
                            <a:pt x="127038" y="2854"/>
                            <a:pt x="157204" y="13"/>
                          </a:cubicBezTo>
                          <a:cubicBezTo>
                            <a:pt x="159185" y="-152"/>
                            <a:pt x="160967" y="1301"/>
                            <a:pt x="161165" y="3283"/>
                          </a:cubicBezTo>
                          <a:cubicBezTo>
                            <a:pt x="161363" y="5265"/>
                            <a:pt x="159878" y="7049"/>
                            <a:pt x="157897" y="7247"/>
                          </a:cubicBezTo>
                          <a:cubicBezTo>
                            <a:pt x="128127" y="10054"/>
                            <a:pt x="47990" y="27726"/>
                            <a:pt x="4489" y="38197"/>
                          </a:cubicBezTo>
                          <a:cubicBezTo>
                            <a:pt x="4192" y="38263"/>
                            <a:pt x="3928" y="38296"/>
                            <a:pt x="3631" y="38296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30" name="Freeform 5029">
                      <a:extLst>
                        <a:ext uri="{FF2B5EF4-FFF2-40B4-BE49-F238E27FC236}">
                          <a16:creationId xmlns:a16="http://schemas.microsoft.com/office/drawing/2014/main" id="{05EA6BFD-3AB5-C36D-BB92-16F0E469F8F6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033834" y="3626412"/>
                      <a:ext cx="229350" cy="75498"/>
                    </a:xfrm>
                    <a:custGeom>
                      <a:avLst/>
                      <a:gdLst>
                        <a:gd name="csX0" fmla="*/ 3629 w 229350"/>
                        <a:gd name="csY0" fmla="*/ 75499 h 75498"/>
                        <a:gd name="csX1" fmla="*/ 230 w 229350"/>
                        <a:gd name="csY1" fmla="*/ 73153 h 75498"/>
                        <a:gd name="csX2" fmla="*/ 2342 w 229350"/>
                        <a:gd name="csY2" fmla="*/ 68496 h 75498"/>
                        <a:gd name="csX3" fmla="*/ 39275 w 229350"/>
                        <a:gd name="csY3" fmla="*/ 54325 h 75498"/>
                        <a:gd name="csX4" fmla="*/ 154496 w 229350"/>
                        <a:gd name="csY4" fmla="*/ 13069 h 75498"/>
                        <a:gd name="csX5" fmla="*/ 206347 w 229350"/>
                        <a:gd name="csY5" fmla="*/ 3424 h 75498"/>
                        <a:gd name="csX6" fmla="*/ 224896 w 229350"/>
                        <a:gd name="csY6" fmla="*/ 88 h 75498"/>
                        <a:gd name="csX7" fmla="*/ 229253 w 229350"/>
                        <a:gd name="csY7" fmla="*/ 2796 h 75498"/>
                        <a:gd name="csX8" fmla="*/ 226546 w 229350"/>
                        <a:gd name="csY8" fmla="*/ 7156 h 75498"/>
                        <a:gd name="csX9" fmla="*/ 207568 w 229350"/>
                        <a:gd name="csY9" fmla="*/ 10559 h 75498"/>
                        <a:gd name="csX10" fmla="*/ 156014 w 229350"/>
                        <a:gd name="csY10" fmla="*/ 20138 h 75498"/>
                        <a:gd name="csX11" fmla="*/ 41849 w 229350"/>
                        <a:gd name="csY11" fmla="*/ 61064 h 75498"/>
                        <a:gd name="csX12" fmla="*/ 4850 w 229350"/>
                        <a:gd name="csY12" fmla="*/ 75268 h 75498"/>
                        <a:gd name="csX13" fmla="*/ 3563 w 229350"/>
                        <a:gd name="csY13" fmla="*/ 75499 h 7549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229350" h="75498">
                          <a:moveTo>
                            <a:pt x="3629" y="75499"/>
                          </a:moveTo>
                          <a:cubicBezTo>
                            <a:pt x="2177" y="75499"/>
                            <a:pt x="791" y="74607"/>
                            <a:pt x="230" y="73153"/>
                          </a:cubicBezTo>
                          <a:cubicBezTo>
                            <a:pt x="-463" y="71271"/>
                            <a:pt x="461" y="69190"/>
                            <a:pt x="2342" y="68496"/>
                          </a:cubicBezTo>
                          <a:cubicBezTo>
                            <a:pt x="12409" y="64697"/>
                            <a:pt x="25479" y="59677"/>
                            <a:pt x="39275" y="54325"/>
                          </a:cubicBezTo>
                          <a:cubicBezTo>
                            <a:pt x="81819" y="37843"/>
                            <a:pt x="134759" y="17363"/>
                            <a:pt x="154496" y="13069"/>
                          </a:cubicBezTo>
                          <a:cubicBezTo>
                            <a:pt x="170768" y="9535"/>
                            <a:pt x="191330" y="6000"/>
                            <a:pt x="206347" y="3424"/>
                          </a:cubicBezTo>
                          <a:cubicBezTo>
                            <a:pt x="215225" y="1904"/>
                            <a:pt x="222255" y="715"/>
                            <a:pt x="224896" y="88"/>
                          </a:cubicBezTo>
                          <a:cubicBezTo>
                            <a:pt x="226843" y="-342"/>
                            <a:pt x="228791" y="847"/>
                            <a:pt x="229253" y="2796"/>
                          </a:cubicBezTo>
                          <a:cubicBezTo>
                            <a:pt x="229715" y="4745"/>
                            <a:pt x="228494" y="6694"/>
                            <a:pt x="226546" y="7156"/>
                          </a:cubicBezTo>
                          <a:cubicBezTo>
                            <a:pt x="223675" y="7817"/>
                            <a:pt x="216942" y="8973"/>
                            <a:pt x="207568" y="10559"/>
                          </a:cubicBezTo>
                          <a:cubicBezTo>
                            <a:pt x="192617" y="13135"/>
                            <a:pt x="172121" y="16636"/>
                            <a:pt x="156014" y="20138"/>
                          </a:cubicBezTo>
                          <a:cubicBezTo>
                            <a:pt x="136805" y="24333"/>
                            <a:pt x="84162" y="44713"/>
                            <a:pt x="41849" y="61064"/>
                          </a:cubicBezTo>
                          <a:cubicBezTo>
                            <a:pt x="28020" y="66415"/>
                            <a:pt x="14950" y="71469"/>
                            <a:pt x="4850" y="75268"/>
                          </a:cubicBezTo>
                          <a:cubicBezTo>
                            <a:pt x="4421" y="75433"/>
                            <a:pt x="3992" y="75499"/>
                            <a:pt x="3563" y="75499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31" name="Freeform 5030">
                      <a:extLst>
                        <a:ext uri="{FF2B5EF4-FFF2-40B4-BE49-F238E27FC236}">
                          <a16:creationId xmlns:a16="http://schemas.microsoft.com/office/drawing/2014/main" id="{6EA5848C-9DDE-DE84-D2F5-DABE7DA04C7E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037753" y="3544085"/>
                      <a:ext cx="147073" cy="54112"/>
                    </a:xfrm>
                    <a:custGeom>
                      <a:avLst/>
                      <a:gdLst>
                        <a:gd name="csX0" fmla="*/ 3627 w 147073"/>
                        <a:gd name="csY0" fmla="*/ 54112 h 54112"/>
                        <a:gd name="csX1" fmla="*/ 128 w 147073"/>
                        <a:gd name="csY1" fmla="*/ 51436 h 54112"/>
                        <a:gd name="csX2" fmla="*/ 2670 w 147073"/>
                        <a:gd name="csY2" fmla="*/ 46977 h 54112"/>
                        <a:gd name="csX3" fmla="*/ 130168 w 147073"/>
                        <a:gd name="csY3" fmla="*/ 4432 h 54112"/>
                        <a:gd name="csX4" fmla="*/ 142248 w 147073"/>
                        <a:gd name="csY4" fmla="*/ 204 h 54112"/>
                        <a:gd name="csX5" fmla="*/ 146869 w 147073"/>
                        <a:gd name="csY5" fmla="*/ 2451 h 54112"/>
                        <a:gd name="csX6" fmla="*/ 144625 w 147073"/>
                        <a:gd name="csY6" fmla="*/ 7075 h 54112"/>
                        <a:gd name="csX7" fmla="*/ 132578 w 147073"/>
                        <a:gd name="csY7" fmla="*/ 11303 h 54112"/>
                        <a:gd name="csX8" fmla="*/ 4584 w 147073"/>
                        <a:gd name="csY8" fmla="*/ 53980 h 54112"/>
                        <a:gd name="csX9" fmla="*/ 3627 w 147073"/>
                        <a:gd name="csY9" fmla="*/ 54112 h 5411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147073" h="54112">
                          <a:moveTo>
                            <a:pt x="3627" y="54112"/>
                          </a:moveTo>
                          <a:cubicBezTo>
                            <a:pt x="2042" y="54112"/>
                            <a:pt x="590" y="53055"/>
                            <a:pt x="128" y="51436"/>
                          </a:cubicBezTo>
                          <a:cubicBezTo>
                            <a:pt x="-400" y="49521"/>
                            <a:pt x="755" y="47506"/>
                            <a:pt x="2670" y="46977"/>
                          </a:cubicBezTo>
                          <a:cubicBezTo>
                            <a:pt x="29701" y="39611"/>
                            <a:pt x="97559" y="15861"/>
                            <a:pt x="130168" y="4432"/>
                          </a:cubicBezTo>
                          <a:lnTo>
                            <a:pt x="142248" y="204"/>
                          </a:lnTo>
                          <a:cubicBezTo>
                            <a:pt x="144130" y="-456"/>
                            <a:pt x="146209" y="535"/>
                            <a:pt x="146869" y="2451"/>
                          </a:cubicBezTo>
                          <a:cubicBezTo>
                            <a:pt x="147529" y="4333"/>
                            <a:pt x="146539" y="6414"/>
                            <a:pt x="144625" y="7075"/>
                          </a:cubicBezTo>
                          <a:lnTo>
                            <a:pt x="132578" y="11303"/>
                          </a:lnTo>
                          <a:cubicBezTo>
                            <a:pt x="99903" y="22732"/>
                            <a:pt x="31879" y="46548"/>
                            <a:pt x="4584" y="53980"/>
                          </a:cubicBezTo>
                          <a:cubicBezTo>
                            <a:pt x="4254" y="54079"/>
                            <a:pt x="3957" y="54112"/>
                            <a:pt x="3627" y="54112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32" name="Freeform 5031">
                      <a:extLst>
                        <a:ext uri="{FF2B5EF4-FFF2-40B4-BE49-F238E27FC236}">
                          <a16:creationId xmlns:a16="http://schemas.microsoft.com/office/drawing/2014/main" id="{AEC893DB-79BB-8169-6AF9-D2186EF7A41E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5879891" y="3588353"/>
                      <a:ext cx="333684" cy="111625"/>
                    </a:xfrm>
                    <a:custGeom>
                      <a:avLst/>
                      <a:gdLst>
                        <a:gd name="csX0" fmla="*/ 330063 w 333684"/>
                        <a:gd name="csY0" fmla="*/ 111592 h 111625"/>
                        <a:gd name="csX1" fmla="*/ 329667 w 333684"/>
                        <a:gd name="csY1" fmla="*/ 111592 h 111625"/>
                        <a:gd name="csX2" fmla="*/ 188108 w 333684"/>
                        <a:gd name="csY2" fmla="*/ 83846 h 111625"/>
                        <a:gd name="csX3" fmla="*/ 2025 w 333684"/>
                        <a:gd name="csY3" fmla="*/ 6882 h 111625"/>
                        <a:gd name="csX4" fmla="*/ 374 w 333684"/>
                        <a:gd name="csY4" fmla="*/ 2026 h 111625"/>
                        <a:gd name="csX5" fmla="*/ 5226 w 333684"/>
                        <a:gd name="csY5" fmla="*/ 375 h 111625"/>
                        <a:gd name="csX6" fmla="*/ 190121 w 333684"/>
                        <a:gd name="csY6" fmla="*/ 76876 h 111625"/>
                        <a:gd name="csX7" fmla="*/ 330459 w 333684"/>
                        <a:gd name="csY7" fmla="*/ 104391 h 111625"/>
                        <a:gd name="csX8" fmla="*/ 333661 w 333684"/>
                        <a:gd name="csY8" fmla="*/ 108388 h 111625"/>
                        <a:gd name="csX9" fmla="*/ 330063 w 333684"/>
                        <a:gd name="csY9" fmla="*/ 111625 h 111625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333684" h="111625">
                          <a:moveTo>
                            <a:pt x="330063" y="111592"/>
                          </a:moveTo>
                          <a:cubicBezTo>
                            <a:pt x="330063" y="111592"/>
                            <a:pt x="329799" y="111592"/>
                            <a:pt x="329667" y="111592"/>
                          </a:cubicBezTo>
                          <a:cubicBezTo>
                            <a:pt x="300721" y="108388"/>
                            <a:pt x="226889" y="95010"/>
                            <a:pt x="188108" y="83846"/>
                          </a:cubicBezTo>
                          <a:cubicBezTo>
                            <a:pt x="152000" y="73441"/>
                            <a:pt x="49420" y="30301"/>
                            <a:pt x="2025" y="6882"/>
                          </a:cubicBezTo>
                          <a:cubicBezTo>
                            <a:pt x="242" y="5990"/>
                            <a:pt x="-517" y="3810"/>
                            <a:pt x="374" y="2026"/>
                          </a:cubicBezTo>
                          <a:cubicBezTo>
                            <a:pt x="1265" y="243"/>
                            <a:pt x="3444" y="-517"/>
                            <a:pt x="5226" y="375"/>
                          </a:cubicBezTo>
                          <a:cubicBezTo>
                            <a:pt x="52357" y="23662"/>
                            <a:pt x="154310" y="66570"/>
                            <a:pt x="190121" y="76876"/>
                          </a:cubicBezTo>
                          <a:cubicBezTo>
                            <a:pt x="228572" y="87941"/>
                            <a:pt x="301745" y="101220"/>
                            <a:pt x="330459" y="104391"/>
                          </a:cubicBezTo>
                          <a:cubicBezTo>
                            <a:pt x="332439" y="104622"/>
                            <a:pt x="333892" y="106406"/>
                            <a:pt x="333661" y="108388"/>
                          </a:cubicBezTo>
                          <a:cubicBezTo>
                            <a:pt x="333463" y="110238"/>
                            <a:pt x="331878" y="111625"/>
                            <a:pt x="330063" y="111625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33" name="Freeform 5032">
                      <a:extLst>
                        <a:ext uri="{FF2B5EF4-FFF2-40B4-BE49-F238E27FC236}">
                          <a16:creationId xmlns:a16="http://schemas.microsoft.com/office/drawing/2014/main" id="{54407CA2-C59C-F681-F067-877D92206FAC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5878200" y="3738906"/>
                      <a:ext cx="284078" cy="59757"/>
                    </a:xfrm>
                    <a:custGeom>
                      <a:avLst/>
                      <a:gdLst>
                        <a:gd name="csX0" fmla="*/ 280415 w 284078"/>
                        <a:gd name="csY0" fmla="*/ 59725 h 59757"/>
                        <a:gd name="csX1" fmla="*/ 137635 w 284078"/>
                        <a:gd name="csY1" fmla="*/ 39344 h 59757"/>
                        <a:gd name="csX2" fmla="*/ 2512 w 284078"/>
                        <a:gd name="csY2" fmla="*/ 7072 h 59757"/>
                        <a:gd name="csX3" fmla="*/ 169 w 284078"/>
                        <a:gd name="csY3" fmla="*/ 2514 h 59757"/>
                        <a:gd name="csX4" fmla="*/ 4723 w 284078"/>
                        <a:gd name="csY4" fmla="*/ 169 h 59757"/>
                        <a:gd name="csX5" fmla="*/ 139087 w 284078"/>
                        <a:gd name="csY5" fmla="*/ 32242 h 59757"/>
                        <a:gd name="csX6" fmla="*/ 280448 w 284078"/>
                        <a:gd name="csY6" fmla="*/ 52491 h 59757"/>
                        <a:gd name="csX7" fmla="*/ 284079 w 284078"/>
                        <a:gd name="csY7" fmla="*/ 56124 h 59757"/>
                        <a:gd name="csX8" fmla="*/ 280448 w 284078"/>
                        <a:gd name="csY8" fmla="*/ 59758 h 59757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</a:cxnLst>
                      <a:rect l="l" t="t" r="r" b="b"/>
                      <a:pathLst>
                        <a:path w="284078" h="59757">
                          <a:moveTo>
                            <a:pt x="280415" y="59725"/>
                          </a:moveTo>
                          <a:cubicBezTo>
                            <a:pt x="248169" y="59725"/>
                            <a:pt x="170277" y="45983"/>
                            <a:pt x="137635" y="39344"/>
                          </a:cubicBezTo>
                          <a:cubicBezTo>
                            <a:pt x="121760" y="36107"/>
                            <a:pt x="40567" y="19360"/>
                            <a:pt x="2512" y="7072"/>
                          </a:cubicBezTo>
                          <a:cubicBezTo>
                            <a:pt x="598" y="6445"/>
                            <a:pt x="-426" y="4430"/>
                            <a:pt x="169" y="2514"/>
                          </a:cubicBezTo>
                          <a:cubicBezTo>
                            <a:pt x="796" y="598"/>
                            <a:pt x="2842" y="-426"/>
                            <a:pt x="4723" y="169"/>
                          </a:cubicBezTo>
                          <a:cubicBezTo>
                            <a:pt x="42448" y="12324"/>
                            <a:pt x="123245" y="29005"/>
                            <a:pt x="139087" y="32242"/>
                          </a:cubicBezTo>
                          <a:cubicBezTo>
                            <a:pt x="171531" y="38849"/>
                            <a:pt x="248763" y="52491"/>
                            <a:pt x="280448" y="52491"/>
                          </a:cubicBezTo>
                          <a:cubicBezTo>
                            <a:pt x="282462" y="52491"/>
                            <a:pt x="284079" y="54109"/>
                            <a:pt x="284079" y="56124"/>
                          </a:cubicBezTo>
                          <a:cubicBezTo>
                            <a:pt x="284079" y="58139"/>
                            <a:pt x="282462" y="59758"/>
                            <a:pt x="280448" y="59758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39" name="Freeform 5038">
                      <a:extLst>
                        <a:ext uri="{FF2B5EF4-FFF2-40B4-BE49-F238E27FC236}">
                          <a16:creationId xmlns:a16="http://schemas.microsoft.com/office/drawing/2014/main" id="{B4AAC166-4580-273C-50B3-A177CEE713FF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5812589" y="4086999"/>
                      <a:ext cx="385306" cy="55592"/>
                    </a:xfrm>
                    <a:custGeom>
                      <a:avLst/>
                      <a:gdLst>
                        <a:gd name="csX0" fmla="*/ 53704 w 385306"/>
                        <a:gd name="csY0" fmla="*/ 55592 h 55592"/>
                        <a:gd name="csX1" fmla="*/ 3437 w 385306"/>
                        <a:gd name="csY1" fmla="*/ 54469 h 55592"/>
                        <a:gd name="csX2" fmla="*/ 5 w 385306"/>
                        <a:gd name="csY2" fmla="*/ 50638 h 55592"/>
                        <a:gd name="csX3" fmla="*/ 3833 w 385306"/>
                        <a:gd name="csY3" fmla="*/ 47202 h 55592"/>
                        <a:gd name="csX4" fmla="*/ 234176 w 385306"/>
                        <a:gd name="csY4" fmla="*/ 35971 h 55592"/>
                        <a:gd name="csX5" fmla="*/ 382997 w 385306"/>
                        <a:gd name="csY5" fmla="*/ 0 h 55592"/>
                        <a:gd name="csX6" fmla="*/ 385307 w 385306"/>
                        <a:gd name="csY6" fmla="*/ 6871 h 55592"/>
                        <a:gd name="csX7" fmla="*/ 235364 w 385306"/>
                        <a:gd name="csY7" fmla="*/ 43106 h 55592"/>
                        <a:gd name="csX8" fmla="*/ 53704 w 385306"/>
                        <a:gd name="csY8" fmla="*/ 55526 h 5559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</a:cxnLst>
                      <a:rect l="l" t="t" r="r" b="b"/>
                      <a:pathLst>
                        <a:path w="385306" h="55592">
                          <a:moveTo>
                            <a:pt x="53704" y="55592"/>
                          </a:moveTo>
                          <a:cubicBezTo>
                            <a:pt x="32647" y="55592"/>
                            <a:pt x="15088" y="55130"/>
                            <a:pt x="3437" y="54469"/>
                          </a:cubicBezTo>
                          <a:cubicBezTo>
                            <a:pt x="1424" y="54370"/>
                            <a:pt x="-94" y="52652"/>
                            <a:pt x="5" y="50638"/>
                          </a:cubicBezTo>
                          <a:cubicBezTo>
                            <a:pt x="104" y="48656"/>
                            <a:pt x="1787" y="47136"/>
                            <a:pt x="3833" y="47202"/>
                          </a:cubicBezTo>
                          <a:cubicBezTo>
                            <a:pt x="43670" y="49382"/>
                            <a:pt x="152357" y="49514"/>
                            <a:pt x="234176" y="35971"/>
                          </a:cubicBezTo>
                          <a:cubicBezTo>
                            <a:pt x="315633" y="22461"/>
                            <a:pt x="345371" y="12552"/>
                            <a:pt x="382997" y="0"/>
                          </a:cubicBezTo>
                          <a:lnTo>
                            <a:pt x="385307" y="6871"/>
                          </a:lnTo>
                          <a:cubicBezTo>
                            <a:pt x="347351" y="19522"/>
                            <a:pt x="317382" y="29530"/>
                            <a:pt x="235364" y="43106"/>
                          </a:cubicBezTo>
                          <a:cubicBezTo>
                            <a:pt x="176945" y="52784"/>
                            <a:pt x="104961" y="55526"/>
                            <a:pt x="53704" y="55526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40" name="Freeform 5039">
                      <a:extLst>
                        <a:ext uri="{FF2B5EF4-FFF2-40B4-BE49-F238E27FC236}">
                          <a16:creationId xmlns:a16="http://schemas.microsoft.com/office/drawing/2014/main" id="{AC468CE9-1AAD-1C3C-775E-388CAD5EACEE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5925019" y="4096864"/>
                      <a:ext cx="155483" cy="24734"/>
                    </a:xfrm>
                    <a:custGeom>
                      <a:avLst/>
                      <a:gdLst>
                        <a:gd name="csX0" fmla="*/ 3633 w 155483"/>
                        <a:gd name="csY0" fmla="*/ 24735 h 24734"/>
                        <a:gd name="csX1" fmla="*/ 2 w 155483"/>
                        <a:gd name="csY1" fmla="*/ 21266 h 24734"/>
                        <a:gd name="csX2" fmla="*/ 3468 w 155483"/>
                        <a:gd name="csY2" fmla="*/ 17501 h 24734"/>
                        <a:gd name="csX3" fmla="*/ 151232 w 155483"/>
                        <a:gd name="csY3" fmla="*/ 60 h 24734"/>
                        <a:gd name="csX4" fmla="*/ 155423 w 155483"/>
                        <a:gd name="csY4" fmla="*/ 2967 h 24734"/>
                        <a:gd name="csX5" fmla="*/ 152486 w 155483"/>
                        <a:gd name="csY5" fmla="*/ 7195 h 24734"/>
                        <a:gd name="csX6" fmla="*/ 3732 w 155483"/>
                        <a:gd name="csY6" fmla="*/ 24735 h 24734"/>
                        <a:gd name="csX7" fmla="*/ 3600 w 155483"/>
                        <a:gd name="csY7" fmla="*/ 24735 h 24734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55483" h="24734">
                          <a:moveTo>
                            <a:pt x="3633" y="24735"/>
                          </a:moveTo>
                          <a:cubicBezTo>
                            <a:pt x="1718" y="24735"/>
                            <a:pt x="101" y="23215"/>
                            <a:pt x="2" y="21266"/>
                          </a:cubicBezTo>
                          <a:cubicBezTo>
                            <a:pt x="-64" y="19285"/>
                            <a:pt x="1487" y="17567"/>
                            <a:pt x="3468" y="17501"/>
                          </a:cubicBezTo>
                          <a:cubicBezTo>
                            <a:pt x="45879" y="15783"/>
                            <a:pt x="123342" y="5081"/>
                            <a:pt x="151232" y="60"/>
                          </a:cubicBezTo>
                          <a:cubicBezTo>
                            <a:pt x="153212" y="-303"/>
                            <a:pt x="155093" y="1018"/>
                            <a:pt x="155423" y="2967"/>
                          </a:cubicBezTo>
                          <a:cubicBezTo>
                            <a:pt x="155786" y="4949"/>
                            <a:pt x="154466" y="6832"/>
                            <a:pt x="152486" y="7195"/>
                          </a:cubicBezTo>
                          <a:cubicBezTo>
                            <a:pt x="124432" y="12249"/>
                            <a:pt x="46473" y="23017"/>
                            <a:pt x="3732" y="24735"/>
                          </a:cubicBezTo>
                          <a:cubicBezTo>
                            <a:pt x="3699" y="24735"/>
                            <a:pt x="3633" y="24735"/>
                            <a:pt x="3600" y="24735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41" name="Freeform 5040">
                      <a:extLst>
                        <a:ext uri="{FF2B5EF4-FFF2-40B4-BE49-F238E27FC236}">
                          <a16:creationId xmlns:a16="http://schemas.microsoft.com/office/drawing/2014/main" id="{68469700-6C35-8DA7-F91B-E809B6BE9C10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5973829" y="4298995"/>
                      <a:ext cx="158889" cy="60289"/>
                    </a:xfrm>
                    <a:custGeom>
                      <a:avLst/>
                      <a:gdLst>
                        <a:gd name="csX0" fmla="*/ 3627 w 158889"/>
                        <a:gd name="csY0" fmla="*/ 60290 h 60289"/>
                        <a:gd name="csX1" fmla="*/ 128 w 158889"/>
                        <a:gd name="csY1" fmla="*/ 57614 h 60289"/>
                        <a:gd name="csX2" fmla="*/ 2669 w 158889"/>
                        <a:gd name="csY2" fmla="*/ 53155 h 60289"/>
                        <a:gd name="csX3" fmla="*/ 153899 w 158889"/>
                        <a:gd name="csY3" fmla="*/ 271 h 60289"/>
                        <a:gd name="csX4" fmla="*/ 158619 w 158889"/>
                        <a:gd name="csY4" fmla="*/ 2253 h 60289"/>
                        <a:gd name="csX5" fmla="*/ 156639 w 158889"/>
                        <a:gd name="csY5" fmla="*/ 6977 h 60289"/>
                        <a:gd name="csX6" fmla="*/ 4551 w 158889"/>
                        <a:gd name="csY6" fmla="*/ 60158 h 60289"/>
                        <a:gd name="csX7" fmla="*/ 3594 w 158889"/>
                        <a:gd name="csY7" fmla="*/ 60290 h 6028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58889" h="60289">
                          <a:moveTo>
                            <a:pt x="3627" y="60290"/>
                          </a:moveTo>
                          <a:cubicBezTo>
                            <a:pt x="2042" y="60290"/>
                            <a:pt x="557" y="59233"/>
                            <a:pt x="128" y="57614"/>
                          </a:cubicBezTo>
                          <a:cubicBezTo>
                            <a:pt x="-400" y="55698"/>
                            <a:pt x="755" y="53683"/>
                            <a:pt x="2669" y="53155"/>
                          </a:cubicBezTo>
                          <a:cubicBezTo>
                            <a:pt x="47722" y="40900"/>
                            <a:pt x="119541" y="14343"/>
                            <a:pt x="153899" y="271"/>
                          </a:cubicBezTo>
                          <a:cubicBezTo>
                            <a:pt x="155747" y="-489"/>
                            <a:pt x="157860" y="403"/>
                            <a:pt x="158619" y="2253"/>
                          </a:cubicBezTo>
                          <a:cubicBezTo>
                            <a:pt x="159378" y="4103"/>
                            <a:pt x="158487" y="6217"/>
                            <a:pt x="156639" y="6977"/>
                          </a:cubicBezTo>
                          <a:cubicBezTo>
                            <a:pt x="122115" y="21147"/>
                            <a:pt x="49900" y="47837"/>
                            <a:pt x="4551" y="60158"/>
                          </a:cubicBezTo>
                          <a:cubicBezTo>
                            <a:pt x="4221" y="60257"/>
                            <a:pt x="3924" y="60290"/>
                            <a:pt x="3594" y="60290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48" name="Freeform 5047">
                      <a:extLst>
                        <a:ext uri="{FF2B5EF4-FFF2-40B4-BE49-F238E27FC236}">
                          <a16:creationId xmlns:a16="http://schemas.microsoft.com/office/drawing/2014/main" id="{5A8C3EAF-72EF-C233-411F-FE8619EED6E6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5999226" y="4408353"/>
                      <a:ext cx="184266" cy="94708"/>
                    </a:xfrm>
                    <a:custGeom>
                      <a:avLst/>
                      <a:gdLst>
                        <a:gd name="csX0" fmla="*/ 3615 w 184266"/>
                        <a:gd name="csY0" fmla="*/ 94709 h 94708"/>
                        <a:gd name="csX1" fmla="*/ 248 w 184266"/>
                        <a:gd name="csY1" fmla="*/ 92397 h 94708"/>
                        <a:gd name="csX2" fmla="*/ 2294 w 184266"/>
                        <a:gd name="csY2" fmla="*/ 87706 h 94708"/>
                        <a:gd name="csX3" fmla="*/ 178806 w 184266"/>
                        <a:gd name="csY3" fmla="*/ 503 h 94708"/>
                        <a:gd name="csX4" fmla="*/ 183757 w 184266"/>
                        <a:gd name="csY4" fmla="*/ 1791 h 94708"/>
                        <a:gd name="csX5" fmla="*/ 182470 w 184266"/>
                        <a:gd name="csY5" fmla="*/ 6746 h 94708"/>
                        <a:gd name="csX6" fmla="*/ 4935 w 184266"/>
                        <a:gd name="csY6" fmla="*/ 94445 h 94708"/>
                        <a:gd name="csX7" fmla="*/ 3615 w 184266"/>
                        <a:gd name="csY7" fmla="*/ 94709 h 9470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84266" h="94708">
                          <a:moveTo>
                            <a:pt x="3615" y="94709"/>
                          </a:moveTo>
                          <a:cubicBezTo>
                            <a:pt x="2162" y="94709"/>
                            <a:pt x="809" y="93850"/>
                            <a:pt x="248" y="92397"/>
                          </a:cubicBezTo>
                          <a:cubicBezTo>
                            <a:pt x="-478" y="90547"/>
                            <a:pt x="446" y="88433"/>
                            <a:pt x="2294" y="87706"/>
                          </a:cubicBezTo>
                          <a:cubicBezTo>
                            <a:pt x="37247" y="73932"/>
                            <a:pt x="142830" y="21775"/>
                            <a:pt x="178806" y="503"/>
                          </a:cubicBezTo>
                          <a:cubicBezTo>
                            <a:pt x="180522" y="-521"/>
                            <a:pt x="182733" y="74"/>
                            <a:pt x="183757" y="1791"/>
                          </a:cubicBezTo>
                          <a:cubicBezTo>
                            <a:pt x="184780" y="3509"/>
                            <a:pt x="184219" y="5755"/>
                            <a:pt x="182470" y="6746"/>
                          </a:cubicBezTo>
                          <a:cubicBezTo>
                            <a:pt x="146296" y="28150"/>
                            <a:pt x="40085" y="80604"/>
                            <a:pt x="4935" y="94445"/>
                          </a:cubicBezTo>
                          <a:cubicBezTo>
                            <a:pt x="4506" y="94610"/>
                            <a:pt x="4044" y="94709"/>
                            <a:pt x="3615" y="94709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49" name="Freeform 5048">
                      <a:extLst>
                        <a:ext uri="{FF2B5EF4-FFF2-40B4-BE49-F238E27FC236}">
                          <a16:creationId xmlns:a16="http://schemas.microsoft.com/office/drawing/2014/main" id="{BAA82829-B2B7-FB35-8F73-DDA2145F03C4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125877" y="4562550"/>
                      <a:ext cx="161726" cy="125760"/>
                    </a:xfrm>
                    <a:custGeom>
                      <a:avLst/>
                      <a:gdLst>
                        <a:gd name="csX0" fmla="*/ 3622 w 161726"/>
                        <a:gd name="csY0" fmla="*/ 125761 h 125760"/>
                        <a:gd name="csX1" fmla="*/ 520 w 161726"/>
                        <a:gd name="csY1" fmla="*/ 124010 h 125760"/>
                        <a:gd name="csX2" fmla="*/ 1741 w 161726"/>
                        <a:gd name="csY2" fmla="*/ 119022 h 125760"/>
                        <a:gd name="csX3" fmla="*/ 155611 w 161726"/>
                        <a:gd name="csY3" fmla="*/ 1000 h 125760"/>
                        <a:gd name="csX4" fmla="*/ 160727 w 161726"/>
                        <a:gd name="csY4" fmla="*/ 1132 h 125760"/>
                        <a:gd name="csX5" fmla="*/ 160595 w 161726"/>
                        <a:gd name="csY5" fmla="*/ 6253 h 125760"/>
                        <a:gd name="csX6" fmla="*/ 5504 w 161726"/>
                        <a:gd name="csY6" fmla="*/ 125199 h 125760"/>
                        <a:gd name="csX7" fmla="*/ 3622 w 161726"/>
                        <a:gd name="csY7" fmla="*/ 125728 h 12576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61726" h="125760">
                          <a:moveTo>
                            <a:pt x="3622" y="125761"/>
                          </a:moveTo>
                          <a:cubicBezTo>
                            <a:pt x="2401" y="125761"/>
                            <a:pt x="1213" y="125133"/>
                            <a:pt x="520" y="124010"/>
                          </a:cubicBezTo>
                          <a:cubicBezTo>
                            <a:pt x="-503" y="122293"/>
                            <a:pt x="25" y="120079"/>
                            <a:pt x="1741" y="119022"/>
                          </a:cubicBezTo>
                          <a:cubicBezTo>
                            <a:pt x="38245" y="96990"/>
                            <a:pt x="115015" y="39416"/>
                            <a:pt x="155611" y="1000"/>
                          </a:cubicBezTo>
                          <a:cubicBezTo>
                            <a:pt x="157063" y="-387"/>
                            <a:pt x="159341" y="-321"/>
                            <a:pt x="160727" y="1132"/>
                          </a:cubicBezTo>
                          <a:cubicBezTo>
                            <a:pt x="162113" y="2586"/>
                            <a:pt x="162047" y="4865"/>
                            <a:pt x="160595" y="6253"/>
                          </a:cubicBezTo>
                          <a:cubicBezTo>
                            <a:pt x="119702" y="44966"/>
                            <a:pt x="42305" y="103002"/>
                            <a:pt x="5504" y="125199"/>
                          </a:cubicBezTo>
                          <a:cubicBezTo>
                            <a:pt x="4910" y="125563"/>
                            <a:pt x="4283" y="125728"/>
                            <a:pt x="3622" y="125728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50" name="Freeform 5049">
                      <a:extLst>
                        <a:ext uri="{FF2B5EF4-FFF2-40B4-BE49-F238E27FC236}">
                          <a16:creationId xmlns:a16="http://schemas.microsoft.com/office/drawing/2014/main" id="{1F4A1F0C-5622-03F0-F92B-B4B218AFA8E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164812" y="4632996"/>
                      <a:ext cx="170164" cy="143233"/>
                    </a:xfrm>
                    <a:custGeom>
                      <a:avLst/>
                      <a:gdLst>
                        <a:gd name="csX0" fmla="*/ 3612 w 170164"/>
                        <a:gd name="csY0" fmla="*/ 143233 h 143233"/>
                        <a:gd name="csX1" fmla="*/ 674 w 170164"/>
                        <a:gd name="csY1" fmla="*/ 141714 h 143233"/>
                        <a:gd name="csX2" fmla="*/ 1500 w 170164"/>
                        <a:gd name="csY2" fmla="*/ 136660 h 143233"/>
                        <a:gd name="csX3" fmla="*/ 163984 w 170164"/>
                        <a:gd name="csY3" fmla="*/ 1065 h 143233"/>
                        <a:gd name="csX4" fmla="*/ 169100 w 170164"/>
                        <a:gd name="csY4" fmla="*/ 1065 h 143233"/>
                        <a:gd name="csX5" fmla="*/ 169100 w 170164"/>
                        <a:gd name="csY5" fmla="*/ 6185 h 143233"/>
                        <a:gd name="csX6" fmla="*/ 5724 w 170164"/>
                        <a:gd name="csY6" fmla="*/ 142540 h 143233"/>
                        <a:gd name="csX7" fmla="*/ 3612 w 170164"/>
                        <a:gd name="csY7" fmla="*/ 143233 h 14323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70164" h="143233">
                          <a:moveTo>
                            <a:pt x="3612" y="143233"/>
                          </a:moveTo>
                          <a:cubicBezTo>
                            <a:pt x="2490" y="143233"/>
                            <a:pt x="1368" y="142705"/>
                            <a:pt x="674" y="141714"/>
                          </a:cubicBezTo>
                          <a:cubicBezTo>
                            <a:pt x="-481" y="140095"/>
                            <a:pt x="-118" y="137816"/>
                            <a:pt x="1500" y="136660"/>
                          </a:cubicBezTo>
                          <a:cubicBezTo>
                            <a:pt x="44076" y="105908"/>
                            <a:pt x="135204" y="29869"/>
                            <a:pt x="163984" y="1065"/>
                          </a:cubicBezTo>
                          <a:cubicBezTo>
                            <a:pt x="165403" y="-355"/>
                            <a:pt x="167681" y="-355"/>
                            <a:pt x="169100" y="1065"/>
                          </a:cubicBezTo>
                          <a:cubicBezTo>
                            <a:pt x="170519" y="2486"/>
                            <a:pt x="170519" y="4765"/>
                            <a:pt x="169100" y="6185"/>
                          </a:cubicBezTo>
                          <a:cubicBezTo>
                            <a:pt x="139527" y="35782"/>
                            <a:pt x="49423" y="110995"/>
                            <a:pt x="5724" y="142540"/>
                          </a:cubicBezTo>
                          <a:cubicBezTo>
                            <a:pt x="5097" y="143002"/>
                            <a:pt x="4338" y="143233"/>
                            <a:pt x="3612" y="143233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57" name="Freeform 5056">
                      <a:extLst>
                        <a:ext uri="{FF2B5EF4-FFF2-40B4-BE49-F238E27FC236}">
                          <a16:creationId xmlns:a16="http://schemas.microsoft.com/office/drawing/2014/main" id="{22C06F6A-D3E4-B5FD-90E2-6083045DA0BA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335140" y="4766058"/>
                      <a:ext cx="107616" cy="124651"/>
                    </a:xfrm>
                    <a:custGeom>
                      <a:avLst/>
                      <a:gdLst>
                        <a:gd name="csX0" fmla="*/ 3627 w 107616"/>
                        <a:gd name="csY0" fmla="*/ 124586 h 124651"/>
                        <a:gd name="csX1" fmla="*/ 1085 w 107616"/>
                        <a:gd name="csY1" fmla="*/ 123562 h 124651"/>
                        <a:gd name="csX2" fmla="*/ 1019 w 107616"/>
                        <a:gd name="csY2" fmla="*/ 118442 h 124651"/>
                        <a:gd name="csX3" fmla="*/ 100992 w 107616"/>
                        <a:gd name="csY3" fmla="*/ 1576 h 124651"/>
                        <a:gd name="csX4" fmla="*/ 106042 w 107616"/>
                        <a:gd name="csY4" fmla="*/ 651 h 124651"/>
                        <a:gd name="csX5" fmla="*/ 106966 w 107616"/>
                        <a:gd name="csY5" fmla="*/ 5705 h 124651"/>
                        <a:gd name="csX6" fmla="*/ 6234 w 107616"/>
                        <a:gd name="csY6" fmla="*/ 123562 h 124651"/>
                        <a:gd name="csX7" fmla="*/ 3627 w 107616"/>
                        <a:gd name="csY7" fmla="*/ 124652 h 12465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07616" h="124651">
                          <a:moveTo>
                            <a:pt x="3627" y="124586"/>
                          </a:moveTo>
                          <a:cubicBezTo>
                            <a:pt x="2703" y="124586"/>
                            <a:pt x="1811" y="124255"/>
                            <a:pt x="1085" y="123562"/>
                          </a:cubicBezTo>
                          <a:cubicBezTo>
                            <a:pt x="-334" y="122174"/>
                            <a:pt x="-367" y="119862"/>
                            <a:pt x="1019" y="118442"/>
                          </a:cubicBezTo>
                          <a:cubicBezTo>
                            <a:pt x="48316" y="69918"/>
                            <a:pt x="77294" y="36061"/>
                            <a:pt x="100992" y="1576"/>
                          </a:cubicBezTo>
                          <a:cubicBezTo>
                            <a:pt x="102114" y="-76"/>
                            <a:pt x="104392" y="-505"/>
                            <a:pt x="106042" y="651"/>
                          </a:cubicBezTo>
                          <a:cubicBezTo>
                            <a:pt x="107692" y="1774"/>
                            <a:pt x="108121" y="4053"/>
                            <a:pt x="106966" y="5705"/>
                          </a:cubicBezTo>
                          <a:cubicBezTo>
                            <a:pt x="83037" y="40553"/>
                            <a:pt x="53828" y="74708"/>
                            <a:pt x="6234" y="123562"/>
                          </a:cubicBezTo>
                          <a:cubicBezTo>
                            <a:pt x="5541" y="124288"/>
                            <a:pt x="4584" y="124652"/>
                            <a:pt x="3627" y="124652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58" name="Freeform 5057">
                      <a:extLst>
                        <a:ext uri="{FF2B5EF4-FFF2-40B4-BE49-F238E27FC236}">
                          <a16:creationId xmlns:a16="http://schemas.microsoft.com/office/drawing/2014/main" id="{93C7C953-6122-C308-BF8B-FE57EBD07F18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435610" y="4844442"/>
                      <a:ext cx="123932" cy="165780"/>
                    </a:xfrm>
                    <a:custGeom>
                      <a:avLst/>
                      <a:gdLst>
                        <a:gd name="csX0" fmla="*/ 3601 w 123932"/>
                        <a:gd name="csY0" fmla="*/ 165780 h 165780"/>
                        <a:gd name="csX1" fmla="*/ 1521 w 123932"/>
                        <a:gd name="csY1" fmla="*/ 165120 h 165780"/>
                        <a:gd name="csX2" fmla="*/ 663 w 123932"/>
                        <a:gd name="csY2" fmla="*/ 160066 h 165780"/>
                        <a:gd name="csX3" fmla="*/ 37266 w 123932"/>
                        <a:gd name="csY3" fmla="*/ 108041 h 165780"/>
                        <a:gd name="csX4" fmla="*/ 75090 w 123932"/>
                        <a:gd name="csY4" fmla="*/ 54530 h 165780"/>
                        <a:gd name="csX5" fmla="*/ 93771 w 123932"/>
                        <a:gd name="csY5" fmla="*/ 26618 h 165780"/>
                        <a:gd name="csX6" fmla="*/ 119053 w 123932"/>
                        <a:gd name="csY6" fmla="*/ 226 h 165780"/>
                        <a:gd name="csX7" fmla="*/ 123707 w 123932"/>
                        <a:gd name="csY7" fmla="*/ 2373 h 165780"/>
                        <a:gd name="csX8" fmla="*/ 121561 w 123932"/>
                        <a:gd name="csY8" fmla="*/ 7030 h 165780"/>
                        <a:gd name="csX9" fmla="*/ 99877 w 123932"/>
                        <a:gd name="csY9" fmla="*/ 30516 h 165780"/>
                        <a:gd name="csX10" fmla="*/ 80965 w 123932"/>
                        <a:gd name="csY10" fmla="*/ 58791 h 165780"/>
                        <a:gd name="csX11" fmla="*/ 43174 w 123932"/>
                        <a:gd name="csY11" fmla="*/ 112203 h 165780"/>
                        <a:gd name="csX12" fmla="*/ 6538 w 123932"/>
                        <a:gd name="csY12" fmla="*/ 164261 h 165780"/>
                        <a:gd name="csX13" fmla="*/ 3568 w 123932"/>
                        <a:gd name="csY13" fmla="*/ 165780 h 16578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123932" h="165780">
                          <a:moveTo>
                            <a:pt x="3601" y="165780"/>
                          </a:moveTo>
                          <a:cubicBezTo>
                            <a:pt x="2875" y="165780"/>
                            <a:pt x="2149" y="165549"/>
                            <a:pt x="1521" y="165120"/>
                          </a:cubicBezTo>
                          <a:cubicBezTo>
                            <a:pt x="-96" y="163963"/>
                            <a:pt x="-492" y="161684"/>
                            <a:pt x="663" y="160066"/>
                          </a:cubicBezTo>
                          <a:cubicBezTo>
                            <a:pt x="15747" y="138793"/>
                            <a:pt x="27167" y="122443"/>
                            <a:pt x="37266" y="108041"/>
                          </a:cubicBezTo>
                          <a:cubicBezTo>
                            <a:pt x="50072" y="89708"/>
                            <a:pt x="61162" y="73886"/>
                            <a:pt x="75090" y="54530"/>
                          </a:cubicBezTo>
                          <a:cubicBezTo>
                            <a:pt x="83407" y="43002"/>
                            <a:pt x="89150" y="33918"/>
                            <a:pt x="93771" y="26618"/>
                          </a:cubicBezTo>
                          <a:cubicBezTo>
                            <a:pt x="102847" y="12282"/>
                            <a:pt x="107831" y="4388"/>
                            <a:pt x="119053" y="226"/>
                          </a:cubicBezTo>
                          <a:cubicBezTo>
                            <a:pt x="120934" y="-468"/>
                            <a:pt x="123013" y="490"/>
                            <a:pt x="123707" y="2373"/>
                          </a:cubicBezTo>
                          <a:cubicBezTo>
                            <a:pt x="124400" y="4256"/>
                            <a:pt x="123443" y="6337"/>
                            <a:pt x="121561" y="7030"/>
                          </a:cubicBezTo>
                          <a:cubicBezTo>
                            <a:pt x="112650" y="10333"/>
                            <a:pt x="108623" y="16675"/>
                            <a:pt x="99877" y="30516"/>
                          </a:cubicBezTo>
                          <a:cubicBezTo>
                            <a:pt x="95223" y="37882"/>
                            <a:pt x="89414" y="47065"/>
                            <a:pt x="80965" y="58791"/>
                          </a:cubicBezTo>
                          <a:cubicBezTo>
                            <a:pt x="67037" y="78114"/>
                            <a:pt x="55980" y="93903"/>
                            <a:pt x="43174" y="112203"/>
                          </a:cubicBezTo>
                          <a:cubicBezTo>
                            <a:pt x="33074" y="126638"/>
                            <a:pt x="21655" y="142988"/>
                            <a:pt x="6538" y="164261"/>
                          </a:cubicBezTo>
                          <a:cubicBezTo>
                            <a:pt x="5845" y="165252"/>
                            <a:pt x="4723" y="165780"/>
                            <a:pt x="3568" y="165780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59" name="Freeform 5058">
                      <a:extLst>
                        <a:ext uri="{FF2B5EF4-FFF2-40B4-BE49-F238E27FC236}">
                          <a16:creationId xmlns:a16="http://schemas.microsoft.com/office/drawing/2014/main" id="{8F574943-CA4C-2AF0-8AEC-8CF7F9D502BF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504854" y="4933141"/>
                      <a:ext cx="116623" cy="89321"/>
                    </a:xfrm>
                    <a:custGeom>
                      <a:avLst/>
                      <a:gdLst>
                        <a:gd name="csX0" fmla="*/ 3607 w 116623"/>
                        <a:gd name="csY0" fmla="*/ 89321 h 89321"/>
                        <a:gd name="csX1" fmla="*/ 1560 w 116623"/>
                        <a:gd name="csY1" fmla="*/ 88694 h 89321"/>
                        <a:gd name="csX2" fmla="*/ 636 w 116623"/>
                        <a:gd name="csY2" fmla="*/ 83640 h 89321"/>
                        <a:gd name="csX3" fmla="*/ 20571 w 116623"/>
                        <a:gd name="csY3" fmla="*/ 51302 h 89321"/>
                        <a:gd name="csX4" fmla="*/ 58197 w 116623"/>
                        <a:gd name="csY4" fmla="*/ 6676 h 89321"/>
                        <a:gd name="csX5" fmla="*/ 114372 w 116623"/>
                        <a:gd name="csY5" fmla="*/ 6181 h 89321"/>
                        <a:gd name="csX6" fmla="*/ 116352 w 116623"/>
                        <a:gd name="csY6" fmla="*/ 10904 h 89321"/>
                        <a:gd name="csX7" fmla="*/ 111632 w 116623"/>
                        <a:gd name="csY7" fmla="*/ 12886 h 89321"/>
                        <a:gd name="csX8" fmla="*/ 60672 w 116623"/>
                        <a:gd name="csY8" fmla="*/ 13514 h 89321"/>
                        <a:gd name="csX9" fmla="*/ 26842 w 116623"/>
                        <a:gd name="csY9" fmla="*/ 54968 h 89321"/>
                        <a:gd name="csX10" fmla="*/ 6610 w 116623"/>
                        <a:gd name="csY10" fmla="*/ 87769 h 89321"/>
                        <a:gd name="csX11" fmla="*/ 3640 w 116623"/>
                        <a:gd name="csY11" fmla="*/ 89321 h 8932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116623" h="89321">
                          <a:moveTo>
                            <a:pt x="3607" y="89321"/>
                          </a:moveTo>
                          <a:cubicBezTo>
                            <a:pt x="2913" y="89321"/>
                            <a:pt x="2187" y="89123"/>
                            <a:pt x="1560" y="88694"/>
                          </a:cubicBezTo>
                          <a:cubicBezTo>
                            <a:pt x="-90" y="87571"/>
                            <a:pt x="-486" y="85291"/>
                            <a:pt x="636" y="83640"/>
                          </a:cubicBezTo>
                          <a:cubicBezTo>
                            <a:pt x="8260" y="72541"/>
                            <a:pt x="14795" y="61245"/>
                            <a:pt x="20571" y="51302"/>
                          </a:cubicBezTo>
                          <a:cubicBezTo>
                            <a:pt x="33245" y="29369"/>
                            <a:pt x="43279" y="12060"/>
                            <a:pt x="58197" y="6676"/>
                          </a:cubicBezTo>
                          <a:cubicBezTo>
                            <a:pt x="78957" y="-822"/>
                            <a:pt x="91235" y="-3332"/>
                            <a:pt x="114372" y="6181"/>
                          </a:cubicBezTo>
                          <a:cubicBezTo>
                            <a:pt x="116220" y="6941"/>
                            <a:pt x="117111" y="9054"/>
                            <a:pt x="116352" y="10904"/>
                          </a:cubicBezTo>
                          <a:cubicBezTo>
                            <a:pt x="115593" y="12754"/>
                            <a:pt x="113481" y="13646"/>
                            <a:pt x="111632" y="12886"/>
                          </a:cubicBezTo>
                          <a:cubicBezTo>
                            <a:pt x="90674" y="4265"/>
                            <a:pt x="80509" y="6346"/>
                            <a:pt x="60672" y="13514"/>
                          </a:cubicBezTo>
                          <a:cubicBezTo>
                            <a:pt x="48230" y="18006"/>
                            <a:pt x="38790" y="34324"/>
                            <a:pt x="26842" y="54968"/>
                          </a:cubicBezTo>
                          <a:cubicBezTo>
                            <a:pt x="21000" y="65043"/>
                            <a:pt x="14399" y="76439"/>
                            <a:pt x="6610" y="87769"/>
                          </a:cubicBezTo>
                          <a:cubicBezTo>
                            <a:pt x="5917" y="88793"/>
                            <a:pt x="4762" y="89321"/>
                            <a:pt x="3640" y="89321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63" name="Freeform 5062">
                      <a:extLst>
                        <a:ext uri="{FF2B5EF4-FFF2-40B4-BE49-F238E27FC236}">
                          <a16:creationId xmlns:a16="http://schemas.microsoft.com/office/drawing/2014/main" id="{A760E89D-6D7A-D685-85FE-016E034B909A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492852" y="5058957"/>
                      <a:ext cx="96875" cy="59180"/>
                    </a:xfrm>
                    <a:custGeom>
                      <a:avLst/>
                      <a:gdLst>
                        <a:gd name="csX0" fmla="*/ 93260 w 96875"/>
                        <a:gd name="csY0" fmla="*/ 59148 h 59180"/>
                        <a:gd name="csX1" fmla="*/ 91643 w 96875"/>
                        <a:gd name="csY1" fmla="*/ 58751 h 59180"/>
                        <a:gd name="csX2" fmla="*/ 1605 w 96875"/>
                        <a:gd name="csY2" fmla="*/ 6627 h 59180"/>
                        <a:gd name="csX3" fmla="*/ 615 w 96875"/>
                        <a:gd name="csY3" fmla="*/ 1606 h 59180"/>
                        <a:gd name="csX4" fmla="*/ 5632 w 96875"/>
                        <a:gd name="csY4" fmla="*/ 615 h 59180"/>
                        <a:gd name="csX5" fmla="*/ 94878 w 96875"/>
                        <a:gd name="csY5" fmla="*/ 52310 h 59180"/>
                        <a:gd name="csX6" fmla="*/ 96495 w 96875"/>
                        <a:gd name="csY6" fmla="*/ 57166 h 59180"/>
                        <a:gd name="csX7" fmla="*/ 93260 w 96875"/>
                        <a:gd name="csY7" fmla="*/ 59181 h 5918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96875" h="59180">
                          <a:moveTo>
                            <a:pt x="93260" y="59148"/>
                          </a:moveTo>
                          <a:cubicBezTo>
                            <a:pt x="92732" y="59148"/>
                            <a:pt x="92171" y="59015"/>
                            <a:pt x="91643" y="58751"/>
                          </a:cubicBezTo>
                          <a:cubicBezTo>
                            <a:pt x="64084" y="44944"/>
                            <a:pt x="26227" y="23044"/>
                            <a:pt x="1605" y="6627"/>
                          </a:cubicBezTo>
                          <a:cubicBezTo>
                            <a:pt x="-45" y="5504"/>
                            <a:pt x="-507" y="3258"/>
                            <a:pt x="615" y="1606"/>
                          </a:cubicBezTo>
                          <a:cubicBezTo>
                            <a:pt x="1737" y="-45"/>
                            <a:pt x="3981" y="-507"/>
                            <a:pt x="5632" y="615"/>
                          </a:cubicBezTo>
                          <a:cubicBezTo>
                            <a:pt x="30023" y="16900"/>
                            <a:pt x="67549" y="38635"/>
                            <a:pt x="94878" y="52310"/>
                          </a:cubicBezTo>
                          <a:cubicBezTo>
                            <a:pt x="96660" y="53202"/>
                            <a:pt x="97386" y="55382"/>
                            <a:pt x="96495" y="57166"/>
                          </a:cubicBezTo>
                          <a:cubicBezTo>
                            <a:pt x="95868" y="58421"/>
                            <a:pt x="94581" y="59181"/>
                            <a:pt x="93260" y="59181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68" name="Freeform 5067">
                      <a:extLst>
                        <a:ext uri="{FF2B5EF4-FFF2-40B4-BE49-F238E27FC236}">
                          <a16:creationId xmlns:a16="http://schemas.microsoft.com/office/drawing/2014/main" id="{4C775907-8610-2390-8A37-A9BCF76F19CE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292918" y="5477542"/>
                      <a:ext cx="215835" cy="74960"/>
                    </a:xfrm>
                    <a:custGeom>
                      <a:avLst/>
                      <a:gdLst>
                        <a:gd name="csX0" fmla="*/ 212235 w 215835"/>
                        <a:gd name="csY0" fmla="*/ 74961 h 74960"/>
                        <a:gd name="csX1" fmla="*/ 211344 w 215835"/>
                        <a:gd name="csY1" fmla="*/ 74861 h 74960"/>
                        <a:gd name="csX2" fmla="*/ 206756 w 215835"/>
                        <a:gd name="csY2" fmla="*/ 73772 h 74960"/>
                        <a:gd name="csX3" fmla="*/ 145235 w 215835"/>
                        <a:gd name="csY3" fmla="*/ 57883 h 74960"/>
                        <a:gd name="csX4" fmla="*/ 2223 w 215835"/>
                        <a:gd name="csY4" fmla="*/ 6982 h 74960"/>
                        <a:gd name="csX5" fmla="*/ 276 w 215835"/>
                        <a:gd name="csY5" fmla="*/ 2225 h 74960"/>
                        <a:gd name="csX6" fmla="*/ 5029 w 215835"/>
                        <a:gd name="csY6" fmla="*/ 276 h 74960"/>
                        <a:gd name="csX7" fmla="*/ 147314 w 215835"/>
                        <a:gd name="csY7" fmla="*/ 50914 h 74960"/>
                        <a:gd name="csX8" fmla="*/ 208374 w 215835"/>
                        <a:gd name="csY8" fmla="*/ 66670 h 74960"/>
                        <a:gd name="csX9" fmla="*/ 213093 w 215835"/>
                        <a:gd name="csY9" fmla="*/ 67793 h 74960"/>
                        <a:gd name="csX10" fmla="*/ 215734 w 215835"/>
                        <a:gd name="csY10" fmla="*/ 72186 h 74960"/>
                        <a:gd name="csX11" fmla="*/ 212235 w 215835"/>
                        <a:gd name="csY11" fmla="*/ 74928 h 7496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</a:cxnLst>
                      <a:rect l="l" t="t" r="r" b="b"/>
                      <a:pathLst>
                        <a:path w="215835" h="74960">
                          <a:moveTo>
                            <a:pt x="212235" y="74961"/>
                          </a:moveTo>
                          <a:cubicBezTo>
                            <a:pt x="211938" y="74961"/>
                            <a:pt x="211641" y="74961"/>
                            <a:pt x="211344" y="74861"/>
                          </a:cubicBezTo>
                          <a:cubicBezTo>
                            <a:pt x="210585" y="74663"/>
                            <a:pt x="209001" y="74300"/>
                            <a:pt x="206756" y="73772"/>
                          </a:cubicBezTo>
                          <a:cubicBezTo>
                            <a:pt x="195369" y="71129"/>
                            <a:pt x="168734" y="64952"/>
                            <a:pt x="145235" y="57883"/>
                          </a:cubicBezTo>
                          <a:cubicBezTo>
                            <a:pt x="117576" y="49592"/>
                            <a:pt x="34898" y="20723"/>
                            <a:pt x="2223" y="6982"/>
                          </a:cubicBezTo>
                          <a:cubicBezTo>
                            <a:pt x="375" y="6189"/>
                            <a:pt x="-483" y="4075"/>
                            <a:pt x="276" y="2225"/>
                          </a:cubicBezTo>
                          <a:cubicBezTo>
                            <a:pt x="1035" y="375"/>
                            <a:pt x="3147" y="-484"/>
                            <a:pt x="5029" y="276"/>
                          </a:cubicBezTo>
                          <a:cubicBezTo>
                            <a:pt x="37539" y="13984"/>
                            <a:pt x="119788" y="42656"/>
                            <a:pt x="147314" y="50914"/>
                          </a:cubicBezTo>
                          <a:cubicBezTo>
                            <a:pt x="170583" y="57883"/>
                            <a:pt x="197086" y="64060"/>
                            <a:pt x="208374" y="66670"/>
                          </a:cubicBezTo>
                          <a:cubicBezTo>
                            <a:pt x="210684" y="67198"/>
                            <a:pt x="212334" y="67595"/>
                            <a:pt x="213093" y="67793"/>
                          </a:cubicBezTo>
                          <a:cubicBezTo>
                            <a:pt x="215041" y="68288"/>
                            <a:pt x="216196" y="70237"/>
                            <a:pt x="215734" y="72186"/>
                          </a:cubicBezTo>
                          <a:cubicBezTo>
                            <a:pt x="215338" y="73838"/>
                            <a:pt x="213852" y="74928"/>
                            <a:pt x="212235" y="74928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69" name="Freeform 5068">
                      <a:extLst>
                        <a:ext uri="{FF2B5EF4-FFF2-40B4-BE49-F238E27FC236}">
                          <a16:creationId xmlns:a16="http://schemas.microsoft.com/office/drawing/2014/main" id="{66CDB74E-C499-D7F0-0E3E-522920D23861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367898" y="5506358"/>
                      <a:ext cx="139190" cy="44488"/>
                    </a:xfrm>
                    <a:custGeom>
                      <a:avLst/>
                      <a:gdLst>
                        <a:gd name="csX0" fmla="*/ 135547 w 139190"/>
                        <a:gd name="csY0" fmla="*/ 44488 h 44488"/>
                        <a:gd name="csX1" fmla="*/ 134656 w 139190"/>
                        <a:gd name="csY1" fmla="*/ 44389 h 44488"/>
                        <a:gd name="csX2" fmla="*/ 2371 w 139190"/>
                        <a:gd name="csY2" fmla="*/ 7030 h 44488"/>
                        <a:gd name="csX3" fmla="*/ 225 w 139190"/>
                        <a:gd name="csY3" fmla="*/ 2373 h 44488"/>
                        <a:gd name="csX4" fmla="*/ 4879 w 139190"/>
                        <a:gd name="csY4" fmla="*/ 226 h 44488"/>
                        <a:gd name="csX5" fmla="*/ 136438 w 139190"/>
                        <a:gd name="csY5" fmla="*/ 37353 h 44488"/>
                        <a:gd name="csX6" fmla="*/ 139078 w 139190"/>
                        <a:gd name="csY6" fmla="*/ 41747 h 44488"/>
                        <a:gd name="csX7" fmla="*/ 135580 w 139190"/>
                        <a:gd name="csY7" fmla="*/ 44488 h 4448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39190" h="44488">
                          <a:moveTo>
                            <a:pt x="135547" y="44488"/>
                          </a:moveTo>
                          <a:cubicBezTo>
                            <a:pt x="135250" y="44488"/>
                            <a:pt x="134953" y="44488"/>
                            <a:pt x="134656" y="44389"/>
                          </a:cubicBezTo>
                          <a:cubicBezTo>
                            <a:pt x="108120" y="37750"/>
                            <a:pt x="32637" y="18096"/>
                            <a:pt x="2371" y="7030"/>
                          </a:cubicBezTo>
                          <a:cubicBezTo>
                            <a:pt x="490" y="6337"/>
                            <a:pt x="-467" y="4256"/>
                            <a:pt x="225" y="2373"/>
                          </a:cubicBezTo>
                          <a:cubicBezTo>
                            <a:pt x="919" y="490"/>
                            <a:pt x="2998" y="-468"/>
                            <a:pt x="4879" y="226"/>
                          </a:cubicBezTo>
                          <a:cubicBezTo>
                            <a:pt x="34848" y="11192"/>
                            <a:pt x="110001" y="30747"/>
                            <a:pt x="136438" y="37353"/>
                          </a:cubicBezTo>
                          <a:cubicBezTo>
                            <a:pt x="138385" y="37849"/>
                            <a:pt x="139574" y="39798"/>
                            <a:pt x="139078" y="41747"/>
                          </a:cubicBezTo>
                          <a:cubicBezTo>
                            <a:pt x="138682" y="43398"/>
                            <a:pt x="137197" y="44488"/>
                            <a:pt x="135580" y="44488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72" name="Freeform 5071">
                      <a:extLst>
                        <a:ext uri="{FF2B5EF4-FFF2-40B4-BE49-F238E27FC236}">
                          <a16:creationId xmlns:a16="http://schemas.microsoft.com/office/drawing/2014/main" id="{B7EAB9A7-8D54-C20A-C954-B84A26B6966F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421235" y="5556777"/>
                      <a:ext cx="104765" cy="43340"/>
                    </a:xfrm>
                    <a:custGeom>
                      <a:avLst/>
                      <a:gdLst>
                        <a:gd name="csX0" fmla="*/ 101164 w 104765"/>
                        <a:gd name="csY0" fmla="*/ 43341 h 43340"/>
                        <a:gd name="csX1" fmla="*/ 99712 w 104765"/>
                        <a:gd name="csY1" fmla="*/ 43044 h 43340"/>
                        <a:gd name="csX2" fmla="*/ 2512 w 104765"/>
                        <a:gd name="csY2" fmla="*/ 7072 h 43340"/>
                        <a:gd name="csX3" fmla="*/ 169 w 104765"/>
                        <a:gd name="csY3" fmla="*/ 2514 h 43340"/>
                        <a:gd name="csX4" fmla="*/ 4723 w 104765"/>
                        <a:gd name="csY4" fmla="*/ 169 h 43340"/>
                        <a:gd name="csX5" fmla="*/ 102617 w 104765"/>
                        <a:gd name="csY5" fmla="*/ 36404 h 43340"/>
                        <a:gd name="csX6" fmla="*/ 104465 w 104765"/>
                        <a:gd name="csY6" fmla="*/ 41194 h 43340"/>
                        <a:gd name="csX7" fmla="*/ 101164 w 104765"/>
                        <a:gd name="csY7" fmla="*/ 43341 h 4334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04765" h="43340">
                          <a:moveTo>
                            <a:pt x="101164" y="43341"/>
                          </a:moveTo>
                          <a:cubicBezTo>
                            <a:pt x="100669" y="43341"/>
                            <a:pt x="100174" y="43242"/>
                            <a:pt x="99712" y="43044"/>
                          </a:cubicBezTo>
                          <a:cubicBezTo>
                            <a:pt x="80701" y="34654"/>
                            <a:pt x="41227" y="19591"/>
                            <a:pt x="2512" y="7072"/>
                          </a:cubicBezTo>
                          <a:cubicBezTo>
                            <a:pt x="598" y="6445"/>
                            <a:pt x="-426" y="4430"/>
                            <a:pt x="169" y="2514"/>
                          </a:cubicBezTo>
                          <a:cubicBezTo>
                            <a:pt x="795" y="598"/>
                            <a:pt x="2809" y="-426"/>
                            <a:pt x="4723" y="169"/>
                          </a:cubicBezTo>
                          <a:cubicBezTo>
                            <a:pt x="43637" y="12754"/>
                            <a:pt x="83407" y="27948"/>
                            <a:pt x="102617" y="36404"/>
                          </a:cubicBezTo>
                          <a:cubicBezTo>
                            <a:pt x="104432" y="37197"/>
                            <a:pt x="105257" y="39344"/>
                            <a:pt x="104465" y="41194"/>
                          </a:cubicBezTo>
                          <a:cubicBezTo>
                            <a:pt x="103871" y="42548"/>
                            <a:pt x="102551" y="43341"/>
                            <a:pt x="101164" y="43341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075" name="Freeform 5074">
                      <a:extLst>
                        <a:ext uri="{FF2B5EF4-FFF2-40B4-BE49-F238E27FC236}">
                          <a16:creationId xmlns:a16="http://schemas.microsoft.com/office/drawing/2014/main" id="{8BA6962C-184A-22DE-A7C9-9EC0B4FF542E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486117" y="5261941"/>
                      <a:ext cx="138047" cy="64217"/>
                    </a:xfrm>
                    <a:custGeom>
                      <a:avLst/>
                      <a:gdLst>
                        <a:gd name="csX0" fmla="*/ 134401 w 138047"/>
                        <a:gd name="csY0" fmla="*/ 64217 h 64217"/>
                        <a:gd name="csX1" fmla="*/ 132883 w 138047"/>
                        <a:gd name="csY1" fmla="*/ 63887 h 64217"/>
                        <a:gd name="csX2" fmla="*/ 71559 w 138047"/>
                        <a:gd name="csY2" fmla="*/ 37032 h 64217"/>
                        <a:gd name="csX3" fmla="*/ 2149 w 138047"/>
                        <a:gd name="csY3" fmla="*/ 6941 h 64217"/>
                        <a:gd name="csX4" fmla="*/ 301 w 138047"/>
                        <a:gd name="csY4" fmla="*/ 2151 h 64217"/>
                        <a:gd name="csX5" fmla="*/ 5087 w 138047"/>
                        <a:gd name="csY5" fmla="*/ 301 h 64217"/>
                        <a:gd name="csX6" fmla="*/ 74430 w 138047"/>
                        <a:gd name="csY6" fmla="*/ 30360 h 64217"/>
                        <a:gd name="csX7" fmla="*/ 135952 w 138047"/>
                        <a:gd name="csY7" fmla="*/ 57314 h 64217"/>
                        <a:gd name="csX8" fmla="*/ 137701 w 138047"/>
                        <a:gd name="csY8" fmla="*/ 62136 h 64217"/>
                        <a:gd name="csX9" fmla="*/ 134434 w 138047"/>
                        <a:gd name="csY9" fmla="*/ 64217 h 64217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138047" h="64217">
                          <a:moveTo>
                            <a:pt x="134401" y="64217"/>
                          </a:moveTo>
                          <a:cubicBezTo>
                            <a:pt x="133873" y="64217"/>
                            <a:pt x="133378" y="64118"/>
                            <a:pt x="132883" y="63887"/>
                          </a:cubicBezTo>
                          <a:cubicBezTo>
                            <a:pt x="118492" y="57149"/>
                            <a:pt x="96742" y="47834"/>
                            <a:pt x="71559" y="37032"/>
                          </a:cubicBezTo>
                          <a:cubicBezTo>
                            <a:pt x="50469" y="27982"/>
                            <a:pt x="26540" y="17742"/>
                            <a:pt x="2149" y="6941"/>
                          </a:cubicBezTo>
                          <a:cubicBezTo>
                            <a:pt x="334" y="6148"/>
                            <a:pt x="-491" y="4001"/>
                            <a:pt x="301" y="2151"/>
                          </a:cubicBezTo>
                          <a:cubicBezTo>
                            <a:pt x="1126" y="334"/>
                            <a:pt x="3238" y="-492"/>
                            <a:pt x="5087" y="301"/>
                          </a:cubicBezTo>
                          <a:cubicBezTo>
                            <a:pt x="29444" y="11069"/>
                            <a:pt x="53340" y="21342"/>
                            <a:pt x="74430" y="30360"/>
                          </a:cubicBezTo>
                          <a:cubicBezTo>
                            <a:pt x="99679" y="41194"/>
                            <a:pt x="121463" y="50542"/>
                            <a:pt x="135952" y="57314"/>
                          </a:cubicBezTo>
                          <a:cubicBezTo>
                            <a:pt x="137767" y="58173"/>
                            <a:pt x="138559" y="60320"/>
                            <a:pt x="137701" y="62136"/>
                          </a:cubicBezTo>
                          <a:cubicBezTo>
                            <a:pt x="137074" y="63458"/>
                            <a:pt x="135787" y="64217"/>
                            <a:pt x="134434" y="64217"/>
                          </a:cubicBezTo>
                          <a:close/>
                        </a:path>
                      </a:pathLst>
                    </a:custGeom>
                    <a:grpFill/>
                    <a:ln w="3294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28" name="Freeform 27">
                    <a:extLst>
                      <a:ext uri="{FF2B5EF4-FFF2-40B4-BE49-F238E27FC236}">
                        <a16:creationId xmlns:a16="http://schemas.microsoft.com/office/drawing/2014/main" id="{35ED144B-FFD5-908B-3E4E-9C14994BE19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216425" y="3027396"/>
                    <a:ext cx="1932872" cy="2169582"/>
                  </a:xfrm>
                  <a:custGeom>
                    <a:avLst/>
                    <a:gdLst>
                      <a:gd name="csX0" fmla="*/ 1867819 w 1932872"/>
                      <a:gd name="csY0" fmla="*/ 1365659 h 2169582"/>
                      <a:gd name="csX1" fmla="*/ 1904983 w 1932872"/>
                      <a:gd name="csY1" fmla="*/ 1084791 h 2169582"/>
                      <a:gd name="csX2" fmla="*/ 1912211 w 1932872"/>
                      <a:gd name="csY2" fmla="*/ 1054006 h 2169582"/>
                      <a:gd name="csX3" fmla="*/ 1932872 w 1932872"/>
                      <a:gd name="csY3" fmla="*/ 1010140 h 2169582"/>
                      <a:gd name="csX4" fmla="*/ 1906864 w 1932872"/>
                      <a:gd name="csY4" fmla="*/ 970601 h 2169582"/>
                      <a:gd name="csX5" fmla="*/ 1895973 w 1932872"/>
                      <a:gd name="csY5" fmla="*/ 944968 h 2169582"/>
                      <a:gd name="csX6" fmla="*/ 807165 w 1932872"/>
                      <a:gd name="csY6" fmla="*/ 0 h 2169582"/>
                      <a:gd name="csX7" fmla="*/ 327105 w 1932872"/>
                      <a:gd name="csY7" fmla="*/ 108938 h 2169582"/>
                      <a:gd name="csX8" fmla="*/ 299347 w 1932872"/>
                      <a:gd name="csY8" fmla="*/ 110590 h 2169582"/>
                      <a:gd name="csX9" fmla="*/ 262415 w 1932872"/>
                      <a:gd name="csY9" fmla="*/ 114091 h 2169582"/>
                      <a:gd name="csX10" fmla="*/ 49861 w 1932872"/>
                      <a:gd name="csY10" fmla="*/ 265244 h 2169582"/>
                      <a:gd name="csX11" fmla="*/ 20850 w 1932872"/>
                      <a:gd name="csY11" fmla="*/ 303065 h 2169582"/>
                      <a:gd name="csX12" fmla="*/ 9661 w 1932872"/>
                      <a:gd name="csY12" fmla="*/ 343000 h 2169582"/>
                      <a:gd name="csX13" fmla="*/ 4083 w 1932872"/>
                      <a:gd name="csY13" fmla="*/ 362291 h 2169582"/>
                      <a:gd name="csX14" fmla="*/ 618 w 1932872"/>
                      <a:gd name="csY14" fmla="*/ 380821 h 2169582"/>
                      <a:gd name="csX15" fmla="*/ 3687 w 1932872"/>
                      <a:gd name="csY15" fmla="*/ 405694 h 2169582"/>
                      <a:gd name="csX16" fmla="*/ 5601 w 1932872"/>
                      <a:gd name="csY16" fmla="*/ 461617 h 2169582"/>
                      <a:gd name="csX17" fmla="*/ 7351 w 1932872"/>
                      <a:gd name="csY17" fmla="*/ 538779 h 2169582"/>
                      <a:gd name="csX18" fmla="*/ 39729 w 1932872"/>
                      <a:gd name="csY18" fmla="*/ 653531 h 2169582"/>
                      <a:gd name="csX19" fmla="*/ 80094 w 1932872"/>
                      <a:gd name="csY19" fmla="*/ 729470 h 2169582"/>
                      <a:gd name="csX20" fmla="*/ 186899 w 1932872"/>
                      <a:gd name="csY20" fmla="*/ 1081257 h 2169582"/>
                      <a:gd name="csX21" fmla="*/ 72074 w 1932872"/>
                      <a:gd name="csY21" fmla="*/ 1447247 h 2169582"/>
                      <a:gd name="csX22" fmla="*/ 17186 w 1932872"/>
                      <a:gd name="csY22" fmla="*/ 1552948 h 2169582"/>
                      <a:gd name="csX23" fmla="*/ 23 w 1932872"/>
                      <a:gd name="csY23" fmla="*/ 1679658 h 2169582"/>
                      <a:gd name="csX24" fmla="*/ 1938 w 1932872"/>
                      <a:gd name="csY24" fmla="*/ 1748528 h 2169582"/>
                      <a:gd name="csX25" fmla="*/ 28276 w 1932872"/>
                      <a:gd name="csY25" fmla="*/ 1884354 h 2169582"/>
                      <a:gd name="csX26" fmla="*/ 266903 w 1932872"/>
                      <a:gd name="csY26" fmla="*/ 2057969 h 2169582"/>
                      <a:gd name="csX27" fmla="*/ 288093 w 1932872"/>
                      <a:gd name="csY27" fmla="*/ 2057077 h 2169582"/>
                      <a:gd name="csX28" fmla="*/ 312913 w 1932872"/>
                      <a:gd name="csY28" fmla="*/ 2053708 h 2169582"/>
                      <a:gd name="csX29" fmla="*/ 807099 w 1932872"/>
                      <a:gd name="csY29" fmla="*/ 2169583 h 2169582"/>
                      <a:gd name="csX30" fmla="*/ 1803624 w 1932872"/>
                      <a:gd name="csY30" fmla="*/ 1538514 h 2169582"/>
                      <a:gd name="csX31" fmla="*/ 1826794 w 1932872"/>
                      <a:gd name="csY31" fmla="*/ 1493590 h 2169582"/>
                      <a:gd name="csX32" fmla="*/ 1855409 w 1932872"/>
                      <a:gd name="csY32" fmla="*/ 1463862 h 2169582"/>
                      <a:gd name="csX33" fmla="*/ 1856862 w 1932872"/>
                      <a:gd name="csY33" fmla="*/ 1409492 h 2169582"/>
                      <a:gd name="csX34" fmla="*/ 1867819 w 1932872"/>
                      <a:gd name="csY34" fmla="*/ 1365659 h 216958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</a:cxnLst>
                    <a:rect l="l" t="t" r="r" b="b"/>
                    <a:pathLst>
                      <a:path w="1932872" h="2169582">
                        <a:moveTo>
                          <a:pt x="1867819" y="1365659"/>
                        </a:moveTo>
                        <a:cubicBezTo>
                          <a:pt x="1892045" y="1276077"/>
                          <a:pt x="1904983" y="1181937"/>
                          <a:pt x="1904983" y="1084791"/>
                        </a:cubicBezTo>
                        <a:cubicBezTo>
                          <a:pt x="1904983" y="1084791"/>
                          <a:pt x="1905610" y="1073594"/>
                          <a:pt x="1912211" y="1054006"/>
                        </a:cubicBezTo>
                        <a:cubicBezTo>
                          <a:pt x="1915776" y="1043403"/>
                          <a:pt x="1932872" y="1024509"/>
                          <a:pt x="1932872" y="1010140"/>
                        </a:cubicBezTo>
                        <a:cubicBezTo>
                          <a:pt x="1932872" y="996762"/>
                          <a:pt x="1913201" y="979453"/>
                          <a:pt x="1906864" y="970601"/>
                        </a:cubicBezTo>
                        <a:cubicBezTo>
                          <a:pt x="1900527" y="961748"/>
                          <a:pt x="1895973" y="944968"/>
                          <a:pt x="1895973" y="944968"/>
                        </a:cubicBezTo>
                        <a:cubicBezTo>
                          <a:pt x="1826563" y="411904"/>
                          <a:pt x="1365547" y="0"/>
                          <a:pt x="807165" y="0"/>
                        </a:cubicBezTo>
                        <a:cubicBezTo>
                          <a:pt x="635010" y="0"/>
                          <a:pt x="469390" y="41884"/>
                          <a:pt x="327105" y="108938"/>
                        </a:cubicBezTo>
                        <a:cubicBezTo>
                          <a:pt x="326511" y="109203"/>
                          <a:pt x="313804" y="111548"/>
                          <a:pt x="299347" y="110590"/>
                        </a:cubicBezTo>
                        <a:cubicBezTo>
                          <a:pt x="284891" y="109632"/>
                          <a:pt x="275980" y="107188"/>
                          <a:pt x="262415" y="114091"/>
                        </a:cubicBezTo>
                        <a:cubicBezTo>
                          <a:pt x="184324" y="153894"/>
                          <a:pt x="114287" y="207108"/>
                          <a:pt x="49861" y="265244"/>
                        </a:cubicBezTo>
                        <a:cubicBezTo>
                          <a:pt x="49861" y="265244"/>
                          <a:pt x="29134" y="287276"/>
                          <a:pt x="20850" y="303065"/>
                        </a:cubicBezTo>
                        <a:cubicBezTo>
                          <a:pt x="12565" y="318887"/>
                          <a:pt x="10618" y="333553"/>
                          <a:pt x="9661" y="343000"/>
                        </a:cubicBezTo>
                        <a:cubicBezTo>
                          <a:pt x="8704" y="352447"/>
                          <a:pt x="5799" y="356114"/>
                          <a:pt x="4083" y="362291"/>
                        </a:cubicBezTo>
                        <a:cubicBezTo>
                          <a:pt x="2334" y="368468"/>
                          <a:pt x="-142" y="375801"/>
                          <a:pt x="618" y="380821"/>
                        </a:cubicBezTo>
                        <a:cubicBezTo>
                          <a:pt x="1377" y="385842"/>
                          <a:pt x="3126" y="394893"/>
                          <a:pt x="3687" y="405694"/>
                        </a:cubicBezTo>
                        <a:cubicBezTo>
                          <a:pt x="4248" y="416496"/>
                          <a:pt x="5799" y="445233"/>
                          <a:pt x="5601" y="461617"/>
                        </a:cubicBezTo>
                        <a:cubicBezTo>
                          <a:pt x="5403" y="478000"/>
                          <a:pt x="5997" y="515624"/>
                          <a:pt x="7351" y="538779"/>
                        </a:cubicBezTo>
                        <a:cubicBezTo>
                          <a:pt x="8704" y="561934"/>
                          <a:pt x="16790" y="599920"/>
                          <a:pt x="39729" y="653531"/>
                        </a:cubicBezTo>
                        <a:cubicBezTo>
                          <a:pt x="62667" y="707141"/>
                          <a:pt x="72701" y="720750"/>
                          <a:pt x="80094" y="729470"/>
                        </a:cubicBezTo>
                        <a:cubicBezTo>
                          <a:pt x="144784" y="805938"/>
                          <a:pt x="186899" y="938197"/>
                          <a:pt x="186899" y="1081257"/>
                        </a:cubicBezTo>
                        <a:cubicBezTo>
                          <a:pt x="186899" y="1258604"/>
                          <a:pt x="129932" y="1381812"/>
                          <a:pt x="72074" y="1447247"/>
                        </a:cubicBezTo>
                        <a:cubicBezTo>
                          <a:pt x="58344" y="1462772"/>
                          <a:pt x="25272" y="1523616"/>
                          <a:pt x="17186" y="1552948"/>
                        </a:cubicBezTo>
                        <a:cubicBezTo>
                          <a:pt x="9100" y="1582280"/>
                          <a:pt x="-538" y="1637245"/>
                          <a:pt x="23" y="1679658"/>
                        </a:cubicBezTo>
                        <a:cubicBezTo>
                          <a:pt x="618" y="1722103"/>
                          <a:pt x="2103" y="1718800"/>
                          <a:pt x="1938" y="1748528"/>
                        </a:cubicBezTo>
                        <a:cubicBezTo>
                          <a:pt x="1377" y="1862058"/>
                          <a:pt x="28276" y="1884354"/>
                          <a:pt x="28276" y="1884354"/>
                        </a:cubicBezTo>
                        <a:cubicBezTo>
                          <a:pt x="100590" y="1962904"/>
                          <a:pt x="170825" y="2015061"/>
                          <a:pt x="266903" y="2057969"/>
                        </a:cubicBezTo>
                        <a:cubicBezTo>
                          <a:pt x="266903" y="2057969"/>
                          <a:pt x="271062" y="2062065"/>
                          <a:pt x="288093" y="2057077"/>
                        </a:cubicBezTo>
                        <a:cubicBezTo>
                          <a:pt x="305156" y="2052089"/>
                          <a:pt x="312913" y="2053708"/>
                          <a:pt x="312913" y="2053708"/>
                        </a:cubicBezTo>
                        <a:cubicBezTo>
                          <a:pt x="461436" y="2127831"/>
                          <a:pt x="629333" y="2169583"/>
                          <a:pt x="807099" y="2169583"/>
                        </a:cubicBezTo>
                        <a:cubicBezTo>
                          <a:pt x="1248741" y="2169583"/>
                          <a:pt x="1620214" y="1905561"/>
                          <a:pt x="1803624" y="1538514"/>
                        </a:cubicBezTo>
                        <a:cubicBezTo>
                          <a:pt x="1804350" y="1537060"/>
                          <a:pt x="1821381" y="1494647"/>
                          <a:pt x="1826794" y="1493590"/>
                        </a:cubicBezTo>
                        <a:cubicBezTo>
                          <a:pt x="1832240" y="1492501"/>
                          <a:pt x="1850723" y="1478198"/>
                          <a:pt x="1855409" y="1463862"/>
                        </a:cubicBezTo>
                        <a:cubicBezTo>
                          <a:pt x="1860492" y="1448271"/>
                          <a:pt x="1852868" y="1425083"/>
                          <a:pt x="1856862" y="1409492"/>
                        </a:cubicBezTo>
                        <a:cubicBezTo>
                          <a:pt x="1860855" y="1393901"/>
                          <a:pt x="1867819" y="1365659"/>
                          <a:pt x="1867819" y="1365659"/>
                        </a:cubicBezTo>
                        <a:close/>
                      </a:path>
                    </a:pathLst>
                  </a:custGeom>
                  <a:gradFill>
                    <a:gsLst>
                      <a:gs pos="36000">
                        <a:srgbClr val="7E6E5F"/>
                      </a:gs>
                      <a:gs pos="98000">
                        <a:schemeClr val="accent4"/>
                      </a:gs>
                    </a:gsLst>
                    <a:lin ang="0" scaled="1"/>
                  </a:gradFill>
                  <a:ln w="6350" cap="flat">
                    <a:solidFill>
                      <a:schemeClr val="accent4">
                        <a:lumMod val="50000"/>
                      </a:schemeClr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" name="Freeform 28">
                    <a:extLst>
                      <a:ext uri="{FF2B5EF4-FFF2-40B4-BE49-F238E27FC236}">
                        <a16:creationId xmlns:a16="http://schemas.microsoft.com/office/drawing/2014/main" id="{A22960EB-E785-E69B-9B66-60582B6EC01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506250" y="2724314"/>
                    <a:ext cx="120875" cy="482500"/>
                  </a:xfrm>
                  <a:custGeom>
                    <a:avLst/>
                    <a:gdLst>
                      <a:gd name="csX0" fmla="*/ 80916 w 120875"/>
                      <a:gd name="csY0" fmla="*/ 465107 h 482500"/>
                      <a:gd name="csX1" fmla="*/ 114272 w 120875"/>
                      <a:gd name="csY1" fmla="*/ 275819 h 482500"/>
                      <a:gd name="csX2" fmla="*/ 95544 w 120875"/>
                      <a:gd name="csY2" fmla="*/ 68237 h 482500"/>
                      <a:gd name="csX3" fmla="*/ 102727 w 120875"/>
                      <a:gd name="csY3" fmla="*/ 0 h 482500"/>
                      <a:gd name="csX4" fmla="*/ 2 w 120875"/>
                      <a:gd name="csY4" fmla="*/ 465107 h 482500"/>
                      <a:gd name="csX5" fmla="*/ 39262 w 120875"/>
                      <a:gd name="csY5" fmla="*/ 482500 h 482500"/>
                      <a:gd name="csX6" fmla="*/ 80916 w 120875"/>
                      <a:gd name="csY6" fmla="*/ 465107 h 4825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120875" h="482500">
                        <a:moveTo>
                          <a:pt x="80916" y="465107"/>
                        </a:moveTo>
                        <a:cubicBezTo>
                          <a:pt x="94167" y="382114"/>
                          <a:pt x="114272" y="328499"/>
                          <a:pt x="114272" y="275819"/>
                        </a:cubicBezTo>
                        <a:cubicBezTo>
                          <a:pt x="114272" y="219667"/>
                          <a:pt x="95544" y="100486"/>
                          <a:pt x="95544" y="68237"/>
                        </a:cubicBezTo>
                        <a:cubicBezTo>
                          <a:pt x="95544" y="35988"/>
                          <a:pt x="147398" y="0"/>
                          <a:pt x="102727" y="0"/>
                        </a:cubicBezTo>
                        <a:cubicBezTo>
                          <a:pt x="41984" y="0"/>
                          <a:pt x="10399" y="256390"/>
                          <a:pt x="2" y="465107"/>
                        </a:cubicBezTo>
                        <a:cubicBezTo>
                          <a:pt x="2" y="465107"/>
                          <a:pt x="-1014" y="482500"/>
                          <a:pt x="39262" y="482500"/>
                        </a:cubicBezTo>
                        <a:cubicBezTo>
                          <a:pt x="79539" y="482500"/>
                          <a:pt x="80916" y="465107"/>
                          <a:pt x="80916" y="46510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5">
                          <a:lumMod val="20000"/>
                          <a:lumOff val="80000"/>
                        </a:schemeClr>
                      </a:gs>
                      <a:gs pos="95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path path="circle">
                      <a:fillToRect l="50000" t="50000" r="50000" b="50000"/>
                    </a:path>
                  </a:gradFill>
                  <a:ln w="6350" cap="flat">
                    <a:solidFill>
                      <a:schemeClr val="accent5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Freeform 29">
                    <a:extLst>
                      <a:ext uri="{FF2B5EF4-FFF2-40B4-BE49-F238E27FC236}">
                        <a16:creationId xmlns:a16="http://schemas.microsoft.com/office/drawing/2014/main" id="{1F18D8F7-EFCF-A4F6-7581-56E46EAF599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5739519" y="2724316"/>
                    <a:ext cx="120875" cy="482500"/>
                  </a:xfrm>
                  <a:custGeom>
                    <a:avLst/>
                    <a:gdLst>
                      <a:gd name="csX0" fmla="*/ 80916 w 120875"/>
                      <a:gd name="csY0" fmla="*/ 465107 h 482500"/>
                      <a:gd name="csX1" fmla="*/ 114272 w 120875"/>
                      <a:gd name="csY1" fmla="*/ 275819 h 482500"/>
                      <a:gd name="csX2" fmla="*/ 95544 w 120875"/>
                      <a:gd name="csY2" fmla="*/ 68237 h 482500"/>
                      <a:gd name="csX3" fmla="*/ 102727 w 120875"/>
                      <a:gd name="csY3" fmla="*/ 0 h 482500"/>
                      <a:gd name="csX4" fmla="*/ 2 w 120875"/>
                      <a:gd name="csY4" fmla="*/ 465107 h 482500"/>
                      <a:gd name="csX5" fmla="*/ 39262 w 120875"/>
                      <a:gd name="csY5" fmla="*/ 482500 h 482500"/>
                      <a:gd name="csX6" fmla="*/ 80916 w 120875"/>
                      <a:gd name="csY6" fmla="*/ 465107 h 4825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120875" h="482500">
                        <a:moveTo>
                          <a:pt x="80916" y="465107"/>
                        </a:moveTo>
                        <a:cubicBezTo>
                          <a:pt x="94167" y="382114"/>
                          <a:pt x="114272" y="328499"/>
                          <a:pt x="114272" y="275819"/>
                        </a:cubicBezTo>
                        <a:cubicBezTo>
                          <a:pt x="114272" y="219667"/>
                          <a:pt x="95544" y="100486"/>
                          <a:pt x="95544" y="68237"/>
                        </a:cubicBezTo>
                        <a:cubicBezTo>
                          <a:pt x="95544" y="35988"/>
                          <a:pt x="147398" y="0"/>
                          <a:pt x="102727" y="0"/>
                        </a:cubicBezTo>
                        <a:cubicBezTo>
                          <a:pt x="41984" y="0"/>
                          <a:pt x="10399" y="256390"/>
                          <a:pt x="2" y="465107"/>
                        </a:cubicBezTo>
                        <a:cubicBezTo>
                          <a:pt x="2" y="465107"/>
                          <a:pt x="-1014" y="482500"/>
                          <a:pt x="39262" y="482500"/>
                        </a:cubicBezTo>
                        <a:cubicBezTo>
                          <a:pt x="79539" y="482500"/>
                          <a:pt x="80916" y="465107"/>
                          <a:pt x="80916" y="46510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5">
                          <a:lumMod val="20000"/>
                          <a:lumOff val="80000"/>
                        </a:schemeClr>
                      </a:gs>
                      <a:gs pos="95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path path="circle">
                      <a:fillToRect l="50000" t="50000" r="50000" b="50000"/>
                    </a:path>
                  </a:gradFill>
                  <a:ln w="6350" cap="flat">
                    <a:solidFill>
                      <a:schemeClr val="accent5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" name="Freeform 30">
                    <a:extLst>
                      <a:ext uri="{FF2B5EF4-FFF2-40B4-BE49-F238E27FC236}">
                        <a16:creationId xmlns:a16="http://schemas.microsoft.com/office/drawing/2014/main" id="{A345C454-FA9C-7C06-FA3F-13BBDBE6906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04669" y="2743999"/>
                    <a:ext cx="350635" cy="830110"/>
                  </a:xfrm>
                  <a:custGeom>
                    <a:avLst/>
                    <a:gdLst>
                      <a:gd name="csX0" fmla="*/ 148190 w 350635"/>
                      <a:gd name="csY0" fmla="*/ 830111 h 830110"/>
                      <a:gd name="csX1" fmla="*/ 0 w 350635"/>
                      <a:gd name="csY1" fmla="*/ 414705 h 830110"/>
                      <a:gd name="csX2" fmla="*/ 148190 w 350635"/>
                      <a:gd name="csY2" fmla="*/ 0 h 830110"/>
                      <a:gd name="csX3" fmla="*/ 285987 w 350635"/>
                      <a:gd name="csY3" fmla="*/ 121828 h 830110"/>
                      <a:gd name="csX4" fmla="*/ 350636 w 350635"/>
                      <a:gd name="csY4" fmla="*/ 414705 h 830110"/>
                      <a:gd name="csX5" fmla="*/ 285987 w 350635"/>
                      <a:gd name="csY5" fmla="*/ 707915 h 830110"/>
                      <a:gd name="csX6" fmla="*/ 148190 w 350635"/>
                      <a:gd name="csY6" fmla="*/ 830077 h 83011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350635" h="830110">
                        <a:moveTo>
                          <a:pt x="148190" y="830111"/>
                        </a:moveTo>
                        <a:cubicBezTo>
                          <a:pt x="66475" y="830111"/>
                          <a:pt x="0" y="643759"/>
                          <a:pt x="0" y="414705"/>
                        </a:cubicBezTo>
                        <a:cubicBezTo>
                          <a:pt x="0" y="185650"/>
                          <a:pt x="66475" y="0"/>
                          <a:pt x="148190" y="0"/>
                        </a:cubicBezTo>
                        <a:cubicBezTo>
                          <a:pt x="196170" y="0"/>
                          <a:pt x="246375" y="44408"/>
                          <a:pt x="285987" y="121828"/>
                        </a:cubicBezTo>
                        <a:cubicBezTo>
                          <a:pt x="327659" y="203359"/>
                          <a:pt x="350636" y="307345"/>
                          <a:pt x="350636" y="414705"/>
                        </a:cubicBezTo>
                        <a:cubicBezTo>
                          <a:pt x="350636" y="522065"/>
                          <a:pt x="327692" y="626217"/>
                          <a:pt x="285987" y="707915"/>
                        </a:cubicBezTo>
                        <a:cubicBezTo>
                          <a:pt x="246375" y="785570"/>
                          <a:pt x="196137" y="830077"/>
                          <a:pt x="148190" y="83007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5">
                          <a:lumMod val="20000"/>
                          <a:lumOff val="80000"/>
                        </a:schemeClr>
                      </a:gs>
                      <a:gs pos="95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path path="circle">
                      <a:fillToRect l="50000" t="50000" r="50000" b="50000"/>
                    </a:path>
                  </a:gradFill>
                  <a:ln w="6350" cap="flat">
                    <a:solidFill>
                      <a:schemeClr val="accent5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2" name="Graphic 4059">
                    <a:extLst>
                      <a:ext uri="{FF2B5EF4-FFF2-40B4-BE49-F238E27FC236}">
                        <a16:creationId xmlns:a16="http://schemas.microsoft.com/office/drawing/2014/main" id="{3621E41D-7ACD-26BA-24EE-9BD8278E550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06963" y="2136327"/>
                    <a:ext cx="344080" cy="1174037"/>
                  </a:xfrm>
                  <a:custGeom>
                    <a:avLst/>
                    <a:gdLst>
                      <a:gd name="csX0" fmla="*/ 333997 w 344080"/>
                      <a:gd name="csY0" fmla="*/ 1134747 h 1174037"/>
                      <a:gd name="csX1" fmla="*/ 97921 w 344080"/>
                      <a:gd name="csY1" fmla="*/ 603323 h 1174037"/>
                      <a:gd name="csX2" fmla="*/ 344080 w 344080"/>
                      <a:gd name="csY2" fmla="*/ 65228 h 1174037"/>
                      <a:gd name="csX3" fmla="*/ 343386 w 344080"/>
                      <a:gd name="csY3" fmla="*/ 62552 h 1174037"/>
                      <a:gd name="csX4" fmla="*/ 342163 w 344080"/>
                      <a:gd name="csY4" fmla="*/ 46831 h 1174037"/>
                      <a:gd name="csX5" fmla="*/ 339551 w 344080"/>
                      <a:gd name="csY5" fmla="*/ 28732 h 1174037"/>
                      <a:gd name="csX6" fmla="*/ 317071 w 344080"/>
                      <a:gd name="csY6" fmla="*/ 691 h 1174037"/>
                      <a:gd name="csX7" fmla="*/ 283053 w 344080"/>
                      <a:gd name="csY7" fmla="*/ 7560 h 1174037"/>
                      <a:gd name="csX8" fmla="*/ 251019 w 344080"/>
                      <a:gd name="csY8" fmla="*/ 25363 h 1174037"/>
                      <a:gd name="csX9" fmla="*/ 0 w 344080"/>
                      <a:gd name="csY9" fmla="*/ 603323 h 1174037"/>
                      <a:gd name="csX10" fmla="*/ 220571 w 344080"/>
                      <a:gd name="csY10" fmla="*/ 1162094 h 1174037"/>
                      <a:gd name="csX11" fmla="*/ 280640 w 344080"/>
                      <a:gd name="csY11" fmla="*/ 1173753 h 1174037"/>
                      <a:gd name="csX12" fmla="*/ 307583 w 344080"/>
                      <a:gd name="csY12" fmla="*/ 1165166 h 1174037"/>
                      <a:gd name="csX13" fmla="*/ 318658 w 344080"/>
                      <a:gd name="csY13" fmla="*/ 1156050 h 1174037"/>
                      <a:gd name="csX14" fmla="*/ 324609 w 344080"/>
                      <a:gd name="csY14" fmla="*/ 1147132 h 1174037"/>
                      <a:gd name="csX15" fmla="*/ 331584 w 344080"/>
                      <a:gd name="csY15" fmla="*/ 1138314 h 1174037"/>
                      <a:gd name="csX16" fmla="*/ 334030 w 344080"/>
                      <a:gd name="csY16" fmla="*/ 1134747 h 117403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</a:cxnLst>
                    <a:rect l="l" t="t" r="r" b="b"/>
                    <a:pathLst>
                      <a:path w="344080" h="1174037">
                        <a:moveTo>
                          <a:pt x="333997" y="1134747"/>
                        </a:moveTo>
                        <a:cubicBezTo>
                          <a:pt x="185396" y="982652"/>
                          <a:pt x="97921" y="810311"/>
                          <a:pt x="97921" y="603323"/>
                        </a:cubicBezTo>
                        <a:cubicBezTo>
                          <a:pt x="97921" y="330279"/>
                          <a:pt x="230456" y="182775"/>
                          <a:pt x="344080" y="65228"/>
                        </a:cubicBezTo>
                        <a:lnTo>
                          <a:pt x="343386" y="62552"/>
                        </a:lnTo>
                        <a:cubicBezTo>
                          <a:pt x="342956" y="60439"/>
                          <a:pt x="342361" y="50332"/>
                          <a:pt x="342163" y="46831"/>
                        </a:cubicBezTo>
                        <a:cubicBezTo>
                          <a:pt x="341965" y="43330"/>
                          <a:pt x="340841" y="32266"/>
                          <a:pt x="339551" y="28732"/>
                        </a:cubicBezTo>
                        <a:cubicBezTo>
                          <a:pt x="333931" y="13274"/>
                          <a:pt x="332973" y="4258"/>
                          <a:pt x="317071" y="691"/>
                        </a:cubicBezTo>
                        <a:cubicBezTo>
                          <a:pt x="302062" y="-2711"/>
                          <a:pt x="283053" y="7560"/>
                          <a:pt x="283053" y="7560"/>
                        </a:cubicBezTo>
                        <a:cubicBezTo>
                          <a:pt x="268011" y="14166"/>
                          <a:pt x="251019" y="25363"/>
                          <a:pt x="251019" y="25363"/>
                        </a:cubicBezTo>
                        <a:cubicBezTo>
                          <a:pt x="137460" y="142910"/>
                          <a:pt x="0" y="330279"/>
                          <a:pt x="0" y="603323"/>
                        </a:cubicBezTo>
                        <a:cubicBezTo>
                          <a:pt x="0" y="818997"/>
                          <a:pt x="80103" y="1001511"/>
                          <a:pt x="220571" y="1162094"/>
                        </a:cubicBezTo>
                        <a:cubicBezTo>
                          <a:pt x="220571" y="1162094"/>
                          <a:pt x="262523" y="1176197"/>
                          <a:pt x="280640" y="1173753"/>
                        </a:cubicBezTo>
                        <a:cubicBezTo>
                          <a:pt x="298756" y="1171309"/>
                          <a:pt x="304211" y="1167313"/>
                          <a:pt x="307583" y="1165166"/>
                        </a:cubicBezTo>
                        <a:cubicBezTo>
                          <a:pt x="310955" y="1163019"/>
                          <a:pt x="316278" y="1159221"/>
                          <a:pt x="318658" y="1156050"/>
                        </a:cubicBezTo>
                        <a:cubicBezTo>
                          <a:pt x="321005" y="1152879"/>
                          <a:pt x="323253" y="1148982"/>
                          <a:pt x="324609" y="1147132"/>
                        </a:cubicBezTo>
                        <a:cubicBezTo>
                          <a:pt x="325931" y="1145283"/>
                          <a:pt x="330328" y="1140064"/>
                          <a:pt x="331584" y="1138314"/>
                        </a:cubicBezTo>
                        <a:cubicBezTo>
                          <a:pt x="332807" y="1136563"/>
                          <a:pt x="334030" y="1134747"/>
                          <a:pt x="334030" y="1134747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6350" cap="flat">
                    <a:solidFill>
                      <a:schemeClr val="accent5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B8C252D3-ECE6-2AC0-1CB5-C7AA1B9B2304}"/>
                      </a:ext>
                    </a:extLst>
                  </p:cNvPr>
                  <p:cNvSpPr txBox="1"/>
                  <p:nvPr/>
                </p:nvSpPr>
                <p:spPr>
                  <a:xfrm>
                    <a:off x="5969424" y="3009408"/>
                    <a:ext cx="421123" cy="299295"/>
                  </a:xfrm>
                  <a:prstGeom prst="rect">
                    <a:avLst/>
                  </a:prstGeom>
                  <a:noFill/>
                </p:spPr>
                <p:txBody>
                  <a:bodyPr wrap="none" lIns="72000" tIns="72000" rIns="72000" bIns="72000" rtlCol="0" anchor="ctr" anchorCtr="0">
                    <a:spAutoFit/>
                  </a:bodyPr>
                  <a:lstStyle/>
                  <a:p>
                    <a:pPr algn="ctr"/>
                    <a:r>
                      <a:rPr lang="en-US" sz="100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t>Lens</a:t>
                    </a: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343CC10E-29D1-D711-513F-911A3CD0ACE2}"/>
                      </a:ext>
                    </a:extLst>
                  </p:cNvPr>
                  <p:cNvSpPr txBox="1"/>
                  <p:nvPr/>
                </p:nvSpPr>
                <p:spPr>
                  <a:xfrm>
                    <a:off x="5514770" y="3927310"/>
                    <a:ext cx="1336182" cy="369755"/>
                  </a:xfrm>
                  <a:prstGeom prst="rect">
                    <a:avLst/>
                  </a:prstGeom>
                  <a:noFill/>
                </p:spPr>
                <p:txBody>
                  <a:bodyPr wrap="none" lIns="72000" tIns="72000" rIns="72000" bIns="72000" rtlCol="0" anchor="ctr" anchorCtr="0">
                    <a:spAutoFit/>
                  </a:bodyPr>
                  <a:lstStyle/>
                  <a:p>
                    <a:pPr algn="ctr"/>
                    <a:r>
                      <a:rPr lang="en-US" sz="1000">
                        <a:solidFill>
                          <a:schemeClr val="bg1"/>
                        </a:solidFill>
                      </a:rPr>
                      <a:t>Vitreous humour</a:t>
                    </a:r>
                  </a:p>
                </p:txBody>
              </p: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9D792A2F-3A0E-4BF0-30BA-170075C405C0}"/>
                      </a:ext>
                    </a:extLst>
                  </p:cNvPr>
                  <p:cNvGrpSpPr/>
                  <p:nvPr/>
                </p:nvGrpSpPr>
                <p:grpSpPr>
                  <a:xfrm>
                    <a:off x="5937346" y="1947222"/>
                    <a:ext cx="466944" cy="834819"/>
                    <a:chOff x="6970339" y="1968994"/>
                    <a:chExt cx="466944" cy="834819"/>
                  </a:xfrm>
                </p:grpSpPr>
                <p:cxnSp>
                  <p:nvCxnSpPr>
                    <p:cNvPr id="4995" name="Straight Connector 4994">
                      <a:extLst>
                        <a:ext uri="{FF2B5EF4-FFF2-40B4-BE49-F238E27FC236}">
                          <a16:creationId xmlns:a16="http://schemas.microsoft.com/office/drawing/2014/main" id="{81C522C8-B79A-9AAF-ADBE-6090D8A09F35}"/>
                        </a:ext>
                      </a:extLst>
                    </p:cNvPr>
                    <p:cNvCxnSpPr>
                      <a:cxnSpLocks/>
                      <a:endCxn id="4996" idx="2"/>
                    </p:cNvCxnSpPr>
                    <p:nvPr/>
                  </p:nvCxnSpPr>
                  <p:spPr>
                    <a:xfrm flipV="1">
                      <a:off x="7202573" y="2215215"/>
                      <a:ext cx="1238" cy="58859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996" name="TextBox 4995">
                      <a:extLst>
                        <a:ext uri="{FF2B5EF4-FFF2-40B4-BE49-F238E27FC236}">
                          <a16:creationId xmlns:a16="http://schemas.microsoft.com/office/drawing/2014/main" id="{AC5D7B99-8F78-BC2E-B8CE-2C88F203E53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0339" y="1968994"/>
                      <a:ext cx="466944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90000" rtlCol="0" anchor="ctr" anchorCtr="0">
                      <a:spAutoFit/>
                    </a:bodyPr>
                    <a:lstStyle/>
                    <a:p>
                      <a:pPr algn="ctr"/>
                      <a:r>
                        <a:rPr lang="en-US" sz="1000"/>
                        <a:t>Pupil</a:t>
                      </a:r>
                    </a:p>
                  </p:txBody>
                </p:sp>
              </p:grpSp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97781C1A-4798-9870-1853-6A2E148F57DC}"/>
                      </a:ext>
                    </a:extLst>
                  </p:cNvPr>
                  <p:cNvCxnSpPr>
                    <a:cxnSpLocks/>
                    <a:stCxn id="37" idx="0"/>
                  </p:cNvCxnSpPr>
                  <p:nvPr/>
                </p:nvCxnSpPr>
                <p:spPr>
                  <a:xfrm flipV="1">
                    <a:off x="6260696" y="5075478"/>
                    <a:ext cx="0" cy="50405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FB9C6DDA-FFA4-A7F2-8816-591E00BFBCB4}"/>
                      </a:ext>
                    </a:extLst>
                  </p:cNvPr>
                  <p:cNvSpPr txBox="1"/>
                  <p:nvPr/>
                </p:nvSpPr>
                <p:spPr>
                  <a:xfrm>
                    <a:off x="5991958" y="5579533"/>
                    <a:ext cx="537476" cy="246221"/>
                  </a:xfrm>
                  <a:prstGeom prst="rect">
                    <a:avLst/>
                  </a:prstGeom>
                  <a:noFill/>
                </p:spPr>
                <p:txBody>
                  <a:bodyPr wrap="none" lIns="90000" rtlCol="0" anchor="ctr" anchorCtr="0">
                    <a:spAutoFit/>
                  </a:bodyPr>
                  <a:lstStyle/>
                  <a:p>
                    <a:pPr algn="ctr"/>
                    <a:r>
                      <a:rPr lang="en-US" sz="1000"/>
                      <a:t>Fovea</a:t>
                    </a:r>
                  </a:p>
                </p:txBody>
              </p:sp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5626207F-97E4-CC11-50FB-1C59F93C366C}"/>
                      </a:ext>
                    </a:extLst>
                  </p:cNvPr>
                  <p:cNvGrpSpPr/>
                  <p:nvPr/>
                </p:nvGrpSpPr>
                <p:grpSpPr>
                  <a:xfrm>
                    <a:off x="6185904" y="2209075"/>
                    <a:ext cx="601596" cy="402557"/>
                    <a:chOff x="7218897" y="2230847"/>
                    <a:chExt cx="601596" cy="402557"/>
                  </a:xfrm>
                </p:grpSpPr>
                <p:cxnSp>
                  <p:nvCxnSpPr>
                    <p:cNvPr id="4993" name="Straight Connector 4992">
                      <a:extLst>
                        <a:ext uri="{FF2B5EF4-FFF2-40B4-BE49-F238E27FC236}">
                          <a16:creationId xmlns:a16="http://schemas.microsoft.com/office/drawing/2014/main" id="{067842F7-532A-67ED-5AAC-AC9E3E83B18C}"/>
                        </a:ext>
                      </a:extLst>
                    </p:cNvPr>
                    <p:cNvCxnSpPr>
                      <a:cxnSpLocks/>
                      <a:endCxn id="4994" idx="2"/>
                    </p:cNvCxnSpPr>
                    <p:nvPr/>
                  </p:nvCxnSpPr>
                  <p:spPr>
                    <a:xfrm flipV="1">
                      <a:off x="7518456" y="2477068"/>
                      <a:ext cx="1239" cy="15633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994" name="TextBox 4993">
                      <a:extLst>
                        <a:ext uri="{FF2B5EF4-FFF2-40B4-BE49-F238E27FC236}">
                          <a16:creationId xmlns:a16="http://schemas.microsoft.com/office/drawing/2014/main" id="{A38E0B78-839C-A22D-09E1-A8937219AAE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18897" y="2230847"/>
                      <a:ext cx="60159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90000" rtlCol="0" anchor="ctr" anchorCtr="0">
                      <a:spAutoFit/>
                    </a:bodyPr>
                    <a:lstStyle/>
                    <a:p>
                      <a:pPr algn="ctr"/>
                      <a:r>
                        <a:rPr lang="en-US" sz="1000"/>
                        <a:t>Cornea</a:t>
                      </a:r>
                    </a:p>
                  </p:txBody>
                </p:sp>
              </p:grpSp>
              <p:cxnSp>
                <p:nvCxnSpPr>
                  <p:cNvPr id="40" name="Straight Connector 39">
                    <a:extLst>
                      <a:ext uri="{FF2B5EF4-FFF2-40B4-BE49-F238E27FC236}">
                        <a16:creationId xmlns:a16="http://schemas.microsoft.com/office/drawing/2014/main" id="{DC6C6DB5-DFC4-D7E3-D3FC-A0B2F01845D5}"/>
                      </a:ext>
                    </a:extLst>
                  </p:cNvPr>
                  <p:cNvCxnSpPr>
                    <a:cxnSpLocks/>
                    <a:stCxn id="41" idx="0"/>
                  </p:cNvCxnSpPr>
                  <p:nvPr/>
                </p:nvCxnSpPr>
                <p:spPr>
                  <a:xfrm flipH="1" flipV="1">
                    <a:off x="5543521" y="5532680"/>
                    <a:ext cx="7" cy="32494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46001624-538C-BBAD-471E-7897BEB1CD2F}"/>
                      </a:ext>
                    </a:extLst>
                  </p:cNvPr>
                  <p:cNvSpPr txBox="1"/>
                  <p:nvPr/>
                </p:nvSpPr>
                <p:spPr>
                  <a:xfrm>
                    <a:off x="4579888" y="5857628"/>
                    <a:ext cx="1927279" cy="246221"/>
                  </a:xfrm>
                  <a:prstGeom prst="rect">
                    <a:avLst/>
                  </a:prstGeom>
                  <a:noFill/>
                </p:spPr>
                <p:txBody>
                  <a:bodyPr wrap="none" lIns="90000" rtlCol="0" anchor="ctr" anchorCtr="0">
                    <a:spAutoFit/>
                  </a:bodyPr>
                  <a:lstStyle/>
                  <a:p>
                    <a:pPr algn="ctr"/>
                    <a:r>
                      <a:rPr lang="en-US" sz="1000"/>
                      <a:t>Optic nerve and retinal vessels</a:t>
                    </a:r>
                  </a:p>
                </p:txBody>
              </p: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0C0F83B8-A6AB-A3C0-B020-B8F5E6C48F4A}"/>
                      </a:ext>
                    </a:extLst>
                  </p:cNvPr>
                  <p:cNvCxnSpPr>
                    <a:cxnSpLocks/>
                    <a:endCxn id="43" idx="3"/>
                  </p:cNvCxnSpPr>
                  <p:nvPr/>
                </p:nvCxnSpPr>
                <p:spPr>
                  <a:xfrm flipH="1">
                    <a:off x="4996013" y="4980544"/>
                    <a:ext cx="815578" cy="1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0F86BDA9-50BC-687C-3D96-97847CFF242D}"/>
                      </a:ext>
                    </a:extLst>
                  </p:cNvPr>
                  <p:cNvSpPr txBox="1"/>
                  <p:nvPr/>
                </p:nvSpPr>
                <p:spPr>
                  <a:xfrm>
                    <a:off x="4251750" y="4857434"/>
                    <a:ext cx="744263" cy="246221"/>
                  </a:xfrm>
                  <a:prstGeom prst="rect">
                    <a:avLst/>
                  </a:prstGeom>
                  <a:noFill/>
                </p:spPr>
                <p:txBody>
                  <a:bodyPr wrap="none" lIns="90000" rtlCol="0" anchor="ctr" anchorCtr="0">
                    <a:spAutoFit/>
                  </a:bodyPr>
                  <a:lstStyle/>
                  <a:p>
                    <a:pPr algn="r"/>
                    <a:r>
                      <a:rPr lang="en-US" sz="1000"/>
                      <a:t>Optic disk</a:t>
                    </a:r>
                  </a:p>
                </p:txBody>
              </p:sp>
              <p:grpSp>
                <p:nvGrpSpPr>
                  <p:cNvPr id="44" name="Group 43">
                    <a:extLst>
                      <a:ext uri="{FF2B5EF4-FFF2-40B4-BE49-F238E27FC236}">
                        <a16:creationId xmlns:a16="http://schemas.microsoft.com/office/drawing/2014/main" id="{D4583485-0B58-78F8-76E8-F3525963A777}"/>
                      </a:ext>
                    </a:extLst>
                  </p:cNvPr>
                  <p:cNvGrpSpPr/>
                  <p:nvPr/>
                </p:nvGrpSpPr>
                <p:grpSpPr>
                  <a:xfrm>
                    <a:off x="4024348" y="2827279"/>
                    <a:ext cx="1503029" cy="494305"/>
                    <a:chOff x="8110028" y="4755165"/>
                    <a:chExt cx="1503029" cy="494305"/>
                  </a:xfrm>
                </p:grpSpPr>
                <p:cxnSp>
                  <p:nvCxnSpPr>
                    <p:cNvPr id="63" name="Straight Connector 62">
                      <a:extLst>
                        <a:ext uri="{FF2B5EF4-FFF2-40B4-BE49-F238E27FC236}">
                          <a16:creationId xmlns:a16="http://schemas.microsoft.com/office/drawing/2014/main" id="{1A699911-12CC-42D4-0002-22B1A5924FB7}"/>
                        </a:ext>
                      </a:extLst>
                    </p:cNvPr>
                    <p:cNvCxnSpPr>
                      <a:cxnSpLocks/>
                      <a:endCxn id="4992" idx="3"/>
                    </p:cNvCxnSpPr>
                    <p:nvPr/>
                  </p:nvCxnSpPr>
                  <p:spPr>
                    <a:xfrm flipH="1">
                      <a:off x="8905430" y="5002316"/>
                      <a:ext cx="707627" cy="2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992" name="TextBox 4991">
                      <a:extLst>
                        <a:ext uri="{FF2B5EF4-FFF2-40B4-BE49-F238E27FC236}">
                          <a16:creationId xmlns:a16="http://schemas.microsoft.com/office/drawing/2014/main" id="{49FA7303-4727-F252-EAD5-CC410CE8C27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110028" y="4755165"/>
                      <a:ext cx="795402" cy="49430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90000" rtlCol="0" anchor="ctr" anchorCtr="0">
                      <a:spAutoFit/>
                    </a:bodyPr>
                    <a:lstStyle/>
                    <a:p>
                      <a:pPr algn="r"/>
                      <a:r>
                        <a:rPr lang="en-US" sz="1000"/>
                        <a:t>Ciliary muscle</a:t>
                      </a:r>
                    </a:p>
                  </p:txBody>
                </p:sp>
              </p:grpSp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4C1430EC-E018-DA30-086A-1291FC78416E}"/>
                      </a:ext>
                    </a:extLst>
                  </p:cNvPr>
                  <p:cNvGrpSpPr/>
                  <p:nvPr/>
                </p:nvGrpSpPr>
                <p:grpSpPr>
                  <a:xfrm>
                    <a:off x="5746860" y="2209075"/>
                    <a:ext cx="354734" cy="718354"/>
                    <a:chOff x="7342327" y="2230847"/>
                    <a:chExt cx="354734" cy="718354"/>
                  </a:xfrm>
                </p:grpSpPr>
                <p:cxnSp>
                  <p:nvCxnSpPr>
                    <p:cNvPr id="61" name="Straight Connector 60">
                      <a:extLst>
                        <a:ext uri="{FF2B5EF4-FFF2-40B4-BE49-F238E27FC236}">
                          <a16:creationId xmlns:a16="http://schemas.microsoft.com/office/drawing/2014/main" id="{6837D98B-D896-5BA8-99D7-B8E3A6BB9817}"/>
                        </a:ext>
                      </a:extLst>
                    </p:cNvPr>
                    <p:cNvCxnSpPr>
                      <a:cxnSpLocks/>
                      <a:endCxn id="62" idx="2"/>
                    </p:cNvCxnSpPr>
                    <p:nvPr/>
                  </p:nvCxnSpPr>
                  <p:spPr>
                    <a:xfrm flipV="1">
                      <a:off x="7518456" y="2477068"/>
                      <a:ext cx="1238" cy="472133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1B5FD6A7-6F1A-6732-16EE-A67A5BD1595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342327" y="2230847"/>
                      <a:ext cx="354734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90000" rtlCol="0" anchor="ctr" anchorCtr="0">
                      <a:spAutoFit/>
                    </a:bodyPr>
                    <a:lstStyle/>
                    <a:p>
                      <a:pPr algn="ctr"/>
                      <a:r>
                        <a:rPr lang="en-US" sz="1000"/>
                        <a:t>Iris</a:t>
                      </a:r>
                    </a:p>
                  </p:txBody>
                </p:sp>
              </p:grp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D17A08C5-A325-5BA1-3056-31D8E0189A7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712379" y="2270388"/>
                    <a:ext cx="1238" cy="818024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>
                    <a:extLst>
                      <a:ext uri="{FF2B5EF4-FFF2-40B4-BE49-F238E27FC236}">
                        <a16:creationId xmlns:a16="http://schemas.microsoft.com/office/drawing/2014/main" id="{99D52F9C-EF5E-F410-76AF-2B79EDFA2CD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51669" y="2704114"/>
                    <a:ext cx="674796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7D2827B3-41B7-698E-2E8E-02DD143EA57A}"/>
                      </a:ext>
                    </a:extLst>
                  </p:cNvPr>
                  <p:cNvCxnSpPr>
                    <a:cxnSpLocks/>
                    <a:endCxn id="5227" idx="3"/>
                  </p:cNvCxnSpPr>
                  <p:nvPr/>
                </p:nvCxnSpPr>
                <p:spPr>
                  <a:xfrm>
                    <a:off x="6621606" y="3034767"/>
                    <a:ext cx="712879" cy="1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D3C5E6C5-F9F2-0BA9-1CF1-92F86D44DD6F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071583" y="3922092"/>
                    <a:ext cx="1241356" cy="833617"/>
                    <a:chOff x="7114842" y="4112592"/>
                    <a:chExt cx="1241356" cy="833617"/>
                  </a:xfrm>
                </p:grpSpPr>
                <p:cxnSp>
                  <p:nvCxnSpPr>
                    <p:cNvPr id="51" name="Straight Connector 50">
                      <a:extLst>
                        <a:ext uri="{FF2B5EF4-FFF2-40B4-BE49-F238E27FC236}">
                          <a16:creationId xmlns:a16="http://schemas.microsoft.com/office/drawing/2014/main" id="{1D3DA03D-C76A-F2E6-C799-D7EE5309ADA2}"/>
                        </a:ext>
                      </a:extLst>
                    </p:cNvPr>
                    <p:cNvCxnSpPr>
                      <a:cxnSpLocks/>
                      <a:endCxn id="52" idx="3"/>
                    </p:cNvCxnSpPr>
                    <p:nvPr/>
                  </p:nvCxnSpPr>
                  <p:spPr>
                    <a:xfrm>
                      <a:off x="7114842" y="4823098"/>
                      <a:ext cx="580628" cy="1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2" name="TextBox 51">
                      <a:extLst>
                        <a:ext uri="{FF2B5EF4-FFF2-40B4-BE49-F238E27FC236}">
                          <a16:creationId xmlns:a16="http://schemas.microsoft.com/office/drawing/2014/main" id="{413C6D36-E751-BBB6-337E-6512E8418BD7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7695470" y="4699988"/>
                      <a:ext cx="551903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90000" rtlCol="0" anchor="ctr" anchorCtr="0">
                      <a:spAutoFit/>
                    </a:bodyPr>
                    <a:lstStyle/>
                    <a:p>
                      <a:r>
                        <a:rPr lang="en-US" sz="1000"/>
                        <a:t>Retina</a:t>
                      </a:r>
                    </a:p>
                  </p:txBody>
                </p:sp>
                <p:cxnSp>
                  <p:nvCxnSpPr>
                    <p:cNvPr id="53" name="Straight Connector 52">
                      <a:extLst>
                        <a:ext uri="{FF2B5EF4-FFF2-40B4-BE49-F238E27FC236}">
                          <a16:creationId xmlns:a16="http://schemas.microsoft.com/office/drawing/2014/main" id="{BEF5F369-0CE5-4BED-6BB2-53E05BF6DC5A}"/>
                        </a:ext>
                      </a:extLst>
                    </p:cNvPr>
                    <p:cNvCxnSpPr>
                      <a:cxnSpLocks/>
                      <a:endCxn id="54" idx="3"/>
                    </p:cNvCxnSpPr>
                    <p:nvPr/>
                  </p:nvCxnSpPr>
                  <p:spPr>
                    <a:xfrm>
                      <a:off x="7451365" y="4529400"/>
                      <a:ext cx="244105" cy="1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1D72B848-0C45-06D5-07F2-17F4E03FD425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7695470" y="4406290"/>
                      <a:ext cx="545491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90000" rtlCol="0" anchor="ctr" anchorCtr="0">
                      <a:spAutoFit/>
                    </a:bodyPr>
                    <a:lstStyle/>
                    <a:p>
                      <a:r>
                        <a:rPr lang="en-US" sz="1000"/>
                        <a:t>Sclera</a:t>
                      </a:r>
                    </a:p>
                  </p:txBody>
                </p:sp>
                <p:cxnSp>
                  <p:nvCxnSpPr>
                    <p:cNvPr id="55" name="Straight Connector 54">
                      <a:extLst>
                        <a:ext uri="{FF2B5EF4-FFF2-40B4-BE49-F238E27FC236}">
                          <a16:creationId xmlns:a16="http://schemas.microsoft.com/office/drawing/2014/main" id="{CA95BC25-B425-8CA0-8838-A9B0B8EAF6B0}"/>
                        </a:ext>
                      </a:extLst>
                    </p:cNvPr>
                    <p:cNvCxnSpPr>
                      <a:cxnSpLocks/>
                      <a:endCxn id="56" idx="3"/>
                    </p:cNvCxnSpPr>
                    <p:nvPr/>
                  </p:nvCxnSpPr>
                  <p:spPr>
                    <a:xfrm>
                      <a:off x="7464296" y="4235702"/>
                      <a:ext cx="261452" cy="1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7910CA30-FE45-5C6F-4964-68DDB0685C39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7725748" y="4112592"/>
                      <a:ext cx="630450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90000" rtlCol="0" anchor="ctr" anchorCtr="0">
                      <a:spAutoFit/>
                    </a:bodyPr>
                    <a:lstStyle/>
                    <a:p>
                      <a:r>
                        <a:rPr lang="en-US" sz="1000"/>
                        <a:t>Choroid</a:t>
                      </a:r>
                    </a:p>
                  </p:txBody>
                </p:sp>
              </p:grpSp>
            </p:grpSp>
            <p:sp>
              <p:nvSpPr>
                <p:cNvPr id="5218" name="TextBox 5217">
                  <a:extLst>
                    <a:ext uri="{FF2B5EF4-FFF2-40B4-BE49-F238E27FC236}">
                      <a16:creationId xmlns:a16="http://schemas.microsoft.com/office/drawing/2014/main" id="{0F6E033E-AE81-2A89-DA04-61BD0539055E}"/>
                    </a:ext>
                  </a:extLst>
                </p:cNvPr>
                <p:cNvSpPr txBox="1"/>
                <p:nvPr/>
              </p:nvSpPr>
              <p:spPr>
                <a:xfrm flipH="1">
                  <a:off x="7968938" y="2608026"/>
                  <a:ext cx="1341651" cy="400110"/>
                </a:xfrm>
                <a:prstGeom prst="rect">
                  <a:avLst/>
                </a:prstGeom>
                <a:noFill/>
              </p:spPr>
              <p:txBody>
                <a:bodyPr wrap="square" lIns="90000" rtlCol="0" anchor="ctr" anchorCtr="0">
                  <a:spAutoFit/>
                </a:bodyPr>
                <a:lstStyle/>
                <a:p>
                  <a:r>
                    <a:rPr lang="en-US" sz="1000"/>
                    <a:t>Aqueous humour</a:t>
                  </a:r>
                </a:p>
                <a:p>
                  <a:r>
                    <a:rPr lang="en-US" sz="1000"/>
                    <a:t>in anterior chamber</a:t>
                  </a:r>
                </a:p>
              </p:txBody>
            </p:sp>
          </p:grpSp>
          <p:sp>
            <p:nvSpPr>
              <p:cNvPr id="5225" name="TextBox 5224">
                <a:extLst>
                  <a:ext uri="{FF2B5EF4-FFF2-40B4-BE49-F238E27FC236}">
                    <a16:creationId xmlns:a16="http://schemas.microsoft.com/office/drawing/2014/main" id="{477FB0E9-A2FD-0C69-B123-93C140F4FAAD}"/>
                  </a:ext>
                </a:extLst>
              </p:cNvPr>
              <p:cNvSpPr txBox="1"/>
              <p:nvPr/>
            </p:nvSpPr>
            <p:spPr>
              <a:xfrm>
                <a:off x="6503773" y="2153294"/>
                <a:ext cx="603909" cy="400110"/>
              </a:xfrm>
              <a:prstGeom prst="rect">
                <a:avLst/>
              </a:prstGeom>
              <a:noFill/>
            </p:spPr>
            <p:txBody>
              <a:bodyPr wrap="square" lIns="90000" rtlCol="0" anchor="ctr" anchorCtr="0">
                <a:spAutoFit/>
              </a:bodyPr>
              <a:lstStyle/>
              <a:p>
                <a:pPr algn="r"/>
                <a:r>
                  <a:rPr lang="en-US" sz="1000"/>
                  <a:t>Zonule</a:t>
                </a:r>
                <a:br>
                  <a:rPr lang="en-US" sz="1000"/>
                </a:br>
                <a:r>
                  <a:rPr lang="en-US" sz="1000"/>
                  <a:t>fibers</a:t>
                </a:r>
              </a:p>
            </p:txBody>
          </p:sp>
        </p:grpSp>
        <p:sp>
          <p:nvSpPr>
            <p:cNvPr id="5227" name="TextBox 5226">
              <a:extLst>
                <a:ext uri="{FF2B5EF4-FFF2-40B4-BE49-F238E27FC236}">
                  <a16:creationId xmlns:a16="http://schemas.microsoft.com/office/drawing/2014/main" id="{88EAC1AB-A6D4-23A9-0A09-C7758633FC95}"/>
                </a:ext>
              </a:extLst>
            </p:cNvPr>
            <p:cNvSpPr txBox="1"/>
            <p:nvPr/>
          </p:nvSpPr>
          <p:spPr>
            <a:xfrm flipH="1">
              <a:off x="8297060" y="2942184"/>
              <a:ext cx="862189" cy="400110"/>
            </a:xfrm>
            <a:prstGeom prst="rect">
              <a:avLst/>
            </a:prstGeom>
            <a:noFill/>
          </p:spPr>
          <p:txBody>
            <a:bodyPr wrap="square" lIns="90000" rtlCol="0" anchor="ctr" anchorCtr="0">
              <a:spAutoFit/>
            </a:bodyPr>
            <a:lstStyle/>
            <a:p>
              <a:r>
                <a:rPr lang="en-US" sz="1000"/>
                <a:t>Posterior chamber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035DE3B-AB75-9EDA-6F75-3419C4D53958}"/>
              </a:ext>
            </a:extLst>
          </p:cNvPr>
          <p:cNvSpPr txBox="1"/>
          <p:nvPr/>
        </p:nvSpPr>
        <p:spPr>
          <a:xfrm>
            <a:off x="6400574" y="1416785"/>
            <a:ext cx="5033531" cy="360850"/>
          </a:xfrm>
          <a:prstGeom prst="rect">
            <a:avLst/>
          </a:prstGeom>
          <a:noFill/>
        </p:spPr>
        <p:txBody>
          <a:bodyPr wrap="none" lIns="108000" tIns="72000" rIns="108000" bIns="72000" rtlCol="0" anchor="ctr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Key components of the eye (left), and of the retina (right)</a:t>
            </a:r>
            <a:endParaRPr lang="en-GB" sz="1400" b="1" baseline="3000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9" name="Graphic 48" descr="Dim (Smaller Sun) with solid fill">
            <a:extLst>
              <a:ext uri="{FF2B5EF4-FFF2-40B4-BE49-F238E27FC236}">
                <a16:creationId xmlns:a16="http://schemas.microsoft.com/office/drawing/2014/main" id="{04440FC4-189E-5CF0-C2F0-3D2E7D0F6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108718" y="2057160"/>
            <a:ext cx="541325" cy="541325"/>
          </a:xfrm>
          <a:prstGeom prst="rect">
            <a:avLst/>
          </a:prstGeom>
        </p:spPr>
      </p:pic>
      <p:sp>
        <p:nvSpPr>
          <p:cNvPr id="5222" name="Freeform 1169">
            <a:extLst>
              <a:ext uri="{FF2B5EF4-FFF2-40B4-BE49-F238E27FC236}">
                <a16:creationId xmlns:a16="http://schemas.microsoft.com/office/drawing/2014/main" id="{1D0721AB-D9A1-5771-E199-D1C8B9132D6F}"/>
              </a:ext>
            </a:extLst>
          </p:cNvPr>
          <p:cNvSpPr/>
          <p:nvPr/>
        </p:nvSpPr>
        <p:spPr>
          <a:xfrm>
            <a:off x="7980096" y="4341164"/>
            <a:ext cx="108000" cy="108000"/>
          </a:xfrm>
          <a:custGeom>
            <a:avLst/>
            <a:gdLst>
              <a:gd name="csX0" fmla="*/ 396693 w 610187"/>
              <a:gd name="csY0" fmla="*/ 18456 h 609338"/>
              <a:gd name="csX1" fmla="*/ 596032 w 610187"/>
              <a:gd name="csY1" fmla="*/ 408819 h 609338"/>
              <a:gd name="csX2" fmla="*/ 213495 w 610187"/>
              <a:gd name="csY2" fmla="*/ 590883 h 609338"/>
              <a:gd name="csX3" fmla="*/ 14156 w 610187"/>
              <a:gd name="csY3" fmla="*/ 200520 h 609338"/>
              <a:gd name="csX4" fmla="*/ 396693 w 610187"/>
              <a:gd name="csY4" fmla="*/ 18456 h 6093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10187" h="609338">
                <a:moveTo>
                  <a:pt x="396693" y="18456"/>
                </a:moveTo>
                <a:cubicBezTo>
                  <a:pt x="557345" y="76007"/>
                  <a:pt x="646615" y="250742"/>
                  <a:pt x="596032" y="408819"/>
                </a:cubicBezTo>
                <a:cubicBezTo>
                  <a:pt x="545448" y="566896"/>
                  <a:pt x="374147" y="648433"/>
                  <a:pt x="213495" y="590883"/>
                </a:cubicBezTo>
                <a:cubicBezTo>
                  <a:pt x="52842" y="533332"/>
                  <a:pt x="-36427" y="358597"/>
                  <a:pt x="14156" y="200520"/>
                </a:cubicBezTo>
                <a:cubicBezTo>
                  <a:pt x="64739" y="42443"/>
                  <a:pt x="236041" y="-39095"/>
                  <a:pt x="396693" y="18456"/>
                </a:cubicBezTo>
                <a:close/>
              </a:path>
            </a:pathLst>
          </a:custGeom>
          <a:noFill/>
          <a:ln w="9525">
            <a:solidFill>
              <a:srgbClr val="5E512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pic>
        <p:nvPicPr>
          <p:cNvPr id="5238" name="Graphic 5237">
            <a:extLst>
              <a:ext uri="{FF2B5EF4-FFF2-40B4-BE49-F238E27FC236}">
                <a16:creationId xmlns:a16="http://schemas.microsoft.com/office/drawing/2014/main" id="{6117106C-23CF-4DBF-80AE-F4610C017F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6402566">
            <a:off x="8210730" y="4335559"/>
            <a:ext cx="469273" cy="949736"/>
          </a:xfrm>
          <a:prstGeom prst="rect">
            <a:avLst/>
          </a:prstGeom>
        </p:spPr>
      </p:pic>
      <p:grpSp>
        <p:nvGrpSpPr>
          <p:cNvPr id="5223" name="Group 5222">
            <a:extLst>
              <a:ext uri="{FF2B5EF4-FFF2-40B4-BE49-F238E27FC236}">
                <a16:creationId xmlns:a16="http://schemas.microsoft.com/office/drawing/2014/main" id="{6DD4CBF4-2FF1-57A8-AE17-36DE726DAC6A}"/>
              </a:ext>
            </a:extLst>
          </p:cNvPr>
          <p:cNvGrpSpPr/>
          <p:nvPr/>
        </p:nvGrpSpPr>
        <p:grpSpPr>
          <a:xfrm flipV="1">
            <a:off x="8814824" y="2615613"/>
            <a:ext cx="3307330" cy="3439917"/>
            <a:chOff x="8529070" y="2424573"/>
            <a:chExt cx="3307330" cy="3439917"/>
          </a:xfrm>
        </p:grpSpPr>
        <p:grpSp>
          <p:nvGrpSpPr>
            <p:cNvPr id="5119" name="Group 5118">
              <a:extLst>
                <a:ext uri="{FF2B5EF4-FFF2-40B4-BE49-F238E27FC236}">
                  <a16:creationId xmlns:a16="http://schemas.microsoft.com/office/drawing/2014/main" id="{E78D8FD3-0A3E-9CFA-4FD8-7B9F635ECFAB}"/>
                </a:ext>
              </a:extLst>
            </p:cNvPr>
            <p:cNvGrpSpPr/>
            <p:nvPr/>
          </p:nvGrpSpPr>
          <p:grpSpPr>
            <a:xfrm>
              <a:off x="10600234" y="2424573"/>
              <a:ext cx="1236166" cy="3198399"/>
              <a:chOff x="10493169" y="2141303"/>
              <a:chExt cx="1407758" cy="3642369"/>
            </a:xfrm>
          </p:grpSpPr>
          <p:sp>
            <p:nvSpPr>
              <p:cNvPr id="5144" name="Freeform 5143">
                <a:extLst>
                  <a:ext uri="{FF2B5EF4-FFF2-40B4-BE49-F238E27FC236}">
                    <a16:creationId xmlns:a16="http://schemas.microsoft.com/office/drawing/2014/main" id="{928D7064-14FE-7E4F-A49D-C4129F10D0E2}"/>
                  </a:ext>
                </a:extLst>
              </p:cNvPr>
              <p:cNvSpPr/>
              <p:nvPr/>
            </p:nvSpPr>
            <p:spPr>
              <a:xfrm>
                <a:off x="10493169" y="5388919"/>
                <a:ext cx="208580" cy="333857"/>
              </a:xfrm>
              <a:custGeom>
                <a:avLst/>
                <a:gdLst>
                  <a:gd name="csX0" fmla="*/ 208580 w 208580"/>
                  <a:gd name="csY0" fmla="*/ 333857 h 333857"/>
                  <a:gd name="csX1" fmla="*/ 0 w 208580"/>
                  <a:gd name="csY1" fmla="*/ 333857 h 333857"/>
                  <a:gd name="csX2" fmla="*/ 0 w 208580"/>
                  <a:gd name="csY2" fmla="*/ 326274 h 333857"/>
                  <a:gd name="csX3" fmla="*/ 200999 w 208580"/>
                  <a:gd name="csY3" fmla="*/ 326274 h 333857"/>
                  <a:gd name="csX4" fmla="*/ 200999 w 208580"/>
                  <a:gd name="csY4" fmla="*/ 7584 h 333857"/>
                  <a:gd name="csX5" fmla="*/ 0 w 208580"/>
                  <a:gd name="csY5" fmla="*/ 7584 h 333857"/>
                  <a:gd name="csX6" fmla="*/ 0 w 208580"/>
                  <a:gd name="csY6" fmla="*/ 0 h 333857"/>
                  <a:gd name="csX7" fmla="*/ 208580 w 208580"/>
                  <a:gd name="csY7" fmla="*/ 0 h 333857"/>
                  <a:gd name="csX8" fmla="*/ 208580 w 208580"/>
                  <a:gd name="csY8" fmla="*/ 333857 h 3338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08580" h="333857">
                    <a:moveTo>
                      <a:pt x="208580" y="333857"/>
                    </a:moveTo>
                    <a:lnTo>
                      <a:pt x="0" y="333857"/>
                    </a:lnTo>
                    <a:lnTo>
                      <a:pt x="0" y="326274"/>
                    </a:lnTo>
                    <a:lnTo>
                      <a:pt x="200999" y="326274"/>
                    </a:lnTo>
                    <a:lnTo>
                      <a:pt x="200999" y="7584"/>
                    </a:lnTo>
                    <a:lnTo>
                      <a:pt x="0" y="7584"/>
                    </a:lnTo>
                    <a:lnTo>
                      <a:pt x="0" y="0"/>
                    </a:lnTo>
                    <a:lnTo>
                      <a:pt x="208580" y="0"/>
                    </a:lnTo>
                    <a:lnTo>
                      <a:pt x="208580" y="333857"/>
                    </a:lnTo>
                    <a:close/>
                  </a:path>
                </a:pathLst>
              </a:custGeom>
              <a:solidFill>
                <a:srgbClr val="000000"/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5" name="Freeform 5144">
                <a:extLst>
                  <a:ext uri="{FF2B5EF4-FFF2-40B4-BE49-F238E27FC236}">
                    <a16:creationId xmlns:a16="http://schemas.microsoft.com/office/drawing/2014/main" id="{052FDDC2-296B-6CE2-C42A-A0E776815468}"/>
                  </a:ext>
                </a:extLst>
              </p:cNvPr>
              <p:cNvSpPr/>
              <p:nvPr/>
            </p:nvSpPr>
            <p:spPr>
              <a:xfrm>
                <a:off x="10493169" y="4888155"/>
                <a:ext cx="208580" cy="507102"/>
              </a:xfrm>
              <a:custGeom>
                <a:avLst/>
                <a:gdLst>
                  <a:gd name="csX0" fmla="*/ 208580 w 208580"/>
                  <a:gd name="csY0" fmla="*/ 507102 h 507102"/>
                  <a:gd name="csX1" fmla="*/ 200999 w 208580"/>
                  <a:gd name="csY1" fmla="*/ 507102 h 507102"/>
                  <a:gd name="csX2" fmla="*/ 200999 w 208580"/>
                  <a:gd name="csY2" fmla="*/ 7584 h 507102"/>
                  <a:gd name="csX3" fmla="*/ 0 w 208580"/>
                  <a:gd name="csY3" fmla="*/ 7584 h 507102"/>
                  <a:gd name="csX4" fmla="*/ 0 w 208580"/>
                  <a:gd name="csY4" fmla="*/ 0 h 507102"/>
                  <a:gd name="csX5" fmla="*/ 208580 w 208580"/>
                  <a:gd name="csY5" fmla="*/ 0 h 507102"/>
                  <a:gd name="csX6" fmla="*/ 208580 w 208580"/>
                  <a:gd name="csY6" fmla="*/ 507102 h 507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08580" h="507102">
                    <a:moveTo>
                      <a:pt x="208580" y="507102"/>
                    </a:moveTo>
                    <a:lnTo>
                      <a:pt x="200999" y="507102"/>
                    </a:lnTo>
                    <a:lnTo>
                      <a:pt x="200999" y="7584"/>
                    </a:lnTo>
                    <a:lnTo>
                      <a:pt x="0" y="7584"/>
                    </a:lnTo>
                    <a:lnTo>
                      <a:pt x="0" y="0"/>
                    </a:lnTo>
                    <a:lnTo>
                      <a:pt x="208580" y="0"/>
                    </a:lnTo>
                    <a:lnTo>
                      <a:pt x="208580" y="507102"/>
                    </a:lnTo>
                    <a:close/>
                  </a:path>
                </a:pathLst>
              </a:custGeom>
              <a:solidFill>
                <a:srgbClr val="000000"/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6" name="Freeform 5145">
                <a:extLst>
                  <a:ext uri="{FF2B5EF4-FFF2-40B4-BE49-F238E27FC236}">
                    <a16:creationId xmlns:a16="http://schemas.microsoft.com/office/drawing/2014/main" id="{89CB7577-CFB2-B372-EA89-844AA21293D0}"/>
                  </a:ext>
                </a:extLst>
              </p:cNvPr>
              <p:cNvSpPr/>
              <p:nvPr/>
            </p:nvSpPr>
            <p:spPr>
              <a:xfrm>
                <a:off x="10493169" y="4492338"/>
                <a:ext cx="208580" cy="405935"/>
              </a:xfrm>
              <a:custGeom>
                <a:avLst/>
                <a:gdLst>
                  <a:gd name="csX0" fmla="*/ 208580 w 208580"/>
                  <a:gd name="csY0" fmla="*/ 405935 h 405935"/>
                  <a:gd name="csX1" fmla="*/ 0 w 208580"/>
                  <a:gd name="csY1" fmla="*/ 405935 h 405935"/>
                  <a:gd name="csX2" fmla="*/ 0 w 208580"/>
                  <a:gd name="csY2" fmla="*/ 398351 h 405935"/>
                  <a:gd name="csX3" fmla="*/ 200999 w 208580"/>
                  <a:gd name="csY3" fmla="*/ 398351 h 405935"/>
                  <a:gd name="csX4" fmla="*/ 200999 w 208580"/>
                  <a:gd name="csY4" fmla="*/ 0 h 405935"/>
                  <a:gd name="csX5" fmla="*/ 208580 w 208580"/>
                  <a:gd name="csY5" fmla="*/ 0 h 405935"/>
                  <a:gd name="csX6" fmla="*/ 208580 w 208580"/>
                  <a:gd name="csY6" fmla="*/ 405935 h 4059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08580" h="405935">
                    <a:moveTo>
                      <a:pt x="208580" y="405935"/>
                    </a:moveTo>
                    <a:lnTo>
                      <a:pt x="0" y="405935"/>
                    </a:lnTo>
                    <a:lnTo>
                      <a:pt x="0" y="398351"/>
                    </a:lnTo>
                    <a:lnTo>
                      <a:pt x="200999" y="398351"/>
                    </a:lnTo>
                    <a:lnTo>
                      <a:pt x="200999" y="0"/>
                    </a:lnTo>
                    <a:lnTo>
                      <a:pt x="208580" y="0"/>
                    </a:lnTo>
                    <a:lnTo>
                      <a:pt x="208580" y="405935"/>
                    </a:lnTo>
                    <a:close/>
                  </a:path>
                </a:pathLst>
              </a:custGeom>
              <a:solidFill>
                <a:srgbClr val="000000"/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7" name="Freeform 5146">
                <a:extLst>
                  <a:ext uri="{FF2B5EF4-FFF2-40B4-BE49-F238E27FC236}">
                    <a16:creationId xmlns:a16="http://schemas.microsoft.com/office/drawing/2014/main" id="{F213CC72-0F7E-2762-8F47-C95E9210ED7C}"/>
                  </a:ext>
                </a:extLst>
              </p:cNvPr>
              <p:cNvSpPr/>
              <p:nvPr/>
            </p:nvSpPr>
            <p:spPr>
              <a:xfrm>
                <a:off x="10493169" y="3911912"/>
                <a:ext cx="208580" cy="581693"/>
              </a:xfrm>
              <a:custGeom>
                <a:avLst/>
                <a:gdLst>
                  <a:gd name="csX0" fmla="*/ 208580 w 208580"/>
                  <a:gd name="csY0" fmla="*/ 581694 h 581693"/>
                  <a:gd name="csX1" fmla="*/ 0 w 208580"/>
                  <a:gd name="csY1" fmla="*/ 581694 h 581693"/>
                  <a:gd name="csX2" fmla="*/ 0 w 208580"/>
                  <a:gd name="csY2" fmla="*/ 574110 h 581693"/>
                  <a:gd name="csX3" fmla="*/ 200999 w 208580"/>
                  <a:gd name="csY3" fmla="*/ 574110 h 581693"/>
                  <a:gd name="csX4" fmla="*/ 200999 w 208580"/>
                  <a:gd name="csY4" fmla="*/ 7584 h 581693"/>
                  <a:gd name="csX5" fmla="*/ 0 w 208580"/>
                  <a:gd name="csY5" fmla="*/ 7584 h 581693"/>
                  <a:gd name="csX6" fmla="*/ 0 w 208580"/>
                  <a:gd name="csY6" fmla="*/ 0 h 581693"/>
                  <a:gd name="csX7" fmla="*/ 208580 w 208580"/>
                  <a:gd name="csY7" fmla="*/ 0 h 581693"/>
                  <a:gd name="csX8" fmla="*/ 208580 w 208580"/>
                  <a:gd name="csY8" fmla="*/ 581694 h 5816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08580" h="581693">
                    <a:moveTo>
                      <a:pt x="208580" y="581694"/>
                    </a:moveTo>
                    <a:lnTo>
                      <a:pt x="0" y="581694"/>
                    </a:lnTo>
                    <a:lnTo>
                      <a:pt x="0" y="574110"/>
                    </a:lnTo>
                    <a:lnTo>
                      <a:pt x="200999" y="574110"/>
                    </a:lnTo>
                    <a:lnTo>
                      <a:pt x="200999" y="7584"/>
                    </a:lnTo>
                    <a:lnTo>
                      <a:pt x="0" y="7584"/>
                    </a:lnTo>
                    <a:lnTo>
                      <a:pt x="0" y="0"/>
                    </a:lnTo>
                    <a:lnTo>
                      <a:pt x="208580" y="0"/>
                    </a:lnTo>
                    <a:lnTo>
                      <a:pt x="208580" y="581694"/>
                    </a:lnTo>
                    <a:close/>
                  </a:path>
                </a:pathLst>
              </a:custGeom>
              <a:solidFill>
                <a:srgbClr val="000000"/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8" name="Freeform 5147">
                <a:extLst>
                  <a:ext uri="{FF2B5EF4-FFF2-40B4-BE49-F238E27FC236}">
                    <a16:creationId xmlns:a16="http://schemas.microsoft.com/office/drawing/2014/main" id="{614A12A0-C2EB-A5D1-FB2C-50B8F4EAD6EA}"/>
                  </a:ext>
                </a:extLst>
              </p:cNvPr>
              <p:cNvSpPr/>
              <p:nvPr/>
            </p:nvSpPr>
            <p:spPr>
              <a:xfrm>
                <a:off x="10493169" y="3487761"/>
                <a:ext cx="208580" cy="430470"/>
              </a:xfrm>
              <a:custGeom>
                <a:avLst/>
                <a:gdLst>
                  <a:gd name="csX0" fmla="*/ 208580 w 208580"/>
                  <a:gd name="csY0" fmla="*/ 426152 h 426151"/>
                  <a:gd name="csX1" fmla="*/ 200999 w 208580"/>
                  <a:gd name="csY1" fmla="*/ 426152 h 426151"/>
                  <a:gd name="csX2" fmla="*/ 200999 w 208580"/>
                  <a:gd name="csY2" fmla="*/ 7584 h 426151"/>
                  <a:gd name="csX3" fmla="*/ 0 w 208580"/>
                  <a:gd name="csY3" fmla="*/ 7584 h 426151"/>
                  <a:gd name="csX4" fmla="*/ 0 w 208580"/>
                  <a:gd name="csY4" fmla="*/ 0 h 426151"/>
                  <a:gd name="csX5" fmla="*/ 208580 w 208580"/>
                  <a:gd name="csY5" fmla="*/ 0 h 426151"/>
                  <a:gd name="csX6" fmla="*/ 208580 w 208580"/>
                  <a:gd name="csY6" fmla="*/ 426152 h 4261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08580" h="426151">
                    <a:moveTo>
                      <a:pt x="208580" y="426152"/>
                    </a:moveTo>
                    <a:lnTo>
                      <a:pt x="200999" y="426152"/>
                    </a:lnTo>
                    <a:lnTo>
                      <a:pt x="200999" y="7584"/>
                    </a:lnTo>
                    <a:lnTo>
                      <a:pt x="0" y="7584"/>
                    </a:lnTo>
                    <a:lnTo>
                      <a:pt x="0" y="0"/>
                    </a:lnTo>
                    <a:lnTo>
                      <a:pt x="208580" y="0"/>
                    </a:lnTo>
                    <a:lnTo>
                      <a:pt x="208580" y="426152"/>
                    </a:lnTo>
                    <a:close/>
                  </a:path>
                </a:pathLst>
              </a:custGeom>
              <a:solidFill>
                <a:srgbClr val="000000"/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9" name="Freeform 5148">
                <a:extLst>
                  <a:ext uri="{FF2B5EF4-FFF2-40B4-BE49-F238E27FC236}">
                    <a16:creationId xmlns:a16="http://schemas.microsoft.com/office/drawing/2014/main" id="{F7B02336-C570-69C2-C9C7-1F4756A7A103}"/>
                  </a:ext>
                </a:extLst>
              </p:cNvPr>
              <p:cNvSpPr/>
              <p:nvPr/>
            </p:nvSpPr>
            <p:spPr>
              <a:xfrm>
                <a:off x="10493169" y="3015870"/>
                <a:ext cx="208580" cy="471675"/>
              </a:xfrm>
              <a:custGeom>
                <a:avLst/>
                <a:gdLst>
                  <a:gd name="csX0" fmla="*/ 208580 w 208580"/>
                  <a:gd name="csY0" fmla="*/ 471676 h 471675"/>
                  <a:gd name="csX1" fmla="*/ 200999 w 208580"/>
                  <a:gd name="csY1" fmla="*/ 471676 h 471675"/>
                  <a:gd name="csX2" fmla="*/ 200999 w 208580"/>
                  <a:gd name="csY2" fmla="*/ 7584 h 471675"/>
                  <a:gd name="csX3" fmla="*/ 0 w 208580"/>
                  <a:gd name="csY3" fmla="*/ 7584 h 471675"/>
                  <a:gd name="csX4" fmla="*/ 0 w 208580"/>
                  <a:gd name="csY4" fmla="*/ 0 h 471675"/>
                  <a:gd name="csX5" fmla="*/ 208580 w 208580"/>
                  <a:gd name="csY5" fmla="*/ 0 h 471675"/>
                  <a:gd name="csX6" fmla="*/ 208580 w 208580"/>
                  <a:gd name="csY6" fmla="*/ 471676 h 4716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08580" h="471675">
                    <a:moveTo>
                      <a:pt x="208580" y="471676"/>
                    </a:moveTo>
                    <a:lnTo>
                      <a:pt x="200999" y="471676"/>
                    </a:lnTo>
                    <a:lnTo>
                      <a:pt x="200999" y="7584"/>
                    </a:lnTo>
                    <a:lnTo>
                      <a:pt x="0" y="7584"/>
                    </a:lnTo>
                    <a:lnTo>
                      <a:pt x="0" y="0"/>
                    </a:lnTo>
                    <a:lnTo>
                      <a:pt x="208580" y="0"/>
                    </a:lnTo>
                    <a:lnTo>
                      <a:pt x="208580" y="471676"/>
                    </a:lnTo>
                    <a:close/>
                  </a:path>
                </a:pathLst>
              </a:custGeom>
              <a:solidFill>
                <a:srgbClr val="000000"/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50" name="Freeform 5149">
                <a:extLst>
                  <a:ext uri="{FF2B5EF4-FFF2-40B4-BE49-F238E27FC236}">
                    <a16:creationId xmlns:a16="http://schemas.microsoft.com/office/drawing/2014/main" id="{10218F33-2068-3E1D-E400-4DB60E2F0145}"/>
                  </a:ext>
                </a:extLst>
              </p:cNvPr>
              <p:cNvSpPr/>
              <p:nvPr/>
            </p:nvSpPr>
            <p:spPr>
              <a:xfrm>
                <a:off x="10493169" y="2449344"/>
                <a:ext cx="208580" cy="572842"/>
              </a:xfrm>
              <a:custGeom>
                <a:avLst/>
                <a:gdLst>
                  <a:gd name="csX0" fmla="*/ 208580 w 208580"/>
                  <a:gd name="csY0" fmla="*/ 572843 h 572842"/>
                  <a:gd name="csX1" fmla="*/ 200999 w 208580"/>
                  <a:gd name="csY1" fmla="*/ 572843 h 572842"/>
                  <a:gd name="csX2" fmla="*/ 200999 w 208580"/>
                  <a:gd name="csY2" fmla="*/ 7584 h 572842"/>
                  <a:gd name="csX3" fmla="*/ 0 w 208580"/>
                  <a:gd name="csY3" fmla="*/ 7584 h 572842"/>
                  <a:gd name="csX4" fmla="*/ 0 w 208580"/>
                  <a:gd name="csY4" fmla="*/ 0 h 572842"/>
                  <a:gd name="csX5" fmla="*/ 208580 w 208580"/>
                  <a:gd name="csY5" fmla="*/ 0 h 572842"/>
                  <a:gd name="csX6" fmla="*/ 208580 w 208580"/>
                  <a:gd name="csY6" fmla="*/ 572843 h 5728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08580" h="572842">
                    <a:moveTo>
                      <a:pt x="208580" y="572843"/>
                    </a:moveTo>
                    <a:lnTo>
                      <a:pt x="200999" y="572843"/>
                    </a:lnTo>
                    <a:lnTo>
                      <a:pt x="200999" y="7584"/>
                    </a:lnTo>
                    <a:lnTo>
                      <a:pt x="0" y="7584"/>
                    </a:lnTo>
                    <a:lnTo>
                      <a:pt x="0" y="0"/>
                    </a:lnTo>
                    <a:lnTo>
                      <a:pt x="208580" y="0"/>
                    </a:lnTo>
                    <a:lnTo>
                      <a:pt x="208580" y="572843"/>
                    </a:lnTo>
                    <a:close/>
                  </a:path>
                </a:pathLst>
              </a:custGeom>
              <a:solidFill>
                <a:srgbClr val="000000"/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51" name="Freeform 5150">
                <a:extLst>
                  <a:ext uri="{FF2B5EF4-FFF2-40B4-BE49-F238E27FC236}">
                    <a16:creationId xmlns:a16="http://schemas.microsoft.com/office/drawing/2014/main" id="{7A04A771-C779-6896-2678-914D99D1B23B}"/>
                  </a:ext>
                </a:extLst>
              </p:cNvPr>
              <p:cNvSpPr/>
              <p:nvPr/>
            </p:nvSpPr>
            <p:spPr>
              <a:xfrm>
                <a:off x="10493169" y="2267506"/>
                <a:ext cx="208580" cy="183793"/>
              </a:xfrm>
              <a:custGeom>
                <a:avLst/>
                <a:gdLst>
                  <a:gd name="csX0" fmla="*/ 208580 w 208580"/>
                  <a:gd name="csY0" fmla="*/ 183793 h 183793"/>
                  <a:gd name="csX1" fmla="*/ 200999 w 208580"/>
                  <a:gd name="csY1" fmla="*/ 183793 h 183793"/>
                  <a:gd name="csX2" fmla="*/ 200999 w 208580"/>
                  <a:gd name="csY2" fmla="*/ 7584 h 183793"/>
                  <a:gd name="csX3" fmla="*/ 0 w 208580"/>
                  <a:gd name="csY3" fmla="*/ 7584 h 183793"/>
                  <a:gd name="csX4" fmla="*/ 0 w 208580"/>
                  <a:gd name="csY4" fmla="*/ 0 h 183793"/>
                  <a:gd name="csX5" fmla="*/ 208580 w 208580"/>
                  <a:gd name="csY5" fmla="*/ 0 h 183793"/>
                  <a:gd name="csX6" fmla="*/ 208580 w 208580"/>
                  <a:gd name="csY6" fmla="*/ 183793 h 1837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08580" h="183793">
                    <a:moveTo>
                      <a:pt x="208580" y="183793"/>
                    </a:moveTo>
                    <a:lnTo>
                      <a:pt x="200999" y="183793"/>
                    </a:lnTo>
                    <a:lnTo>
                      <a:pt x="200999" y="7584"/>
                    </a:lnTo>
                    <a:lnTo>
                      <a:pt x="0" y="7584"/>
                    </a:lnTo>
                    <a:lnTo>
                      <a:pt x="0" y="0"/>
                    </a:lnTo>
                    <a:lnTo>
                      <a:pt x="208580" y="0"/>
                    </a:lnTo>
                    <a:lnTo>
                      <a:pt x="208580" y="183793"/>
                    </a:lnTo>
                    <a:close/>
                  </a:path>
                </a:pathLst>
              </a:custGeom>
              <a:solidFill>
                <a:srgbClr val="000000"/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52" name="TextBox 5151">
                <a:extLst>
                  <a:ext uri="{FF2B5EF4-FFF2-40B4-BE49-F238E27FC236}">
                    <a16:creationId xmlns:a16="http://schemas.microsoft.com/office/drawing/2014/main" id="{7BFCE0B6-CAB2-8D95-B188-2BD626803461}"/>
                  </a:ext>
                </a:extLst>
              </p:cNvPr>
              <p:cNvSpPr txBox="1"/>
              <p:nvPr/>
            </p:nvSpPr>
            <p:spPr>
              <a:xfrm flipV="1">
                <a:off x="10695513" y="2141303"/>
                <a:ext cx="1078865" cy="455649"/>
              </a:xfrm>
              <a:prstGeom prst="rect">
                <a:avLst/>
              </a:prstGeom>
              <a:noFill/>
            </p:spPr>
            <p:txBody>
              <a:bodyPr wrap="square" lIns="90000" rtlCol="0" anchor="ctr" anchorCtr="0">
                <a:spAutoFit/>
              </a:bodyPr>
              <a:lstStyle/>
              <a:p>
                <a:r>
                  <a:rPr lang="en-US" sz="1000"/>
                  <a:t>Pigment epithelium</a:t>
                </a:r>
              </a:p>
            </p:txBody>
          </p:sp>
          <p:sp>
            <p:nvSpPr>
              <p:cNvPr id="5153" name="TextBox 5152">
                <a:extLst>
                  <a:ext uri="{FF2B5EF4-FFF2-40B4-BE49-F238E27FC236}">
                    <a16:creationId xmlns:a16="http://schemas.microsoft.com/office/drawing/2014/main" id="{3A5D555E-1263-365B-55E1-54F88627B0A0}"/>
                  </a:ext>
                </a:extLst>
              </p:cNvPr>
              <p:cNvSpPr txBox="1"/>
              <p:nvPr/>
            </p:nvSpPr>
            <p:spPr>
              <a:xfrm flipV="1">
                <a:off x="10695510" y="2518789"/>
                <a:ext cx="1205417" cy="455649"/>
              </a:xfrm>
              <a:prstGeom prst="rect">
                <a:avLst/>
              </a:prstGeom>
              <a:noFill/>
            </p:spPr>
            <p:txBody>
              <a:bodyPr wrap="square" lIns="90000" rtlCol="0" anchor="ctr" anchorCtr="0">
                <a:spAutoFit/>
              </a:bodyPr>
              <a:lstStyle/>
              <a:p>
                <a:r>
                  <a:rPr lang="en-US" sz="1000"/>
                  <a:t>Photoreceptor outer segments</a:t>
                </a:r>
              </a:p>
            </p:txBody>
          </p:sp>
          <p:sp>
            <p:nvSpPr>
              <p:cNvPr id="5154" name="TextBox 5153">
                <a:extLst>
                  <a:ext uri="{FF2B5EF4-FFF2-40B4-BE49-F238E27FC236}">
                    <a16:creationId xmlns:a16="http://schemas.microsoft.com/office/drawing/2014/main" id="{7C72A5DD-DEB4-F216-CCBE-B02F8FF95AAD}"/>
                  </a:ext>
                </a:extLst>
              </p:cNvPr>
              <p:cNvSpPr txBox="1"/>
              <p:nvPr/>
            </p:nvSpPr>
            <p:spPr>
              <a:xfrm flipV="1">
                <a:off x="10695510" y="3034729"/>
                <a:ext cx="1187338" cy="455649"/>
              </a:xfrm>
              <a:prstGeom prst="rect">
                <a:avLst/>
              </a:prstGeom>
              <a:noFill/>
            </p:spPr>
            <p:txBody>
              <a:bodyPr wrap="square" lIns="90000" rtlCol="0" anchor="ctr" anchorCtr="0">
                <a:spAutoFit/>
              </a:bodyPr>
              <a:lstStyle/>
              <a:p>
                <a:r>
                  <a:rPr lang="en-US" sz="1000"/>
                  <a:t>Outer nuclear layer</a:t>
                </a:r>
              </a:p>
            </p:txBody>
          </p:sp>
          <p:sp>
            <p:nvSpPr>
              <p:cNvPr id="5155" name="TextBox 5154">
                <a:extLst>
                  <a:ext uri="{FF2B5EF4-FFF2-40B4-BE49-F238E27FC236}">
                    <a16:creationId xmlns:a16="http://schemas.microsoft.com/office/drawing/2014/main" id="{E21194DF-C30D-D892-9908-7D6B17249266}"/>
                  </a:ext>
                </a:extLst>
              </p:cNvPr>
              <p:cNvSpPr txBox="1"/>
              <p:nvPr/>
            </p:nvSpPr>
            <p:spPr>
              <a:xfrm flipV="1">
                <a:off x="10695510" y="3477325"/>
                <a:ext cx="1183723" cy="455649"/>
              </a:xfrm>
              <a:prstGeom prst="rect">
                <a:avLst/>
              </a:prstGeom>
              <a:noFill/>
            </p:spPr>
            <p:txBody>
              <a:bodyPr wrap="square" lIns="90000" rtlCol="0" anchor="ctr" anchorCtr="0">
                <a:spAutoFit/>
              </a:bodyPr>
              <a:lstStyle/>
              <a:p>
                <a:r>
                  <a:rPr lang="en-US" sz="1000"/>
                  <a:t>Outer plexiform layer</a:t>
                </a:r>
              </a:p>
            </p:txBody>
          </p:sp>
          <p:sp>
            <p:nvSpPr>
              <p:cNvPr id="5156" name="TextBox 5155">
                <a:extLst>
                  <a:ext uri="{FF2B5EF4-FFF2-40B4-BE49-F238E27FC236}">
                    <a16:creationId xmlns:a16="http://schemas.microsoft.com/office/drawing/2014/main" id="{A93A17EE-F2CA-E80B-3383-0305CB937C6A}"/>
                  </a:ext>
                </a:extLst>
              </p:cNvPr>
              <p:cNvSpPr txBox="1"/>
              <p:nvPr/>
            </p:nvSpPr>
            <p:spPr>
              <a:xfrm flipV="1">
                <a:off x="10695510" y="3974934"/>
                <a:ext cx="1147565" cy="455649"/>
              </a:xfrm>
              <a:prstGeom prst="rect">
                <a:avLst/>
              </a:prstGeom>
              <a:noFill/>
            </p:spPr>
            <p:txBody>
              <a:bodyPr wrap="square" lIns="90000" rtlCol="0" anchor="ctr" anchorCtr="0">
                <a:spAutoFit/>
              </a:bodyPr>
              <a:lstStyle/>
              <a:p>
                <a:r>
                  <a:rPr lang="en-US" sz="1000"/>
                  <a:t>Inner nuclear layer</a:t>
                </a:r>
              </a:p>
            </p:txBody>
          </p:sp>
          <p:sp>
            <p:nvSpPr>
              <p:cNvPr id="5157" name="TextBox 5156">
                <a:extLst>
                  <a:ext uri="{FF2B5EF4-FFF2-40B4-BE49-F238E27FC236}">
                    <a16:creationId xmlns:a16="http://schemas.microsoft.com/office/drawing/2014/main" id="{C636C3E8-F36B-988B-7F57-594B17F26064}"/>
                  </a:ext>
                </a:extLst>
              </p:cNvPr>
              <p:cNvSpPr txBox="1"/>
              <p:nvPr/>
            </p:nvSpPr>
            <p:spPr>
              <a:xfrm flipV="1">
                <a:off x="10695510" y="4468419"/>
                <a:ext cx="1194571" cy="455649"/>
              </a:xfrm>
              <a:prstGeom prst="rect">
                <a:avLst/>
              </a:prstGeom>
              <a:noFill/>
            </p:spPr>
            <p:txBody>
              <a:bodyPr wrap="square" lIns="90000" rtlCol="0" anchor="ctr" anchorCtr="0">
                <a:spAutoFit/>
              </a:bodyPr>
              <a:lstStyle/>
              <a:p>
                <a:r>
                  <a:rPr lang="en-US" sz="1000"/>
                  <a:t>Inner plexiform layer</a:t>
                </a:r>
              </a:p>
            </p:txBody>
          </p:sp>
          <p:sp>
            <p:nvSpPr>
              <p:cNvPr id="5158" name="TextBox 5157">
                <a:extLst>
                  <a:ext uri="{FF2B5EF4-FFF2-40B4-BE49-F238E27FC236}">
                    <a16:creationId xmlns:a16="http://schemas.microsoft.com/office/drawing/2014/main" id="{FC26DBCD-5315-D0BD-DB59-75E11A8BF5A8}"/>
                  </a:ext>
                </a:extLst>
              </p:cNvPr>
              <p:cNvSpPr txBox="1"/>
              <p:nvPr/>
            </p:nvSpPr>
            <p:spPr>
              <a:xfrm flipV="1">
                <a:off x="10695510" y="4913880"/>
                <a:ext cx="1129488" cy="455649"/>
              </a:xfrm>
              <a:prstGeom prst="rect">
                <a:avLst/>
              </a:prstGeom>
              <a:noFill/>
            </p:spPr>
            <p:txBody>
              <a:bodyPr wrap="square" lIns="90000" rtlCol="0" anchor="ctr" anchorCtr="0">
                <a:spAutoFit/>
              </a:bodyPr>
              <a:lstStyle/>
              <a:p>
                <a:r>
                  <a:rPr lang="en-US" sz="1000"/>
                  <a:t>Ganglion cell layer</a:t>
                </a:r>
              </a:p>
            </p:txBody>
          </p:sp>
          <p:sp>
            <p:nvSpPr>
              <p:cNvPr id="5159" name="TextBox 5158">
                <a:extLst>
                  <a:ext uri="{FF2B5EF4-FFF2-40B4-BE49-F238E27FC236}">
                    <a16:creationId xmlns:a16="http://schemas.microsoft.com/office/drawing/2014/main" id="{C9C49041-05BD-1203-4CD7-5A2800897253}"/>
                  </a:ext>
                </a:extLst>
              </p:cNvPr>
              <p:cNvSpPr txBox="1"/>
              <p:nvPr/>
            </p:nvSpPr>
            <p:spPr>
              <a:xfrm flipV="1">
                <a:off x="10695510" y="5328023"/>
                <a:ext cx="1100561" cy="455649"/>
              </a:xfrm>
              <a:prstGeom prst="rect">
                <a:avLst/>
              </a:prstGeom>
              <a:noFill/>
            </p:spPr>
            <p:txBody>
              <a:bodyPr wrap="square" lIns="90000" rtlCol="0" anchor="ctr" anchorCtr="0">
                <a:spAutoFit/>
              </a:bodyPr>
              <a:lstStyle/>
              <a:p>
                <a:r>
                  <a:rPr lang="en-US" sz="1000"/>
                  <a:t>Nerve fiber layer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556CDEA-1B7D-2A05-2ACE-A047D50894D0}"/>
                </a:ext>
              </a:extLst>
            </p:cNvPr>
            <p:cNvGrpSpPr/>
            <p:nvPr/>
          </p:nvGrpSpPr>
          <p:grpSpPr>
            <a:xfrm>
              <a:off x="8529070" y="2548281"/>
              <a:ext cx="2103950" cy="3316209"/>
              <a:chOff x="7666641" y="2165589"/>
              <a:chExt cx="2395998" cy="3776532"/>
            </a:xfrm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2C42B1A3-265C-5719-CD1A-7B46FF58CB5C}"/>
                  </a:ext>
                </a:extLst>
              </p:cNvPr>
              <p:cNvSpPr/>
              <p:nvPr/>
            </p:nvSpPr>
            <p:spPr>
              <a:xfrm>
                <a:off x="9850699" y="3624007"/>
                <a:ext cx="142733" cy="1013624"/>
              </a:xfrm>
              <a:custGeom>
                <a:avLst/>
                <a:gdLst>
                  <a:gd name="csX0" fmla="*/ 56870 w 142733"/>
                  <a:gd name="csY0" fmla="*/ 6703 h 1013624"/>
                  <a:gd name="csX1" fmla="*/ 51780 w 142733"/>
                  <a:gd name="csY1" fmla="*/ 0 h 1013624"/>
                  <a:gd name="csX2" fmla="*/ 47249 w 142733"/>
                  <a:gd name="csY2" fmla="*/ 9797 h 1013624"/>
                  <a:gd name="csX3" fmla="*/ 47077 w 142733"/>
                  <a:gd name="csY3" fmla="*/ 37833 h 1013624"/>
                  <a:gd name="csX4" fmla="*/ 9235 w 142733"/>
                  <a:gd name="csY4" fmla="*/ 14996 h 1013624"/>
                  <a:gd name="csX5" fmla="*/ 8269 w 142733"/>
                  <a:gd name="csY5" fmla="*/ 10548 h 1013624"/>
                  <a:gd name="csX6" fmla="*/ 4253 w 142733"/>
                  <a:gd name="csY6" fmla="*/ 6467 h 1013624"/>
                  <a:gd name="csX7" fmla="*/ 1503 w 142733"/>
                  <a:gd name="csY7" fmla="*/ 7756 h 1013624"/>
                  <a:gd name="csX8" fmla="*/ 365 w 142733"/>
                  <a:gd name="csY8" fmla="*/ 9711 h 1013624"/>
                  <a:gd name="csX9" fmla="*/ 1052 w 142733"/>
                  <a:gd name="csY9" fmla="*/ 18390 h 1013624"/>
                  <a:gd name="csX10" fmla="*/ 51995 w 142733"/>
                  <a:gd name="csY10" fmla="*/ 55342 h 1013624"/>
                  <a:gd name="csX11" fmla="*/ 71388 w 142733"/>
                  <a:gd name="csY11" fmla="*/ 295101 h 1013624"/>
                  <a:gd name="csX12" fmla="*/ 71453 w 142733"/>
                  <a:gd name="csY12" fmla="*/ 312223 h 1013624"/>
                  <a:gd name="csX13" fmla="*/ 71281 w 142733"/>
                  <a:gd name="csY13" fmla="*/ 357318 h 1013624"/>
                  <a:gd name="csX14" fmla="*/ 70100 w 142733"/>
                  <a:gd name="csY14" fmla="*/ 400156 h 1013624"/>
                  <a:gd name="csX15" fmla="*/ 49933 w 142733"/>
                  <a:gd name="csY15" fmla="*/ 484759 h 1013624"/>
                  <a:gd name="csX16" fmla="*/ 27726 w 142733"/>
                  <a:gd name="csY16" fmla="*/ 604832 h 1013624"/>
                  <a:gd name="csX17" fmla="*/ 46798 w 142733"/>
                  <a:gd name="csY17" fmla="*/ 718030 h 1013624"/>
                  <a:gd name="csX18" fmla="*/ 65847 w 142733"/>
                  <a:gd name="csY18" fmla="*/ 803041 h 1013624"/>
                  <a:gd name="csX19" fmla="*/ 67845 w 142733"/>
                  <a:gd name="csY19" fmla="*/ 851809 h 1013624"/>
                  <a:gd name="csX20" fmla="*/ 45573 w 142733"/>
                  <a:gd name="csY20" fmla="*/ 965200 h 1013624"/>
                  <a:gd name="csX21" fmla="*/ 28113 w 142733"/>
                  <a:gd name="csY21" fmla="*/ 998908 h 1013624"/>
                  <a:gd name="csX22" fmla="*/ 33847 w 142733"/>
                  <a:gd name="csY22" fmla="*/ 1009693 h 1013624"/>
                  <a:gd name="csX23" fmla="*/ 34019 w 142733"/>
                  <a:gd name="csY23" fmla="*/ 1009693 h 1013624"/>
                  <a:gd name="csX24" fmla="*/ 39796 w 142733"/>
                  <a:gd name="csY24" fmla="*/ 1003291 h 1013624"/>
                  <a:gd name="csX25" fmla="*/ 60392 w 142733"/>
                  <a:gd name="csY25" fmla="*/ 976157 h 1013624"/>
                  <a:gd name="csX26" fmla="*/ 58953 w 142733"/>
                  <a:gd name="csY26" fmla="*/ 999896 h 1013624"/>
                  <a:gd name="csX27" fmla="*/ 58438 w 142733"/>
                  <a:gd name="csY27" fmla="*/ 1002453 h 1013624"/>
                  <a:gd name="csX28" fmla="*/ 62153 w 142733"/>
                  <a:gd name="csY28" fmla="*/ 1007588 h 1013624"/>
                  <a:gd name="csX29" fmla="*/ 66277 w 142733"/>
                  <a:gd name="csY29" fmla="*/ 1003141 h 1013624"/>
                  <a:gd name="csX30" fmla="*/ 77101 w 142733"/>
                  <a:gd name="csY30" fmla="*/ 979465 h 1013624"/>
                  <a:gd name="csX31" fmla="*/ 85863 w 142733"/>
                  <a:gd name="csY31" fmla="*/ 1006986 h 1013624"/>
                  <a:gd name="csX32" fmla="*/ 90953 w 142733"/>
                  <a:gd name="csY32" fmla="*/ 1013624 h 1013624"/>
                  <a:gd name="csX33" fmla="*/ 95485 w 142733"/>
                  <a:gd name="csY33" fmla="*/ 1003892 h 1013624"/>
                  <a:gd name="csX34" fmla="*/ 95657 w 142733"/>
                  <a:gd name="csY34" fmla="*/ 975770 h 1013624"/>
                  <a:gd name="csX35" fmla="*/ 133498 w 142733"/>
                  <a:gd name="csY35" fmla="*/ 998693 h 1013624"/>
                  <a:gd name="csX36" fmla="*/ 134465 w 142733"/>
                  <a:gd name="csY36" fmla="*/ 1003076 h 1013624"/>
                  <a:gd name="csX37" fmla="*/ 138481 w 142733"/>
                  <a:gd name="csY37" fmla="*/ 1007222 h 1013624"/>
                  <a:gd name="csX38" fmla="*/ 141230 w 142733"/>
                  <a:gd name="csY38" fmla="*/ 1005869 h 1013624"/>
                  <a:gd name="csX39" fmla="*/ 142368 w 142733"/>
                  <a:gd name="csY39" fmla="*/ 1003978 h 1013624"/>
                  <a:gd name="csX40" fmla="*/ 141681 w 142733"/>
                  <a:gd name="csY40" fmla="*/ 995234 h 1013624"/>
                  <a:gd name="csX41" fmla="*/ 93423 w 142733"/>
                  <a:gd name="csY41" fmla="*/ 954329 h 1013624"/>
                  <a:gd name="csX42" fmla="*/ 77402 w 142733"/>
                  <a:gd name="csY42" fmla="*/ 940666 h 1013624"/>
                  <a:gd name="csX43" fmla="*/ 82577 w 142733"/>
                  <a:gd name="csY43" fmla="*/ 841712 h 1013624"/>
                  <a:gd name="csX44" fmla="*/ 112988 w 142733"/>
                  <a:gd name="csY44" fmla="*/ 730125 h 1013624"/>
                  <a:gd name="csX45" fmla="*/ 137901 w 142733"/>
                  <a:gd name="csY45" fmla="*/ 604853 h 1013624"/>
                  <a:gd name="csX46" fmla="*/ 114814 w 142733"/>
                  <a:gd name="csY46" fmla="*/ 482912 h 1013624"/>
                  <a:gd name="csX47" fmla="*/ 92027 w 142733"/>
                  <a:gd name="csY47" fmla="*/ 399104 h 1013624"/>
                  <a:gd name="csX48" fmla="*/ 86314 w 142733"/>
                  <a:gd name="csY48" fmla="*/ 312653 h 1013624"/>
                  <a:gd name="csX49" fmla="*/ 86207 w 142733"/>
                  <a:gd name="csY49" fmla="*/ 297056 h 1013624"/>
                  <a:gd name="csX50" fmla="*/ 97139 w 142733"/>
                  <a:gd name="csY50" fmla="*/ 48553 h 1013624"/>
                  <a:gd name="csX51" fmla="*/ 114599 w 142733"/>
                  <a:gd name="csY51" fmla="*/ 14781 h 1013624"/>
                  <a:gd name="csX52" fmla="*/ 108886 w 142733"/>
                  <a:gd name="csY52" fmla="*/ 3996 h 1013624"/>
                  <a:gd name="csX53" fmla="*/ 108714 w 142733"/>
                  <a:gd name="csY53" fmla="*/ 3996 h 1013624"/>
                  <a:gd name="csX54" fmla="*/ 102937 w 142733"/>
                  <a:gd name="csY54" fmla="*/ 10398 h 1013624"/>
                  <a:gd name="csX55" fmla="*/ 82341 w 142733"/>
                  <a:gd name="csY55" fmla="*/ 37532 h 1013624"/>
                  <a:gd name="csX56" fmla="*/ 83780 w 142733"/>
                  <a:gd name="csY56" fmla="*/ 13793 h 1013624"/>
                  <a:gd name="csX57" fmla="*/ 84296 w 142733"/>
                  <a:gd name="csY57" fmla="*/ 11300 h 1013624"/>
                  <a:gd name="csX58" fmla="*/ 80580 w 142733"/>
                  <a:gd name="csY58" fmla="*/ 6101 h 1013624"/>
                  <a:gd name="csX59" fmla="*/ 76457 w 142733"/>
                  <a:gd name="csY59" fmla="*/ 10634 h 1013624"/>
                  <a:gd name="csX60" fmla="*/ 65632 w 142733"/>
                  <a:gd name="csY60" fmla="*/ 34309 h 1013624"/>
                  <a:gd name="csX61" fmla="*/ 56870 w 142733"/>
                  <a:gd name="csY61" fmla="*/ 6789 h 10136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</a:cxnLst>
                <a:rect l="l" t="t" r="r" b="b"/>
                <a:pathLst>
                  <a:path w="142733" h="1013624">
                    <a:moveTo>
                      <a:pt x="56870" y="6703"/>
                    </a:moveTo>
                    <a:cubicBezTo>
                      <a:pt x="56870" y="3008"/>
                      <a:pt x="54572" y="0"/>
                      <a:pt x="51780" y="0"/>
                    </a:cubicBezTo>
                    <a:cubicBezTo>
                      <a:pt x="47936" y="0"/>
                      <a:pt x="45487" y="5285"/>
                      <a:pt x="47249" y="9797"/>
                    </a:cubicBezTo>
                    <a:cubicBezTo>
                      <a:pt x="50620" y="18626"/>
                      <a:pt x="54744" y="34224"/>
                      <a:pt x="47077" y="37833"/>
                    </a:cubicBezTo>
                    <a:cubicBezTo>
                      <a:pt x="23603" y="48919"/>
                      <a:pt x="12843" y="25007"/>
                      <a:pt x="9235" y="14996"/>
                    </a:cubicBezTo>
                    <a:cubicBezTo>
                      <a:pt x="8612" y="12740"/>
                      <a:pt x="8440" y="11300"/>
                      <a:pt x="8269" y="10548"/>
                    </a:cubicBezTo>
                    <a:cubicBezTo>
                      <a:pt x="7517" y="7004"/>
                      <a:pt x="6551" y="6467"/>
                      <a:pt x="4253" y="6467"/>
                    </a:cubicBezTo>
                    <a:cubicBezTo>
                      <a:pt x="3157" y="6467"/>
                      <a:pt x="2255" y="6918"/>
                      <a:pt x="1503" y="7756"/>
                    </a:cubicBezTo>
                    <a:cubicBezTo>
                      <a:pt x="1052" y="8293"/>
                      <a:pt x="644" y="8959"/>
                      <a:pt x="365" y="9711"/>
                    </a:cubicBezTo>
                    <a:cubicBezTo>
                      <a:pt x="129" y="10398"/>
                      <a:pt x="-601" y="13707"/>
                      <a:pt x="1052" y="18390"/>
                    </a:cubicBezTo>
                    <a:cubicBezTo>
                      <a:pt x="4768" y="32333"/>
                      <a:pt x="17375" y="60004"/>
                      <a:pt x="51995" y="55342"/>
                    </a:cubicBezTo>
                    <a:cubicBezTo>
                      <a:pt x="67458" y="53301"/>
                      <a:pt x="70765" y="220079"/>
                      <a:pt x="71388" y="295101"/>
                    </a:cubicBezTo>
                    <a:cubicBezTo>
                      <a:pt x="71453" y="300751"/>
                      <a:pt x="71453" y="306487"/>
                      <a:pt x="71453" y="312223"/>
                    </a:cubicBezTo>
                    <a:cubicBezTo>
                      <a:pt x="71517" y="327219"/>
                      <a:pt x="71453" y="342386"/>
                      <a:pt x="71281" y="357318"/>
                    </a:cubicBezTo>
                    <a:cubicBezTo>
                      <a:pt x="71109" y="373151"/>
                      <a:pt x="70680" y="387481"/>
                      <a:pt x="70100" y="400156"/>
                    </a:cubicBezTo>
                    <a:cubicBezTo>
                      <a:pt x="68747" y="430126"/>
                      <a:pt x="62368" y="459602"/>
                      <a:pt x="49933" y="484759"/>
                    </a:cubicBezTo>
                    <a:cubicBezTo>
                      <a:pt x="36467" y="512043"/>
                      <a:pt x="27726" y="555634"/>
                      <a:pt x="27726" y="604832"/>
                    </a:cubicBezTo>
                    <a:cubicBezTo>
                      <a:pt x="27726" y="650098"/>
                      <a:pt x="35114" y="690595"/>
                      <a:pt x="46798" y="718030"/>
                    </a:cubicBezTo>
                    <a:cubicBezTo>
                      <a:pt x="57944" y="744218"/>
                      <a:pt x="65010" y="773049"/>
                      <a:pt x="65847" y="803041"/>
                    </a:cubicBezTo>
                    <a:cubicBezTo>
                      <a:pt x="66771" y="835932"/>
                      <a:pt x="67694" y="829616"/>
                      <a:pt x="67845" y="851809"/>
                    </a:cubicBezTo>
                    <a:cubicBezTo>
                      <a:pt x="67909" y="857094"/>
                      <a:pt x="63549" y="947927"/>
                      <a:pt x="45573" y="965200"/>
                    </a:cubicBezTo>
                    <a:cubicBezTo>
                      <a:pt x="35329" y="975083"/>
                      <a:pt x="30626" y="989391"/>
                      <a:pt x="28113" y="998908"/>
                    </a:cubicBezTo>
                    <a:cubicBezTo>
                      <a:pt x="26631" y="1004193"/>
                      <a:pt x="29595" y="1009693"/>
                      <a:pt x="33847" y="1009693"/>
                    </a:cubicBezTo>
                    <a:lnTo>
                      <a:pt x="34019" y="1009693"/>
                    </a:lnTo>
                    <a:cubicBezTo>
                      <a:pt x="36875" y="1009607"/>
                      <a:pt x="39281" y="1006986"/>
                      <a:pt x="39796" y="1003291"/>
                    </a:cubicBezTo>
                    <a:cubicBezTo>
                      <a:pt x="42309" y="986920"/>
                      <a:pt x="54959" y="965436"/>
                      <a:pt x="60392" y="976157"/>
                    </a:cubicBezTo>
                    <a:cubicBezTo>
                      <a:pt x="64172" y="983612"/>
                      <a:pt x="61595" y="993344"/>
                      <a:pt x="58953" y="999896"/>
                    </a:cubicBezTo>
                    <a:cubicBezTo>
                      <a:pt x="58610" y="1000734"/>
                      <a:pt x="58438" y="1001637"/>
                      <a:pt x="58438" y="1002453"/>
                    </a:cubicBezTo>
                    <a:cubicBezTo>
                      <a:pt x="58438" y="1005095"/>
                      <a:pt x="59984" y="1007437"/>
                      <a:pt x="62153" y="1007588"/>
                    </a:cubicBezTo>
                    <a:cubicBezTo>
                      <a:pt x="64215" y="1007824"/>
                      <a:pt x="66041" y="1005847"/>
                      <a:pt x="66277" y="1003141"/>
                    </a:cubicBezTo>
                    <a:cubicBezTo>
                      <a:pt x="67071" y="995836"/>
                      <a:pt x="69541" y="982409"/>
                      <a:pt x="77101" y="979465"/>
                    </a:cubicBezTo>
                    <a:cubicBezTo>
                      <a:pt x="84833" y="976458"/>
                      <a:pt x="85863" y="996201"/>
                      <a:pt x="85863" y="1006986"/>
                    </a:cubicBezTo>
                    <a:cubicBezTo>
                      <a:pt x="85863" y="1010681"/>
                      <a:pt x="88161" y="1013624"/>
                      <a:pt x="90953" y="1013624"/>
                    </a:cubicBezTo>
                    <a:cubicBezTo>
                      <a:pt x="94798" y="1013624"/>
                      <a:pt x="97246" y="1008339"/>
                      <a:pt x="95485" y="1003892"/>
                    </a:cubicBezTo>
                    <a:cubicBezTo>
                      <a:pt x="92113" y="995063"/>
                      <a:pt x="87990" y="979379"/>
                      <a:pt x="95657" y="975770"/>
                    </a:cubicBezTo>
                    <a:cubicBezTo>
                      <a:pt x="119131" y="964685"/>
                      <a:pt x="129890" y="988660"/>
                      <a:pt x="133498" y="998693"/>
                    </a:cubicBezTo>
                    <a:cubicBezTo>
                      <a:pt x="134121" y="1000885"/>
                      <a:pt x="134293" y="1002303"/>
                      <a:pt x="134465" y="1003076"/>
                    </a:cubicBezTo>
                    <a:cubicBezTo>
                      <a:pt x="135217" y="1006685"/>
                      <a:pt x="136183" y="1007222"/>
                      <a:pt x="138481" y="1007222"/>
                    </a:cubicBezTo>
                    <a:cubicBezTo>
                      <a:pt x="139576" y="1007222"/>
                      <a:pt x="140478" y="1006685"/>
                      <a:pt x="141230" y="1005869"/>
                    </a:cubicBezTo>
                    <a:cubicBezTo>
                      <a:pt x="141681" y="1005418"/>
                      <a:pt x="142089" y="1004730"/>
                      <a:pt x="142368" y="1003978"/>
                    </a:cubicBezTo>
                    <a:cubicBezTo>
                      <a:pt x="142605" y="1003226"/>
                      <a:pt x="143335" y="999982"/>
                      <a:pt x="141681" y="995234"/>
                    </a:cubicBezTo>
                    <a:cubicBezTo>
                      <a:pt x="137966" y="981356"/>
                      <a:pt x="127635" y="961441"/>
                      <a:pt x="93423" y="954329"/>
                    </a:cubicBezTo>
                    <a:cubicBezTo>
                      <a:pt x="88892" y="953384"/>
                      <a:pt x="77509" y="949109"/>
                      <a:pt x="77402" y="940666"/>
                    </a:cubicBezTo>
                    <a:cubicBezTo>
                      <a:pt x="76929" y="899202"/>
                      <a:pt x="80709" y="853957"/>
                      <a:pt x="82577" y="841712"/>
                    </a:cubicBezTo>
                    <a:cubicBezTo>
                      <a:pt x="88612" y="802504"/>
                      <a:pt x="95098" y="762007"/>
                      <a:pt x="112988" y="730125"/>
                    </a:cubicBezTo>
                    <a:cubicBezTo>
                      <a:pt x="127979" y="703378"/>
                      <a:pt x="137901" y="657295"/>
                      <a:pt x="137901" y="604853"/>
                    </a:cubicBezTo>
                    <a:cubicBezTo>
                      <a:pt x="137901" y="552412"/>
                      <a:pt x="128795" y="510089"/>
                      <a:pt x="114814" y="482912"/>
                    </a:cubicBezTo>
                    <a:cubicBezTo>
                      <a:pt x="102014" y="458033"/>
                      <a:pt x="94841" y="428923"/>
                      <a:pt x="92027" y="399104"/>
                    </a:cubicBezTo>
                    <a:cubicBezTo>
                      <a:pt x="89106" y="368167"/>
                      <a:pt x="86443" y="333213"/>
                      <a:pt x="86314" y="312653"/>
                    </a:cubicBezTo>
                    <a:cubicBezTo>
                      <a:pt x="86250" y="307454"/>
                      <a:pt x="86207" y="302255"/>
                      <a:pt x="86207" y="297056"/>
                    </a:cubicBezTo>
                    <a:cubicBezTo>
                      <a:pt x="85928" y="220617"/>
                      <a:pt x="79163" y="65826"/>
                      <a:pt x="97139" y="48553"/>
                    </a:cubicBezTo>
                    <a:cubicBezTo>
                      <a:pt x="107383" y="38671"/>
                      <a:pt x="112086" y="24277"/>
                      <a:pt x="114599" y="14781"/>
                    </a:cubicBezTo>
                    <a:cubicBezTo>
                      <a:pt x="116081" y="9496"/>
                      <a:pt x="113117" y="3996"/>
                      <a:pt x="108886" y="3996"/>
                    </a:cubicBezTo>
                    <a:lnTo>
                      <a:pt x="108714" y="3996"/>
                    </a:lnTo>
                    <a:cubicBezTo>
                      <a:pt x="105858" y="4146"/>
                      <a:pt x="103453" y="6789"/>
                      <a:pt x="102937" y="10398"/>
                    </a:cubicBezTo>
                    <a:cubicBezTo>
                      <a:pt x="100425" y="26833"/>
                      <a:pt x="87775" y="48317"/>
                      <a:pt x="82341" y="37532"/>
                    </a:cubicBezTo>
                    <a:cubicBezTo>
                      <a:pt x="78561" y="30142"/>
                      <a:pt x="81139" y="20345"/>
                      <a:pt x="83780" y="13793"/>
                    </a:cubicBezTo>
                    <a:cubicBezTo>
                      <a:pt x="84124" y="12955"/>
                      <a:pt x="84296" y="12138"/>
                      <a:pt x="84296" y="11300"/>
                    </a:cubicBezTo>
                    <a:cubicBezTo>
                      <a:pt x="84296" y="8658"/>
                      <a:pt x="82749" y="6252"/>
                      <a:pt x="80580" y="6101"/>
                    </a:cubicBezTo>
                    <a:cubicBezTo>
                      <a:pt x="78518" y="5951"/>
                      <a:pt x="76693" y="7842"/>
                      <a:pt x="76457" y="10634"/>
                    </a:cubicBezTo>
                    <a:cubicBezTo>
                      <a:pt x="75662" y="17939"/>
                      <a:pt x="73192" y="31366"/>
                      <a:pt x="65632" y="34309"/>
                    </a:cubicBezTo>
                    <a:cubicBezTo>
                      <a:pt x="57901" y="37253"/>
                      <a:pt x="56870" y="17574"/>
                      <a:pt x="56870" y="6789"/>
                    </a:cubicBezTo>
                    <a:close/>
                  </a:path>
                </a:pathLst>
              </a:custGeom>
              <a:solidFill>
                <a:srgbClr val="7B9CBB">
                  <a:alpha val="20000"/>
                </a:srgb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34" name="Freeform 5033">
                <a:extLst>
                  <a:ext uri="{FF2B5EF4-FFF2-40B4-BE49-F238E27FC236}">
                    <a16:creationId xmlns:a16="http://schemas.microsoft.com/office/drawing/2014/main" id="{854B09C1-9FEB-31F4-C22A-4C481CDCBC43}"/>
                  </a:ext>
                </a:extLst>
              </p:cNvPr>
              <p:cNvSpPr/>
              <p:nvPr/>
            </p:nvSpPr>
            <p:spPr>
              <a:xfrm>
                <a:off x="8954150" y="3616466"/>
                <a:ext cx="142711" cy="1013645"/>
              </a:xfrm>
              <a:custGeom>
                <a:avLst/>
                <a:gdLst>
                  <a:gd name="csX0" fmla="*/ 56870 w 142711"/>
                  <a:gd name="csY0" fmla="*/ 6703 h 1013645"/>
                  <a:gd name="csX1" fmla="*/ 51780 w 142711"/>
                  <a:gd name="csY1" fmla="*/ 0 h 1013645"/>
                  <a:gd name="csX2" fmla="*/ 47249 w 142711"/>
                  <a:gd name="csY2" fmla="*/ 9797 h 1013645"/>
                  <a:gd name="csX3" fmla="*/ 47077 w 142711"/>
                  <a:gd name="csY3" fmla="*/ 37833 h 1013645"/>
                  <a:gd name="csX4" fmla="*/ 9235 w 142711"/>
                  <a:gd name="csY4" fmla="*/ 14996 h 1013645"/>
                  <a:gd name="csX5" fmla="*/ 8269 w 142711"/>
                  <a:gd name="csY5" fmla="*/ 10549 h 1013645"/>
                  <a:gd name="csX6" fmla="*/ 4252 w 142711"/>
                  <a:gd name="csY6" fmla="*/ 6488 h 1013645"/>
                  <a:gd name="csX7" fmla="*/ 1503 w 142711"/>
                  <a:gd name="csY7" fmla="*/ 7777 h 1013645"/>
                  <a:gd name="csX8" fmla="*/ 365 w 142711"/>
                  <a:gd name="csY8" fmla="*/ 9732 h 1013645"/>
                  <a:gd name="csX9" fmla="*/ 1052 w 142711"/>
                  <a:gd name="csY9" fmla="*/ 18412 h 1013645"/>
                  <a:gd name="csX10" fmla="*/ 51995 w 142711"/>
                  <a:gd name="csY10" fmla="*/ 55364 h 1013645"/>
                  <a:gd name="csX11" fmla="*/ 71388 w 142711"/>
                  <a:gd name="csY11" fmla="*/ 295122 h 1013645"/>
                  <a:gd name="csX12" fmla="*/ 71453 w 142711"/>
                  <a:gd name="csY12" fmla="*/ 312245 h 1013645"/>
                  <a:gd name="csX13" fmla="*/ 71281 w 142711"/>
                  <a:gd name="csY13" fmla="*/ 357339 h 1013645"/>
                  <a:gd name="csX14" fmla="*/ 70100 w 142711"/>
                  <a:gd name="csY14" fmla="*/ 400178 h 1013645"/>
                  <a:gd name="csX15" fmla="*/ 49933 w 142711"/>
                  <a:gd name="csY15" fmla="*/ 484781 h 1013645"/>
                  <a:gd name="csX16" fmla="*/ 27726 w 142711"/>
                  <a:gd name="csY16" fmla="*/ 604853 h 1013645"/>
                  <a:gd name="csX17" fmla="*/ 46798 w 142711"/>
                  <a:gd name="csY17" fmla="*/ 718051 h 1013645"/>
                  <a:gd name="csX18" fmla="*/ 65847 w 142711"/>
                  <a:gd name="csY18" fmla="*/ 803062 h 1013645"/>
                  <a:gd name="csX19" fmla="*/ 67845 w 142711"/>
                  <a:gd name="csY19" fmla="*/ 851830 h 1013645"/>
                  <a:gd name="csX20" fmla="*/ 45573 w 142711"/>
                  <a:gd name="csY20" fmla="*/ 965222 h 1013645"/>
                  <a:gd name="csX21" fmla="*/ 28113 w 142711"/>
                  <a:gd name="csY21" fmla="*/ 998930 h 1013645"/>
                  <a:gd name="csX22" fmla="*/ 33826 w 142711"/>
                  <a:gd name="csY22" fmla="*/ 1009714 h 1013645"/>
                  <a:gd name="csX23" fmla="*/ 33997 w 142711"/>
                  <a:gd name="csY23" fmla="*/ 1009714 h 1013645"/>
                  <a:gd name="csX24" fmla="*/ 39775 w 142711"/>
                  <a:gd name="csY24" fmla="*/ 1003312 h 1013645"/>
                  <a:gd name="csX25" fmla="*/ 60371 w 142711"/>
                  <a:gd name="csY25" fmla="*/ 976178 h 1013645"/>
                  <a:gd name="csX26" fmla="*/ 58932 w 142711"/>
                  <a:gd name="csY26" fmla="*/ 999918 h 1013645"/>
                  <a:gd name="csX27" fmla="*/ 58416 w 142711"/>
                  <a:gd name="csY27" fmla="*/ 1002474 h 1013645"/>
                  <a:gd name="csX28" fmla="*/ 62132 w 142711"/>
                  <a:gd name="csY28" fmla="*/ 1007609 h 1013645"/>
                  <a:gd name="csX29" fmla="*/ 66255 w 142711"/>
                  <a:gd name="csY29" fmla="*/ 1003162 h 1013645"/>
                  <a:gd name="csX30" fmla="*/ 77079 w 142711"/>
                  <a:gd name="csY30" fmla="*/ 979487 h 1013645"/>
                  <a:gd name="csX31" fmla="*/ 85842 w 142711"/>
                  <a:gd name="csY31" fmla="*/ 1007007 h 1013645"/>
                  <a:gd name="csX32" fmla="*/ 90932 w 142711"/>
                  <a:gd name="csY32" fmla="*/ 1013646 h 1013645"/>
                  <a:gd name="csX33" fmla="*/ 95463 w 142711"/>
                  <a:gd name="csY33" fmla="*/ 1003914 h 1013645"/>
                  <a:gd name="csX34" fmla="*/ 95635 w 142711"/>
                  <a:gd name="csY34" fmla="*/ 975792 h 1013645"/>
                  <a:gd name="csX35" fmla="*/ 133477 w 142711"/>
                  <a:gd name="csY35" fmla="*/ 998715 h 1013645"/>
                  <a:gd name="csX36" fmla="*/ 134443 w 142711"/>
                  <a:gd name="csY36" fmla="*/ 1003098 h 1013645"/>
                  <a:gd name="csX37" fmla="*/ 138460 w 142711"/>
                  <a:gd name="csY37" fmla="*/ 1007244 h 1013645"/>
                  <a:gd name="csX38" fmla="*/ 141209 w 142711"/>
                  <a:gd name="csY38" fmla="*/ 1005890 h 1013645"/>
                  <a:gd name="csX39" fmla="*/ 142347 w 142711"/>
                  <a:gd name="csY39" fmla="*/ 1004000 h 1013645"/>
                  <a:gd name="csX40" fmla="*/ 141659 w 142711"/>
                  <a:gd name="csY40" fmla="*/ 995256 h 1013645"/>
                  <a:gd name="csX41" fmla="*/ 93402 w 142711"/>
                  <a:gd name="csY41" fmla="*/ 954351 h 1013645"/>
                  <a:gd name="csX42" fmla="*/ 77380 w 142711"/>
                  <a:gd name="csY42" fmla="*/ 940687 h 1013645"/>
                  <a:gd name="csX43" fmla="*/ 82556 w 142711"/>
                  <a:gd name="csY43" fmla="*/ 841733 h 1013645"/>
                  <a:gd name="csX44" fmla="*/ 112967 w 142711"/>
                  <a:gd name="csY44" fmla="*/ 730146 h 1013645"/>
                  <a:gd name="csX45" fmla="*/ 137880 w 142711"/>
                  <a:gd name="csY45" fmla="*/ 604875 h 1013645"/>
                  <a:gd name="csX46" fmla="*/ 114792 w 142711"/>
                  <a:gd name="csY46" fmla="*/ 482933 h 1013645"/>
                  <a:gd name="csX47" fmla="*/ 92006 w 142711"/>
                  <a:gd name="csY47" fmla="*/ 399125 h 1013645"/>
                  <a:gd name="csX48" fmla="*/ 86293 w 142711"/>
                  <a:gd name="csY48" fmla="*/ 312674 h 1013645"/>
                  <a:gd name="csX49" fmla="*/ 86186 w 142711"/>
                  <a:gd name="csY49" fmla="*/ 297077 h 1013645"/>
                  <a:gd name="csX50" fmla="*/ 97117 w 142711"/>
                  <a:gd name="csY50" fmla="*/ 48575 h 1013645"/>
                  <a:gd name="csX51" fmla="*/ 114578 w 142711"/>
                  <a:gd name="csY51" fmla="*/ 14802 h 1013645"/>
                  <a:gd name="csX52" fmla="*/ 108843 w 142711"/>
                  <a:gd name="csY52" fmla="*/ 4017 h 1013645"/>
                  <a:gd name="csX53" fmla="*/ 108672 w 142711"/>
                  <a:gd name="csY53" fmla="*/ 4017 h 1013645"/>
                  <a:gd name="csX54" fmla="*/ 102894 w 142711"/>
                  <a:gd name="csY54" fmla="*/ 10420 h 1013645"/>
                  <a:gd name="csX55" fmla="*/ 82298 w 142711"/>
                  <a:gd name="csY55" fmla="*/ 37554 h 1013645"/>
                  <a:gd name="csX56" fmla="*/ 83737 w 142711"/>
                  <a:gd name="csY56" fmla="*/ 13814 h 1013645"/>
                  <a:gd name="csX57" fmla="*/ 84253 w 142711"/>
                  <a:gd name="csY57" fmla="*/ 11322 h 1013645"/>
                  <a:gd name="csX58" fmla="*/ 80537 w 142711"/>
                  <a:gd name="csY58" fmla="*/ 6123 h 1013645"/>
                  <a:gd name="csX59" fmla="*/ 76414 w 142711"/>
                  <a:gd name="csY59" fmla="*/ 10656 h 1013645"/>
                  <a:gd name="csX60" fmla="*/ 65590 w 142711"/>
                  <a:gd name="csY60" fmla="*/ 34331 h 1013645"/>
                  <a:gd name="csX61" fmla="*/ 56827 w 142711"/>
                  <a:gd name="csY61" fmla="*/ 6810 h 10136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</a:cxnLst>
                <a:rect l="l" t="t" r="r" b="b"/>
                <a:pathLst>
                  <a:path w="142711" h="1013645">
                    <a:moveTo>
                      <a:pt x="56870" y="6703"/>
                    </a:moveTo>
                    <a:cubicBezTo>
                      <a:pt x="56870" y="3008"/>
                      <a:pt x="54572" y="0"/>
                      <a:pt x="51780" y="0"/>
                    </a:cubicBezTo>
                    <a:cubicBezTo>
                      <a:pt x="47936" y="0"/>
                      <a:pt x="45487" y="5285"/>
                      <a:pt x="47249" y="9797"/>
                    </a:cubicBezTo>
                    <a:cubicBezTo>
                      <a:pt x="50620" y="18626"/>
                      <a:pt x="54744" y="34224"/>
                      <a:pt x="47077" y="37833"/>
                    </a:cubicBezTo>
                    <a:cubicBezTo>
                      <a:pt x="23603" y="48919"/>
                      <a:pt x="12843" y="25007"/>
                      <a:pt x="9235" y="14996"/>
                    </a:cubicBezTo>
                    <a:cubicBezTo>
                      <a:pt x="8612" y="12740"/>
                      <a:pt x="8440" y="11300"/>
                      <a:pt x="8269" y="10549"/>
                    </a:cubicBezTo>
                    <a:cubicBezTo>
                      <a:pt x="7517" y="7004"/>
                      <a:pt x="6550" y="6488"/>
                      <a:pt x="4252" y="6488"/>
                    </a:cubicBezTo>
                    <a:cubicBezTo>
                      <a:pt x="3157" y="6488"/>
                      <a:pt x="2255" y="6939"/>
                      <a:pt x="1503" y="7777"/>
                    </a:cubicBezTo>
                    <a:cubicBezTo>
                      <a:pt x="1052" y="8314"/>
                      <a:pt x="644" y="8980"/>
                      <a:pt x="365" y="9732"/>
                    </a:cubicBezTo>
                    <a:cubicBezTo>
                      <a:pt x="129" y="10420"/>
                      <a:pt x="-601" y="13728"/>
                      <a:pt x="1052" y="18412"/>
                    </a:cubicBezTo>
                    <a:cubicBezTo>
                      <a:pt x="4768" y="32355"/>
                      <a:pt x="17375" y="60026"/>
                      <a:pt x="51995" y="55364"/>
                    </a:cubicBezTo>
                    <a:cubicBezTo>
                      <a:pt x="67458" y="53323"/>
                      <a:pt x="70765" y="220101"/>
                      <a:pt x="71388" y="295122"/>
                    </a:cubicBezTo>
                    <a:cubicBezTo>
                      <a:pt x="71453" y="300772"/>
                      <a:pt x="71453" y="306509"/>
                      <a:pt x="71453" y="312245"/>
                    </a:cubicBezTo>
                    <a:cubicBezTo>
                      <a:pt x="71517" y="327240"/>
                      <a:pt x="71453" y="342408"/>
                      <a:pt x="71281" y="357339"/>
                    </a:cubicBezTo>
                    <a:cubicBezTo>
                      <a:pt x="71109" y="373173"/>
                      <a:pt x="70679" y="387502"/>
                      <a:pt x="70100" y="400178"/>
                    </a:cubicBezTo>
                    <a:cubicBezTo>
                      <a:pt x="68747" y="430148"/>
                      <a:pt x="62368" y="459623"/>
                      <a:pt x="49933" y="484781"/>
                    </a:cubicBezTo>
                    <a:cubicBezTo>
                      <a:pt x="36467" y="512065"/>
                      <a:pt x="27726" y="555656"/>
                      <a:pt x="27726" y="604853"/>
                    </a:cubicBezTo>
                    <a:cubicBezTo>
                      <a:pt x="27726" y="650120"/>
                      <a:pt x="35114" y="690616"/>
                      <a:pt x="46798" y="718051"/>
                    </a:cubicBezTo>
                    <a:cubicBezTo>
                      <a:pt x="57944" y="744240"/>
                      <a:pt x="65010" y="773071"/>
                      <a:pt x="65847" y="803062"/>
                    </a:cubicBezTo>
                    <a:cubicBezTo>
                      <a:pt x="66771" y="835954"/>
                      <a:pt x="67694" y="829638"/>
                      <a:pt x="67845" y="851830"/>
                    </a:cubicBezTo>
                    <a:cubicBezTo>
                      <a:pt x="67909" y="857115"/>
                      <a:pt x="63549" y="947949"/>
                      <a:pt x="45573" y="965222"/>
                    </a:cubicBezTo>
                    <a:cubicBezTo>
                      <a:pt x="35329" y="975104"/>
                      <a:pt x="30626" y="989412"/>
                      <a:pt x="28113" y="998930"/>
                    </a:cubicBezTo>
                    <a:cubicBezTo>
                      <a:pt x="26631" y="1004215"/>
                      <a:pt x="29595" y="1009714"/>
                      <a:pt x="33826" y="1009714"/>
                    </a:cubicBezTo>
                    <a:lnTo>
                      <a:pt x="33997" y="1009714"/>
                    </a:lnTo>
                    <a:cubicBezTo>
                      <a:pt x="36854" y="1009628"/>
                      <a:pt x="39259" y="1007007"/>
                      <a:pt x="39775" y="1003312"/>
                    </a:cubicBezTo>
                    <a:cubicBezTo>
                      <a:pt x="42287" y="986942"/>
                      <a:pt x="54937" y="965458"/>
                      <a:pt x="60371" y="976178"/>
                    </a:cubicBezTo>
                    <a:cubicBezTo>
                      <a:pt x="64151" y="983633"/>
                      <a:pt x="61573" y="993365"/>
                      <a:pt x="58932" y="999918"/>
                    </a:cubicBezTo>
                    <a:cubicBezTo>
                      <a:pt x="58588" y="1000756"/>
                      <a:pt x="58416" y="1001658"/>
                      <a:pt x="58416" y="1002474"/>
                    </a:cubicBezTo>
                    <a:cubicBezTo>
                      <a:pt x="58416" y="1005117"/>
                      <a:pt x="59963" y="1007459"/>
                      <a:pt x="62132" y="1007609"/>
                    </a:cubicBezTo>
                    <a:cubicBezTo>
                      <a:pt x="64193" y="1007845"/>
                      <a:pt x="66019" y="1005869"/>
                      <a:pt x="66255" y="1003162"/>
                    </a:cubicBezTo>
                    <a:cubicBezTo>
                      <a:pt x="67050" y="995858"/>
                      <a:pt x="69520" y="982430"/>
                      <a:pt x="77079" y="979487"/>
                    </a:cubicBezTo>
                    <a:cubicBezTo>
                      <a:pt x="84811" y="976479"/>
                      <a:pt x="85842" y="996223"/>
                      <a:pt x="85842" y="1007007"/>
                    </a:cubicBezTo>
                    <a:cubicBezTo>
                      <a:pt x="85842" y="1010703"/>
                      <a:pt x="88140" y="1013646"/>
                      <a:pt x="90932" y="1013646"/>
                    </a:cubicBezTo>
                    <a:cubicBezTo>
                      <a:pt x="94776" y="1013646"/>
                      <a:pt x="97224" y="1008361"/>
                      <a:pt x="95463" y="1003914"/>
                    </a:cubicBezTo>
                    <a:cubicBezTo>
                      <a:pt x="92092" y="995084"/>
                      <a:pt x="87968" y="979401"/>
                      <a:pt x="95635" y="975792"/>
                    </a:cubicBezTo>
                    <a:cubicBezTo>
                      <a:pt x="119109" y="964706"/>
                      <a:pt x="129869" y="988682"/>
                      <a:pt x="133477" y="998715"/>
                    </a:cubicBezTo>
                    <a:cubicBezTo>
                      <a:pt x="134100" y="1000906"/>
                      <a:pt x="134272" y="1002324"/>
                      <a:pt x="134443" y="1003098"/>
                    </a:cubicBezTo>
                    <a:cubicBezTo>
                      <a:pt x="135195" y="1006707"/>
                      <a:pt x="136162" y="1007244"/>
                      <a:pt x="138460" y="1007244"/>
                    </a:cubicBezTo>
                    <a:cubicBezTo>
                      <a:pt x="139555" y="1007244"/>
                      <a:pt x="140457" y="1006707"/>
                      <a:pt x="141209" y="1005890"/>
                    </a:cubicBezTo>
                    <a:cubicBezTo>
                      <a:pt x="141659" y="1005439"/>
                      <a:pt x="142068" y="1004752"/>
                      <a:pt x="142347" y="1004000"/>
                    </a:cubicBezTo>
                    <a:cubicBezTo>
                      <a:pt x="142583" y="1003248"/>
                      <a:pt x="143313" y="1000004"/>
                      <a:pt x="141659" y="995256"/>
                    </a:cubicBezTo>
                    <a:cubicBezTo>
                      <a:pt x="137944" y="981378"/>
                      <a:pt x="127614" y="961462"/>
                      <a:pt x="93402" y="954351"/>
                    </a:cubicBezTo>
                    <a:cubicBezTo>
                      <a:pt x="88870" y="953406"/>
                      <a:pt x="77487" y="949130"/>
                      <a:pt x="77380" y="940687"/>
                    </a:cubicBezTo>
                    <a:cubicBezTo>
                      <a:pt x="76908" y="899224"/>
                      <a:pt x="80687" y="853979"/>
                      <a:pt x="82556" y="841733"/>
                    </a:cubicBezTo>
                    <a:cubicBezTo>
                      <a:pt x="88591" y="802525"/>
                      <a:pt x="95077" y="762028"/>
                      <a:pt x="112967" y="730146"/>
                    </a:cubicBezTo>
                    <a:cubicBezTo>
                      <a:pt x="127957" y="703399"/>
                      <a:pt x="137880" y="657317"/>
                      <a:pt x="137880" y="604875"/>
                    </a:cubicBezTo>
                    <a:cubicBezTo>
                      <a:pt x="137880" y="552433"/>
                      <a:pt x="128774" y="510110"/>
                      <a:pt x="114792" y="482933"/>
                    </a:cubicBezTo>
                    <a:cubicBezTo>
                      <a:pt x="101992" y="458055"/>
                      <a:pt x="94819" y="428945"/>
                      <a:pt x="92006" y="399125"/>
                    </a:cubicBezTo>
                    <a:cubicBezTo>
                      <a:pt x="89085" y="368188"/>
                      <a:pt x="86422" y="333234"/>
                      <a:pt x="86293" y="312674"/>
                    </a:cubicBezTo>
                    <a:cubicBezTo>
                      <a:pt x="86228" y="307475"/>
                      <a:pt x="86186" y="302276"/>
                      <a:pt x="86186" y="297077"/>
                    </a:cubicBezTo>
                    <a:cubicBezTo>
                      <a:pt x="85906" y="220638"/>
                      <a:pt x="79141" y="65848"/>
                      <a:pt x="97117" y="48575"/>
                    </a:cubicBezTo>
                    <a:cubicBezTo>
                      <a:pt x="107361" y="38692"/>
                      <a:pt x="112065" y="24298"/>
                      <a:pt x="114578" y="14802"/>
                    </a:cubicBezTo>
                    <a:cubicBezTo>
                      <a:pt x="116059" y="9517"/>
                      <a:pt x="113096" y="4017"/>
                      <a:pt x="108843" y="4017"/>
                    </a:cubicBezTo>
                    <a:lnTo>
                      <a:pt x="108672" y="4017"/>
                    </a:lnTo>
                    <a:cubicBezTo>
                      <a:pt x="105815" y="4168"/>
                      <a:pt x="103410" y="6810"/>
                      <a:pt x="102894" y="10420"/>
                    </a:cubicBezTo>
                    <a:cubicBezTo>
                      <a:pt x="100382" y="26855"/>
                      <a:pt x="87732" y="48338"/>
                      <a:pt x="82298" y="37554"/>
                    </a:cubicBezTo>
                    <a:cubicBezTo>
                      <a:pt x="78518" y="30163"/>
                      <a:pt x="81096" y="20367"/>
                      <a:pt x="83737" y="13814"/>
                    </a:cubicBezTo>
                    <a:cubicBezTo>
                      <a:pt x="84081" y="12976"/>
                      <a:pt x="84253" y="12160"/>
                      <a:pt x="84253" y="11322"/>
                    </a:cubicBezTo>
                    <a:cubicBezTo>
                      <a:pt x="84253" y="8679"/>
                      <a:pt x="82706" y="6273"/>
                      <a:pt x="80537" y="6123"/>
                    </a:cubicBezTo>
                    <a:cubicBezTo>
                      <a:pt x="78475" y="5973"/>
                      <a:pt x="76650" y="7863"/>
                      <a:pt x="76414" y="10656"/>
                    </a:cubicBezTo>
                    <a:cubicBezTo>
                      <a:pt x="75619" y="17960"/>
                      <a:pt x="73149" y="31388"/>
                      <a:pt x="65590" y="34331"/>
                    </a:cubicBezTo>
                    <a:cubicBezTo>
                      <a:pt x="57858" y="37274"/>
                      <a:pt x="56827" y="17595"/>
                      <a:pt x="56827" y="6810"/>
                    </a:cubicBezTo>
                    <a:close/>
                  </a:path>
                </a:pathLst>
              </a:custGeom>
              <a:solidFill>
                <a:srgbClr val="7B9CBB">
                  <a:alpha val="20000"/>
                </a:srgb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35" name="Freeform 5034">
                <a:extLst>
                  <a:ext uri="{FF2B5EF4-FFF2-40B4-BE49-F238E27FC236}">
                    <a16:creationId xmlns:a16="http://schemas.microsoft.com/office/drawing/2014/main" id="{86DF6FC9-D59B-207E-FA9E-8450784A01EF}"/>
                  </a:ext>
                </a:extLst>
              </p:cNvPr>
              <p:cNvSpPr/>
              <p:nvPr/>
            </p:nvSpPr>
            <p:spPr>
              <a:xfrm>
                <a:off x="9159680" y="3618936"/>
                <a:ext cx="142711" cy="1013624"/>
              </a:xfrm>
              <a:custGeom>
                <a:avLst/>
                <a:gdLst>
                  <a:gd name="csX0" fmla="*/ 85842 w 142711"/>
                  <a:gd name="csY0" fmla="*/ 1006921 h 1013624"/>
                  <a:gd name="csX1" fmla="*/ 90932 w 142711"/>
                  <a:gd name="csY1" fmla="*/ 1013624 h 1013624"/>
                  <a:gd name="csX2" fmla="*/ 95463 w 142711"/>
                  <a:gd name="csY2" fmla="*/ 1003828 h 1013624"/>
                  <a:gd name="csX3" fmla="*/ 95635 w 142711"/>
                  <a:gd name="csY3" fmla="*/ 975792 h 1013624"/>
                  <a:gd name="csX4" fmla="*/ 133477 w 142711"/>
                  <a:gd name="csY4" fmla="*/ 998629 h 1013624"/>
                  <a:gd name="csX5" fmla="*/ 134443 w 142711"/>
                  <a:gd name="csY5" fmla="*/ 1003076 h 1013624"/>
                  <a:gd name="csX6" fmla="*/ 138460 w 142711"/>
                  <a:gd name="csY6" fmla="*/ 1007158 h 1013624"/>
                  <a:gd name="csX7" fmla="*/ 141208 w 142711"/>
                  <a:gd name="csY7" fmla="*/ 1005869 h 1013624"/>
                  <a:gd name="csX8" fmla="*/ 142347 w 142711"/>
                  <a:gd name="csY8" fmla="*/ 1003914 h 1013624"/>
                  <a:gd name="csX9" fmla="*/ 141660 w 142711"/>
                  <a:gd name="csY9" fmla="*/ 995234 h 1013624"/>
                  <a:gd name="csX10" fmla="*/ 90717 w 142711"/>
                  <a:gd name="csY10" fmla="*/ 958282 h 1013624"/>
                  <a:gd name="csX11" fmla="*/ 71324 w 142711"/>
                  <a:gd name="csY11" fmla="*/ 718524 h 1013624"/>
                  <a:gd name="csX12" fmla="*/ 71259 w 142711"/>
                  <a:gd name="csY12" fmla="*/ 701401 h 1013624"/>
                  <a:gd name="csX13" fmla="*/ 71431 w 142711"/>
                  <a:gd name="csY13" fmla="*/ 656307 h 1013624"/>
                  <a:gd name="csX14" fmla="*/ 72612 w 142711"/>
                  <a:gd name="csY14" fmla="*/ 613468 h 1013624"/>
                  <a:gd name="csX15" fmla="*/ 92779 w 142711"/>
                  <a:gd name="csY15" fmla="*/ 528865 h 1013624"/>
                  <a:gd name="csX16" fmla="*/ 114986 w 142711"/>
                  <a:gd name="csY16" fmla="*/ 408793 h 1013624"/>
                  <a:gd name="csX17" fmla="*/ 95914 w 142711"/>
                  <a:gd name="csY17" fmla="*/ 295595 h 1013624"/>
                  <a:gd name="csX18" fmla="*/ 76865 w 142711"/>
                  <a:gd name="csY18" fmla="*/ 210584 h 1013624"/>
                  <a:gd name="csX19" fmla="*/ 74867 w 142711"/>
                  <a:gd name="csY19" fmla="*/ 161816 h 1013624"/>
                  <a:gd name="csX20" fmla="*/ 97139 w 142711"/>
                  <a:gd name="csY20" fmla="*/ 48424 h 1013624"/>
                  <a:gd name="csX21" fmla="*/ 114599 w 142711"/>
                  <a:gd name="csY21" fmla="*/ 14716 h 1013624"/>
                  <a:gd name="csX22" fmla="*/ 108886 w 142711"/>
                  <a:gd name="csY22" fmla="*/ 3931 h 1013624"/>
                  <a:gd name="csX23" fmla="*/ 108714 w 142711"/>
                  <a:gd name="csY23" fmla="*/ 3931 h 1013624"/>
                  <a:gd name="csX24" fmla="*/ 102937 w 142711"/>
                  <a:gd name="csY24" fmla="*/ 10334 h 1013624"/>
                  <a:gd name="csX25" fmla="*/ 82341 w 142711"/>
                  <a:gd name="csY25" fmla="*/ 37468 h 1013624"/>
                  <a:gd name="csX26" fmla="*/ 83780 w 142711"/>
                  <a:gd name="csY26" fmla="*/ 13728 h 1013624"/>
                  <a:gd name="csX27" fmla="*/ 84296 w 142711"/>
                  <a:gd name="csY27" fmla="*/ 11171 h 1013624"/>
                  <a:gd name="csX28" fmla="*/ 80580 w 142711"/>
                  <a:gd name="csY28" fmla="*/ 6037 h 1013624"/>
                  <a:gd name="csX29" fmla="*/ 76457 w 142711"/>
                  <a:gd name="csY29" fmla="*/ 10484 h 1013624"/>
                  <a:gd name="csX30" fmla="*/ 65632 w 142711"/>
                  <a:gd name="csY30" fmla="*/ 34159 h 1013624"/>
                  <a:gd name="csX31" fmla="*/ 56870 w 142711"/>
                  <a:gd name="csY31" fmla="*/ 6638 h 1013624"/>
                  <a:gd name="csX32" fmla="*/ 51780 w 142711"/>
                  <a:gd name="csY32" fmla="*/ 0 h 1013624"/>
                  <a:gd name="csX33" fmla="*/ 47248 w 142711"/>
                  <a:gd name="csY33" fmla="*/ 9732 h 1013624"/>
                  <a:gd name="csX34" fmla="*/ 47077 w 142711"/>
                  <a:gd name="csY34" fmla="*/ 37854 h 1013624"/>
                  <a:gd name="csX35" fmla="*/ 9235 w 142711"/>
                  <a:gd name="csY35" fmla="*/ 14931 h 1013624"/>
                  <a:gd name="csX36" fmla="*/ 8269 w 142711"/>
                  <a:gd name="csY36" fmla="*/ 10548 h 1013624"/>
                  <a:gd name="csX37" fmla="*/ 4252 w 142711"/>
                  <a:gd name="csY37" fmla="*/ 6402 h 1013624"/>
                  <a:gd name="csX38" fmla="*/ 1503 w 142711"/>
                  <a:gd name="csY38" fmla="*/ 7756 h 1013624"/>
                  <a:gd name="csX39" fmla="*/ 365 w 142711"/>
                  <a:gd name="csY39" fmla="*/ 9646 h 1013624"/>
                  <a:gd name="csX40" fmla="*/ 1053 w 142711"/>
                  <a:gd name="csY40" fmla="*/ 18390 h 1013624"/>
                  <a:gd name="csX41" fmla="*/ 49310 w 142711"/>
                  <a:gd name="csY41" fmla="*/ 59295 h 1013624"/>
                  <a:gd name="csX42" fmla="*/ 65332 w 142711"/>
                  <a:gd name="csY42" fmla="*/ 72959 h 1013624"/>
                  <a:gd name="csX43" fmla="*/ 60156 w 142711"/>
                  <a:gd name="csY43" fmla="*/ 171913 h 1013624"/>
                  <a:gd name="csX44" fmla="*/ 29745 w 142711"/>
                  <a:gd name="csY44" fmla="*/ 283499 h 1013624"/>
                  <a:gd name="csX45" fmla="*/ 4832 w 142711"/>
                  <a:gd name="csY45" fmla="*/ 408771 h 1013624"/>
                  <a:gd name="csX46" fmla="*/ 27920 w 142711"/>
                  <a:gd name="csY46" fmla="*/ 530713 h 1013624"/>
                  <a:gd name="csX47" fmla="*/ 50706 w 142711"/>
                  <a:gd name="csY47" fmla="*/ 614521 h 1013624"/>
                  <a:gd name="csX48" fmla="*/ 56419 w 142711"/>
                  <a:gd name="csY48" fmla="*/ 700972 h 1013624"/>
                  <a:gd name="csX49" fmla="*/ 56526 w 142711"/>
                  <a:gd name="csY49" fmla="*/ 716569 h 1013624"/>
                  <a:gd name="csX50" fmla="*/ 45595 w 142711"/>
                  <a:gd name="csY50" fmla="*/ 965071 h 1013624"/>
                  <a:gd name="csX51" fmla="*/ 28134 w 142711"/>
                  <a:gd name="csY51" fmla="*/ 998844 h 1013624"/>
                  <a:gd name="csX52" fmla="*/ 33847 w 142711"/>
                  <a:gd name="csY52" fmla="*/ 1009628 h 1013624"/>
                  <a:gd name="csX53" fmla="*/ 34019 w 142711"/>
                  <a:gd name="csY53" fmla="*/ 1009628 h 1013624"/>
                  <a:gd name="csX54" fmla="*/ 39796 w 142711"/>
                  <a:gd name="csY54" fmla="*/ 1003226 h 1013624"/>
                  <a:gd name="csX55" fmla="*/ 60392 w 142711"/>
                  <a:gd name="csY55" fmla="*/ 976092 h 1013624"/>
                  <a:gd name="csX56" fmla="*/ 58953 w 142711"/>
                  <a:gd name="csY56" fmla="*/ 999832 h 1013624"/>
                  <a:gd name="csX57" fmla="*/ 58438 w 142711"/>
                  <a:gd name="csY57" fmla="*/ 1002324 h 1013624"/>
                  <a:gd name="csX58" fmla="*/ 62153 w 142711"/>
                  <a:gd name="csY58" fmla="*/ 1007523 h 1013624"/>
                  <a:gd name="csX59" fmla="*/ 66277 w 142711"/>
                  <a:gd name="csY59" fmla="*/ 1002990 h 1013624"/>
                  <a:gd name="csX60" fmla="*/ 77101 w 142711"/>
                  <a:gd name="csY60" fmla="*/ 979315 h 1013624"/>
                  <a:gd name="csX61" fmla="*/ 85863 w 142711"/>
                  <a:gd name="csY61" fmla="*/ 1006836 h 10136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</a:cxnLst>
                <a:rect l="l" t="t" r="r" b="b"/>
                <a:pathLst>
                  <a:path w="142711" h="1013624">
                    <a:moveTo>
                      <a:pt x="85842" y="1006921"/>
                    </a:moveTo>
                    <a:cubicBezTo>
                      <a:pt x="85842" y="1010617"/>
                      <a:pt x="88140" y="1013624"/>
                      <a:pt x="90932" y="1013624"/>
                    </a:cubicBezTo>
                    <a:cubicBezTo>
                      <a:pt x="94776" y="1013624"/>
                      <a:pt x="97225" y="1008339"/>
                      <a:pt x="95463" y="1003828"/>
                    </a:cubicBezTo>
                    <a:cubicBezTo>
                      <a:pt x="92092" y="994998"/>
                      <a:pt x="87968" y="979401"/>
                      <a:pt x="95635" y="975792"/>
                    </a:cubicBezTo>
                    <a:cubicBezTo>
                      <a:pt x="119109" y="964706"/>
                      <a:pt x="129869" y="988617"/>
                      <a:pt x="133477" y="998629"/>
                    </a:cubicBezTo>
                    <a:cubicBezTo>
                      <a:pt x="134100" y="1000885"/>
                      <a:pt x="134272" y="1002324"/>
                      <a:pt x="134443" y="1003076"/>
                    </a:cubicBezTo>
                    <a:cubicBezTo>
                      <a:pt x="135195" y="1006621"/>
                      <a:pt x="136162" y="1007158"/>
                      <a:pt x="138460" y="1007158"/>
                    </a:cubicBezTo>
                    <a:cubicBezTo>
                      <a:pt x="139555" y="1007158"/>
                      <a:pt x="140457" y="1006707"/>
                      <a:pt x="141208" y="1005869"/>
                    </a:cubicBezTo>
                    <a:cubicBezTo>
                      <a:pt x="141660" y="1005332"/>
                      <a:pt x="142068" y="1004666"/>
                      <a:pt x="142347" y="1003914"/>
                    </a:cubicBezTo>
                    <a:cubicBezTo>
                      <a:pt x="142583" y="1003226"/>
                      <a:pt x="143313" y="999918"/>
                      <a:pt x="141660" y="995234"/>
                    </a:cubicBezTo>
                    <a:cubicBezTo>
                      <a:pt x="137944" y="981291"/>
                      <a:pt x="125337" y="953620"/>
                      <a:pt x="90717" y="958282"/>
                    </a:cubicBezTo>
                    <a:cubicBezTo>
                      <a:pt x="75254" y="960323"/>
                      <a:pt x="71947" y="793545"/>
                      <a:pt x="71324" y="718524"/>
                    </a:cubicBezTo>
                    <a:cubicBezTo>
                      <a:pt x="71259" y="712874"/>
                      <a:pt x="71259" y="707137"/>
                      <a:pt x="71259" y="701401"/>
                    </a:cubicBezTo>
                    <a:cubicBezTo>
                      <a:pt x="71195" y="686406"/>
                      <a:pt x="71259" y="671238"/>
                      <a:pt x="71431" y="656307"/>
                    </a:cubicBezTo>
                    <a:cubicBezTo>
                      <a:pt x="71603" y="640473"/>
                      <a:pt x="72033" y="626144"/>
                      <a:pt x="72612" y="613468"/>
                    </a:cubicBezTo>
                    <a:cubicBezTo>
                      <a:pt x="73965" y="583498"/>
                      <a:pt x="80344" y="554023"/>
                      <a:pt x="92779" y="528865"/>
                    </a:cubicBezTo>
                    <a:cubicBezTo>
                      <a:pt x="106245" y="501581"/>
                      <a:pt x="114986" y="457990"/>
                      <a:pt x="114986" y="408793"/>
                    </a:cubicBezTo>
                    <a:cubicBezTo>
                      <a:pt x="114986" y="363526"/>
                      <a:pt x="107598" y="323030"/>
                      <a:pt x="95914" y="295595"/>
                    </a:cubicBezTo>
                    <a:cubicBezTo>
                      <a:pt x="84768" y="269406"/>
                      <a:pt x="77702" y="240575"/>
                      <a:pt x="76865" y="210584"/>
                    </a:cubicBezTo>
                    <a:cubicBezTo>
                      <a:pt x="75941" y="177692"/>
                      <a:pt x="75018" y="184008"/>
                      <a:pt x="74867" y="161816"/>
                    </a:cubicBezTo>
                    <a:cubicBezTo>
                      <a:pt x="74803" y="156531"/>
                      <a:pt x="79163" y="65697"/>
                      <a:pt x="97139" y="48424"/>
                    </a:cubicBezTo>
                    <a:cubicBezTo>
                      <a:pt x="107383" y="38542"/>
                      <a:pt x="112086" y="24234"/>
                      <a:pt x="114599" y="14716"/>
                    </a:cubicBezTo>
                    <a:cubicBezTo>
                      <a:pt x="116081" y="9431"/>
                      <a:pt x="113117" y="3931"/>
                      <a:pt x="108886" y="3931"/>
                    </a:cubicBezTo>
                    <a:lnTo>
                      <a:pt x="108714" y="3931"/>
                    </a:lnTo>
                    <a:cubicBezTo>
                      <a:pt x="105858" y="4017"/>
                      <a:pt x="103453" y="6638"/>
                      <a:pt x="102937" y="10334"/>
                    </a:cubicBezTo>
                    <a:cubicBezTo>
                      <a:pt x="100425" y="26704"/>
                      <a:pt x="87775" y="48188"/>
                      <a:pt x="82341" y="37468"/>
                    </a:cubicBezTo>
                    <a:cubicBezTo>
                      <a:pt x="78561" y="30013"/>
                      <a:pt x="81139" y="20281"/>
                      <a:pt x="83780" y="13728"/>
                    </a:cubicBezTo>
                    <a:cubicBezTo>
                      <a:pt x="84124" y="12890"/>
                      <a:pt x="84296" y="11988"/>
                      <a:pt x="84296" y="11171"/>
                    </a:cubicBezTo>
                    <a:cubicBezTo>
                      <a:pt x="84296" y="8529"/>
                      <a:pt x="82749" y="6187"/>
                      <a:pt x="80580" y="6037"/>
                    </a:cubicBezTo>
                    <a:cubicBezTo>
                      <a:pt x="78518" y="5801"/>
                      <a:pt x="76693" y="7777"/>
                      <a:pt x="76457" y="10484"/>
                    </a:cubicBezTo>
                    <a:cubicBezTo>
                      <a:pt x="75662" y="17788"/>
                      <a:pt x="73192" y="31216"/>
                      <a:pt x="65632" y="34159"/>
                    </a:cubicBezTo>
                    <a:cubicBezTo>
                      <a:pt x="57901" y="37167"/>
                      <a:pt x="56870" y="17423"/>
                      <a:pt x="56870" y="6638"/>
                    </a:cubicBezTo>
                    <a:cubicBezTo>
                      <a:pt x="56870" y="2943"/>
                      <a:pt x="54572" y="0"/>
                      <a:pt x="51780" y="0"/>
                    </a:cubicBezTo>
                    <a:cubicBezTo>
                      <a:pt x="47936" y="0"/>
                      <a:pt x="45488" y="5285"/>
                      <a:pt x="47248" y="9732"/>
                    </a:cubicBezTo>
                    <a:cubicBezTo>
                      <a:pt x="50620" y="18562"/>
                      <a:pt x="54744" y="34245"/>
                      <a:pt x="47077" y="37854"/>
                    </a:cubicBezTo>
                    <a:cubicBezTo>
                      <a:pt x="23603" y="48940"/>
                      <a:pt x="12843" y="24964"/>
                      <a:pt x="9235" y="14931"/>
                    </a:cubicBezTo>
                    <a:cubicBezTo>
                      <a:pt x="8612" y="12740"/>
                      <a:pt x="8440" y="11322"/>
                      <a:pt x="8269" y="10548"/>
                    </a:cubicBezTo>
                    <a:cubicBezTo>
                      <a:pt x="7517" y="6939"/>
                      <a:pt x="6551" y="6402"/>
                      <a:pt x="4252" y="6402"/>
                    </a:cubicBezTo>
                    <a:cubicBezTo>
                      <a:pt x="3157" y="6402"/>
                      <a:pt x="2255" y="6939"/>
                      <a:pt x="1503" y="7756"/>
                    </a:cubicBezTo>
                    <a:cubicBezTo>
                      <a:pt x="1053" y="8207"/>
                      <a:pt x="644" y="8894"/>
                      <a:pt x="365" y="9646"/>
                    </a:cubicBezTo>
                    <a:cubicBezTo>
                      <a:pt x="129" y="10398"/>
                      <a:pt x="-601" y="13642"/>
                      <a:pt x="1053" y="18390"/>
                    </a:cubicBezTo>
                    <a:cubicBezTo>
                      <a:pt x="4768" y="32268"/>
                      <a:pt x="15098" y="52184"/>
                      <a:pt x="49310" y="59295"/>
                    </a:cubicBezTo>
                    <a:cubicBezTo>
                      <a:pt x="53842" y="60240"/>
                      <a:pt x="65224" y="64516"/>
                      <a:pt x="65332" y="72959"/>
                    </a:cubicBezTo>
                    <a:cubicBezTo>
                      <a:pt x="65804" y="114422"/>
                      <a:pt x="62024" y="159667"/>
                      <a:pt x="60156" y="171913"/>
                    </a:cubicBezTo>
                    <a:cubicBezTo>
                      <a:pt x="54121" y="211121"/>
                      <a:pt x="47635" y="251618"/>
                      <a:pt x="29745" y="283499"/>
                    </a:cubicBezTo>
                    <a:cubicBezTo>
                      <a:pt x="14754" y="310247"/>
                      <a:pt x="4832" y="356329"/>
                      <a:pt x="4832" y="408771"/>
                    </a:cubicBezTo>
                    <a:cubicBezTo>
                      <a:pt x="4832" y="461213"/>
                      <a:pt x="13938" y="503536"/>
                      <a:pt x="27920" y="530713"/>
                    </a:cubicBezTo>
                    <a:cubicBezTo>
                      <a:pt x="40720" y="555591"/>
                      <a:pt x="47893" y="584702"/>
                      <a:pt x="50706" y="614521"/>
                    </a:cubicBezTo>
                    <a:cubicBezTo>
                      <a:pt x="53627" y="645458"/>
                      <a:pt x="56290" y="680412"/>
                      <a:pt x="56419" y="700972"/>
                    </a:cubicBezTo>
                    <a:cubicBezTo>
                      <a:pt x="56484" y="706171"/>
                      <a:pt x="56526" y="711370"/>
                      <a:pt x="56526" y="716569"/>
                    </a:cubicBezTo>
                    <a:cubicBezTo>
                      <a:pt x="56806" y="793008"/>
                      <a:pt x="63571" y="947798"/>
                      <a:pt x="45595" y="965071"/>
                    </a:cubicBezTo>
                    <a:cubicBezTo>
                      <a:pt x="35351" y="974954"/>
                      <a:pt x="30647" y="989348"/>
                      <a:pt x="28134" y="998844"/>
                    </a:cubicBezTo>
                    <a:cubicBezTo>
                      <a:pt x="26653" y="1004129"/>
                      <a:pt x="29616" y="1009628"/>
                      <a:pt x="33847" y="1009628"/>
                    </a:cubicBezTo>
                    <a:lnTo>
                      <a:pt x="34019" y="1009628"/>
                    </a:lnTo>
                    <a:cubicBezTo>
                      <a:pt x="36875" y="1009478"/>
                      <a:pt x="39281" y="1006836"/>
                      <a:pt x="39796" y="1003226"/>
                    </a:cubicBezTo>
                    <a:cubicBezTo>
                      <a:pt x="42309" y="986791"/>
                      <a:pt x="54959" y="965307"/>
                      <a:pt x="60392" y="976092"/>
                    </a:cubicBezTo>
                    <a:cubicBezTo>
                      <a:pt x="64172" y="983483"/>
                      <a:pt x="61595" y="993279"/>
                      <a:pt x="58953" y="999832"/>
                    </a:cubicBezTo>
                    <a:cubicBezTo>
                      <a:pt x="58610" y="1000670"/>
                      <a:pt x="58438" y="1001486"/>
                      <a:pt x="58438" y="1002324"/>
                    </a:cubicBezTo>
                    <a:cubicBezTo>
                      <a:pt x="58438" y="1004967"/>
                      <a:pt x="59984" y="1007373"/>
                      <a:pt x="62153" y="1007523"/>
                    </a:cubicBezTo>
                    <a:cubicBezTo>
                      <a:pt x="64215" y="1007674"/>
                      <a:pt x="66040" y="1005783"/>
                      <a:pt x="66277" y="1002990"/>
                    </a:cubicBezTo>
                    <a:cubicBezTo>
                      <a:pt x="67071" y="995685"/>
                      <a:pt x="69541" y="982258"/>
                      <a:pt x="77101" y="979315"/>
                    </a:cubicBezTo>
                    <a:cubicBezTo>
                      <a:pt x="84832" y="976372"/>
                      <a:pt x="85863" y="996051"/>
                      <a:pt x="85863" y="1006836"/>
                    </a:cubicBezTo>
                    <a:close/>
                  </a:path>
                </a:pathLst>
              </a:custGeom>
              <a:solidFill>
                <a:srgbClr val="7B9CBB">
                  <a:alpha val="20000"/>
                </a:srgb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36" name="Freeform 5035">
                <a:extLst>
                  <a:ext uri="{FF2B5EF4-FFF2-40B4-BE49-F238E27FC236}">
                    <a16:creationId xmlns:a16="http://schemas.microsoft.com/office/drawing/2014/main" id="{F5CB204D-63DB-E057-3EFB-5646FA9A9F6A}"/>
                  </a:ext>
                </a:extLst>
              </p:cNvPr>
              <p:cNvSpPr/>
              <p:nvPr/>
            </p:nvSpPr>
            <p:spPr>
              <a:xfrm>
                <a:off x="9327412" y="3618979"/>
                <a:ext cx="142733" cy="1013645"/>
              </a:xfrm>
              <a:custGeom>
                <a:avLst/>
                <a:gdLst>
                  <a:gd name="csX0" fmla="*/ 56870 w 142733"/>
                  <a:gd name="csY0" fmla="*/ 6703 h 1013645"/>
                  <a:gd name="csX1" fmla="*/ 51780 w 142733"/>
                  <a:gd name="csY1" fmla="*/ 0 h 1013645"/>
                  <a:gd name="csX2" fmla="*/ 47249 w 142733"/>
                  <a:gd name="csY2" fmla="*/ 9797 h 1013645"/>
                  <a:gd name="csX3" fmla="*/ 47077 w 142733"/>
                  <a:gd name="csY3" fmla="*/ 37833 h 1013645"/>
                  <a:gd name="csX4" fmla="*/ 9235 w 142733"/>
                  <a:gd name="csY4" fmla="*/ 14996 h 1013645"/>
                  <a:gd name="csX5" fmla="*/ 8269 w 142733"/>
                  <a:gd name="csY5" fmla="*/ 10549 h 1013645"/>
                  <a:gd name="csX6" fmla="*/ 4252 w 142733"/>
                  <a:gd name="csY6" fmla="*/ 6488 h 1013645"/>
                  <a:gd name="csX7" fmla="*/ 1504 w 142733"/>
                  <a:gd name="csY7" fmla="*/ 7777 h 1013645"/>
                  <a:gd name="csX8" fmla="*/ 365 w 142733"/>
                  <a:gd name="csY8" fmla="*/ 9732 h 1013645"/>
                  <a:gd name="csX9" fmla="*/ 1052 w 142733"/>
                  <a:gd name="csY9" fmla="*/ 18412 h 1013645"/>
                  <a:gd name="csX10" fmla="*/ 51995 w 142733"/>
                  <a:gd name="csY10" fmla="*/ 55364 h 1013645"/>
                  <a:gd name="csX11" fmla="*/ 71388 w 142733"/>
                  <a:gd name="csY11" fmla="*/ 295122 h 1013645"/>
                  <a:gd name="csX12" fmla="*/ 71453 w 142733"/>
                  <a:gd name="csY12" fmla="*/ 312245 h 1013645"/>
                  <a:gd name="csX13" fmla="*/ 71281 w 142733"/>
                  <a:gd name="csY13" fmla="*/ 357339 h 1013645"/>
                  <a:gd name="csX14" fmla="*/ 70100 w 142733"/>
                  <a:gd name="csY14" fmla="*/ 400178 h 1013645"/>
                  <a:gd name="csX15" fmla="*/ 49933 w 142733"/>
                  <a:gd name="csY15" fmla="*/ 484781 h 1013645"/>
                  <a:gd name="csX16" fmla="*/ 27726 w 142733"/>
                  <a:gd name="csY16" fmla="*/ 604853 h 1013645"/>
                  <a:gd name="csX17" fmla="*/ 46798 w 142733"/>
                  <a:gd name="csY17" fmla="*/ 718051 h 1013645"/>
                  <a:gd name="csX18" fmla="*/ 65847 w 142733"/>
                  <a:gd name="csY18" fmla="*/ 803062 h 1013645"/>
                  <a:gd name="csX19" fmla="*/ 67845 w 142733"/>
                  <a:gd name="csY19" fmla="*/ 851831 h 1013645"/>
                  <a:gd name="csX20" fmla="*/ 45573 w 142733"/>
                  <a:gd name="csY20" fmla="*/ 965222 h 1013645"/>
                  <a:gd name="csX21" fmla="*/ 28113 w 142733"/>
                  <a:gd name="csY21" fmla="*/ 998930 h 1013645"/>
                  <a:gd name="csX22" fmla="*/ 33847 w 142733"/>
                  <a:gd name="csY22" fmla="*/ 1009715 h 1013645"/>
                  <a:gd name="csX23" fmla="*/ 34019 w 142733"/>
                  <a:gd name="csY23" fmla="*/ 1009715 h 1013645"/>
                  <a:gd name="csX24" fmla="*/ 39796 w 142733"/>
                  <a:gd name="csY24" fmla="*/ 1003312 h 1013645"/>
                  <a:gd name="csX25" fmla="*/ 60392 w 142733"/>
                  <a:gd name="csY25" fmla="*/ 976178 h 1013645"/>
                  <a:gd name="csX26" fmla="*/ 58953 w 142733"/>
                  <a:gd name="csY26" fmla="*/ 999918 h 1013645"/>
                  <a:gd name="csX27" fmla="*/ 58438 w 142733"/>
                  <a:gd name="csY27" fmla="*/ 1002475 h 1013645"/>
                  <a:gd name="csX28" fmla="*/ 62153 w 142733"/>
                  <a:gd name="csY28" fmla="*/ 1007609 h 1013645"/>
                  <a:gd name="csX29" fmla="*/ 66277 w 142733"/>
                  <a:gd name="csY29" fmla="*/ 1003162 h 1013645"/>
                  <a:gd name="csX30" fmla="*/ 77101 w 142733"/>
                  <a:gd name="csY30" fmla="*/ 979487 h 1013645"/>
                  <a:gd name="csX31" fmla="*/ 85863 w 142733"/>
                  <a:gd name="csY31" fmla="*/ 1007008 h 1013645"/>
                  <a:gd name="csX32" fmla="*/ 90953 w 142733"/>
                  <a:gd name="csY32" fmla="*/ 1013646 h 1013645"/>
                  <a:gd name="csX33" fmla="*/ 95485 w 142733"/>
                  <a:gd name="csY33" fmla="*/ 1003914 h 1013645"/>
                  <a:gd name="csX34" fmla="*/ 95657 w 142733"/>
                  <a:gd name="csY34" fmla="*/ 975792 h 1013645"/>
                  <a:gd name="csX35" fmla="*/ 133498 w 142733"/>
                  <a:gd name="csY35" fmla="*/ 998715 h 1013645"/>
                  <a:gd name="csX36" fmla="*/ 134465 w 142733"/>
                  <a:gd name="csY36" fmla="*/ 1003097 h 1013645"/>
                  <a:gd name="csX37" fmla="*/ 138481 w 142733"/>
                  <a:gd name="csY37" fmla="*/ 1007244 h 1013645"/>
                  <a:gd name="csX38" fmla="*/ 141230 w 142733"/>
                  <a:gd name="csY38" fmla="*/ 1005890 h 1013645"/>
                  <a:gd name="csX39" fmla="*/ 142368 w 142733"/>
                  <a:gd name="csY39" fmla="*/ 1004000 h 1013645"/>
                  <a:gd name="csX40" fmla="*/ 141681 w 142733"/>
                  <a:gd name="csY40" fmla="*/ 995256 h 1013645"/>
                  <a:gd name="csX41" fmla="*/ 93423 w 142733"/>
                  <a:gd name="csY41" fmla="*/ 954351 h 1013645"/>
                  <a:gd name="csX42" fmla="*/ 77402 w 142733"/>
                  <a:gd name="csY42" fmla="*/ 940687 h 1013645"/>
                  <a:gd name="csX43" fmla="*/ 82578 w 142733"/>
                  <a:gd name="csY43" fmla="*/ 841733 h 1013645"/>
                  <a:gd name="csX44" fmla="*/ 112988 w 142733"/>
                  <a:gd name="csY44" fmla="*/ 730147 h 1013645"/>
                  <a:gd name="csX45" fmla="*/ 137901 w 142733"/>
                  <a:gd name="csY45" fmla="*/ 604875 h 1013645"/>
                  <a:gd name="csX46" fmla="*/ 114814 w 142733"/>
                  <a:gd name="csY46" fmla="*/ 482933 h 1013645"/>
                  <a:gd name="csX47" fmla="*/ 92027 w 142733"/>
                  <a:gd name="csY47" fmla="*/ 399125 h 1013645"/>
                  <a:gd name="csX48" fmla="*/ 86314 w 142733"/>
                  <a:gd name="csY48" fmla="*/ 312674 h 1013645"/>
                  <a:gd name="csX49" fmla="*/ 86207 w 142733"/>
                  <a:gd name="csY49" fmla="*/ 297077 h 1013645"/>
                  <a:gd name="csX50" fmla="*/ 97139 w 142733"/>
                  <a:gd name="csY50" fmla="*/ 48575 h 1013645"/>
                  <a:gd name="csX51" fmla="*/ 114599 w 142733"/>
                  <a:gd name="csY51" fmla="*/ 14802 h 1013645"/>
                  <a:gd name="csX52" fmla="*/ 108886 w 142733"/>
                  <a:gd name="csY52" fmla="*/ 4017 h 1013645"/>
                  <a:gd name="csX53" fmla="*/ 108715 w 142733"/>
                  <a:gd name="csY53" fmla="*/ 4017 h 1013645"/>
                  <a:gd name="csX54" fmla="*/ 102937 w 142733"/>
                  <a:gd name="csY54" fmla="*/ 10420 h 1013645"/>
                  <a:gd name="csX55" fmla="*/ 82341 w 142733"/>
                  <a:gd name="csY55" fmla="*/ 37554 h 1013645"/>
                  <a:gd name="csX56" fmla="*/ 83780 w 142733"/>
                  <a:gd name="csY56" fmla="*/ 13814 h 1013645"/>
                  <a:gd name="csX57" fmla="*/ 84296 w 142733"/>
                  <a:gd name="csY57" fmla="*/ 11322 h 1013645"/>
                  <a:gd name="csX58" fmla="*/ 80580 w 142733"/>
                  <a:gd name="csY58" fmla="*/ 6123 h 1013645"/>
                  <a:gd name="csX59" fmla="*/ 76457 w 142733"/>
                  <a:gd name="csY59" fmla="*/ 10656 h 1013645"/>
                  <a:gd name="csX60" fmla="*/ 65633 w 142733"/>
                  <a:gd name="csY60" fmla="*/ 34331 h 1013645"/>
                  <a:gd name="csX61" fmla="*/ 56870 w 142733"/>
                  <a:gd name="csY61" fmla="*/ 6810 h 10136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</a:cxnLst>
                <a:rect l="l" t="t" r="r" b="b"/>
                <a:pathLst>
                  <a:path w="142733" h="1013645">
                    <a:moveTo>
                      <a:pt x="56870" y="6703"/>
                    </a:moveTo>
                    <a:cubicBezTo>
                      <a:pt x="56870" y="3008"/>
                      <a:pt x="54572" y="0"/>
                      <a:pt x="51780" y="0"/>
                    </a:cubicBezTo>
                    <a:cubicBezTo>
                      <a:pt x="47936" y="0"/>
                      <a:pt x="45487" y="5285"/>
                      <a:pt x="47249" y="9797"/>
                    </a:cubicBezTo>
                    <a:cubicBezTo>
                      <a:pt x="50620" y="18627"/>
                      <a:pt x="54744" y="34224"/>
                      <a:pt x="47077" y="37833"/>
                    </a:cubicBezTo>
                    <a:cubicBezTo>
                      <a:pt x="23603" y="48919"/>
                      <a:pt x="12843" y="25007"/>
                      <a:pt x="9235" y="14996"/>
                    </a:cubicBezTo>
                    <a:cubicBezTo>
                      <a:pt x="8612" y="12740"/>
                      <a:pt x="8440" y="11300"/>
                      <a:pt x="8269" y="10549"/>
                    </a:cubicBezTo>
                    <a:cubicBezTo>
                      <a:pt x="7517" y="7004"/>
                      <a:pt x="6550" y="6488"/>
                      <a:pt x="4252" y="6488"/>
                    </a:cubicBezTo>
                    <a:cubicBezTo>
                      <a:pt x="3157" y="6488"/>
                      <a:pt x="2255" y="6939"/>
                      <a:pt x="1504" y="7777"/>
                    </a:cubicBezTo>
                    <a:cubicBezTo>
                      <a:pt x="1052" y="8314"/>
                      <a:pt x="644" y="8980"/>
                      <a:pt x="365" y="9732"/>
                    </a:cubicBezTo>
                    <a:cubicBezTo>
                      <a:pt x="129" y="10420"/>
                      <a:pt x="-601" y="13728"/>
                      <a:pt x="1052" y="18412"/>
                    </a:cubicBezTo>
                    <a:cubicBezTo>
                      <a:pt x="4768" y="32355"/>
                      <a:pt x="17375" y="60026"/>
                      <a:pt x="51995" y="55364"/>
                    </a:cubicBezTo>
                    <a:cubicBezTo>
                      <a:pt x="67458" y="53323"/>
                      <a:pt x="70765" y="220101"/>
                      <a:pt x="71388" y="295122"/>
                    </a:cubicBezTo>
                    <a:cubicBezTo>
                      <a:pt x="71453" y="300772"/>
                      <a:pt x="71453" y="306509"/>
                      <a:pt x="71453" y="312245"/>
                    </a:cubicBezTo>
                    <a:cubicBezTo>
                      <a:pt x="71517" y="327240"/>
                      <a:pt x="71453" y="342408"/>
                      <a:pt x="71281" y="357339"/>
                    </a:cubicBezTo>
                    <a:cubicBezTo>
                      <a:pt x="71109" y="373173"/>
                      <a:pt x="70679" y="387502"/>
                      <a:pt x="70100" y="400178"/>
                    </a:cubicBezTo>
                    <a:cubicBezTo>
                      <a:pt x="68747" y="430148"/>
                      <a:pt x="62368" y="459623"/>
                      <a:pt x="49933" y="484781"/>
                    </a:cubicBezTo>
                    <a:cubicBezTo>
                      <a:pt x="36467" y="512065"/>
                      <a:pt x="27726" y="555656"/>
                      <a:pt x="27726" y="604853"/>
                    </a:cubicBezTo>
                    <a:cubicBezTo>
                      <a:pt x="27726" y="650120"/>
                      <a:pt x="35114" y="690616"/>
                      <a:pt x="46798" y="718051"/>
                    </a:cubicBezTo>
                    <a:cubicBezTo>
                      <a:pt x="57944" y="744240"/>
                      <a:pt x="65010" y="773071"/>
                      <a:pt x="65847" y="803062"/>
                    </a:cubicBezTo>
                    <a:cubicBezTo>
                      <a:pt x="66771" y="835954"/>
                      <a:pt x="67694" y="829638"/>
                      <a:pt x="67845" y="851831"/>
                    </a:cubicBezTo>
                    <a:cubicBezTo>
                      <a:pt x="67909" y="857115"/>
                      <a:pt x="63549" y="947949"/>
                      <a:pt x="45573" y="965222"/>
                    </a:cubicBezTo>
                    <a:cubicBezTo>
                      <a:pt x="35329" y="975104"/>
                      <a:pt x="30626" y="989412"/>
                      <a:pt x="28113" y="998930"/>
                    </a:cubicBezTo>
                    <a:cubicBezTo>
                      <a:pt x="26631" y="1004215"/>
                      <a:pt x="29595" y="1009715"/>
                      <a:pt x="33847" y="1009715"/>
                    </a:cubicBezTo>
                    <a:lnTo>
                      <a:pt x="34019" y="1009715"/>
                    </a:lnTo>
                    <a:cubicBezTo>
                      <a:pt x="36875" y="1009629"/>
                      <a:pt x="39281" y="1007008"/>
                      <a:pt x="39796" y="1003312"/>
                    </a:cubicBezTo>
                    <a:cubicBezTo>
                      <a:pt x="42309" y="986942"/>
                      <a:pt x="54959" y="965458"/>
                      <a:pt x="60392" y="976178"/>
                    </a:cubicBezTo>
                    <a:cubicBezTo>
                      <a:pt x="64172" y="983633"/>
                      <a:pt x="61595" y="993365"/>
                      <a:pt x="58953" y="999918"/>
                    </a:cubicBezTo>
                    <a:cubicBezTo>
                      <a:pt x="58610" y="1000756"/>
                      <a:pt x="58438" y="1001658"/>
                      <a:pt x="58438" y="1002475"/>
                    </a:cubicBezTo>
                    <a:cubicBezTo>
                      <a:pt x="58438" y="1005117"/>
                      <a:pt x="59984" y="1007459"/>
                      <a:pt x="62153" y="1007609"/>
                    </a:cubicBezTo>
                    <a:cubicBezTo>
                      <a:pt x="64215" y="1007846"/>
                      <a:pt x="66041" y="1005869"/>
                      <a:pt x="66277" y="1003162"/>
                    </a:cubicBezTo>
                    <a:cubicBezTo>
                      <a:pt x="67071" y="995857"/>
                      <a:pt x="69541" y="982430"/>
                      <a:pt x="77101" y="979487"/>
                    </a:cubicBezTo>
                    <a:cubicBezTo>
                      <a:pt x="84833" y="976479"/>
                      <a:pt x="85863" y="996223"/>
                      <a:pt x="85863" y="1007008"/>
                    </a:cubicBezTo>
                    <a:cubicBezTo>
                      <a:pt x="85863" y="1010703"/>
                      <a:pt x="88161" y="1013646"/>
                      <a:pt x="90953" y="1013646"/>
                    </a:cubicBezTo>
                    <a:cubicBezTo>
                      <a:pt x="94798" y="1013646"/>
                      <a:pt x="97246" y="1008361"/>
                      <a:pt x="95485" y="1003914"/>
                    </a:cubicBezTo>
                    <a:cubicBezTo>
                      <a:pt x="92113" y="995084"/>
                      <a:pt x="87990" y="979401"/>
                      <a:pt x="95657" y="975792"/>
                    </a:cubicBezTo>
                    <a:cubicBezTo>
                      <a:pt x="119131" y="964706"/>
                      <a:pt x="129890" y="988682"/>
                      <a:pt x="133498" y="998715"/>
                    </a:cubicBezTo>
                    <a:cubicBezTo>
                      <a:pt x="134121" y="1000906"/>
                      <a:pt x="134293" y="1002324"/>
                      <a:pt x="134465" y="1003097"/>
                    </a:cubicBezTo>
                    <a:cubicBezTo>
                      <a:pt x="135217" y="1006707"/>
                      <a:pt x="136183" y="1007244"/>
                      <a:pt x="138481" y="1007244"/>
                    </a:cubicBezTo>
                    <a:cubicBezTo>
                      <a:pt x="139576" y="1007244"/>
                      <a:pt x="140478" y="1006707"/>
                      <a:pt x="141230" y="1005890"/>
                    </a:cubicBezTo>
                    <a:cubicBezTo>
                      <a:pt x="141681" y="1005439"/>
                      <a:pt x="142089" y="1004752"/>
                      <a:pt x="142368" y="1004000"/>
                    </a:cubicBezTo>
                    <a:cubicBezTo>
                      <a:pt x="142604" y="1003248"/>
                      <a:pt x="143335" y="1000004"/>
                      <a:pt x="141681" y="995256"/>
                    </a:cubicBezTo>
                    <a:cubicBezTo>
                      <a:pt x="137966" y="981377"/>
                      <a:pt x="127635" y="961462"/>
                      <a:pt x="93423" y="954351"/>
                    </a:cubicBezTo>
                    <a:cubicBezTo>
                      <a:pt x="88892" y="953406"/>
                      <a:pt x="77509" y="949130"/>
                      <a:pt x="77402" y="940687"/>
                    </a:cubicBezTo>
                    <a:cubicBezTo>
                      <a:pt x="76929" y="899224"/>
                      <a:pt x="80709" y="853979"/>
                      <a:pt x="82578" y="841733"/>
                    </a:cubicBezTo>
                    <a:cubicBezTo>
                      <a:pt x="88612" y="802525"/>
                      <a:pt x="95098" y="762028"/>
                      <a:pt x="112988" y="730147"/>
                    </a:cubicBezTo>
                    <a:cubicBezTo>
                      <a:pt x="127979" y="703399"/>
                      <a:pt x="137901" y="657317"/>
                      <a:pt x="137901" y="604875"/>
                    </a:cubicBezTo>
                    <a:cubicBezTo>
                      <a:pt x="137901" y="552433"/>
                      <a:pt x="128795" y="510110"/>
                      <a:pt x="114814" y="482933"/>
                    </a:cubicBezTo>
                    <a:cubicBezTo>
                      <a:pt x="102014" y="458055"/>
                      <a:pt x="94841" y="428945"/>
                      <a:pt x="92027" y="399125"/>
                    </a:cubicBezTo>
                    <a:cubicBezTo>
                      <a:pt x="89106" y="368188"/>
                      <a:pt x="86443" y="333234"/>
                      <a:pt x="86314" y="312674"/>
                    </a:cubicBezTo>
                    <a:cubicBezTo>
                      <a:pt x="86250" y="307475"/>
                      <a:pt x="86207" y="302276"/>
                      <a:pt x="86207" y="297077"/>
                    </a:cubicBezTo>
                    <a:cubicBezTo>
                      <a:pt x="85928" y="220638"/>
                      <a:pt x="79163" y="65848"/>
                      <a:pt x="97139" y="48575"/>
                    </a:cubicBezTo>
                    <a:cubicBezTo>
                      <a:pt x="107383" y="38692"/>
                      <a:pt x="112086" y="24298"/>
                      <a:pt x="114599" y="14802"/>
                    </a:cubicBezTo>
                    <a:cubicBezTo>
                      <a:pt x="116081" y="9517"/>
                      <a:pt x="113117" y="4017"/>
                      <a:pt x="108886" y="4017"/>
                    </a:cubicBezTo>
                    <a:lnTo>
                      <a:pt x="108715" y="4017"/>
                    </a:lnTo>
                    <a:cubicBezTo>
                      <a:pt x="105858" y="4168"/>
                      <a:pt x="103453" y="6810"/>
                      <a:pt x="102937" y="10420"/>
                    </a:cubicBezTo>
                    <a:cubicBezTo>
                      <a:pt x="100425" y="26855"/>
                      <a:pt x="87775" y="48338"/>
                      <a:pt x="82341" y="37554"/>
                    </a:cubicBezTo>
                    <a:cubicBezTo>
                      <a:pt x="78561" y="30163"/>
                      <a:pt x="81139" y="20367"/>
                      <a:pt x="83780" y="13814"/>
                    </a:cubicBezTo>
                    <a:cubicBezTo>
                      <a:pt x="84124" y="12976"/>
                      <a:pt x="84296" y="12160"/>
                      <a:pt x="84296" y="11322"/>
                    </a:cubicBezTo>
                    <a:cubicBezTo>
                      <a:pt x="84296" y="8680"/>
                      <a:pt x="82749" y="6273"/>
                      <a:pt x="80580" y="6123"/>
                    </a:cubicBezTo>
                    <a:cubicBezTo>
                      <a:pt x="78518" y="5973"/>
                      <a:pt x="76693" y="7863"/>
                      <a:pt x="76457" y="10656"/>
                    </a:cubicBezTo>
                    <a:cubicBezTo>
                      <a:pt x="75662" y="17961"/>
                      <a:pt x="73192" y="31388"/>
                      <a:pt x="65633" y="34331"/>
                    </a:cubicBezTo>
                    <a:cubicBezTo>
                      <a:pt x="57901" y="37274"/>
                      <a:pt x="56870" y="17595"/>
                      <a:pt x="56870" y="6810"/>
                    </a:cubicBezTo>
                    <a:close/>
                  </a:path>
                </a:pathLst>
              </a:custGeom>
              <a:solidFill>
                <a:srgbClr val="7B9CBB">
                  <a:alpha val="20000"/>
                </a:srgb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37" name="Freeform 5036">
                <a:extLst>
                  <a:ext uri="{FF2B5EF4-FFF2-40B4-BE49-F238E27FC236}">
                    <a16:creationId xmlns:a16="http://schemas.microsoft.com/office/drawing/2014/main" id="{847679FC-DD61-DB19-E689-A483E676B7E8}"/>
                  </a:ext>
                </a:extLst>
              </p:cNvPr>
              <p:cNvSpPr/>
              <p:nvPr/>
            </p:nvSpPr>
            <p:spPr>
              <a:xfrm>
                <a:off x="9525383" y="3621428"/>
                <a:ext cx="142733" cy="1013645"/>
              </a:xfrm>
              <a:custGeom>
                <a:avLst/>
                <a:gdLst>
                  <a:gd name="csX0" fmla="*/ 85863 w 142733"/>
                  <a:gd name="csY0" fmla="*/ 1006943 h 1013645"/>
                  <a:gd name="csX1" fmla="*/ 90953 w 142733"/>
                  <a:gd name="csY1" fmla="*/ 1013646 h 1013645"/>
                  <a:gd name="csX2" fmla="*/ 95485 w 142733"/>
                  <a:gd name="csY2" fmla="*/ 1003849 h 1013645"/>
                  <a:gd name="csX3" fmla="*/ 95657 w 142733"/>
                  <a:gd name="csY3" fmla="*/ 975813 h 1013645"/>
                  <a:gd name="csX4" fmla="*/ 133498 w 142733"/>
                  <a:gd name="csY4" fmla="*/ 998650 h 1013645"/>
                  <a:gd name="csX5" fmla="*/ 134465 w 142733"/>
                  <a:gd name="csY5" fmla="*/ 1003097 h 1013645"/>
                  <a:gd name="csX6" fmla="*/ 138481 w 142733"/>
                  <a:gd name="csY6" fmla="*/ 1007158 h 1013645"/>
                  <a:gd name="csX7" fmla="*/ 141230 w 142733"/>
                  <a:gd name="csY7" fmla="*/ 1005869 h 1013645"/>
                  <a:gd name="csX8" fmla="*/ 142368 w 142733"/>
                  <a:gd name="csY8" fmla="*/ 1003914 h 1013645"/>
                  <a:gd name="csX9" fmla="*/ 141681 w 142733"/>
                  <a:gd name="csY9" fmla="*/ 995235 h 1013645"/>
                  <a:gd name="csX10" fmla="*/ 90739 w 142733"/>
                  <a:gd name="csY10" fmla="*/ 958282 h 1013645"/>
                  <a:gd name="csX11" fmla="*/ 71345 w 142733"/>
                  <a:gd name="csY11" fmla="*/ 718524 h 1013645"/>
                  <a:gd name="csX12" fmla="*/ 71281 w 142733"/>
                  <a:gd name="csY12" fmla="*/ 701401 h 1013645"/>
                  <a:gd name="csX13" fmla="*/ 71453 w 142733"/>
                  <a:gd name="csY13" fmla="*/ 656307 h 1013645"/>
                  <a:gd name="csX14" fmla="*/ 72634 w 142733"/>
                  <a:gd name="csY14" fmla="*/ 613468 h 1013645"/>
                  <a:gd name="csX15" fmla="*/ 92800 w 142733"/>
                  <a:gd name="csY15" fmla="*/ 528865 h 1013645"/>
                  <a:gd name="csX16" fmla="*/ 115007 w 142733"/>
                  <a:gd name="csY16" fmla="*/ 408793 h 1013645"/>
                  <a:gd name="csX17" fmla="*/ 95936 w 142733"/>
                  <a:gd name="csY17" fmla="*/ 295595 h 1013645"/>
                  <a:gd name="csX18" fmla="*/ 76886 w 142733"/>
                  <a:gd name="csY18" fmla="*/ 210584 h 1013645"/>
                  <a:gd name="csX19" fmla="*/ 74889 w 142733"/>
                  <a:gd name="csY19" fmla="*/ 161816 h 1013645"/>
                  <a:gd name="csX20" fmla="*/ 97160 w 142733"/>
                  <a:gd name="csY20" fmla="*/ 48424 h 1013645"/>
                  <a:gd name="csX21" fmla="*/ 114621 w 142733"/>
                  <a:gd name="csY21" fmla="*/ 14716 h 1013645"/>
                  <a:gd name="csX22" fmla="*/ 108886 w 142733"/>
                  <a:gd name="csY22" fmla="*/ 3932 h 1013645"/>
                  <a:gd name="csX23" fmla="*/ 108715 w 142733"/>
                  <a:gd name="csY23" fmla="*/ 3932 h 1013645"/>
                  <a:gd name="csX24" fmla="*/ 102937 w 142733"/>
                  <a:gd name="csY24" fmla="*/ 10334 h 1013645"/>
                  <a:gd name="csX25" fmla="*/ 82341 w 142733"/>
                  <a:gd name="csY25" fmla="*/ 37468 h 1013645"/>
                  <a:gd name="csX26" fmla="*/ 83780 w 142733"/>
                  <a:gd name="csY26" fmla="*/ 13728 h 1013645"/>
                  <a:gd name="csX27" fmla="*/ 84296 w 142733"/>
                  <a:gd name="csY27" fmla="*/ 11172 h 1013645"/>
                  <a:gd name="csX28" fmla="*/ 80580 w 142733"/>
                  <a:gd name="csY28" fmla="*/ 6037 h 1013645"/>
                  <a:gd name="csX29" fmla="*/ 76457 w 142733"/>
                  <a:gd name="csY29" fmla="*/ 10484 h 1013645"/>
                  <a:gd name="csX30" fmla="*/ 65633 w 142733"/>
                  <a:gd name="csY30" fmla="*/ 34159 h 1013645"/>
                  <a:gd name="csX31" fmla="*/ 56870 w 142733"/>
                  <a:gd name="csY31" fmla="*/ 6639 h 1013645"/>
                  <a:gd name="csX32" fmla="*/ 51780 w 142733"/>
                  <a:gd name="csY32" fmla="*/ 0 h 1013645"/>
                  <a:gd name="csX33" fmla="*/ 47249 w 142733"/>
                  <a:gd name="csY33" fmla="*/ 9732 h 1013645"/>
                  <a:gd name="csX34" fmla="*/ 47077 w 142733"/>
                  <a:gd name="csY34" fmla="*/ 37854 h 1013645"/>
                  <a:gd name="csX35" fmla="*/ 9235 w 142733"/>
                  <a:gd name="csY35" fmla="*/ 14931 h 1013645"/>
                  <a:gd name="csX36" fmla="*/ 8269 w 142733"/>
                  <a:gd name="csY36" fmla="*/ 10549 h 1013645"/>
                  <a:gd name="csX37" fmla="*/ 4252 w 142733"/>
                  <a:gd name="csY37" fmla="*/ 6402 h 1013645"/>
                  <a:gd name="csX38" fmla="*/ 1504 w 142733"/>
                  <a:gd name="csY38" fmla="*/ 7756 h 1013645"/>
                  <a:gd name="csX39" fmla="*/ 365 w 142733"/>
                  <a:gd name="csY39" fmla="*/ 9646 h 1013645"/>
                  <a:gd name="csX40" fmla="*/ 1052 w 142733"/>
                  <a:gd name="csY40" fmla="*/ 18390 h 1013645"/>
                  <a:gd name="csX41" fmla="*/ 49310 w 142733"/>
                  <a:gd name="csY41" fmla="*/ 59295 h 1013645"/>
                  <a:gd name="csX42" fmla="*/ 65332 w 142733"/>
                  <a:gd name="csY42" fmla="*/ 72959 h 1013645"/>
                  <a:gd name="csX43" fmla="*/ 60156 w 142733"/>
                  <a:gd name="csY43" fmla="*/ 171913 h 1013645"/>
                  <a:gd name="csX44" fmla="*/ 29745 w 142733"/>
                  <a:gd name="csY44" fmla="*/ 283500 h 1013645"/>
                  <a:gd name="csX45" fmla="*/ 4832 w 142733"/>
                  <a:gd name="csY45" fmla="*/ 408771 h 1013645"/>
                  <a:gd name="csX46" fmla="*/ 27920 w 142733"/>
                  <a:gd name="csY46" fmla="*/ 530713 h 1013645"/>
                  <a:gd name="csX47" fmla="*/ 50706 w 142733"/>
                  <a:gd name="csY47" fmla="*/ 614521 h 1013645"/>
                  <a:gd name="csX48" fmla="*/ 56419 w 142733"/>
                  <a:gd name="csY48" fmla="*/ 700972 h 1013645"/>
                  <a:gd name="csX49" fmla="*/ 56526 w 142733"/>
                  <a:gd name="csY49" fmla="*/ 716569 h 1013645"/>
                  <a:gd name="csX50" fmla="*/ 45595 w 142733"/>
                  <a:gd name="csY50" fmla="*/ 965071 h 1013645"/>
                  <a:gd name="csX51" fmla="*/ 28134 w 142733"/>
                  <a:gd name="csY51" fmla="*/ 998844 h 1013645"/>
                  <a:gd name="csX52" fmla="*/ 33847 w 142733"/>
                  <a:gd name="csY52" fmla="*/ 1009629 h 1013645"/>
                  <a:gd name="csX53" fmla="*/ 34019 w 142733"/>
                  <a:gd name="csY53" fmla="*/ 1009629 h 1013645"/>
                  <a:gd name="csX54" fmla="*/ 39796 w 142733"/>
                  <a:gd name="csY54" fmla="*/ 1003226 h 1013645"/>
                  <a:gd name="csX55" fmla="*/ 60392 w 142733"/>
                  <a:gd name="csY55" fmla="*/ 976092 h 1013645"/>
                  <a:gd name="csX56" fmla="*/ 58953 w 142733"/>
                  <a:gd name="csY56" fmla="*/ 999832 h 1013645"/>
                  <a:gd name="csX57" fmla="*/ 58438 w 142733"/>
                  <a:gd name="csY57" fmla="*/ 1002324 h 1013645"/>
                  <a:gd name="csX58" fmla="*/ 62153 w 142733"/>
                  <a:gd name="csY58" fmla="*/ 1007523 h 1013645"/>
                  <a:gd name="csX59" fmla="*/ 66277 w 142733"/>
                  <a:gd name="csY59" fmla="*/ 1002990 h 1013645"/>
                  <a:gd name="csX60" fmla="*/ 77101 w 142733"/>
                  <a:gd name="csY60" fmla="*/ 979315 h 1013645"/>
                  <a:gd name="csX61" fmla="*/ 85863 w 142733"/>
                  <a:gd name="csY61" fmla="*/ 1006836 h 10136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</a:cxnLst>
                <a:rect l="l" t="t" r="r" b="b"/>
                <a:pathLst>
                  <a:path w="142733" h="1013645">
                    <a:moveTo>
                      <a:pt x="85863" y="1006943"/>
                    </a:moveTo>
                    <a:cubicBezTo>
                      <a:pt x="85863" y="1010638"/>
                      <a:pt x="88161" y="1013646"/>
                      <a:pt x="90953" y="1013646"/>
                    </a:cubicBezTo>
                    <a:cubicBezTo>
                      <a:pt x="94798" y="1013646"/>
                      <a:pt x="97246" y="1008361"/>
                      <a:pt x="95485" y="1003849"/>
                    </a:cubicBezTo>
                    <a:cubicBezTo>
                      <a:pt x="92113" y="995020"/>
                      <a:pt x="87990" y="979422"/>
                      <a:pt x="95657" y="975813"/>
                    </a:cubicBezTo>
                    <a:cubicBezTo>
                      <a:pt x="119131" y="964727"/>
                      <a:pt x="129890" y="988639"/>
                      <a:pt x="133498" y="998650"/>
                    </a:cubicBezTo>
                    <a:cubicBezTo>
                      <a:pt x="134121" y="1000906"/>
                      <a:pt x="134293" y="1002346"/>
                      <a:pt x="134465" y="1003097"/>
                    </a:cubicBezTo>
                    <a:cubicBezTo>
                      <a:pt x="135217" y="1006642"/>
                      <a:pt x="136183" y="1007158"/>
                      <a:pt x="138481" y="1007158"/>
                    </a:cubicBezTo>
                    <a:cubicBezTo>
                      <a:pt x="139576" y="1007158"/>
                      <a:pt x="140478" y="1006707"/>
                      <a:pt x="141230" y="1005869"/>
                    </a:cubicBezTo>
                    <a:cubicBezTo>
                      <a:pt x="141681" y="1005332"/>
                      <a:pt x="142089" y="1004666"/>
                      <a:pt x="142368" y="1003914"/>
                    </a:cubicBezTo>
                    <a:cubicBezTo>
                      <a:pt x="142605" y="1003226"/>
                      <a:pt x="143335" y="999918"/>
                      <a:pt x="141681" y="995235"/>
                    </a:cubicBezTo>
                    <a:cubicBezTo>
                      <a:pt x="137966" y="981291"/>
                      <a:pt x="125359" y="953621"/>
                      <a:pt x="90739" y="958282"/>
                    </a:cubicBezTo>
                    <a:cubicBezTo>
                      <a:pt x="75275" y="960323"/>
                      <a:pt x="71968" y="793545"/>
                      <a:pt x="71345" y="718524"/>
                    </a:cubicBezTo>
                    <a:cubicBezTo>
                      <a:pt x="71281" y="712874"/>
                      <a:pt x="71281" y="707137"/>
                      <a:pt x="71281" y="701401"/>
                    </a:cubicBezTo>
                    <a:cubicBezTo>
                      <a:pt x="71216" y="686406"/>
                      <a:pt x="71281" y="671238"/>
                      <a:pt x="71453" y="656307"/>
                    </a:cubicBezTo>
                    <a:cubicBezTo>
                      <a:pt x="71624" y="640473"/>
                      <a:pt x="72054" y="626144"/>
                      <a:pt x="72634" y="613468"/>
                    </a:cubicBezTo>
                    <a:cubicBezTo>
                      <a:pt x="73987" y="583499"/>
                      <a:pt x="80365" y="554023"/>
                      <a:pt x="92800" y="528865"/>
                    </a:cubicBezTo>
                    <a:cubicBezTo>
                      <a:pt x="106266" y="501581"/>
                      <a:pt x="115007" y="457990"/>
                      <a:pt x="115007" y="408793"/>
                    </a:cubicBezTo>
                    <a:cubicBezTo>
                      <a:pt x="115007" y="363526"/>
                      <a:pt x="107619" y="323030"/>
                      <a:pt x="95936" y="295595"/>
                    </a:cubicBezTo>
                    <a:cubicBezTo>
                      <a:pt x="84790" y="269406"/>
                      <a:pt x="77724" y="240575"/>
                      <a:pt x="76886" y="210584"/>
                    </a:cubicBezTo>
                    <a:cubicBezTo>
                      <a:pt x="75963" y="177692"/>
                      <a:pt x="75039" y="184008"/>
                      <a:pt x="74889" y="161816"/>
                    </a:cubicBezTo>
                    <a:cubicBezTo>
                      <a:pt x="74824" y="156531"/>
                      <a:pt x="79184" y="65697"/>
                      <a:pt x="97160" y="48424"/>
                    </a:cubicBezTo>
                    <a:cubicBezTo>
                      <a:pt x="107404" y="38542"/>
                      <a:pt x="112108" y="24212"/>
                      <a:pt x="114621" y="14716"/>
                    </a:cubicBezTo>
                    <a:cubicBezTo>
                      <a:pt x="116102" y="9431"/>
                      <a:pt x="113139" y="3932"/>
                      <a:pt x="108886" y="3932"/>
                    </a:cubicBezTo>
                    <a:lnTo>
                      <a:pt x="108715" y="3932"/>
                    </a:lnTo>
                    <a:cubicBezTo>
                      <a:pt x="105858" y="4017"/>
                      <a:pt x="103453" y="6639"/>
                      <a:pt x="102937" y="10334"/>
                    </a:cubicBezTo>
                    <a:cubicBezTo>
                      <a:pt x="100425" y="26704"/>
                      <a:pt x="87775" y="48188"/>
                      <a:pt x="82341" y="37468"/>
                    </a:cubicBezTo>
                    <a:cubicBezTo>
                      <a:pt x="78561" y="30013"/>
                      <a:pt x="81139" y="20281"/>
                      <a:pt x="83780" y="13728"/>
                    </a:cubicBezTo>
                    <a:cubicBezTo>
                      <a:pt x="84124" y="12890"/>
                      <a:pt x="84296" y="11988"/>
                      <a:pt x="84296" y="11172"/>
                    </a:cubicBezTo>
                    <a:cubicBezTo>
                      <a:pt x="84296" y="8529"/>
                      <a:pt x="82749" y="6187"/>
                      <a:pt x="80580" y="6037"/>
                    </a:cubicBezTo>
                    <a:cubicBezTo>
                      <a:pt x="78518" y="5801"/>
                      <a:pt x="76693" y="7777"/>
                      <a:pt x="76457" y="10484"/>
                    </a:cubicBezTo>
                    <a:cubicBezTo>
                      <a:pt x="75662" y="17789"/>
                      <a:pt x="73192" y="31216"/>
                      <a:pt x="65633" y="34159"/>
                    </a:cubicBezTo>
                    <a:cubicBezTo>
                      <a:pt x="57901" y="37167"/>
                      <a:pt x="56870" y="17423"/>
                      <a:pt x="56870" y="6639"/>
                    </a:cubicBezTo>
                    <a:cubicBezTo>
                      <a:pt x="56870" y="2943"/>
                      <a:pt x="54572" y="0"/>
                      <a:pt x="51780" y="0"/>
                    </a:cubicBezTo>
                    <a:cubicBezTo>
                      <a:pt x="47936" y="0"/>
                      <a:pt x="45487" y="5285"/>
                      <a:pt x="47249" y="9732"/>
                    </a:cubicBezTo>
                    <a:cubicBezTo>
                      <a:pt x="50620" y="18562"/>
                      <a:pt x="54744" y="34245"/>
                      <a:pt x="47077" y="37854"/>
                    </a:cubicBezTo>
                    <a:cubicBezTo>
                      <a:pt x="23603" y="48940"/>
                      <a:pt x="12843" y="24964"/>
                      <a:pt x="9235" y="14931"/>
                    </a:cubicBezTo>
                    <a:cubicBezTo>
                      <a:pt x="8612" y="12740"/>
                      <a:pt x="8440" y="11322"/>
                      <a:pt x="8269" y="10549"/>
                    </a:cubicBezTo>
                    <a:cubicBezTo>
                      <a:pt x="7517" y="6939"/>
                      <a:pt x="6550" y="6402"/>
                      <a:pt x="4252" y="6402"/>
                    </a:cubicBezTo>
                    <a:cubicBezTo>
                      <a:pt x="3157" y="6402"/>
                      <a:pt x="2255" y="6939"/>
                      <a:pt x="1504" y="7756"/>
                    </a:cubicBezTo>
                    <a:cubicBezTo>
                      <a:pt x="1052" y="8207"/>
                      <a:pt x="644" y="8894"/>
                      <a:pt x="365" y="9646"/>
                    </a:cubicBezTo>
                    <a:cubicBezTo>
                      <a:pt x="129" y="10398"/>
                      <a:pt x="-601" y="13642"/>
                      <a:pt x="1052" y="18390"/>
                    </a:cubicBezTo>
                    <a:cubicBezTo>
                      <a:pt x="4768" y="32269"/>
                      <a:pt x="15098" y="52184"/>
                      <a:pt x="49310" y="59295"/>
                    </a:cubicBezTo>
                    <a:cubicBezTo>
                      <a:pt x="53842" y="60240"/>
                      <a:pt x="65224" y="64516"/>
                      <a:pt x="65332" y="72959"/>
                    </a:cubicBezTo>
                    <a:cubicBezTo>
                      <a:pt x="65804" y="114422"/>
                      <a:pt x="62024" y="159667"/>
                      <a:pt x="60156" y="171913"/>
                    </a:cubicBezTo>
                    <a:cubicBezTo>
                      <a:pt x="54121" y="211121"/>
                      <a:pt x="47635" y="251618"/>
                      <a:pt x="29745" y="283500"/>
                    </a:cubicBezTo>
                    <a:cubicBezTo>
                      <a:pt x="14755" y="310247"/>
                      <a:pt x="4832" y="356329"/>
                      <a:pt x="4832" y="408771"/>
                    </a:cubicBezTo>
                    <a:cubicBezTo>
                      <a:pt x="4832" y="461213"/>
                      <a:pt x="13938" y="503536"/>
                      <a:pt x="27920" y="530713"/>
                    </a:cubicBezTo>
                    <a:cubicBezTo>
                      <a:pt x="40720" y="555591"/>
                      <a:pt x="47893" y="584702"/>
                      <a:pt x="50706" y="614521"/>
                    </a:cubicBezTo>
                    <a:cubicBezTo>
                      <a:pt x="53627" y="645458"/>
                      <a:pt x="56290" y="680412"/>
                      <a:pt x="56419" y="700972"/>
                    </a:cubicBezTo>
                    <a:cubicBezTo>
                      <a:pt x="56483" y="706171"/>
                      <a:pt x="56526" y="711370"/>
                      <a:pt x="56526" y="716569"/>
                    </a:cubicBezTo>
                    <a:cubicBezTo>
                      <a:pt x="56806" y="793008"/>
                      <a:pt x="63571" y="947798"/>
                      <a:pt x="45595" y="965071"/>
                    </a:cubicBezTo>
                    <a:cubicBezTo>
                      <a:pt x="35351" y="974954"/>
                      <a:pt x="30647" y="989348"/>
                      <a:pt x="28134" y="998844"/>
                    </a:cubicBezTo>
                    <a:cubicBezTo>
                      <a:pt x="26652" y="1004129"/>
                      <a:pt x="29616" y="1009629"/>
                      <a:pt x="33847" y="1009629"/>
                    </a:cubicBezTo>
                    <a:lnTo>
                      <a:pt x="34019" y="1009629"/>
                    </a:lnTo>
                    <a:cubicBezTo>
                      <a:pt x="36875" y="1009478"/>
                      <a:pt x="39281" y="1006836"/>
                      <a:pt x="39796" y="1003226"/>
                    </a:cubicBezTo>
                    <a:cubicBezTo>
                      <a:pt x="42309" y="986791"/>
                      <a:pt x="54959" y="965308"/>
                      <a:pt x="60392" y="976092"/>
                    </a:cubicBezTo>
                    <a:cubicBezTo>
                      <a:pt x="64172" y="983483"/>
                      <a:pt x="61595" y="993279"/>
                      <a:pt x="58953" y="999832"/>
                    </a:cubicBezTo>
                    <a:cubicBezTo>
                      <a:pt x="58610" y="1000670"/>
                      <a:pt x="58438" y="1001486"/>
                      <a:pt x="58438" y="1002324"/>
                    </a:cubicBezTo>
                    <a:cubicBezTo>
                      <a:pt x="58438" y="1004966"/>
                      <a:pt x="59984" y="1007373"/>
                      <a:pt x="62153" y="1007523"/>
                    </a:cubicBezTo>
                    <a:cubicBezTo>
                      <a:pt x="64215" y="1007673"/>
                      <a:pt x="66041" y="1005783"/>
                      <a:pt x="66277" y="1002990"/>
                    </a:cubicBezTo>
                    <a:cubicBezTo>
                      <a:pt x="67071" y="995686"/>
                      <a:pt x="69541" y="982258"/>
                      <a:pt x="77101" y="979315"/>
                    </a:cubicBezTo>
                    <a:cubicBezTo>
                      <a:pt x="84833" y="976372"/>
                      <a:pt x="85863" y="996051"/>
                      <a:pt x="85863" y="1006836"/>
                    </a:cubicBezTo>
                    <a:close/>
                  </a:path>
                </a:pathLst>
              </a:custGeom>
              <a:solidFill>
                <a:srgbClr val="7B9CBB">
                  <a:alpha val="20000"/>
                </a:srgb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38" name="Freeform 5037">
                <a:extLst>
                  <a:ext uri="{FF2B5EF4-FFF2-40B4-BE49-F238E27FC236}">
                    <a16:creationId xmlns:a16="http://schemas.microsoft.com/office/drawing/2014/main" id="{D4D3FFD6-0FFA-CE6C-6479-BCFDC87B6E17}"/>
                  </a:ext>
                </a:extLst>
              </p:cNvPr>
              <p:cNvSpPr/>
              <p:nvPr/>
            </p:nvSpPr>
            <p:spPr>
              <a:xfrm>
                <a:off x="9685599" y="3624007"/>
                <a:ext cx="142733" cy="1013624"/>
              </a:xfrm>
              <a:custGeom>
                <a:avLst/>
                <a:gdLst>
                  <a:gd name="csX0" fmla="*/ 56870 w 142733"/>
                  <a:gd name="csY0" fmla="*/ 6703 h 1013624"/>
                  <a:gd name="csX1" fmla="*/ 51780 w 142733"/>
                  <a:gd name="csY1" fmla="*/ 0 h 1013624"/>
                  <a:gd name="csX2" fmla="*/ 47249 w 142733"/>
                  <a:gd name="csY2" fmla="*/ 9797 h 1013624"/>
                  <a:gd name="csX3" fmla="*/ 47077 w 142733"/>
                  <a:gd name="csY3" fmla="*/ 37833 h 1013624"/>
                  <a:gd name="csX4" fmla="*/ 9235 w 142733"/>
                  <a:gd name="csY4" fmla="*/ 14996 h 1013624"/>
                  <a:gd name="csX5" fmla="*/ 8269 w 142733"/>
                  <a:gd name="csY5" fmla="*/ 10548 h 1013624"/>
                  <a:gd name="csX6" fmla="*/ 4253 w 142733"/>
                  <a:gd name="csY6" fmla="*/ 6467 h 1013624"/>
                  <a:gd name="csX7" fmla="*/ 1503 w 142733"/>
                  <a:gd name="csY7" fmla="*/ 7756 h 1013624"/>
                  <a:gd name="csX8" fmla="*/ 365 w 142733"/>
                  <a:gd name="csY8" fmla="*/ 9711 h 1013624"/>
                  <a:gd name="csX9" fmla="*/ 1052 w 142733"/>
                  <a:gd name="csY9" fmla="*/ 18390 h 1013624"/>
                  <a:gd name="csX10" fmla="*/ 51995 w 142733"/>
                  <a:gd name="csY10" fmla="*/ 55342 h 1013624"/>
                  <a:gd name="csX11" fmla="*/ 71388 w 142733"/>
                  <a:gd name="csY11" fmla="*/ 295101 h 1013624"/>
                  <a:gd name="csX12" fmla="*/ 71453 w 142733"/>
                  <a:gd name="csY12" fmla="*/ 312223 h 1013624"/>
                  <a:gd name="csX13" fmla="*/ 71281 w 142733"/>
                  <a:gd name="csY13" fmla="*/ 357318 h 1013624"/>
                  <a:gd name="csX14" fmla="*/ 70100 w 142733"/>
                  <a:gd name="csY14" fmla="*/ 400156 h 1013624"/>
                  <a:gd name="csX15" fmla="*/ 49933 w 142733"/>
                  <a:gd name="csY15" fmla="*/ 484759 h 1013624"/>
                  <a:gd name="csX16" fmla="*/ 27726 w 142733"/>
                  <a:gd name="csY16" fmla="*/ 604832 h 1013624"/>
                  <a:gd name="csX17" fmla="*/ 46798 w 142733"/>
                  <a:gd name="csY17" fmla="*/ 718030 h 1013624"/>
                  <a:gd name="csX18" fmla="*/ 65847 w 142733"/>
                  <a:gd name="csY18" fmla="*/ 803041 h 1013624"/>
                  <a:gd name="csX19" fmla="*/ 67845 w 142733"/>
                  <a:gd name="csY19" fmla="*/ 851809 h 1013624"/>
                  <a:gd name="csX20" fmla="*/ 45573 w 142733"/>
                  <a:gd name="csY20" fmla="*/ 965200 h 1013624"/>
                  <a:gd name="csX21" fmla="*/ 28113 w 142733"/>
                  <a:gd name="csY21" fmla="*/ 998908 h 1013624"/>
                  <a:gd name="csX22" fmla="*/ 33847 w 142733"/>
                  <a:gd name="csY22" fmla="*/ 1009693 h 1013624"/>
                  <a:gd name="csX23" fmla="*/ 34019 w 142733"/>
                  <a:gd name="csY23" fmla="*/ 1009693 h 1013624"/>
                  <a:gd name="csX24" fmla="*/ 39796 w 142733"/>
                  <a:gd name="csY24" fmla="*/ 1003291 h 1013624"/>
                  <a:gd name="csX25" fmla="*/ 60392 w 142733"/>
                  <a:gd name="csY25" fmla="*/ 976157 h 1013624"/>
                  <a:gd name="csX26" fmla="*/ 58953 w 142733"/>
                  <a:gd name="csY26" fmla="*/ 999896 h 1013624"/>
                  <a:gd name="csX27" fmla="*/ 58438 w 142733"/>
                  <a:gd name="csY27" fmla="*/ 1002453 h 1013624"/>
                  <a:gd name="csX28" fmla="*/ 62153 w 142733"/>
                  <a:gd name="csY28" fmla="*/ 1007588 h 1013624"/>
                  <a:gd name="csX29" fmla="*/ 66277 w 142733"/>
                  <a:gd name="csY29" fmla="*/ 1003141 h 1013624"/>
                  <a:gd name="csX30" fmla="*/ 77101 w 142733"/>
                  <a:gd name="csY30" fmla="*/ 979465 h 1013624"/>
                  <a:gd name="csX31" fmla="*/ 85863 w 142733"/>
                  <a:gd name="csY31" fmla="*/ 1006986 h 1013624"/>
                  <a:gd name="csX32" fmla="*/ 90953 w 142733"/>
                  <a:gd name="csY32" fmla="*/ 1013624 h 1013624"/>
                  <a:gd name="csX33" fmla="*/ 95485 w 142733"/>
                  <a:gd name="csY33" fmla="*/ 1003892 h 1013624"/>
                  <a:gd name="csX34" fmla="*/ 95657 w 142733"/>
                  <a:gd name="csY34" fmla="*/ 975770 h 1013624"/>
                  <a:gd name="csX35" fmla="*/ 133498 w 142733"/>
                  <a:gd name="csY35" fmla="*/ 998693 h 1013624"/>
                  <a:gd name="csX36" fmla="*/ 134465 w 142733"/>
                  <a:gd name="csY36" fmla="*/ 1003076 h 1013624"/>
                  <a:gd name="csX37" fmla="*/ 138481 w 142733"/>
                  <a:gd name="csY37" fmla="*/ 1007222 h 1013624"/>
                  <a:gd name="csX38" fmla="*/ 141230 w 142733"/>
                  <a:gd name="csY38" fmla="*/ 1005869 h 1013624"/>
                  <a:gd name="csX39" fmla="*/ 142368 w 142733"/>
                  <a:gd name="csY39" fmla="*/ 1003978 h 1013624"/>
                  <a:gd name="csX40" fmla="*/ 141681 w 142733"/>
                  <a:gd name="csY40" fmla="*/ 995234 h 1013624"/>
                  <a:gd name="csX41" fmla="*/ 93423 w 142733"/>
                  <a:gd name="csY41" fmla="*/ 954329 h 1013624"/>
                  <a:gd name="csX42" fmla="*/ 77402 w 142733"/>
                  <a:gd name="csY42" fmla="*/ 940666 h 1013624"/>
                  <a:gd name="csX43" fmla="*/ 82577 w 142733"/>
                  <a:gd name="csY43" fmla="*/ 841712 h 1013624"/>
                  <a:gd name="csX44" fmla="*/ 112988 w 142733"/>
                  <a:gd name="csY44" fmla="*/ 730125 h 1013624"/>
                  <a:gd name="csX45" fmla="*/ 137901 w 142733"/>
                  <a:gd name="csY45" fmla="*/ 604853 h 1013624"/>
                  <a:gd name="csX46" fmla="*/ 114814 w 142733"/>
                  <a:gd name="csY46" fmla="*/ 482912 h 1013624"/>
                  <a:gd name="csX47" fmla="*/ 92027 w 142733"/>
                  <a:gd name="csY47" fmla="*/ 399104 h 1013624"/>
                  <a:gd name="csX48" fmla="*/ 86314 w 142733"/>
                  <a:gd name="csY48" fmla="*/ 312653 h 1013624"/>
                  <a:gd name="csX49" fmla="*/ 86207 w 142733"/>
                  <a:gd name="csY49" fmla="*/ 297056 h 1013624"/>
                  <a:gd name="csX50" fmla="*/ 97139 w 142733"/>
                  <a:gd name="csY50" fmla="*/ 48553 h 1013624"/>
                  <a:gd name="csX51" fmla="*/ 114599 w 142733"/>
                  <a:gd name="csY51" fmla="*/ 14781 h 1013624"/>
                  <a:gd name="csX52" fmla="*/ 108886 w 142733"/>
                  <a:gd name="csY52" fmla="*/ 3996 h 1013624"/>
                  <a:gd name="csX53" fmla="*/ 108714 w 142733"/>
                  <a:gd name="csY53" fmla="*/ 3996 h 1013624"/>
                  <a:gd name="csX54" fmla="*/ 102937 w 142733"/>
                  <a:gd name="csY54" fmla="*/ 10398 h 1013624"/>
                  <a:gd name="csX55" fmla="*/ 82341 w 142733"/>
                  <a:gd name="csY55" fmla="*/ 37532 h 1013624"/>
                  <a:gd name="csX56" fmla="*/ 83780 w 142733"/>
                  <a:gd name="csY56" fmla="*/ 13793 h 1013624"/>
                  <a:gd name="csX57" fmla="*/ 84296 w 142733"/>
                  <a:gd name="csY57" fmla="*/ 11300 h 1013624"/>
                  <a:gd name="csX58" fmla="*/ 80580 w 142733"/>
                  <a:gd name="csY58" fmla="*/ 6101 h 1013624"/>
                  <a:gd name="csX59" fmla="*/ 76457 w 142733"/>
                  <a:gd name="csY59" fmla="*/ 10634 h 1013624"/>
                  <a:gd name="csX60" fmla="*/ 65632 w 142733"/>
                  <a:gd name="csY60" fmla="*/ 34309 h 1013624"/>
                  <a:gd name="csX61" fmla="*/ 56870 w 142733"/>
                  <a:gd name="csY61" fmla="*/ 6789 h 10136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</a:cxnLst>
                <a:rect l="l" t="t" r="r" b="b"/>
                <a:pathLst>
                  <a:path w="142733" h="1013624">
                    <a:moveTo>
                      <a:pt x="56870" y="6703"/>
                    </a:moveTo>
                    <a:cubicBezTo>
                      <a:pt x="56870" y="3008"/>
                      <a:pt x="54572" y="0"/>
                      <a:pt x="51780" y="0"/>
                    </a:cubicBezTo>
                    <a:cubicBezTo>
                      <a:pt x="47936" y="0"/>
                      <a:pt x="45487" y="5285"/>
                      <a:pt x="47249" y="9797"/>
                    </a:cubicBezTo>
                    <a:cubicBezTo>
                      <a:pt x="50620" y="18626"/>
                      <a:pt x="54744" y="34224"/>
                      <a:pt x="47077" y="37833"/>
                    </a:cubicBezTo>
                    <a:cubicBezTo>
                      <a:pt x="23603" y="48919"/>
                      <a:pt x="12843" y="25007"/>
                      <a:pt x="9235" y="14996"/>
                    </a:cubicBezTo>
                    <a:cubicBezTo>
                      <a:pt x="8612" y="12740"/>
                      <a:pt x="8440" y="11300"/>
                      <a:pt x="8269" y="10548"/>
                    </a:cubicBezTo>
                    <a:cubicBezTo>
                      <a:pt x="7517" y="7004"/>
                      <a:pt x="6551" y="6467"/>
                      <a:pt x="4253" y="6467"/>
                    </a:cubicBezTo>
                    <a:cubicBezTo>
                      <a:pt x="3157" y="6467"/>
                      <a:pt x="2255" y="6918"/>
                      <a:pt x="1503" y="7756"/>
                    </a:cubicBezTo>
                    <a:cubicBezTo>
                      <a:pt x="1052" y="8293"/>
                      <a:pt x="644" y="8959"/>
                      <a:pt x="365" y="9711"/>
                    </a:cubicBezTo>
                    <a:cubicBezTo>
                      <a:pt x="129" y="10398"/>
                      <a:pt x="-601" y="13707"/>
                      <a:pt x="1052" y="18390"/>
                    </a:cubicBezTo>
                    <a:cubicBezTo>
                      <a:pt x="4768" y="32333"/>
                      <a:pt x="17375" y="60004"/>
                      <a:pt x="51995" y="55342"/>
                    </a:cubicBezTo>
                    <a:cubicBezTo>
                      <a:pt x="67458" y="53301"/>
                      <a:pt x="70765" y="220079"/>
                      <a:pt x="71388" y="295101"/>
                    </a:cubicBezTo>
                    <a:cubicBezTo>
                      <a:pt x="71453" y="300751"/>
                      <a:pt x="71453" y="306487"/>
                      <a:pt x="71453" y="312223"/>
                    </a:cubicBezTo>
                    <a:cubicBezTo>
                      <a:pt x="71517" y="327219"/>
                      <a:pt x="71453" y="342386"/>
                      <a:pt x="71281" y="357318"/>
                    </a:cubicBezTo>
                    <a:cubicBezTo>
                      <a:pt x="71109" y="373151"/>
                      <a:pt x="70680" y="387481"/>
                      <a:pt x="70100" y="400156"/>
                    </a:cubicBezTo>
                    <a:cubicBezTo>
                      <a:pt x="68747" y="430126"/>
                      <a:pt x="62368" y="459602"/>
                      <a:pt x="49933" y="484759"/>
                    </a:cubicBezTo>
                    <a:cubicBezTo>
                      <a:pt x="36467" y="512043"/>
                      <a:pt x="27726" y="555634"/>
                      <a:pt x="27726" y="604832"/>
                    </a:cubicBezTo>
                    <a:cubicBezTo>
                      <a:pt x="27726" y="650098"/>
                      <a:pt x="35114" y="690595"/>
                      <a:pt x="46798" y="718030"/>
                    </a:cubicBezTo>
                    <a:cubicBezTo>
                      <a:pt x="57944" y="744218"/>
                      <a:pt x="65010" y="773049"/>
                      <a:pt x="65847" y="803041"/>
                    </a:cubicBezTo>
                    <a:cubicBezTo>
                      <a:pt x="66771" y="835932"/>
                      <a:pt x="67694" y="829616"/>
                      <a:pt x="67845" y="851809"/>
                    </a:cubicBezTo>
                    <a:cubicBezTo>
                      <a:pt x="67909" y="857094"/>
                      <a:pt x="63549" y="947927"/>
                      <a:pt x="45573" y="965200"/>
                    </a:cubicBezTo>
                    <a:cubicBezTo>
                      <a:pt x="35329" y="975083"/>
                      <a:pt x="30626" y="989391"/>
                      <a:pt x="28113" y="998908"/>
                    </a:cubicBezTo>
                    <a:cubicBezTo>
                      <a:pt x="26631" y="1004193"/>
                      <a:pt x="29595" y="1009693"/>
                      <a:pt x="33847" y="1009693"/>
                    </a:cubicBezTo>
                    <a:lnTo>
                      <a:pt x="34019" y="1009693"/>
                    </a:lnTo>
                    <a:cubicBezTo>
                      <a:pt x="36875" y="1009607"/>
                      <a:pt x="39281" y="1006986"/>
                      <a:pt x="39796" y="1003291"/>
                    </a:cubicBezTo>
                    <a:cubicBezTo>
                      <a:pt x="42309" y="986920"/>
                      <a:pt x="54959" y="965436"/>
                      <a:pt x="60392" y="976157"/>
                    </a:cubicBezTo>
                    <a:cubicBezTo>
                      <a:pt x="64172" y="983612"/>
                      <a:pt x="61595" y="993344"/>
                      <a:pt x="58953" y="999896"/>
                    </a:cubicBezTo>
                    <a:cubicBezTo>
                      <a:pt x="58610" y="1000734"/>
                      <a:pt x="58438" y="1001637"/>
                      <a:pt x="58438" y="1002453"/>
                    </a:cubicBezTo>
                    <a:cubicBezTo>
                      <a:pt x="58438" y="1005095"/>
                      <a:pt x="59984" y="1007437"/>
                      <a:pt x="62153" y="1007588"/>
                    </a:cubicBezTo>
                    <a:cubicBezTo>
                      <a:pt x="64215" y="1007824"/>
                      <a:pt x="66041" y="1005847"/>
                      <a:pt x="66277" y="1003141"/>
                    </a:cubicBezTo>
                    <a:cubicBezTo>
                      <a:pt x="67071" y="995836"/>
                      <a:pt x="69541" y="982409"/>
                      <a:pt x="77101" y="979465"/>
                    </a:cubicBezTo>
                    <a:cubicBezTo>
                      <a:pt x="84833" y="976458"/>
                      <a:pt x="85863" y="996201"/>
                      <a:pt x="85863" y="1006986"/>
                    </a:cubicBezTo>
                    <a:cubicBezTo>
                      <a:pt x="85863" y="1010681"/>
                      <a:pt x="88161" y="1013624"/>
                      <a:pt x="90953" y="1013624"/>
                    </a:cubicBezTo>
                    <a:cubicBezTo>
                      <a:pt x="94798" y="1013624"/>
                      <a:pt x="97246" y="1008339"/>
                      <a:pt x="95485" y="1003892"/>
                    </a:cubicBezTo>
                    <a:cubicBezTo>
                      <a:pt x="92113" y="995063"/>
                      <a:pt x="87990" y="979379"/>
                      <a:pt x="95657" y="975770"/>
                    </a:cubicBezTo>
                    <a:cubicBezTo>
                      <a:pt x="119131" y="964685"/>
                      <a:pt x="129890" y="988660"/>
                      <a:pt x="133498" y="998693"/>
                    </a:cubicBezTo>
                    <a:cubicBezTo>
                      <a:pt x="134121" y="1000885"/>
                      <a:pt x="134293" y="1002303"/>
                      <a:pt x="134465" y="1003076"/>
                    </a:cubicBezTo>
                    <a:cubicBezTo>
                      <a:pt x="135217" y="1006685"/>
                      <a:pt x="136183" y="1007222"/>
                      <a:pt x="138481" y="1007222"/>
                    </a:cubicBezTo>
                    <a:cubicBezTo>
                      <a:pt x="139576" y="1007222"/>
                      <a:pt x="140478" y="1006685"/>
                      <a:pt x="141230" y="1005869"/>
                    </a:cubicBezTo>
                    <a:cubicBezTo>
                      <a:pt x="141681" y="1005418"/>
                      <a:pt x="142089" y="1004730"/>
                      <a:pt x="142368" y="1003978"/>
                    </a:cubicBezTo>
                    <a:cubicBezTo>
                      <a:pt x="142605" y="1003226"/>
                      <a:pt x="143335" y="999982"/>
                      <a:pt x="141681" y="995234"/>
                    </a:cubicBezTo>
                    <a:cubicBezTo>
                      <a:pt x="137966" y="981356"/>
                      <a:pt x="127635" y="961441"/>
                      <a:pt x="93423" y="954329"/>
                    </a:cubicBezTo>
                    <a:cubicBezTo>
                      <a:pt x="88892" y="953384"/>
                      <a:pt x="77509" y="949109"/>
                      <a:pt x="77402" y="940666"/>
                    </a:cubicBezTo>
                    <a:cubicBezTo>
                      <a:pt x="76929" y="899202"/>
                      <a:pt x="80709" y="853957"/>
                      <a:pt x="82577" y="841712"/>
                    </a:cubicBezTo>
                    <a:cubicBezTo>
                      <a:pt x="88612" y="802504"/>
                      <a:pt x="95098" y="762007"/>
                      <a:pt x="112988" y="730125"/>
                    </a:cubicBezTo>
                    <a:cubicBezTo>
                      <a:pt x="127979" y="703378"/>
                      <a:pt x="137901" y="657295"/>
                      <a:pt x="137901" y="604853"/>
                    </a:cubicBezTo>
                    <a:cubicBezTo>
                      <a:pt x="137901" y="552412"/>
                      <a:pt x="128795" y="510089"/>
                      <a:pt x="114814" y="482912"/>
                    </a:cubicBezTo>
                    <a:cubicBezTo>
                      <a:pt x="102014" y="458033"/>
                      <a:pt x="94841" y="428923"/>
                      <a:pt x="92027" y="399104"/>
                    </a:cubicBezTo>
                    <a:cubicBezTo>
                      <a:pt x="89106" y="368167"/>
                      <a:pt x="86443" y="333213"/>
                      <a:pt x="86314" y="312653"/>
                    </a:cubicBezTo>
                    <a:cubicBezTo>
                      <a:pt x="86250" y="307454"/>
                      <a:pt x="86207" y="302255"/>
                      <a:pt x="86207" y="297056"/>
                    </a:cubicBezTo>
                    <a:cubicBezTo>
                      <a:pt x="85928" y="220617"/>
                      <a:pt x="79163" y="65826"/>
                      <a:pt x="97139" y="48553"/>
                    </a:cubicBezTo>
                    <a:cubicBezTo>
                      <a:pt x="107383" y="38671"/>
                      <a:pt x="112086" y="24277"/>
                      <a:pt x="114599" y="14781"/>
                    </a:cubicBezTo>
                    <a:cubicBezTo>
                      <a:pt x="116081" y="9496"/>
                      <a:pt x="113117" y="3996"/>
                      <a:pt x="108886" y="3996"/>
                    </a:cubicBezTo>
                    <a:lnTo>
                      <a:pt x="108714" y="3996"/>
                    </a:lnTo>
                    <a:cubicBezTo>
                      <a:pt x="105858" y="4146"/>
                      <a:pt x="103453" y="6789"/>
                      <a:pt x="102937" y="10398"/>
                    </a:cubicBezTo>
                    <a:cubicBezTo>
                      <a:pt x="100425" y="26833"/>
                      <a:pt x="87775" y="48317"/>
                      <a:pt x="82341" y="37532"/>
                    </a:cubicBezTo>
                    <a:cubicBezTo>
                      <a:pt x="78561" y="30142"/>
                      <a:pt x="81139" y="20345"/>
                      <a:pt x="83780" y="13793"/>
                    </a:cubicBezTo>
                    <a:cubicBezTo>
                      <a:pt x="84124" y="12955"/>
                      <a:pt x="84296" y="12138"/>
                      <a:pt x="84296" y="11300"/>
                    </a:cubicBezTo>
                    <a:cubicBezTo>
                      <a:pt x="84296" y="8658"/>
                      <a:pt x="82749" y="6252"/>
                      <a:pt x="80580" y="6101"/>
                    </a:cubicBezTo>
                    <a:cubicBezTo>
                      <a:pt x="78518" y="5951"/>
                      <a:pt x="76693" y="7842"/>
                      <a:pt x="76457" y="10634"/>
                    </a:cubicBezTo>
                    <a:cubicBezTo>
                      <a:pt x="75662" y="17939"/>
                      <a:pt x="73192" y="31366"/>
                      <a:pt x="65632" y="34309"/>
                    </a:cubicBezTo>
                    <a:cubicBezTo>
                      <a:pt x="57901" y="37253"/>
                      <a:pt x="56870" y="17574"/>
                      <a:pt x="56870" y="6789"/>
                    </a:cubicBezTo>
                    <a:close/>
                  </a:path>
                </a:pathLst>
              </a:custGeom>
              <a:solidFill>
                <a:srgbClr val="7B9CBB">
                  <a:alpha val="20000"/>
                </a:srgb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42" name="Freeform 5041">
                <a:extLst>
                  <a:ext uri="{FF2B5EF4-FFF2-40B4-BE49-F238E27FC236}">
                    <a16:creationId xmlns:a16="http://schemas.microsoft.com/office/drawing/2014/main" id="{C3CB86D4-8F8C-C9FE-272A-235AC7437B93}"/>
                  </a:ext>
                </a:extLst>
              </p:cNvPr>
              <p:cNvSpPr/>
              <p:nvPr/>
            </p:nvSpPr>
            <p:spPr>
              <a:xfrm>
                <a:off x="8836297" y="3616466"/>
                <a:ext cx="187942" cy="1013667"/>
              </a:xfrm>
              <a:custGeom>
                <a:avLst/>
                <a:gdLst>
                  <a:gd name="csX0" fmla="*/ 74878 w 187942"/>
                  <a:gd name="csY0" fmla="*/ 6703 h 1013667"/>
                  <a:gd name="csX1" fmla="*/ 68178 w 187942"/>
                  <a:gd name="csY1" fmla="*/ 0 h 1013667"/>
                  <a:gd name="csX2" fmla="*/ 62229 w 187942"/>
                  <a:gd name="csY2" fmla="*/ 9797 h 1013667"/>
                  <a:gd name="csX3" fmla="*/ 61992 w 187942"/>
                  <a:gd name="csY3" fmla="*/ 37833 h 1013667"/>
                  <a:gd name="csX4" fmla="*/ 12167 w 187942"/>
                  <a:gd name="csY4" fmla="*/ 14996 h 1013667"/>
                  <a:gd name="csX5" fmla="*/ 10878 w 187942"/>
                  <a:gd name="csY5" fmla="*/ 10549 h 1013667"/>
                  <a:gd name="csX6" fmla="*/ 5595 w 187942"/>
                  <a:gd name="csY6" fmla="*/ 6488 h 1013667"/>
                  <a:gd name="csX7" fmla="*/ 1987 w 187942"/>
                  <a:gd name="csY7" fmla="*/ 7777 h 1013667"/>
                  <a:gd name="csX8" fmla="*/ 484 w 187942"/>
                  <a:gd name="csY8" fmla="*/ 9732 h 1013667"/>
                  <a:gd name="csX9" fmla="*/ 1386 w 187942"/>
                  <a:gd name="csY9" fmla="*/ 18412 h 1013667"/>
                  <a:gd name="csX10" fmla="*/ 68457 w 187942"/>
                  <a:gd name="csY10" fmla="*/ 55364 h 1013667"/>
                  <a:gd name="csX11" fmla="*/ 94014 w 187942"/>
                  <a:gd name="csY11" fmla="*/ 197113 h 1013667"/>
                  <a:gd name="csX12" fmla="*/ 94100 w 187942"/>
                  <a:gd name="csY12" fmla="*/ 214236 h 1013667"/>
                  <a:gd name="csX13" fmla="*/ 93864 w 187942"/>
                  <a:gd name="csY13" fmla="*/ 259330 h 1013667"/>
                  <a:gd name="csX14" fmla="*/ 92317 w 187942"/>
                  <a:gd name="csY14" fmla="*/ 302169 h 1013667"/>
                  <a:gd name="csX15" fmla="*/ 65772 w 187942"/>
                  <a:gd name="csY15" fmla="*/ 386772 h 1013667"/>
                  <a:gd name="csX16" fmla="*/ 36521 w 187942"/>
                  <a:gd name="csY16" fmla="*/ 506844 h 1013667"/>
                  <a:gd name="csX17" fmla="*/ 61627 w 187942"/>
                  <a:gd name="csY17" fmla="*/ 620042 h 1013667"/>
                  <a:gd name="csX18" fmla="*/ 86712 w 187942"/>
                  <a:gd name="csY18" fmla="*/ 705053 h 1013667"/>
                  <a:gd name="csX19" fmla="*/ 89332 w 187942"/>
                  <a:gd name="csY19" fmla="*/ 799067 h 1013667"/>
                  <a:gd name="csX20" fmla="*/ 89482 w 187942"/>
                  <a:gd name="csY20" fmla="*/ 814749 h 1013667"/>
                  <a:gd name="csX21" fmla="*/ 60016 w 187942"/>
                  <a:gd name="csY21" fmla="*/ 965243 h 1013667"/>
                  <a:gd name="csX22" fmla="*/ 37037 w 187942"/>
                  <a:gd name="csY22" fmla="*/ 998951 h 1013667"/>
                  <a:gd name="csX23" fmla="*/ 44575 w 187942"/>
                  <a:gd name="csY23" fmla="*/ 1009736 h 1013667"/>
                  <a:gd name="csX24" fmla="*/ 44811 w 187942"/>
                  <a:gd name="csY24" fmla="*/ 1009736 h 1013667"/>
                  <a:gd name="csX25" fmla="*/ 52414 w 187942"/>
                  <a:gd name="csY25" fmla="*/ 1003334 h 1013667"/>
                  <a:gd name="csX26" fmla="*/ 79539 w 187942"/>
                  <a:gd name="csY26" fmla="*/ 976200 h 1013667"/>
                  <a:gd name="csX27" fmla="*/ 77649 w 187942"/>
                  <a:gd name="csY27" fmla="*/ 999940 h 1013667"/>
                  <a:gd name="csX28" fmla="*/ 76962 w 187942"/>
                  <a:gd name="csY28" fmla="*/ 1002496 h 1013667"/>
                  <a:gd name="csX29" fmla="*/ 81858 w 187942"/>
                  <a:gd name="csY29" fmla="*/ 1007631 h 1013667"/>
                  <a:gd name="csX30" fmla="*/ 87292 w 187942"/>
                  <a:gd name="csY30" fmla="*/ 1003183 h 1013667"/>
                  <a:gd name="csX31" fmla="*/ 101531 w 187942"/>
                  <a:gd name="csY31" fmla="*/ 979508 h 1013667"/>
                  <a:gd name="csX32" fmla="*/ 113064 w 187942"/>
                  <a:gd name="csY32" fmla="*/ 1007029 h 1013667"/>
                  <a:gd name="csX33" fmla="*/ 119764 w 187942"/>
                  <a:gd name="csY33" fmla="*/ 1013667 h 1013667"/>
                  <a:gd name="csX34" fmla="*/ 125713 w 187942"/>
                  <a:gd name="csY34" fmla="*/ 1003935 h 1013667"/>
                  <a:gd name="csX35" fmla="*/ 125950 w 187942"/>
                  <a:gd name="csY35" fmla="*/ 975813 h 1013667"/>
                  <a:gd name="csX36" fmla="*/ 175775 w 187942"/>
                  <a:gd name="csY36" fmla="*/ 998736 h 1013667"/>
                  <a:gd name="csX37" fmla="*/ 177064 w 187942"/>
                  <a:gd name="csY37" fmla="*/ 1003119 h 1013667"/>
                  <a:gd name="csX38" fmla="*/ 182347 w 187942"/>
                  <a:gd name="csY38" fmla="*/ 1007265 h 1013667"/>
                  <a:gd name="csX39" fmla="*/ 185955 w 187942"/>
                  <a:gd name="csY39" fmla="*/ 1005912 h 1013667"/>
                  <a:gd name="csX40" fmla="*/ 187459 w 187942"/>
                  <a:gd name="csY40" fmla="*/ 1004021 h 1013667"/>
                  <a:gd name="csX41" fmla="*/ 186557 w 187942"/>
                  <a:gd name="csY41" fmla="*/ 995277 h 1013667"/>
                  <a:gd name="csX42" fmla="*/ 119485 w 187942"/>
                  <a:gd name="csY42" fmla="*/ 958325 h 1013667"/>
                  <a:gd name="csX43" fmla="*/ 109005 w 187942"/>
                  <a:gd name="csY43" fmla="*/ 816662 h 1013667"/>
                  <a:gd name="csX44" fmla="*/ 108919 w 187942"/>
                  <a:gd name="csY44" fmla="*/ 799475 h 1013667"/>
                  <a:gd name="csX45" fmla="*/ 109155 w 187942"/>
                  <a:gd name="csY45" fmla="*/ 754380 h 1013667"/>
                  <a:gd name="csX46" fmla="*/ 109413 w 187942"/>
                  <a:gd name="csY46" fmla="*/ 741103 h 1013667"/>
                  <a:gd name="csX47" fmla="*/ 148801 w 187942"/>
                  <a:gd name="csY47" fmla="*/ 632138 h 1013667"/>
                  <a:gd name="csX48" fmla="*/ 181595 w 187942"/>
                  <a:gd name="csY48" fmla="*/ 506866 h 1013667"/>
                  <a:gd name="csX49" fmla="*/ 151206 w 187942"/>
                  <a:gd name="csY49" fmla="*/ 384924 h 1013667"/>
                  <a:gd name="csX50" fmla="*/ 121203 w 187942"/>
                  <a:gd name="csY50" fmla="*/ 301116 h 1013667"/>
                  <a:gd name="csX51" fmla="*/ 113687 w 187942"/>
                  <a:gd name="csY51" fmla="*/ 214666 h 1013667"/>
                  <a:gd name="csX52" fmla="*/ 113536 w 187942"/>
                  <a:gd name="csY52" fmla="*/ 199068 h 1013667"/>
                  <a:gd name="csX53" fmla="*/ 127926 w 187942"/>
                  <a:gd name="csY53" fmla="*/ 48575 h 1013667"/>
                  <a:gd name="csX54" fmla="*/ 150905 w 187942"/>
                  <a:gd name="csY54" fmla="*/ 14802 h 1013667"/>
                  <a:gd name="csX55" fmla="*/ 143367 w 187942"/>
                  <a:gd name="csY55" fmla="*/ 4017 h 1013667"/>
                  <a:gd name="csX56" fmla="*/ 143131 w 187942"/>
                  <a:gd name="csY56" fmla="*/ 4017 h 1013667"/>
                  <a:gd name="csX57" fmla="*/ 135528 w 187942"/>
                  <a:gd name="csY57" fmla="*/ 10420 h 1013667"/>
                  <a:gd name="csX58" fmla="*/ 108403 w 187942"/>
                  <a:gd name="csY58" fmla="*/ 37554 h 1013667"/>
                  <a:gd name="csX59" fmla="*/ 110293 w 187942"/>
                  <a:gd name="csY59" fmla="*/ 13814 h 1013667"/>
                  <a:gd name="csX60" fmla="*/ 110980 w 187942"/>
                  <a:gd name="csY60" fmla="*/ 11322 h 1013667"/>
                  <a:gd name="csX61" fmla="*/ 106084 w 187942"/>
                  <a:gd name="csY61" fmla="*/ 6123 h 1013667"/>
                  <a:gd name="csX62" fmla="*/ 100650 w 187942"/>
                  <a:gd name="csY62" fmla="*/ 10656 h 1013667"/>
                  <a:gd name="csX63" fmla="*/ 86411 w 187942"/>
                  <a:gd name="csY63" fmla="*/ 34331 h 1013667"/>
                  <a:gd name="csX64" fmla="*/ 74878 w 187942"/>
                  <a:gd name="csY64" fmla="*/ 6810 h 10136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</a:cxnLst>
                <a:rect l="l" t="t" r="r" b="b"/>
                <a:pathLst>
                  <a:path w="187942" h="1013667">
                    <a:moveTo>
                      <a:pt x="74878" y="6703"/>
                    </a:moveTo>
                    <a:cubicBezTo>
                      <a:pt x="74878" y="3008"/>
                      <a:pt x="71872" y="0"/>
                      <a:pt x="68178" y="0"/>
                    </a:cubicBezTo>
                    <a:cubicBezTo>
                      <a:pt x="63131" y="0"/>
                      <a:pt x="59888" y="5285"/>
                      <a:pt x="62229" y="9797"/>
                    </a:cubicBezTo>
                    <a:cubicBezTo>
                      <a:pt x="66674" y="18626"/>
                      <a:pt x="72108" y="34224"/>
                      <a:pt x="61992" y="37833"/>
                    </a:cubicBezTo>
                    <a:cubicBezTo>
                      <a:pt x="31088" y="48919"/>
                      <a:pt x="16913" y="25007"/>
                      <a:pt x="12167" y="14996"/>
                    </a:cubicBezTo>
                    <a:cubicBezTo>
                      <a:pt x="11329" y="12740"/>
                      <a:pt x="11114" y="11300"/>
                      <a:pt x="10878" y="10549"/>
                    </a:cubicBezTo>
                    <a:cubicBezTo>
                      <a:pt x="9890" y="7004"/>
                      <a:pt x="8623" y="6488"/>
                      <a:pt x="5595" y="6488"/>
                    </a:cubicBezTo>
                    <a:cubicBezTo>
                      <a:pt x="4156" y="6488"/>
                      <a:pt x="2953" y="6939"/>
                      <a:pt x="1987" y="7777"/>
                    </a:cubicBezTo>
                    <a:cubicBezTo>
                      <a:pt x="1386" y="8314"/>
                      <a:pt x="849" y="8980"/>
                      <a:pt x="484" y="9732"/>
                    </a:cubicBezTo>
                    <a:cubicBezTo>
                      <a:pt x="183" y="10420"/>
                      <a:pt x="-805" y="13728"/>
                      <a:pt x="1386" y="18412"/>
                    </a:cubicBezTo>
                    <a:cubicBezTo>
                      <a:pt x="6282" y="32355"/>
                      <a:pt x="22862" y="60026"/>
                      <a:pt x="68457" y="55364"/>
                    </a:cubicBezTo>
                    <a:cubicBezTo>
                      <a:pt x="88817" y="53323"/>
                      <a:pt x="93176" y="122092"/>
                      <a:pt x="94014" y="197113"/>
                    </a:cubicBezTo>
                    <a:cubicBezTo>
                      <a:pt x="94100" y="202764"/>
                      <a:pt x="94100" y="208500"/>
                      <a:pt x="94100" y="214236"/>
                    </a:cubicBezTo>
                    <a:cubicBezTo>
                      <a:pt x="94164" y="229232"/>
                      <a:pt x="94100" y="244399"/>
                      <a:pt x="93864" y="259330"/>
                    </a:cubicBezTo>
                    <a:cubicBezTo>
                      <a:pt x="93627" y="275164"/>
                      <a:pt x="93069" y="289493"/>
                      <a:pt x="92317" y="302169"/>
                    </a:cubicBezTo>
                    <a:cubicBezTo>
                      <a:pt x="90535" y="332139"/>
                      <a:pt x="82137" y="361614"/>
                      <a:pt x="65772" y="386772"/>
                    </a:cubicBezTo>
                    <a:cubicBezTo>
                      <a:pt x="48033" y="414056"/>
                      <a:pt x="36521" y="457647"/>
                      <a:pt x="36521" y="506844"/>
                    </a:cubicBezTo>
                    <a:cubicBezTo>
                      <a:pt x="36521" y="552111"/>
                      <a:pt x="46250" y="592608"/>
                      <a:pt x="61627" y="620042"/>
                    </a:cubicBezTo>
                    <a:cubicBezTo>
                      <a:pt x="76296" y="646231"/>
                      <a:pt x="85617" y="675062"/>
                      <a:pt x="86712" y="705053"/>
                    </a:cubicBezTo>
                    <a:cubicBezTo>
                      <a:pt x="87936" y="737945"/>
                      <a:pt x="89139" y="776852"/>
                      <a:pt x="89332" y="799067"/>
                    </a:cubicBezTo>
                    <a:cubicBezTo>
                      <a:pt x="89397" y="804351"/>
                      <a:pt x="89482" y="809550"/>
                      <a:pt x="89482" y="814749"/>
                    </a:cubicBezTo>
                    <a:cubicBezTo>
                      <a:pt x="89869" y="891124"/>
                      <a:pt x="83684" y="947970"/>
                      <a:pt x="60016" y="965243"/>
                    </a:cubicBezTo>
                    <a:cubicBezTo>
                      <a:pt x="46529" y="975126"/>
                      <a:pt x="40344" y="989434"/>
                      <a:pt x="37037" y="998951"/>
                    </a:cubicBezTo>
                    <a:cubicBezTo>
                      <a:pt x="35082" y="1004236"/>
                      <a:pt x="38991" y="1009736"/>
                      <a:pt x="44575" y="1009736"/>
                    </a:cubicBezTo>
                    <a:lnTo>
                      <a:pt x="44811" y="1009736"/>
                    </a:lnTo>
                    <a:cubicBezTo>
                      <a:pt x="48570" y="1009650"/>
                      <a:pt x="51748" y="1007029"/>
                      <a:pt x="52414" y="1003334"/>
                    </a:cubicBezTo>
                    <a:cubicBezTo>
                      <a:pt x="55721" y="986963"/>
                      <a:pt x="72387" y="965479"/>
                      <a:pt x="79539" y="976200"/>
                    </a:cubicBezTo>
                    <a:cubicBezTo>
                      <a:pt x="84521" y="983655"/>
                      <a:pt x="81128" y="993387"/>
                      <a:pt x="77649" y="999940"/>
                    </a:cubicBezTo>
                    <a:cubicBezTo>
                      <a:pt x="77198" y="1000777"/>
                      <a:pt x="76962" y="1001680"/>
                      <a:pt x="76962" y="1002496"/>
                    </a:cubicBezTo>
                    <a:cubicBezTo>
                      <a:pt x="76962" y="1005138"/>
                      <a:pt x="79002" y="1007480"/>
                      <a:pt x="81858" y="1007631"/>
                    </a:cubicBezTo>
                    <a:cubicBezTo>
                      <a:pt x="84564" y="1007867"/>
                      <a:pt x="86991" y="1005890"/>
                      <a:pt x="87292" y="1003183"/>
                    </a:cubicBezTo>
                    <a:cubicBezTo>
                      <a:pt x="88344" y="995879"/>
                      <a:pt x="91587" y="982452"/>
                      <a:pt x="101531" y="979508"/>
                    </a:cubicBezTo>
                    <a:cubicBezTo>
                      <a:pt x="111711" y="976501"/>
                      <a:pt x="113064" y="996244"/>
                      <a:pt x="113064" y="1007029"/>
                    </a:cubicBezTo>
                    <a:cubicBezTo>
                      <a:pt x="113064" y="1010724"/>
                      <a:pt x="116070" y="1013667"/>
                      <a:pt x="119764" y="1013667"/>
                    </a:cubicBezTo>
                    <a:cubicBezTo>
                      <a:pt x="124811" y="1013667"/>
                      <a:pt x="128054" y="1008382"/>
                      <a:pt x="125713" y="1003935"/>
                    </a:cubicBezTo>
                    <a:cubicBezTo>
                      <a:pt x="121268" y="995106"/>
                      <a:pt x="115834" y="979422"/>
                      <a:pt x="125950" y="975813"/>
                    </a:cubicBezTo>
                    <a:cubicBezTo>
                      <a:pt x="156854" y="964728"/>
                      <a:pt x="171029" y="988703"/>
                      <a:pt x="175775" y="998736"/>
                    </a:cubicBezTo>
                    <a:cubicBezTo>
                      <a:pt x="176613" y="1000928"/>
                      <a:pt x="176828" y="1002346"/>
                      <a:pt x="177064" y="1003119"/>
                    </a:cubicBezTo>
                    <a:cubicBezTo>
                      <a:pt x="178052" y="1006728"/>
                      <a:pt x="179319" y="1007265"/>
                      <a:pt x="182347" y="1007265"/>
                    </a:cubicBezTo>
                    <a:cubicBezTo>
                      <a:pt x="183786" y="1007265"/>
                      <a:pt x="184989" y="1006728"/>
                      <a:pt x="185955" y="1005912"/>
                    </a:cubicBezTo>
                    <a:cubicBezTo>
                      <a:pt x="186557" y="1005461"/>
                      <a:pt x="187093" y="1004773"/>
                      <a:pt x="187459" y="1004021"/>
                    </a:cubicBezTo>
                    <a:cubicBezTo>
                      <a:pt x="187759" y="1003269"/>
                      <a:pt x="188747" y="1000025"/>
                      <a:pt x="186557" y="995277"/>
                    </a:cubicBezTo>
                    <a:cubicBezTo>
                      <a:pt x="181660" y="981399"/>
                      <a:pt x="165080" y="953663"/>
                      <a:pt x="119485" y="958325"/>
                    </a:cubicBezTo>
                    <a:cubicBezTo>
                      <a:pt x="99125" y="960431"/>
                      <a:pt x="109842" y="891597"/>
                      <a:pt x="109005" y="816662"/>
                    </a:cubicBezTo>
                    <a:cubicBezTo>
                      <a:pt x="108919" y="811011"/>
                      <a:pt x="108919" y="805275"/>
                      <a:pt x="108919" y="799475"/>
                    </a:cubicBezTo>
                    <a:cubicBezTo>
                      <a:pt x="108833" y="784479"/>
                      <a:pt x="108919" y="769311"/>
                      <a:pt x="109155" y="754380"/>
                    </a:cubicBezTo>
                    <a:cubicBezTo>
                      <a:pt x="109219" y="749783"/>
                      <a:pt x="109305" y="745357"/>
                      <a:pt x="109413" y="741103"/>
                    </a:cubicBezTo>
                    <a:cubicBezTo>
                      <a:pt x="110336" y="701444"/>
                      <a:pt x="125241" y="664041"/>
                      <a:pt x="148801" y="632138"/>
                    </a:cubicBezTo>
                    <a:cubicBezTo>
                      <a:pt x="168559" y="605390"/>
                      <a:pt x="181595" y="559308"/>
                      <a:pt x="181595" y="506866"/>
                    </a:cubicBezTo>
                    <a:cubicBezTo>
                      <a:pt x="181595" y="454424"/>
                      <a:pt x="169590" y="412101"/>
                      <a:pt x="151206" y="384924"/>
                    </a:cubicBezTo>
                    <a:cubicBezTo>
                      <a:pt x="134347" y="360046"/>
                      <a:pt x="124919" y="330936"/>
                      <a:pt x="121203" y="301116"/>
                    </a:cubicBezTo>
                    <a:cubicBezTo>
                      <a:pt x="117359" y="270180"/>
                      <a:pt x="113837" y="235225"/>
                      <a:pt x="113687" y="214666"/>
                    </a:cubicBezTo>
                    <a:cubicBezTo>
                      <a:pt x="113601" y="209467"/>
                      <a:pt x="113536" y="204267"/>
                      <a:pt x="113536" y="199068"/>
                    </a:cubicBezTo>
                    <a:cubicBezTo>
                      <a:pt x="113150" y="122629"/>
                      <a:pt x="104258" y="65848"/>
                      <a:pt x="127926" y="48575"/>
                    </a:cubicBezTo>
                    <a:cubicBezTo>
                      <a:pt x="141413" y="38692"/>
                      <a:pt x="147598" y="24298"/>
                      <a:pt x="150905" y="14802"/>
                    </a:cubicBezTo>
                    <a:cubicBezTo>
                      <a:pt x="152860" y="9517"/>
                      <a:pt x="148951" y="4017"/>
                      <a:pt x="143367" y="4017"/>
                    </a:cubicBezTo>
                    <a:lnTo>
                      <a:pt x="143131" y="4017"/>
                    </a:lnTo>
                    <a:cubicBezTo>
                      <a:pt x="139372" y="4168"/>
                      <a:pt x="136194" y="6810"/>
                      <a:pt x="135528" y="10420"/>
                    </a:cubicBezTo>
                    <a:cubicBezTo>
                      <a:pt x="132221" y="26855"/>
                      <a:pt x="115555" y="48338"/>
                      <a:pt x="108403" y="37554"/>
                    </a:cubicBezTo>
                    <a:cubicBezTo>
                      <a:pt x="103421" y="30163"/>
                      <a:pt x="106814" y="20367"/>
                      <a:pt x="110293" y="13814"/>
                    </a:cubicBezTo>
                    <a:cubicBezTo>
                      <a:pt x="110744" y="12976"/>
                      <a:pt x="110980" y="12160"/>
                      <a:pt x="110980" y="11322"/>
                    </a:cubicBezTo>
                    <a:cubicBezTo>
                      <a:pt x="110980" y="8679"/>
                      <a:pt x="108940" y="6273"/>
                      <a:pt x="106084" y="6123"/>
                    </a:cubicBezTo>
                    <a:cubicBezTo>
                      <a:pt x="103378" y="5973"/>
                      <a:pt x="100951" y="7863"/>
                      <a:pt x="100650" y="10656"/>
                    </a:cubicBezTo>
                    <a:cubicBezTo>
                      <a:pt x="99598" y="17960"/>
                      <a:pt x="96355" y="31388"/>
                      <a:pt x="86411" y="34331"/>
                    </a:cubicBezTo>
                    <a:cubicBezTo>
                      <a:pt x="76231" y="37274"/>
                      <a:pt x="74878" y="17595"/>
                      <a:pt x="74878" y="681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3175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43" name="Freeform 5042">
                <a:extLst>
                  <a:ext uri="{FF2B5EF4-FFF2-40B4-BE49-F238E27FC236}">
                    <a16:creationId xmlns:a16="http://schemas.microsoft.com/office/drawing/2014/main" id="{00B82701-CA52-59AA-4D54-3CF24AFD66AF}"/>
                  </a:ext>
                </a:extLst>
              </p:cNvPr>
              <p:cNvSpPr/>
              <p:nvPr/>
            </p:nvSpPr>
            <p:spPr>
              <a:xfrm>
                <a:off x="9019148" y="3618979"/>
                <a:ext cx="187942" cy="1013667"/>
              </a:xfrm>
              <a:custGeom>
                <a:avLst/>
                <a:gdLst>
                  <a:gd name="csX0" fmla="*/ 74878 w 187942"/>
                  <a:gd name="csY0" fmla="*/ 6703 h 1013667"/>
                  <a:gd name="csX1" fmla="*/ 68178 w 187942"/>
                  <a:gd name="csY1" fmla="*/ 0 h 1013667"/>
                  <a:gd name="csX2" fmla="*/ 62229 w 187942"/>
                  <a:gd name="csY2" fmla="*/ 9797 h 1013667"/>
                  <a:gd name="csX3" fmla="*/ 61992 w 187942"/>
                  <a:gd name="csY3" fmla="*/ 37833 h 1013667"/>
                  <a:gd name="csX4" fmla="*/ 12167 w 187942"/>
                  <a:gd name="csY4" fmla="*/ 14996 h 1013667"/>
                  <a:gd name="csX5" fmla="*/ 10878 w 187942"/>
                  <a:gd name="csY5" fmla="*/ 10549 h 1013667"/>
                  <a:gd name="csX6" fmla="*/ 5595 w 187942"/>
                  <a:gd name="csY6" fmla="*/ 6488 h 1013667"/>
                  <a:gd name="csX7" fmla="*/ 1987 w 187942"/>
                  <a:gd name="csY7" fmla="*/ 7777 h 1013667"/>
                  <a:gd name="csX8" fmla="*/ 484 w 187942"/>
                  <a:gd name="csY8" fmla="*/ 9732 h 1013667"/>
                  <a:gd name="csX9" fmla="*/ 1386 w 187942"/>
                  <a:gd name="csY9" fmla="*/ 18412 h 1013667"/>
                  <a:gd name="csX10" fmla="*/ 68457 w 187942"/>
                  <a:gd name="csY10" fmla="*/ 55364 h 1013667"/>
                  <a:gd name="csX11" fmla="*/ 94014 w 187942"/>
                  <a:gd name="csY11" fmla="*/ 197113 h 1013667"/>
                  <a:gd name="csX12" fmla="*/ 94100 w 187942"/>
                  <a:gd name="csY12" fmla="*/ 214236 h 1013667"/>
                  <a:gd name="csX13" fmla="*/ 93864 w 187942"/>
                  <a:gd name="csY13" fmla="*/ 259330 h 1013667"/>
                  <a:gd name="csX14" fmla="*/ 92317 w 187942"/>
                  <a:gd name="csY14" fmla="*/ 302169 h 1013667"/>
                  <a:gd name="csX15" fmla="*/ 65772 w 187942"/>
                  <a:gd name="csY15" fmla="*/ 386772 h 1013667"/>
                  <a:gd name="csX16" fmla="*/ 36521 w 187942"/>
                  <a:gd name="csY16" fmla="*/ 506845 h 1013667"/>
                  <a:gd name="csX17" fmla="*/ 61627 w 187942"/>
                  <a:gd name="csY17" fmla="*/ 620042 h 1013667"/>
                  <a:gd name="csX18" fmla="*/ 86712 w 187942"/>
                  <a:gd name="csY18" fmla="*/ 705053 h 1013667"/>
                  <a:gd name="csX19" fmla="*/ 89332 w 187942"/>
                  <a:gd name="csY19" fmla="*/ 799066 h 1013667"/>
                  <a:gd name="csX20" fmla="*/ 89482 w 187942"/>
                  <a:gd name="csY20" fmla="*/ 814750 h 1013667"/>
                  <a:gd name="csX21" fmla="*/ 60017 w 187942"/>
                  <a:gd name="csY21" fmla="*/ 965243 h 1013667"/>
                  <a:gd name="csX22" fmla="*/ 37037 w 187942"/>
                  <a:gd name="csY22" fmla="*/ 998951 h 1013667"/>
                  <a:gd name="csX23" fmla="*/ 44575 w 187942"/>
                  <a:gd name="csY23" fmla="*/ 1009736 h 1013667"/>
                  <a:gd name="csX24" fmla="*/ 44811 w 187942"/>
                  <a:gd name="csY24" fmla="*/ 1009736 h 1013667"/>
                  <a:gd name="csX25" fmla="*/ 52414 w 187942"/>
                  <a:gd name="csY25" fmla="*/ 1003334 h 1013667"/>
                  <a:gd name="csX26" fmla="*/ 79539 w 187942"/>
                  <a:gd name="csY26" fmla="*/ 976200 h 1013667"/>
                  <a:gd name="csX27" fmla="*/ 77649 w 187942"/>
                  <a:gd name="csY27" fmla="*/ 999939 h 1013667"/>
                  <a:gd name="csX28" fmla="*/ 76962 w 187942"/>
                  <a:gd name="csY28" fmla="*/ 1002496 h 1013667"/>
                  <a:gd name="csX29" fmla="*/ 81858 w 187942"/>
                  <a:gd name="csY29" fmla="*/ 1007631 h 1013667"/>
                  <a:gd name="csX30" fmla="*/ 87292 w 187942"/>
                  <a:gd name="csY30" fmla="*/ 1003183 h 1013667"/>
                  <a:gd name="csX31" fmla="*/ 101531 w 187942"/>
                  <a:gd name="csY31" fmla="*/ 979508 h 1013667"/>
                  <a:gd name="csX32" fmla="*/ 113064 w 187942"/>
                  <a:gd name="csY32" fmla="*/ 1007029 h 1013667"/>
                  <a:gd name="csX33" fmla="*/ 119764 w 187942"/>
                  <a:gd name="csY33" fmla="*/ 1013668 h 1013667"/>
                  <a:gd name="csX34" fmla="*/ 125713 w 187942"/>
                  <a:gd name="csY34" fmla="*/ 1003935 h 1013667"/>
                  <a:gd name="csX35" fmla="*/ 125950 w 187942"/>
                  <a:gd name="csY35" fmla="*/ 975813 h 1013667"/>
                  <a:gd name="csX36" fmla="*/ 175775 w 187942"/>
                  <a:gd name="csY36" fmla="*/ 998736 h 1013667"/>
                  <a:gd name="csX37" fmla="*/ 177064 w 187942"/>
                  <a:gd name="csY37" fmla="*/ 1003119 h 1013667"/>
                  <a:gd name="csX38" fmla="*/ 182347 w 187942"/>
                  <a:gd name="csY38" fmla="*/ 1007265 h 1013667"/>
                  <a:gd name="csX39" fmla="*/ 185955 w 187942"/>
                  <a:gd name="csY39" fmla="*/ 1005912 h 1013667"/>
                  <a:gd name="csX40" fmla="*/ 187459 w 187942"/>
                  <a:gd name="csY40" fmla="*/ 1004021 h 1013667"/>
                  <a:gd name="csX41" fmla="*/ 186557 w 187942"/>
                  <a:gd name="csY41" fmla="*/ 995278 h 1013667"/>
                  <a:gd name="csX42" fmla="*/ 119485 w 187942"/>
                  <a:gd name="csY42" fmla="*/ 958325 h 1013667"/>
                  <a:gd name="csX43" fmla="*/ 109005 w 187942"/>
                  <a:gd name="csY43" fmla="*/ 816662 h 1013667"/>
                  <a:gd name="csX44" fmla="*/ 108919 w 187942"/>
                  <a:gd name="csY44" fmla="*/ 799475 h 1013667"/>
                  <a:gd name="csX45" fmla="*/ 109155 w 187942"/>
                  <a:gd name="csY45" fmla="*/ 754380 h 1013667"/>
                  <a:gd name="csX46" fmla="*/ 109413 w 187942"/>
                  <a:gd name="csY46" fmla="*/ 741103 h 1013667"/>
                  <a:gd name="csX47" fmla="*/ 148801 w 187942"/>
                  <a:gd name="csY47" fmla="*/ 632138 h 1013667"/>
                  <a:gd name="csX48" fmla="*/ 181595 w 187942"/>
                  <a:gd name="csY48" fmla="*/ 506866 h 1013667"/>
                  <a:gd name="csX49" fmla="*/ 151206 w 187942"/>
                  <a:gd name="csY49" fmla="*/ 384924 h 1013667"/>
                  <a:gd name="csX50" fmla="*/ 121203 w 187942"/>
                  <a:gd name="csY50" fmla="*/ 301116 h 1013667"/>
                  <a:gd name="csX51" fmla="*/ 113686 w 187942"/>
                  <a:gd name="csY51" fmla="*/ 214666 h 1013667"/>
                  <a:gd name="csX52" fmla="*/ 113536 w 187942"/>
                  <a:gd name="csY52" fmla="*/ 199068 h 1013667"/>
                  <a:gd name="csX53" fmla="*/ 127925 w 187942"/>
                  <a:gd name="csY53" fmla="*/ 48575 h 1013667"/>
                  <a:gd name="csX54" fmla="*/ 150905 w 187942"/>
                  <a:gd name="csY54" fmla="*/ 14802 h 1013667"/>
                  <a:gd name="csX55" fmla="*/ 143367 w 187942"/>
                  <a:gd name="csY55" fmla="*/ 4017 h 1013667"/>
                  <a:gd name="csX56" fmla="*/ 143131 w 187942"/>
                  <a:gd name="csY56" fmla="*/ 4017 h 1013667"/>
                  <a:gd name="csX57" fmla="*/ 135528 w 187942"/>
                  <a:gd name="csY57" fmla="*/ 10420 h 1013667"/>
                  <a:gd name="csX58" fmla="*/ 108403 w 187942"/>
                  <a:gd name="csY58" fmla="*/ 37554 h 1013667"/>
                  <a:gd name="csX59" fmla="*/ 110293 w 187942"/>
                  <a:gd name="csY59" fmla="*/ 13814 h 1013667"/>
                  <a:gd name="csX60" fmla="*/ 110981 w 187942"/>
                  <a:gd name="csY60" fmla="*/ 11322 h 1013667"/>
                  <a:gd name="csX61" fmla="*/ 106084 w 187942"/>
                  <a:gd name="csY61" fmla="*/ 6123 h 1013667"/>
                  <a:gd name="csX62" fmla="*/ 100650 w 187942"/>
                  <a:gd name="csY62" fmla="*/ 10656 h 1013667"/>
                  <a:gd name="csX63" fmla="*/ 86411 w 187942"/>
                  <a:gd name="csY63" fmla="*/ 34331 h 1013667"/>
                  <a:gd name="csX64" fmla="*/ 74878 w 187942"/>
                  <a:gd name="csY64" fmla="*/ 6810 h 10136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</a:cxnLst>
                <a:rect l="l" t="t" r="r" b="b"/>
                <a:pathLst>
                  <a:path w="187942" h="1013667">
                    <a:moveTo>
                      <a:pt x="74878" y="6703"/>
                    </a:moveTo>
                    <a:cubicBezTo>
                      <a:pt x="74878" y="3008"/>
                      <a:pt x="71872" y="0"/>
                      <a:pt x="68178" y="0"/>
                    </a:cubicBezTo>
                    <a:cubicBezTo>
                      <a:pt x="63131" y="0"/>
                      <a:pt x="59888" y="5285"/>
                      <a:pt x="62229" y="9797"/>
                    </a:cubicBezTo>
                    <a:cubicBezTo>
                      <a:pt x="66674" y="18627"/>
                      <a:pt x="72108" y="34224"/>
                      <a:pt x="61992" y="37833"/>
                    </a:cubicBezTo>
                    <a:cubicBezTo>
                      <a:pt x="31088" y="48919"/>
                      <a:pt x="16913" y="25007"/>
                      <a:pt x="12167" y="14996"/>
                    </a:cubicBezTo>
                    <a:cubicBezTo>
                      <a:pt x="11329" y="12740"/>
                      <a:pt x="11114" y="11300"/>
                      <a:pt x="10878" y="10549"/>
                    </a:cubicBezTo>
                    <a:cubicBezTo>
                      <a:pt x="9890" y="7004"/>
                      <a:pt x="8623" y="6488"/>
                      <a:pt x="5595" y="6488"/>
                    </a:cubicBezTo>
                    <a:cubicBezTo>
                      <a:pt x="4156" y="6488"/>
                      <a:pt x="2953" y="6939"/>
                      <a:pt x="1987" y="7777"/>
                    </a:cubicBezTo>
                    <a:cubicBezTo>
                      <a:pt x="1386" y="8314"/>
                      <a:pt x="849" y="8980"/>
                      <a:pt x="484" y="9732"/>
                    </a:cubicBezTo>
                    <a:cubicBezTo>
                      <a:pt x="183" y="10420"/>
                      <a:pt x="-805" y="13728"/>
                      <a:pt x="1386" y="18412"/>
                    </a:cubicBezTo>
                    <a:cubicBezTo>
                      <a:pt x="6282" y="32355"/>
                      <a:pt x="22862" y="60026"/>
                      <a:pt x="68457" y="55364"/>
                    </a:cubicBezTo>
                    <a:cubicBezTo>
                      <a:pt x="88817" y="53323"/>
                      <a:pt x="93176" y="122092"/>
                      <a:pt x="94014" y="197113"/>
                    </a:cubicBezTo>
                    <a:cubicBezTo>
                      <a:pt x="94100" y="202764"/>
                      <a:pt x="94100" y="208500"/>
                      <a:pt x="94100" y="214236"/>
                    </a:cubicBezTo>
                    <a:cubicBezTo>
                      <a:pt x="94164" y="229232"/>
                      <a:pt x="94100" y="244399"/>
                      <a:pt x="93864" y="259330"/>
                    </a:cubicBezTo>
                    <a:cubicBezTo>
                      <a:pt x="93627" y="275164"/>
                      <a:pt x="93069" y="289493"/>
                      <a:pt x="92317" y="302169"/>
                    </a:cubicBezTo>
                    <a:cubicBezTo>
                      <a:pt x="90535" y="332139"/>
                      <a:pt x="82137" y="361614"/>
                      <a:pt x="65772" y="386772"/>
                    </a:cubicBezTo>
                    <a:cubicBezTo>
                      <a:pt x="48033" y="414056"/>
                      <a:pt x="36521" y="457647"/>
                      <a:pt x="36521" y="506845"/>
                    </a:cubicBezTo>
                    <a:cubicBezTo>
                      <a:pt x="36521" y="552111"/>
                      <a:pt x="46250" y="592608"/>
                      <a:pt x="61627" y="620042"/>
                    </a:cubicBezTo>
                    <a:cubicBezTo>
                      <a:pt x="76296" y="646231"/>
                      <a:pt x="85617" y="675062"/>
                      <a:pt x="86712" y="705053"/>
                    </a:cubicBezTo>
                    <a:cubicBezTo>
                      <a:pt x="87936" y="737945"/>
                      <a:pt x="89139" y="776852"/>
                      <a:pt x="89332" y="799066"/>
                    </a:cubicBezTo>
                    <a:cubicBezTo>
                      <a:pt x="89396" y="804351"/>
                      <a:pt x="89482" y="809550"/>
                      <a:pt x="89482" y="814750"/>
                    </a:cubicBezTo>
                    <a:cubicBezTo>
                      <a:pt x="89869" y="891124"/>
                      <a:pt x="83684" y="947970"/>
                      <a:pt x="60017" y="965243"/>
                    </a:cubicBezTo>
                    <a:cubicBezTo>
                      <a:pt x="46529" y="975126"/>
                      <a:pt x="40344" y="989434"/>
                      <a:pt x="37037" y="998951"/>
                    </a:cubicBezTo>
                    <a:cubicBezTo>
                      <a:pt x="35082" y="1004236"/>
                      <a:pt x="38991" y="1009736"/>
                      <a:pt x="44575" y="1009736"/>
                    </a:cubicBezTo>
                    <a:lnTo>
                      <a:pt x="44811" y="1009736"/>
                    </a:lnTo>
                    <a:cubicBezTo>
                      <a:pt x="48570" y="1009650"/>
                      <a:pt x="51748" y="1007029"/>
                      <a:pt x="52414" y="1003334"/>
                    </a:cubicBezTo>
                    <a:cubicBezTo>
                      <a:pt x="55721" y="986963"/>
                      <a:pt x="72387" y="965479"/>
                      <a:pt x="79539" y="976200"/>
                    </a:cubicBezTo>
                    <a:cubicBezTo>
                      <a:pt x="84521" y="983655"/>
                      <a:pt x="81128" y="993387"/>
                      <a:pt x="77649" y="999939"/>
                    </a:cubicBezTo>
                    <a:cubicBezTo>
                      <a:pt x="77198" y="1000777"/>
                      <a:pt x="76962" y="1001680"/>
                      <a:pt x="76962" y="1002496"/>
                    </a:cubicBezTo>
                    <a:cubicBezTo>
                      <a:pt x="76962" y="1005139"/>
                      <a:pt x="79002" y="1007480"/>
                      <a:pt x="81858" y="1007631"/>
                    </a:cubicBezTo>
                    <a:cubicBezTo>
                      <a:pt x="84564" y="1007867"/>
                      <a:pt x="86991" y="1005890"/>
                      <a:pt x="87292" y="1003183"/>
                    </a:cubicBezTo>
                    <a:cubicBezTo>
                      <a:pt x="88344" y="995879"/>
                      <a:pt x="91587" y="982452"/>
                      <a:pt x="101531" y="979508"/>
                    </a:cubicBezTo>
                    <a:cubicBezTo>
                      <a:pt x="111711" y="976501"/>
                      <a:pt x="113064" y="996244"/>
                      <a:pt x="113064" y="1007029"/>
                    </a:cubicBezTo>
                    <a:cubicBezTo>
                      <a:pt x="113064" y="1010724"/>
                      <a:pt x="116070" y="1013668"/>
                      <a:pt x="119764" y="1013668"/>
                    </a:cubicBezTo>
                    <a:cubicBezTo>
                      <a:pt x="124811" y="1013668"/>
                      <a:pt x="128054" y="1008383"/>
                      <a:pt x="125713" y="1003935"/>
                    </a:cubicBezTo>
                    <a:cubicBezTo>
                      <a:pt x="121268" y="995106"/>
                      <a:pt x="115834" y="979423"/>
                      <a:pt x="125950" y="975813"/>
                    </a:cubicBezTo>
                    <a:cubicBezTo>
                      <a:pt x="156854" y="964727"/>
                      <a:pt x="171029" y="988703"/>
                      <a:pt x="175775" y="998736"/>
                    </a:cubicBezTo>
                    <a:cubicBezTo>
                      <a:pt x="176613" y="1000928"/>
                      <a:pt x="176828" y="1002346"/>
                      <a:pt x="177064" y="1003119"/>
                    </a:cubicBezTo>
                    <a:cubicBezTo>
                      <a:pt x="178052" y="1006728"/>
                      <a:pt x="179319" y="1007265"/>
                      <a:pt x="182347" y="1007265"/>
                    </a:cubicBezTo>
                    <a:cubicBezTo>
                      <a:pt x="183786" y="1007265"/>
                      <a:pt x="184989" y="1006728"/>
                      <a:pt x="185955" y="1005912"/>
                    </a:cubicBezTo>
                    <a:cubicBezTo>
                      <a:pt x="186557" y="1005461"/>
                      <a:pt x="187093" y="1004773"/>
                      <a:pt x="187459" y="1004021"/>
                    </a:cubicBezTo>
                    <a:cubicBezTo>
                      <a:pt x="187759" y="1003269"/>
                      <a:pt x="188747" y="1000025"/>
                      <a:pt x="186557" y="995278"/>
                    </a:cubicBezTo>
                    <a:cubicBezTo>
                      <a:pt x="181660" y="981399"/>
                      <a:pt x="165080" y="953663"/>
                      <a:pt x="119485" y="958325"/>
                    </a:cubicBezTo>
                    <a:cubicBezTo>
                      <a:pt x="99125" y="960431"/>
                      <a:pt x="109842" y="891597"/>
                      <a:pt x="109005" y="816662"/>
                    </a:cubicBezTo>
                    <a:cubicBezTo>
                      <a:pt x="108919" y="811011"/>
                      <a:pt x="108919" y="805275"/>
                      <a:pt x="108919" y="799475"/>
                    </a:cubicBezTo>
                    <a:cubicBezTo>
                      <a:pt x="108833" y="784479"/>
                      <a:pt x="108919" y="769311"/>
                      <a:pt x="109155" y="754380"/>
                    </a:cubicBezTo>
                    <a:cubicBezTo>
                      <a:pt x="109219" y="749783"/>
                      <a:pt x="109305" y="745357"/>
                      <a:pt x="109413" y="741103"/>
                    </a:cubicBezTo>
                    <a:cubicBezTo>
                      <a:pt x="110336" y="701444"/>
                      <a:pt x="125241" y="664041"/>
                      <a:pt x="148801" y="632138"/>
                    </a:cubicBezTo>
                    <a:cubicBezTo>
                      <a:pt x="168559" y="605391"/>
                      <a:pt x="181595" y="559308"/>
                      <a:pt x="181595" y="506866"/>
                    </a:cubicBezTo>
                    <a:cubicBezTo>
                      <a:pt x="181595" y="454424"/>
                      <a:pt x="169590" y="412101"/>
                      <a:pt x="151206" y="384924"/>
                    </a:cubicBezTo>
                    <a:cubicBezTo>
                      <a:pt x="134347" y="360046"/>
                      <a:pt x="124919" y="330936"/>
                      <a:pt x="121203" y="301116"/>
                    </a:cubicBezTo>
                    <a:cubicBezTo>
                      <a:pt x="117359" y="270180"/>
                      <a:pt x="113837" y="235226"/>
                      <a:pt x="113686" y="214666"/>
                    </a:cubicBezTo>
                    <a:cubicBezTo>
                      <a:pt x="113601" y="209467"/>
                      <a:pt x="113536" y="204267"/>
                      <a:pt x="113536" y="199068"/>
                    </a:cubicBezTo>
                    <a:cubicBezTo>
                      <a:pt x="113150" y="122629"/>
                      <a:pt x="104258" y="65848"/>
                      <a:pt x="127925" y="48575"/>
                    </a:cubicBezTo>
                    <a:cubicBezTo>
                      <a:pt x="141413" y="38692"/>
                      <a:pt x="147598" y="24298"/>
                      <a:pt x="150905" y="14802"/>
                    </a:cubicBezTo>
                    <a:cubicBezTo>
                      <a:pt x="152860" y="9517"/>
                      <a:pt x="148951" y="4017"/>
                      <a:pt x="143367" y="4017"/>
                    </a:cubicBezTo>
                    <a:lnTo>
                      <a:pt x="143131" y="4017"/>
                    </a:lnTo>
                    <a:cubicBezTo>
                      <a:pt x="139372" y="4168"/>
                      <a:pt x="136194" y="6810"/>
                      <a:pt x="135528" y="10420"/>
                    </a:cubicBezTo>
                    <a:cubicBezTo>
                      <a:pt x="132221" y="26855"/>
                      <a:pt x="115555" y="48338"/>
                      <a:pt x="108403" y="37554"/>
                    </a:cubicBezTo>
                    <a:cubicBezTo>
                      <a:pt x="103421" y="30163"/>
                      <a:pt x="106814" y="20367"/>
                      <a:pt x="110293" y="13814"/>
                    </a:cubicBezTo>
                    <a:cubicBezTo>
                      <a:pt x="110744" y="12976"/>
                      <a:pt x="110981" y="12160"/>
                      <a:pt x="110981" y="11322"/>
                    </a:cubicBezTo>
                    <a:cubicBezTo>
                      <a:pt x="110981" y="8680"/>
                      <a:pt x="108940" y="6273"/>
                      <a:pt x="106084" y="6123"/>
                    </a:cubicBezTo>
                    <a:cubicBezTo>
                      <a:pt x="103378" y="5973"/>
                      <a:pt x="100951" y="7863"/>
                      <a:pt x="100650" y="10656"/>
                    </a:cubicBezTo>
                    <a:cubicBezTo>
                      <a:pt x="99598" y="17961"/>
                      <a:pt x="96355" y="31388"/>
                      <a:pt x="86411" y="34331"/>
                    </a:cubicBezTo>
                    <a:cubicBezTo>
                      <a:pt x="76231" y="37274"/>
                      <a:pt x="74878" y="17595"/>
                      <a:pt x="74878" y="681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3175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44" name="Freeform 5043">
                <a:extLst>
                  <a:ext uri="{FF2B5EF4-FFF2-40B4-BE49-F238E27FC236}">
                    <a16:creationId xmlns:a16="http://schemas.microsoft.com/office/drawing/2014/main" id="{11EAAC37-8311-4178-9625-E8CBB056AEAC}"/>
                  </a:ext>
                </a:extLst>
              </p:cNvPr>
              <p:cNvSpPr/>
              <p:nvPr/>
            </p:nvSpPr>
            <p:spPr>
              <a:xfrm>
                <a:off x="9202021" y="3621493"/>
                <a:ext cx="187941" cy="1013645"/>
              </a:xfrm>
              <a:custGeom>
                <a:avLst/>
                <a:gdLst>
                  <a:gd name="csX0" fmla="*/ 74878 w 187941"/>
                  <a:gd name="csY0" fmla="*/ 6703 h 1013645"/>
                  <a:gd name="csX1" fmla="*/ 68178 w 187941"/>
                  <a:gd name="csY1" fmla="*/ 0 h 1013645"/>
                  <a:gd name="csX2" fmla="*/ 62229 w 187941"/>
                  <a:gd name="csY2" fmla="*/ 9797 h 1013645"/>
                  <a:gd name="csX3" fmla="*/ 61992 w 187941"/>
                  <a:gd name="csY3" fmla="*/ 37833 h 1013645"/>
                  <a:gd name="csX4" fmla="*/ 12167 w 187941"/>
                  <a:gd name="csY4" fmla="*/ 14996 h 1013645"/>
                  <a:gd name="csX5" fmla="*/ 10878 w 187941"/>
                  <a:gd name="csY5" fmla="*/ 10548 h 1013645"/>
                  <a:gd name="csX6" fmla="*/ 5595 w 187941"/>
                  <a:gd name="csY6" fmla="*/ 6466 h 1013645"/>
                  <a:gd name="csX7" fmla="*/ 1987 w 187941"/>
                  <a:gd name="csY7" fmla="*/ 7756 h 1013645"/>
                  <a:gd name="csX8" fmla="*/ 483 w 187941"/>
                  <a:gd name="csY8" fmla="*/ 9711 h 1013645"/>
                  <a:gd name="csX9" fmla="*/ 1386 w 187941"/>
                  <a:gd name="csY9" fmla="*/ 18390 h 1013645"/>
                  <a:gd name="csX10" fmla="*/ 68457 w 187941"/>
                  <a:gd name="csY10" fmla="*/ 55342 h 1013645"/>
                  <a:gd name="csX11" fmla="*/ 94014 w 187941"/>
                  <a:gd name="csY11" fmla="*/ 197092 h 1013645"/>
                  <a:gd name="csX12" fmla="*/ 94100 w 187941"/>
                  <a:gd name="csY12" fmla="*/ 214214 h 1013645"/>
                  <a:gd name="csX13" fmla="*/ 93864 w 187941"/>
                  <a:gd name="csY13" fmla="*/ 259309 h 1013645"/>
                  <a:gd name="csX14" fmla="*/ 92317 w 187941"/>
                  <a:gd name="csY14" fmla="*/ 302147 h 1013645"/>
                  <a:gd name="csX15" fmla="*/ 65772 w 187941"/>
                  <a:gd name="csY15" fmla="*/ 386750 h 1013645"/>
                  <a:gd name="csX16" fmla="*/ 36521 w 187941"/>
                  <a:gd name="csY16" fmla="*/ 506823 h 1013645"/>
                  <a:gd name="csX17" fmla="*/ 61627 w 187941"/>
                  <a:gd name="csY17" fmla="*/ 620021 h 1013645"/>
                  <a:gd name="csX18" fmla="*/ 86712 w 187941"/>
                  <a:gd name="csY18" fmla="*/ 705032 h 1013645"/>
                  <a:gd name="csX19" fmla="*/ 89332 w 187941"/>
                  <a:gd name="csY19" fmla="*/ 799045 h 1013645"/>
                  <a:gd name="csX20" fmla="*/ 89482 w 187941"/>
                  <a:gd name="csY20" fmla="*/ 814728 h 1013645"/>
                  <a:gd name="csX21" fmla="*/ 60017 w 187941"/>
                  <a:gd name="csY21" fmla="*/ 965222 h 1013645"/>
                  <a:gd name="csX22" fmla="*/ 37037 w 187941"/>
                  <a:gd name="csY22" fmla="*/ 998930 h 1013645"/>
                  <a:gd name="csX23" fmla="*/ 44575 w 187941"/>
                  <a:gd name="csY23" fmla="*/ 1009714 h 1013645"/>
                  <a:gd name="csX24" fmla="*/ 44811 w 187941"/>
                  <a:gd name="csY24" fmla="*/ 1009714 h 1013645"/>
                  <a:gd name="csX25" fmla="*/ 52414 w 187941"/>
                  <a:gd name="csY25" fmla="*/ 1003312 h 1013645"/>
                  <a:gd name="csX26" fmla="*/ 79539 w 187941"/>
                  <a:gd name="csY26" fmla="*/ 976178 h 1013645"/>
                  <a:gd name="csX27" fmla="*/ 77649 w 187941"/>
                  <a:gd name="csY27" fmla="*/ 999918 h 1013645"/>
                  <a:gd name="csX28" fmla="*/ 76962 w 187941"/>
                  <a:gd name="csY28" fmla="*/ 1002474 h 1013645"/>
                  <a:gd name="csX29" fmla="*/ 81858 w 187941"/>
                  <a:gd name="csY29" fmla="*/ 1007609 h 1013645"/>
                  <a:gd name="csX30" fmla="*/ 87292 w 187941"/>
                  <a:gd name="csY30" fmla="*/ 1003162 h 1013645"/>
                  <a:gd name="csX31" fmla="*/ 101531 w 187941"/>
                  <a:gd name="csY31" fmla="*/ 979487 h 1013645"/>
                  <a:gd name="csX32" fmla="*/ 113064 w 187941"/>
                  <a:gd name="csY32" fmla="*/ 1007007 h 1013645"/>
                  <a:gd name="csX33" fmla="*/ 119764 w 187941"/>
                  <a:gd name="csY33" fmla="*/ 1013646 h 1013645"/>
                  <a:gd name="csX34" fmla="*/ 125713 w 187941"/>
                  <a:gd name="csY34" fmla="*/ 1003914 h 1013645"/>
                  <a:gd name="csX35" fmla="*/ 125950 w 187941"/>
                  <a:gd name="csY35" fmla="*/ 975792 h 1013645"/>
                  <a:gd name="csX36" fmla="*/ 175775 w 187941"/>
                  <a:gd name="csY36" fmla="*/ 998715 h 1013645"/>
                  <a:gd name="csX37" fmla="*/ 177064 w 187941"/>
                  <a:gd name="csY37" fmla="*/ 1003097 h 1013645"/>
                  <a:gd name="csX38" fmla="*/ 182347 w 187941"/>
                  <a:gd name="csY38" fmla="*/ 1007244 h 1013645"/>
                  <a:gd name="csX39" fmla="*/ 185955 w 187941"/>
                  <a:gd name="csY39" fmla="*/ 1005890 h 1013645"/>
                  <a:gd name="csX40" fmla="*/ 187458 w 187941"/>
                  <a:gd name="csY40" fmla="*/ 1004000 h 1013645"/>
                  <a:gd name="csX41" fmla="*/ 186556 w 187941"/>
                  <a:gd name="csY41" fmla="*/ 995256 h 1013645"/>
                  <a:gd name="csX42" fmla="*/ 119485 w 187941"/>
                  <a:gd name="csY42" fmla="*/ 958304 h 1013645"/>
                  <a:gd name="csX43" fmla="*/ 109005 w 187941"/>
                  <a:gd name="csY43" fmla="*/ 816640 h 1013645"/>
                  <a:gd name="csX44" fmla="*/ 108919 w 187941"/>
                  <a:gd name="csY44" fmla="*/ 799453 h 1013645"/>
                  <a:gd name="csX45" fmla="*/ 109155 w 187941"/>
                  <a:gd name="csY45" fmla="*/ 754359 h 1013645"/>
                  <a:gd name="csX46" fmla="*/ 109413 w 187941"/>
                  <a:gd name="csY46" fmla="*/ 741082 h 1013645"/>
                  <a:gd name="csX47" fmla="*/ 148801 w 187941"/>
                  <a:gd name="csY47" fmla="*/ 632116 h 1013645"/>
                  <a:gd name="csX48" fmla="*/ 181595 w 187941"/>
                  <a:gd name="csY48" fmla="*/ 506844 h 1013645"/>
                  <a:gd name="csX49" fmla="*/ 151206 w 187941"/>
                  <a:gd name="csY49" fmla="*/ 384903 h 1013645"/>
                  <a:gd name="csX50" fmla="*/ 121203 w 187941"/>
                  <a:gd name="csY50" fmla="*/ 301095 h 1013645"/>
                  <a:gd name="csX51" fmla="*/ 113686 w 187941"/>
                  <a:gd name="csY51" fmla="*/ 214644 h 1013645"/>
                  <a:gd name="csX52" fmla="*/ 113536 w 187941"/>
                  <a:gd name="csY52" fmla="*/ 199047 h 1013645"/>
                  <a:gd name="csX53" fmla="*/ 127925 w 187941"/>
                  <a:gd name="csY53" fmla="*/ 48553 h 1013645"/>
                  <a:gd name="csX54" fmla="*/ 150905 w 187941"/>
                  <a:gd name="csY54" fmla="*/ 14781 h 1013645"/>
                  <a:gd name="csX55" fmla="*/ 143367 w 187941"/>
                  <a:gd name="csY55" fmla="*/ 3996 h 1013645"/>
                  <a:gd name="csX56" fmla="*/ 143131 w 187941"/>
                  <a:gd name="csY56" fmla="*/ 3996 h 1013645"/>
                  <a:gd name="csX57" fmla="*/ 135528 w 187941"/>
                  <a:gd name="csY57" fmla="*/ 10398 h 1013645"/>
                  <a:gd name="csX58" fmla="*/ 108403 w 187941"/>
                  <a:gd name="csY58" fmla="*/ 37532 h 1013645"/>
                  <a:gd name="csX59" fmla="*/ 110293 w 187941"/>
                  <a:gd name="csY59" fmla="*/ 13793 h 1013645"/>
                  <a:gd name="csX60" fmla="*/ 110980 w 187941"/>
                  <a:gd name="csY60" fmla="*/ 11300 h 1013645"/>
                  <a:gd name="csX61" fmla="*/ 106084 w 187941"/>
                  <a:gd name="csY61" fmla="*/ 6101 h 1013645"/>
                  <a:gd name="csX62" fmla="*/ 100650 w 187941"/>
                  <a:gd name="csY62" fmla="*/ 10634 h 1013645"/>
                  <a:gd name="csX63" fmla="*/ 86411 w 187941"/>
                  <a:gd name="csY63" fmla="*/ 34309 h 1013645"/>
                  <a:gd name="csX64" fmla="*/ 74878 w 187941"/>
                  <a:gd name="csY64" fmla="*/ 6789 h 10136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</a:cxnLst>
                <a:rect l="l" t="t" r="r" b="b"/>
                <a:pathLst>
                  <a:path w="187941" h="1013645">
                    <a:moveTo>
                      <a:pt x="74878" y="6703"/>
                    </a:moveTo>
                    <a:cubicBezTo>
                      <a:pt x="74878" y="3008"/>
                      <a:pt x="71872" y="0"/>
                      <a:pt x="68178" y="0"/>
                    </a:cubicBezTo>
                    <a:cubicBezTo>
                      <a:pt x="63131" y="0"/>
                      <a:pt x="59888" y="5285"/>
                      <a:pt x="62229" y="9797"/>
                    </a:cubicBezTo>
                    <a:cubicBezTo>
                      <a:pt x="66674" y="18626"/>
                      <a:pt x="72108" y="34224"/>
                      <a:pt x="61992" y="37833"/>
                    </a:cubicBezTo>
                    <a:cubicBezTo>
                      <a:pt x="31088" y="48918"/>
                      <a:pt x="16913" y="25007"/>
                      <a:pt x="12167" y="14996"/>
                    </a:cubicBezTo>
                    <a:cubicBezTo>
                      <a:pt x="11329" y="12740"/>
                      <a:pt x="11114" y="11300"/>
                      <a:pt x="10878" y="10548"/>
                    </a:cubicBezTo>
                    <a:cubicBezTo>
                      <a:pt x="9890" y="7004"/>
                      <a:pt x="8623" y="6466"/>
                      <a:pt x="5595" y="6466"/>
                    </a:cubicBezTo>
                    <a:cubicBezTo>
                      <a:pt x="4156" y="6466"/>
                      <a:pt x="2953" y="6918"/>
                      <a:pt x="1987" y="7756"/>
                    </a:cubicBezTo>
                    <a:cubicBezTo>
                      <a:pt x="1386" y="8293"/>
                      <a:pt x="849" y="8959"/>
                      <a:pt x="483" y="9711"/>
                    </a:cubicBezTo>
                    <a:cubicBezTo>
                      <a:pt x="183" y="10398"/>
                      <a:pt x="-805" y="13707"/>
                      <a:pt x="1386" y="18390"/>
                    </a:cubicBezTo>
                    <a:cubicBezTo>
                      <a:pt x="6282" y="32333"/>
                      <a:pt x="22862" y="60004"/>
                      <a:pt x="68457" y="55342"/>
                    </a:cubicBezTo>
                    <a:cubicBezTo>
                      <a:pt x="88817" y="53301"/>
                      <a:pt x="93176" y="122071"/>
                      <a:pt x="94014" y="197092"/>
                    </a:cubicBezTo>
                    <a:cubicBezTo>
                      <a:pt x="94100" y="202742"/>
                      <a:pt x="94100" y="208478"/>
                      <a:pt x="94100" y="214214"/>
                    </a:cubicBezTo>
                    <a:cubicBezTo>
                      <a:pt x="94164" y="229210"/>
                      <a:pt x="94100" y="244378"/>
                      <a:pt x="93864" y="259309"/>
                    </a:cubicBezTo>
                    <a:cubicBezTo>
                      <a:pt x="93627" y="275142"/>
                      <a:pt x="93069" y="289472"/>
                      <a:pt x="92317" y="302147"/>
                    </a:cubicBezTo>
                    <a:cubicBezTo>
                      <a:pt x="90535" y="332117"/>
                      <a:pt x="82137" y="361593"/>
                      <a:pt x="65772" y="386750"/>
                    </a:cubicBezTo>
                    <a:cubicBezTo>
                      <a:pt x="48033" y="414035"/>
                      <a:pt x="36521" y="457625"/>
                      <a:pt x="36521" y="506823"/>
                    </a:cubicBezTo>
                    <a:cubicBezTo>
                      <a:pt x="36521" y="552089"/>
                      <a:pt x="46250" y="592586"/>
                      <a:pt x="61627" y="620021"/>
                    </a:cubicBezTo>
                    <a:cubicBezTo>
                      <a:pt x="76296" y="646209"/>
                      <a:pt x="85617" y="675041"/>
                      <a:pt x="86712" y="705032"/>
                    </a:cubicBezTo>
                    <a:cubicBezTo>
                      <a:pt x="87936" y="737924"/>
                      <a:pt x="89139" y="776831"/>
                      <a:pt x="89332" y="799045"/>
                    </a:cubicBezTo>
                    <a:cubicBezTo>
                      <a:pt x="89396" y="804330"/>
                      <a:pt x="89482" y="809529"/>
                      <a:pt x="89482" y="814728"/>
                    </a:cubicBezTo>
                    <a:cubicBezTo>
                      <a:pt x="89869" y="891103"/>
                      <a:pt x="83684" y="947949"/>
                      <a:pt x="60017" y="965222"/>
                    </a:cubicBezTo>
                    <a:cubicBezTo>
                      <a:pt x="46529" y="975104"/>
                      <a:pt x="40344" y="989412"/>
                      <a:pt x="37037" y="998930"/>
                    </a:cubicBezTo>
                    <a:cubicBezTo>
                      <a:pt x="35082" y="1004215"/>
                      <a:pt x="38991" y="1009714"/>
                      <a:pt x="44575" y="1009714"/>
                    </a:cubicBezTo>
                    <a:lnTo>
                      <a:pt x="44811" y="1009714"/>
                    </a:lnTo>
                    <a:cubicBezTo>
                      <a:pt x="48570" y="1009629"/>
                      <a:pt x="51748" y="1007007"/>
                      <a:pt x="52414" y="1003312"/>
                    </a:cubicBezTo>
                    <a:cubicBezTo>
                      <a:pt x="55721" y="986942"/>
                      <a:pt x="72387" y="965458"/>
                      <a:pt x="79539" y="976178"/>
                    </a:cubicBezTo>
                    <a:cubicBezTo>
                      <a:pt x="84521" y="983633"/>
                      <a:pt x="81128" y="993365"/>
                      <a:pt x="77649" y="999918"/>
                    </a:cubicBezTo>
                    <a:cubicBezTo>
                      <a:pt x="77198" y="1000756"/>
                      <a:pt x="76962" y="1001658"/>
                      <a:pt x="76962" y="1002474"/>
                    </a:cubicBezTo>
                    <a:cubicBezTo>
                      <a:pt x="76962" y="1005117"/>
                      <a:pt x="79002" y="1007459"/>
                      <a:pt x="81858" y="1007609"/>
                    </a:cubicBezTo>
                    <a:cubicBezTo>
                      <a:pt x="84564" y="1007845"/>
                      <a:pt x="86991" y="1005869"/>
                      <a:pt x="87292" y="1003162"/>
                    </a:cubicBezTo>
                    <a:cubicBezTo>
                      <a:pt x="88344" y="995857"/>
                      <a:pt x="91587" y="982430"/>
                      <a:pt x="101531" y="979487"/>
                    </a:cubicBezTo>
                    <a:cubicBezTo>
                      <a:pt x="111711" y="976479"/>
                      <a:pt x="113064" y="996223"/>
                      <a:pt x="113064" y="1007007"/>
                    </a:cubicBezTo>
                    <a:cubicBezTo>
                      <a:pt x="113064" y="1010703"/>
                      <a:pt x="116070" y="1013646"/>
                      <a:pt x="119764" y="1013646"/>
                    </a:cubicBezTo>
                    <a:cubicBezTo>
                      <a:pt x="124811" y="1013646"/>
                      <a:pt x="128054" y="1008361"/>
                      <a:pt x="125713" y="1003914"/>
                    </a:cubicBezTo>
                    <a:cubicBezTo>
                      <a:pt x="121268" y="995084"/>
                      <a:pt x="115834" y="979401"/>
                      <a:pt x="125950" y="975792"/>
                    </a:cubicBezTo>
                    <a:cubicBezTo>
                      <a:pt x="156854" y="964706"/>
                      <a:pt x="171029" y="988682"/>
                      <a:pt x="175775" y="998715"/>
                    </a:cubicBezTo>
                    <a:cubicBezTo>
                      <a:pt x="176613" y="1000906"/>
                      <a:pt x="176828" y="1002324"/>
                      <a:pt x="177064" y="1003097"/>
                    </a:cubicBezTo>
                    <a:cubicBezTo>
                      <a:pt x="178052" y="1006707"/>
                      <a:pt x="179319" y="1007244"/>
                      <a:pt x="182347" y="1007244"/>
                    </a:cubicBezTo>
                    <a:cubicBezTo>
                      <a:pt x="183786" y="1007244"/>
                      <a:pt x="184989" y="1006707"/>
                      <a:pt x="185955" y="1005890"/>
                    </a:cubicBezTo>
                    <a:cubicBezTo>
                      <a:pt x="186556" y="1005439"/>
                      <a:pt x="187093" y="1004752"/>
                      <a:pt x="187458" y="1004000"/>
                    </a:cubicBezTo>
                    <a:cubicBezTo>
                      <a:pt x="187759" y="1003248"/>
                      <a:pt x="188747" y="1000004"/>
                      <a:pt x="186556" y="995256"/>
                    </a:cubicBezTo>
                    <a:cubicBezTo>
                      <a:pt x="181660" y="981377"/>
                      <a:pt x="165080" y="953642"/>
                      <a:pt x="119485" y="958304"/>
                    </a:cubicBezTo>
                    <a:cubicBezTo>
                      <a:pt x="99125" y="960409"/>
                      <a:pt x="109842" y="891575"/>
                      <a:pt x="109005" y="816640"/>
                    </a:cubicBezTo>
                    <a:cubicBezTo>
                      <a:pt x="108919" y="810990"/>
                      <a:pt x="108919" y="805254"/>
                      <a:pt x="108919" y="799453"/>
                    </a:cubicBezTo>
                    <a:cubicBezTo>
                      <a:pt x="108833" y="784457"/>
                      <a:pt x="108919" y="769290"/>
                      <a:pt x="109155" y="754359"/>
                    </a:cubicBezTo>
                    <a:cubicBezTo>
                      <a:pt x="109219" y="749761"/>
                      <a:pt x="109305" y="745336"/>
                      <a:pt x="109413" y="741082"/>
                    </a:cubicBezTo>
                    <a:cubicBezTo>
                      <a:pt x="110336" y="701423"/>
                      <a:pt x="125241" y="664019"/>
                      <a:pt x="148801" y="632116"/>
                    </a:cubicBezTo>
                    <a:cubicBezTo>
                      <a:pt x="168559" y="605369"/>
                      <a:pt x="181595" y="559286"/>
                      <a:pt x="181595" y="506844"/>
                    </a:cubicBezTo>
                    <a:cubicBezTo>
                      <a:pt x="181595" y="454403"/>
                      <a:pt x="169590" y="412080"/>
                      <a:pt x="151206" y="384903"/>
                    </a:cubicBezTo>
                    <a:cubicBezTo>
                      <a:pt x="134347" y="360024"/>
                      <a:pt x="124919" y="330914"/>
                      <a:pt x="121203" y="301095"/>
                    </a:cubicBezTo>
                    <a:cubicBezTo>
                      <a:pt x="117359" y="270158"/>
                      <a:pt x="113837" y="235204"/>
                      <a:pt x="113686" y="214644"/>
                    </a:cubicBezTo>
                    <a:cubicBezTo>
                      <a:pt x="113601" y="209445"/>
                      <a:pt x="113536" y="204246"/>
                      <a:pt x="113536" y="199047"/>
                    </a:cubicBezTo>
                    <a:cubicBezTo>
                      <a:pt x="113150" y="122608"/>
                      <a:pt x="104258" y="65826"/>
                      <a:pt x="127925" y="48553"/>
                    </a:cubicBezTo>
                    <a:cubicBezTo>
                      <a:pt x="141413" y="38671"/>
                      <a:pt x="147598" y="24277"/>
                      <a:pt x="150905" y="14781"/>
                    </a:cubicBezTo>
                    <a:cubicBezTo>
                      <a:pt x="152860" y="9496"/>
                      <a:pt x="148951" y="3996"/>
                      <a:pt x="143367" y="3996"/>
                    </a:cubicBezTo>
                    <a:lnTo>
                      <a:pt x="143131" y="3996"/>
                    </a:lnTo>
                    <a:cubicBezTo>
                      <a:pt x="139373" y="4146"/>
                      <a:pt x="136194" y="6789"/>
                      <a:pt x="135528" y="10398"/>
                    </a:cubicBezTo>
                    <a:cubicBezTo>
                      <a:pt x="132221" y="26833"/>
                      <a:pt x="115555" y="48317"/>
                      <a:pt x="108403" y="37532"/>
                    </a:cubicBezTo>
                    <a:cubicBezTo>
                      <a:pt x="103421" y="30142"/>
                      <a:pt x="106814" y="20345"/>
                      <a:pt x="110293" y="13793"/>
                    </a:cubicBezTo>
                    <a:cubicBezTo>
                      <a:pt x="110744" y="12955"/>
                      <a:pt x="110980" y="12138"/>
                      <a:pt x="110980" y="11300"/>
                    </a:cubicBezTo>
                    <a:cubicBezTo>
                      <a:pt x="110980" y="8658"/>
                      <a:pt x="108940" y="6252"/>
                      <a:pt x="106084" y="6101"/>
                    </a:cubicBezTo>
                    <a:cubicBezTo>
                      <a:pt x="103378" y="5951"/>
                      <a:pt x="100951" y="7841"/>
                      <a:pt x="100650" y="10634"/>
                    </a:cubicBezTo>
                    <a:cubicBezTo>
                      <a:pt x="99598" y="17939"/>
                      <a:pt x="96355" y="31366"/>
                      <a:pt x="86411" y="34309"/>
                    </a:cubicBezTo>
                    <a:cubicBezTo>
                      <a:pt x="76231" y="37253"/>
                      <a:pt x="74878" y="17574"/>
                      <a:pt x="74878" y="6789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3175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45" name="Freeform 5044">
                <a:extLst>
                  <a:ext uri="{FF2B5EF4-FFF2-40B4-BE49-F238E27FC236}">
                    <a16:creationId xmlns:a16="http://schemas.microsoft.com/office/drawing/2014/main" id="{550B6246-4978-A186-EE6F-1AE3466CD859}"/>
                  </a:ext>
                </a:extLst>
              </p:cNvPr>
              <p:cNvSpPr/>
              <p:nvPr/>
            </p:nvSpPr>
            <p:spPr>
              <a:xfrm>
                <a:off x="9384873" y="3624007"/>
                <a:ext cx="187942" cy="1013645"/>
              </a:xfrm>
              <a:custGeom>
                <a:avLst/>
                <a:gdLst>
                  <a:gd name="csX0" fmla="*/ 74878 w 187942"/>
                  <a:gd name="csY0" fmla="*/ 6703 h 1013645"/>
                  <a:gd name="csX1" fmla="*/ 68178 w 187942"/>
                  <a:gd name="csY1" fmla="*/ 0 h 1013645"/>
                  <a:gd name="csX2" fmla="*/ 62229 w 187942"/>
                  <a:gd name="csY2" fmla="*/ 9797 h 1013645"/>
                  <a:gd name="csX3" fmla="*/ 61992 w 187942"/>
                  <a:gd name="csY3" fmla="*/ 37833 h 1013645"/>
                  <a:gd name="csX4" fmla="*/ 12167 w 187942"/>
                  <a:gd name="csY4" fmla="*/ 14996 h 1013645"/>
                  <a:gd name="csX5" fmla="*/ 10878 w 187942"/>
                  <a:gd name="csY5" fmla="*/ 10548 h 1013645"/>
                  <a:gd name="csX6" fmla="*/ 5595 w 187942"/>
                  <a:gd name="csY6" fmla="*/ 6467 h 1013645"/>
                  <a:gd name="csX7" fmla="*/ 1987 w 187942"/>
                  <a:gd name="csY7" fmla="*/ 7756 h 1013645"/>
                  <a:gd name="csX8" fmla="*/ 483 w 187942"/>
                  <a:gd name="csY8" fmla="*/ 9711 h 1013645"/>
                  <a:gd name="csX9" fmla="*/ 1385 w 187942"/>
                  <a:gd name="csY9" fmla="*/ 18390 h 1013645"/>
                  <a:gd name="csX10" fmla="*/ 68457 w 187942"/>
                  <a:gd name="csY10" fmla="*/ 55342 h 1013645"/>
                  <a:gd name="csX11" fmla="*/ 94014 w 187942"/>
                  <a:gd name="csY11" fmla="*/ 197092 h 1013645"/>
                  <a:gd name="csX12" fmla="*/ 94100 w 187942"/>
                  <a:gd name="csY12" fmla="*/ 214214 h 1013645"/>
                  <a:gd name="csX13" fmla="*/ 93864 w 187942"/>
                  <a:gd name="csY13" fmla="*/ 259309 h 1013645"/>
                  <a:gd name="csX14" fmla="*/ 92317 w 187942"/>
                  <a:gd name="csY14" fmla="*/ 302147 h 1013645"/>
                  <a:gd name="csX15" fmla="*/ 65772 w 187942"/>
                  <a:gd name="csY15" fmla="*/ 386750 h 1013645"/>
                  <a:gd name="csX16" fmla="*/ 36521 w 187942"/>
                  <a:gd name="csY16" fmla="*/ 506823 h 1013645"/>
                  <a:gd name="csX17" fmla="*/ 61627 w 187942"/>
                  <a:gd name="csY17" fmla="*/ 620021 h 1013645"/>
                  <a:gd name="csX18" fmla="*/ 86712 w 187942"/>
                  <a:gd name="csY18" fmla="*/ 705032 h 1013645"/>
                  <a:gd name="csX19" fmla="*/ 89332 w 187942"/>
                  <a:gd name="csY19" fmla="*/ 799045 h 1013645"/>
                  <a:gd name="csX20" fmla="*/ 89482 w 187942"/>
                  <a:gd name="csY20" fmla="*/ 814728 h 1013645"/>
                  <a:gd name="csX21" fmla="*/ 60017 w 187942"/>
                  <a:gd name="csY21" fmla="*/ 965222 h 1013645"/>
                  <a:gd name="csX22" fmla="*/ 37037 w 187942"/>
                  <a:gd name="csY22" fmla="*/ 998930 h 1013645"/>
                  <a:gd name="csX23" fmla="*/ 44575 w 187942"/>
                  <a:gd name="csY23" fmla="*/ 1009714 h 1013645"/>
                  <a:gd name="csX24" fmla="*/ 44811 w 187942"/>
                  <a:gd name="csY24" fmla="*/ 1009714 h 1013645"/>
                  <a:gd name="csX25" fmla="*/ 52414 w 187942"/>
                  <a:gd name="csY25" fmla="*/ 1003312 h 1013645"/>
                  <a:gd name="csX26" fmla="*/ 79539 w 187942"/>
                  <a:gd name="csY26" fmla="*/ 976178 h 1013645"/>
                  <a:gd name="csX27" fmla="*/ 77649 w 187942"/>
                  <a:gd name="csY27" fmla="*/ 999918 h 1013645"/>
                  <a:gd name="csX28" fmla="*/ 76962 w 187942"/>
                  <a:gd name="csY28" fmla="*/ 1002474 h 1013645"/>
                  <a:gd name="csX29" fmla="*/ 81858 w 187942"/>
                  <a:gd name="csY29" fmla="*/ 1007609 h 1013645"/>
                  <a:gd name="csX30" fmla="*/ 87292 w 187942"/>
                  <a:gd name="csY30" fmla="*/ 1003162 h 1013645"/>
                  <a:gd name="csX31" fmla="*/ 101531 w 187942"/>
                  <a:gd name="csY31" fmla="*/ 979487 h 1013645"/>
                  <a:gd name="csX32" fmla="*/ 113064 w 187942"/>
                  <a:gd name="csY32" fmla="*/ 1007007 h 1013645"/>
                  <a:gd name="csX33" fmla="*/ 119764 w 187942"/>
                  <a:gd name="csY33" fmla="*/ 1013646 h 1013645"/>
                  <a:gd name="csX34" fmla="*/ 125713 w 187942"/>
                  <a:gd name="csY34" fmla="*/ 1003914 h 1013645"/>
                  <a:gd name="csX35" fmla="*/ 125950 w 187942"/>
                  <a:gd name="csY35" fmla="*/ 975792 h 1013645"/>
                  <a:gd name="csX36" fmla="*/ 175775 w 187942"/>
                  <a:gd name="csY36" fmla="*/ 998715 h 1013645"/>
                  <a:gd name="csX37" fmla="*/ 177064 w 187942"/>
                  <a:gd name="csY37" fmla="*/ 1003098 h 1013645"/>
                  <a:gd name="csX38" fmla="*/ 182347 w 187942"/>
                  <a:gd name="csY38" fmla="*/ 1007244 h 1013645"/>
                  <a:gd name="csX39" fmla="*/ 185955 w 187942"/>
                  <a:gd name="csY39" fmla="*/ 1005890 h 1013645"/>
                  <a:gd name="csX40" fmla="*/ 187459 w 187942"/>
                  <a:gd name="csY40" fmla="*/ 1004000 h 1013645"/>
                  <a:gd name="csX41" fmla="*/ 186557 w 187942"/>
                  <a:gd name="csY41" fmla="*/ 995256 h 1013645"/>
                  <a:gd name="csX42" fmla="*/ 119485 w 187942"/>
                  <a:gd name="csY42" fmla="*/ 958304 h 1013645"/>
                  <a:gd name="csX43" fmla="*/ 109005 w 187942"/>
                  <a:gd name="csY43" fmla="*/ 816640 h 1013645"/>
                  <a:gd name="csX44" fmla="*/ 108919 w 187942"/>
                  <a:gd name="csY44" fmla="*/ 799453 h 1013645"/>
                  <a:gd name="csX45" fmla="*/ 109155 w 187942"/>
                  <a:gd name="csY45" fmla="*/ 754359 h 1013645"/>
                  <a:gd name="csX46" fmla="*/ 109413 w 187942"/>
                  <a:gd name="csY46" fmla="*/ 741082 h 1013645"/>
                  <a:gd name="csX47" fmla="*/ 148801 w 187942"/>
                  <a:gd name="csY47" fmla="*/ 632116 h 1013645"/>
                  <a:gd name="csX48" fmla="*/ 181595 w 187942"/>
                  <a:gd name="csY48" fmla="*/ 506844 h 1013645"/>
                  <a:gd name="csX49" fmla="*/ 151206 w 187942"/>
                  <a:gd name="csY49" fmla="*/ 384903 h 1013645"/>
                  <a:gd name="csX50" fmla="*/ 121203 w 187942"/>
                  <a:gd name="csY50" fmla="*/ 301095 h 1013645"/>
                  <a:gd name="csX51" fmla="*/ 113687 w 187942"/>
                  <a:gd name="csY51" fmla="*/ 214644 h 1013645"/>
                  <a:gd name="csX52" fmla="*/ 113536 w 187942"/>
                  <a:gd name="csY52" fmla="*/ 199047 h 1013645"/>
                  <a:gd name="csX53" fmla="*/ 127926 w 187942"/>
                  <a:gd name="csY53" fmla="*/ 48553 h 1013645"/>
                  <a:gd name="csX54" fmla="*/ 150905 w 187942"/>
                  <a:gd name="csY54" fmla="*/ 14781 h 1013645"/>
                  <a:gd name="csX55" fmla="*/ 143367 w 187942"/>
                  <a:gd name="csY55" fmla="*/ 3996 h 1013645"/>
                  <a:gd name="csX56" fmla="*/ 143131 w 187942"/>
                  <a:gd name="csY56" fmla="*/ 3996 h 1013645"/>
                  <a:gd name="csX57" fmla="*/ 135528 w 187942"/>
                  <a:gd name="csY57" fmla="*/ 10398 h 1013645"/>
                  <a:gd name="csX58" fmla="*/ 108403 w 187942"/>
                  <a:gd name="csY58" fmla="*/ 37532 h 1013645"/>
                  <a:gd name="csX59" fmla="*/ 110293 w 187942"/>
                  <a:gd name="csY59" fmla="*/ 13793 h 1013645"/>
                  <a:gd name="csX60" fmla="*/ 110980 w 187942"/>
                  <a:gd name="csY60" fmla="*/ 11300 h 1013645"/>
                  <a:gd name="csX61" fmla="*/ 106084 w 187942"/>
                  <a:gd name="csY61" fmla="*/ 6101 h 1013645"/>
                  <a:gd name="csX62" fmla="*/ 100650 w 187942"/>
                  <a:gd name="csY62" fmla="*/ 10634 h 1013645"/>
                  <a:gd name="csX63" fmla="*/ 86411 w 187942"/>
                  <a:gd name="csY63" fmla="*/ 34309 h 1013645"/>
                  <a:gd name="csX64" fmla="*/ 74878 w 187942"/>
                  <a:gd name="csY64" fmla="*/ 6789 h 10136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</a:cxnLst>
                <a:rect l="l" t="t" r="r" b="b"/>
                <a:pathLst>
                  <a:path w="187942" h="1013645">
                    <a:moveTo>
                      <a:pt x="74878" y="6703"/>
                    </a:moveTo>
                    <a:cubicBezTo>
                      <a:pt x="74878" y="3008"/>
                      <a:pt x="71872" y="0"/>
                      <a:pt x="68178" y="0"/>
                    </a:cubicBezTo>
                    <a:cubicBezTo>
                      <a:pt x="63131" y="0"/>
                      <a:pt x="59888" y="5285"/>
                      <a:pt x="62229" y="9797"/>
                    </a:cubicBezTo>
                    <a:cubicBezTo>
                      <a:pt x="66674" y="18626"/>
                      <a:pt x="72108" y="34224"/>
                      <a:pt x="61992" y="37833"/>
                    </a:cubicBezTo>
                    <a:cubicBezTo>
                      <a:pt x="31088" y="48919"/>
                      <a:pt x="16913" y="25007"/>
                      <a:pt x="12167" y="14996"/>
                    </a:cubicBezTo>
                    <a:cubicBezTo>
                      <a:pt x="11329" y="12740"/>
                      <a:pt x="11114" y="11300"/>
                      <a:pt x="10878" y="10548"/>
                    </a:cubicBezTo>
                    <a:cubicBezTo>
                      <a:pt x="9890" y="7004"/>
                      <a:pt x="8623" y="6467"/>
                      <a:pt x="5595" y="6467"/>
                    </a:cubicBezTo>
                    <a:cubicBezTo>
                      <a:pt x="4156" y="6467"/>
                      <a:pt x="2953" y="6918"/>
                      <a:pt x="1987" y="7756"/>
                    </a:cubicBezTo>
                    <a:cubicBezTo>
                      <a:pt x="1385" y="8293"/>
                      <a:pt x="849" y="8959"/>
                      <a:pt x="483" y="9711"/>
                    </a:cubicBezTo>
                    <a:cubicBezTo>
                      <a:pt x="183" y="10398"/>
                      <a:pt x="-805" y="13707"/>
                      <a:pt x="1385" y="18390"/>
                    </a:cubicBezTo>
                    <a:cubicBezTo>
                      <a:pt x="6282" y="32333"/>
                      <a:pt x="22862" y="60004"/>
                      <a:pt x="68457" y="55342"/>
                    </a:cubicBezTo>
                    <a:cubicBezTo>
                      <a:pt x="88817" y="53301"/>
                      <a:pt x="93176" y="122071"/>
                      <a:pt x="94014" y="197092"/>
                    </a:cubicBezTo>
                    <a:cubicBezTo>
                      <a:pt x="94100" y="202742"/>
                      <a:pt x="94100" y="208478"/>
                      <a:pt x="94100" y="214214"/>
                    </a:cubicBezTo>
                    <a:cubicBezTo>
                      <a:pt x="94164" y="229210"/>
                      <a:pt x="94100" y="244378"/>
                      <a:pt x="93864" y="259309"/>
                    </a:cubicBezTo>
                    <a:cubicBezTo>
                      <a:pt x="93627" y="275142"/>
                      <a:pt x="93069" y="289472"/>
                      <a:pt x="92317" y="302147"/>
                    </a:cubicBezTo>
                    <a:cubicBezTo>
                      <a:pt x="90535" y="332117"/>
                      <a:pt x="82137" y="361593"/>
                      <a:pt x="65772" y="386750"/>
                    </a:cubicBezTo>
                    <a:cubicBezTo>
                      <a:pt x="48033" y="414035"/>
                      <a:pt x="36521" y="457625"/>
                      <a:pt x="36521" y="506823"/>
                    </a:cubicBezTo>
                    <a:cubicBezTo>
                      <a:pt x="36521" y="552089"/>
                      <a:pt x="46250" y="592586"/>
                      <a:pt x="61627" y="620021"/>
                    </a:cubicBezTo>
                    <a:cubicBezTo>
                      <a:pt x="76296" y="646209"/>
                      <a:pt x="85617" y="675041"/>
                      <a:pt x="86712" y="705032"/>
                    </a:cubicBezTo>
                    <a:cubicBezTo>
                      <a:pt x="87936" y="737924"/>
                      <a:pt x="89139" y="776831"/>
                      <a:pt x="89332" y="799045"/>
                    </a:cubicBezTo>
                    <a:cubicBezTo>
                      <a:pt x="89397" y="804330"/>
                      <a:pt x="89482" y="809529"/>
                      <a:pt x="89482" y="814728"/>
                    </a:cubicBezTo>
                    <a:cubicBezTo>
                      <a:pt x="89869" y="891103"/>
                      <a:pt x="83684" y="947949"/>
                      <a:pt x="60017" y="965222"/>
                    </a:cubicBezTo>
                    <a:cubicBezTo>
                      <a:pt x="46529" y="975104"/>
                      <a:pt x="40344" y="989412"/>
                      <a:pt x="37037" y="998930"/>
                    </a:cubicBezTo>
                    <a:cubicBezTo>
                      <a:pt x="35082" y="1004215"/>
                      <a:pt x="38991" y="1009714"/>
                      <a:pt x="44575" y="1009714"/>
                    </a:cubicBezTo>
                    <a:lnTo>
                      <a:pt x="44811" y="1009714"/>
                    </a:lnTo>
                    <a:cubicBezTo>
                      <a:pt x="48570" y="1009628"/>
                      <a:pt x="51748" y="1007007"/>
                      <a:pt x="52414" y="1003312"/>
                    </a:cubicBezTo>
                    <a:cubicBezTo>
                      <a:pt x="55721" y="986942"/>
                      <a:pt x="72387" y="965458"/>
                      <a:pt x="79539" y="976178"/>
                    </a:cubicBezTo>
                    <a:cubicBezTo>
                      <a:pt x="84521" y="983633"/>
                      <a:pt x="81128" y="993365"/>
                      <a:pt x="77649" y="999918"/>
                    </a:cubicBezTo>
                    <a:cubicBezTo>
                      <a:pt x="77198" y="1000756"/>
                      <a:pt x="76962" y="1001658"/>
                      <a:pt x="76962" y="1002474"/>
                    </a:cubicBezTo>
                    <a:cubicBezTo>
                      <a:pt x="76962" y="1005117"/>
                      <a:pt x="79002" y="1007459"/>
                      <a:pt x="81858" y="1007609"/>
                    </a:cubicBezTo>
                    <a:cubicBezTo>
                      <a:pt x="84564" y="1007845"/>
                      <a:pt x="86991" y="1005869"/>
                      <a:pt x="87292" y="1003162"/>
                    </a:cubicBezTo>
                    <a:cubicBezTo>
                      <a:pt x="88344" y="995858"/>
                      <a:pt x="91587" y="982430"/>
                      <a:pt x="101531" y="979487"/>
                    </a:cubicBezTo>
                    <a:cubicBezTo>
                      <a:pt x="111711" y="976479"/>
                      <a:pt x="113064" y="996223"/>
                      <a:pt x="113064" y="1007007"/>
                    </a:cubicBezTo>
                    <a:cubicBezTo>
                      <a:pt x="113064" y="1010703"/>
                      <a:pt x="116070" y="1013646"/>
                      <a:pt x="119764" y="1013646"/>
                    </a:cubicBezTo>
                    <a:cubicBezTo>
                      <a:pt x="124811" y="1013646"/>
                      <a:pt x="128054" y="1008361"/>
                      <a:pt x="125713" y="1003914"/>
                    </a:cubicBezTo>
                    <a:cubicBezTo>
                      <a:pt x="121268" y="995084"/>
                      <a:pt x="115834" y="979401"/>
                      <a:pt x="125950" y="975792"/>
                    </a:cubicBezTo>
                    <a:cubicBezTo>
                      <a:pt x="156854" y="964706"/>
                      <a:pt x="171029" y="988682"/>
                      <a:pt x="175775" y="998715"/>
                    </a:cubicBezTo>
                    <a:cubicBezTo>
                      <a:pt x="176613" y="1000906"/>
                      <a:pt x="176828" y="1002324"/>
                      <a:pt x="177064" y="1003098"/>
                    </a:cubicBezTo>
                    <a:cubicBezTo>
                      <a:pt x="178052" y="1006707"/>
                      <a:pt x="179319" y="1007244"/>
                      <a:pt x="182347" y="1007244"/>
                    </a:cubicBezTo>
                    <a:cubicBezTo>
                      <a:pt x="183786" y="1007244"/>
                      <a:pt x="184989" y="1006707"/>
                      <a:pt x="185955" y="1005890"/>
                    </a:cubicBezTo>
                    <a:cubicBezTo>
                      <a:pt x="186557" y="1005439"/>
                      <a:pt x="187093" y="1004752"/>
                      <a:pt x="187459" y="1004000"/>
                    </a:cubicBezTo>
                    <a:cubicBezTo>
                      <a:pt x="187759" y="1003248"/>
                      <a:pt x="188747" y="1000004"/>
                      <a:pt x="186557" y="995256"/>
                    </a:cubicBezTo>
                    <a:cubicBezTo>
                      <a:pt x="181660" y="981378"/>
                      <a:pt x="165080" y="953642"/>
                      <a:pt x="119485" y="958304"/>
                    </a:cubicBezTo>
                    <a:cubicBezTo>
                      <a:pt x="99125" y="960409"/>
                      <a:pt x="109842" y="891575"/>
                      <a:pt x="109005" y="816640"/>
                    </a:cubicBezTo>
                    <a:cubicBezTo>
                      <a:pt x="108919" y="810990"/>
                      <a:pt x="108919" y="805254"/>
                      <a:pt x="108919" y="799453"/>
                    </a:cubicBezTo>
                    <a:cubicBezTo>
                      <a:pt x="108833" y="784457"/>
                      <a:pt x="108919" y="769290"/>
                      <a:pt x="109155" y="754359"/>
                    </a:cubicBezTo>
                    <a:cubicBezTo>
                      <a:pt x="109219" y="749761"/>
                      <a:pt x="109305" y="745336"/>
                      <a:pt x="109413" y="741082"/>
                    </a:cubicBezTo>
                    <a:cubicBezTo>
                      <a:pt x="110336" y="701423"/>
                      <a:pt x="125241" y="664020"/>
                      <a:pt x="148801" y="632116"/>
                    </a:cubicBezTo>
                    <a:cubicBezTo>
                      <a:pt x="168559" y="605369"/>
                      <a:pt x="181595" y="559286"/>
                      <a:pt x="181595" y="506844"/>
                    </a:cubicBezTo>
                    <a:cubicBezTo>
                      <a:pt x="181595" y="454403"/>
                      <a:pt x="169590" y="412080"/>
                      <a:pt x="151206" y="384903"/>
                    </a:cubicBezTo>
                    <a:cubicBezTo>
                      <a:pt x="134347" y="360025"/>
                      <a:pt x="124919" y="330914"/>
                      <a:pt x="121203" y="301095"/>
                    </a:cubicBezTo>
                    <a:cubicBezTo>
                      <a:pt x="117359" y="270158"/>
                      <a:pt x="113837" y="235204"/>
                      <a:pt x="113687" y="214644"/>
                    </a:cubicBezTo>
                    <a:cubicBezTo>
                      <a:pt x="113601" y="209445"/>
                      <a:pt x="113536" y="204246"/>
                      <a:pt x="113536" y="199047"/>
                    </a:cubicBezTo>
                    <a:cubicBezTo>
                      <a:pt x="113150" y="122608"/>
                      <a:pt x="104258" y="65826"/>
                      <a:pt x="127926" y="48553"/>
                    </a:cubicBezTo>
                    <a:cubicBezTo>
                      <a:pt x="141413" y="38671"/>
                      <a:pt x="147598" y="24277"/>
                      <a:pt x="150905" y="14781"/>
                    </a:cubicBezTo>
                    <a:cubicBezTo>
                      <a:pt x="152860" y="9496"/>
                      <a:pt x="148951" y="3996"/>
                      <a:pt x="143367" y="3996"/>
                    </a:cubicBezTo>
                    <a:lnTo>
                      <a:pt x="143131" y="3996"/>
                    </a:lnTo>
                    <a:cubicBezTo>
                      <a:pt x="139372" y="4146"/>
                      <a:pt x="136194" y="6789"/>
                      <a:pt x="135528" y="10398"/>
                    </a:cubicBezTo>
                    <a:cubicBezTo>
                      <a:pt x="132221" y="26833"/>
                      <a:pt x="115555" y="48317"/>
                      <a:pt x="108403" y="37532"/>
                    </a:cubicBezTo>
                    <a:cubicBezTo>
                      <a:pt x="103421" y="30142"/>
                      <a:pt x="106814" y="20345"/>
                      <a:pt x="110293" y="13793"/>
                    </a:cubicBezTo>
                    <a:cubicBezTo>
                      <a:pt x="110744" y="12955"/>
                      <a:pt x="110980" y="12138"/>
                      <a:pt x="110980" y="11300"/>
                    </a:cubicBezTo>
                    <a:cubicBezTo>
                      <a:pt x="110980" y="8658"/>
                      <a:pt x="108940" y="6252"/>
                      <a:pt x="106084" y="6101"/>
                    </a:cubicBezTo>
                    <a:cubicBezTo>
                      <a:pt x="103378" y="5951"/>
                      <a:pt x="100951" y="7842"/>
                      <a:pt x="100650" y="10634"/>
                    </a:cubicBezTo>
                    <a:cubicBezTo>
                      <a:pt x="99598" y="17939"/>
                      <a:pt x="96355" y="31366"/>
                      <a:pt x="86411" y="34309"/>
                    </a:cubicBezTo>
                    <a:cubicBezTo>
                      <a:pt x="76231" y="37253"/>
                      <a:pt x="74878" y="17574"/>
                      <a:pt x="74878" y="6789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3175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46" name="Freeform 5045">
                <a:extLst>
                  <a:ext uri="{FF2B5EF4-FFF2-40B4-BE49-F238E27FC236}">
                    <a16:creationId xmlns:a16="http://schemas.microsoft.com/office/drawing/2014/main" id="{2DE206F2-E6CD-4221-2437-BCF4CE3FC356}"/>
                  </a:ext>
                </a:extLst>
              </p:cNvPr>
              <p:cNvSpPr/>
              <p:nvPr/>
            </p:nvSpPr>
            <p:spPr>
              <a:xfrm>
                <a:off x="9567746" y="3626520"/>
                <a:ext cx="187942" cy="1013667"/>
              </a:xfrm>
              <a:custGeom>
                <a:avLst/>
                <a:gdLst>
                  <a:gd name="csX0" fmla="*/ 74878 w 187942"/>
                  <a:gd name="csY0" fmla="*/ 6703 h 1013667"/>
                  <a:gd name="csX1" fmla="*/ 68178 w 187942"/>
                  <a:gd name="csY1" fmla="*/ 0 h 1013667"/>
                  <a:gd name="csX2" fmla="*/ 62229 w 187942"/>
                  <a:gd name="csY2" fmla="*/ 9797 h 1013667"/>
                  <a:gd name="csX3" fmla="*/ 61992 w 187942"/>
                  <a:gd name="csY3" fmla="*/ 37833 h 1013667"/>
                  <a:gd name="csX4" fmla="*/ 12167 w 187942"/>
                  <a:gd name="csY4" fmla="*/ 14996 h 1013667"/>
                  <a:gd name="csX5" fmla="*/ 10878 w 187942"/>
                  <a:gd name="csY5" fmla="*/ 10549 h 1013667"/>
                  <a:gd name="csX6" fmla="*/ 5595 w 187942"/>
                  <a:gd name="csY6" fmla="*/ 6488 h 1013667"/>
                  <a:gd name="csX7" fmla="*/ 1987 w 187942"/>
                  <a:gd name="csY7" fmla="*/ 7777 h 1013667"/>
                  <a:gd name="csX8" fmla="*/ 484 w 187942"/>
                  <a:gd name="csY8" fmla="*/ 9732 h 1013667"/>
                  <a:gd name="csX9" fmla="*/ 1386 w 187942"/>
                  <a:gd name="csY9" fmla="*/ 18412 h 1013667"/>
                  <a:gd name="csX10" fmla="*/ 68457 w 187942"/>
                  <a:gd name="csY10" fmla="*/ 55364 h 1013667"/>
                  <a:gd name="csX11" fmla="*/ 94014 w 187942"/>
                  <a:gd name="csY11" fmla="*/ 197113 h 1013667"/>
                  <a:gd name="csX12" fmla="*/ 94100 w 187942"/>
                  <a:gd name="csY12" fmla="*/ 214236 h 1013667"/>
                  <a:gd name="csX13" fmla="*/ 93864 w 187942"/>
                  <a:gd name="csY13" fmla="*/ 259330 h 1013667"/>
                  <a:gd name="csX14" fmla="*/ 92317 w 187942"/>
                  <a:gd name="csY14" fmla="*/ 302169 h 1013667"/>
                  <a:gd name="csX15" fmla="*/ 65772 w 187942"/>
                  <a:gd name="csY15" fmla="*/ 386772 h 1013667"/>
                  <a:gd name="csX16" fmla="*/ 36521 w 187942"/>
                  <a:gd name="csY16" fmla="*/ 506844 h 1013667"/>
                  <a:gd name="csX17" fmla="*/ 61627 w 187942"/>
                  <a:gd name="csY17" fmla="*/ 620042 h 1013667"/>
                  <a:gd name="csX18" fmla="*/ 86712 w 187942"/>
                  <a:gd name="csY18" fmla="*/ 705053 h 1013667"/>
                  <a:gd name="csX19" fmla="*/ 89332 w 187942"/>
                  <a:gd name="csY19" fmla="*/ 799066 h 1013667"/>
                  <a:gd name="csX20" fmla="*/ 89482 w 187942"/>
                  <a:gd name="csY20" fmla="*/ 814750 h 1013667"/>
                  <a:gd name="csX21" fmla="*/ 60017 w 187942"/>
                  <a:gd name="csY21" fmla="*/ 965243 h 1013667"/>
                  <a:gd name="csX22" fmla="*/ 37037 w 187942"/>
                  <a:gd name="csY22" fmla="*/ 998951 h 1013667"/>
                  <a:gd name="csX23" fmla="*/ 44575 w 187942"/>
                  <a:gd name="csY23" fmla="*/ 1009736 h 1013667"/>
                  <a:gd name="csX24" fmla="*/ 44811 w 187942"/>
                  <a:gd name="csY24" fmla="*/ 1009736 h 1013667"/>
                  <a:gd name="csX25" fmla="*/ 52414 w 187942"/>
                  <a:gd name="csY25" fmla="*/ 1003334 h 1013667"/>
                  <a:gd name="csX26" fmla="*/ 79539 w 187942"/>
                  <a:gd name="csY26" fmla="*/ 976200 h 1013667"/>
                  <a:gd name="csX27" fmla="*/ 77649 w 187942"/>
                  <a:gd name="csY27" fmla="*/ 999939 h 1013667"/>
                  <a:gd name="csX28" fmla="*/ 76962 w 187942"/>
                  <a:gd name="csY28" fmla="*/ 1002496 h 1013667"/>
                  <a:gd name="csX29" fmla="*/ 81858 w 187942"/>
                  <a:gd name="csY29" fmla="*/ 1007630 h 1013667"/>
                  <a:gd name="csX30" fmla="*/ 87292 w 187942"/>
                  <a:gd name="csY30" fmla="*/ 1003183 h 1013667"/>
                  <a:gd name="csX31" fmla="*/ 101531 w 187942"/>
                  <a:gd name="csY31" fmla="*/ 979508 h 1013667"/>
                  <a:gd name="csX32" fmla="*/ 113064 w 187942"/>
                  <a:gd name="csY32" fmla="*/ 1007029 h 1013667"/>
                  <a:gd name="csX33" fmla="*/ 119764 w 187942"/>
                  <a:gd name="csY33" fmla="*/ 1013668 h 1013667"/>
                  <a:gd name="csX34" fmla="*/ 125713 w 187942"/>
                  <a:gd name="csY34" fmla="*/ 1003935 h 1013667"/>
                  <a:gd name="csX35" fmla="*/ 125950 w 187942"/>
                  <a:gd name="csY35" fmla="*/ 975813 h 1013667"/>
                  <a:gd name="csX36" fmla="*/ 175775 w 187942"/>
                  <a:gd name="csY36" fmla="*/ 998736 h 1013667"/>
                  <a:gd name="csX37" fmla="*/ 177064 w 187942"/>
                  <a:gd name="csY37" fmla="*/ 1003119 h 1013667"/>
                  <a:gd name="csX38" fmla="*/ 182347 w 187942"/>
                  <a:gd name="csY38" fmla="*/ 1007265 h 1013667"/>
                  <a:gd name="csX39" fmla="*/ 185955 w 187942"/>
                  <a:gd name="csY39" fmla="*/ 1005912 h 1013667"/>
                  <a:gd name="csX40" fmla="*/ 187459 w 187942"/>
                  <a:gd name="csY40" fmla="*/ 1004021 h 1013667"/>
                  <a:gd name="csX41" fmla="*/ 186556 w 187942"/>
                  <a:gd name="csY41" fmla="*/ 995277 h 1013667"/>
                  <a:gd name="csX42" fmla="*/ 119485 w 187942"/>
                  <a:gd name="csY42" fmla="*/ 958325 h 1013667"/>
                  <a:gd name="csX43" fmla="*/ 109005 w 187942"/>
                  <a:gd name="csY43" fmla="*/ 816662 h 1013667"/>
                  <a:gd name="csX44" fmla="*/ 108919 w 187942"/>
                  <a:gd name="csY44" fmla="*/ 799475 h 1013667"/>
                  <a:gd name="csX45" fmla="*/ 109155 w 187942"/>
                  <a:gd name="csY45" fmla="*/ 754380 h 1013667"/>
                  <a:gd name="csX46" fmla="*/ 109413 w 187942"/>
                  <a:gd name="csY46" fmla="*/ 741103 h 1013667"/>
                  <a:gd name="csX47" fmla="*/ 148801 w 187942"/>
                  <a:gd name="csY47" fmla="*/ 632138 h 1013667"/>
                  <a:gd name="csX48" fmla="*/ 181595 w 187942"/>
                  <a:gd name="csY48" fmla="*/ 506866 h 1013667"/>
                  <a:gd name="csX49" fmla="*/ 151206 w 187942"/>
                  <a:gd name="csY49" fmla="*/ 384924 h 1013667"/>
                  <a:gd name="csX50" fmla="*/ 121203 w 187942"/>
                  <a:gd name="csY50" fmla="*/ 301116 h 1013667"/>
                  <a:gd name="csX51" fmla="*/ 113686 w 187942"/>
                  <a:gd name="csY51" fmla="*/ 214666 h 1013667"/>
                  <a:gd name="csX52" fmla="*/ 113536 w 187942"/>
                  <a:gd name="csY52" fmla="*/ 199068 h 1013667"/>
                  <a:gd name="csX53" fmla="*/ 127925 w 187942"/>
                  <a:gd name="csY53" fmla="*/ 48575 h 1013667"/>
                  <a:gd name="csX54" fmla="*/ 150905 w 187942"/>
                  <a:gd name="csY54" fmla="*/ 14802 h 1013667"/>
                  <a:gd name="csX55" fmla="*/ 143367 w 187942"/>
                  <a:gd name="csY55" fmla="*/ 4017 h 1013667"/>
                  <a:gd name="csX56" fmla="*/ 143131 w 187942"/>
                  <a:gd name="csY56" fmla="*/ 4017 h 1013667"/>
                  <a:gd name="csX57" fmla="*/ 135528 w 187942"/>
                  <a:gd name="csY57" fmla="*/ 10420 h 1013667"/>
                  <a:gd name="csX58" fmla="*/ 108403 w 187942"/>
                  <a:gd name="csY58" fmla="*/ 37554 h 1013667"/>
                  <a:gd name="csX59" fmla="*/ 110293 w 187942"/>
                  <a:gd name="csY59" fmla="*/ 13814 h 1013667"/>
                  <a:gd name="csX60" fmla="*/ 110981 w 187942"/>
                  <a:gd name="csY60" fmla="*/ 11322 h 1013667"/>
                  <a:gd name="csX61" fmla="*/ 106084 w 187942"/>
                  <a:gd name="csY61" fmla="*/ 6123 h 1013667"/>
                  <a:gd name="csX62" fmla="*/ 100650 w 187942"/>
                  <a:gd name="csY62" fmla="*/ 10656 h 1013667"/>
                  <a:gd name="csX63" fmla="*/ 86411 w 187942"/>
                  <a:gd name="csY63" fmla="*/ 34331 h 1013667"/>
                  <a:gd name="csX64" fmla="*/ 74878 w 187942"/>
                  <a:gd name="csY64" fmla="*/ 6810 h 10136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</a:cxnLst>
                <a:rect l="l" t="t" r="r" b="b"/>
                <a:pathLst>
                  <a:path w="187942" h="1013667">
                    <a:moveTo>
                      <a:pt x="74878" y="6703"/>
                    </a:moveTo>
                    <a:cubicBezTo>
                      <a:pt x="74878" y="3008"/>
                      <a:pt x="71872" y="0"/>
                      <a:pt x="68178" y="0"/>
                    </a:cubicBezTo>
                    <a:cubicBezTo>
                      <a:pt x="63131" y="0"/>
                      <a:pt x="59888" y="5285"/>
                      <a:pt x="62229" y="9797"/>
                    </a:cubicBezTo>
                    <a:cubicBezTo>
                      <a:pt x="66674" y="18626"/>
                      <a:pt x="72108" y="34224"/>
                      <a:pt x="61992" y="37833"/>
                    </a:cubicBezTo>
                    <a:cubicBezTo>
                      <a:pt x="31088" y="48919"/>
                      <a:pt x="16913" y="25007"/>
                      <a:pt x="12167" y="14996"/>
                    </a:cubicBezTo>
                    <a:cubicBezTo>
                      <a:pt x="11329" y="12740"/>
                      <a:pt x="11114" y="11300"/>
                      <a:pt x="10878" y="10549"/>
                    </a:cubicBezTo>
                    <a:cubicBezTo>
                      <a:pt x="9890" y="7004"/>
                      <a:pt x="8623" y="6488"/>
                      <a:pt x="5595" y="6488"/>
                    </a:cubicBezTo>
                    <a:cubicBezTo>
                      <a:pt x="4156" y="6488"/>
                      <a:pt x="2953" y="6939"/>
                      <a:pt x="1987" y="7777"/>
                    </a:cubicBezTo>
                    <a:cubicBezTo>
                      <a:pt x="1386" y="8314"/>
                      <a:pt x="849" y="8980"/>
                      <a:pt x="484" y="9732"/>
                    </a:cubicBezTo>
                    <a:cubicBezTo>
                      <a:pt x="183" y="10420"/>
                      <a:pt x="-805" y="13728"/>
                      <a:pt x="1386" y="18412"/>
                    </a:cubicBezTo>
                    <a:cubicBezTo>
                      <a:pt x="6282" y="32355"/>
                      <a:pt x="22862" y="60026"/>
                      <a:pt x="68457" y="55364"/>
                    </a:cubicBezTo>
                    <a:cubicBezTo>
                      <a:pt x="88817" y="53323"/>
                      <a:pt x="93176" y="122092"/>
                      <a:pt x="94014" y="197113"/>
                    </a:cubicBezTo>
                    <a:cubicBezTo>
                      <a:pt x="94100" y="202764"/>
                      <a:pt x="94100" y="208500"/>
                      <a:pt x="94100" y="214236"/>
                    </a:cubicBezTo>
                    <a:cubicBezTo>
                      <a:pt x="94164" y="229232"/>
                      <a:pt x="94100" y="244399"/>
                      <a:pt x="93864" y="259330"/>
                    </a:cubicBezTo>
                    <a:cubicBezTo>
                      <a:pt x="93627" y="275164"/>
                      <a:pt x="93069" y="289493"/>
                      <a:pt x="92317" y="302169"/>
                    </a:cubicBezTo>
                    <a:cubicBezTo>
                      <a:pt x="90535" y="332139"/>
                      <a:pt x="82137" y="361614"/>
                      <a:pt x="65772" y="386772"/>
                    </a:cubicBezTo>
                    <a:cubicBezTo>
                      <a:pt x="48033" y="414056"/>
                      <a:pt x="36521" y="457647"/>
                      <a:pt x="36521" y="506844"/>
                    </a:cubicBezTo>
                    <a:cubicBezTo>
                      <a:pt x="36521" y="552111"/>
                      <a:pt x="46250" y="592608"/>
                      <a:pt x="61627" y="620042"/>
                    </a:cubicBezTo>
                    <a:cubicBezTo>
                      <a:pt x="76296" y="646231"/>
                      <a:pt x="85617" y="675062"/>
                      <a:pt x="86712" y="705053"/>
                    </a:cubicBezTo>
                    <a:cubicBezTo>
                      <a:pt x="87936" y="737945"/>
                      <a:pt x="89139" y="776852"/>
                      <a:pt x="89332" y="799066"/>
                    </a:cubicBezTo>
                    <a:cubicBezTo>
                      <a:pt x="89396" y="804351"/>
                      <a:pt x="89482" y="809550"/>
                      <a:pt x="89482" y="814750"/>
                    </a:cubicBezTo>
                    <a:cubicBezTo>
                      <a:pt x="89869" y="891124"/>
                      <a:pt x="83684" y="947970"/>
                      <a:pt x="60017" y="965243"/>
                    </a:cubicBezTo>
                    <a:cubicBezTo>
                      <a:pt x="46529" y="975126"/>
                      <a:pt x="40344" y="989434"/>
                      <a:pt x="37037" y="998951"/>
                    </a:cubicBezTo>
                    <a:cubicBezTo>
                      <a:pt x="35082" y="1004236"/>
                      <a:pt x="38991" y="1009736"/>
                      <a:pt x="44575" y="1009736"/>
                    </a:cubicBezTo>
                    <a:lnTo>
                      <a:pt x="44811" y="1009736"/>
                    </a:lnTo>
                    <a:cubicBezTo>
                      <a:pt x="48569" y="1009650"/>
                      <a:pt x="51748" y="1007029"/>
                      <a:pt x="52414" y="1003334"/>
                    </a:cubicBezTo>
                    <a:cubicBezTo>
                      <a:pt x="55721" y="986963"/>
                      <a:pt x="72387" y="965479"/>
                      <a:pt x="79539" y="976200"/>
                    </a:cubicBezTo>
                    <a:cubicBezTo>
                      <a:pt x="84521" y="983655"/>
                      <a:pt x="81128" y="993387"/>
                      <a:pt x="77649" y="999939"/>
                    </a:cubicBezTo>
                    <a:cubicBezTo>
                      <a:pt x="77198" y="1000777"/>
                      <a:pt x="76962" y="1001680"/>
                      <a:pt x="76962" y="1002496"/>
                    </a:cubicBezTo>
                    <a:cubicBezTo>
                      <a:pt x="76962" y="1005139"/>
                      <a:pt x="79002" y="1007480"/>
                      <a:pt x="81858" y="1007630"/>
                    </a:cubicBezTo>
                    <a:cubicBezTo>
                      <a:pt x="84564" y="1007867"/>
                      <a:pt x="86991" y="1005890"/>
                      <a:pt x="87292" y="1003183"/>
                    </a:cubicBezTo>
                    <a:cubicBezTo>
                      <a:pt x="88344" y="995879"/>
                      <a:pt x="91587" y="982452"/>
                      <a:pt x="101531" y="979508"/>
                    </a:cubicBezTo>
                    <a:cubicBezTo>
                      <a:pt x="111711" y="976501"/>
                      <a:pt x="113064" y="996244"/>
                      <a:pt x="113064" y="1007029"/>
                    </a:cubicBezTo>
                    <a:cubicBezTo>
                      <a:pt x="113064" y="1010724"/>
                      <a:pt x="116070" y="1013668"/>
                      <a:pt x="119764" y="1013668"/>
                    </a:cubicBezTo>
                    <a:cubicBezTo>
                      <a:pt x="124811" y="1013668"/>
                      <a:pt x="128054" y="1008383"/>
                      <a:pt x="125713" y="1003935"/>
                    </a:cubicBezTo>
                    <a:cubicBezTo>
                      <a:pt x="121268" y="995106"/>
                      <a:pt x="115834" y="979422"/>
                      <a:pt x="125950" y="975813"/>
                    </a:cubicBezTo>
                    <a:cubicBezTo>
                      <a:pt x="156854" y="964727"/>
                      <a:pt x="171029" y="988703"/>
                      <a:pt x="175775" y="998736"/>
                    </a:cubicBezTo>
                    <a:cubicBezTo>
                      <a:pt x="176613" y="1000928"/>
                      <a:pt x="176828" y="1002346"/>
                      <a:pt x="177064" y="1003119"/>
                    </a:cubicBezTo>
                    <a:cubicBezTo>
                      <a:pt x="178052" y="1006728"/>
                      <a:pt x="179319" y="1007265"/>
                      <a:pt x="182347" y="1007265"/>
                    </a:cubicBezTo>
                    <a:cubicBezTo>
                      <a:pt x="183786" y="1007265"/>
                      <a:pt x="184989" y="1006728"/>
                      <a:pt x="185955" y="1005912"/>
                    </a:cubicBezTo>
                    <a:cubicBezTo>
                      <a:pt x="186556" y="1005461"/>
                      <a:pt x="187093" y="1004773"/>
                      <a:pt x="187459" y="1004021"/>
                    </a:cubicBezTo>
                    <a:cubicBezTo>
                      <a:pt x="187759" y="1003269"/>
                      <a:pt x="188747" y="1000025"/>
                      <a:pt x="186556" y="995277"/>
                    </a:cubicBezTo>
                    <a:cubicBezTo>
                      <a:pt x="181660" y="981399"/>
                      <a:pt x="165080" y="953663"/>
                      <a:pt x="119485" y="958325"/>
                    </a:cubicBezTo>
                    <a:cubicBezTo>
                      <a:pt x="99125" y="960431"/>
                      <a:pt x="109842" y="891597"/>
                      <a:pt x="109005" y="816662"/>
                    </a:cubicBezTo>
                    <a:cubicBezTo>
                      <a:pt x="108919" y="811011"/>
                      <a:pt x="108919" y="805275"/>
                      <a:pt x="108919" y="799475"/>
                    </a:cubicBezTo>
                    <a:cubicBezTo>
                      <a:pt x="108833" y="784479"/>
                      <a:pt x="108919" y="769311"/>
                      <a:pt x="109155" y="754380"/>
                    </a:cubicBezTo>
                    <a:cubicBezTo>
                      <a:pt x="109219" y="749783"/>
                      <a:pt x="109305" y="745357"/>
                      <a:pt x="109413" y="741103"/>
                    </a:cubicBezTo>
                    <a:cubicBezTo>
                      <a:pt x="110336" y="701444"/>
                      <a:pt x="125241" y="664041"/>
                      <a:pt x="148801" y="632138"/>
                    </a:cubicBezTo>
                    <a:cubicBezTo>
                      <a:pt x="168559" y="605391"/>
                      <a:pt x="181595" y="559308"/>
                      <a:pt x="181595" y="506866"/>
                    </a:cubicBezTo>
                    <a:cubicBezTo>
                      <a:pt x="181595" y="454424"/>
                      <a:pt x="169590" y="412101"/>
                      <a:pt x="151206" y="384924"/>
                    </a:cubicBezTo>
                    <a:cubicBezTo>
                      <a:pt x="134347" y="360046"/>
                      <a:pt x="124919" y="330936"/>
                      <a:pt x="121203" y="301116"/>
                    </a:cubicBezTo>
                    <a:cubicBezTo>
                      <a:pt x="117359" y="270180"/>
                      <a:pt x="113837" y="235225"/>
                      <a:pt x="113686" y="214666"/>
                    </a:cubicBezTo>
                    <a:cubicBezTo>
                      <a:pt x="113601" y="209467"/>
                      <a:pt x="113536" y="204267"/>
                      <a:pt x="113536" y="199068"/>
                    </a:cubicBezTo>
                    <a:cubicBezTo>
                      <a:pt x="113150" y="122629"/>
                      <a:pt x="104258" y="65848"/>
                      <a:pt x="127925" y="48575"/>
                    </a:cubicBezTo>
                    <a:cubicBezTo>
                      <a:pt x="141413" y="38692"/>
                      <a:pt x="147598" y="24298"/>
                      <a:pt x="150905" y="14802"/>
                    </a:cubicBezTo>
                    <a:cubicBezTo>
                      <a:pt x="152860" y="9517"/>
                      <a:pt x="148951" y="4017"/>
                      <a:pt x="143367" y="4017"/>
                    </a:cubicBezTo>
                    <a:lnTo>
                      <a:pt x="143131" y="4017"/>
                    </a:lnTo>
                    <a:cubicBezTo>
                      <a:pt x="139372" y="4168"/>
                      <a:pt x="136194" y="6810"/>
                      <a:pt x="135528" y="10420"/>
                    </a:cubicBezTo>
                    <a:cubicBezTo>
                      <a:pt x="132221" y="26855"/>
                      <a:pt x="115555" y="48338"/>
                      <a:pt x="108403" y="37554"/>
                    </a:cubicBezTo>
                    <a:cubicBezTo>
                      <a:pt x="103421" y="30163"/>
                      <a:pt x="106814" y="20367"/>
                      <a:pt x="110293" y="13814"/>
                    </a:cubicBezTo>
                    <a:cubicBezTo>
                      <a:pt x="110744" y="12976"/>
                      <a:pt x="110981" y="12160"/>
                      <a:pt x="110981" y="11322"/>
                    </a:cubicBezTo>
                    <a:cubicBezTo>
                      <a:pt x="110981" y="8680"/>
                      <a:pt x="108940" y="6273"/>
                      <a:pt x="106084" y="6123"/>
                    </a:cubicBezTo>
                    <a:cubicBezTo>
                      <a:pt x="103378" y="5973"/>
                      <a:pt x="100951" y="7863"/>
                      <a:pt x="100650" y="10656"/>
                    </a:cubicBezTo>
                    <a:cubicBezTo>
                      <a:pt x="99598" y="17960"/>
                      <a:pt x="96355" y="31388"/>
                      <a:pt x="86411" y="34331"/>
                    </a:cubicBezTo>
                    <a:cubicBezTo>
                      <a:pt x="76231" y="37274"/>
                      <a:pt x="74878" y="17595"/>
                      <a:pt x="74878" y="681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3175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47" name="Freeform 5046">
                <a:extLst>
                  <a:ext uri="{FF2B5EF4-FFF2-40B4-BE49-F238E27FC236}">
                    <a16:creationId xmlns:a16="http://schemas.microsoft.com/office/drawing/2014/main" id="{3045F36A-2A3E-48A9-487B-B34F25D1F925}"/>
                  </a:ext>
                </a:extLst>
              </p:cNvPr>
              <p:cNvSpPr/>
              <p:nvPr/>
            </p:nvSpPr>
            <p:spPr>
              <a:xfrm>
                <a:off x="9750597" y="3629034"/>
                <a:ext cx="187941" cy="1013667"/>
              </a:xfrm>
              <a:custGeom>
                <a:avLst/>
                <a:gdLst>
                  <a:gd name="csX0" fmla="*/ 74878 w 187941"/>
                  <a:gd name="csY0" fmla="*/ 6703 h 1013667"/>
                  <a:gd name="csX1" fmla="*/ 68178 w 187941"/>
                  <a:gd name="csY1" fmla="*/ 0 h 1013667"/>
                  <a:gd name="csX2" fmla="*/ 62229 w 187941"/>
                  <a:gd name="csY2" fmla="*/ 9797 h 1013667"/>
                  <a:gd name="csX3" fmla="*/ 61992 w 187941"/>
                  <a:gd name="csY3" fmla="*/ 37833 h 1013667"/>
                  <a:gd name="csX4" fmla="*/ 12167 w 187941"/>
                  <a:gd name="csY4" fmla="*/ 14996 h 1013667"/>
                  <a:gd name="csX5" fmla="*/ 10878 w 187941"/>
                  <a:gd name="csY5" fmla="*/ 10549 h 1013667"/>
                  <a:gd name="csX6" fmla="*/ 5595 w 187941"/>
                  <a:gd name="csY6" fmla="*/ 6488 h 1013667"/>
                  <a:gd name="csX7" fmla="*/ 1987 w 187941"/>
                  <a:gd name="csY7" fmla="*/ 7777 h 1013667"/>
                  <a:gd name="csX8" fmla="*/ 483 w 187941"/>
                  <a:gd name="csY8" fmla="*/ 9732 h 1013667"/>
                  <a:gd name="csX9" fmla="*/ 1386 w 187941"/>
                  <a:gd name="csY9" fmla="*/ 18412 h 1013667"/>
                  <a:gd name="csX10" fmla="*/ 68457 w 187941"/>
                  <a:gd name="csY10" fmla="*/ 55364 h 1013667"/>
                  <a:gd name="csX11" fmla="*/ 94014 w 187941"/>
                  <a:gd name="csY11" fmla="*/ 197113 h 1013667"/>
                  <a:gd name="csX12" fmla="*/ 94100 w 187941"/>
                  <a:gd name="csY12" fmla="*/ 214236 h 1013667"/>
                  <a:gd name="csX13" fmla="*/ 93864 w 187941"/>
                  <a:gd name="csY13" fmla="*/ 259330 h 1013667"/>
                  <a:gd name="csX14" fmla="*/ 92317 w 187941"/>
                  <a:gd name="csY14" fmla="*/ 302169 h 1013667"/>
                  <a:gd name="csX15" fmla="*/ 65772 w 187941"/>
                  <a:gd name="csY15" fmla="*/ 386772 h 1013667"/>
                  <a:gd name="csX16" fmla="*/ 36521 w 187941"/>
                  <a:gd name="csY16" fmla="*/ 506845 h 1013667"/>
                  <a:gd name="csX17" fmla="*/ 61627 w 187941"/>
                  <a:gd name="csY17" fmla="*/ 620042 h 1013667"/>
                  <a:gd name="csX18" fmla="*/ 86712 w 187941"/>
                  <a:gd name="csY18" fmla="*/ 705054 h 1013667"/>
                  <a:gd name="csX19" fmla="*/ 89332 w 187941"/>
                  <a:gd name="csY19" fmla="*/ 799067 h 1013667"/>
                  <a:gd name="csX20" fmla="*/ 89482 w 187941"/>
                  <a:gd name="csY20" fmla="*/ 814749 h 1013667"/>
                  <a:gd name="csX21" fmla="*/ 60017 w 187941"/>
                  <a:gd name="csY21" fmla="*/ 965243 h 1013667"/>
                  <a:gd name="csX22" fmla="*/ 37037 w 187941"/>
                  <a:gd name="csY22" fmla="*/ 998951 h 1013667"/>
                  <a:gd name="csX23" fmla="*/ 44575 w 187941"/>
                  <a:gd name="csY23" fmla="*/ 1009736 h 1013667"/>
                  <a:gd name="csX24" fmla="*/ 44811 w 187941"/>
                  <a:gd name="csY24" fmla="*/ 1009736 h 1013667"/>
                  <a:gd name="csX25" fmla="*/ 52414 w 187941"/>
                  <a:gd name="csY25" fmla="*/ 1003334 h 1013667"/>
                  <a:gd name="csX26" fmla="*/ 79539 w 187941"/>
                  <a:gd name="csY26" fmla="*/ 976200 h 1013667"/>
                  <a:gd name="csX27" fmla="*/ 77649 w 187941"/>
                  <a:gd name="csY27" fmla="*/ 999940 h 1013667"/>
                  <a:gd name="csX28" fmla="*/ 76962 w 187941"/>
                  <a:gd name="csY28" fmla="*/ 1002496 h 1013667"/>
                  <a:gd name="csX29" fmla="*/ 81858 w 187941"/>
                  <a:gd name="csY29" fmla="*/ 1007631 h 1013667"/>
                  <a:gd name="csX30" fmla="*/ 87292 w 187941"/>
                  <a:gd name="csY30" fmla="*/ 1003184 h 1013667"/>
                  <a:gd name="csX31" fmla="*/ 101531 w 187941"/>
                  <a:gd name="csY31" fmla="*/ 979508 h 1013667"/>
                  <a:gd name="csX32" fmla="*/ 113064 w 187941"/>
                  <a:gd name="csY32" fmla="*/ 1007029 h 1013667"/>
                  <a:gd name="csX33" fmla="*/ 119764 w 187941"/>
                  <a:gd name="csY33" fmla="*/ 1013668 h 1013667"/>
                  <a:gd name="csX34" fmla="*/ 125713 w 187941"/>
                  <a:gd name="csY34" fmla="*/ 1003935 h 1013667"/>
                  <a:gd name="csX35" fmla="*/ 125950 w 187941"/>
                  <a:gd name="csY35" fmla="*/ 975813 h 1013667"/>
                  <a:gd name="csX36" fmla="*/ 175775 w 187941"/>
                  <a:gd name="csY36" fmla="*/ 998736 h 1013667"/>
                  <a:gd name="csX37" fmla="*/ 177064 w 187941"/>
                  <a:gd name="csY37" fmla="*/ 1003119 h 1013667"/>
                  <a:gd name="csX38" fmla="*/ 182347 w 187941"/>
                  <a:gd name="csY38" fmla="*/ 1007265 h 1013667"/>
                  <a:gd name="csX39" fmla="*/ 185955 w 187941"/>
                  <a:gd name="csY39" fmla="*/ 1005912 h 1013667"/>
                  <a:gd name="csX40" fmla="*/ 187459 w 187941"/>
                  <a:gd name="csY40" fmla="*/ 1004021 h 1013667"/>
                  <a:gd name="csX41" fmla="*/ 186556 w 187941"/>
                  <a:gd name="csY41" fmla="*/ 995277 h 1013667"/>
                  <a:gd name="csX42" fmla="*/ 119485 w 187941"/>
                  <a:gd name="csY42" fmla="*/ 958326 h 1013667"/>
                  <a:gd name="csX43" fmla="*/ 109005 w 187941"/>
                  <a:gd name="csY43" fmla="*/ 816662 h 1013667"/>
                  <a:gd name="csX44" fmla="*/ 108919 w 187941"/>
                  <a:gd name="csY44" fmla="*/ 799475 h 1013667"/>
                  <a:gd name="csX45" fmla="*/ 109155 w 187941"/>
                  <a:gd name="csY45" fmla="*/ 754380 h 1013667"/>
                  <a:gd name="csX46" fmla="*/ 109413 w 187941"/>
                  <a:gd name="csY46" fmla="*/ 741103 h 1013667"/>
                  <a:gd name="csX47" fmla="*/ 148801 w 187941"/>
                  <a:gd name="csY47" fmla="*/ 632138 h 1013667"/>
                  <a:gd name="csX48" fmla="*/ 181595 w 187941"/>
                  <a:gd name="csY48" fmla="*/ 506866 h 1013667"/>
                  <a:gd name="csX49" fmla="*/ 151206 w 187941"/>
                  <a:gd name="csY49" fmla="*/ 384924 h 1013667"/>
                  <a:gd name="csX50" fmla="*/ 121203 w 187941"/>
                  <a:gd name="csY50" fmla="*/ 301116 h 1013667"/>
                  <a:gd name="csX51" fmla="*/ 113686 w 187941"/>
                  <a:gd name="csY51" fmla="*/ 214666 h 1013667"/>
                  <a:gd name="csX52" fmla="*/ 113536 w 187941"/>
                  <a:gd name="csY52" fmla="*/ 199068 h 1013667"/>
                  <a:gd name="csX53" fmla="*/ 127925 w 187941"/>
                  <a:gd name="csY53" fmla="*/ 48575 h 1013667"/>
                  <a:gd name="csX54" fmla="*/ 150905 w 187941"/>
                  <a:gd name="csY54" fmla="*/ 14802 h 1013667"/>
                  <a:gd name="csX55" fmla="*/ 143367 w 187941"/>
                  <a:gd name="csY55" fmla="*/ 4018 h 1013667"/>
                  <a:gd name="csX56" fmla="*/ 143131 w 187941"/>
                  <a:gd name="csY56" fmla="*/ 4018 h 1013667"/>
                  <a:gd name="csX57" fmla="*/ 135528 w 187941"/>
                  <a:gd name="csY57" fmla="*/ 10420 h 1013667"/>
                  <a:gd name="csX58" fmla="*/ 108403 w 187941"/>
                  <a:gd name="csY58" fmla="*/ 37554 h 1013667"/>
                  <a:gd name="csX59" fmla="*/ 110293 w 187941"/>
                  <a:gd name="csY59" fmla="*/ 13814 h 1013667"/>
                  <a:gd name="csX60" fmla="*/ 110980 w 187941"/>
                  <a:gd name="csY60" fmla="*/ 11322 h 1013667"/>
                  <a:gd name="csX61" fmla="*/ 106084 w 187941"/>
                  <a:gd name="csY61" fmla="*/ 6123 h 1013667"/>
                  <a:gd name="csX62" fmla="*/ 100650 w 187941"/>
                  <a:gd name="csY62" fmla="*/ 10656 h 1013667"/>
                  <a:gd name="csX63" fmla="*/ 86411 w 187941"/>
                  <a:gd name="csY63" fmla="*/ 34331 h 1013667"/>
                  <a:gd name="csX64" fmla="*/ 74878 w 187941"/>
                  <a:gd name="csY64" fmla="*/ 6810 h 10136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</a:cxnLst>
                <a:rect l="l" t="t" r="r" b="b"/>
                <a:pathLst>
                  <a:path w="187941" h="1013667">
                    <a:moveTo>
                      <a:pt x="74878" y="6703"/>
                    </a:moveTo>
                    <a:cubicBezTo>
                      <a:pt x="74878" y="3008"/>
                      <a:pt x="71872" y="0"/>
                      <a:pt x="68178" y="0"/>
                    </a:cubicBezTo>
                    <a:cubicBezTo>
                      <a:pt x="63131" y="0"/>
                      <a:pt x="59888" y="5285"/>
                      <a:pt x="62229" y="9797"/>
                    </a:cubicBezTo>
                    <a:cubicBezTo>
                      <a:pt x="66674" y="18627"/>
                      <a:pt x="72108" y="34224"/>
                      <a:pt x="61992" y="37833"/>
                    </a:cubicBezTo>
                    <a:cubicBezTo>
                      <a:pt x="31088" y="48919"/>
                      <a:pt x="16913" y="25007"/>
                      <a:pt x="12167" y="14996"/>
                    </a:cubicBezTo>
                    <a:cubicBezTo>
                      <a:pt x="11329" y="12740"/>
                      <a:pt x="11114" y="11300"/>
                      <a:pt x="10878" y="10549"/>
                    </a:cubicBezTo>
                    <a:cubicBezTo>
                      <a:pt x="9890" y="7004"/>
                      <a:pt x="8623" y="6488"/>
                      <a:pt x="5595" y="6488"/>
                    </a:cubicBezTo>
                    <a:cubicBezTo>
                      <a:pt x="4156" y="6488"/>
                      <a:pt x="2953" y="6939"/>
                      <a:pt x="1987" y="7777"/>
                    </a:cubicBezTo>
                    <a:cubicBezTo>
                      <a:pt x="1386" y="8314"/>
                      <a:pt x="849" y="8980"/>
                      <a:pt x="483" y="9732"/>
                    </a:cubicBezTo>
                    <a:cubicBezTo>
                      <a:pt x="183" y="10420"/>
                      <a:pt x="-805" y="13728"/>
                      <a:pt x="1386" y="18412"/>
                    </a:cubicBezTo>
                    <a:cubicBezTo>
                      <a:pt x="6282" y="32355"/>
                      <a:pt x="22862" y="60026"/>
                      <a:pt x="68457" y="55364"/>
                    </a:cubicBezTo>
                    <a:cubicBezTo>
                      <a:pt x="88817" y="53323"/>
                      <a:pt x="93176" y="122092"/>
                      <a:pt x="94014" y="197113"/>
                    </a:cubicBezTo>
                    <a:cubicBezTo>
                      <a:pt x="94100" y="202764"/>
                      <a:pt x="94100" y="208500"/>
                      <a:pt x="94100" y="214236"/>
                    </a:cubicBezTo>
                    <a:cubicBezTo>
                      <a:pt x="94164" y="229232"/>
                      <a:pt x="94100" y="244399"/>
                      <a:pt x="93864" y="259330"/>
                    </a:cubicBezTo>
                    <a:cubicBezTo>
                      <a:pt x="93627" y="275164"/>
                      <a:pt x="93069" y="289493"/>
                      <a:pt x="92317" y="302169"/>
                    </a:cubicBezTo>
                    <a:cubicBezTo>
                      <a:pt x="90535" y="332139"/>
                      <a:pt x="82137" y="361614"/>
                      <a:pt x="65772" y="386772"/>
                    </a:cubicBezTo>
                    <a:cubicBezTo>
                      <a:pt x="48033" y="414056"/>
                      <a:pt x="36521" y="457647"/>
                      <a:pt x="36521" y="506845"/>
                    </a:cubicBezTo>
                    <a:cubicBezTo>
                      <a:pt x="36521" y="552111"/>
                      <a:pt x="46250" y="592608"/>
                      <a:pt x="61627" y="620042"/>
                    </a:cubicBezTo>
                    <a:cubicBezTo>
                      <a:pt x="76296" y="646231"/>
                      <a:pt x="85617" y="675062"/>
                      <a:pt x="86712" y="705054"/>
                    </a:cubicBezTo>
                    <a:cubicBezTo>
                      <a:pt x="87936" y="737945"/>
                      <a:pt x="89139" y="776852"/>
                      <a:pt x="89332" y="799067"/>
                    </a:cubicBezTo>
                    <a:cubicBezTo>
                      <a:pt x="89396" y="804351"/>
                      <a:pt x="89482" y="809551"/>
                      <a:pt x="89482" y="814749"/>
                    </a:cubicBezTo>
                    <a:cubicBezTo>
                      <a:pt x="89869" y="891124"/>
                      <a:pt x="83684" y="947970"/>
                      <a:pt x="60017" y="965243"/>
                    </a:cubicBezTo>
                    <a:cubicBezTo>
                      <a:pt x="46529" y="975126"/>
                      <a:pt x="40344" y="989434"/>
                      <a:pt x="37037" y="998951"/>
                    </a:cubicBezTo>
                    <a:cubicBezTo>
                      <a:pt x="35082" y="1004236"/>
                      <a:pt x="38991" y="1009736"/>
                      <a:pt x="44575" y="1009736"/>
                    </a:cubicBezTo>
                    <a:lnTo>
                      <a:pt x="44811" y="1009736"/>
                    </a:lnTo>
                    <a:cubicBezTo>
                      <a:pt x="48570" y="1009650"/>
                      <a:pt x="51748" y="1007029"/>
                      <a:pt x="52414" y="1003334"/>
                    </a:cubicBezTo>
                    <a:cubicBezTo>
                      <a:pt x="55721" y="986963"/>
                      <a:pt x="72387" y="965479"/>
                      <a:pt x="79539" y="976200"/>
                    </a:cubicBezTo>
                    <a:cubicBezTo>
                      <a:pt x="84521" y="983655"/>
                      <a:pt x="81128" y="993387"/>
                      <a:pt x="77649" y="999940"/>
                    </a:cubicBezTo>
                    <a:cubicBezTo>
                      <a:pt x="77198" y="1000777"/>
                      <a:pt x="76962" y="1001680"/>
                      <a:pt x="76962" y="1002496"/>
                    </a:cubicBezTo>
                    <a:cubicBezTo>
                      <a:pt x="76962" y="1005138"/>
                      <a:pt x="79002" y="1007480"/>
                      <a:pt x="81858" y="1007631"/>
                    </a:cubicBezTo>
                    <a:cubicBezTo>
                      <a:pt x="84564" y="1007867"/>
                      <a:pt x="86991" y="1005891"/>
                      <a:pt x="87292" y="1003184"/>
                    </a:cubicBezTo>
                    <a:cubicBezTo>
                      <a:pt x="88344" y="995879"/>
                      <a:pt x="91587" y="982452"/>
                      <a:pt x="101531" y="979508"/>
                    </a:cubicBezTo>
                    <a:cubicBezTo>
                      <a:pt x="111711" y="976501"/>
                      <a:pt x="113064" y="996244"/>
                      <a:pt x="113064" y="1007029"/>
                    </a:cubicBezTo>
                    <a:cubicBezTo>
                      <a:pt x="113064" y="1010724"/>
                      <a:pt x="116070" y="1013668"/>
                      <a:pt x="119764" y="1013668"/>
                    </a:cubicBezTo>
                    <a:cubicBezTo>
                      <a:pt x="124811" y="1013668"/>
                      <a:pt x="128054" y="1008382"/>
                      <a:pt x="125713" y="1003935"/>
                    </a:cubicBezTo>
                    <a:cubicBezTo>
                      <a:pt x="121268" y="995106"/>
                      <a:pt x="115834" y="979422"/>
                      <a:pt x="125950" y="975813"/>
                    </a:cubicBezTo>
                    <a:cubicBezTo>
                      <a:pt x="156854" y="964728"/>
                      <a:pt x="171029" y="988704"/>
                      <a:pt x="175775" y="998736"/>
                    </a:cubicBezTo>
                    <a:cubicBezTo>
                      <a:pt x="176613" y="1000928"/>
                      <a:pt x="176828" y="1002346"/>
                      <a:pt x="177064" y="1003119"/>
                    </a:cubicBezTo>
                    <a:cubicBezTo>
                      <a:pt x="178052" y="1006728"/>
                      <a:pt x="179319" y="1007265"/>
                      <a:pt x="182347" y="1007265"/>
                    </a:cubicBezTo>
                    <a:cubicBezTo>
                      <a:pt x="183786" y="1007265"/>
                      <a:pt x="184989" y="1006728"/>
                      <a:pt x="185955" y="1005912"/>
                    </a:cubicBezTo>
                    <a:cubicBezTo>
                      <a:pt x="186556" y="1005461"/>
                      <a:pt x="187093" y="1004773"/>
                      <a:pt x="187459" y="1004021"/>
                    </a:cubicBezTo>
                    <a:cubicBezTo>
                      <a:pt x="187759" y="1003269"/>
                      <a:pt x="188747" y="1000025"/>
                      <a:pt x="186556" y="995277"/>
                    </a:cubicBezTo>
                    <a:cubicBezTo>
                      <a:pt x="181660" y="981399"/>
                      <a:pt x="165080" y="953663"/>
                      <a:pt x="119485" y="958326"/>
                    </a:cubicBezTo>
                    <a:cubicBezTo>
                      <a:pt x="99125" y="960431"/>
                      <a:pt x="109842" y="891597"/>
                      <a:pt x="109005" y="816662"/>
                    </a:cubicBezTo>
                    <a:cubicBezTo>
                      <a:pt x="108919" y="811011"/>
                      <a:pt x="108919" y="805275"/>
                      <a:pt x="108919" y="799475"/>
                    </a:cubicBezTo>
                    <a:cubicBezTo>
                      <a:pt x="108833" y="784479"/>
                      <a:pt x="108919" y="769312"/>
                      <a:pt x="109155" y="754380"/>
                    </a:cubicBezTo>
                    <a:cubicBezTo>
                      <a:pt x="109219" y="749783"/>
                      <a:pt x="109305" y="745357"/>
                      <a:pt x="109413" y="741103"/>
                    </a:cubicBezTo>
                    <a:cubicBezTo>
                      <a:pt x="110336" y="701444"/>
                      <a:pt x="125241" y="664041"/>
                      <a:pt x="148801" y="632138"/>
                    </a:cubicBezTo>
                    <a:cubicBezTo>
                      <a:pt x="168559" y="605391"/>
                      <a:pt x="181595" y="559308"/>
                      <a:pt x="181595" y="506866"/>
                    </a:cubicBezTo>
                    <a:cubicBezTo>
                      <a:pt x="181595" y="454424"/>
                      <a:pt x="169590" y="412101"/>
                      <a:pt x="151206" y="384924"/>
                    </a:cubicBezTo>
                    <a:cubicBezTo>
                      <a:pt x="134347" y="360046"/>
                      <a:pt x="124919" y="330936"/>
                      <a:pt x="121203" y="301116"/>
                    </a:cubicBezTo>
                    <a:cubicBezTo>
                      <a:pt x="117359" y="270180"/>
                      <a:pt x="113837" y="235226"/>
                      <a:pt x="113686" y="214666"/>
                    </a:cubicBezTo>
                    <a:cubicBezTo>
                      <a:pt x="113601" y="209467"/>
                      <a:pt x="113536" y="204267"/>
                      <a:pt x="113536" y="199068"/>
                    </a:cubicBezTo>
                    <a:cubicBezTo>
                      <a:pt x="113150" y="122629"/>
                      <a:pt x="104258" y="65848"/>
                      <a:pt x="127925" y="48575"/>
                    </a:cubicBezTo>
                    <a:cubicBezTo>
                      <a:pt x="141413" y="38692"/>
                      <a:pt x="147598" y="24298"/>
                      <a:pt x="150905" y="14802"/>
                    </a:cubicBezTo>
                    <a:cubicBezTo>
                      <a:pt x="152860" y="9517"/>
                      <a:pt x="148951" y="4018"/>
                      <a:pt x="143367" y="4018"/>
                    </a:cubicBezTo>
                    <a:lnTo>
                      <a:pt x="143131" y="4018"/>
                    </a:lnTo>
                    <a:cubicBezTo>
                      <a:pt x="139373" y="4168"/>
                      <a:pt x="136194" y="6810"/>
                      <a:pt x="135528" y="10420"/>
                    </a:cubicBezTo>
                    <a:cubicBezTo>
                      <a:pt x="132221" y="26855"/>
                      <a:pt x="115555" y="48338"/>
                      <a:pt x="108403" y="37554"/>
                    </a:cubicBezTo>
                    <a:cubicBezTo>
                      <a:pt x="103421" y="30163"/>
                      <a:pt x="106814" y="20367"/>
                      <a:pt x="110293" y="13814"/>
                    </a:cubicBezTo>
                    <a:cubicBezTo>
                      <a:pt x="110744" y="12976"/>
                      <a:pt x="110980" y="12160"/>
                      <a:pt x="110980" y="11322"/>
                    </a:cubicBezTo>
                    <a:cubicBezTo>
                      <a:pt x="110980" y="8680"/>
                      <a:pt x="108940" y="6273"/>
                      <a:pt x="106084" y="6123"/>
                    </a:cubicBezTo>
                    <a:cubicBezTo>
                      <a:pt x="103378" y="5973"/>
                      <a:pt x="100951" y="7863"/>
                      <a:pt x="100650" y="10656"/>
                    </a:cubicBezTo>
                    <a:cubicBezTo>
                      <a:pt x="99598" y="17961"/>
                      <a:pt x="96355" y="31388"/>
                      <a:pt x="86411" y="34331"/>
                    </a:cubicBezTo>
                    <a:cubicBezTo>
                      <a:pt x="76231" y="37274"/>
                      <a:pt x="74878" y="17595"/>
                      <a:pt x="74878" y="681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3175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51" name="Oval 5050">
                <a:extLst>
                  <a:ext uri="{FF2B5EF4-FFF2-40B4-BE49-F238E27FC236}">
                    <a16:creationId xmlns:a16="http://schemas.microsoft.com/office/drawing/2014/main" id="{DF16B6F8-3907-8E73-B8B0-550D9BA8B6D3}"/>
                  </a:ext>
                </a:extLst>
              </p:cNvPr>
              <p:cNvSpPr/>
              <p:nvPr/>
            </p:nvSpPr>
            <p:spPr>
              <a:xfrm>
                <a:off x="8896678" y="4016772"/>
                <a:ext cx="97331" cy="212989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635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52" name="Oval 5051">
                <a:extLst>
                  <a:ext uri="{FF2B5EF4-FFF2-40B4-BE49-F238E27FC236}">
                    <a16:creationId xmlns:a16="http://schemas.microsoft.com/office/drawing/2014/main" id="{9F3D2C96-7544-9FEF-73C0-41AC5BA86DDA}"/>
                  </a:ext>
                </a:extLst>
              </p:cNvPr>
              <p:cNvSpPr/>
              <p:nvPr/>
            </p:nvSpPr>
            <p:spPr>
              <a:xfrm>
                <a:off x="9079551" y="4019286"/>
                <a:ext cx="97331" cy="212989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635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53" name="Oval 5052">
                <a:extLst>
                  <a:ext uri="{FF2B5EF4-FFF2-40B4-BE49-F238E27FC236}">
                    <a16:creationId xmlns:a16="http://schemas.microsoft.com/office/drawing/2014/main" id="{7EED222D-1868-DD89-241D-9EDEE8C117C9}"/>
                  </a:ext>
                </a:extLst>
              </p:cNvPr>
              <p:cNvSpPr/>
              <p:nvPr/>
            </p:nvSpPr>
            <p:spPr>
              <a:xfrm>
                <a:off x="9262403" y="4021799"/>
                <a:ext cx="97331" cy="212989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635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54" name="Oval 5053">
                <a:extLst>
                  <a:ext uri="{FF2B5EF4-FFF2-40B4-BE49-F238E27FC236}">
                    <a16:creationId xmlns:a16="http://schemas.microsoft.com/office/drawing/2014/main" id="{0A217DF8-E810-8082-DA08-8E253F938A60}"/>
                  </a:ext>
                </a:extLst>
              </p:cNvPr>
              <p:cNvSpPr/>
              <p:nvPr/>
            </p:nvSpPr>
            <p:spPr>
              <a:xfrm>
                <a:off x="9445276" y="4024313"/>
                <a:ext cx="97331" cy="212989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635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55" name="Oval 5054">
                <a:extLst>
                  <a:ext uri="{FF2B5EF4-FFF2-40B4-BE49-F238E27FC236}">
                    <a16:creationId xmlns:a16="http://schemas.microsoft.com/office/drawing/2014/main" id="{AC2316E8-7436-A1FB-4DB9-2632A9E4C169}"/>
                  </a:ext>
                </a:extLst>
              </p:cNvPr>
              <p:cNvSpPr/>
              <p:nvPr/>
            </p:nvSpPr>
            <p:spPr>
              <a:xfrm>
                <a:off x="9628127" y="4026827"/>
                <a:ext cx="97331" cy="212989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635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56" name="Oval 5055">
                <a:extLst>
                  <a:ext uri="{FF2B5EF4-FFF2-40B4-BE49-F238E27FC236}">
                    <a16:creationId xmlns:a16="http://schemas.microsoft.com/office/drawing/2014/main" id="{D9805771-09A5-FC7D-81F1-16CB5E96A31F}"/>
                  </a:ext>
                </a:extLst>
              </p:cNvPr>
              <p:cNvSpPr/>
              <p:nvPr/>
            </p:nvSpPr>
            <p:spPr>
              <a:xfrm>
                <a:off x="9811000" y="4029340"/>
                <a:ext cx="97331" cy="212989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635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60" name="Freeform 5059">
                <a:extLst>
                  <a:ext uri="{FF2B5EF4-FFF2-40B4-BE49-F238E27FC236}">
                    <a16:creationId xmlns:a16="http://schemas.microsoft.com/office/drawing/2014/main" id="{62B10821-EF14-DAF0-30AB-33D210E65738}"/>
                  </a:ext>
                </a:extLst>
              </p:cNvPr>
              <p:cNvSpPr/>
              <p:nvPr/>
            </p:nvSpPr>
            <p:spPr>
              <a:xfrm>
                <a:off x="9031957" y="4644527"/>
                <a:ext cx="166370" cy="799592"/>
              </a:xfrm>
              <a:custGeom>
                <a:avLst/>
                <a:gdLst>
                  <a:gd name="csX0" fmla="*/ 74806 w 166370"/>
                  <a:gd name="csY0" fmla="*/ 6638 h 799592"/>
                  <a:gd name="csX1" fmla="*/ 68126 w 166370"/>
                  <a:gd name="csY1" fmla="*/ 0 h 799592"/>
                  <a:gd name="csX2" fmla="*/ 62178 w 166370"/>
                  <a:gd name="csY2" fmla="*/ 9775 h 799592"/>
                  <a:gd name="csX3" fmla="*/ 61984 w 166370"/>
                  <a:gd name="csY3" fmla="*/ 37854 h 799592"/>
                  <a:gd name="csX4" fmla="*/ 12180 w 166370"/>
                  <a:gd name="csY4" fmla="*/ 14974 h 799592"/>
                  <a:gd name="csX5" fmla="*/ 10891 w 166370"/>
                  <a:gd name="csY5" fmla="*/ 10549 h 799592"/>
                  <a:gd name="csX6" fmla="*/ 5565 w 166370"/>
                  <a:gd name="csY6" fmla="*/ 6467 h 799592"/>
                  <a:gd name="csX7" fmla="*/ 2000 w 166370"/>
                  <a:gd name="csY7" fmla="*/ 7777 h 799592"/>
                  <a:gd name="csX8" fmla="*/ 497 w 166370"/>
                  <a:gd name="csY8" fmla="*/ 9689 h 799592"/>
                  <a:gd name="csX9" fmla="*/ 1356 w 166370"/>
                  <a:gd name="csY9" fmla="*/ 18411 h 799592"/>
                  <a:gd name="csX10" fmla="*/ 68492 w 166370"/>
                  <a:gd name="csY10" fmla="*/ 55342 h 799592"/>
                  <a:gd name="csX11" fmla="*/ 94027 w 166370"/>
                  <a:gd name="csY11" fmla="*/ 197027 h 799592"/>
                  <a:gd name="csX12" fmla="*/ 87756 w 166370"/>
                  <a:gd name="csY12" fmla="*/ 418181 h 799592"/>
                  <a:gd name="csX13" fmla="*/ 38639 w 166370"/>
                  <a:gd name="csY13" fmla="*/ 511979 h 799592"/>
                  <a:gd name="csX14" fmla="*/ 89066 w 166370"/>
                  <a:gd name="csY14" fmla="*/ 600707 h 799592"/>
                  <a:gd name="csX15" fmla="*/ 81528 w 166370"/>
                  <a:gd name="csY15" fmla="*/ 752404 h 799592"/>
                  <a:gd name="csX16" fmla="*/ 44094 w 166370"/>
                  <a:gd name="csY16" fmla="*/ 785746 h 799592"/>
                  <a:gd name="csX17" fmla="*/ 156588 w 166370"/>
                  <a:gd name="csY17" fmla="*/ 784737 h 799592"/>
                  <a:gd name="csX18" fmla="*/ 103498 w 166370"/>
                  <a:gd name="csY18" fmla="*/ 745056 h 799592"/>
                  <a:gd name="csX19" fmla="*/ 112261 w 166370"/>
                  <a:gd name="csY19" fmla="*/ 617958 h 799592"/>
                  <a:gd name="csX20" fmla="*/ 166339 w 166370"/>
                  <a:gd name="csY20" fmla="*/ 506264 h 799592"/>
                  <a:gd name="csX21" fmla="*/ 124073 w 166370"/>
                  <a:gd name="csY21" fmla="*/ 417580 h 799592"/>
                  <a:gd name="csX22" fmla="*/ 113506 w 166370"/>
                  <a:gd name="csY22" fmla="*/ 198896 h 799592"/>
                  <a:gd name="csX23" fmla="*/ 127896 w 166370"/>
                  <a:gd name="csY23" fmla="*/ 48424 h 799592"/>
                  <a:gd name="csX24" fmla="*/ 150940 w 166370"/>
                  <a:gd name="csY24" fmla="*/ 14673 h 799592"/>
                  <a:gd name="csX25" fmla="*/ 143380 w 166370"/>
                  <a:gd name="csY25" fmla="*/ 3888 h 799592"/>
                  <a:gd name="csX26" fmla="*/ 143187 w 166370"/>
                  <a:gd name="csY26" fmla="*/ 3888 h 799592"/>
                  <a:gd name="csX27" fmla="*/ 135520 w 166370"/>
                  <a:gd name="csY27" fmla="*/ 10291 h 799592"/>
                  <a:gd name="csX28" fmla="*/ 108374 w 166370"/>
                  <a:gd name="csY28" fmla="*/ 37446 h 799592"/>
                  <a:gd name="csX29" fmla="*/ 110328 w 166370"/>
                  <a:gd name="csY29" fmla="*/ 13707 h 799592"/>
                  <a:gd name="csX30" fmla="*/ 110972 w 166370"/>
                  <a:gd name="csY30" fmla="*/ 11171 h 799592"/>
                  <a:gd name="csX31" fmla="*/ 106097 w 166370"/>
                  <a:gd name="csY31" fmla="*/ 5994 h 799592"/>
                  <a:gd name="csX32" fmla="*/ 100621 w 166370"/>
                  <a:gd name="csY32" fmla="*/ 10484 h 799592"/>
                  <a:gd name="csX33" fmla="*/ 86425 w 166370"/>
                  <a:gd name="csY33" fmla="*/ 34159 h 799592"/>
                  <a:gd name="csX34" fmla="*/ 74849 w 166370"/>
                  <a:gd name="csY34" fmla="*/ 6617 h 7995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166370" h="799592">
                    <a:moveTo>
                      <a:pt x="74806" y="6638"/>
                    </a:moveTo>
                    <a:cubicBezTo>
                      <a:pt x="74806" y="2986"/>
                      <a:pt x="71820" y="0"/>
                      <a:pt x="68126" y="0"/>
                    </a:cubicBezTo>
                    <a:cubicBezTo>
                      <a:pt x="63101" y="0"/>
                      <a:pt x="59880" y="5263"/>
                      <a:pt x="62178" y="9775"/>
                    </a:cubicBezTo>
                    <a:cubicBezTo>
                      <a:pt x="66623" y="18562"/>
                      <a:pt x="72035" y="34245"/>
                      <a:pt x="61984" y="37854"/>
                    </a:cubicBezTo>
                    <a:cubicBezTo>
                      <a:pt x="31036" y="48940"/>
                      <a:pt x="16862" y="24986"/>
                      <a:pt x="12180" y="14974"/>
                    </a:cubicBezTo>
                    <a:cubicBezTo>
                      <a:pt x="11342" y="12761"/>
                      <a:pt x="11085" y="11300"/>
                      <a:pt x="10891" y="10549"/>
                    </a:cubicBezTo>
                    <a:cubicBezTo>
                      <a:pt x="9903" y="6961"/>
                      <a:pt x="8636" y="6467"/>
                      <a:pt x="5565" y="6467"/>
                    </a:cubicBezTo>
                    <a:cubicBezTo>
                      <a:pt x="4191" y="6467"/>
                      <a:pt x="2988" y="6961"/>
                      <a:pt x="2000" y="7777"/>
                    </a:cubicBezTo>
                    <a:cubicBezTo>
                      <a:pt x="1356" y="8271"/>
                      <a:pt x="819" y="8959"/>
                      <a:pt x="497" y="9689"/>
                    </a:cubicBezTo>
                    <a:cubicBezTo>
                      <a:pt x="153" y="10420"/>
                      <a:pt x="-770" y="13685"/>
                      <a:pt x="1356" y="18411"/>
                    </a:cubicBezTo>
                    <a:cubicBezTo>
                      <a:pt x="6295" y="32333"/>
                      <a:pt x="22897" y="60047"/>
                      <a:pt x="68492" y="55342"/>
                    </a:cubicBezTo>
                    <a:cubicBezTo>
                      <a:pt x="88808" y="53258"/>
                      <a:pt x="93211" y="122071"/>
                      <a:pt x="94027" y="197027"/>
                    </a:cubicBezTo>
                    <a:cubicBezTo>
                      <a:pt x="95058" y="290482"/>
                      <a:pt x="89324" y="396225"/>
                      <a:pt x="87756" y="418181"/>
                    </a:cubicBezTo>
                    <a:cubicBezTo>
                      <a:pt x="86124" y="440932"/>
                      <a:pt x="32926" y="459881"/>
                      <a:pt x="38639" y="511979"/>
                    </a:cubicBezTo>
                    <a:cubicBezTo>
                      <a:pt x="44309" y="564077"/>
                      <a:pt x="85802" y="582790"/>
                      <a:pt x="89066" y="600707"/>
                    </a:cubicBezTo>
                    <a:cubicBezTo>
                      <a:pt x="92331" y="618581"/>
                      <a:pt x="81528" y="729609"/>
                      <a:pt x="81528" y="752404"/>
                    </a:cubicBezTo>
                    <a:cubicBezTo>
                      <a:pt x="81528" y="775198"/>
                      <a:pt x="44094" y="785746"/>
                      <a:pt x="44094" y="785746"/>
                    </a:cubicBezTo>
                    <a:cubicBezTo>
                      <a:pt x="109984" y="817478"/>
                      <a:pt x="156588" y="784737"/>
                      <a:pt x="156588" y="784737"/>
                    </a:cubicBezTo>
                    <a:cubicBezTo>
                      <a:pt x="136229" y="784737"/>
                      <a:pt x="109211" y="758870"/>
                      <a:pt x="103498" y="745056"/>
                    </a:cubicBezTo>
                    <a:cubicBezTo>
                      <a:pt x="97786" y="731242"/>
                      <a:pt x="107429" y="654717"/>
                      <a:pt x="112261" y="617958"/>
                    </a:cubicBezTo>
                    <a:cubicBezTo>
                      <a:pt x="119971" y="558964"/>
                      <a:pt x="164642" y="566462"/>
                      <a:pt x="166339" y="506264"/>
                    </a:cubicBezTo>
                    <a:cubicBezTo>
                      <a:pt x="167413" y="469248"/>
                      <a:pt x="140460" y="457668"/>
                      <a:pt x="124073" y="417580"/>
                    </a:cubicBezTo>
                    <a:cubicBezTo>
                      <a:pt x="118725" y="404453"/>
                      <a:pt x="113958" y="296003"/>
                      <a:pt x="113506" y="198896"/>
                    </a:cubicBezTo>
                    <a:cubicBezTo>
                      <a:pt x="113163" y="122479"/>
                      <a:pt x="104250" y="65697"/>
                      <a:pt x="127896" y="48424"/>
                    </a:cubicBezTo>
                    <a:cubicBezTo>
                      <a:pt x="141426" y="38542"/>
                      <a:pt x="147611" y="24148"/>
                      <a:pt x="150940" y="14673"/>
                    </a:cubicBezTo>
                    <a:cubicBezTo>
                      <a:pt x="152852" y="9410"/>
                      <a:pt x="148943" y="3888"/>
                      <a:pt x="143380" y="3888"/>
                    </a:cubicBezTo>
                    <a:lnTo>
                      <a:pt x="143187" y="3888"/>
                    </a:lnTo>
                    <a:cubicBezTo>
                      <a:pt x="139429" y="3996"/>
                      <a:pt x="136250" y="6617"/>
                      <a:pt x="135520" y="10291"/>
                    </a:cubicBezTo>
                    <a:cubicBezTo>
                      <a:pt x="132191" y="26704"/>
                      <a:pt x="115547" y="48188"/>
                      <a:pt x="108374" y="37446"/>
                    </a:cubicBezTo>
                    <a:cubicBezTo>
                      <a:pt x="103434" y="30034"/>
                      <a:pt x="106870" y="20259"/>
                      <a:pt x="110328" y="13707"/>
                    </a:cubicBezTo>
                    <a:cubicBezTo>
                      <a:pt x="110758" y="12869"/>
                      <a:pt x="110972" y="11988"/>
                      <a:pt x="110972" y="11171"/>
                    </a:cubicBezTo>
                    <a:cubicBezTo>
                      <a:pt x="110972" y="8529"/>
                      <a:pt x="108975" y="6144"/>
                      <a:pt x="106097" y="5994"/>
                    </a:cubicBezTo>
                    <a:cubicBezTo>
                      <a:pt x="103370" y="5801"/>
                      <a:pt x="100964" y="7756"/>
                      <a:pt x="100621" y="10484"/>
                    </a:cubicBezTo>
                    <a:cubicBezTo>
                      <a:pt x="99590" y="17810"/>
                      <a:pt x="96368" y="31237"/>
                      <a:pt x="86425" y="34159"/>
                    </a:cubicBezTo>
                    <a:cubicBezTo>
                      <a:pt x="76266" y="37145"/>
                      <a:pt x="74913" y="17402"/>
                      <a:pt x="74849" y="6617"/>
                    </a:cubicBezTo>
                    <a:close/>
                  </a:path>
                </a:pathLst>
              </a:custGeom>
              <a:solidFill>
                <a:srgbClr val="867545">
                  <a:alpha val="25098"/>
                </a:srgb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61" name="Freeform 5060">
                <a:extLst>
                  <a:ext uri="{FF2B5EF4-FFF2-40B4-BE49-F238E27FC236}">
                    <a16:creationId xmlns:a16="http://schemas.microsoft.com/office/drawing/2014/main" id="{F98832A3-07AB-69A8-07D6-934F463CA8B0}"/>
                  </a:ext>
                </a:extLst>
              </p:cNvPr>
              <p:cNvSpPr/>
              <p:nvPr/>
            </p:nvSpPr>
            <p:spPr>
              <a:xfrm>
                <a:off x="9386191" y="4644527"/>
                <a:ext cx="166370" cy="799592"/>
              </a:xfrm>
              <a:custGeom>
                <a:avLst/>
                <a:gdLst>
                  <a:gd name="csX0" fmla="*/ 74806 w 166370"/>
                  <a:gd name="csY0" fmla="*/ 6638 h 799592"/>
                  <a:gd name="csX1" fmla="*/ 68126 w 166370"/>
                  <a:gd name="csY1" fmla="*/ 0 h 799592"/>
                  <a:gd name="csX2" fmla="*/ 62178 w 166370"/>
                  <a:gd name="csY2" fmla="*/ 9775 h 799592"/>
                  <a:gd name="csX3" fmla="*/ 61984 w 166370"/>
                  <a:gd name="csY3" fmla="*/ 37854 h 799592"/>
                  <a:gd name="csX4" fmla="*/ 12180 w 166370"/>
                  <a:gd name="csY4" fmla="*/ 14974 h 799592"/>
                  <a:gd name="csX5" fmla="*/ 10891 w 166370"/>
                  <a:gd name="csY5" fmla="*/ 10549 h 799592"/>
                  <a:gd name="csX6" fmla="*/ 5565 w 166370"/>
                  <a:gd name="csY6" fmla="*/ 6467 h 799592"/>
                  <a:gd name="csX7" fmla="*/ 2000 w 166370"/>
                  <a:gd name="csY7" fmla="*/ 7777 h 799592"/>
                  <a:gd name="csX8" fmla="*/ 497 w 166370"/>
                  <a:gd name="csY8" fmla="*/ 9689 h 799592"/>
                  <a:gd name="csX9" fmla="*/ 1356 w 166370"/>
                  <a:gd name="csY9" fmla="*/ 18411 h 799592"/>
                  <a:gd name="csX10" fmla="*/ 68492 w 166370"/>
                  <a:gd name="csY10" fmla="*/ 55342 h 799592"/>
                  <a:gd name="csX11" fmla="*/ 94027 w 166370"/>
                  <a:gd name="csY11" fmla="*/ 197027 h 799592"/>
                  <a:gd name="csX12" fmla="*/ 87756 w 166370"/>
                  <a:gd name="csY12" fmla="*/ 418181 h 799592"/>
                  <a:gd name="csX13" fmla="*/ 38639 w 166370"/>
                  <a:gd name="csY13" fmla="*/ 511979 h 799592"/>
                  <a:gd name="csX14" fmla="*/ 89066 w 166370"/>
                  <a:gd name="csY14" fmla="*/ 600707 h 799592"/>
                  <a:gd name="csX15" fmla="*/ 81528 w 166370"/>
                  <a:gd name="csY15" fmla="*/ 752404 h 799592"/>
                  <a:gd name="csX16" fmla="*/ 44094 w 166370"/>
                  <a:gd name="csY16" fmla="*/ 785746 h 799592"/>
                  <a:gd name="csX17" fmla="*/ 156588 w 166370"/>
                  <a:gd name="csY17" fmla="*/ 784737 h 799592"/>
                  <a:gd name="csX18" fmla="*/ 103498 w 166370"/>
                  <a:gd name="csY18" fmla="*/ 745056 h 799592"/>
                  <a:gd name="csX19" fmla="*/ 112261 w 166370"/>
                  <a:gd name="csY19" fmla="*/ 617958 h 799592"/>
                  <a:gd name="csX20" fmla="*/ 166339 w 166370"/>
                  <a:gd name="csY20" fmla="*/ 506264 h 799592"/>
                  <a:gd name="csX21" fmla="*/ 124073 w 166370"/>
                  <a:gd name="csY21" fmla="*/ 417580 h 799592"/>
                  <a:gd name="csX22" fmla="*/ 113506 w 166370"/>
                  <a:gd name="csY22" fmla="*/ 198896 h 799592"/>
                  <a:gd name="csX23" fmla="*/ 127896 w 166370"/>
                  <a:gd name="csY23" fmla="*/ 48424 h 799592"/>
                  <a:gd name="csX24" fmla="*/ 150940 w 166370"/>
                  <a:gd name="csY24" fmla="*/ 14673 h 799592"/>
                  <a:gd name="csX25" fmla="*/ 143380 w 166370"/>
                  <a:gd name="csY25" fmla="*/ 3888 h 799592"/>
                  <a:gd name="csX26" fmla="*/ 143187 w 166370"/>
                  <a:gd name="csY26" fmla="*/ 3888 h 799592"/>
                  <a:gd name="csX27" fmla="*/ 135520 w 166370"/>
                  <a:gd name="csY27" fmla="*/ 10291 h 799592"/>
                  <a:gd name="csX28" fmla="*/ 108374 w 166370"/>
                  <a:gd name="csY28" fmla="*/ 37446 h 799592"/>
                  <a:gd name="csX29" fmla="*/ 110328 w 166370"/>
                  <a:gd name="csY29" fmla="*/ 13707 h 799592"/>
                  <a:gd name="csX30" fmla="*/ 110972 w 166370"/>
                  <a:gd name="csY30" fmla="*/ 11171 h 799592"/>
                  <a:gd name="csX31" fmla="*/ 106097 w 166370"/>
                  <a:gd name="csY31" fmla="*/ 5994 h 799592"/>
                  <a:gd name="csX32" fmla="*/ 100621 w 166370"/>
                  <a:gd name="csY32" fmla="*/ 10484 h 799592"/>
                  <a:gd name="csX33" fmla="*/ 86425 w 166370"/>
                  <a:gd name="csY33" fmla="*/ 34159 h 799592"/>
                  <a:gd name="csX34" fmla="*/ 74849 w 166370"/>
                  <a:gd name="csY34" fmla="*/ 6617 h 7995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166370" h="799592">
                    <a:moveTo>
                      <a:pt x="74806" y="6638"/>
                    </a:moveTo>
                    <a:cubicBezTo>
                      <a:pt x="74806" y="2986"/>
                      <a:pt x="71820" y="0"/>
                      <a:pt x="68126" y="0"/>
                    </a:cubicBezTo>
                    <a:cubicBezTo>
                      <a:pt x="63101" y="0"/>
                      <a:pt x="59880" y="5263"/>
                      <a:pt x="62178" y="9775"/>
                    </a:cubicBezTo>
                    <a:cubicBezTo>
                      <a:pt x="66623" y="18562"/>
                      <a:pt x="72035" y="34245"/>
                      <a:pt x="61984" y="37854"/>
                    </a:cubicBezTo>
                    <a:cubicBezTo>
                      <a:pt x="31036" y="48940"/>
                      <a:pt x="16862" y="24986"/>
                      <a:pt x="12180" y="14974"/>
                    </a:cubicBezTo>
                    <a:cubicBezTo>
                      <a:pt x="11342" y="12761"/>
                      <a:pt x="11085" y="11300"/>
                      <a:pt x="10891" y="10549"/>
                    </a:cubicBezTo>
                    <a:cubicBezTo>
                      <a:pt x="9903" y="6961"/>
                      <a:pt x="8636" y="6467"/>
                      <a:pt x="5565" y="6467"/>
                    </a:cubicBezTo>
                    <a:cubicBezTo>
                      <a:pt x="4191" y="6467"/>
                      <a:pt x="2988" y="6961"/>
                      <a:pt x="2000" y="7777"/>
                    </a:cubicBezTo>
                    <a:cubicBezTo>
                      <a:pt x="1356" y="8271"/>
                      <a:pt x="819" y="8959"/>
                      <a:pt x="497" y="9689"/>
                    </a:cubicBezTo>
                    <a:cubicBezTo>
                      <a:pt x="153" y="10420"/>
                      <a:pt x="-770" y="13685"/>
                      <a:pt x="1356" y="18411"/>
                    </a:cubicBezTo>
                    <a:cubicBezTo>
                      <a:pt x="6295" y="32333"/>
                      <a:pt x="22897" y="60047"/>
                      <a:pt x="68492" y="55342"/>
                    </a:cubicBezTo>
                    <a:cubicBezTo>
                      <a:pt x="88808" y="53258"/>
                      <a:pt x="93211" y="122071"/>
                      <a:pt x="94027" y="197027"/>
                    </a:cubicBezTo>
                    <a:cubicBezTo>
                      <a:pt x="95058" y="290482"/>
                      <a:pt x="89324" y="396225"/>
                      <a:pt x="87756" y="418181"/>
                    </a:cubicBezTo>
                    <a:cubicBezTo>
                      <a:pt x="86124" y="440932"/>
                      <a:pt x="32926" y="459881"/>
                      <a:pt x="38639" y="511979"/>
                    </a:cubicBezTo>
                    <a:cubicBezTo>
                      <a:pt x="44309" y="564077"/>
                      <a:pt x="85802" y="582790"/>
                      <a:pt x="89066" y="600707"/>
                    </a:cubicBezTo>
                    <a:cubicBezTo>
                      <a:pt x="92331" y="618581"/>
                      <a:pt x="81528" y="729609"/>
                      <a:pt x="81528" y="752404"/>
                    </a:cubicBezTo>
                    <a:cubicBezTo>
                      <a:pt x="81528" y="775198"/>
                      <a:pt x="44094" y="785746"/>
                      <a:pt x="44094" y="785746"/>
                    </a:cubicBezTo>
                    <a:cubicBezTo>
                      <a:pt x="109984" y="817478"/>
                      <a:pt x="156588" y="784737"/>
                      <a:pt x="156588" y="784737"/>
                    </a:cubicBezTo>
                    <a:cubicBezTo>
                      <a:pt x="136229" y="784737"/>
                      <a:pt x="109211" y="758870"/>
                      <a:pt x="103498" y="745056"/>
                    </a:cubicBezTo>
                    <a:cubicBezTo>
                      <a:pt x="97786" y="731242"/>
                      <a:pt x="107429" y="654717"/>
                      <a:pt x="112261" y="617958"/>
                    </a:cubicBezTo>
                    <a:cubicBezTo>
                      <a:pt x="119971" y="558964"/>
                      <a:pt x="164642" y="566462"/>
                      <a:pt x="166339" y="506264"/>
                    </a:cubicBezTo>
                    <a:cubicBezTo>
                      <a:pt x="167413" y="469248"/>
                      <a:pt x="140460" y="457668"/>
                      <a:pt x="124073" y="417580"/>
                    </a:cubicBezTo>
                    <a:cubicBezTo>
                      <a:pt x="118725" y="404453"/>
                      <a:pt x="113936" y="296003"/>
                      <a:pt x="113506" y="198896"/>
                    </a:cubicBezTo>
                    <a:cubicBezTo>
                      <a:pt x="113163" y="122479"/>
                      <a:pt x="104250" y="65697"/>
                      <a:pt x="127896" y="48424"/>
                    </a:cubicBezTo>
                    <a:cubicBezTo>
                      <a:pt x="141426" y="38542"/>
                      <a:pt x="147611" y="24148"/>
                      <a:pt x="150940" y="14673"/>
                    </a:cubicBezTo>
                    <a:cubicBezTo>
                      <a:pt x="152852" y="9410"/>
                      <a:pt x="148943" y="3888"/>
                      <a:pt x="143380" y="3888"/>
                    </a:cubicBezTo>
                    <a:lnTo>
                      <a:pt x="143187" y="3888"/>
                    </a:lnTo>
                    <a:cubicBezTo>
                      <a:pt x="139429" y="3996"/>
                      <a:pt x="136250" y="6617"/>
                      <a:pt x="135520" y="10291"/>
                    </a:cubicBezTo>
                    <a:cubicBezTo>
                      <a:pt x="132191" y="26704"/>
                      <a:pt x="115547" y="48188"/>
                      <a:pt x="108374" y="37446"/>
                    </a:cubicBezTo>
                    <a:cubicBezTo>
                      <a:pt x="103434" y="30034"/>
                      <a:pt x="106870" y="20259"/>
                      <a:pt x="110328" y="13707"/>
                    </a:cubicBezTo>
                    <a:cubicBezTo>
                      <a:pt x="110758" y="12869"/>
                      <a:pt x="110972" y="11988"/>
                      <a:pt x="110972" y="11171"/>
                    </a:cubicBezTo>
                    <a:cubicBezTo>
                      <a:pt x="110972" y="8529"/>
                      <a:pt x="108975" y="6144"/>
                      <a:pt x="106097" y="5994"/>
                    </a:cubicBezTo>
                    <a:cubicBezTo>
                      <a:pt x="103370" y="5801"/>
                      <a:pt x="100964" y="7756"/>
                      <a:pt x="100621" y="10484"/>
                    </a:cubicBezTo>
                    <a:cubicBezTo>
                      <a:pt x="99590" y="17810"/>
                      <a:pt x="96368" y="31237"/>
                      <a:pt x="86425" y="34159"/>
                    </a:cubicBezTo>
                    <a:cubicBezTo>
                      <a:pt x="76266" y="37145"/>
                      <a:pt x="74913" y="17402"/>
                      <a:pt x="74849" y="6617"/>
                    </a:cubicBezTo>
                    <a:close/>
                  </a:path>
                </a:pathLst>
              </a:custGeom>
              <a:solidFill>
                <a:srgbClr val="867545">
                  <a:alpha val="25098"/>
                </a:srgb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62" name="Freeform 5061">
                <a:extLst>
                  <a:ext uri="{FF2B5EF4-FFF2-40B4-BE49-F238E27FC236}">
                    <a16:creationId xmlns:a16="http://schemas.microsoft.com/office/drawing/2014/main" id="{22B350CD-25F2-77EE-0783-1F91ECA9A5F9}"/>
                  </a:ext>
                </a:extLst>
              </p:cNvPr>
              <p:cNvSpPr/>
              <p:nvPr/>
            </p:nvSpPr>
            <p:spPr>
              <a:xfrm>
                <a:off x="9705501" y="4644527"/>
                <a:ext cx="166370" cy="799592"/>
              </a:xfrm>
              <a:custGeom>
                <a:avLst/>
                <a:gdLst>
                  <a:gd name="csX0" fmla="*/ 74806 w 166370"/>
                  <a:gd name="csY0" fmla="*/ 6638 h 799592"/>
                  <a:gd name="csX1" fmla="*/ 68126 w 166370"/>
                  <a:gd name="csY1" fmla="*/ 0 h 799592"/>
                  <a:gd name="csX2" fmla="*/ 62178 w 166370"/>
                  <a:gd name="csY2" fmla="*/ 9775 h 799592"/>
                  <a:gd name="csX3" fmla="*/ 61984 w 166370"/>
                  <a:gd name="csY3" fmla="*/ 37854 h 799592"/>
                  <a:gd name="csX4" fmla="*/ 12180 w 166370"/>
                  <a:gd name="csY4" fmla="*/ 14974 h 799592"/>
                  <a:gd name="csX5" fmla="*/ 10891 w 166370"/>
                  <a:gd name="csY5" fmla="*/ 10549 h 799592"/>
                  <a:gd name="csX6" fmla="*/ 5565 w 166370"/>
                  <a:gd name="csY6" fmla="*/ 6467 h 799592"/>
                  <a:gd name="csX7" fmla="*/ 2000 w 166370"/>
                  <a:gd name="csY7" fmla="*/ 7777 h 799592"/>
                  <a:gd name="csX8" fmla="*/ 497 w 166370"/>
                  <a:gd name="csY8" fmla="*/ 9689 h 799592"/>
                  <a:gd name="csX9" fmla="*/ 1356 w 166370"/>
                  <a:gd name="csY9" fmla="*/ 18411 h 799592"/>
                  <a:gd name="csX10" fmla="*/ 68492 w 166370"/>
                  <a:gd name="csY10" fmla="*/ 55342 h 799592"/>
                  <a:gd name="csX11" fmla="*/ 94027 w 166370"/>
                  <a:gd name="csY11" fmla="*/ 197027 h 799592"/>
                  <a:gd name="csX12" fmla="*/ 87756 w 166370"/>
                  <a:gd name="csY12" fmla="*/ 418181 h 799592"/>
                  <a:gd name="csX13" fmla="*/ 38639 w 166370"/>
                  <a:gd name="csY13" fmla="*/ 511979 h 799592"/>
                  <a:gd name="csX14" fmla="*/ 89066 w 166370"/>
                  <a:gd name="csY14" fmla="*/ 600707 h 799592"/>
                  <a:gd name="csX15" fmla="*/ 81528 w 166370"/>
                  <a:gd name="csY15" fmla="*/ 752404 h 799592"/>
                  <a:gd name="csX16" fmla="*/ 44094 w 166370"/>
                  <a:gd name="csY16" fmla="*/ 785746 h 799592"/>
                  <a:gd name="csX17" fmla="*/ 156588 w 166370"/>
                  <a:gd name="csY17" fmla="*/ 784737 h 799592"/>
                  <a:gd name="csX18" fmla="*/ 103498 w 166370"/>
                  <a:gd name="csY18" fmla="*/ 745056 h 799592"/>
                  <a:gd name="csX19" fmla="*/ 112261 w 166370"/>
                  <a:gd name="csY19" fmla="*/ 617958 h 799592"/>
                  <a:gd name="csX20" fmla="*/ 166339 w 166370"/>
                  <a:gd name="csY20" fmla="*/ 506264 h 799592"/>
                  <a:gd name="csX21" fmla="*/ 124073 w 166370"/>
                  <a:gd name="csY21" fmla="*/ 417580 h 799592"/>
                  <a:gd name="csX22" fmla="*/ 113506 w 166370"/>
                  <a:gd name="csY22" fmla="*/ 198896 h 799592"/>
                  <a:gd name="csX23" fmla="*/ 127896 w 166370"/>
                  <a:gd name="csY23" fmla="*/ 48424 h 799592"/>
                  <a:gd name="csX24" fmla="*/ 150940 w 166370"/>
                  <a:gd name="csY24" fmla="*/ 14673 h 799592"/>
                  <a:gd name="csX25" fmla="*/ 143380 w 166370"/>
                  <a:gd name="csY25" fmla="*/ 3888 h 799592"/>
                  <a:gd name="csX26" fmla="*/ 143187 w 166370"/>
                  <a:gd name="csY26" fmla="*/ 3888 h 799592"/>
                  <a:gd name="csX27" fmla="*/ 135520 w 166370"/>
                  <a:gd name="csY27" fmla="*/ 10291 h 799592"/>
                  <a:gd name="csX28" fmla="*/ 108374 w 166370"/>
                  <a:gd name="csY28" fmla="*/ 37446 h 799592"/>
                  <a:gd name="csX29" fmla="*/ 110328 w 166370"/>
                  <a:gd name="csY29" fmla="*/ 13707 h 799592"/>
                  <a:gd name="csX30" fmla="*/ 110972 w 166370"/>
                  <a:gd name="csY30" fmla="*/ 11171 h 799592"/>
                  <a:gd name="csX31" fmla="*/ 106097 w 166370"/>
                  <a:gd name="csY31" fmla="*/ 5994 h 799592"/>
                  <a:gd name="csX32" fmla="*/ 100621 w 166370"/>
                  <a:gd name="csY32" fmla="*/ 10484 h 799592"/>
                  <a:gd name="csX33" fmla="*/ 86425 w 166370"/>
                  <a:gd name="csY33" fmla="*/ 34159 h 799592"/>
                  <a:gd name="csX34" fmla="*/ 74849 w 166370"/>
                  <a:gd name="csY34" fmla="*/ 6617 h 7995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166370" h="799592">
                    <a:moveTo>
                      <a:pt x="74806" y="6638"/>
                    </a:moveTo>
                    <a:cubicBezTo>
                      <a:pt x="74806" y="2986"/>
                      <a:pt x="71820" y="0"/>
                      <a:pt x="68126" y="0"/>
                    </a:cubicBezTo>
                    <a:cubicBezTo>
                      <a:pt x="63101" y="0"/>
                      <a:pt x="59880" y="5263"/>
                      <a:pt x="62178" y="9775"/>
                    </a:cubicBezTo>
                    <a:cubicBezTo>
                      <a:pt x="66623" y="18562"/>
                      <a:pt x="72035" y="34245"/>
                      <a:pt x="61984" y="37854"/>
                    </a:cubicBezTo>
                    <a:cubicBezTo>
                      <a:pt x="31036" y="48940"/>
                      <a:pt x="16862" y="24986"/>
                      <a:pt x="12180" y="14974"/>
                    </a:cubicBezTo>
                    <a:cubicBezTo>
                      <a:pt x="11342" y="12761"/>
                      <a:pt x="11085" y="11300"/>
                      <a:pt x="10891" y="10549"/>
                    </a:cubicBezTo>
                    <a:cubicBezTo>
                      <a:pt x="9903" y="6961"/>
                      <a:pt x="8636" y="6467"/>
                      <a:pt x="5565" y="6467"/>
                    </a:cubicBezTo>
                    <a:cubicBezTo>
                      <a:pt x="4191" y="6467"/>
                      <a:pt x="2988" y="6961"/>
                      <a:pt x="2000" y="7777"/>
                    </a:cubicBezTo>
                    <a:cubicBezTo>
                      <a:pt x="1356" y="8271"/>
                      <a:pt x="819" y="8959"/>
                      <a:pt x="497" y="9689"/>
                    </a:cubicBezTo>
                    <a:cubicBezTo>
                      <a:pt x="153" y="10420"/>
                      <a:pt x="-770" y="13685"/>
                      <a:pt x="1356" y="18411"/>
                    </a:cubicBezTo>
                    <a:cubicBezTo>
                      <a:pt x="6295" y="32333"/>
                      <a:pt x="22897" y="60047"/>
                      <a:pt x="68492" y="55342"/>
                    </a:cubicBezTo>
                    <a:cubicBezTo>
                      <a:pt x="88808" y="53258"/>
                      <a:pt x="93211" y="122071"/>
                      <a:pt x="94027" y="197027"/>
                    </a:cubicBezTo>
                    <a:cubicBezTo>
                      <a:pt x="95058" y="290482"/>
                      <a:pt x="89324" y="396225"/>
                      <a:pt x="87756" y="418181"/>
                    </a:cubicBezTo>
                    <a:cubicBezTo>
                      <a:pt x="86124" y="440932"/>
                      <a:pt x="32926" y="459881"/>
                      <a:pt x="38639" y="511979"/>
                    </a:cubicBezTo>
                    <a:cubicBezTo>
                      <a:pt x="44309" y="564077"/>
                      <a:pt x="85802" y="582790"/>
                      <a:pt x="89066" y="600707"/>
                    </a:cubicBezTo>
                    <a:cubicBezTo>
                      <a:pt x="92331" y="618581"/>
                      <a:pt x="81528" y="729609"/>
                      <a:pt x="81528" y="752404"/>
                    </a:cubicBezTo>
                    <a:cubicBezTo>
                      <a:pt x="81528" y="775198"/>
                      <a:pt x="44094" y="785746"/>
                      <a:pt x="44094" y="785746"/>
                    </a:cubicBezTo>
                    <a:cubicBezTo>
                      <a:pt x="109984" y="817478"/>
                      <a:pt x="156588" y="784737"/>
                      <a:pt x="156588" y="784737"/>
                    </a:cubicBezTo>
                    <a:cubicBezTo>
                      <a:pt x="136229" y="784737"/>
                      <a:pt x="109211" y="758870"/>
                      <a:pt x="103498" y="745056"/>
                    </a:cubicBezTo>
                    <a:cubicBezTo>
                      <a:pt x="97786" y="731242"/>
                      <a:pt x="107429" y="654717"/>
                      <a:pt x="112261" y="617958"/>
                    </a:cubicBezTo>
                    <a:cubicBezTo>
                      <a:pt x="119971" y="558964"/>
                      <a:pt x="164642" y="566462"/>
                      <a:pt x="166339" y="506264"/>
                    </a:cubicBezTo>
                    <a:cubicBezTo>
                      <a:pt x="167413" y="469248"/>
                      <a:pt x="140460" y="457668"/>
                      <a:pt x="124073" y="417580"/>
                    </a:cubicBezTo>
                    <a:cubicBezTo>
                      <a:pt x="118725" y="404453"/>
                      <a:pt x="113958" y="296003"/>
                      <a:pt x="113506" y="198896"/>
                    </a:cubicBezTo>
                    <a:cubicBezTo>
                      <a:pt x="113163" y="122479"/>
                      <a:pt x="104250" y="65697"/>
                      <a:pt x="127896" y="48424"/>
                    </a:cubicBezTo>
                    <a:cubicBezTo>
                      <a:pt x="141426" y="38542"/>
                      <a:pt x="147611" y="24148"/>
                      <a:pt x="150940" y="14673"/>
                    </a:cubicBezTo>
                    <a:cubicBezTo>
                      <a:pt x="152852" y="9410"/>
                      <a:pt x="148943" y="3888"/>
                      <a:pt x="143380" y="3888"/>
                    </a:cubicBezTo>
                    <a:lnTo>
                      <a:pt x="143187" y="3888"/>
                    </a:lnTo>
                    <a:cubicBezTo>
                      <a:pt x="139429" y="3996"/>
                      <a:pt x="136250" y="6617"/>
                      <a:pt x="135520" y="10291"/>
                    </a:cubicBezTo>
                    <a:cubicBezTo>
                      <a:pt x="132191" y="26704"/>
                      <a:pt x="115547" y="48188"/>
                      <a:pt x="108374" y="37446"/>
                    </a:cubicBezTo>
                    <a:cubicBezTo>
                      <a:pt x="103434" y="30034"/>
                      <a:pt x="106870" y="20259"/>
                      <a:pt x="110328" y="13707"/>
                    </a:cubicBezTo>
                    <a:cubicBezTo>
                      <a:pt x="110758" y="12869"/>
                      <a:pt x="110972" y="11988"/>
                      <a:pt x="110972" y="11171"/>
                    </a:cubicBezTo>
                    <a:cubicBezTo>
                      <a:pt x="110972" y="8529"/>
                      <a:pt x="108975" y="6144"/>
                      <a:pt x="106097" y="5994"/>
                    </a:cubicBezTo>
                    <a:cubicBezTo>
                      <a:pt x="103370" y="5801"/>
                      <a:pt x="100964" y="7756"/>
                      <a:pt x="100621" y="10484"/>
                    </a:cubicBezTo>
                    <a:cubicBezTo>
                      <a:pt x="99590" y="17810"/>
                      <a:pt x="96368" y="31237"/>
                      <a:pt x="86425" y="34159"/>
                    </a:cubicBezTo>
                    <a:cubicBezTo>
                      <a:pt x="76266" y="37145"/>
                      <a:pt x="74913" y="17402"/>
                      <a:pt x="74849" y="6617"/>
                    </a:cubicBezTo>
                    <a:close/>
                  </a:path>
                </a:pathLst>
              </a:custGeom>
              <a:solidFill>
                <a:srgbClr val="867545">
                  <a:alpha val="25098"/>
                </a:srgb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C775DE4-D165-AF73-98F9-45C37CADEDD8}"/>
                  </a:ext>
                </a:extLst>
              </p:cNvPr>
              <p:cNvSpPr/>
              <p:nvPr/>
            </p:nvSpPr>
            <p:spPr>
              <a:xfrm>
                <a:off x="8819540" y="4635773"/>
                <a:ext cx="1243099" cy="966693"/>
              </a:xfrm>
              <a:custGeom>
                <a:avLst/>
                <a:gdLst>
                  <a:gd name="csX0" fmla="*/ 427679 w 1243099"/>
                  <a:gd name="csY0" fmla="*/ 117 h 966693"/>
                  <a:gd name="csX1" fmla="*/ 439599 w 1243099"/>
                  <a:gd name="csY1" fmla="*/ 10257 h 966693"/>
                  <a:gd name="csX2" fmla="*/ 439728 w 1243099"/>
                  <a:gd name="csY2" fmla="*/ 10429 h 966693"/>
                  <a:gd name="csX3" fmla="*/ 457596 w 1243099"/>
                  <a:gd name="csY3" fmla="*/ 52945 h 966693"/>
                  <a:gd name="csX4" fmla="*/ 479524 w 1243099"/>
                  <a:gd name="csY4" fmla="*/ 16380 h 966693"/>
                  <a:gd name="csX5" fmla="*/ 487964 w 1243099"/>
                  <a:gd name="csY5" fmla="*/ 9441 h 966693"/>
                  <a:gd name="csX6" fmla="*/ 495502 w 1243099"/>
                  <a:gd name="csY6" fmla="*/ 17433 h 966693"/>
                  <a:gd name="csX7" fmla="*/ 494514 w 1243099"/>
                  <a:gd name="csY7" fmla="*/ 21343 h 966693"/>
                  <a:gd name="csX8" fmla="*/ 491508 w 1243099"/>
                  <a:gd name="csY8" fmla="*/ 57994 h 966693"/>
                  <a:gd name="csX9" fmla="*/ 533473 w 1243099"/>
                  <a:gd name="csY9" fmla="*/ 15800 h 966693"/>
                  <a:gd name="csX10" fmla="*/ 545242 w 1243099"/>
                  <a:gd name="csY10" fmla="*/ 6197 h 966693"/>
                  <a:gd name="csX11" fmla="*/ 545543 w 1243099"/>
                  <a:gd name="csY11" fmla="*/ 6197 h 966693"/>
                  <a:gd name="csX12" fmla="*/ 557226 w 1243099"/>
                  <a:gd name="csY12" fmla="*/ 22868 h 966693"/>
                  <a:gd name="csX13" fmla="*/ 521661 w 1243099"/>
                  <a:gd name="csY13" fmla="*/ 74966 h 966693"/>
                  <a:gd name="csX14" fmla="*/ 504093 w 1243099"/>
                  <a:gd name="csY14" fmla="*/ 156024 h 966693"/>
                  <a:gd name="csX15" fmla="*/ 569360 w 1243099"/>
                  <a:gd name="csY15" fmla="*/ 292940 h 966693"/>
                  <a:gd name="csX16" fmla="*/ 485859 w 1243099"/>
                  <a:gd name="csY16" fmla="*/ 477056 h 966693"/>
                  <a:gd name="csX17" fmla="*/ 483969 w 1243099"/>
                  <a:gd name="csY17" fmla="*/ 731509 h 966693"/>
                  <a:gd name="csX18" fmla="*/ 565924 w 1243099"/>
                  <a:gd name="csY18" fmla="*/ 792759 h 966693"/>
                  <a:gd name="csX19" fmla="*/ 735417 w 1243099"/>
                  <a:gd name="csY19" fmla="*/ 793318 h 966693"/>
                  <a:gd name="csX20" fmla="*/ 791106 w 1243099"/>
                  <a:gd name="csY20" fmla="*/ 775487 h 966693"/>
                  <a:gd name="csX21" fmla="*/ 810542 w 1243099"/>
                  <a:gd name="csY21" fmla="*/ 742810 h 966693"/>
                  <a:gd name="csX22" fmla="*/ 810542 w 1243099"/>
                  <a:gd name="csY22" fmla="*/ 438751 h 966693"/>
                  <a:gd name="csX23" fmla="*/ 732689 w 1243099"/>
                  <a:gd name="csY23" fmla="*/ 301770 h 966693"/>
                  <a:gd name="csX24" fmla="*/ 808051 w 1243099"/>
                  <a:gd name="csY24" fmla="*/ 163565 h 966693"/>
                  <a:gd name="csX25" fmla="*/ 790419 w 1243099"/>
                  <a:gd name="csY25" fmla="*/ 85601 h 966693"/>
                  <a:gd name="csX26" fmla="*/ 686773 w 1243099"/>
                  <a:gd name="csY26" fmla="*/ 28561 h 966693"/>
                  <a:gd name="csX27" fmla="*/ 685441 w 1243099"/>
                  <a:gd name="csY27" fmla="*/ 15091 h 966693"/>
                  <a:gd name="csX28" fmla="*/ 687782 w 1243099"/>
                  <a:gd name="csY28" fmla="*/ 12148 h 966693"/>
                  <a:gd name="csX29" fmla="*/ 693280 w 1243099"/>
                  <a:gd name="csY29" fmla="*/ 10107 h 966693"/>
                  <a:gd name="csX30" fmla="*/ 701505 w 1243099"/>
                  <a:gd name="csY30" fmla="*/ 16401 h 966693"/>
                  <a:gd name="csX31" fmla="*/ 703503 w 1243099"/>
                  <a:gd name="csY31" fmla="*/ 23233 h 966693"/>
                  <a:gd name="csX32" fmla="*/ 780410 w 1243099"/>
                  <a:gd name="csY32" fmla="*/ 58574 h 966693"/>
                  <a:gd name="csX33" fmla="*/ 780840 w 1243099"/>
                  <a:gd name="csY33" fmla="*/ 15499 h 966693"/>
                  <a:gd name="csX34" fmla="*/ 788292 w 1243099"/>
                  <a:gd name="csY34" fmla="*/ 267 h 966693"/>
                  <a:gd name="csX35" fmla="*/ 800212 w 1243099"/>
                  <a:gd name="csY35" fmla="*/ 10408 h 966693"/>
                  <a:gd name="csX36" fmla="*/ 818080 w 1243099"/>
                  <a:gd name="csY36" fmla="*/ 52924 h 966693"/>
                  <a:gd name="csX37" fmla="*/ 840008 w 1243099"/>
                  <a:gd name="csY37" fmla="*/ 16358 h 966693"/>
                  <a:gd name="csX38" fmla="*/ 848448 w 1243099"/>
                  <a:gd name="csY38" fmla="*/ 9419 h 966693"/>
                  <a:gd name="csX39" fmla="*/ 855986 w 1243099"/>
                  <a:gd name="csY39" fmla="*/ 17411 h 966693"/>
                  <a:gd name="csX40" fmla="*/ 854999 w 1243099"/>
                  <a:gd name="csY40" fmla="*/ 21321 h 966693"/>
                  <a:gd name="csX41" fmla="*/ 851992 w 1243099"/>
                  <a:gd name="csY41" fmla="*/ 57973 h 966693"/>
                  <a:gd name="csX42" fmla="*/ 893957 w 1243099"/>
                  <a:gd name="csY42" fmla="*/ 15779 h 966693"/>
                  <a:gd name="csX43" fmla="*/ 905726 w 1243099"/>
                  <a:gd name="csY43" fmla="*/ 6175 h 966693"/>
                  <a:gd name="csX44" fmla="*/ 906027 w 1243099"/>
                  <a:gd name="csY44" fmla="*/ 6175 h 966693"/>
                  <a:gd name="csX45" fmla="*/ 917710 w 1243099"/>
                  <a:gd name="csY45" fmla="*/ 22847 h 966693"/>
                  <a:gd name="csX46" fmla="*/ 882145 w 1243099"/>
                  <a:gd name="csY46" fmla="*/ 74945 h 966693"/>
                  <a:gd name="csX47" fmla="*/ 864577 w 1243099"/>
                  <a:gd name="csY47" fmla="*/ 156003 h 966693"/>
                  <a:gd name="csX48" fmla="*/ 929844 w 1243099"/>
                  <a:gd name="csY48" fmla="*/ 292919 h 966693"/>
                  <a:gd name="csX49" fmla="*/ 846343 w 1243099"/>
                  <a:gd name="csY49" fmla="*/ 477034 h 966693"/>
                  <a:gd name="csX50" fmla="*/ 844454 w 1243099"/>
                  <a:gd name="csY50" fmla="*/ 731488 h 966693"/>
                  <a:gd name="csX51" fmla="*/ 926408 w 1243099"/>
                  <a:gd name="csY51" fmla="*/ 792738 h 966693"/>
                  <a:gd name="csX52" fmla="*/ 925592 w 1243099"/>
                  <a:gd name="csY52" fmla="*/ 793276 h 966693"/>
                  <a:gd name="csX53" fmla="*/ 1015168 w 1243099"/>
                  <a:gd name="csY53" fmla="*/ 793319 h 966693"/>
                  <a:gd name="csX54" fmla="*/ 1070749 w 1243099"/>
                  <a:gd name="csY54" fmla="*/ 775402 h 966693"/>
                  <a:gd name="csX55" fmla="*/ 1090185 w 1243099"/>
                  <a:gd name="csY55" fmla="*/ 742725 h 966693"/>
                  <a:gd name="csX56" fmla="*/ 1090185 w 1243099"/>
                  <a:gd name="csY56" fmla="*/ 438666 h 966693"/>
                  <a:gd name="csX57" fmla="*/ 1012333 w 1243099"/>
                  <a:gd name="csY57" fmla="*/ 301685 h 966693"/>
                  <a:gd name="csX58" fmla="*/ 1087694 w 1243099"/>
                  <a:gd name="csY58" fmla="*/ 163480 h 966693"/>
                  <a:gd name="csX59" fmla="*/ 1070062 w 1243099"/>
                  <a:gd name="csY59" fmla="*/ 85516 h 966693"/>
                  <a:gd name="csX60" fmla="*/ 966416 w 1243099"/>
                  <a:gd name="csY60" fmla="*/ 28476 h 966693"/>
                  <a:gd name="csX61" fmla="*/ 965084 w 1243099"/>
                  <a:gd name="csY61" fmla="*/ 15006 h 966693"/>
                  <a:gd name="csX62" fmla="*/ 967426 w 1243099"/>
                  <a:gd name="csY62" fmla="*/ 12063 h 966693"/>
                  <a:gd name="csX63" fmla="*/ 972923 w 1243099"/>
                  <a:gd name="csY63" fmla="*/ 10022 h 966693"/>
                  <a:gd name="csX64" fmla="*/ 981149 w 1243099"/>
                  <a:gd name="csY64" fmla="*/ 16317 h 966693"/>
                  <a:gd name="csX65" fmla="*/ 983146 w 1243099"/>
                  <a:gd name="csY65" fmla="*/ 23148 h 966693"/>
                  <a:gd name="csX66" fmla="*/ 1060054 w 1243099"/>
                  <a:gd name="csY66" fmla="*/ 58489 h 966693"/>
                  <a:gd name="csX67" fmla="*/ 1060483 w 1243099"/>
                  <a:gd name="csY67" fmla="*/ 15414 h 966693"/>
                  <a:gd name="csX68" fmla="*/ 1067936 w 1243099"/>
                  <a:gd name="csY68" fmla="*/ 182 h 966693"/>
                  <a:gd name="csX69" fmla="*/ 1079855 w 1243099"/>
                  <a:gd name="csY69" fmla="*/ 10323 h 966693"/>
                  <a:gd name="csX70" fmla="*/ 1097724 w 1243099"/>
                  <a:gd name="csY70" fmla="*/ 52839 h 966693"/>
                  <a:gd name="csX71" fmla="*/ 1119651 w 1243099"/>
                  <a:gd name="csY71" fmla="*/ 16274 h 966693"/>
                  <a:gd name="csX72" fmla="*/ 1128092 w 1243099"/>
                  <a:gd name="csY72" fmla="*/ 9334 h 966693"/>
                  <a:gd name="csX73" fmla="*/ 1135630 w 1243099"/>
                  <a:gd name="csY73" fmla="*/ 17326 h 966693"/>
                  <a:gd name="csX74" fmla="*/ 1134642 w 1243099"/>
                  <a:gd name="csY74" fmla="*/ 21236 h 966693"/>
                  <a:gd name="csX75" fmla="*/ 1131635 w 1243099"/>
                  <a:gd name="csY75" fmla="*/ 57888 h 966693"/>
                  <a:gd name="csX76" fmla="*/ 1173601 w 1243099"/>
                  <a:gd name="csY76" fmla="*/ 15694 h 966693"/>
                  <a:gd name="csX77" fmla="*/ 1185370 w 1243099"/>
                  <a:gd name="csY77" fmla="*/ 6090 h 966693"/>
                  <a:gd name="csX78" fmla="*/ 1185670 w 1243099"/>
                  <a:gd name="csY78" fmla="*/ 6090 h 966693"/>
                  <a:gd name="csX79" fmla="*/ 1197354 w 1243099"/>
                  <a:gd name="csY79" fmla="*/ 22762 h 966693"/>
                  <a:gd name="csX80" fmla="*/ 1161788 w 1243099"/>
                  <a:gd name="csY80" fmla="*/ 74860 h 966693"/>
                  <a:gd name="csX81" fmla="*/ 1144221 w 1243099"/>
                  <a:gd name="csY81" fmla="*/ 155918 h 966693"/>
                  <a:gd name="csX82" fmla="*/ 1209488 w 1243099"/>
                  <a:gd name="csY82" fmla="*/ 292834 h 966693"/>
                  <a:gd name="csX83" fmla="*/ 1125987 w 1243099"/>
                  <a:gd name="csY83" fmla="*/ 476949 h 966693"/>
                  <a:gd name="csX84" fmla="*/ 1124097 w 1243099"/>
                  <a:gd name="csY84" fmla="*/ 731403 h 966693"/>
                  <a:gd name="csX85" fmla="*/ 1242970 w 1243099"/>
                  <a:gd name="csY85" fmla="*/ 796950 h 966693"/>
                  <a:gd name="csX86" fmla="*/ 1243099 w 1243099"/>
                  <a:gd name="csY86" fmla="*/ 966693 h 966693"/>
                  <a:gd name="csX87" fmla="*/ 886435 w 1243099"/>
                  <a:gd name="csY87" fmla="*/ 966693 h 966693"/>
                  <a:gd name="csX88" fmla="*/ 886435 w 1243099"/>
                  <a:gd name="csY88" fmla="*/ 966692 h 966693"/>
                  <a:gd name="csX89" fmla="*/ 33863 w 1243099"/>
                  <a:gd name="csY89" fmla="*/ 966692 h 966693"/>
                  <a:gd name="csX90" fmla="*/ 33863 w 1243099"/>
                  <a:gd name="csY90" fmla="*/ 793297 h 966693"/>
                  <a:gd name="csX91" fmla="*/ 50851 w 1243099"/>
                  <a:gd name="csY91" fmla="*/ 793297 h 966693"/>
                  <a:gd name="csX92" fmla="*/ 106433 w 1243099"/>
                  <a:gd name="csY92" fmla="*/ 775379 h 966693"/>
                  <a:gd name="csX93" fmla="*/ 125869 w 1243099"/>
                  <a:gd name="csY93" fmla="*/ 742702 h 966693"/>
                  <a:gd name="csX94" fmla="*/ 125869 w 1243099"/>
                  <a:gd name="csY94" fmla="*/ 438643 h 966693"/>
                  <a:gd name="csX95" fmla="*/ 48016 w 1243099"/>
                  <a:gd name="csY95" fmla="*/ 301663 h 966693"/>
                  <a:gd name="csX96" fmla="*/ 123378 w 1243099"/>
                  <a:gd name="csY96" fmla="*/ 163458 h 966693"/>
                  <a:gd name="csX97" fmla="*/ 105745 w 1243099"/>
                  <a:gd name="csY97" fmla="*/ 85493 h 966693"/>
                  <a:gd name="csX98" fmla="*/ 2100 w 1243099"/>
                  <a:gd name="csY98" fmla="*/ 28454 h 966693"/>
                  <a:gd name="csX99" fmla="*/ 768 w 1243099"/>
                  <a:gd name="csY99" fmla="*/ 14984 h 966693"/>
                  <a:gd name="csX100" fmla="*/ 3109 w 1243099"/>
                  <a:gd name="csY100" fmla="*/ 12040 h 966693"/>
                  <a:gd name="csX101" fmla="*/ 8607 w 1243099"/>
                  <a:gd name="csY101" fmla="*/ 9999 h 966693"/>
                  <a:gd name="csX102" fmla="*/ 16832 w 1243099"/>
                  <a:gd name="csY102" fmla="*/ 16294 h 966693"/>
                  <a:gd name="csX103" fmla="*/ 18830 w 1243099"/>
                  <a:gd name="csY103" fmla="*/ 23126 h 966693"/>
                  <a:gd name="csX104" fmla="*/ 95737 w 1243099"/>
                  <a:gd name="csY104" fmla="*/ 58467 h 966693"/>
                  <a:gd name="csX105" fmla="*/ 96167 w 1243099"/>
                  <a:gd name="csY105" fmla="*/ 15392 h 966693"/>
                  <a:gd name="csX106" fmla="*/ 103619 w 1243099"/>
                  <a:gd name="csY106" fmla="*/ 160 h 966693"/>
                  <a:gd name="csX107" fmla="*/ 115539 w 1243099"/>
                  <a:gd name="csY107" fmla="*/ 10300 h 966693"/>
                  <a:gd name="csX108" fmla="*/ 133407 w 1243099"/>
                  <a:gd name="csY108" fmla="*/ 52817 h 966693"/>
                  <a:gd name="csX109" fmla="*/ 155335 w 1243099"/>
                  <a:gd name="csY109" fmla="*/ 16251 h 966693"/>
                  <a:gd name="csX110" fmla="*/ 163775 w 1243099"/>
                  <a:gd name="csY110" fmla="*/ 9312 h 966693"/>
                  <a:gd name="csX111" fmla="*/ 171313 w 1243099"/>
                  <a:gd name="csY111" fmla="*/ 17304 h 966693"/>
                  <a:gd name="csX112" fmla="*/ 170326 w 1243099"/>
                  <a:gd name="csY112" fmla="*/ 21214 h 966693"/>
                  <a:gd name="csX113" fmla="*/ 167319 w 1243099"/>
                  <a:gd name="csY113" fmla="*/ 57865 h 966693"/>
                  <a:gd name="csX114" fmla="*/ 209284 w 1243099"/>
                  <a:gd name="csY114" fmla="*/ 15671 h 966693"/>
                  <a:gd name="csX115" fmla="*/ 221053 w 1243099"/>
                  <a:gd name="csY115" fmla="*/ 6068 h 966693"/>
                  <a:gd name="csX116" fmla="*/ 221354 w 1243099"/>
                  <a:gd name="csY116" fmla="*/ 6068 h 966693"/>
                  <a:gd name="csX117" fmla="*/ 233037 w 1243099"/>
                  <a:gd name="csY117" fmla="*/ 22739 h 966693"/>
                  <a:gd name="csX118" fmla="*/ 197472 w 1243099"/>
                  <a:gd name="csY118" fmla="*/ 74837 h 966693"/>
                  <a:gd name="csX119" fmla="*/ 179904 w 1243099"/>
                  <a:gd name="csY119" fmla="*/ 155895 h 966693"/>
                  <a:gd name="csX120" fmla="*/ 245171 w 1243099"/>
                  <a:gd name="csY120" fmla="*/ 292811 h 966693"/>
                  <a:gd name="csX121" fmla="*/ 161670 w 1243099"/>
                  <a:gd name="csY121" fmla="*/ 476927 h 966693"/>
                  <a:gd name="csX122" fmla="*/ 159780 w 1243099"/>
                  <a:gd name="csY122" fmla="*/ 731381 h 966693"/>
                  <a:gd name="csX123" fmla="*/ 241735 w 1243099"/>
                  <a:gd name="csY123" fmla="*/ 792631 h 966693"/>
                  <a:gd name="csX124" fmla="*/ 240790 w 1243099"/>
                  <a:gd name="csY124" fmla="*/ 793254 h 966693"/>
                  <a:gd name="csX125" fmla="*/ 374911 w 1243099"/>
                  <a:gd name="csY125" fmla="*/ 793254 h 966693"/>
                  <a:gd name="csX126" fmla="*/ 430493 w 1243099"/>
                  <a:gd name="csY126" fmla="*/ 775336 h 966693"/>
                  <a:gd name="csX127" fmla="*/ 449929 w 1243099"/>
                  <a:gd name="csY127" fmla="*/ 742659 h 966693"/>
                  <a:gd name="csX128" fmla="*/ 449929 w 1243099"/>
                  <a:gd name="csY128" fmla="*/ 438600 h 966693"/>
                  <a:gd name="csX129" fmla="*/ 372076 w 1243099"/>
                  <a:gd name="csY129" fmla="*/ 301620 h 966693"/>
                  <a:gd name="csX130" fmla="*/ 447438 w 1243099"/>
                  <a:gd name="csY130" fmla="*/ 163415 h 966693"/>
                  <a:gd name="csX131" fmla="*/ 429805 w 1243099"/>
                  <a:gd name="csY131" fmla="*/ 85450 h 966693"/>
                  <a:gd name="csX132" fmla="*/ 326160 w 1243099"/>
                  <a:gd name="csY132" fmla="*/ 28411 h 966693"/>
                  <a:gd name="csX133" fmla="*/ 324828 w 1243099"/>
                  <a:gd name="csY133" fmla="*/ 14941 h 966693"/>
                  <a:gd name="csX134" fmla="*/ 327169 w 1243099"/>
                  <a:gd name="csY134" fmla="*/ 11997 h 966693"/>
                  <a:gd name="csX135" fmla="*/ 332667 w 1243099"/>
                  <a:gd name="csY135" fmla="*/ 9956 h 966693"/>
                  <a:gd name="csX136" fmla="*/ 340892 w 1243099"/>
                  <a:gd name="csY136" fmla="*/ 16251 h 966693"/>
                  <a:gd name="csX137" fmla="*/ 342890 w 1243099"/>
                  <a:gd name="csY137" fmla="*/ 23083 h 966693"/>
                  <a:gd name="csX138" fmla="*/ 419797 w 1243099"/>
                  <a:gd name="csY138" fmla="*/ 58424 h 966693"/>
                  <a:gd name="csX139" fmla="*/ 420227 w 1243099"/>
                  <a:gd name="csY139" fmla="*/ 15349 h 966693"/>
                  <a:gd name="csX140" fmla="*/ 427679 w 1243099"/>
                  <a:gd name="csY140" fmla="*/ 117 h 9666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</a:cxnLst>
                <a:rect l="l" t="t" r="r" b="b"/>
                <a:pathLst>
                  <a:path w="1243099" h="966693">
                    <a:moveTo>
                      <a:pt x="427679" y="117"/>
                    </a:moveTo>
                    <a:cubicBezTo>
                      <a:pt x="434122" y="-829"/>
                      <a:pt x="439599" y="4091"/>
                      <a:pt x="439599" y="10257"/>
                    </a:cubicBezTo>
                    <a:lnTo>
                      <a:pt x="439728" y="10429"/>
                    </a:lnTo>
                    <a:cubicBezTo>
                      <a:pt x="439814" y="27079"/>
                      <a:pt x="441918" y="57543"/>
                      <a:pt x="457596" y="52945"/>
                    </a:cubicBezTo>
                    <a:cubicBezTo>
                      <a:pt x="472973" y="48412"/>
                      <a:pt x="477934" y="27680"/>
                      <a:pt x="479524" y="16380"/>
                    </a:cubicBezTo>
                    <a:cubicBezTo>
                      <a:pt x="480061" y="12148"/>
                      <a:pt x="483733" y="9140"/>
                      <a:pt x="487964" y="9441"/>
                    </a:cubicBezTo>
                    <a:cubicBezTo>
                      <a:pt x="492410" y="9677"/>
                      <a:pt x="495502" y="13372"/>
                      <a:pt x="495502" y="17433"/>
                    </a:cubicBezTo>
                    <a:cubicBezTo>
                      <a:pt x="495502" y="18700"/>
                      <a:pt x="495202" y="20054"/>
                      <a:pt x="494514" y="21343"/>
                    </a:cubicBezTo>
                    <a:cubicBezTo>
                      <a:pt x="489167" y="31462"/>
                      <a:pt x="483905" y="46543"/>
                      <a:pt x="491508" y="57994"/>
                    </a:cubicBezTo>
                    <a:cubicBezTo>
                      <a:pt x="502632" y="74644"/>
                      <a:pt x="528490" y="41172"/>
                      <a:pt x="533473" y="15800"/>
                    </a:cubicBezTo>
                    <a:cubicBezTo>
                      <a:pt x="534568" y="10171"/>
                      <a:pt x="539529" y="6197"/>
                      <a:pt x="545242" y="6197"/>
                    </a:cubicBezTo>
                    <a:lnTo>
                      <a:pt x="545543" y="6197"/>
                    </a:lnTo>
                    <a:cubicBezTo>
                      <a:pt x="554133" y="6197"/>
                      <a:pt x="560168" y="14726"/>
                      <a:pt x="557226" y="22868"/>
                    </a:cubicBezTo>
                    <a:cubicBezTo>
                      <a:pt x="552114" y="37499"/>
                      <a:pt x="541698" y="58596"/>
                      <a:pt x="521661" y="74966"/>
                    </a:cubicBezTo>
                    <a:cubicBezTo>
                      <a:pt x="497607" y="94581"/>
                      <a:pt x="489317" y="119846"/>
                      <a:pt x="504093" y="156024"/>
                    </a:cubicBezTo>
                    <a:cubicBezTo>
                      <a:pt x="529414" y="217919"/>
                      <a:pt x="571014" y="235793"/>
                      <a:pt x="569360" y="292940"/>
                    </a:cubicBezTo>
                    <a:cubicBezTo>
                      <a:pt x="566740" y="385900"/>
                      <a:pt x="497757" y="385986"/>
                      <a:pt x="485859" y="477056"/>
                    </a:cubicBezTo>
                    <a:cubicBezTo>
                      <a:pt x="478385" y="533838"/>
                      <a:pt x="475142" y="710176"/>
                      <a:pt x="483969" y="731509"/>
                    </a:cubicBezTo>
                    <a:cubicBezTo>
                      <a:pt x="492775" y="752843"/>
                      <a:pt x="498896" y="789193"/>
                      <a:pt x="565924" y="792759"/>
                    </a:cubicBezTo>
                    <a:lnTo>
                      <a:pt x="735417" y="793318"/>
                    </a:lnTo>
                    <a:cubicBezTo>
                      <a:pt x="755390" y="793383"/>
                      <a:pt x="775192" y="787582"/>
                      <a:pt x="791106" y="775487"/>
                    </a:cubicBezTo>
                    <a:cubicBezTo>
                      <a:pt x="801780" y="767366"/>
                      <a:pt x="810542" y="756516"/>
                      <a:pt x="810542" y="742810"/>
                    </a:cubicBezTo>
                    <a:cubicBezTo>
                      <a:pt x="810542" y="707598"/>
                      <a:pt x="815589" y="466336"/>
                      <a:pt x="810542" y="438751"/>
                    </a:cubicBezTo>
                    <a:cubicBezTo>
                      <a:pt x="805495" y="411101"/>
                      <a:pt x="741430" y="382205"/>
                      <a:pt x="732689" y="301770"/>
                    </a:cubicBezTo>
                    <a:cubicBezTo>
                      <a:pt x="723863" y="221313"/>
                      <a:pt x="810542" y="198691"/>
                      <a:pt x="808051" y="163565"/>
                    </a:cubicBezTo>
                    <a:cubicBezTo>
                      <a:pt x="805495" y="128353"/>
                      <a:pt x="818682" y="85837"/>
                      <a:pt x="790419" y="85601"/>
                    </a:cubicBezTo>
                    <a:cubicBezTo>
                      <a:pt x="719653" y="85149"/>
                      <a:pt x="694375" y="50045"/>
                      <a:pt x="686773" y="28561"/>
                    </a:cubicBezTo>
                    <a:cubicBezTo>
                      <a:pt x="683487" y="21257"/>
                      <a:pt x="684904" y="16230"/>
                      <a:pt x="685441" y="15091"/>
                    </a:cubicBezTo>
                    <a:cubicBezTo>
                      <a:pt x="685978" y="13952"/>
                      <a:pt x="686794" y="12900"/>
                      <a:pt x="687782" y="12148"/>
                    </a:cubicBezTo>
                    <a:cubicBezTo>
                      <a:pt x="689285" y="10859"/>
                      <a:pt x="691175" y="10107"/>
                      <a:pt x="693280" y="10107"/>
                    </a:cubicBezTo>
                    <a:cubicBezTo>
                      <a:pt x="698026" y="10107"/>
                      <a:pt x="699981" y="10859"/>
                      <a:pt x="701505" y="16401"/>
                    </a:cubicBezTo>
                    <a:cubicBezTo>
                      <a:pt x="701828" y="17562"/>
                      <a:pt x="702214" y="19818"/>
                      <a:pt x="703503" y="23233"/>
                    </a:cubicBezTo>
                    <a:cubicBezTo>
                      <a:pt x="710740" y="38680"/>
                      <a:pt x="732625" y="75697"/>
                      <a:pt x="780410" y="58574"/>
                    </a:cubicBezTo>
                    <a:cubicBezTo>
                      <a:pt x="795831" y="53031"/>
                      <a:pt x="787669" y="29120"/>
                      <a:pt x="780840" y="15499"/>
                    </a:cubicBezTo>
                    <a:cubicBezTo>
                      <a:pt x="777447" y="8732"/>
                      <a:pt x="780818" y="1363"/>
                      <a:pt x="788292" y="267"/>
                    </a:cubicBezTo>
                    <a:cubicBezTo>
                      <a:pt x="794735" y="-678"/>
                      <a:pt x="800212" y="4242"/>
                      <a:pt x="800212" y="10408"/>
                    </a:cubicBezTo>
                    <a:cubicBezTo>
                      <a:pt x="800298" y="27058"/>
                      <a:pt x="802402" y="57521"/>
                      <a:pt x="818080" y="52924"/>
                    </a:cubicBezTo>
                    <a:cubicBezTo>
                      <a:pt x="833458" y="48391"/>
                      <a:pt x="838419" y="27659"/>
                      <a:pt x="840008" y="16358"/>
                    </a:cubicBezTo>
                    <a:cubicBezTo>
                      <a:pt x="840523" y="12126"/>
                      <a:pt x="844217" y="9118"/>
                      <a:pt x="848448" y="9419"/>
                    </a:cubicBezTo>
                    <a:cubicBezTo>
                      <a:pt x="852894" y="9655"/>
                      <a:pt x="855986" y="13351"/>
                      <a:pt x="855986" y="17411"/>
                    </a:cubicBezTo>
                    <a:cubicBezTo>
                      <a:pt x="855986" y="18679"/>
                      <a:pt x="855686" y="20032"/>
                      <a:pt x="854999" y="21321"/>
                    </a:cubicBezTo>
                    <a:cubicBezTo>
                      <a:pt x="849651" y="31440"/>
                      <a:pt x="844389" y="46522"/>
                      <a:pt x="851992" y="57973"/>
                    </a:cubicBezTo>
                    <a:cubicBezTo>
                      <a:pt x="863117" y="74623"/>
                      <a:pt x="888975" y="41151"/>
                      <a:pt x="893957" y="15779"/>
                    </a:cubicBezTo>
                    <a:cubicBezTo>
                      <a:pt x="895052" y="10150"/>
                      <a:pt x="900013" y="6175"/>
                      <a:pt x="905726" y="6175"/>
                    </a:cubicBezTo>
                    <a:lnTo>
                      <a:pt x="906027" y="6175"/>
                    </a:lnTo>
                    <a:cubicBezTo>
                      <a:pt x="914618" y="6175"/>
                      <a:pt x="920652" y="14704"/>
                      <a:pt x="917710" y="22847"/>
                    </a:cubicBezTo>
                    <a:cubicBezTo>
                      <a:pt x="912599" y="37477"/>
                      <a:pt x="902183" y="58574"/>
                      <a:pt x="882145" y="74945"/>
                    </a:cubicBezTo>
                    <a:cubicBezTo>
                      <a:pt x="858091" y="94559"/>
                      <a:pt x="849801" y="119824"/>
                      <a:pt x="864577" y="156003"/>
                    </a:cubicBezTo>
                    <a:cubicBezTo>
                      <a:pt x="889898" y="217898"/>
                      <a:pt x="931498" y="235772"/>
                      <a:pt x="929844" y="292919"/>
                    </a:cubicBezTo>
                    <a:cubicBezTo>
                      <a:pt x="927203" y="385879"/>
                      <a:pt x="858242" y="385965"/>
                      <a:pt x="846343" y="477034"/>
                    </a:cubicBezTo>
                    <a:cubicBezTo>
                      <a:pt x="838870" y="533816"/>
                      <a:pt x="835627" y="710155"/>
                      <a:pt x="844454" y="731488"/>
                    </a:cubicBezTo>
                    <a:cubicBezTo>
                      <a:pt x="853259" y="752821"/>
                      <a:pt x="865651" y="791062"/>
                      <a:pt x="926408" y="792738"/>
                    </a:cubicBezTo>
                    <a:lnTo>
                      <a:pt x="925592" y="793276"/>
                    </a:lnTo>
                    <a:lnTo>
                      <a:pt x="1015168" y="793319"/>
                    </a:lnTo>
                    <a:cubicBezTo>
                      <a:pt x="1035119" y="793319"/>
                      <a:pt x="1054857" y="787476"/>
                      <a:pt x="1070749" y="775402"/>
                    </a:cubicBezTo>
                    <a:cubicBezTo>
                      <a:pt x="1081423" y="767281"/>
                      <a:pt x="1090185" y="756432"/>
                      <a:pt x="1090185" y="742725"/>
                    </a:cubicBezTo>
                    <a:cubicBezTo>
                      <a:pt x="1090185" y="707513"/>
                      <a:pt x="1095233" y="466251"/>
                      <a:pt x="1090185" y="438666"/>
                    </a:cubicBezTo>
                    <a:cubicBezTo>
                      <a:pt x="1085138" y="411016"/>
                      <a:pt x="1021074" y="382120"/>
                      <a:pt x="1012333" y="301685"/>
                    </a:cubicBezTo>
                    <a:cubicBezTo>
                      <a:pt x="1003506" y="221229"/>
                      <a:pt x="1090185" y="198606"/>
                      <a:pt x="1087694" y="163480"/>
                    </a:cubicBezTo>
                    <a:cubicBezTo>
                      <a:pt x="1085138" y="128268"/>
                      <a:pt x="1098325" y="85752"/>
                      <a:pt x="1070062" y="85516"/>
                    </a:cubicBezTo>
                    <a:cubicBezTo>
                      <a:pt x="999297" y="85065"/>
                      <a:pt x="974019" y="49960"/>
                      <a:pt x="966416" y="28476"/>
                    </a:cubicBezTo>
                    <a:cubicBezTo>
                      <a:pt x="963130" y="21172"/>
                      <a:pt x="964547" y="16145"/>
                      <a:pt x="965084" y="15006"/>
                    </a:cubicBezTo>
                    <a:cubicBezTo>
                      <a:pt x="965621" y="13867"/>
                      <a:pt x="966437" y="12815"/>
                      <a:pt x="967426" y="12063"/>
                    </a:cubicBezTo>
                    <a:cubicBezTo>
                      <a:pt x="968929" y="10774"/>
                      <a:pt x="970819" y="10022"/>
                      <a:pt x="972923" y="10022"/>
                    </a:cubicBezTo>
                    <a:cubicBezTo>
                      <a:pt x="977670" y="10022"/>
                      <a:pt x="979624" y="10774"/>
                      <a:pt x="981149" y="16317"/>
                    </a:cubicBezTo>
                    <a:cubicBezTo>
                      <a:pt x="981471" y="17477"/>
                      <a:pt x="981858" y="19733"/>
                      <a:pt x="983146" y="23148"/>
                    </a:cubicBezTo>
                    <a:cubicBezTo>
                      <a:pt x="990384" y="38595"/>
                      <a:pt x="1012269" y="75612"/>
                      <a:pt x="1060054" y="58489"/>
                    </a:cubicBezTo>
                    <a:cubicBezTo>
                      <a:pt x="1075474" y="52946"/>
                      <a:pt x="1067313" y="29035"/>
                      <a:pt x="1060483" y="15414"/>
                    </a:cubicBezTo>
                    <a:cubicBezTo>
                      <a:pt x="1057090" y="8647"/>
                      <a:pt x="1060462" y="1278"/>
                      <a:pt x="1067936" y="182"/>
                    </a:cubicBezTo>
                    <a:cubicBezTo>
                      <a:pt x="1074379" y="-763"/>
                      <a:pt x="1079855" y="4157"/>
                      <a:pt x="1079855" y="10323"/>
                    </a:cubicBezTo>
                    <a:cubicBezTo>
                      <a:pt x="1079941" y="26973"/>
                      <a:pt x="1082046" y="57437"/>
                      <a:pt x="1097724" y="52839"/>
                    </a:cubicBezTo>
                    <a:cubicBezTo>
                      <a:pt x="1113101" y="48306"/>
                      <a:pt x="1118062" y="27574"/>
                      <a:pt x="1119651" y="16274"/>
                    </a:cubicBezTo>
                    <a:cubicBezTo>
                      <a:pt x="1120167" y="12041"/>
                      <a:pt x="1123861" y="9034"/>
                      <a:pt x="1128092" y="9334"/>
                    </a:cubicBezTo>
                    <a:cubicBezTo>
                      <a:pt x="1132537" y="9571"/>
                      <a:pt x="1135630" y="13266"/>
                      <a:pt x="1135630" y="17326"/>
                    </a:cubicBezTo>
                    <a:cubicBezTo>
                      <a:pt x="1135630" y="18594"/>
                      <a:pt x="1135329" y="19947"/>
                      <a:pt x="1134642" y="21236"/>
                    </a:cubicBezTo>
                    <a:cubicBezTo>
                      <a:pt x="1129294" y="31355"/>
                      <a:pt x="1124032" y="46437"/>
                      <a:pt x="1131635" y="57888"/>
                    </a:cubicBezTo>
                    <a:cubicBezTo>
                      <a:pt x="1142760" y="74538"/>
                      <a:pt x="1168618" y="41066"/>
                      <a:pt x="1173601" y="15694"/>
                    </a:cubicBezTo>
                    <a:cubicBezTo>
                      <a:pt x="1174696" y="10065"/>
                      <a:pt x="1179657" y="6090"/>
                      <a:pt x="1185370" y="6090"/>
                    </a:cubicBezTo>
                    <a:lnTo>
                      <a:pt x="1185670" y="6090"/>
                    </a:lnTo>
                    <a:cubicBezTo>
                      <a:pt x="1194261" y="6090"/>
                      <a:pt x="1200296" y="14619"/>
                      <a:pt x="1197354" y="22762"/>
                    </a:cubicBezTo>
                    <a:cubicBezTo>
                      <a:pt x="1192242" y="37392"/>
                      <a:pt x="1181826" y="58489"/>
                      <a:pt x="1161788" y="74860"/>
                    </a:cubicBezTo>
                    <a:cubicBezTo>
                      <a:pt x="1137735" y="94475"/>
                      <a:pt x="1129445" y="119739"/>
                      <a:pt x="1144221" y="155918"/>
                    </a:cubicBezTo>
                    <a:cubicBezTo>
                      <a:pt x="1169541" y="217813"/>
                      <a:pt x="1211142" y="235687"/>
                      <a:pt x="1209488" y="292834"/>
                    </a:cubicBezTo>
                    <a:cubicBezTo>
                      <a:pt x="1206846" y="385794"/>
                      <a:pt x="1137885" y="385880"/>
                      <a:pt x="1125987" y="476949"/>
                    </a:cubicBezTo>
                    <a:cubicBezTo>
                      <a:pt x="1118513" y="533731"/>
                      <a:pt x="1119802" y="708716"/>
                      <a:pt x="1124097" y="731403"/>
                    </a:cubicBezTo>
                    <a:cubicBezTo>
                      <a:pt x="1139023" y="810463"/>
                      <a:pt x="1242970" y="796950"/>
                      <a:pt x="1242970" y="796950"/>
                    </a:cubicBezTo>
                    <a:lnTo>
                      <a:pt x="1243099" y="966693"/>
                    </a:lnTo>
                    <a:lnTo>
                      <a:pt x="886435" y="966693"/>
                    </a:lnTo>
                    <a:lnTo>
                      <a:pt x="886435" y="966692"/>
                    </a:lnTo>
                    <a:lnTo>
                      <a:pt x="33863" y="966692"/>
                    </a:lnTo>
                    <a:lnTo>
                      <a:pt x="33863" y="793297"/>
                    </a:lnTo>
                    <a:lnTo>
                      <a:pt x="50851" y="793297"/>
                    </a:lnTo>
                    <a:cubicBezTo>
                      <a:pt x="70803" y="793297"/>
                      <a:pt x="90540" y="787453"/>
                      <a:pt x="106433" y="775379"/>
                    </a:cubicBezTo>
                    <a:cubicBezTo>
                      <a:pt x="117107" y="767258"/>
                      <a:pt x="125869" y="756409"/>
                      <a:pt x="125869" y="742702"/>
                    </a:cubicBezTo>
                    <a:cubicBezTo>
                      <a:pt x="125869" y="707491"/>
                      <a:pt x="130916" y="466228"/>
                      <a:pt x="125869" y="438643"/>
                    </a:cubicBezTo>
                    <a:cubicBezTo>
                      <a:pt x="120822" y="410993"/>
                      <a:pt x="56757" y="382098"/>
                      <a:pt x="48016" y="301663"/>
                    </a:cubicBezTo>
                    <a:cubicBezTo>
                      <a:pt x="39190" y="221206"/>
                      <a:pt x="125869" y="198584"/>
                      <a:pt x="123378" y="163458"/>
                    </a:cubicBezTo>
                    <a:cubicBezTo>
                      <a:pt x="120822" y="128246"/>
                      <a:pt x="134009" y="85730"/>
                      <a:pt x="105745" y="85493"/>
                    </a:cubicBezTo>
                    <a:cubicBezTo>
                      <a:pt x="34980" y="85042"/>
                      <a:pt x="9702" y="49938"/>
                      <a:pt x="2100" y="28454"/>
                    </a:cubicBezTo>
                    <a:cubicBezTo>
                      <a:pt x="-1186" y="21150"/>
                      <a:pt x="231" y="16122"/>
                      <a:pt x="768" y="14984"/>
                    </a:cubicBezTo>
                    <a:cubicBezTo>
                      <a:pt x="1305" y="13845"/>
                      <a:pt x="2121" y="12792"/>
                      <a:pt x="3109" y="12040"/>
                    </a:cubicBezTo>
                    <a:cubicBezTo>
                      <a:pt x="4612" y="10751"/>
                      <a:pt x="6502" y="9999"/>
                      <a:pt x="8607" y="9999"/>
                    </a:cubicBezTo>
                    <a:cubicBezTo>
                      <a:pt x="13353" y="9999"/>
                      <a:pt x="15308" y="10751"/>
                      <a:pt x="16832" y="16294"/>
                    </a:cubicBezTo>
                    <a:cubicBezTo>
                      <a:pt x="17155" y="17454"/>
                      <a:pt x="17541" y="19710"/>
                      <a:pt x="18830" y="23126"/>
                    </a:cubicBezTo>
                    <a:cubicBezTo>
                      <a:pt x="26067" y="38573"/>
                      <a:pt x="47952" y="75589"/>
                      <a:pt x="95737" y="58467"/>
                    </a:cubicBezTo>
                    <a:cubicBezTo>
                      <a:pt x="111157" y="52924"/>
                      <a:pt x="102996" y="29012"/>
                      <a:pt x="96167" y="15392"/>
                    </a:cubicBezTo>
                    <a:cubicBezTo>
                      <a:pt x="92774" y="8624"/>
                      <a:pt x="96145" y="1256"/>
                      <a:pt x="103619" y="160"/>
                    </a:cubicBezTo>
                    <a:cubicBezTo>
                      <a:pt x="110062" y="-786"/>
                      <a:pt x="115539" y="4134"/>
                      <a:pt x="115539" y="10300"/>
                    </a:cubicBezTo>
                    <a:cubicBezTo>
                      <a:pt x="115625" y="26950"/>
                      <a:pt x="117729" y="57414"/>
                      <a:pt x="133407" y="52817"/>
                    </a:cubicBezTo>
                    <a:cubicBezTo>
                      <a:pt x="148784" y="48283"/>
                      <a:pt x="153746" y="27552"/>
                      <a:pt x="155335" y="16251"/>
                    </a:cubicBezTo>
                    <a:cubicBezTo>
                      <a:pt x="155872" y="12019"/>
                      <a:pt x="159544" y="9011"/>
                      <a:pt x="163775" y="9312"/>
                    </a:cubicBezTo>
                    <a:cubicBezTo>
                      <a:pt x="168221" y="9548"/>
                      <a:pt x="171313" y="13243"/>
                      <a:pt x="171313" y="17304"/>
                    </a:cubicBezTo>
                    <a:cubicBezTo>
                      <a:pt x="171313" y="18571"/>
                      <a:pt x="171013" y="19925"/>
                      <a:pt x="170326" y="21214"/>
                    </a:cubicBezTo>
                    <a:cubicBezTo>
                      <a:pt x="164978" y="31333"/>
                      <a:pt x="159716" y="46414"/>
                      <a:pt x="167319" y="57865"/>
                    </a:cubicBezTo>
                    <a:cubicBezTo>
                      <a:pt x="178444" y="74515"/>
                      <a:pt x="204301" y="41043"/>
                      <a:pt x="209284" y="15671"/>
                    </a:cubicBezTo>
                    <a:cubicBezTo>
                      <a:pt x="210379" y="10042"/>
                      <a:pt x="215340" y="6068"/>
                      <a:pt x="221053" y="6068"/>
                    </a:cubicBezTo>
                    <a:lnTo>
                      <a:pt x="221354" y="6068"/>
                    </a:lnTo>
                    <a:cubicBezTo>
                      <a:pt x="229944" y="6068"/>
                      <a:pt x="235979" y="14597"/>
                      <a:pt x="233037" y="22739"/>
                    </a:cubicBezTo>
                    <a:cubicBezTo>
                      <a:pt x="227926" y="37370"/>
                      <a:pt x="217510" y="58467"/>
                      <a:pt x="197472" y="74837"/>
                    </a:cubicBezTo>
                    <a:cubicBezTo>
                      <a:pt x="173418" y="94452"/>
                      <a:pt x="165128" y="119717"/>
                      <a:pt x="179904" y="155895"/>
                    </a:cubicBezTo>
                    <a:cubicBezTo>
                      <a:pt x="205225" y="217790"/>
                      <a:pt x="246825" y="235665"/>
                      <a:pt x="245171" y="292811"/>
                    </a:cubicBezTo>
                    <a:cubicBezTo>
                      <a:pt x="242530" y="385772"/>
                      <a:pt x="173568" y="385858"/>
                      <a:pt x="161670" y="476927"/>
                    </a:cubicBezTo>
                    <a:cubicBezTo>
                      <a:pt x="154197" y="533709"/>
                      <a:pt x="150954" y="710047"/>
                      <a:pt x="159780" y="731381"/>
                    </a:cubicBezTo>
                    <a:cubicBezTo>
                      <a:pt x="168586" y="752714"/>
                      <a:pt x="210315" y="792631"/>
                      <a:pt x="241735" y="792631"/>
                    </a:cubicBezTo>
                    <a:cubicBezTo>
                      <a:pt x="241735" y="792631"/>
                      <a:pt x="241413" y="792867"/>
                      <a:pt x="240790" y="793254"/>
                    </a:cubicBezTo>
                    <a:lnTo>
                      <a:pt x="374911" y="793254"/>
                    </a:lnTo>
                    <a:cubicBezTo>
                      <a:pt x="394863" y="793254"/>
                      <a:pt x="414600" y="787410"/>
                      <a:pt x="430493" y="775336"/>
                    </a:cubicBezTo>
                    <a:cubicBezTo>
                      <a:pt x="441167" y="767215"/>
                      <a:pt x="449929" y="756366"/>
                      <a:pt x="449929" y="742659"/>
                    </a:cubicBezTo>
                    <a:cubicBezTo>
                      <a:pt x="449929" y="707448"/>
                      <a:pt x="454976" y="466185"/>
                      <a:pt x="449929" y="438600"/>
                    </a:cubicBezTo>
                    <a:cubicBezTo>
                      <a:pt x="444882" y="410950"/>
                      <a:pt x="380817" y="382055"/>
                      <a:pt x="372076" y="301620"/>
                    </a:cubicBezTo>
                    <a:cubicBezTo>
                      <a:pt x="363249" y="221163"/>
                      <a:pt x="449929" y="198541"/>
                      <a:pt x="447438" y="163415"/>
                    </a:cubicBezTo>
                    <a:cubicBezTo>
                      <a:pt x="444882" y="128203"/>
                      <a:pt x="458069" y="85686"/>
                      <a:pt x="429805" y="85450"/>
                    </a:cubicBezTo>
                    <a:cubicBezTo>
                      <a:pt x="359040" y="84999"/>
                      <a:pt x="333762" y="49895"/>
                      <a:pt x="326160" y="28411"/>
                    </a:cubicBezTo>
                    <a:cubicBezTo>
                      <a:pt x="322874" y="21106"/>
                      <a:pt x="324291" y="16079"/>
                      <a:pt x="324828" y="14941"/>
                    </a:cubicBezTo>
                    <a:cubicBezTo>
                      <a:pt x="325365" y="13802"/>
                      <a:pt x="326181" y="12749"/>
                      <a:pt x="327169" y="11997"/>
                    </a:cubicBezTo>
                    <a:cubicBezTo>
                      <a:pt x="328672" y="10708"/>
                      <a:pt x="330562" y="9956"/>
                      <a:pt x="332667" y="9956"/>
                    </a:cubicBezTo>
                    <a:cubicBezTo>
                      <a:pt x="337413" y="9956"/>
                      <a:pt x="339368" y="10708"/>
                      <a:pt x="340892" y="16251"/>
                    </a:cubicBezTo>
                    <a:cubicBezTo>
                      <a:pt x="341215" y="17411"/>
                      <a:pt x="341601" y="19667"/>
                      <a:pt x="342890" y="23083"/>
                    </a:cubicBezTo>
                    <a:cubicBezTo>
                      <a:pt x="350127" y="38530"/>
                      <a:pt x="372012" y="75546"/>
                      <a:pt x="419797" y="58424"/>
                    </a:cubicBezTo>
                    <a:cubicBezTo>
                      <a:pt x="435217" y="52881"/>
                      <a:pt x="427056" y="28970"/>
                      <a:pt x="420227" y="15349"/>
                    </a:cubicBezTo>
                    <a:cubicBezTo>
                      <a:pt x="416834" y="8581"/>
                      <a:pt x="420205" y="1213"/>
                      <a:pt x="427679" y="117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98000">
                    <a:schemeClr val="accent2"/>
                  </a:gs>
                </a:gsLst>
                <a:path path="circle">
                  <a:fillToRect l="50000" t="50000" r="50000" b="50000"/>
                </a:path>
              </a:gradFill>
              <a:ln w="3175" cap="flat">
                <a:solidFill>
                  <a:schemeClr val="accent2">
                    <a:lumMod val="75000"/>
                  </a:schemeClr>
                </a:solidFill>
                <a:prstDash val="solid"/>
                <a:miter/>
              </a:ln>
            </p:spPr>
            <p:txBody>
              <a:bodyPr wrap="non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5065" name="Freeform 5064">
                <a:extLst>
                  <a:ext uri="{FF2B5EF4-FFF2-40B4-BE49-F238E27FC236}">
                    <a16:creationId xmlns:a16="http://schemas.microsoft.com/office/drawing/2014/main" id="{4BD0D7AB-3311-B055-A461-BD60701F1ABD}"/>
                  </a:ext>
                </a:extLst>
              </p:cNvPr>
              <p:cNvSpPr/>
              <p:nvPr/>
            </p:nvSpPr>
            <p:spPr>
              <a:xfrm>
                <a:off x="8910831" y="4852511"/>
                <a:ext cx="117455" cy="149548"/>
              </a:xfrm>
              <a:custGeom>
                <a:avLst/>
                <a:gdLst>
                  <a:gd name="csX0" fmla="*/ 64387 w 117455"/>
                  <a:gd name="csY0" fmla="*/ 22 h 149548"/>
                  <a:gd name="csX1" fmla="*/ 117455 w 117455"/>
                  <a:gd name="csY1" fmla="*/ 74785 h 149548"/>
                  <a:gd name="csX2" fmla="*/ 64387 w 117455"/>
                  <a:gd name="csY2" fmla="*/ 149548 h 149548"/>
                  <a:gd name="csX3" fmla="*/ 0 w 117455"/>
                  <a:gd name="csY3" fmla="*/ 55299 h 149548"/>
                  <a:gd name="csX4" fmla="*/ 64387 w 117455"/>
                  <a:gd name="csY4" fmla="*/ 0 h 1495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17455" h="149548">
                    <a:moveTo>
                      <a:pt x="64387" y="22"/>
                    </a:moveTo>
                    <a:cubicBezTo>
                      <a:pt x="93702" y="22"/>
                      <a:pt x="117455" y="33493"/>
                      <a:pt x="117455" y="74785"/>
                    </a:cubicBezTo>
                    <a:cubicBezTo>
                      <a:pt x="117455" y="116077"/>
                      <a:pt x="93702" y="149548"/>
                      <a:pt x="64387" y="149548"/>
                    </a:cubicBezTo>
                    <a:cubicBezTo>
                      <a:pt x="35071" y="149548"/>
                      <a:pt x="0" y="96591"/>
                      <a:pt x="0" y="55299"/>
                    </a:cubicBezTo>
                    <a:cubicBezTo>
                      <a:pt x="0" y="14007"/>
                      <a:pt x="35071" y="0"/>
                      <a:pt x="64387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90000">
                    <a:schemeClr val="accent2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66" name="Freeform 5065">
                <a:extLst>
                  <a:ext uri="{FF2B5EF4-FFF2-40B4-BE49-F238E27FC236}">
                    <a16:creationId xmlns:a16="http://schemas.microsoft.com/office/drawing/2014/main" id="{87ABD373-49AE-B5B9-7366-6B4A7AC724A6}"/>
                  </a:ext>
                </a:extLst>
              </p:cNvPr>
              <p:cNvSpPr/>
              <p:nvPr/>
            </p:nvSpPr>
            <p:spPr>
              <a:xfrm>
                <a:off x="9234913" y="4852511"/>
                <a:ext cx="117455" cy="149548"/>
              </a:xfrm>
              <a:custGeom>
                <a:avLst/>
                <a:gdLst>
                  <a:gd name="csX0" fmla="*/ 64387 w 117455"/>
                  <a:gd name="csY0" fmla="*/ 22 h 149548"/>
                  <a:gd name="csX1" fmla="*/ 117455 w 117455"/>
                  <a:gd name="csY1" fmla="*/ 74785 h 149548"/>
                  <a:gd name="csX2" fmla="*/ 64387 w 117455"/>
                  <a:gd name="csY2" fmla="*/ 149548 h 149548"/>
                  <a:gd name="csX3" fmla="*/ 0 w 117455"/>
                  <a:gd name="csY3" fmla="*/ 55299 h 149548"/>
                  <a:gd name="csX4" fmla="*/ 64387 w 117455"/>
                  <a:gd name="csY4" fmla="*/ 0 h 1495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17455" h="149548">
                    <a:moveTo>
                      <a:pt x="64387" y="22"/>
                    </a:moveTo>
                    <a:cubicBezTo>
                      <a:pt x="93702" y="22"/>
                      <a:pt x="117455" y="33493"/>
                      <a:pt x="117455" y="74785"/>
                    </a:cubicBezTo>
                    <a:cubicBezTo>
                      <a:pt x="117455" y="116077"/>
                      <a:pt x="93702" y="149548"/>
                      <a:pt x="64387" y="149548"/>
                    </a:cubicBezTo>
                    <a:cubicBezTo>
                      <a:pt x="35071" y="149548"/>
                      <a:pt x="0" y="96591"/>
                      <a:pt x="0" y="55299"/>
                    </a:cubicBezTo>
                    <a:cubicBezTo>
                      <a:pt x="0" y="14007"/>
                      <a:pt x="35071" y="0"/>
                      <a:pt x="64387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90000">
                    <a:schemeClr val="accent2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67" name="Freeform 5066">
                <a:extLst>
                  <a:ext uri="{FF2B5EF4-FFF2-40B4-BE49-F238E27FC236}">
                    <a16:creationId xmlns:a16="http://schemas.microsoft.com/office/drawing/2014/main" id="{0D65C134-B9AC-240C-88AB-D50602E5FA0B}"/>
                  </a:ext>
                </a:extLst>
              </p:cNvPr>
              <p:cNvSpPr/>
              <p:nvPr/>
            </p:nvSpPr>
            <p:spPr>
              <a:xfrm>
                <a:off x="9595419" y="4852511"/>
                <a:ext cx="117455" cy="149548"/>
              </a:xfrm>
              <a:custGeom>
                <a:avLst/>
                <a:gdLst>
                  <a:gd name="csX0" fmla="*/ 64387 w 117455"/>
                  <a:gd name="csY0" fmla="*/ 22 h 149548"/>
                  <a:gd name="csX1" fmla="*/ 117455 w 117455"/>
                  <a:gd name="csY1" fmla="*/ 74785 h 149548"/>
                  <a:gd name="csX2" fmla="*/ 64387 w 117455"/>
                  <a:gd name="csY2" fmla="*/ 149548 h 149548"/>
                  <a:gd name="csX3" fmla="*/ 0 w 117455"/>
                  <a:gd name="csY3" fmla="*/ 55299 h 149548"/>
                  <a:gd name="csX4" fmla="*/ 64387 w 117455"/>
                  <a:gd name="csY4" fmla="*/ 0 h 1495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17455" h="149548">
                    <a:moveTo>
                      <a:pt x="64387" y="22"/>
                    </a:moveTo>
                    <a:cubicBezTo>
                      <a:pt x="93702" y="22"/>
                      <a:pt x="117455" y="33493"/>
                      <a:pt x="117455" y="74785"/>
                    </a:cubicBezTo>
                    <a:cubicBezTo>
                      <a:pt x="117455" y="116077"/>
                      <a:pt x="93702" y="149548"/>
                      <a:pt x="64387" y="149548"/>
                    </a:cubicBezTo>
                    <a:cubicBezTo>
                      <a:pt x="35071" y="149548"/>
                      <a:pt x="0" y="96591"/>
                      <a:pt x="0" y="55299"/>
                    </a:cubicBezTo>
                    <a:cubicBezTo>
                      <a:pt x="0" y="14007"/>
                      <a:pt x="35071" y="0"/>
                      <a:pt x="64387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90000">
                    <a:schemeClr val="accent2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70" name="Freeform 5069">
                <a:extLst>
                  <a:ext uri="{FF2B5EF4-FFF2-40B4-BE49-F238E27FC236}">
                    <a16:creationId xmlns:a16="http://schemas.microsoft.com/office/drawing/2014/main" id="{D65F965F-80EB-AF2A-577D-25386CFB4DAE}"/>
                  </a:ext>
                </a:extLst>
              </p:cNvPr>
              <p:cNvSpPr/>
              <p:nvPr/>
            </p:nvSpPr>
            <p:spPr>
              <a:xfrm>
                <a:off x="8843694" y="4325070"/>
                <a:ext cx="544971" cy="329833"/>
              </a:xfrm>
              <a:custGeom>
                <a:avLst/>
                <a:gdLst>
                  <a:gd name="csX0" fmla="*/ 283493 w 544971"/>
                  <a:gd name="csY0" fmla="*/ 445 h 329833"/>
                  <a:gd name="csX1" fmla="*/ 227417 w 544971"/>
                  <a:gd name="csY1" fmla="*/ 55594 h 329833"/>
                  <a:gd name="csX2" fmla="*/ 243052 w 544971"/>
                  <a:gd name="csY2" fmla="*/ 106704 h 329833"/>
                  <a:gd name="csX3" fmla="*/ 262639 w 544971"/>
                  <a:gd name="csY3" fmla="*/ 140562 h 329833"/>
                  <a:gd name="csX4" fmla="*/ 235492 w 544971"/>
                  <a:gd name="csY4" fmla="*/ 198074 h 329833"/>
                  <a:gd name="csX5" fmla="*/ 234891 w 544971"/>
                  <a:gd name="csY5" fmla="*/ 198310 h 329833"/>
                  <a:gd name="csX6" fmla="*/ 183927 w 544971"/>
                  <a:gd name="csY6" fmla="*/ 202478 h 329833"/>
                  <a:gd name="csX7" fmla="*/ 63272 w 544971"/>
                  <a:gd name="csY7" fmla="*/ 220524 h 329833"/>
                  <a:gd name="csX8" fmla="*/ 2 w 544971"/>
                  <a:gd name="csY8" fmla="*/ 319586 h 329833"/>
                  <a:gd name="csX9" fmla="*/ 10031 w 544971"/>
                  <a:gd name="csY9" fmla="*/ 329834 h 329833"/>
                  <a:gd name="csX10" fmla="*/ 10031 w 544971"/>
                  <a:gd name="csY10" fmla="*/ 329834 h 329833"/>
                  <a:gd name="csX11" fmla="*/ 20018 w 544971"/>
                  <a:gd name="csY11" fmla="*/ 319672 h 329833"/>
                  <a:gd name="csX12" fmla="*/ 59513 w 544971"/>
                  <a:gd name="csY12" fmla="*/ 247852 h 329833"/>
                  <a:gd name="csX13" fmla="*/ 110907 w 544971"/>
                  <a:gd name="csY13" fmla="*/ 230300 h 329833"/>
                  <a:gd name="csX14" fmla="*/ 124287 w 544971"/>
                  <a:gd name="csY14" fmla="*/ 245317 h 329833"/>
                  <a:gd name="csX15" fmla="*/ 117028 w 544971"/>
                  <a:gd name="csY15" fmla="*/ 303925 h 329833"/>
                  <a:gd name="csX16" fmla="*/ 124953 w 544971"/>
                  <a:gd name="csY16" fmla="*/ 311293 h 329833"/>
                  <a:gd name="csX17" fmla="*/ 124953 w 544971"/>
                  <a:gd name="csY17" fmla="*/ 311293 h 329833"/>
                  <a:gd name="csX18" fmla="*/ 132212 w 544971"/>
                  <a:gd name="csY18" fmla="*/ 303817 h 329833"/>
                  <a:gd name="csX19" fmla="*/ 171922 w 544971"/>
                  <a:gd name="csY19" fmla="*/ 231825 h 329833"/>
                  <a:gd name="csX20" fmla="*/ 210494 w 544971"/>
                  <a:gd name="csY20" fmla="*/ 306094 h 329833"/>
                  <a:gd name="csX21" fmla="*/ 219170 w 544971"/>
                  <a:gd name="csY21" fmla="*/ 314774 h 329833"/>
                  <a:gd name="csX22" fmla="*/ 219170 w 544971"/>
                  <a:gd name="csY22" fmla="*/ 314774 h 329833"/>
                  <a:gd name="csX23" fmla="*/ 227847 w 544971"/>
                  <a:gd name="csY23" fmla="*/ 305901 h 329833"/>
                  <a:gd name="csX24" fmla="*/ 235986 w 544971"/>
                  <a:gd name="csY24" fmla="*/ 226819 h 329833"/>
                  <a:gd name="csX25" fmla="*/ 283085 w 544971"/>
                  <a:gd name="csY25" fmla="*/ 231846 h 329833"/>
                  <a:gd name="csX26" fmla="*/ 292534 w 544971"/>
                  <a:gd name="csY26" fmla="*/ 295202 h 329833"/>
                  <a:gd name="csX27" fmla="*/ 304368 w 544971"/>
                  <a:gd name="csY27" fmla="*/ 305300 h 329833"/>
                  <a:gd name="csX28" fmla="*/ 304368 w 544971"/>
                  <a:gd name="csY28" fmla="*/ 305300 h 329833"/>
                  <a:gd name="csX29" fmla="*/ 314311 w 544971"/>
                  <a:gd name="csY29" fmla="*/ 294021 h 329833"/>
                  <a:gd name="csX30" fmla="*/ 318886 w 544971"/>
                  <a:gd name="csY30" fmla="*/ 223661 h 329833"/>
                  <a:gd name="csX31" fmla="*/ 371010 w 544971"/>
                  <a:gd name="csY31" fmla="*/ 236852 h 329833"/>
                  <a:gd name="csX32" fmla="*/ 390575 w 544971"/>
                  <a:gd name="csY32" fmla="*/ 312948 h 329833"/>
                  <a:gd name="csX33" fmla="*/ 400497 w 544971"/>
                  <a:gd name="csY33" fmla="*/ 321047 h 329833"/>
                  <a:gd name="csX34" fmla="*/ 400497 w 544971"/>
                  <a:gd name="csY34" fmla="*/ 321047 h 329833"/>
                  <a:gd name="csX35" fmla="*/ 409216 w 544971"/>
                  <a:gd name="csY35" fmla="*/ 310971 h 329833"/>
                  <a:gd name="csX36" fmla="*/ 408422 w 544971"/>
                  <a:gd name="csY36" fmla="*/ 300766 h 329833"/>
                  <a:gd name="csX37" fmla="*/ 395085 w 544971"/>
                  <a:gd name="csY37" fmla="*/ 245467 h 329833"/>
                  <a:gd name="csX38" fmla="*/ 395085 w 544971"/>
                  <a:gd name="csY38" fmla="*/ 245467 h 329833"/>
                  <a:gd name="csX39" fmla="*/ 405973 w 544971"/>
                  <a:gd name="csY39" fmla="*/ 229397 h 329833"/>
                  <a:gd name="csX40" fmla="*/ 485458 w 544971"/>
                  <a:gd name="csY40" fmla="*/ 247852 h 329833"/>
                  <a:gd name="csX41" fmla="*/ 524954 w 544971"/>
                  <a:gd name="csY41" fmla="*/ 319672 h 329833"/>
                  <a:gd name="csX42" fmla="*/ 534940 w 544971"/>
                  <a:gd name="csY42" fmla="*/ 329834 h 329833"/>
                  <a:gd name="csX43" fmla="*/ 534940 w 544971"/>
                  <a:gd name="csY43" fmla="*/ 329834 h 329833"/>
                  <a:gd name="csX44" fmla="*/ 544970 w 544971"/>
                  <a:gd name="csY44" fmla="*/ 319586 h 329833"/>
                  <a:gd name="csX45" fmla="*/ 481700 w 544971"/>
                  <a:gd name="csY45" fmla="*/ 220524 h 329833"/>
                  <a:gd name="csX46" fmla="*/ 344014 w 544971"/>
                  <a:gd name="csY46" fmla="*/ 186602 h 329833"/>
                  <a:gd name="csX47" fmla="*/ 337034 w 544971"/>
                  <a:gd name="csY47" fmla="*/ 108702 h 329833"/>
                  <a:gd name="csX48" fmla="*/ 337248 w 544971"/>
                  <a:gd name="csY48" fmla="*/ 108487 h 329833"/>
                  <a:gd name="csX49" fmla="*/ 355095 w 544971"/>
                  <a:gd name="csY49" fmla="*/ 64123 h 329833"/>
                  <a:gd name="csX50" fmla="*/ 283514 w 544971"/>
                  <a:gd name="csY50" fmla="*/ 424 h 3298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</a:cxnLst>
                <a:rect l="l" t="t" r="r" b="b"/>
                <a:pathLst>
                  <a:path w="544971" h="329833">
                    <a:moveTo>
                      <a:pt x="283493" y="445"/>
                    </a:moveTo>
                    <a:cubicBezTo>
                      <a:pt x="254714" y="3711"/>
                      <a:pt x="231133" y="26870"/>
                      <a:pt x="227417" y="55594"/>
                    </a:cubicBezTo>
                    <a:cubicBezTo>
                      <a:pt x="224883" y="75251"/>
                      <a:pt x="231262" y="93448"/>
                      <a:pt x="243052" y="106704"/>
                    </a:cubicBezTo>
                    <a:cubicBezTo>
                      <a:pt x="251901" y="116651"/>
                      <a:pt x="258687" y="128144"/>
                      <a:pt x="262639" y="140562"/>
                    </a:cubicBezTo>
                    <a:cubicBezTo>
                      <a:pt x="270048" y="163850"/>
                      <a:pt x="258150" y="188922"/>
                      <a:pt x="235492" y="198074"/>
                    </a:cubicBezTo>
                    <a:lnTo>
                      <a:pt x="234891" y="198310"/>
                    </a:lnTo>
                    <a:cubicBezTo>
                      <a:pt x="222628" y="203187"/>
                      <a:pt x="203363" y="200953"/>
                      <a:pt x="183927" y="202478"/>
                    </a:cubicBezTo>
                    <a:cubicBezTo>
                      <a:pt x="161914" y="203144"/>
                      <a:pt x="92416" y="206345"/>
                      <a:pt x="63272" y="220524"/>
                    </a:cubicBezTo>
                    <a:cubicBezTo>
                      <a:pt x="30434" y="236509"/>
                      <a:pt x="968" y="265855"/>
                      <a:pt x="2" y="319586"/>
                    </a:cubicBezTo>
                    <a:cubicBezTo>
                      <a:pt x="-105" y="325193"/>
                      <a:pt x="4426" y="329834"/>
                      <a:pt x="10031" y="329834"/>
                    </a:cubicBezTo>
                    <a:lnTo>
                      <a:pt x="10031" y="329834"/>
                    </a:lnTo>
                    <a:cubicBezTo>
                      <a:pt x="15615" y="329834"/>
                      <a:pt x="20168" y="325258"/>
                      <a:pt x="20018" y="319672"/>
                    </a:cubicBezTo>
                    <a:cubicBezTo>
                      <a:pt x="19503" y="301883"/>
                      <a:pt x="23240" y="265297"/>
                      <a:pt x="59513" y="247852"/>
                    </a:cubicBezTo>
                    <a:cubicBezTo>
                      <a:pt x="79315" y="238335"/>
                      <a:pt x="96947" y="233114"/>
                      <a:pt x="110907" y="230300"/>
                    </a:cubicBezTo>
                    <a:cubicBezTo>
                      <a:pt x="119626" y="228538"/>
                      <a:pt x="127250" y="236938"/>
                      <a:pt x="124287" y="245317"/>
                    </a:cubicBezTo>
                    <a:cubicBezTo>
                      <a:pt x="119261" y="259582"/>
                      <a:pt x="116512" y="278574"/>
                      <a:pt x="117028" y="303925"/>
                    </a:cubicBezTo>
                    <a:cubicBezTo>
                      <a:pt x="117114" y="308157"/>
                      <a:pt x="120722" y="311487"/>
                      <a:pt x="124953" y="311293"/>
                    </a:cubicBezTo>
                    <a:lnTo>
                      <a:pt x="124953" y="311293"/>
                    </a:lnTo>
                    <a:cubicBezTo>
                      <a:pt x="128990" y="311122"/>
                      <a:pt x="132190" y="307856"/>
                      <a:pt x="132212" y="303817"/>
                    </a:cubicBezTo>
                    <a:cubicBezTo>
                      <a:pt x="132298" y="284460"/>
                      <a:pt x="135906" y="232598"/>
                      <a:pt x="171922" y="231825"/>
                    </a:cubicBezTo>
                    <a:cubicBezTo>
                      <a:pt x="207358" y="231073"/>
                      <a:pt x="210623" y="284675"/>
                      <a:pt x="210494" y="306094"/>
                    </a:cubicBezTo>
                    <a:cubicBezTo>
                      <a:pt x="210472" y="310907"/>
                      <a:pt x="214360" y="314774"/>
                      <a:pt x="219170" y="314774"/>
                    </a:cubicBezTo>
                    <a:lnTo>
                      <a:pt x="219170" y="314774"/>
                    </a:lnTo>
                    <a:cubicBezTo>
                      <a:pt x="224045" y="314774"/>
                      <a:pt x="227954" y="310778"/>
                      <a:pt x="227847" y="305901"/>
                    </a:cubicBezTo>
                    <a:cubicBezTo>
                      <a:pt x="227331" y="285857"/>
                      <a:pt x="227117" y="237926"/>
                      <a:pt x="235986" y="226819"/>
                    </a:cubicBezTo>
                    <a:cubicBezTo>
                      <a:pt x="247283" y="212683"/>
                      <a:pt x="274623" y="203574"/>
                      <a:pt x="283085" y="231846"/>
                    </a:cubicBezTo>
                    <a:cubicBezTo>
                      <a:pt x="288969" y="251483"/>
                      <a:pt x="291525" y="279777"/>
                      <a:pt x="292534" y="295202"/>
                    </a:cubicBezTo>
                    <a:cubicBezTo>
                      <a:pt x="292942" y="301303"/>
                      <a:pt x="298268" y="305837"/>
                      <a:pt x="304368" y="305300"/>
                    </a:cubicBezTo>
                    <a:lnTo>
                      <a:pt x="304368" y="305300"/>
                    </a:lnTo>
                    <a:cubicBezTo>
                      <a:pt x="310167" y="304805"/>
                      <a:pt x="314548" y="299843"/>
                      <a:pt x="314311" y="294021"/>
                    </a:cubicBezTo>
                    <a:cubicBezTo>
                      <a:pt x="313538" y="274255"/>
                      <a:pt x="312722" y="232427"/>
                      <a:pt x="318886" y="223661"/>
                    </a:cubicBezTo>
                    <a:cubicBezTo>
                      <a:pt x="330827" y="206689"/>
                      <a:pt x="354687" y="212984"/>
                      <a:pt x="371010" y="236852"/>
                    </a:cubicBezTo>
                    <a:cubicBezTo>
                      <a:pt x="381726" y="252535"/>
                      <a:pt x="388191" y="294643"/>
                      <a:pt x="390575" y="312948"/>
                    </a:cubicBezTo>
                    <a:cubicBezTo>
                      <a:pt x="391219" y="317846"/>
                      <a:pt x="395557" y="321369"/>
                      <a:pt x="400497" y="321047"/>
                    </a:cubicBezTo>
                    <a:lnTo>
                      <a:pt x="400497" y="321047"/>
                    </a:lnTo>
                    <a:cubicBezTo>
                      <a:pt x="405694" y="320703"/>
                      <a:pt x="409625" y="316170"/>
                      <a:pt x="409216" y="310971"/>
                    </a:cubicBezTo>
                    <a:lnTo>
                      <a:pt x="408422" y="300766"/>
                    </a:lnTo>
                    <a:cubicBezTo>
                      <a:pt x="406940" y="281732"/>
                      <a:pt x="402430" y="263084"/>
                      <a:pt x="395085" y="245467"/>
                    </a:cubicBezTo>
                    <a:lnTo>
                      <a:pt x="395085" y="245467"/>
                    </a:lnTo>
                    <a:cubicBezTo>
                      <a:pt x="391842" y="237733"/>
                      <a:pt x="397598" y="229225"/>
                      <a:pt x="405973" y="229397"/>
                    </a:cubicBezTo>
                    <a:cubicBezTo>
                      <a:pt x="424272" y="229784"/>
                      <a:pt x="454639" y="233028"/>
                      <a:pt x="485458" y="247852"/>
                    </a:cubicBezTo>
                    <a:cubicBezTo>
                      <a:pt x="521754" y="265297"/>
                      <a:pt x="525469" y="301883"/>
                      <a:pt x="524954" y="319672"/>
                    </a:cubicBezTo>
                    <a:cubicBezTo>
                      <a:pt x="524803" y="325258"/>
                      <a:pt x="529335" y="329834"/>
                      <a:pt x="534940" y="329834"/>
                    </a:cubicBezTo>
                    <a:lnTo>
                      <a:pt x="534940" y="329834"/>
                    </a:lnTo>
                    <a:cubicBezTo>
                      <a:pt x="540546" y="329834"/>
                      <a:pt x="545077" y="325193"/>
                      <a:pt x="544970" y="319586"/>
                    </a:cubicBezTo>
                    <a:cubicBezTo>
                      <a:pt x="544003" y="265834"/>
                      <a:pt x="514516" y="236487"/>
                      <a:pt x="481700" y="220524"/>
                    </a:cubicBezTo>
                    <a:cubicBezTo>
                      <a:pt x="446843" y="203552"/>
                      <a:pt x="377302" y="205916"/>
                      <a:pt x="344014" y="186602"/>
                    </a:cubicBezTo>
                    <a:cubicBezTo>
                      <a:pt x="320862" y="173153"/>
                      <a:pt x="318564" y="128101"/>
                      <a:pt x="337034" y="108702"/>
                    </a:cubicBezTo>
                    <a:cubicBezTo>
                      <a:pt x="337098" y="108637"/>
                      <a:pt x="337184" y="108551"/>
                      <a:pt x="337248" y="108487"/>
                    </a:cubicBezTo>
                    <a:cubicBezTo>
                      <a:pt x="348309" y="96971"/>
                      <a:pt x="355095" y="81353"/>
                      <a:pt x="355095" y="64123"/>
                    </a:cubicBezTo>
                    <a:cubicBezTo>
                      <a:pt x="355095" y="26247"/>
                      <a:pt x="322258" y="-3959"/>
                      <a:pt x="283514" y="42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3175" cap="flat">
                <a:solidFill>
                  <a:schemeClr val="accent4"/>
                </a:solidFill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71" name="Freeform 5070">
                <a:extLst>
                  <a:ext uri="{FF2B5EF4-FFF2-40B4-BE49-F238E27FC236}">
                    <a16:creationId xmlns:a16="http://schemas.microsoft.com/office/drawing/2014/main" id="{333B7A38-882A-2FA6-C302-1619933A9E8C}"/>
                  </a:ext>
                </a:extLst>
              </p:cNvPr>
              <p:cNvSpPr/>
              <p:nvPr/>
            </p:nvSpPr>
            <p:spPr>
              <a:xfrm>
                <a:off x="9389349" y="4325070"/>
                <a:ext cx="544971" cy="329833"/>
              </a:xfrm>
              <a:custGeom>
                <a:avLst/>
                <a:gdLst>
                  <a:gd name="csX0" fmla="*/ 283493 w 544971"/>
                  <a:gd name="csY0" fmla="*/ 445 h 329833"/>
                  <a:gd name="csX1" fmla="*/ 227417 w 544971"/>
                  <a:gd name="csY1" fmla="*/ 55594 h 329833"/>
                  <a:gd name="csX2" fmla="*/ 243052 w 544971"/>
                  <a:gd name="csY2" fmla="*/ 106704 h 329833"/>
                  <a:gd name="csX3" fmla="*/ 262639 w 544971"/>
                  <a:gd name="csY3" fmla="*/ 140562 h 329833"/>
                  <a:gd name="csX4" fmla="*/ 235493 w 544971"/>
                  <a:gd name="csY4" fmla="*/ 198074 h 329833"/>
                  <a:gd name="csX5" fmla="*/ 234891 w 544971"/>
                  <a:gd name="csY5" fmla="*/ 198310 h 329833"/>
                  <a:gd name="csX6" fmla="*/ 183927 w 544971"/>
                  <a:gd name="csY6" fmla="*/ 202478 h 329833"/>
                  <a:gd name="csX7" fmla="*/ 63272 w 544971"/>
                  <a:gd name="csY7" fmla="*/ 220524 h 329833"/>
                  <a:gd name="csX8" fmla="*/ 2 w 544971"/>
                  <a:gd name="csY8" fmla="*/ 319586 h 329833"/>
                  <a:gd name="csX9" fmla="*/ 10032 w 544971"/>
                  <a:gd name="csY9" fmla="*/ 329834 h 329833"/>
                  <a:gd name="csX10" fmla="*/ 10032 w 544971"/>
                  <a:gd name="csY10" fmla="*/ 329834 h 329833"/>
                  <a:gd name="csX11" fmla="*/ 20018 w 544971"/>
                  <a:gd name="csY11" fmla="*/ 319672 h 329833"/>
                  <a:gd name="csX12" fmla="*/ 59513 w 544971"/>
                  <a:gd name="csY12" fmla="*/ 247852 h 329833"/>
                  <a:gd name="csX13" fmla="*/ 110907 w 544971"/>
                  <a:gd name="csY13" fmla="*/ 230300 h 329833"/>
                  <a:gd name="csX14" fmla="*/ 124287 w 544971"/>
                  <a:gd name="csY14" fmla="*/ 245317 h 329833"/>
                  <a:gd name="csX15" fmla="*/ 117028 w 544971"/>
                  <a:gd name="csY15" fmla="*/ 303925 h 329833"/>
                  <a:gd name="csX16" fmla="*/ 124953 w 544971"/>
                  <a:gd name="csY16" fmla="*/ 311293 h 329833"/>
                  <a:gd name="csX17" fmla="*/ 124953 w 544971"/>
                  <a:gd name="csY17" fmla="*/ 311293 h 329833"/>
                  <a:gd name="csX18" fmla="*/ 132212 w 544971"/>
                  <a:gd name="csY18" fmla="*/ 303817 h 329833"/>
                  <a:gd name="csX19" fmla="*/ 171922 w 544971"/>
                  <a:gd name="csY19" fmla="*/ 231825 h 329833"/>
                  <a:gd name="csX20" fmla="*/ 210494 w 544971"/>
                  <a:gd name="csY20" fmla="*/ 306094 h 329833"/>
                  <a:gd name="csX21" fmla="*/ 219170 w 544971"/>
                  <a:gd name="csY21" fmla="*/ 314774 h 329833"/>
                  <a:gd name="csX22" fmla="*/ 219170 w 544971"/>
                  <a:gd name="csY22" fmla="*/ 314774 h 329833"/>
                  <a:gd name="csX23" fmla="*/ 227847 w 544971"/>
                  <a:gd name="csY23" fmla="*/ 305901 h 329833"/>
                  <a:gd name="csX24" fmla="*/ 235986 w 544971"/>
                  <a:gd name="csY24" fmla="*/ 226819 h 329833"/>
                  <a:gd name="csX25" fmla="*/ 283085 w 544971"/>
                  <a:gd name="csY25" fmla="*/ 231846 h 329833"/>
                  <a:gd name="csX26" fmla="*/ 292534 w 544971"/>
                  <a:gd name="csY26" fmla="*/ 295202 h 329833"/>
                  <a:gd name="csX27" fmla="*/ 304368 w 544971"/>
                  <a:gd name="csY27" fmla="*/ 305300 h 329833"/>
                  <a:gd name="csX28" fmla="*/ 304368 w 544971"/>
                  <a:gd name="csY28" fmla="*/ 305300 h 329833"/>
                  <a:gd name="csX29" fmla="*/ 314312 w 544971"/>
                  <a:gd name="csY29" fmla="*/ 294021 h 329833"/>
                  <a:gd name="csX30" fmla="*/ 318886 w 544971"/>
                  <a:gd name="csY30" fmla="*/ 223661 h 329833"/>
                  <a:gd name="csX31" fmla="*/ 371010 w 544971"/>
                  <a:gd name="csY31" fmla="*/ 236852 h 329833"/>
                  <a:gd name="csX32" fmla="*/ 390575 w 544971"/>
                  <a:gd name="csY32" fmla="*/ 312948 h 329833"/>
                  <a:gd name="csX33" fmla="*/ 400497 w 544971"/>
                  <a:gd name="csY33" fmla="*/ 321047 h 329833"/>
                  <a:gd name="csX34" fmla="*/ 400497 w 544971"/>
                  <a:gd name="csY34" fmla="*/ 321047 h 329833"/>
                  <a:gd name="csX35" fmla="*/ 409217 w 544971"/>
                  <a:gd name="csY35" fmla="*/ 310971 h 329833"/>
                  <a:gd name="csX36" fmla="*/ 408422 w 544971"/>
                  <a:gd name="csY36" fmla="*/ 300766 h 329833"/>
                  <a:gd name="csX37" fmla="*/ 395085 w 544971"/>
                  <a:gd name="csY37" fmla="*/ 245467 h 329833"/>
                  <a:gd name="csX38" fmla="*/ 395085 w 544971"/>
                  <a:gd name="csY38" fmla="*/ 245467 h 329833"/>
                  <a:gd name="csX39" fmla="*/ 405974 w 544971"/>
                  <a:gd name="csY39" fmla="*/ 229397 h 329833"/>
                  <a:gd name="csX40" fmla="*/ 485458 w 544971"/>
                  <a:gd name="csY40" fmla="*/ 247852 h 329833"/>
                  <a:gd name="csX41" fmla="*/ 524954 w 544971"/>
                  <a:gd name="csY41" fmla="*/ 319672 h 329833"/>
                  <a:gd name="csX42" fmla="*/ 534940 w 544971"/>
                  <a:gd name="csY42" fmla="*/ 329834 h 329833"/>
                  <a:gd name="csX43" fmla="*/ 534940 w 544971"/>
                  <a:gd name="csY43" fmla="*/ 329834 h 329833"/>
                  <a:gd name="csX44" fmla="*/ 544970 w 544971"/>
                  <a:gd name="csY44" fmla="*/ 319586 h 329833"/>
                  <a:gd name="csX45" fmla="*/ 481700 w 544971"/>
                  <a:gd name="csY45" fmla="*/ 220524 h 329833"/>
                  <a:gd name="csX46" fmla="*/ 344014 w 544971"/>
                  <a:gd name="csY46" fmla="*/ 186602 h 329833"/>
                  <a:gd name="csX47" fmla="*/ 337034 w 544971"/>
                  <a:gd name="csY47" fmla="*/ 108702 h 329833"/>
                  <a:gd name="csX48" fmla="*/ 337249 w 544971"/>
                  <a:gd name="csY48" fmla="*/ 108487 h 329833"/>
                  <a:gd name="csX49" fmla="*/ 355096 w 544971"/>
                  <a:gd name="csY49" fmla="*/ 64123 h 329833"/>
                  <a:gd name="csX50" fmla="*/ 283514 w 544971"/>
                  <a:gd name="csY50" fmla="*/ 424 h 3298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</a:cxnLst>
                <a:rect l="l" t="t" r="r" b="b"/>
                <a:pathLst>
                  <a:path w="544971" h="329833">
                    <a:moveTo>
                      <a:pt x="283493" y="445"/>
                    </a:moveTo>
                    <a:cubicBezTo>
                      <a:pt x="254714" y="3711"/>
                      <a:pt x="231133" y="26870"/>
                      <a:pt x="227417" y="55594"/>
                    </a:cubicBezTo>
                    <a:cubicBezTo>
                      <a:pt x="224883" y="75251"/>
                      <a:pt x="231262" y="93448"/>
                      <a:pt x="243052" y="106704"/>
                    </a:cubicBezTo>
                    <a:cubicBezTo>
                      <a:pt x="251901" y="116651"/>
                      <a:pt x="258687" y="128144"/>
                      <a:pt x="262639" y="140562"/>
                    </a:cubicBezTo>
                    <a:cubicBezTo>
                      <a:pt x="270048" y="163850"/>
                      <a:pt x="258129" y="188922"/>
                      <a:pt x="235493" y="198074"/>
                    </a:cubicBezTo>
                    <a:lnTo>
                      <a:pt x="234891" y="198310"/>
                    </a:lnTo>
                    <a:cubicBezTo>
                      <a:pt x="222628" y="203187"/>
                      <a:pt x="203364" y="200953"/>
                      <a:pt x="183927" y="202478"/>
                    </a:cubicBezTo>
                    <a:cubicBezTo>
                      <a:pt x="161914" y="203144"/>
                      <a:pt x="92416" y="206345"/>
                      <a:pt x="63272" y="220524"/>
                    </a:cubicBezTo>
                    <a:cubicBezTo>
                      <a:pt x="30434" y="236509"/>
                      <a:pt x="968" y="265855"/>
                      <a:pt x="2" y="319586"/>
                    </a:cubicBezTo>
                    <a:cubicBezTo>
                      <a:pt x="-105" y="325193"/>
                      <a:pt x="4426" y="329834"/>
                      <a:pt x="10032" y="329834"/>
                    </a:cubicBezTo>
                    <a:lnTo>
                      <a:pt x="10032" y="329834"/>
                    </a:lnTo>
                    <a:cubicBezTo>
                      <a:pt x="15615" y="329834"/>
                      <a:pt x="20168" y="325258"/>
                      <a:pt x="20018" y="319672"/>
                    </a:cubicBezTo>
                    <a:cubicBezTo>
                      <a:pt x="19503" y="301883"/>
                      <a:pt x="23240" y="265297"/>
                      <a:pt x="59513" y="247852"/>
                    </a:cubicBezTo>
                    <a:cubicBezTo>
                      <a:pt x="79315" y="238335"/>
                      <a:pt x="96926" y="233114"/>
                      <a:pt x="110907" y="230300"/>
                    </a:cubicBezTo>
                    <a:cubicBezTo>
                      <a:pt x="119626" y="228538"/>
                      <a:pt x="127251" y="236938"/>
                      <a:pt x="124287" y="245317"/>
                    </a:cubicBezTo>
                    <a:cubicBezTo>
                      <a:pt x="119261" y="259582"/>
                      <a:pt x="116512" y="278574"/>
                      <a:pt x="117028" y="303925"/>
                    </a:cubicBezTo>
                    <a:cubicBezTo>
                      <a:pt x="117114" y="308157"/>
                      <a:pt x="120722" y="311487"/>
                      <a:pt x="124953" y="311293"/>
                    </a:cubicBezTo>
                    <a:lnTo>
                      <a:pt x="124953" y="311293"/>
                    </a:lnTo>
                    <a:cubicBezTo>
                      <a:pt x="128990" y="311122"/>
                      <a:pt x="132190" y="307856"/>
                      <a:pt x="132212" y="303817"/>
                    </a:cubicBezTo>
                    <a:cubicBezTo>
                      <a:pt x="132298" y="284460"/>
                      <a:pt x="135906" y="232598"/>
                      <a:pt x="171922" y="231825"/>
                    </a:cubicBezTo>
                    <a:cubicBezTo>
                      <a:pt x="207358" y="231073"/>
                      <a:pt x="210623" y="284675"/>
                      <a:pt x="210494" y="306094"/>
                    </a:cubicBezTo>
                    <a:cubicBezTo>
                      <a:pt x="210472" y="310907"/>
                      <a:pt x="214360" y="314774"/>
                      <a:pt x="219170" y="314774"/>
                    </a:cubicBezTo>
                    <a:lnTo>
                      <a:pt x="219170" y="314774"/>
                    </a:lnTo>
                    <a:cubicBezTo>
                      <a:pt x="224045" y="314774"/>
                      <a:pt x="227954" y="310778"/>
                      <a:pt x="227847" y="305901"/>
                    </a:cubicBezTo>
                    <a:cubicBezTo>
                      <a:pt x="227331" y="285857"/>
                      <a:pt x="227117" y="237926"/>
                      <a:pt x="235986" y="226819"/>
                    </a:cubicBezTo>
                    <a:cubicBezTo>
                      <a:pt x="247283" y="212683"/>
                      <a:pt x="274623" y="203574"/>
                      <a:pt x="283085" y="231846"/>
                    </a:cubicBezTo>
                    <a:cubicBezTo>
                      <a:pt x="288969" y="251483"/>
                      <a:pt x="291525" y="279777"/>
                      <a:pt x="292534" y="295202"/>
                    </a:cubicBezTo>
                    <a:cubicBezTo>
                      <a:pt x="292942" y="301303"/>
                      <a:pt x="298268" y="305837"/>
                      <a:pt x="304368" y="305300"/>
                    </a:cubicBezTo>
                    <a:lnTo>
                      <a:pt x="304368" y="305300"/>
                    </a:lnTo>
                    <a:cubicBezTo>
                      <a:pt x="310167" y="304805"/>
                      <a:pt x="314548" y="299843"/>
                      <a:pt x="314312" y="294021"/>
                    </a:cubicBezTo>
                    <a:cubicBezTo>
                      <a:pt x="313538" y="274255"/>
                      <a:pt x="312722" y="232427"/>
                      <a:pt x="318886" y="223661"/>
                    </a:cubicBezTo>
                    <a:cubicBezTo>
                      <a:pt x="330827" y="206689"/>
                      <a:pt x="354687" y="212984"/>
                      <a:pt x="371010" y="236852"/>
                    </a:cubicBezTo>
                    <a:cubicBezTo>
                      <a:pt x="381727" y="252535"/>
                      <a:pt x="388191" y="294643"/>
                      <a:pt x="390575" y="312948"/>
                    </a:cubicBezTo>
                    <a:cubicBezTo>
                      <a:pt x="391219" y="317846"/>
                      <a:pt x="395557" y="321369"/>
                      <a:pt x="400497" y="321047"/>
                    </a:cubicBezTo>
                    <a:lnTo>
                      <a:pt x="400497" y="321047"/>
                    </a:lnTo>
                    <a:cubicBezTo>
                      <a:pt x="405694" y="320703"/>
                      <a:pt x="409625" y="316170"/>
                      <a:pt x="409217" y="310971"/>
                    </a:cubicBezTo>
                    <a:lnTo>
                      <a:pt x="408422" y="300766"/>
                    </a:lnTo>
                    <a:cubicBezTo>
                      <a:pt x="406940" y="281732"/>
                      <a:pt x="402430" y="263084"/>
                      <a:pt x="395085" y="245467"/>
                    </a:cubicBezTo>
                    <a:lnTo>
                      <a:pt x="395085" y="245467"/>
                    </a:lnTo>
                    <a:cubicBezTo>
                      <a:pt x="391842" y="237733"/>
                      <a:pt x="397598" y="229225"/>
                      <a:pt x="405974" y="229397"/>
                    </a:cubicBezTo>
                    <a:cubicBezTo>
                      <a:pt x="424272" y="229784"/>
                      <a:pt x="454639" y="233028"/>
                      <a:pt x="485458" y="247852"/>
                    </a:cubicBezTo>
                    <a:cubicBezTo>
                      <a:pt x="521754" y="265297"/>
                      <a:pt x="525469" y="301883"/>
                      <a:pt x="524954" y="319672"/>
                    </a:cubicBezTo>
                    <a:cubicBezTo>
                      <a:pt x="524803" y="325258"/>
                      <a:pt x="529335" y="329834"/>
                      <a:pt x="534940" y="329834"/>
                    </a:cubicBezTo>
                    <a:lnTo>
                      <a:pt x="534940" y="329834"/>
                    </a:lnTo>
                    <a:cubicBezTo>
                      <a:pt x="540546" y="329834"/>
                      <a:pt x="545077" y="325193"/>
                      <a:pt x="544970" y="319586"/>
                    </a:cubicBezTo>
                    <a:cubicBezTo>
                      <a:pt x="544004" y="265834"/>
                      <a:pt x="514516" y="236487"/>
                      <a:pt x="481700" y="220524"/>
                    </a:cubicBezTo>
                    <a:cubicBezTo>
                      <a:pt x="446843" y="203552"/>
                      <a:pt x="377302" y="205916"/>
                      <a:pt x="344014" y="186602"/>
                    </a:cubicBezTo>
                    <a:cubicBezTo>
                      <a:pt x="320862" y="173153"/>
                      <a:pt x="318564" y="128101"/>
                      <a:pt x="337034" y="108702"/>
                    </a:cubicBezTo>
                    <a:cubicBezTo>
                      <a:pt x="337098" y="108637"/>
                      <a:pt x="337184" y="108551"/>
                      <a:pt x="337249" y="108487"/>
                    </a:cubicBezTo>
                    <a:cubicBezTo>
                      <a:pt x="348309" y="96971"/>
                      <a:pt x="355096" y="81353"/>
                      <a:pt x="355096" y="64123"/>
                    </a:cubicBezTo>
                    <a:cubicBezTo>
                      <a:pt x="355096" y="26247"/>
                      <a:pt x="322258" y="-3959"/>
                      <a:pt x="283514" y="42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3175" cap="flat">
                <a:solidFill>
                  <a:schemeClr val="accent4"/>
                </a:solidFill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73" name="Oval 5072">
                <a:extLst>
                  <a:ext uri="{FF2B5EF4-FFF2-40B4-BE49-F238E27FC236}">
                    <a16:creationId xmlns:a16="http://schemas.microsoft.com/office/drawing/2014/main" id="{D8F89627-1267-47AE-E1ED-A958ED38323B}"/>
                  </a:ext>
                </a:extLst>
              </p:cNvPr>
              <p:cNvSpPr/>
              <p:nvPr/>
            </p:nvSpPr>
            <p:spPr>
              <a:xfrm>
                <a:off x="9095831" y="4349598"/>
                <a:ext cx="73492" cy="8576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4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74" name="Oval 5073">
                <a:extLst>
                  <a:ext uri="{FF2B5EF4-FFF2-40B4-BE49-F238E27FC236}">
                    <a16:creationId xmlns:a16="http://schemas.microsoft.com/office/drawing/2014/main" id="{28EEFE33-CE86-C5A3-914D-1A46EFED57C0}"/>
                  </a:ext>
                </a:extLst>
              </p:cNvPr>
              <p:cNvSpPr/>
              <p:nvPr/>
            </p:nvSpPr>
            <p:spPr>
              <a:xfrm>
                <a:off x="9641486" y="4349598"/>
                <a:ext cx="73492" cy="8576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4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76" name="Freeform 5075">
                <a:extLst>
                  <a:ext uri="{FF2B5EF4-FFF2-40B4-BE49-F238E27FC236}">
                    <a16:creationId xmlns:a16="http://schemas.microsoft.com/office/drawing/2014/main" id="{BA0703E7-E5E7-47D8-F3D5-1E368FDE7D6B}"/>
                  </a:ext>
                </a:extLst>
              </p:cNvPr>
              <p:cNvSpPr/>
              <p:nvPr/>
            </p:nvSpPr>
            <p:spPr>
              <a:xfrm>
                <a:off x="8894144" y="2336593"/>
                <a:ext cx="190357" cy="1283825"/>
              </a:xfrm>
              <a:custGeom>
                <a:avLst/>
                <a:gdLst>
                  <a:gd name="csX0" fmla="*/ 0 w 190357"/>
                  <a:gd name="csY0" fmla="*/ 549318 h 1283825"/>
                  <a:gd name="csX1" fmla="*/ 0 w 190357"/>
                  <a:gd name="csY1" fmla="*/ 589643 h 1283825"/>
                  <a:gd name="csX2" fmla="*/ 37090 w 190357"/>
                  <a:gd name="csY2" fmla="*/ 621997 h 1283825"/>
                  <a:gd name="csX3" fmla="*/ 37090 w 190357"/>
                  <a:gd name="csY3" fmla="*/ 621997 h 1283825"/>
                  <a:gd name="csX4" fmla="*/ 77487 w 190357"/>
                  <a:gd name="csY4" fmla="*/ 653729 h 1283825"/>
                  <a:gd name="csX5" fmla="*/ 50234 w 190357"/>
                  <a:gd name="csY5" fmla="*/ 875613 h 1283825"/>
                  <a:gd name="csX6" fmla="*/ 16687 w 190357"/>
                  <a:gd name="csY6" fmla="*/ 995643 h 1283825"/>
                  <a:gd name="csX7" fmla="*/ 45552 w 190357"/>
                  <a:gd name="csY7" fmla="*/ 1108884 h 1283825"/>
                  <a:gd name="csX8" fmla="*/ 43640 w 190357"/>
                  <a:gd name="csY8" fmla="*/ 1235401 h 1283825"/>
                  <a:gd name="csX9" fmla="*/ 17289 w 190357"/>
                  <a:gd name="csY9" fmla="*/ 1269109 h 1283825"/>
                  <a:gd name="csX10" fmla="*/ 25922 w 190357"/>
                  <a:gd name="csY10" fmla="*/ 1279894 h 1283825"/>
                  <a:gd name="csX11" fmla="*/ 26180 w 190357"/>
                  <a:gd name="csY11" fmla="*/ 1279894 h 1283825"/>
                  <a:gd name="csX12" fmla="*/ 34899 w 190357"/>
                  <a:gd name="csY12" fmla="*/ 1273492 h 1283825"/>
                  <a:gd name="csX13" fmla="*/ 66019 w 190357"/>
                  <a:gd name="csY13" fmla="*/ 1246358 h 1283825"/>
                  <a:gd name="csX14" fmla="*/ 63850 w 190357"/>
                  <a:gd name="csY14" fmla="*/ 1270097 h 1283825"/>
                  <a:gd name="csX15" fmla="*/ 63077 w 190357"/>
                  <a:gd name="csY15" fmla="*/ 1272654 h 1283825"/>
                  <a:gd name="csX16" fmla="*/ 68704 w 190357"/>
                  <a:gd name="csY16" fmla="*/ 1277789 h 1283825"/>
                  <a:gd name="csX17" fmla="*/ 74932 w 190357"/>
                  <a:gd name="csY17" fmla="*/ 1273342 h 1283825"/>
                  <a:gd name="csX18" fmla="*/ 91275 w 190357"/>
                  <a:gd name="csY18" fmla="*/ 1249666 h 1283825"/>
                  <a:gd name="csX19" fmla="*/ 104505 w 190357"/>
                  <a:gd name="csY19" fmla="*/ 1277187 h 1283825"/>
                  <a:gd name="csX20" fmla="*/ 112194 w 190357"/>
                  <a:gd name="csY20" fmla="*/ 1283826 h 1283825"/>
                  <a:gd name="csX21" fmla="*/ 119023 w 190357"/>
                  <a:gd name="csY21" fmla="*/ 1274093 h 1283825"/>
                  <a:gd name="csX22" fmla="*/ 119281 w 190357"/>
                  <a:gd name="csY22" fmla="*/ 1245971 h 1283825"/>
                  <a:gd name="csX23" fmla="*/ 176408 w 190357"/>
                  <a:gd name="csY23" fmla="*/ 1268894 h 1283825"/>
                  <a:gd name="csX24" fmla="*/ 177869 w 190357"/>
                  <a:gd name="csY24" fmla="*/ 1273277 h 1283825"/>
                  <a:gd name="csX25" fmla="*/ 183925 w 190357"/>
                  <a:gd name="csY25" fmla="*/ 1277423 h 1283825"/>
                  <a:gd name="csX26" fmla="*/ 188070 w 190357"/>
                  <a:gd name="csY26" fmla="*/ 1276070 h 1283825"/>
                  <a:gd name="csX27" fmla="*/ 189810 w 190357"/>
                  <a:gd name="csY27" fmla="*/ 1274179 h 1283825"/>
                  <a:gd name="csX28" fmla="*/ 188779 w 190357"/>
                  <a:gd name="csY28" fmla="*/ 1265436 h 1283825"/>
                  <a:gd name="csX29" fmla="*/ 118851 w 190357"/>
                  <a:gd name="csY29" fmla="*/ 1216646 h 1283825"/>
                  <a:gd name="csX30" fmla="*/ 145482 w 190357"/>
                  <a:gd name="csY30" fmla="*/ 1120979 h 1283825"/>
                  <a:gd name="csX31" fmla="*/ 183088 w 190357"/>
                  <a:gd name="csY31" fmla="*/ 995686 h 1283825"/>
                  <a:gd name="csX32" fmla="*/ 148253 w 190357"/>
                  <a:gd name="csY32" fmla="*/ 873765 h 1283825"/>
                  <a:gd name="csX33" fmla="*/ 113718 w 190357"/>
                  <a:gd name="csY33" fmla="*/ 646854 h 1283825"/>
                  <a:gd name="csX34" fmla="*/ 134422 w 190357"/>
                  <a:gd name="csY34" fmla="*/ 617207 h 1283825"/>
                  <a:gd name="csX35" fmla="*/ 151968 w 190357"/>
                  <a:gd name="csY35" fmla="*/ 589707 h 1283825"/>
                  <a:gd name="csX36" fmla="*/ 151968 w 190357"/>
                  <a:gd name="csY36" fmla="*/ 32677 h 1283825"/>
                  <a:gd name="csX37" fmla="*/ 114513 w 190357"/>
                  <a:gd name="csY37" fmla="*/ 0 h 1283825"/>
                  <a:gd name="csX38" fmla="*/ 37477 w 190357"/>
                  <a:gd name="csY38" fmla="*/ 0 h 1283825"/>
                  <a:gd name="csX39" fmla="*/ 21 w 190357"/>
                  <a:gd name="csY39" fmla="*/ 32677 h 1283825"/>
                  <a:gd name="csX40" fmla="*/ 21 w 190357"/>
                  <a:gd name="csY40" fmla="*/ 549318 h 1283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190357" h="1283825">
                    <a:moveTo>
                      <a:pt x="0" y="549318"/>
                    </a:moveTo>
                    <a:lnTo>
                      <a:pt x="0" y="589643"/>
                    </a:lnTo>
                    <a:cubicBezTo>
                      <a:pt x="0" y="607496"/>
                      <a:pt x="16601" y="621997"/>
                      <a:pt x="37090" y="621997"/>
                    </a:cubicBezTo>
                    <a:lnTo>
                      <a:pt x="37090" y="621997"/>
                    </a:lnTo>
                    <a:cubicBezTo>
                      <a:pt x="57879" y="621997"/>
                      <a:pt x="75383" y="635704"/>
                      <a:pt x="77487" y="653729"/>
                    </a:cubicBezTo>
                    <a:cubicBezTo>
                      <a:pt x="80387" y="678607"/>
                      <a:pt x="100403" y="816747"/>
                      <a:pt x="50234" y="875613"/>
                    </a:cubicBezTo>
                    <a:cubicBezTo>
                      <a:pt x="28199" y="901458"/>
                      <a:pt x="16687" y="946488"/>
                      <a:pt x="16687" y="995643"/>
                    </a:cubicBezTo>
                    <a:cubicBezTo>
                      <a:pt x="16687" y="1040952"/>
                      <a:pt x="27920" y="1081449"/>
                      <a:pt x="45552" y="1108884"/>
                    </a:cubicBezTo>
                    <a:cubicBezTo>
                      <a:pt x="62325" y="1135051"/>
                      <a:pt x="106674" y="1200641"/>
                      <a:pt x="43640" y="1235401"/>
                    </a:cubicBezTo>
                    <a:cubicBezTo>
                      <a:pt x="27576" y="1244274"/>
                      <a:pt x="21090" y="1259592"/>
                      <a:pt x="17289" y="1269109"/>
                    </a:cubicBezTo>
                    <a:cubicBezTo>
                      <a:pt x="15034" y="1274394"/>
                      <a:pt x="19544" y="1279894"/>
                      <a:pt x="25922" y="1279894"/>
                    </a:cubicBezTo>
                    <a:lnTo>
                      <a:pt x="26180" y="1279894"/>
                    </a:lnTo>
                    <a:cubicBezTo>
                      <a:pt x="30497" y="1279808"/>
                      <a:pt x="34126" y="1277187"/>
                      <a:pt x="34899" y="1273492"/>
                    </a:cubicBezTo>
                    <a:cubicBezTo>
                      <a:pt x="38701" y="1257121"/>
                      <a:pt x="57815" y="1235638"/>
                      <a:pt x="66019" y="1246358"/>
                    </a:cubicBezTo>
                    <a:cubicBezTo>
                      <a:pt x="71732" y="1253813"/>
                      <a:pt x="67844" y="1263545"/>
                      <a:pt x="63850" y="1270097"/>
                    </a:cubicBezTo>
                    <a:cubicBezTo>
                      <a:pt x="63334" y="1270935"/>
                      <a:pt x="63077" y="1271838"/>
                      <a:pt x="63077" y="1272654"/>
                    </a:cubicBezTo>
                    <a:cubicBezTo>
                      <a:pt x="63077" y="1275297"/>
                      <a:pt x="65418" y="1277638"/>
                      <a:pt x="68704" y="1277789"/>
                    </a:cubicBezTo>
                    <a:cubicBezTo>
                      <a:pt x="71818" y="1278025"/>
                      <a:pt x="74588" y="1276049"/>
                      <a:pt x="74932" y="1273342"/>
                    </a:cubicBezTo>
                    <a:cubicBezTo>
                      <a:pt x="76134" y="1266037"/>
                      <a:pt x="79850" y="1252610"/>
                      <a:pt x="91275" y="1249666"/>
                    </a:cubicBezTo>
                    <a:cubicBezTo>
                      <a:pt x="102937" y="1246659"/>
                      <a:pt x="104505" y="1266402"/>
                      <a:pt x="104505" y="1277187"/>
                    </a:cubicBezTo>
                    <a:cubicBezTo>
                      <a:pt x="104505" y="1280882"/>
                      <a:pt x="107963" y="1283826"/>
                      <a:pt x="112194" y="1283826"/>
                    </a:cubicBezTo>
                    <a:cubicBezTo>
                      <a:pt x="117992" y="1283826"/>
                      <a:pt x="121708" y="1278541"/>
                      <a:pt x="119023" y="1274093"/>
                    </a:cubicBezTo>
                    <a:cubicBezTo>
                      <a:pt x="113933" y="1265264"/>
                      <a:pt x="107705" y="1249581"/>
                      <a:pt x="119281" y="1245971"/>
                    </a:cubicBezTo>
                    <a:cubicBezTo>
                      <a:pt x="154717" y="1234886"/>
                      <a:pt x="170975" y="1258862"/>
                      <a:pt x="176408" y="1268894"/>
                    </a:cubicBezTo>
                    <a:cubicBezTo>
                      <a:pt x="177353" y="1271086"/>
                      <a:pt x="177611" y="1272504"/>
                      <a:pt x="177869" y="1273277"/>
                    </a:cubicBezTo>
                    <a:cubicBezTo>
                      <a:pt x="178986" y="1276886"/>
                      <a:pt x="180468" y="1277423"/>
                      <a:pt x="183925" y="1277423"/>
                    </a:cubicBezTo>
                    <a:cubicBezTo>
                      <a:pt x="185557" y="1277423"/>
                      <a:pt x="186954" y="1276886"/>
                      <a:pt x="188070" y="1276070"/>
                    </a:cubicBezTo>
                    <a:cubicBezTo>
                      <a:pt x="188757" y="1275619"/>
                      <a:pt x="189359" y="1274931"/>
                      <a:pt x="189810" y="1274179"/>
                    </a:cubicBezTo>
                    <a:cubicBezTo>
                      <a:pt x="190154" y="1273427"/>
                      <a:pt x="191270" y="1270183"/>
                      <a:pt x="188779" y="1265436"/>
                    </a:cubicBezTo>
                    <a:cubicBezTo>
                      <a:pt x="183152" y="1251557"/>
                      <a:pt x="169515" y="1229021"/>
                      <a:pt x="118851" y="1216646"/>
                    </a:cubicBezTo>
                    <a:cubicBezTo>
                      <a:pt x="82126" y="1207752"/>
                      <a:pt x="118508" y="1152861"/>
                      <a:pt x="145482" y="1120979"/>
                    </a:cubicBezTo>
                    <a:cubicBezTo>
                      <a:pt x="168119" y="1094210"/>
                      <a:pt x="183088" y="1048149"/>
                      <a:pt x="183088" y="995686"/>
                    </a:cubicBezTo>
                    <a:cubicBezTo>
                      <a:pt x="183088" y="943222"/>
                      <a:pt x="175786" y="907280"/>
                      <a:pt x="148253" y="873765"/>
                    </a:cubicBezTo>
                    <a:cubicBezTo>
                      <a:pt x="102250" y="817779"/>
                      <a:pt x="112881" y="667586"/>
                      <a:pt x="113718" y="646854"/>
                    </a:cubicBezTo>
                    <a:cubicBezTo>
                      <a:pt x="114212" y="634479"/>
                      <a:pt x="122373" y="623716"/>
                      <a:pt x="134422" y="617207"/>
                    </a:cubicBezTo>
                    <a:cubicBezTo>
                      <a:pt x="144967" y="611513"/>
                      <a:pt x="151968" y="601330"/>
                      <a:pt x="151968" y="589707"/>
                    </a:cubicBezTo>
                    <a:lnTo>
                      <a:pt x="151968" y="32677"/>
                    </a:lnTo>
                    <a:cubicBezTo>
                      <a:pt x="151968" y="14630"/>
                      <a:pt x="135195" y="0"/>
                      <a:pt x="114513" y="0"/>
                    </a:cubicBezTo>
                    <a:lnTo>
                      <a:pt x="37477" y="0"/>
                    </a:lnTo>
                    <a:cubicBezTo>
                      <a:pt x="16795" y="0"/>
                      <a:pt x="21" y="14630"/>
                      <a:pt x="21" y="32677"/>
                    </a:cubicBezTo>
                    <a:lnTo>
                      <a:pt x="21" y="549318"/>
                    </a:lnTo>
                    <a:close/>
                  </a:path>
                </a:pathLst>
              </a:custGeom>
              <a:solidFill>
                <a:schemeClr val="accent5">
                  <a:alpha val="25098"/>
                </a:scheme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77" name="Freeform 5076">
                <a:extLst>
                  <a:ext uri="{FF2B5EF4-FFF2-40B4-BE49-F238E27FC236}">
                    <a16:creationId xmlns:a16="http://schemas.microsoft.com/office/drawing/2014/main" id="{965476C3-35FF-7F47-F401-0E26FC7AA526}"/>
                  </a:ext>
                </a:extLst>
              </p:cNvPr>
              <p:cNvSpPr/>
              <p:nvPr/>
            </p:nvSpPr>
            <p:spPr>
              <a:xfrm>
                <a:off x="9059943" y="2336593"/>
                <a:ext cx="190357" cy="1283825"/>
              </a:xfrm>
              <a:custGeom>
                <a:avLst/>
                <a:gdLst>
                  <a:gd name="csX0" fmla="*/ 0 w 190357"/>
                  <a:gd name="csY0" fmla="*/ 549318 h 1283825"/>
                  <a:gd name="csX1" fmla="*/ 0 w 190357"/>
                  <a:gd name="csY1" fmla="*/ 589643 h 1283825"/>
                  <a:gd name="csX2" fmla="*/ 37090 w 190357"/>
                  <a:gd name="csY2" fmla="*/ 621997 h 1283825"/>
                  <a:gd name="csX3" fmla="*/ 37090 w 190357"/>
                  <a:gd name="csY3" fmla="*/ 621997 h 1283825"/>
                  <a:gd name="csX4" fmla="*/ 77488 w 190357"/>
                  <a:gd name="csY4" fmla="*/ 653729 h 1283825"/>
                  <a:gd name="csX5" fmla="*/ 50234 w 190357"/>
                  <a:gd name="csY5" fmla="*/ 875613 h 1283825"/>
                  <a:gd name="csX6" fmla="*/ 16687 w 190357"/>
                  <a:gd name="csY6" fmla="*/ 995643 h 1283825"/>
                  <a:gd name="csX7" fmla="*/ 45552 w 190357"/>
                  <a:gd name="csY7" fmla="*/ 1108884 h 1283825"/>
                  <a:gd name="csX8" fmla="*/ 43640 w 190357"/>
                  <a:gd name="csY8" fmla="*/ 1235401 h 1283825"/>
                  <a:gd name="csX9" fmla="*/ 17289 w 190357"/>
                  <a:gd name="csY9" fmla="*/ 1269109 h 1283825"/>
                  <a:gd name="csX10" fmla="*/ 25922 w 190357"/>
                  <a:gd name="csY10" fmla="*/ 1279894 h 1283825"/>
                  <a:gd name="csX11" fmla="*/ 26180 w 190357"/>
                  <a:gd name="csY11" fmla="*/ 1279894 h 1283825"/>
                  <a:gd name="csX12" fmla="*/ 34899 w 190357"/>
                  <a:gd name="csY12" fmla="*/ 1273492 h 1283825"/>
                  <a:gd name="csX13" fmla="*/ 66019 w 190357"/>
                  <a:gd name="csY13" fmla="*/ 1246358 h 1283825"/>
                  <a:gd name="csX14" fmla="*/ 63850 w 190357"/>
                  <a:gd name="csY14" fmla="*/ 1270097 h 1283825"/>
                  <a:gd name="csX15" fmla="*/ 63077 w 190357"/>
                  <a:gd name="csY15" fmla="*/ 1272654 h 1283825"/>
                  <a:gd name="csX16" fmla="*/ 68704 w 190357"/>
                  <a:gd name="csY16" fmla="*/ 1277789 h 1283825"/>
                  <a:gd name="csX17" fmla="*/ 74932 w 190357"/>
                  <a:gd name="csY17" fmla="*/ 1273342 h 1283825"/>
                  <a:gd name="csX18" fmla="*/ 91275 w 190357"/>
                  <a:gd name="csY18" fmla="*/ 1249666 h 1283825"/>
                  <a:gd name="csX19" fmla="*/ 104505 w 190357"/>
                  <a:gd name="csY19" fmla="*/ 1277187 h 1283825"/>
                  <a:gd name="csX20" fmla="*/ 112194 w 190357"/>
                  <a:gd name="csY20" fmla="*/ 1283826 h 1283825"/>
                  <a:gd name="csX21" fmla="*/ 119023 w 190357"/>
                  <a:gd name="csY21" fmla="*/ 1274093 h 1283825"/>
                  <a:gd name="csX22" fmla="*/ 119281 w 190357"/>
                  <a:gd name="csY22" fmla="*/ 1245971 h 1283825"/>
                  <a:gd name="csX23" fmla="*/ 176409 w 190357"/>
                  <a:gd name="csY23" fmla="*/ 1268894 h 1283825"/>
                  <a:gd name="csX24" fmla="*/ 177869 w 190357"/>
                  <a:gd name="csY24" fmla="*/ 1273277 h 1283825"/>
                  <a:gd name="csX25" fmla="*/ 183925 w 190357"/>
                  <a:gd name="csY25" fmla="*/ 1277423 h 1283825"/>
                  <a:gd name="csX26" fmla="*/ 188070 w 190357"/>
                  <a:gd name="csY26" fmla="*/ 1276070 h 1283825"/>
                  <a:gd name="csX27" fmla="*/ 189810 w 190357"/>
                  <a:gd name="csY27" fmla="*/ 1274179 h 1283825"/>
                  <a:gd name="csX28" fmla="*/ 188779 w 190357"/>
                  <a:gd name="csY28" fmla="*/ 1265436 h 1283825"/>
                  <a:gd name="csX29" fmla="*/ 118851 w 190357"/>
                  <a:gd name="csY29" fmla="*/ 1216646 h 1283825"/>
                  <a:gd name="csX30" fmla="*/ 145482 w 190357"/>
                  <a:gd name="csY30" fmla="*/ 1120979 h 1283825"/>
                  <a:gd name="csX31" fmla="*/ 183088 w 190357"/>
                  <a:gd name="csY31" fmla="*/ 995686 h 1283825"/>
                  <a:gd name="csX32" fmla="*/ 148253 w 190357"/>
                  <a:gd name="csY32" fmla="*/ 873765 h 1283825"/>
                  <a:gd name="csX33" fmla="*/ 113718 w 190357"/>
                  <a:gd name="csY33" fmla="*/ 646854 h 1283825"/>
                  <a:gd name="csX34" fmla="*/ 134422 w 190357"/>
                  <a:gd name="csY34" fmla="*/ 617207 h 1283825"/>
                  <a:gd name="csX35" fmla="*/ 151968 w 190357"/>
                  <a:gd name="csY35" fmla="*/ 589707 h 1283825"/>
                  <a:gd name="csX36" fmla="*/ 151968 w 190357"/>
                  <a:gd name="csY36" fmla="*/ 32677 h 1283825"/>
                  <a:gd name="csX37" fmla="*/ 114513 w 190357"/>
                  <a:gd name="csY37" fmla="*/ 0 h 1283825"/>
                  <a:gd name="csX38" fmla="*/ 37477 w 190357"/>
                  <a:gd name="csY38" fmla="*/ 0 h 1283825"/>
                  <a:gd name="csX39" fmla="*/ 21 w 190357"/>
                  <a:gd name="csY39" fmla="*/ 32677 h 1283825"/>
                  <a:gd name="csX40" fmla="*/ 21 w 190357"/>
                  <a:gd name="csY40" fmla="*/ 549318 h 1283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190357" h="1283825">
                    <a:moveTo>
                      <a:pt x="0" y="549318"/>
                    </a:moveTo>
                    <a:lnTo>
                      <a:pt x="0" y="589643"/>
                    </a:lnTo>
                    <a:cubicBezTo>
                      <a:pt x="0" y="607496"/>
                      <a:pt x="16601" y="621997"/>
                      <a:pt x="37090" y="621997"/>
                    </a:cubicBezTo>
                    <a:lnTo>
                      <a:pt x="37090" y="621997"/>
                    </a:lnTo>
                    <a:cubicBezTo>
                      <a:pt x="57879" y="621997"/>
                      <a:pt x="75383" y="635704"/>
                      <a:pt x="77488" y="653729"/>
                    </a:cubicBezTo>
                    <a:cubicBezTo>
                      <a:pt x="80387" y="678607"/>
                      <a:pt x="100403" y="816747"/>
                      <a:pt x="50234" y="875613"/>
                    </a:cubicBezTo>
                    <a:cubicBezTo>
                      <a:pt x="28199" y="901458"/>
                      <a:pt x="16687" y="946488"/>
                      <a:pt x="16687" y="995643"/>
                    </a:cubicBezTo>
                    <a:cubicBezTo>
                      <a:pt x="16687" y="1040952"/>
                      <a:pt x="27920" y="1081449"/>
                      <a:pt x="45552" y="1108884"/>
                    </a:cubicBezTo>
                    <a:cubicBezTo>
                      <a:pt x="62325" y="1135051"/>
                      <a:pt x="106674" y="1200641"/>
                      <a:pt x="43640" y="1235401"/>
                    </a:cubicBezTo>
                    <a:cubicBezTo>
                      <a:pt x="27576" y="1244274"/>
                      <a:pt x="21090" y="1259592"/>
                      <a:pt x="17289" y="1269109"/>
                    </a:cubicBezTo>
                    <a:cubicBezTo>
                      <a:pt x="15034" y="1274394"/>
                      <a:pt x="19544" y="1279894"/>
                      <a:pt x="25922" y="1279894"/>
                    </a:cubicBezTo>
                    <a:lnTo>
                      <a:pt x="26180" y="1279894"/>
                    </a:lnTo>
                    <a:cubicBezTo>
                      <a:pt x="30497" y="1279808"/>
                      <a:pt x="34126" y="1277187"/>
                      <a:pt x="34899" y="1273492"/>
                    </a:cubicBezTo>
                    <a:cubicBezTo>
                      <a:pt x="38701" y="1257121"/>
                      <a:pt x="57815" y="1235638"/>
                      <a:pt x="66019" y="1246358"/>
                    </a:cubicBezTo>
                    <a:cubicBezTo>
                      <a:pt x="71732" y="1253813"/>
                      <a:pt x="67845" y="1263545"/>
                      <a:pt x="63850" y="1270097"/>
                    </a:cubicBezTo>
                    <a:cubicBezTo>
                      <a:pt x="63335" y="1270935"/>
                      <a:pt x="63077" y="1271838"/>
                      <a:pt x="63077" y="1272654"/>
                    </a:cubicBezTo>
                    <a:cubicBezTo>
                      <a:pt x="63077" y="1275297"/>
                      <a:pt x="65418" y="1277638"/>
                      <a:pt x="68704" y="1277789"/>
                    </a:cubicBezTo>
                    <a:cubicBezTo>
                      <a:pt x="71818" y="1278025"/>
                      <a:pt x="74588" y="1276049"/>
                      <a:pt x="74932" y="1273342"/>
                    </a:cubicBezTo>
                    <a:cubicBezTo>
                      <a:pt x="76134" y="1266037"/>
                      <a:pt x="79850" y="1252610"/>
                      <a:pt x="91275" y="1249666"/>
                    </a:cubicBezTo>
                    <a:cubicBezTo>
                      <a:pt x="102937" y="1246659"/>
                      <a:pt x="104505" y="1266402"/>
                      <a:pt x="104505" y="1277187"/>
                    </a:cubicBezTo>
                    <a:cubicBezTo>
                      <a:pt x="104505" y="1280882"/>
                      <a:pt x="107963" y="1283826"/>
                      <a:pt x="112194" y="1283826"/>
                    </a:cubicBezTo>
                    <a:cubicBezTo>
                      <a:pt x="117992" y="1283826"/>
                      <a:pt x="121708" y="1278541"/>
                      <a:pt x="119023" y="1274093"/>
                    </a:cubicBezTo>
                    <a:cubicBezTo>
                      <a:pt x="113933" y="1265264"/>
                      <a:pt x="107705" y="1249581"/>
                      <a:pt x="119281" y="1245971"/>
                    </a:cubicBezTo>
                    <a:cubicBezTo>
                      <a:pt x="154717" y="1234886"/>
                      <a:pt x="170975" y="1258862"/>
                      <a:pt x="176409" y="1268894"/>
                    </a:cubicBezTo>
                    <a:cubicBezTo>
                      <a:pt x="177354" y="1271086"/>
                      <a:pt x="177611" y="1272504"/>
                      <a:pt x="177869" y="1273277"/>
                    </a:cubicBezTo>
                    <a:cubicBezTo>
                      <a:pt x="178986" y="1276886"/>
                      <a:pt x="180468" y="1277423"/>
                      <a:pt x="183925" y="1277423"/>
                    </a:cubicBezTo>
                    <a:cubicBezTo>
                      <a:pt x="185558" y="1277423"/>
                      <a:pt x="186954" y="1276886"/>
                      <a:pt x="188070" y="1276070"/>
                    </a:cubicBezTo>
                    <a:cubicBezTo>
                      <a:pt x="188758" y="1275619"/>
                      <a:pt x="189359" y="1274931"/>
                      <a:pt x="189810" y="1274179"/>
                    </a:cubicBezTo>
                    <a:cubicBezTo>
                      <a:pt x="190154" y="1273427"/>
                      <a:pt x="191270" y="1270183"/>
                      <a:pt x="188779" y="1265436"/>
                    </a:cubicBezTo>
                    <a:cubicBezTo>
                      <a:pt x="183152" y="1251557"/>
                      <a:pt x="169515" y="1229021"/>
                      <a:pt x="118851" y="1216646"/>
                    </a:cubicBezTo>
                    <a:cubicBezTo>
                      <a:pt x="82127" y="1207752"/>
                      <a:pt x="118508" y="1152861"/>
                      <a:pt x="145482" y="1120979"/>
                    </a:cubicBezTo>
                    <a:cubicBezTo>
                      <a:pt x="168119" y="1094210"/>
                      <a:pt x="183088" y="1048149"/>
                      <a:pt x="183088" y="995686"/>
                    </a:cubicBezTo>
                    <a:cubicBezTo>
                      <a:pt x="183088" y="943222"/>
                      <a:pt x="175786" y="907280"/>
                      <a:pt x="148253" y="873765"/>
                    </a:cubicBezTo>
                    <a:cubicBezTo>
                      <a:pt x="102250" y="817779"/>
                      <a:pt x="112881" y="667586"/>
                      <a:pt x="113718" y="646854"/>
                    </a:cubicBezTo>
                    <a:cubicBezTo>
                      <a:pt x="114213" y="634479"/>
                      <a:pt x="122374" y="623716"/>
                      <a:pt x="134422" y="617207"/>
                    </a:cubicBezTo>
                    <a:cubicBezTo>
                      <a:pt x="144967" y="611513"/>
                      <a:pt x="151968" y="601330"/>
                      <a:pt x="151968" y="589707"/>
                    </a:cubicBezTo>
                    <a:lnTo>
                      <a:pt x="151968" y="32677"/>
                    </a:lnTo>
                    <a:cubicBezTo>
                      <a:pt x="151968" y="14630"/>
                      <a:pt x="135195" y="0"/>
                      <a:pt x="114513" y="0"/>
                    </a:cubicBezTo>
                    <a:lnTo>
                      <a:pt x="37477" y="0"/>
                    </a:lnTo>
                    <a:cubicBezTo>
                      <a:pt x="16795" y="0"/>
                      <a:pt x="21" y="14630"/>
                      <a:pt x="21" y="32677"/>
                    </a:cubicBezTo>
                    <a:lnTo>
                      <a:pt x="21" y="549318"/>
                    </a:lnTo>
                    <a:close/>
                  </a:path>
                </a:pathLst>
              </a:custGeom>
              <a:solidFill>
                <a:schemeClr val="accent5">
                  <a:alpha val="25098"/>
                </a:scheme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78" name="Freeform 5077">
                <a:extLst>
                  <a:ext uri="{FF2B5EF4-FFF2-40B4-BE49-F238E27FC236}">
                    <a16:creationId xmlns:a16="http://schemas.microsoft.com/office/drawing/2014/main" id="{56E80F83-E95B-EB22-A468-45ECC4D83DA9}"/>
                  </a:ext>
                </a:extLst>
              </p:cNvPr>
              <p:cNvSpPr/>
              <p:nvPr/>
            </p:nvSpPr>
            <p:spPr>
              <a:xfrm>
                <a:off x="9225764" y="2336593"/>
                <a:ext cx="190357" cy="1283825"/>
              </a:xfrm>
              <a:custGeom>
                <a:avLst/>
                <a:gdLst>
                  <a:gd name="csX0" fmla="*/ 0 w 190357"/>
                  <a:gd name="csY0" fmla="*/ 549318 h 1283825"/>
                  <a:gd name="csX1" fmla="*/ 0 w 190357"/>
                  <a:gd name="csY1" fmla="*/ 589643 h 1283825"/>
                  <a:gd name="csX2" fmla="*/ 37090 w 190357"/>
                  <a:gd name="csY2" fmla="*/ 621997 h 1283825"/>
                  <a:gd name="csX3" fmla="*/ 37090 w 190357"/>
                  <a:gd name="csY3" fmla="*/ 621997 h 1283825"/>
                  <a:gd name="csX4" fmla="*/ 77488 w 190357"/>
                  <a:gd name="csY4" fmla="*/ 653729 h 1283825"/>
                  <a:gd name="csX5" fmla="*/ 50234 w 190357"/>
                  <a:gd name="csY5" fmla="*/ 875613 h 1283825"/>
                  <a:gd name="csX6" fmla="*/ 16687 w 190357"/>
                  <a:gd name="csY6" fmla="*/ 995643 h 1283825"/>
                  <a:gd name="csX7" fmla="*/ 45552 w 190357"/>
                  <a:gd name="csY7" fmla="*/ 1108884 h 1283825"/>
                  <a:gd name="csX8" fmla="*/ 43640 w 190357"/>
                  <a:gd name="csY8" fmla="*/ 1235401 h 1283825"/>
                  <a:gd name="csX9" fmla="*/ 17289 w 190357"/>
                  <a:gd name="csY9" fmla="*/ 1269109 h 1283825"/>
                  <a:gd name="csX10" fmla="*/ 25922 w 190357"/>
                  <a:gd name="csY10" fmla="*/ 1279894 h 1283825"/>
                  <a:gd name="csX11" fmla="*/ 26180 w 190357"/>
                  <a:gd name="csY11" fmla="*/ 1279894 h 1283825"/>
                  <a:gd name="csX12" fmla="*/ 34899 w 190357"/>
                  <a:gd name="csY12" fmla="*/ 1273492 h 1283825"/>
                  <a:gd name="csX13" fmla="*/ 66019 w 190357"/>
                  <a:gd name="csY13" fmla="*/ 1246358 h 1283825"/>
                  <a:gd name="csX14" fmla="*/ 63850 w 190357"/>
                  <a:gd name="csY14" fmla="*/ 1270097 h 1283825"/>
                  <a:gd name="csX15" fmla="*/ 63077 w 190357"/>
                  <a:gd name="csY15" fmla="*/ 1272654 h 1283825"/>
                  <a:gd name="csX16" fmla="*/ 68704 w 190357"/>
                  <a:gd name="csY16" fmla="*/ 1277789 h 1283825"/>
                  <a:gd name="csX17" fmla="*/ 74932 w 190357"/>
                  <a:gd name="csY17" fmla="*/ 1273342 h 1283825"/>
                  <a:gd name="csX18" fmla="*/ 91275 w 190357"/>
                  <a:gd name="csY18" fmla="*/ 1249666 h 1283825"/>
                  <a:gd name="csX19" fmla="*/ 104505 w 190357"/>
                  <a:gd name="csY19" fmla="*/ 1277187 h 1283825"/>
                  <a:gd name="csX20" fmla="*/ 112194 w 190357"/>
                  <a:gd name="csY20" fmla="*/ 1283826 h 1283825"/>
                  <a:gd name="csX21" fmla="*/ 119023 w 190357"/>
                  <a:gd name="csY21" fmla="*/ 1274093 h 1283825"/>
                  <a:gd name="csX22" fmla="*/ 119281 w 190357"/>
                  <a:gd name="csY22" fmla="*/ 1245971 h 1283825"/>
                  <a:gd name="csX23" fmla="*/ 176409 w 190357"/>
                  <a:gd name="csY23" fmla="*/ 1268894 h 1283825"/>
                  <a:gd name="csX24" fmla="*/ 177869 w 190357"/>
                  <a:gd name="csY24" fmla="*/ 1273277 h 1283825"/>
                  <a:gd name="csX25" fmla="*/ 183925 w 190357"/>
                  <a:gd name="csY25" fmla="*/ 1277423 h 1283825"/>
                  <a:gd name="csX26" fmla="*/ 188070 w 190357"/>
                  <a:gd name="csY26" fmla="*/ 1276070 h 1283825"/>
                  <a:gd name="csX27" fmla="*/ 189810 w 190357"/>
                  <a:gd name="csY27" fmla="*/ 1274179 h 1283825"/>
                  <a:gd name="csX28" fmla="*/ 188779 w 190357"/>
                  <a:gd name="csY28" fmla="*/ 1265436 h 1283825"/>
                  <a:gd name="csX29" fmla="*/ 118851 w 190357"/>
                  <a:gd name="csY29" fmla="*/ 1216646 h 1283825"/>
                  <a:gd name="csX30" fmla="*/ 145482 w 190357"/>
                  <a:gd name="csY30" fmla="*/ 1120979 h 1283825"/>
                  <a:gd name="csX31" fmla="*/ 183088 w 190357"/>
                  <a:gd name="csY31" fmla="*/ 995686 h 1283825"/>
                  <a:gd name="csX32" fmla="*/ 148253 w 190357"/>
                  <a:gd name="csY32" fmla="*/ 873765 h 1283825"/>
                  <a:gd name="csX33" fmla="*/ 113718 w 190357"/>
                  <a:gd name="csY33" fmla="*/ 646854 h 1283825"/>
                  <a:gd name="csX34" fmla="*/ 134422 w 190357"/>
                  <a:gd name="csY34" fmla="*/ 617207 h 1283825"/>
                  <a:gd name="csX35" fmla="*/ 151968 w 190357"/>
                  <a:gd name="csY35" fmla="*/ 589707 h 1283825"/>
                  <a:gd name="csX36" fmla="*/ 151968 w 190357"/>
                  <a:gd name="csY36" fmla="*/ 32677 h 1283825"/>
                  <a:gd name="csX37" fmla="*/ 114513 w 190357"/>
                  <a:gd name="csY37" fmla="*/ 0 h 1283825"/>
                  <a:gd name="csX38" fmla="*/ 37477 w 190357"/>
                  <a:gd name="csY38" fmla="*/ 0 h 1283825"/>
                  <a:gd name="csX39" fmla="*/ 21 w 190357"/>
                  <a:gd name="csY39" fmla="*/ 32677 h 1283825"/>
                  <a:gd name="csX40" fmla="*/ 21 w 190357"/>
                  <a:gd name="csY40" fmla="*/ 549318 h 1283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190357" h="1283825">
                    <a:moveTo>
                      <a:pt x="0" y="549318"/>
                    </a:moveTo>
                    <a:lnTo>
                      <a:pt x="0" y="589643"/>
                    </a:lnTo>
                    <a:cubicBezTo>
                      <a:pt x="0" y="607496"/>
                      <a:pt x="16601" y="621997"/>
                      <a:pt x="37090" y="621997"/>
                    </a:cubicBezTo>
                    <a:lnTo>
                      <a:pt x="37090" y="621997"/>
                    </a:lnTo>
                    <a:cubicBezTo>
                      <a:pt x="57879" y="621997"/>
                      <a:pt x="75383" y="635704"/>
                      <a:pt x="77488" y="653729"/>
                    </a:cubicBezTo>
                    <a:cubicBezTo>
                      <a:pt x="80387" y="678607"/>
                      <a:pt x="100403" y="816747"/>
                      <a:pt x="50234" y="875613"/>
                    </a:cubicBezTo>
                    <a:cubicBezTo>
                      <a:pt x="28199" y="901458"/>
                      <a:pt x="16687" y="946488"/>
                      <a:pt x="16687" y="995643"/>
                    </a:cubicBezTo>
                    <a:cubicBezTo>
                      <a:pt x="16687" y="1040952"/>
                      <a:pt x="27920" y="1081449"/>
                      <a:pt x="45552" y="1108884"/>
                    </a:cubicBezTo>
                    <a:cubicBezTo>
                      <a:pt x="62325" y="1135051"/>
                      <a:pt x="106674" y="1200641"/>
                      <a:pt x="43640" y="1235401"/>
                    </a:cubicBezTo>
                    <a:cubicBezTo>
                      <a:pt x="27576" y="1244274"/>
                      <a:pt x="21090" y="1259592"/>
                      <a:pt x="17289" y="1269109"/>
                    </a:cubicBezTo>
                    <a:cubicBezTo>
                      <a:pt x="15034" y="1274394"/>
                      <a:pt x="19544" y="1279894"/>
                      <a:pt x="25922" y="1279894"/>
                    </a:cubicBezTo>
                    <a:lnTo>
                      <a:pt x="26180" y="1279894"/>
                    </a:lnTo>
                    <a:cubicBezTo>
                      <a:pt x="30497" y="1279808"/>
                      <a:pt x="34126" y="1277187"/>
                      <a:pt x="34899" y="1273492"/>
                    </a:cubicBezTo>
                    <a:cubicBezTo>
                      <a:pt x="38701" y="1257121"/>
                      <a:pt x="57815" y="1235638"/>
                      <a:pt x="66019" y="1246358"/>
                    </a:cubicBezTo>
                    <a:cubicBezTo>
                      <a:pt x="71732" y="1253813"/>
                      <a:pt x="67845" y="1263545"/>
                      <a:pt x="63850" y="1270097"/>
                    </a:cubicBezTo>
                    <a:cubicBezTo>
                      <a:pt x="63334" y="1270935"/>
                      <a:pt x="63077" y="1271838"/>
                      <a:pt x="63077" y="1272654"/>
                    </a:cubicBezTo>
                    <a:cubicBezTo>
                      <a:pt x="63077" y="1275297"/>
                      <a:pt x="65418" y="1277638"/>
                      <a:pt x="68704" y="1277789"/>
                    </a:cubicBezTo>
                    <a:cubicBezTo>
                      <a:pt x="71818" y="1278025"/>
                      <a:pt x="74588" y="1276049"/>
                      <a:pt x="74932" y="1273342"/>
                    </a:cubicBezTo>
                    <a:cubicBezTo>
                      <a:pt x="76134" y="1266037"/>
                      <a:pt x="79850" y="1252610"/>
                      <a:pt x="91275" y="1249666"/>
                    </a:cubicBezTo>
                    <a:cubicBezTo>
                      <a:pt x="102937" y="1246659"/>
                      <a:pt x="104505" y="1266402"/>
                      <a:pt x="104505" y="1277187"/>
                    </a:cubicBezTo>
                    <a:cubicBezTo>
                      <a:pt x="104505" y="1280882"/>
                      <a:pt x="107963" y="1283826"/>
                      <a:pt x="112194" y="1283826"/>
                    </a:cubicBezTo>
                    <a:cubicBezTo>
                      <a:pt x="117992" y="1283826"/>
                      <a:pt x="121708" y="1278541"/>
                      <a:pt x="119023" y="1274093"/>
                    </a:cubicBezTo>
                    <a:cubicBezTo>
                      <a:pt x="113933" y="1265264"/>
                      <a:pt x="107705" y="1249581"/>
                      <a:pt x="119281" y="1245971"/>
                    </a:cubicBezTo>
                    <a:cubicBezTo>
                      <a:pt x="154717" y="1234886"/>
                      <a:pt x="170975" y="1258862"/>
                      <a:pt x="176409" y="1268894"/>
                    </a:cubicBezTo>
                    <a:cubicBezTo>
                      <a:pt x="177354" y="1271086"/>
                      <a:pt x="177611" y="1272504"/>
                      <a:pt x="177869" y="1273277"/>
                    </a:cubicBezTo>
                    <a:cubicBezTo>
                      <a:pt x="178986" y="1276886"/>
                      <a:pt x="180468" y="1277423"/>
                      <a:pt x="183925" y="1277423"/>
                    </a:cubicBezTo>
                    <a:cubicBezTo>
                      <a:pt x="185558" y="1277423"/>
                      <a:pt x="186954" y="1276886"/>
                      <a:pt x="188070" y="1276070"/>
                    </a:cubicBezTo>
                    <a:cubicBezTo>
                      <a:pt x="188758" y="1275619"/>
                      <a:pt x="189359" y="1274931"/>
                      <a:pt x="189810" y="1274179"/>
                    </a:cubicBezTo>
                    <a:cubicBezTo>
                      <a:pt x="190154" y="1273427"/>
                      <a:pt x="191270" y="1270183"/>
                      <a:pt x="188779" y="1265436"/>
                    </a:cubicBezTo>
                    <a:cubicBezTo>
                      <a:pt x="183152" y="1251557"/>
                      <a:pt x="169515" y="1229021"/>
                      <a:pt x="118851" y="1216646"/>
                    </a:cubicBezTo>
                    <a:cubicBezTo>
                      <a:pt x="82126" y="1207752"/>
                      <a:pt x="118508" y="1152861"/>
                      <a:pt x="145482" y="1120979"/>
                    </a:cubicBezTo>
                    <a:cubicBezTo>
                      <a:pt x="168119" y="1094210"/>
                      <a:pt x="183088" y="1048149"/>
                      <a:pt x="183088" y="995686"/>
                    </a:cubicBezTo>
                    <a:cubicBezTo>
                      <a:pt x="183088" y="943222"/>
                      <a:pt x="175786" y="907280"/>
                      <a:pt x="148253" y="873765"/>
                    </a:cubicBezTo>
                    <a:cubicBezTo>
                      <a:pt x="102250" y="817779"/>
                      <a:pt x="112881" y="667586"/>
                      <a:pt x="113718" y="646854"/>
                    </a:cubicBezTo>
                    <a:cubicBezTo>
                      <a:pt x="114212" y="634479"/>
                      <a:pt x="122373" y="623716"/>
                      <a:pt x="134422" y="617207"/>
                    </a:cubicBezTo>
                    <a:cubicBezTo>
                      <a:pt x="144967" y="611513"/>
                      <a:pt x="151968" y="601330"/>
                      <a:pt x="151968" y="589707"/>
                    </a:cubicBezTo>
                    <a:lnTo>
                      <a:pt x="151968" y="32677"/>
                    </a:lnTo>
                    <a:cubicBezTo>
                      <a:pt x="151968" y="14630"/>
                      <a:pt x="135195" y="0"/>
                      <a:pt x="114513" y="0"/>
                    </a:cubicBezTo>
                    <a:lnTo>
                      <a:pt x="37477" y="0"/>
                    </a:lnTo>
                    <a:cubicBezTo>
                      <a:pt x="16795" y="0"/>
                      <a:pt x="21" y="14630"/>
                      <a:pt x="21" y="32677"/>
                    </a:cubicBezTo>
                    <a:lnTo>
                      <a:pt x="21" y="549318"/>
                    </a:lnTo>
                    <a:close/>
                  </a:path>
                </a:pathLst>
              </a:custGeom>
              <a:solidFill>
                <a:schemeClr val="accent5">
                  <a:alpha val="25098"/>
                </a:scheme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79" name="Freeform 5078">
                <a:extLst>
                  <a:ext uri="{FF2B5EF4-FFF2-40B4-BE49-F238E27FC236}">
                    <a16:creationId xmlns:a16="http://schemas.microsoft.com/office/drawing/2014/main" id="{F2A8915A-A260-8874-6A28-55561435763A}"/>
                  </a:ext>
                </a:extLst>
              </p:cNvPr>
              <p:cNvSpPr/>
              <p:nvPr/>
            </p:nvSpPr>
            <p:spPr>
              <a:xfrm>
                <a:off x="9391563" y="2336593"/>
                <a:ext cx="190357" cy="1283825"/>
              </a:xfrm>
              <a:custGeom>
                <a:avLst/>
                <a:gdLst>
                  <a:gd name="csX0" fmla="*/ 0 w 190357"/>
                  <a:gd name="csY0" fmla="*/ 549318 h 1283825"/>
                  <a:gd name="csX1" fmla="*/ 0 w 190357"/>
                  <a:gd name="csY1" fmla="*/ 589643 h 1283825"/>
                  <a:gd name="csX2" fmla="*/ 37090 w 190357"/>
                  <a:gd name="csY2" fmla="*/ 621997 h 1283825"/>
                  <a:gd name="csX3" fmla="*/ 37090 w 190357"/>
                  <a:gd name="csY3" fmla="*/ 621997 h 1283825"/>
                  <a:gd name="csX4" fmla="*/ 77488 w 190357"/>
                  <a:gd name="csY4" fmla="*/ 653729 h 1283825"/>
                  <a:gd name="csX5" fmla="*/ 50234 w 190357"/>
                  <a:gd name="csY5" fmla="*/ 875613 h 1283825"/>
                  <a:gd name="csX6" fmla="*/ 16687 w 190357"/>
                  <a:gd name="csY6" fmla="*/ 995643 h 1283825"/>
                  <a:gd name="csX7" fmla="*/ 45552 w 190357"/>
                  <a:gd name="csY7" fmla="*/ 1108884 h 1283825"/>
                  <a:gd name="csX8" fmla="*/ 43640 w 190357"/>
                  <a:gd name="csY8" fmla="*/ 1235401 h 1283825"/>
                  <a:gd name="csX9" fmla="*/ 17289 w 190357"/>
                  <a:gd name="csY9" fmla="*/ 1269109 h 1283825"/>
                  <a:gd name="csX10" fmla="*/ 25922 w 190357"/>
                  <a:gd name="csY10" fmla="*/ 1279894 h 1283825"/>
                  <a:gd name="csX11" fmla="*/ 26180 w 190357"/>
                  <a:gd name="csY11" fmla="*/ 1279894 h 1283825"/>
                  <a:gd name="csX12" fmla="*/ 34899 w 190357"/>
                  <a:gd name="csY12" fmla="*/ 1273492 h 1283825"/>
                  <a:gd name="csX13" fmla="*/ 66019 w 190357"/>
                  <a:gd name="csY13" fmla="*/ 1246358 h 1283825"/>
                  <a:gd name="csX14" fmla="*/ 63850 w 190357"/>
                  <a:gd name="csY14" fmla="*/ 1270097 h 1283825"/>
                  <a:gd name="csX15" fmla="*/ 63077 w 190357"/>
                  <a:gd name="csY15" fmla="*/ 1272654 h 1283825"/>
                  <a:gd name="csX16" fmla="*/ 68704 w 190357"/>
                  <a:gd name="csY16" fmla="*/ 1277789 h 1283825"/>
                  <a:gd name="csX17" fmla="*/ 74932 w 190357"/>
                  <a:gd name="csY17" fmla="*/ 1273342 h 1283825"/>
                  <a:gd name="csX18" fmla="*/ 91275 w 190357"/>
                  <a:gd name="csY18" fmla="*/ 1249666 h 1283825"/>
                  <a:gd name="csX19" fmla="*/ 104505 w 190357"/>
                  <a:gd name="csY19" fmla="*/ 1277187 h 1283825"/>
                  <a:gd name="csX20" fmla="*/ 112194 w 190357"/>
                  <a:gd name="csY20" fmla="*/ 1283826 h 1283825"/>
                  <a:gd name="csX21" fmla="*/ 119023 w 190357"/>
                  <a:gd name="csY21" fmla="*/ 1274093 h 1283825"/>
                  <a:gd name="csX22" fmla="*/ 119281 w 190357"/>
                  <a:gd name="csY22" fmla="*/ 1245971 h 1283825"/>
                  <a:gd name="csX23" fmla="*/ 176409 w 190357"/>
                  <a:gd name="csY23" fmla="*/ 1268894 h 1283825"/>
                  <a:gd name="csX24" fmla="*/ 177869 w 190357"/>
                  <a:gd name="csY24" fmla="*/ 1273277 h 1283825"/>
                  <a:gd name="csX25" fmla="*/ 183925 w 190357"/>
                  <a:gd name="csY25" fmla="*/ 1277423 h 1283825"/>
                  <a:gd name="csX26" fmla="*/ 188070 w 190357"/>
                  <a:gd name="csY26" fmla="*/ 1276070 h 1283825"/>
                  <a:gd name="csX27" fmla="*/ 189810 w 190357"/>
                  <a:gd name="csY27" fmla="*/ 1274179 h 1283825"/>
                  <a:gd name="csX28" fmla="*/ 188779 w 190357"/>
                  <a:gd name="csY28" fmla="*/ 1265436 h 1283825"/>
                  <a:gd name="csX29" fmla="*/ 118851 w 190357"/>
                  <a:gd name="csY29" fmla="*/ 1216646 h 1283825"/>
                  <a:gd name="csX30" fmla="*/ 145482 w 190357"/>
                  <a:gd name="csY30" fmla="*/ 1120979 h 1283825"/>
                  <a:gd name="csX31" fmla="*/ 183088 w 190357"/>
                  <a:gd name="csY31" fmla="*/ 995686 h 1283825"/>
                  <a:gd name="csX32" fmla="*/ 148253 w 190357"/>
                  <a:gd name="csY32" fmla="*/ 873765 h 1283825"/>
                  <a:gd name="csX33" fmla="*/ 113718 w 190357"/>
                  <a:gd name="csY33" fmla="*/ 646854 h 1283825"/>
                  <a:gd name="csX34" fmla="*/ 134422 w 190357"/>
                  <a:gd name="csY34" fmla="*/ 617207 h 1283825"/>
                  <a:gd name="csX35" fmla="*/ 151968 w 190357"/>
                  <a:gd name="csY35" fmla="*/ 589707 h 1283825"/>
                  <a:gd name="csX36" fmla="*/ 151968 w 190357"/>
                  <a:gd name="csY36" fmla="*/ 32677 h 1283825"/>
                  <a:gd name="csX37" fmla="*/ 114513 w 190357"/>
                  <a:gd name="csY37" fmla="*/ 0 h 1283825"/>
                  <a:gd name="csX38" fmla="*/ 37477 w 190357"/>
                  <a:gd name="csY38" fmla="*/ 0 h 1283825"/>
                  <a:gd name="csX39" fmla="*/ 21 w 190357"/>
                  <a:gd name="csY39" fmla="*/ 32677 h 1283825"/>
                  <a:gd name="csX40" fmla="*/ 21 w 190357"/>
                  <a:gd name="csY40" fmla="*/ 549318 h 1283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190357" h="1283825">
                    <a:moveTo>
                      <a:pt x="0" y="549318"/>
                    </a:moveTo>
                    <a:lnTo>
                      <a:pt x="0" y="589643"/>
                    </a:lnTo>
                    <a:cubicBezTo>
                      <a:pt x="0" y="607496"/>
                      <a:pt x="16601" y="621997"/>
                      <a:pt x="37090" y="621997"/>
                    </a:cubicBezTo>
                    <a:lnTo>
                      <a:pt x="37090" y="621997"/>
                    </a:lnTo>
                    <a:cubicBezTo>
                      <a:pt x="57879" y="621997"/>
                      <a:pt x="75383" y="635704"/>
                      <a:pt x="77488" y="653729"/>
                    </a:cubicBezTo>
                    <a:cubicBezTo>
                      <a:pt x="80387" y="678607"/>
                      <a:pt x="100403" y="816747"/>
                      <a:pt x="50234" y="875613"/>
                    </a:cubicBezTo>
                    <a:cubicBezTo>
                      <a:pt x="28199" y="901458"/>
                      <a:pt x="16687" y="946488"/>
                      <a:pt x="16687" y="995643"/>
                    </a:cubicBezTo>
                    <a:cubicBezTo>
                      <a:pt x="16687" y="1040952"/>
                      <a:pt x="27920" y="1081449"/>
                      <a:pt x="45552" y="1108884"/>
                    </a:cubicBezTo>
                    <a:cubicBezTo>
                      <a:pt x="62325" y="1135051"/>
                      <a:pt x="106674" y="1200641"/>
                      <a:pt x="43640" y="1235401"/>
                    </a:cubicBezTo>
                    <a:cubicBezTo>
                      <a:pt x="27576" y="1244274"/>
                      <a:pt x="21090" y="1259592"/>
                      <a:pt x="17289" y="1269109"/>
                    </a:cubicBezTo>
                    <a:cubicBezTo>
                      <a:pt x="15034" y="1274394"/>
                      <a:pt x="19544" y="1279894"/>
                      <a:pt x="25922" y="1279894"/>
                    </a:cubicBezTo>
                    <a:lnTo>
                      <a:pt x="26180" y="1279894"/>
                    </a:lnTo>
                    <a:cubicBezTo>
                      <a:pt x="30497" y="1279808"/>
                      <a:pt x="34126" y="1277187"/>
                      <a:pt x="34899" y="1273492"/>
                    </a:cubicBezTo>
                    <a:cubicBezTo>
                      <a:pt x="38701" y="1257121"/>
                      <a:pt x="57815" y="1235638"/>
                      <a:pt x="66019" y="1246358"/>
                    </a:cubicBezTo>
                    <a:cubicBezTo>
                      <a:pt x="71732" y="1253813"/>
                      <a:pt x="67844" y="1263545"/>
                      <a:pt x="63850" y="1270097"/>
                    </a:cubicBezTo>
                    <a:cubicBezTo>
                      <a:pt x="63334" y="1270935"/>
                      <a:pt x="63077" y="1271838"/>
                      <a:pt x="63077" y="1272654"/>
                    </a:cubicBezTo>
                    <a:cubicBezTo>
                      <a:pt x="63077" y="1275297"/>
                      <a:pt x="65418" y="1277638"/>
                      <a:pt x="68704" y="1277789"/>
                    </a:cubicBezTo>
                    <a:cubicBezTo>
                      <a:pt x="71818" y="1278025"/>
                      <a:pt x="74588" y="1276049"/>
                      <a:pt x="74932" y="1273342"/>
                    </a:cubicBezTo>
                    <a:cubicBezTo>
                      <a:pt x="76134" y="1266037"/>
                      <a:pt x="79850" y="1252610"/>
                      <a:pt x="91275" y="1249666"/>
                    </a:cubicBezTo>
                    <a:cubicBezTo>
                      <a:pt x="102937" y="1246659"/>
                      <a:pt x="104505" y="1266402"/>
                      <a:pt x="104505" y="1277187"/>
                    </a:cubicBezTo>
                    <a:cubicBezTo>
                      <a:pt x="104505" y="1280882"/>
                      <a:pt x="107963" y="1283826"/>
                      <a:pt x="112194" y="1283826"/>
                    </a:cubicBezTo>
                    <a:cubicBezTo>
                      <a:pt x="117992" y="1283826"/>
                      <a:pt x="121708" y="1278541"/>
                      <a:pt x="119023" y="1274093"/>
                    </a:cubicBezTo>
                    <a:cubicBezTo>
                      <a:pt x="113933" y="1265264"/>
                      <a:pt x="107705" y="1249581"/>
                      <a:pt x="119281" y="1245971"/>
                    </a:cubicBezTo>
                    <a:cubicBezTo>
                      <a:pt x="154717" y="1234886"/>
                      <a:pt x="170975" y="1258862"/>
                      <a:pt x="176409" y="1268894"/>
                    </a:cubicBezTo>
                    <a:cubicBezTo>
                      <a:pt x="177354" y="1271086"/>
                      <a:pt x="177611" y="1272504"/>
                      <a:pt x="177869" y="1273277"/>
                    </a:cubicBezTo>
                    <a:cubicBezTo>
                      <a:pt x="178986" y="1276886"/>
                      <a:pt x="180468" y="1277423"/>
                      <a:pt x="183925" y="1277423"/>
                    </a:cubicBezTo>
                    <a:cubicBezTo>
                      <a:pt x="185557" y="1277423"/>
                      <a:pt x="186954" y="1276886"/>
                      <a:pt x="188070" y="1276070"/>
                    </a:cubicBezTo>
                    <a:cubicBezTo>
                      <a:pt x="188758" y="1275619"/>
                      <a:pt x="189359" y="1274931"/>
                      <a:pt x="189810" y="1274179"/>
                    </a:cubicBezTo>
                    <a:cubicBezTo>
                      <a:pt x="190154" y="1273427"/>
                      <a:pt x="191270" y="1270183"/>
                      <a:pt x="188779" y="1265436"/>
                    </a:cubicBezTo>
                    <a:cubicBezTo>
                      <a:pt x="183152" y="1251557"/>
                      <a:pt x="169515" y="1229021"/>
                      <a:pt x="118851" y="1216646"/>
                    </a:cubicBezTo>
                    <a:cubicBezTo>
                      <a:pt x="82126" y="1207752"/>
                      <a:pt x="118508" y="1152861"/>
                      <a:pt x="145482" y="1120979"/>
                    </a:cubicBezTo>
                    <a:cubicBezTo>
                      <a:pt x="168119" y="1094210"/>
                      <a:pt x="183088" y="1048149"/>
                      <a:pt x="183088" y="995686"/>
                    </a:cubicBezTo>
                    <a:cubicBezTo>
                      <a:pt x="183088" y="943222"/>
                      <a:pt x="175786" y="907280"/>
                      <a:pt x="148253" y="873765"/>
                    </a:cubicBezTo>
                    <a:cubicBezTo>
                      <a:pt x="102250" y="817779"/>
                      <a:pt x="112881" y="667586"/>
                      <a:pt x="113718" y="646854"/>
                    </a:cubicBezTo>
                    <a:cubicBezTo>
                      <a:pt x="114212" y="634479"/>
                      <a:pt x="122373" y="623716"/>
                      <a:pt x="134422" y="617207"/>
                    </a:cubicBezTo>
                    <a:cubicBezTo>
                      <a:pt x="144967" y="611513"/>
                      <a:pt x="151968" y="601330"/>
                      <a:pt x="151968" y="589707"/>
                    </a:cubicBezTo>
                    <a:lnTo>
                      <a:pt x="151968" y="32677"/>
                    </a:lnTo>
                    <a:cubicBezTo>
                      <a:pt x="151968" y="14630"/>
                      <a:pt x="135195" y="0"/>
                      <a:pt x="114513" y="0"/>
                    </a:cubicBezTo>
                    <a:lnTo>
                      <a:pt x="37477" y="0"/>
                    </a:lnTo>
                    <a:cubicBezTo>
                      <a:pt x="16795" y="0"/>
                      <a:pt x="21" y="14630"/>
                      <a:pt x="21" y="32677"/>
                    </a:cubicBezTo>
                    <a:lnTo>
                      <a:pt x="21" y="549318"/>
                    </a:lnTo>
                    <a:close/>
                  </a:path>
                </a:pathLst>
              </a:custGeom>
              <a:solidFill>
                <a:schemeClr val="accent5">
                  <a:alpha val="25098"/>
                </a:scheme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80" name="Freeform 5079">
                <a:extLst>
                  <a:ext uri="{FF2B5EF4-FFF2-40B4-BE49-F238E27FC236}">
                    <a16:creationId xmlns:a16="http://schemas.microsoft.com/office/drawing/2014/main" id="{025CDFE2-3A40-BC31-5A2B-DF5FD983C2DA}"/>
                  </a:ext>
                </a:extLst>
              </p:cNvPr>
              <p:cNvSpPr/>
              <p:nvPr/>
            </p:nvSpPr>
            <p:spPr>
              <a:xfrm>
                <a:off x="9557384" y="2336593"/>
                <a:ext cx="190357" cy="1283825"/>
              </a:xfrm>
              <a:custGeom>
                <a:avLst/>
                <a:gdLst>
                  <a:gd name="csX0" fmla="*/ 0 w 190357"/>
                  <a:gd name="csY0" fmla="*/ 549318 h 1283825"/>
                  <a:gd name="csX1" fmla="*/ 0 w 190357"/>
                  <a:gd name="csY1" fmla="*/ 589643 h 1283825"/>
                  <a:gd name="csX2" fmla="*/ 37090 w 190357"/>
                  <a:gd name="csY2" fmla="*/ 621997 h 1283825"/>
                  <a:gd name="csX3" fmla="*/ 37090 w 190357"/>
                  <a:gd name="csY3" fmla="*/ 621997 h 1283825"/>
                  <a:gd name="csX4" fmla="*/ 77487 w 190357"/>
                  <a:gd name="csY4" fmla="*/ 653729 h 1283825"/>
                  <a:gd name="csX5" fmla="*/ 50234 w 190357"/>
                  <a:gd name="csY5" fmla="*/ 875613 h 1283825"/>
                  <a:gd name="csX6" fmla="*/ 16687 w 190357"/>
                  <a:gd name="csY6" fmla="*/ 995643 h 1283825"/>
                  <a:gd name="csX7" fmla="*/ 45552 w 190357"/>
                  <a:gd name="csY7" fmla="*/ 1108884 h 1283825"/>
                  <a:gd name="csX8" fmla="*/ 43640 w 190357"/>
                  <a:gd name="csY8" fmla="*/ 1235401 h 1283825"/>
                  <a:gd name="csX9" fmla="*/ 17289 w 190357"/>
                  <a:gd name="csY9" fmla="*/ 1269109 h 1283825"/>
                  <a:gd name="csX10" fmla="*/ 25922 w 190357"/>
                  <a:gd name="csY10" fmla="*/ 1279894 h 1283825"/>
                  <a:gd name="csX11" fmla="*/ 26180 w 190357"/>
                  <a:gd name="csY11" fmla="*/ 1279894 h 1283825"/>
                  <a:gd name="csX12" fmla="*/ 34899 w 190357"/>
                  <a:gd name="csY12" fmla="*/ 1273492 h 1283825"/>
                  <a:gd name="csX13" fmla="*/ 66019 w 190357"/>
                  <a:gd name="csY13" fmla="*/ 1246358 h 1283825"/>
                  <a:gd name="csX14" fmla="*/ 63850 w 190357"/>
                  <a:gd name="csY14" fmla="*/ 1270097 h 1283825"/>
                  <a:gd name="csX15" fmla="*/ 63077 w 190357"/>
                  <a:gd name="csY15" fmla="*/ 1272654 h 1283825"/>
                  <a:gd name="csX16" fmla="*/ 68704 w 190357"/>
                  <a:gd name="csY16" fmla="*/ 1277789 h 1283825"/>
                  <a:gd name="csX17" fmla="*/ 74932 w 190357"/>
                  <a:gd name="csY17" fmla="*/ 1273342 h 1283825"/>
                  <a:gd name="csX18" fmla="*/ 91275 w 190357"/>
                  <a:gd name="csY18" fmla="*/ 1249666 h 1283825"/>
                  <a:gd name="csX19" fmla="*/ 104505 w 190357"/>
                  <a:gd name="csY19" fmla="*/ 1277187 h 1283825"/>
                  <a:gd name="csX20" fmla="*/ 112194 w 190357"/>
                  <a:gd name="csY20" fmla="*/ 1283826 h 1283825"/>
                  <a:gd name="csX21" fmla="*/ 119023 w 190357"/>
                  <a:gd name="csY21" fmla="*/ 1274093 h 1283825"/>
                  <a:gd name="csX22" fmla="*/ 119281 w 190357"/>
                  <a:gd name="csY22" fmla="*/ 1245971 h 1283825"/>
                  <a:gd name="csX23" fmla="*/ 176408 w 190357"/>
                  <a:gd name="csY23" fmla="*/ 1268894 h 1283825"/>
                  <a:gd name="csX24" fmla="*/ 177869 w 190357"/>
                  <a:gd name="csY24" fmla="*/ 1273277 h 1283825"/>
                  <a:gd name="csX25" fmla="*/ 183925 w 190357"/>
                  <a:gd name="csY25" fmla="*/ 1277423 h 1283825"/>
                  <a:gd name="csX26" fmla="*/ 188070 w 190357"/>
                  <a:gd name="csY26" fmla="*/ 1276070 h 1283825"/>
                  <a:gd name="csX27" fmla="*/ 189810 w 190357"/>
                  <a:gd name="csY27" fmla="*/ 1274179 h 1283825"/>
                  <a:gd name="csX28" fmla="*/ 188779 w 190357"/>
                  <a:gd name="csY28" fmla="*/ 1265436 h 1283825"/>
                  <a:gd name="csX29" fmla="*/ 118851 w 190357"/>
                  <a:gd name="csY29" fmla="*/ 1216646 h 1283825"/>
                  <a:gd name="csX30" fmla="*/ 145482 w 190357"/>
                  <a:gd name="csY30" fmla="*/ 1120979 h 1283825"/>
                  <a:gd name="csX31" fmla="*/ 183088 w 190357"/>
                  <a:gd name="csY31" fmla="*/ 995686 h 1283825"/>
                  <a:gd name="csX32" fmla="*/ 148253 w 190357"/>
                  <a:gd name="csY32" fmla="*/ 873765 h 1283825"/>
                  <a:gd name="csX33" fmla="*/ 113718 w 190357"/>
                  <a:gd name="csY33" fmla="*/ 646854 h 1283825"/>
                  <a:gd name="csX34" fmla="*/ 134422 w 190357"/>
                  <a:gd name="csY34" fmla="*/ 617207 h 1283825"/>
                  <a:gd name="csX35" fmla="*/ 151968 w 190357"/>
                  <a:gd name="csY35" fmla="*/ 589707 h 1283825"/>
                  <a:gd name="csX36" fmla="*/ 151968 w 190357"/>
                  <a:gd name="csY36" fmla="*/ 32677 h 1283825"/>
                  <a:gd name="csX37" fmla="*/ 114513 w 190357"/>
                  <a:gd name="csY37" fmla="*/ 0 h 1283825"/>
                  <a:gd name="csX38" fmla="*/ 37477 w 190357"/>
                  <a:gd name="csY38" fmla="*/ 0 h 1283825"/>
                  <a:gd name="csX39" fmla="*/ 21 w 190357"/>
                  <a:gd name="csY39" fmla="*/ 32677 h 1283825"/>
                  <a:gd name="csX40" fmla="*/ 21 w 190357"/>
                  <a:gd name="csY40" fmla="*/ 549318 h 1283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190357" h="1283825">
                    <a:moveTo>
                      <a:pt x="0" y="549318"/>
                    </a:moveTo>
                    <a:lnTo>
                      <a:pt x="0" y="589643"/>
                    </a:lnTo>
                    <a:cubicBezTo>
                      <a:pt x="0" y="607496"/>
                      <a:pt x="16601" y="621997"/>
                      <a:pt x="37090" y="621997"/>
                    </a:cubicBezTo>
                    <a:lnTo>
                      <a:pt x="37090" y="621997"/>
                    </a:lnTo>
                    <a:cubicBezTo>
                      <a:pt x="57879" y="621997"/>
                      <a:pt x="75383" y="635704"/>
                      <a:pt x="77487" y="653729"/>
                    </a:cubicBezTo>
                    <a:cubicBezTo>
                      <a:pt x="80387" y="678607"/>
                      <a:pt x="100403" y="816747"/>
                      <a:pt x="50234" y="875613"/>
                    </a:cubicBezTo>
                    <a:cubicBezTo>
                      <a:pt x="28199" y="901458"/>
                      <a:pt x="16687" y="946488"/>
                      <a:pt x="16687" y="995643"/>
                    </a:cubicBezTo>
                    <a:cubicBezTo>
                      <a:pt x="16687" y="1040952"/>
                      <a:pt x="27920" y="1081449"/>
                      <a:pt x="45552" y="1108884"/>
                    </a:cubicBezTo>
                    <a:cubicBezTo>
                      <a:pt x="62325" y="1135051"/>
                      <a:pt x="106674" y="1200641"/>
                      <a:pt x="43640" y="1235401"/>
                    </a:cubicBezTo>
                    <a:cubicBezTo>
                      <a:pt x="27576" y="1244274"/>
                      <a:pt x="21090" y="1259592"/>
                      <a:pt x="17289" y="1269109"/>
                    </a:cubicBezTo>
                    <a:cubicBezTo>
                      <a:pt x="15034" y="1274394"/>
                      <a:pt x="19544" y="1279894"/>
                      <a:pt x="25922" y="1279894"/>
                    </a:cubicBezTo>
                    <a:lnTo>
                      <a:pt x="26180" y="1279894"/>
                    </a:lnTo>
                    <a:cubicBezTo>
                      <a:pt x="30497" y="1279808"/>
                      <a:pt x="34126" y="1277187"/>
                      <a:pt x="34899" y="1273492"/>
                    </a:cubicBezTo>
                    <a:cubicBezTo>
                      <a:pt x="38701" y="1257121"/>
                      <a:pt x="57815" y="1235638"/>
                      <a:pt x="66019" y="1246358"/>
                    </a:cubicBezTo>
                    <a:cubicBezTo>
                      <a:pt x="71732" y="1253813"/>
                      <a:pt x="67844" y="1263545"/>
                      <a:pt x="63850" y="1270097"/>
                    </a:cubicBezTo>
                    <a:cubicBezTo>
                      <a:pt x="63334" y="1270935"/>
                      <a:pt x="63077" y="1271838"/>
                      <a:pt x="63077" y="1272654"/>
                    </a:cubicBezTo>
                    <a:cubicBezTo>
                      <a:pt x="63077" y="1275297"/>
                      <a:pt x="65418" y="1277638"/>
                      <a:pt x="68704" y="1277789"/>
                    </a:cubicBezTo>
                    <a:cubicBezTo>
                      <a:pt x="71818" y="1278025"/>
                      <a:pt x="74588" y="1276049"/>
                      <a:pt x="74932" y="1273342"/>
                    </a:cubicBezTo>
                    <a:cubicBezTo>
                      <a:pt x="76134" y="1266037"/>
                      <a:pt x="79850" y="1252610"/>
                      <a:pt x="91275" y="1249666"/>
                    </a:cubicBezTo>
                    <a:cubicBezTo>
                      <a:pt x="102937" y="1246659"/>
                      <a:pt x="104505" y="1266402"/>
                      <a:pt x="104505" y="1277187"/>
                    </a:cubicBezTo>
                    <a:cubicBezTo>
                      <a:pt x="104505" y="1280882"/>
                      <a:pt x="107963" y="1283826"/>
                      <a:pt x="112194" y="1283826"/>
                    </a:cubicBezTo>
                    <a:cubicBezTo>
                      <a:pt x="117992" y="1283826"/>
                      <a:pt x="121708" y="1278541"/>
                      <a:pt x="119023" y="1274093"/>
                    </a:cubicBezTo>
                    <a:cubicBezTo>
                      <a:pt x="113933" y="1265264"/>
                      <a:pt x="107705" y="1249581"/>
                      <a:pt x="119281" y="1245971"/>
                    </a:cubicBezTo>
                    <a:cubicBezTo>
                      <a:pt x="154717" y="1234886"/>
                      <a:pt x="170975" y="1258862"/>
                      <a:pt x="176408" y="1268894"/>
                    </a:cubicBezTo>
                    <a:cubicBezTo>
                      <a:pt x="177353" y="1271086"/>
                      <a:pt x="177611" y="1272504"/>
                      <a:pt x="177869" y="1273277"/>
                    </a:cubicBezTo>
                    <a:cubicBezTo>
                      <a:pt x="178986" y="1276886"/>
                      <a:pt x="180468" y="1277423"/>
                      <a:pt x="183925" y="1277423"/>
                    </a:cubicBezTo>
                    <a:cubicBezTo>
                      <a:pt x="185557" y="1277423"/>
                      <a:pt x="186954" y="1276886"/>
                      <a:pt x="188070" y="1276070"/>
                    </a:cubicBezTo>
                    <a:cubicBezTo>
                      <a:pt x="188757" y="1275619"/>
                      <a:pt x="189359" y="1274931"/>
                      <a:pt x="189810" y="1274179"/>
                    </a:cubicBezTo>
                    <a:cubicBezTo>
                      <a:pt x="190154" y="1273427"/>
                      <a:pt x="191270" y="1270183"/>
                      <a:pt x="188779" y="1265436"/>
                    </a:cubicBezTo>
                    <a:cubicBezTo>
                      <a:pt x="183152" y="1251557"/>
                      <a:pt x="169515" y="1229021"/>
                      <a:pt x="118851" y="1216646"/>
                    </a:cubicBezTo>
                    <a:cubicBezTo>
                      <a:pt x="82126" y="1207752"/>
                      <a:pt x="118508" y="1152861"/>
                      <a:pt x="145482" y="1120979"/>
                    </a:cubicBezTo>
                    <a:cubicBezTo>
                      <a:pt x="168119" y="1094210"/>
                      <a:pt x="183088" y="1048149"/>
                      <a:pt x="183088" y="995686"/>
                    </a:cubicBezTo>
                    <a:cubicBezTo>
                      <a:pt x="183088" y="943222"/>
                      <a:pt x="175786" y="907280"/>
                      <a:pt x="148253" y="873765"/>
                    </a:cubicBezTo>
                    <a:cubicBezTo>
                      <a:pt x="102250" y="817779"/>
                      <a:pt x="112881" y="667586"/>
                      <a:pt x="113718" y="646854"/>
                    </a:cubicBezTo>
                    <a:cubicBezTo>
                      <a:pt x="114212" y="634479"/>
                      <a:pt x="122373" y="623716"/>
                      <a:pt x="134422" y="617207"/>
                    </a:cubicBezTo>
                    <a:cubicBezTo>
                      <a:pt x="144967" y="611513"/>
                      <a:pt x="151968" y="601330"/>
                      <a:pt x="151968" y="589707"/>
                    </a:cubicBezTo>
                    <a:lnTo>
                      <a:pt x="151968" y="32677"/>
                    </a:lnTo>
                    <a:cubicBezTo>
                      <a:pt x="151968" y="14630"/>
                      <a:pt x="135195" y="0"/>
                      <a:pt x="114513" y="0"/>
                    </a:cubicBezTo>
                    <a:lnTo>
                      <a:pt x="37477" y="0"/>
                    </a:lnTo>
                    <a:cubicBezTo>
                      <a:pt x="16795" y="0"/>
                      <a:pt x="21" y="14630"/>
                      <a:pt x="21" y="32677"/>
                    </a:cubicBezTo>
                    <a:lnTo>
                      <a:pt x="21" y="549318"/>
                    </a:lnTo>
                    <a:close/>
                  </a:path>
                </a:pathLst>
              </a:custGeom>
              <a:solidFill>
                <a:schemeClr val="accent5">
                  <a:alpha val="25098"/>
                </a:scheme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81" name="Freeform 5080">
                <a:extLst>
                  <a:ext uri="{FF2B5EF4-FFF2-40B4-BE49-F238E27FC236}">
                    <a16:creationId xmlns:a16="http://schemas.microsoft.com/office/drawing/2014/main" id="{90D4FF31-36FD-0744-53F8-972BB5E63962}"/>
                  </a:ext>
                </a:extLst>
              </p:cNvPr>
              <p:cNvSpPr/>
              <p:nvPr/>
            </p:nvSpPr>
            <p:spPr>
              <a:xfrm>
                <a:off x="9723183" y="2336593"/>
                <a:ext cx="190357" cy="1283825"/>
              </a:xfrm>
              <a:custGeom>
                <a:avLst/>
                <a:gdLst>
                  <a:gd name="csX0" fmla="*/ 0 w 190357"/>
                  <a:gd name="csY0" fmla="*/ 549318 h 1283825"/>
                  <a:gd name="csX1" fmla="*/ 0 w 190357"/>
                  <a:gd name="csY1" fmla="*/ 589643 h 1283825"/>
                  <a:gd name="csX2" fmla="*/ 37090 w 190357"/>
                  <a:gd name="csY2" fmla="*/ 621997 h 1283825"/>
                  <a:gd name="csX3" fmla="*/ 37090 w 190357"/>
                  <a:gd name="csY3" fmla="*/ 621997 h 1283825"/>
                  <a:gd name="csX4" fmla="*/ 77488 w 190357"/>
                  <a:gd name="csY4" fmla="*/ 653729 h 1283825"/>
                  <a:gd name="csX5" fmla="*/ 50234 w 190357"/>
                  <a:gd name="csY5" fmla="*/ 875613 h 1283825"/>
                  <a:gd name="csX6" fmla="*/ 16687 w 190357"/>
                  <a:gd name="csY6" fmla="*/ 995643 h 1283825"/>
                  <a:gd name="csX7" fmla="*/ 45552 w 190357"/>
                  <a:gd name="csY7" fmla="*/ 1108884 h 1283825"/>
                  <a:gd name="csX8" fmla="*/ 43640 w 190357"/>
                  <a:gd name="csY8" fmla="*/ 1235401 h 1283825"/>
                  <a:gd name="csX9" fmla="*/ 17289 w 190357"/>
                  <a:gd name="csY9" fmla="*/ 1269109 h 1283825"/>
                  <a:gd name="csX10" fmla="*/ 25922 w 190357"/>
                  <a:gd name="csY10" fmla="*/ 1279894 h 1283825"/>
                  <a:gd name="csX11" fmla="*/ 26180 w 190357"/>
                  <a:gd name="csY11" fmla="*/ 1279894 h 1283825"/>
                  <a:gd name="csX12" fmla="*/ 34899 w 190357"/>
                  <a:gd name="csY12" fmla="*/ 1273492 h 1283825"/>
                  <a:gd name="csX13" fmla="*/ 66019 w 190357"/>
                  <a:gd name="csY13" fmla="*/ 1246358 h 1283825"/>
                  <a:gd name="csX14" fmla="*/ 63850 w 190357"/>
                  <a:gd name="csY14" fmla="*/ 1270097 h 1283825"/>
                  <a:gd name="csX15" fmla="*/ 63077 w 190357"/>
                  <a:gd name="csY15" fmla="*/ 1272654 h 1283825"/>
                  <a:gd name="csX16" fmla="*/ 68704 w 190357"/>
                  <a:gd name="csY16" fmla="*/ 1277789 h 1283825"/>
                  <a:gd name="csX17" fmla="*/ 74932 w 190357"/>
                  <a:gd name="csY17" fmla="*/ 1273342 h 1283825"/>
                  <a:gd name="csX18" fmla="*/ 91275 w 190357"/>
                  <a:gd name="csY18" fmla="*/ 1249666 h 1283825"/>
                  <a:gd name="csX19" fmla="*/ 104505 w 190357"/>
                  <a:gd name="csY19" fmla="*/ 1277187 h 1283825"/>
                  <a:gd name="csX20" fmla="*/ 112194 w 190357"/>
                  <a:gd name="csY20" fmla="*/ 1283826 h 1283825"/>
                  <a:gd name="csX21" fmla="*/ 119023 w 190357"/>
                  <a:gd name="csY21" fmla="*/ 1274093 h 1283825"/>
                  <a:gd name="csX22" fmla="*/ 119281 w 190357"/>
                  <a:gd name="csY22" fmla="*/ 1245971 h 1283825"/>
                  <a:gd name="csX23" fmla="*/ 176409 w 190357"/>
                  <a:gd name="csY23" fmla="*/ 1268894 h 1283825"/>
                  <a:gd name="csX24" fmla="*/ 177869 w 190357"/>
                  <a:gd name="csY24" fmla="*/ 1273277 h 1283825"/>
                  <a:gd name="csX25" fmla="*/ 183925 w 190357"/>
                  <a:gd name="csY25" fmla="*/ 1277423 h 1283825"/>
                  <a:gd name="csX26" fmla="*/ 188070 w 190357"/>
                  <a:gd name="csY26" fmla="*/ 1276070 h 1283825"/>
                  <a:gd name="csX27" fmla="*/ 189810 w 190357"/>
                  <a:gd name="csY27" fmla="*/ 1274179 h 1283825"/>
                  <a:gd name="csX28" fmla="*/ 188779 w 190357"/>
                  <a:gd name="csY28" fmla="*/ 1265436 h 1283825"/>
                  <a:gd name="csX29" fmla="*/ 118851 w 190357"/>
                  <a:gd name="csY29" fmla="*/ 1216646 h 1283825"/>
                  <a:gd name="csX30" fmla="*/ 145482 w 190357"/>
                  <a:gd name="csY30" fmla="*/ 1120979 h 1283825"/>
                  <a:gd name="csX31" fmla="*/ 183088 w 190357"/>
                  <a:gd name="csY31" fmla="*/ 995686 h 1283825"/>
                  <a:gd name="csX32" fmla="*/ 148253 w 190357"/>
                  <a:gd name="csY32" fmla="*/ 873765 h 1283825"/>
                  <a:gd name="csX33" fmla="*/ 113718 w 190357"/>
                  <a:gd name="csY33" fmla="*/ 646854 h 1283825"/>
                  <a:gd name="csX34" fmla="*/ 134422 w 190357"/>
                  <a:gd name="csY34" fmla="*/ 617207 h 1283825"/>
                  <a:gd name="csX35" fmla="*/ 151968 w 190357"/>
                  <a:gd name="csY35" fmla="*/ 589707 h 1283825"/>
                  <a:gd name="csX36" fmla="*/ 151968 w 190357"/>
                  <a:gd name="csY36" fmla="*/ 32677 h 1283825"/>
                  <a:gd name="csX37" fmla="*/ 114513 w 190357"/>
                  <a:gd name="csY37" fmla="*/ 0 h 1283825"/>
                  <a:gd name="csX38" fmla="*/ 37477 w 190357"/>
                  <a:gd name="csY38" fmla="*/ 0 h 1283825"/>
                  <a:gd name="csX39" fmla="*/ 21 w 190357"/>
                  <a:gd name="csY39" fmla="*/ 32677 h 1283825"/>
                  <a:gd name="csX40" fmla="*/ 21 w 190357"/>
                  <a:gd name="csY40" fmla="*/ 549318 h 1283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190357" h="1283825">
                    <a:moveTo>
                      <a:pt x="0" y="549318"/>
                    </a:moveTo>
                    <a:lnTo>
                      <a:pt x="0" y="589643"/>
                    </a:lnTo>
                    <a:cubicBezTo>
                      <a:pt x="0" y="607496"/>
                      <a:pt x="16601" y="621997"/>
                      <a:pt x="37090" y="621997"/>
                    </a:cubicBezTo>
                    <a:lnTo>
                      <a:pt x="37090" y="621997"/>
                    </a:lnTo>
                    <a:cubicBezTo>
                      <a:pt x="57879" y="621997"/>
                      <a:pt x="75383" y="635704"/>
                      <a:pt x="77488" y="653729"/>
                    </a:cubicBezTo>
                    <a:cubicBezTo>
                      <a:pt x="80387" y="678607"/>
                      <a:pt x="100403" y="816747"/>
                      <a:pt x="50234" y="875613"/>
                    </a:cubicBezTo>
                    <a:cubicBezTo>
                      <a:pt x="28199" y="901458"/>
                      <a:pt x="16687" y="946488"/>
                      <a:pt x="16687" y="995643"/>
                    </a:cubicBezTo>
                    <a:cubicBezTo>
                      <a:pt x="16687" y="1040952"/>
                      <a:pt x="27920" y="1081449"/>
                      <a:pt x="45552" y="1108884"/>
                    </a:cubicBezTo>
                    <a:cubicBezTo>
                      <a:pt x="62325" y="1135051"/>
                      <a:pt x="106674" y="1200641"/>
                      <a:pt x="43640" y="1235401"/>
                    </a:cubicBezTo>
                    <a:cubicBezTo>
                      <a:pt x="27576" y="1244274"/>
                      <a:pt x="21090" y="1259592"/>
                      <a:pt x="17289" y="1269109"/>
                    </a:cubicBezTo>
                    <a:cubicBezTo>
                      <a:pt x="15034" y="1274394"/>
                      <a:pt x="19544" y="1279894"/>
                      <a:pt x="25922" y="1279894"/>
                    </a:cubicBezTo>
                    <a:lnTo>
                      <a:pt x="26180" y="1279894"/>
                    </a:lnTo>
                    <a:cubicBezTo>
                      <a:pt x="30497" y="1279808"/>
                      <a:pt x="34126" y="1277187"/>
                      <a:pt x="34899" y="1273492"/>
                    </a:cubicBezTo>
                    <a:cubicBezTo>
                      <a:pt x="38701" y="1257121"/>
                      <a:pt x="57815" y="1235638"/>
                      <a:pt x="66019" y="1246358"/>
                    </a:cubicBezTo>
                    <a:cubicBezTo>
                      <a:pt x="71732" y="1253813"/>
                      <a:pt x="67823" y="1263545"/>
                      <a:pt x="63850" y="1270097"/>
                    </a:cubicBezTo>
                    <a:cubicBezTo>
                      <a:pt x="63334" y="1270935"/>
                      <a:pt x="63077" y="1271838"/>
                      <a:pt x="63077" y="1272654"/>
                    </a:cubicBezTo>
                    <a:cubicBezTo>
                      <a:pt x="63077" y="1275297"/>
                      <a:pt x="65418" y="1277638"/>
                      <a:pt x="68704" y="1277789"/>
                    </a:cubicBezTo>
                    <a:cubicBezTo>
                      <a:pt x="71818" y="1278025"/>
                      <a:pt x="74588" y="1276049"/>
                      <a:pt x="74932" y="1273342"/>
                    </a:cubicBezTo>
                    <a:cubicBezTo>
                      <a:pt x="76134" y="1266037"/>
                      <a:pt x="79850" y="1252610"/>
                      <a:pt x="91275" y="1249666"/>
                    </a:cubicBezTo>
                    <a:cubicBezTo>
                      <a:pt x="102937" y="1246659"/>
                      <a:pt x="104505" y="1266402"/>
                      <a:pt x="104505" y="1277187"/>
                    </a:cubicBezTo>
                    <a:cubicBezTo>
                      <a:pt x="104505" y="1280882"/>
                      <a:pt x="107963" y="1283826"/>
                      <a:pt x="112194" y="1283826"/>
                    </a:cubicBezTo>
                    <a:cubicBezTo>
                      <a:pt x="117992" y="1283826"/>
                      <a:pt x="121708" y="1278541"/>
                      <a:pt x="119023" y="1274093"/>
                    </a:cubicBezTo>
                    <a:cubicBezTo>
                      <a:pt x="113933" y="1265264"/>
                      <a:pt x="107705" y="1249581"/>
                      <a:pt x="119281" y="1245971"/>
                    </a:cubicBezTo>
                    <a:cubicBezTo>
                      <a:pt x="154717" y="1234886"/>
                      <a:pt x="170975" y="1258862"/>
                      <a:pt x="176409" y="1268894"/>
                    </a:cubicBezTo>
                    <a:cubicBezTo>
                      <a:pt x="177354" y="1271086"/>
                      <a:pt x="177611" y="1272504"/>
                      <a:pt x="177869" y="1273277"/>
                    </a:cubicBezTo>
                    <a:cubicBezTo>
                      <a:pt x="178986" y="1276886"/>
                      <a:pt x="180468" y="1277423"/>
                      <a:pt x="183925" y="1277423"/>
                    </a:cubicBezTo>
                    <a:cubicBezTo>
                      <a:pt x="185558" y="1277423"/>
                      <a:pt x="186954" y="1276886"/>
                      <a:pt x="188070" y="1276070"/>
                    </a:cubicBezTo>
                    <a:cubicBezTo>
                      <a:pt x="188758" y="1275619"/>
                      <a:pt x="189359" y="1274931"/>
                      <a:pt x="189810" y="1274179"/>
                    </a:cubicBezTo>
                    <a:cubicBezTo>
                      <a:pt x="190154" y="1273427"/>
                      <a:pt x="191270" y="1270183"/>
                      <a:pt x="188779" y="1265436"/>
                    </a:cubicBezTo>
                    <a:cubicBezTo>
                      <a:pt x="183152" y="1251557"/>
                      <a:pt x="169515" y="1229021"/>
                      <a:pt x="118851" y="1216646"/>
                    </a:cubicBezTo>
                    <a:cubicBezTo>
                      <a:pt x="82126" y="1207752"/>
                      <a:pt x="118508" y="1152861"/>
                      <a:pt x="145482" y="1120979"/>
                    </a:cubicBezTo>
                    <a:cubicBezTo>
                      <a:pt x="168119" y="1094210"/>
                      <a:pt x="183088" y="1048149"/>
                      <a:pt x="183088" y="995686"/>
                    </a:cubicBezTo>
                    <a:cubicBezTo>
                      <a:pt x="183088" y="943222"/>
                      <a:pt x="175786" y="907280"/>
                      <a:pt x="148253" y="873765"/>
                    </a:cubicBezTo>
                    <a:cubicBezTo>
                      <a:pt x="102250" y="817779"/>
                      <a:pt x="112881" y="667586"/>
                      <a:pt x="113718" y="646854"/>
                    </a:cubicBezTo>
                    <a:cubicBezTo>
                      <a:pt x="114212" y="634479"/>
                      <a:pt x="122374" y="623716"/>
                      <a:pt x="134422" y="617207"/>
                    </a:cubicBezTo>
                    <a:cubicBezTo>
                      <a:pt x="144967" y="611513"/>
                      <a:pt x="151968" y="601330"/>
                      <a:pt x="151968" y="589707"/>
                    </a:cubicBezTo>
                    <a:lnTo>
                      <a:pt x="151968" y="32677"/>
                    </a:lnTo>
                    <a:cubicBezTo>
                      <a:pt x="151968" y="14630"/>
                      <a:pt x="135195" y="0"/>
                      <a:pt x="114513" y="0"/>
                    </a:cubicBezTo>
                    <a:lnTo>
                      <a:pt x="37477" y="0"/>
                    </a:lnTo>
                    <a:cubicBezTo>
                      <a:pt x="16795" y="0"/>
                      <a:pt x="21" y="14630"/>
                      <a:pt x="21" y="32677"/>
                    </a:cubicBezTo>
                    <a:lnTo>
                      <a:pt x="21" y="549318"/>
                    </a:lnTo>
                    <a:close/>
                  </a:path>
                </a:pathLst>
              </a:custGeom>
              <a:solidFill>
                <a:schemeClr val="accent5">
                  <a:alpha val="25098"/>
                </a:schemeClr>
              </a:solidFill>
              <a:ln w="2148" cap="flat">
                <a:noFill/>
                <a:prstDash val="solid"/>
                <a:miter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085" name="Freeform 5084">
                <a:extLst>
                  <a:ext uri="{FF2B5EF4-FFF2-40B4-BE49-F238E27FC236}">
                    <a16:creationId xmlns:a16="http://schemas.microsoft.com/office/drawing/2014/main" id="{5FF62C22-C6D8-DBD7-3B3C-126760C85E4C}"/>
                  </a:ext>
                </a:extLst>
              </p:cNvPr>
              <p:cNvSpPr/>
              <p:nvPr/>
            </p:nvSpPr>
            <p:spPr>
              <a:xfrm>
                <a:off x="8817817" y="2336593"/>
                <a:ext cx="190379" cy="1283825"/>
              </a:xfrm>
              <a:custGeom>
                <a:avLst/>
                <a:gdLst>
                  <a:gd name="csX0" fmla="*/ 0 w 190379"/>
                  <a:gd name="csY0" fmla="*/ 549318 h 1283825"/>
                  <a:gd name="csX1" fmla="*/ 0 w 190379"/>
                  <a:gd name="csY1" fmla="*/ 589643 h 1283825"/>
                  <a:gd name="csX2" fmla="*/ 37090 w 190379"/>
                  <a:gd name="csY2" fmla="*/ 621997 h 1283825"/>
                  <a:gd name="csX3" fmla="*/ 37090 w 190379"/>
                  <a:gd name="csY3" fmla="*/ 621997 h 1283825"/>
                  <a:gd name="csX4" fmla="*/ 77487 w 190379"/>
                  <a:gd name="csY4" fmla="*/ 653729 h 1283825"/>
                  <a:gd name="csX5" fmla="*/ 50234 w 190379"/>
                  <a:gd name="csY5" fmla="*/ 770063 h 1283825"/>
                  <a:gd name="csX6" fmla="*/ 16709 w 190379"/>
                  <a:gd name="csY6" fmla="*/ 890093 h 1283825"/>
                  <a:gd name="csX7" fmla="*/ 45573 w 190379"/>
                  <a:gd name="csY7" fmla="*/ 1003334 h 1283825"/>
                  <a:gd name="csX8" fmla="*/ 74352 w 190379"/>
                  <a:gd name="csY8" fmla="*/ 1088302 h 1283825"/>
                  <a:gd name="csX9" fmla="*/ 77122 w 190379"/>
                  <a:gd name="csY9" fmla="*/ 1171766 h 1283825"/>
                  <a:gd name="csX10" fmla="*/ 43683 w 190379"/>
                  <a:gd name="csY10" fmla="*/ 1235401 h 1283825"/>
                  <a:gd name="csX11" fmla="*/ 17332 w 190379"/>
                  <a:gd name="csY11" fmla="*/ 1269109 h 1283825"/>
                  <a:gd name="csX12" fmla="*/ 25965 w 190379"/>
                  <a:gd name="csY12" fmla="*/ 1279894 h 1283825"/>
                  <a:gd name="csX13" fmla="*/ 26223 w 190379"/>
                  <a:gd name="csY13" fmla="*/ 1279894 h 1283825"/>
                  <a:gd name="csX14" fmla="*/ 34942 w 190379"/>
                  <a:gd name="csY14" fmla="*/ 1273492 h 1283825"/>
                  <a:gd name="csX15" fmla="*/ 66062 w 190379"/>
                  <a:gd name="csY15" fmla="*/ 1246358 h 1283825"/>
                  <a:gd name="csX16" fmla="*/ 63893 w 190379"/>
                  <a:gd name="csY16" fmla="*/ 1270097 h 1283825"/>
                  <a:gd name="csX17" fmla="*/ 63120 w 190379"/>
                  <a:gd name="csY17" fmla="*/ 1272654 h 1283825"/>
                  <a:gd name="csX18" fmla="*/ 68746 w 190379"/>
                  <a:gd name="csY18" fmla="*/ 1277789 h 1283825"/>
                  <a:gd name="csX19" fmla="*/ 74975 w 190379"/>
                  <a:gd name="csY19" fmla="*/ 1273342 h 1283825"/>
                  <a:gd name="csX20" fmla="*/ 91318 w 190379"/>
                  <a:gd name="csY20" fmla="*/ 1249666 h 1283825"/>
                  <a:gd name="csX21" fmla="*/ 104548 w 190379"/>
                  <a:gd name="csY21" fmla="*/ 1277187 h 1283825"/>
                  <a:gd name="csX22" fmla="*/ 112237 w 190379"/>
                  <a:gd name="csY22" fmla="*/ 1283826 h 1283825"/>
                  <a:gd name="csX23" fmla="*/ 119066 w 190379"/>
                  <a:gd name="csY23" fmla="*/ 1274093 h 1283825"/>
                  <a:gd name="csX24" fmla="*/ 119324 w 190379"/>
                  <a:gd name="csY24" fmla="*/ 1245971 h 1283825"/>
                  <a:gd name="csX25" fmla="*/ 176452 w 190379"/>
                  <a:gd name="csY25" fmla="*/ 1268894 h 1283825"/>
                  <a:gd name="csX26" fmla="*/ 177912 w 190379"/>
                  <a:gd name="csY26" fmla="*/ 1273277 h 1283825"/>
                  <a:gd name="csX27" fmla="*/ 183968 w 190379"/>
                  <a:gd name="csY27" fmla="*/ 1277423 h 1283825"/>
                  <a:gd name="csX28" fmla="*/ 188113 w 190379"/>
                  <a:gd name="csY28" fmla="*/ 1276070 h 1283825"/>
                  <a:gd name="csX29" fmla="*/ 189831 w 190379"/>
                  <a:gd name="csY29" fmla="*/ 1274179 h 1283825"/>
                  <a:gd name="csX30" fmla="*/ 188801 w 190379"/>
                  <a:gd name="csY30" fmla="*/ 1265436 h 1283825"/>
                  <a:gd name="csX31" fmla="*/ 118873 w 190379"/>
                  <a:gd name="csY31" fmla="*/ 1216646 h 1283825"/>
                  <a:gd name="csX32" fmla="*/ 100381 w 190379"/>
                  <a:gd name="csY32" fmla="*/ 1124373 h 1283825"/>
                  <a:gd name="csX33" fmla="*/ 145504 w 190379"/>
                  <a:gd name="csY33" fmla="*/ 1015429 h 1283825"/>
                  <a:gd name="csX34" fmla="*/ 183109 w 190379"/>
                  <a:gd name="csY34" fmla="*/ 890136 h 1283825"/>
                  <a:gd name="csX35" fmla="*/ 148274 w 190379"/>
                  <a:gd name="csY35" fmla="*/ 768216 h 1283825"/>
                  <a:gd name="csX36" fmla="*/ 113740 w 190379"/>
                  <a:gd name="csY36" fmla="*/ 646854 h 1283825"/>
                  <a:gd name="csX37" fmla="*/ 134443 w 190379"/>
                  <a:gd name="csY37" fmla="*/ 617207 h 1283825"/>
                  <a:gd name="csX38" fmla="*/ 151990 w 190379"/>
                  <a:gd name="csY38" fmla="*/ 589707 h 1283825"/>
                  <a:gd name="csX39" fmla="*/ 151990 w 190379"/>
                  <a:gd name="csY39" fmla="*/ 32677 h 1283825"/>
                  <a:gd name="csX40" fmla="*/ 114535 w 190379"/>
                  <a:gd name="csY40" fmla="*/ 0 h 1283825"/>
                  <a:gd name="csX41" fmla="*/ 37498 w 190379"/>
                  <a:gd name="csY41" fmla="*/ 0 h 1283825"/>
                  <a:gd name="csX42" fmla="*/ 43 w 190379"/>
                  <a:gd name="csY42" fmla="*/ 32677 h 1283825"/>
                  <a:gd name="csX43" fmla="*/ 43 w 190379"/>
                  <a:gd name="csY43" fmla="*/ 549318 h 1283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</a:cxnLst>
                <a:rect l="l" t="t" r="r" b="b"/>
                <a:pathLst>
                  <a:path w="190379" h="1283825">
                    <a:moveTo>
                      <a:pt x="0" y="549318"/>
                    </a:moveTo>
                    <a:lnTo>
                      <a:pt x="0" y="589643"/>
                    </a:lnTo>
                    <a:cubicBezTo>
                      <a:pt x="0" y="607496"/>
                      <a:pt x="16601" y="621997"/>
                      <a:pt x="37090" y="621997"/>
                    </a:cubicBezTo>
                    <a:lnTo>
                      <a:pt x="37090" y="621997"/>
                    </a:lnTo>
                    <a:cubicBezTo>
                      <a:pt x="57879" y="621997"/>
                      <a:pt x="75383" y="635704"/>
                      <a:pt x="77487" y="653729"/>
                    </a:cubicBezTo>
                    <a:cubicBezTo>
                      <a:pt x="80387" y="678607"/>
                      <a:pt x="69069" y="744884"/>
                      <a:pt x="50234" y="770063"/>
                    </a:cubicBezTo>
                    <a:cubicBezTo>
                      <a:pt x="29917" y="797283"/>
                      <a:pt x="16709" y="840938"/>
                      <a:pt x="16709" y="890093"/>
                    </a:cubicBezTo>
                    <a:cubicBezTo>
                      <a:pt x="16709" y="935402"/>
                      <a:pt x="27941" y="975899"/>
                      <a:pt x="45573" y="1003334"/>
                    </a:cubicBezTo>
                    <a:cubicBezTo>
                      <a:pt x="62346" y="1029501"/>
                      <a:pt x="73063" y="1058289"/>
                      <a:pt x="74352" y="1088302"/>
                    </a:cubicBezTo>
                    <a:cubicBezTo>
                      <a:pt x="75726" y="1121258"/>
                      <a:pt x="76865" y="1149531"/>
                      <a:pt x="77122" y="1171766"/>
                    </a:cubicBezTo>
                    <a:cubicBezTo>
                      <a:pt x="77208" y="1177051"/>
                      <a:pt x="70808" y="1218128"/>
                      <a:pt x="43683" y="1235401"/>
                    </a:cubicBezTo>
                    <a:cubicBezTo>
                      <a:pt x="28220" y="1245284"/>
                      <a:pt x="21133" y="1259592"/>
                      <a:pt x="17332" y="1269109"/>
                    </a:cubicBezTo>
                    <a:cubicBezTo>
                      <a:pt x="15077" y="1274394"/>
                      <a:pt x="19587" y="1279894"/>
                      <a:pt x="25965" y="1279894"/>
                    </a:cubicBezTo>
                    <a:lnTo>
                      <a:pt x="26223" y="1279894"/>
                    </a:lnTo>
                    <a:cubicBezTo>
                      <a:pt x="30540" y="1279808"/>
                      <a:pt x="34169" y="1277187"/>
                      <a:pt x="34942" y="1273492"/>
                    </a:cubicBezTo>
                    <a:cubicBezTo>
                      <a:pt x="38744" y="1257121"/>
                      <a:pt x="57858" y="1235638"/>
                      <a:pt x="66062" y="1246358"/>
                    </a:cubicBezTo>
                    <a:cubicBezTo>
                      <a:pt x="71775" y="1253813"/>
                      <a:pt x="67866" y="1263545"/>
                      <a:pt x="63893" y="1270097"/>
                    </a:cubicBezTo>
                    <a:cubicBezTo>
                      <a:pt x="63377" y="1270935"/>
                      <a:pt x="63120" y="1271838"/>
                      <a:pt x="63120" y="1272654"/>
                    </a:cubicBezTo>
                    <a:cubicBezTo>
                      <a:pt x="63120" y="1275297"/>
                      <a:pt x="65461" y="1277638"/>
                      <a:pt x="68746" y="1277789"/>
                    </a:cubicBezTo>
                    <a:cubicBezTo>
                      <a:pt x="71861" y="1278025"/>
                      <a:pt x="74631" y="1276049"/>
                      <a:pt x="74975" y="1273342"/>
                    </a:cubicBezTo>
                    <a:cubicBezTo>
                      <a:pt x="76177" y="1266037"/>
                      <a:pt x="79893" y="1252610"/>
                      <a:pt x="91318" y="1249666"/>
                    </a:cubicBezTo>
                    <a:cubicBezTo>
                      <a:pt x="102980" y="1246659"/>
                      <a:pt x="104548" y="1266402"/>
                      <a:pt x="104548" y="1277187"/>
                    </a:cubicBezTo>
                    <a:cubicBezTo>
                      <a:pt x="104548" y="1280882"/>
                      <a:pt x="108006" y="1283826"/>
                      <a:pt x="112237" y="1283826"/>
                    </a:cubicBezTo>
                    <a:cubicBezTo>
                      <a:pt x="118035" y="1283826"/>
                      <a:pt x="121751" y="1278541"/>
                      <a:pt x="119066" y="1274093"/>
                    </a:cubicBezTo>
                    <a:cubicBezTo>
                      <a:pt x="113976" y="1265264"/>
                      <a:pt x="107748" y="1249581"/>
                      <a:pt x="119324" y="1245971"/>
                    </a:cubicBezTo>
                    <a:cubicBezTo>
                      <a:pt x="154760" y="1234886"/>
                      <a:pt x="171018" y="1258862"/>
                      <a:pt x="176452" y="1268894"/>
                    </a:cubicBezTo>
                    <a:cubicBezTo>
                      <a:pt x="177396" y="1271086"/>
                      <a:pt x="177654" y="1272504"/>
                      <a:pt x="177912" y="1273277"/>
                    </a:cubicBezTo>
                    <a:cubicBezTo>
                      <a:pt x="179029" y="1276886"/>
                      <a:pt x="180510" y="1277423"/>
                      <a:pt x="183968" y="1277423"/>
                    </a:cubicBezTo>
                    <a:cubicBezTo>
                      <a:pt x="185601" y="1277423"/>
                      <a:pt x="186996" y="1276886"/>
                      <a:pt x="188113" y="1276070"/>
                    </a:cubicBezTo>
                    <a:cubicBezTo>
                      <a:pt x="188801" y="1275619"/>
                      <a:pt x="189402" y="1274931"/>
                      <a:pt x="189831" y="1274179"/>
                    </a:cubicBezTo>
                    <a:cubicBezTo>
                      <a:pt x="190175" y="1273427"/>
                      <a:pt x="191292" y="1270183"/>
                      <a:pt x="188801" y="1265436"/>
                    </a:cubicBezTo>
                    <a:cubicBezTo>
                      <a:pt x="183174" y="1251557"/>
                      <a:pt x="169536" y="1229021"/>
                      <a:pt x="118873" y="1216646"/>
                    </a:cubicBezTo>
                    <a:cubicBezTo>
                      <a:pt x="82148" y="1207752"/>
                      <a:pt x="100210" y="1128670"/>
                      <a:pt x="100381" y="1124373"/>
                    </a:cubicBezTo>
                    <a:cubicBezTo>
                      <a:pt x="101412" y="1084714"/>
                      <a:pt x="118529" y="1047311"/>
                      <a:pt x="145504" y="1015429"/>
                    </a:cubicBezTo>
                    <a:cubicBezTo>
                      <a:pt x="168140" y="988660"/>
                      <a:pt x="183109" y="942599"/>
                      <a:pt x="183109" y="890136"/>
                    </a:cubicBezTo>
                    <a:cubicBezTo>
                      <a:pt x="183109" y="837673"/>
                      <a:pt x="169364" y="795371"/>
                      <a:pt x="148274" y="768216"/>
                    </a:cubicBezTo>
                    <a:cubicBezTo>
                      <a:pt x="129010" y="743338"/>
                      <a:pt x="112902" y="667607"/>
                      <a:pt x="113740" y="646854"/>
                    </a:cubicBezTo>
                    <a:cubicBezTo>
                      <a:pt x="114234" y="634479"/>
                      <a:pt x="122395" y="623716"/>
                      <a:pt x="134443" y="617207"/>
                    </a:cubicBezTo>
                    <a:cubicBezTo>
                      <a:pt x="144988" y="611513"/>
                      <a:pt x="151990" y="601330"/>
                      <a:pt x="151990" y="589707"/>
                    </a:cubicBezTo>
                    <a:lnTo>
                      <a:pt x="151990" y="32677"/>
                    </a:lnTo>
                    <a:cubicBezTo>
                      <a:pt x="151990" y="14630"/>
                      <a:pt x="135216" y="0"/>
                      <a:pt x="114535" y="0"/>
                    </a:cubicBezTo>
                    <a:lnTo>
                      <a:pt x="37498" y="0"/>
                    </a:lnTo>
                    <a:cubicBezTo>
                      <a:pt x="16816" y="0"/>
                      <a:pt x="43" y="14630"/>
                      <a:pt x="43" y="32677"/>
                    </a:cubicBezTo>
                    <a:lnTo>
                      <a:pt x="43" y="5493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98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317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86" name="Freeform 5085">
                <a:extLst>
                  <a:ext uri="{FF2B5EF4-FFF2-40B4-BE49-F238E27FC236}">
                    <a16:creationId xmlns:a16="http://schemas.microsoft.com/office/drawing/2014/main" id="{023B848A-42C8-4E2C-7086-891C22E2C652}"/>
                  </a:ext>
                </a:extLst>
              </p:cNvPr>
              <p:cNvSpPr/>
              <p:nvPr/>
            </p:nvSpPr>
            <p:spPr>
              <a:xfrm>
                <a:off x="8984217" y="2336593"/>
                <a:ext cx="190379" cy="1283825"/>
              </a:xfrm>
              <a:custGeom>
                <a:avLst/>
                <a:gdLst>
                  <a:gd name="csX0" fmla="*/ 0 w 190379"/>
                  <a:gd name="csY0" fmla="*/ 549318 h 1283825"/>
                  <a:gd name="csX1" fmla="*/ 0 w 190379"/>
                  <a:gd name="csY1" fmla="*/ 589643 h 1283825"/>
                  <a:gd name="csX2" fmla="*/ 37090 w 190379"/>
                  <a:gd name="csY2" fmla="*/ 621997 h 1283825"/>
                  <a:gd name="csX3" fmla="*/ 37090 w 190379"/>
                  <a:gd name="csY3" fmla="*/ 621997 h 1283825"/>
                  <a:gd name="csX4" fmla="*/ 77487 w 190379"/>
                  <a:gd name="csY4" fmla="*/ 653729 h 1283825"/>
                  <a:gd name="csX5" fmla="*/ 50234 w 190379"/>
                  <a:gd name="csY5" fmla="*/ 770063 h 1283825"/>
                  <a:gd name="csX6" fmla="*/ 16709 w 190379"/>
                  <a:gd name="csY6" fmla="*/ 890093 h 1283825"/>
                  <a:gd name="csX7" fmla="*/ 45573 w 190379"/>
                  <a:gd name="csY7" fmla="*/ 1003334 h 1283825"/>
                  <a:gd name="csX8" fmla="*/ 74352 w 190379"/>
                  <a:gd name="csY8" fmla="*/ 1088302 h 1283825"/>
                  <a:gd name="csX9" fmla="*/ 77122 w 190379"/>
                  <a:gd name="csY9" fmla="*/ 1171766 h 1283825"/>
                  <a:gd name="csX10" fmla="*/ 43683 w 190379"/>
                  <a:gd name="csY10" fmla="*/ 1235401 h 1283825"/>
                  <a:gd name="csX11" fmla="*/ 17331 w 190379"/>
                  <a:gd name="csY11" fmla="*/ 1269109 h 1283825"/>
                  <a:gd name="csX12" fmla="*/ 25965 w 190379"/>
                  <a:gd name="csY12" fmla="*/ 1279894 h 1283825"/>
                  <a:gd name="csX13" fmla="*/ 26223 w 190379"/>
                  <a:gd name="csY13" fmla="*/ 1279894 h 1283825"/>
                  <a:gd name="csX14" fmla="*/ 34942 w 190379"/>
                  <a:gd name="csY14" fmla="*/ 1273492 h 1283825"/>
                  <a:gd name="csX15" fmla="*/ 66062 w 190379"/>
                  <a:gd name="csY15" fmla="*/ 1246358 h 1283825"/>
                  <a:gd name="csX16" fmla="*/ 63893 w 190379"/>
                  <a:gd name="csY16" fmla="*/ 1270097 h 1283825"/>
                  <a:gd name="csX17" fmla="*/ 63120 w 190379"/>
                  <a:gd name="csY17" fmla="*/ 1272654 h 1283825"/>
                  <a:gd name="csX18" fmla="*/ 68746 w 190379"/>
                  <a:gd name="csY18" fmla="*/ 1277789 h 1283825"/>
                  <a:gd name="csX19" fmla="*/ 74975 w 190379"/>
                  <a:gd name="csY19" fmla="*/ 1273342 h 1283825"/>
                  <a:gd name="csX20" fmla="*/ 91318 w 190379"/>
                  <a:gd name="csY20" fmla="*/ 1249666 h 1283825"/>
                  <a:gd name="csX21" fmla="*/ 104548 w 190379"/>
                  <a:gd name="csY21" fmla="*/ 1277187 h 1283825"/>
                  <a:gd name="csX22" fmla="*/ 112236 w 190379"/>
                  <a:gd name="csY22" fmla="*/ 1283826 h 1283825"/>
                  <a:gd name="csX23" fmla="*/ 119066 w 190379"/>
                  <a:gd name="csY23" fmla="*/ 1274093 h 1283825"/>
                  <a:gd name="csX24" fmla="*/ 119324 w 190379"/>
                  <a:gd name="csY24" fmla="*/ 1245971 h 1283825"/>
                  <a:gd name="csX25" fmla="*/ 176451 w 190379"/>
                  <a:gd name="csY25" fmla="*/ 1268894 h 1283825"/>
                  <a:gd name="csX26" fmla="*/ 177912 w 190379"/>
                  <a:gd name="csY26" fmla="*/ 1273277 h 1283825"/>
                  <a:gd name="csX27" fmla="*/ 183968 w 190379"/>
                  <a:gd name="csY27" fmla="*/ 1277423 h 1283825"/>
                  <a:gd name="csX28" fmla="*/ 188113 w 190379"/>
                  <a:gd name="csY28" fmla="*/ 1276070 h 1283825"/>
                  <a:gd name="csX29" fmla="*/ 189831 w 190379"/>
                  <a:gd name="csY29" fmla="*/ 1274179 h 1283825"/>
                  <a:gd name="csX30" fmla="*/ 188800 w 190379"/>
                  <a:gd name="csY30" fmla="*/ 1265436 h 1283825"/>
                  <a:gd name="csX31" fmla="*/ 118873 w 190379"/>
                  <a:gd name="csY31" fmla="*/ 1216646 h 1283825"/>
                  <a:gd name="csX32" fmla="*/ 100381 w 190379"/>
                  <a:gd name="csY32" fmla="*/ 1124373 h 1283825"/>
                  <a:gd name="csX33" fmla="*/ 145504 w 190379"/>
                  <a:gd name="csY33" fmla="*/ 1015429 h 1283825"/>
                  <a:gd name="csX34" fmla="*/ 183109 w 190379"/>
                  <a:gd name="csY34" fmla="*/ 890136 h 1283825"/>
                  <a:gd name="csX35" fmla="*/ 148274 w 190379"/>
                  <a:gd name="csY35" fmla="*/ 768216 h 1283825"/>
                  <a:gd name="csX36" fmla="*/ 113740 w 190379"/>
                  <a:gd name="csY36" fmla="*/ 646854 h 1283825"/>
                  <a:gd name="csX37" fmla="*/ 134443 w 190379"/>
                  <a:gd name="csY37" fmla="*/ 617207 h 1283825"/>
                  <a:gd name="csX38" fmla="*/ 151990 w 190379"/>
                  <a:gd name="csY38" fmla="*/ 589707 h 1283825"/>
                  <a:gd name="csX39" fmla="*/ 151990 w 190379"/>
                  <a:gd name="csY39" fmla="*/ 32677 h 1283825"/>
                  <a:gd name="csX40" fmla="*/ 114534 w 190379"/>
                  <a:gd name="csY40" fmla="*/ 0 h 1283825"/>
                  <a:gd name="csX41" fmla="*/ 37498 w 190379"/>
                  <a:gd name="csY41" fmla="*/ 0 h 1283825"/>
                  <a:gd name="csX42" fmla="*/ 43 w 190379"/>
                  <a:gd name="csY42" fmla="*/ 32677 h 1283825"/>
                  <a:gd name="csX43" fmla="*/ 43 w 190379"/>
                  <a:gd name="csY43" fmla="*/ 549318 h 1283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</a:cxnLst>
                <a:rect l="l" t="t" r="r" b="b"/>
                <a:pathLst>
                  <a:path w="190379" h="1283825">
                    <a:moveTo>
                      <a:pt x="0" y="549318"/>
                    </a:moveTo>
                    <a:lnTo>
                      <a:pt x="0" y="589643"/>
                    </a:lnTo>
                    <a:cubicBezTo>
                      <a:pt x="0" y="607496"/>
                      <a:pt x="16601" y="621997"/>
                      <a:pt x="37090" y="621997"/>
                    </a:cubicBezTo>
                    <a:lnTo>
                      <a:pt x="37090" y="621997"/>
                    </a:lnTo>
                    <a:cubicBezTo>
                      <a:pt x="57879" y="621997"/>
                      <a:pt x="75383" y="635704"/>
                      <a:pt x="77487" y="653729"/>
                    </a:cubicBezTo>
                    <a:cubicBezTo>
                      <a:pt x="80387" y="678607"/>
                      <a:pt x="69069" y="744884"/>
                      <a:pt x="50234" y="770063"/>
                    </a:cubicBezTo>
                    <a:cubicBezTo>
                      <a:pt x="29917" y="797283"/>
                      <a:pt x="16709" y="840938"/>
                      <a:pt x="16709" y="890093"/>
                    </a:cubicBezTo>
                    <a:cubicBezTo>
                      <a:pt x="16709" y="935402"/>
                      <a:pt x="27941" y="975899"/>
                      <a:pt x="45573" y="1003334"/>
                    </a:cubicBezTo>
                    <a:cubicBezTo>
                      <a:pt x="62346" y="1029501"/>
                      <a:pt x="73063" y="1058289"/>
                      <a:pt x="74352" y="1088302"/>
                    </a:cubicBezTo>
                    <a:cubicBezTo>
                      <a:pt x="75726" y="1121258"/>
                      <a:pt x="76865" y="1149531"/>
                      <a:pt x="77122" y="1171766"/>
                    </a:cubicBezTo>
                    <a:cubicBezTo>
                      <a:pt x="77208" y="1177051"/>
                      <a:pt x="70808" y="1218128"/>
                      <a:pt x="43683" y="1235401"/>
                    </a:cubicBezTo>
                    <a:cubicBezTo>
                      <a:pt x="28220" y="1245284"/>
                      <a:pt x="21133" y="1259592"/>
                      <a:pt x="17331" y="1269109"/>
                    </a:cubicBezTo>
                    <a:cubicBezTo>
                      <a:pt x="15076" y="1274394"/>
                      <a:pt x="19587" y="1279894"/>
                      <a:pt x="25965" y="1279894"/>
                    </a:cubicBezTo>
                    <a:lnTo>
                      <a:pt x="26223" y="1279894"/>
                    </a:lnTo>
                    <a:cubicBezTo>
                      <a:pt x="30540" y="1279808"/>
                      <a:pt x="34169" y="1277187"/>
                      <a:pt x="34942" y="1273492"/>
                    </a:cubicBezTo>
                    <a:cubicBezTo>
                      <a:pt x="38744" y="1257121"/>
                      <a:pt x="57858" y="1235638"/>
                      <a:pt x="66062" y="1246358"/>
                    </a:cubicBezTo>
                    <a:cubicBezTo>
                      <a:pt x="71775" y="1253813"/>
                      <a:pt x="67866" y="1263545"/>
                      <a:pt x="63893" y="1270097"/>
                    </a:cubicBezTo>
                    <a:cubicBezTo>
                      <a:pt x="63377" y="1270935"/>
                      <a:pt x="63120" y="1271838"/>
                      <a:pt x="63120" y="1272654"/>
                    </a:cubicBezTo>
                    <a:cubicBezTo>
                      <a:pt x="63120" y="1275297"/>
                      <a:pt x="65461" y="1277638"/>
                      <a:pt x="68746" y="1277789"/>
                    </a:cubicBezTo>
                    <a:cubicBezTo>
                      <a:pt x="71861" y="1278025"/>
                      <a:pt x="74631" y="1276049"/>
                      <a:pt x="74975" y="1273342"/>
                    </a:cubicBezTo>
                    <a:cubicBezTo>
                      <a:pt x="76177" y="1266037"/>
                      <a:pt x="79893" y="1252610"/>
                      <a:pt x="91318" y="1249666"/>
                    </a:cubicBezTo>
                    <a:cubicBezTo>
                      <a:pt x="102980" y="1246659"/>
                      <a:pt x="104548" y="1266402"/>
                      <a:pt x="104548" y="1277187"/>
                    </a:cubicBezTo>
                    <a:cubicBezTo>
                      <a:pt x="104548" y="1280882"/>
                      <a:pt x="108006" y="1283826"/>
                      <a:pt x="112236" y="1283826"/>
                    </a:cubicBezTo>
                    <a:cubicBezTo>
                      <a:pt x="118035" y="1283826"/>
                      <a:pt x="121751" y="1278541"/>
                      <a:pt x="119066" y="1274093"/>
                    </a:cubicBezTo>
                    <a:cubicBezTo>
                      <a:pt x="113976" y="1265264"/>
                      <a:pt x="107748" y="1249581"/>
                      <a:pt x="119324" y="1245971"/>
                    </a:cubicBezTo>
                    <a:cubicBezTo>
                      <a:pt x="154760" y="1234886"/>
                      <a:pt x="171018" y="1258862"/>
                      <a:pt x="176451" y="1268894"/>
                    </a:cubicBezTo>
                    <a:cubicBezTo>
                      <a:pt x="177396" y="1271086"/>
                      <a:pt x="177654" y="1272504"/>
                      <a:pt x="177912" y="1273277"/>
                    </a:cubicBezTo>
                    <a:cubicBezTo>
                      <a:pt x="179029" y="1276886"/>
                      <a:pt x="180511" y="1277423"/>
                      <a:pt x="183968" y="1277423"/>
                    </a:cubicBezTo>
                    <a:cubicBezTo>
                      <a:pt x="185600" y="1277423"/>
                      <a:pt x="186996" y="1276886"/>
                      <a:pt x="188113" y="1276070"/>
                    </a:cubicBezTo>
                    <a:cubicBezTo>
                      <a:pt x="188800" y="1275619"/>
                      <a:pt x="189402" y="1274931"/>
                      <a:pt x="189831" y="1274179"/>
                    </a:cubicBezTo>
                    <a:cubicBezTo>
                      <a:pt x="190175" y="1273427"/>
                      <a:pt x="191292" y="1270183"/>
                      <a:pt x="188800" y="1265436"/>
                    </a:cubicBezTo>
                    <a:cubicBezTo>
                      <a:pt x="183174" y="1251557"/>
                      <a:pt x="169536" y="1229021"/>
                      <a:pt x="118873" y="1216646"/>
                    </a:cubicBezTo>
                    <a:cubicBezTo>
                      <a:pt x="82148" y="1207752"/>
                      <a:pt x="100210" y="1128670"/>
                      <a:pt x="100381" y="1124373"/>
                    </a:cubicBezTo>
                    <a:cubicBezTo>
                      <a:pt x="101412" y="1084714"/>
                      <a:pt x="118529" y="1047311"/>
                      <a:pt x="145504" y="1015429"/>
                    </a:cubicBezTo>
                    <a:cubicBezTo>
                      <a:pt x="168140" y="988660"/>
                      <a:pt x="183109" y="942599"/>
                      <a:pt x="183109" y="890136"/>
                    </a:cubicBezTo>
                    <a:cubicBezTo>
                      <a:pt x="183109" y="837673"/>
                      <a:pt x="169364" y="795371"/>
                      <a:pt x="148274" y="768216"/>
                    </a:cubicBezTo>
                    <a:cubicBezTo>
                      <a:pt x="129010" y="743338"/>
                      <a:pt x="112902" y="667607"/>
                      <a:pt x="113740" y="646854"/>
                    </a:cubicBezTo>
                    <a:cubicBezTo>
                      <a:pt x="114234" y="634479"/>
                      <a:pt x="122395" y="623716"/>
                      <a:pt x="134443" y="617207"/>
                    </a:cubicBezTo>
                    <a:cubicBezTo>
                      <a:pt x="144988" y="611513"/>
                      <a:pt x="151990" y="601330"/>
                      <a:pt x="151990" y="589707"/>
                    </a:cubicBezTo>
                    <a:lnTo>
                      <a:pt x="151990" y="32677"/>
                    </a:lnTo>
                    <a:cubicBezTo>
                      <a:pt x="151990" y="14630"/>
                      <a:pt x="135216" y="0"/>
                      <a:pt x="114534" y="0"/>
                    </a:cubicBezTo>
                    <a:lnTo>
                      <a:pt x="37498" y="0"/>
                    </a:lnTo>
                    <a:cubicBezTo>
                      <a:pt x="16816" y="0"/>
                      <a:pt x="43" y="14630"/>
                      <a:pt x="43" y="32677"/>
                    </a:cubicBezTo>
                    <a:lnTo>
                      <a:pt x="43" y="549318"/>
                    </a:lnTo>
                    <a:close/>
                  </a:path>
                </a:pathLst>
              </a:custGeom>
              <a:solidFill>
                <a:srgbClr val="7030A0"/>
              </a:solidFill>
              <a:ln w="317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87" name="Freeform 5086">
                <a:extLst>
                  <a:ext uri="{FF2B5EF4-FFF2-40B4-BE49-F238E27FC236}">
                    <a16:creationId xmlns:a16="http://schemas.microsoft.com/office/drawing/2014/main" id="{D1A1FC1E-A052-172E-E04B-015E8EE44393}"/>
                  </a:ext>
                </a:extLst>
              </p:cNvPr>
              <p:cNvSpPr/>
              <p:nvPr/>
            </p:nvSpPr>
            <p:spPr>
              <a:xfrm>
                <a:off x="9150596" y="2336593"/>
                <a:ext cx="190357" cy="1283825"/>
              </a:xfrm>
              <a:custGeom>
                <a:avLst/>
                <a:gdLst>
                  <a:gd name="csX0" fmla="*/ 0 w 190357"/>
                  <a:gd name="csY0" fmla="*/ 549318 h 1283825"/>
                  <a:gd name="csX1" fmla="*/ 0 w 190357"/>
                  <a:gd name="csY1" fmla="*/ 589643 h 1283825"/>
                  <a:gd name="csX2" fmla="*/ 37090 w 190357"/>
                  <a:gd name="csY2" fmla="*/ 621997 h 1283825"/>
                  <a:gd name="csX3" fmla="*/ 37090 w 190357"/>
                  <a:gd name="csY3" fmla="*/ 621997 h 1283825"/>
                  <a:gd name="csX4" fmla="*/ 77488 w 190357"/>
                  <a:gd name="csY4" fmla="*/ 653729 h 1283825"/>
                  <a:gd name="csX5" fmla="*/ 50234 w 190357"/>
                  <a:gd name="csY5" fmla="*/ 770063 h 1283825"/>
                  <a:gd name="csX6" fmla="*/ 16687 w 190357"/>
                  <a:gd name="csY6" fmla="*/ 890093 h 1283825"/>
                  <a:gd name="csX7" fmla="*/ 45552 w 190357"/>
                  <a:gd name="csY7" fmla="*/ 1003334 h 1283825"/>
                  <a:gd name="csX8" fmla="*/ 74330 w 190357"/>
                  <a:gd name="csY8" fmla="*/ 1088302 h 1283825"/>
                  <a:gd name="csX9" fmla="*/ 77101 w 190357"/>
                  <a:gd name="csY9" fmla="*/ 1171766 h 1283825"/>
                  <a:gd name="csX10" fmla="*/ 43662 w 190357"/>
                  <a:gd name="csY10" fmla="*/ 1235401 h 1283825"/>
                  <a:gd name="csX11" fmla="*/ 17310 w 190357"/>
                  <a:gd name="csY11" fmla="*/ 1269109 h 1283825"/>
                  <a:gd name="csX12" fmla="*/ 25944 w 190357"/>
                  <a:gd name="csY12" fmla="*/ 1279894 h 1283825"/>
                  <a:gd name="csX13" fmla="*/ 26201 w 190357"/>
                  <a:gd name="csY13" fmla="*/ 1279894 h 1283825"/>
                  <a:gd name="csX14" fmla="*/ 34921 w 190357"/>
                  <a:gd name="csY14" fmla="*/ 1273492 h 1283825"/>
                  <a:gd name="csX15" fmla="*/ 66040 w 190357"/>
                  <a:gd name="csY15" fmla="*/ 1246358 h 1283825"/>
                  <a:gd name="csX16" fmla="*/ 63871 w 190357"/>
                  <a:gd name="csY16" fmla="*/ 1270097 h 1283825"/>
                  <a:gd name="csX17" fmla="*/ 63098 w 190357"/>
                  <a:gd name="csY17" fmla="*/ 1272654 h 1283825"/>
                  <a:gd name="csX18" fmla="*/ 68725 w 190357"/>
                  <a:gd name="csY18" fmla="*/ 1277789 h 1283825"/>
                  <a:gd name="csX19" fmla="*/ 74953 w 190357"/>
                  <a:gd name="csY19" fmla="*/ 1273342 h 1283825"/>
                  <a:gd name="csX20" fmla="*/ 91297 w 190357"/>
                  <a:gd name="csY20" fmla="*/ 1249666 h 1283825"/>
                  <a:gd name="csX21" fmla="*/ 104526 w 190357"/>
                  <a:gd name="csY21" fmla="*/ 1277187 h 1283825"/>
                  <a:gd name="csX22" fmla="*/ 112215 w 190357"/>
                  <a:gd name="csY22" fmla="*/ 1283826 h 1283825"/>
                  <a:gd name="csX23" fmla="*/ 119045 w 190357"/>
                  <a:gd name="csY23" fmla="*/ 1274093 h 1283825"/>
                  <a:gd name="csX24" fmla="*/ 119302 w 190357"/>
                  <a:gd name="csY24" fmla="*/ 1245971 h 1283825"/>
                  <a:gd name="csX25" fmla="*/ 176430 w 190357"/>
                  <a:gd name="csY25" fmla="*/ 1268894 h 1283825"/>
                  <a:gd name="csX26" fmla="*/ 177890 w 190357"/>
                  <a:gd name="csY26" fmla="*/ 1273277 h 1283825"/>
                  <a:gd name="csX27" fmla="*/ 183947 w 190357"/>
                  <a:gd name="csY27" fmla="*/ 1277423 h 1283825"/>
                  <a:gd name="csX28" fmla="*/ 188092 w 190357"/>
                  <a:gd name="csY28" fmla="*/ 1276070 h 1283825"/>
                  <a:gd name="csX29" fmla="*/ 189810 w 190357"/>
                  <a:gd name="csY29" fmla="*/ 1274179 h 1283825"/>
                  <a:gd name="csX30" fmla="*/ 188779 w 190357"/>
                  <a:gd name="csY30" fmla="*/ 1265436 h 1283825"/>
                  <a:gd name="csX31" fmla="*/ 118851 w 190357"/>
                  <a:gd name="csY31" fmla="*/ 1216646 h 1283825"/>
                  <a:gd name="csX32" fmla="*/ 100360 w 190357"/>
                  <a:gd name="csY32" fmla="*/ 1124373 h 1283825"/>
                  <a:gd name="csX33" fmla="*/ 145482 w 190357"/>
                  <a:gd name="csY33" fmla="*/ 1015429 h 1283825"/>
                  <a:gd name="csX34" fmla="*/ 183088 w 190357"/>
                  <a:gd name="csY34" fmla="*/ 890136 h 1283825"/>
                  <a:gd name="csX35" fmla="*/ 148253 w 190357"/>
                  <a:gd name="csY35" fmla="*/ 768216 h 1283825"/>
                  <a:gd name="csX36" fmla="*/ 113718 w 190357"/>
                  <a:gd name="csY36" fmla="*/ 646854 h 1283825"/>
                  <a:gd name="csX37" fmla="*/ 134422 w 190357"/>
                  <a:gd name="csY37" fmla="*/ 617207 h 1283825"/>
                  <a:gd name="csX38" fmla="*/ 151968 w 190357"/>
                  <a:gd name="csY38" fmla="*/ 589707 h 1283825"/>
                  <a:gd name="csX39" fmla="*/ 151968 w 190357"/>
                  <a:gd name="csY39" fmla="*/ 32677 h 1283825"/>
                  <a:gd name="csX40" fmla="*/ 114513 w 190357"/>
                  <a:gd name="csY40" fmla="*/ 0 h 1283825"/>
                  <a:gd name="csX41" fmla="*/ 37477 w 190357"/>
                  <a:gd name="csY41" fmla="*/ 0 h 1283825"/>
                  <a:gd name="csX42" fmla="*/ 21 w 190357"/>
                  <a:gd name="csY42" fmla="*/ 32677 h 1283825"/>
                  <a:gd name="csX43" fmla="*/ 21 w 190357"/>
                  <a:gd name="csY43" fmla="*/ 549318 h 1283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</a:cxnLst>
                <a:rect l="l" t="t" r="r" b="b"/>
                <a:pathLst>
                  <a:path w="190357" h="1283825">
                    <a:moveTo>
                      <a:pt x="0" y="549318"/>
                    </a:moveTo>
                    <a:lnTo>
                      <a:pt x="0" y="589643"/>
                    </a:lnTo>
                    <a:cubicBezTo>
                      <a:pt x="0" y="607496"/>
                      <a:pt x="16601" y="621997"/>
                      <a:pt x="37090" y="621997"/>
                    </a:cubicBezTo>
                    <a:lnTo>
                      <a:pt x="37090" y="621997"/>
                    </a:lnTo>
                    <a:cubicBezTo>
                      <a:pt x="57879" y="621997"/>
                      <a:pt x="75383" y="635704"/>
                      <a:pt x="77488" y="653729"/>
                    </a:cubicBezTo>
                    <a:cubicBezTo>
                      <a:pt x="80387" y="678607"/>
                      <a:pt x="69069" y="744884"/>
                      <a:pt x="50234" y="770063"/>
                    </a:cubicBezTo>
                    <a:cubicBezTo>
                      <a:pt x="29917" y="797283"/>
                      <a:pt x="16687" y="840938"/>
                      <a:pt x="16687" y="890093"/>
                    </a:cubicBezTo>
                    <a:cubicBezTo>
                      <a:pt x="16687" y="935402"/>
                      <a:pt x="27920" y="975899"/>
                      <a:pt x="45552" y="1003334"/>
                    </a:cubicBezTo>
                    <a:cubicBezTo>
                      <a:pt x="62325" y="1029501"/>
                      <a:pt x="73042" y="1058289"/>
                      <a:pt x="74330" y="1088302"/>
                    </a:cubicBezTo>
                    <a:cubicBezTo>
                      <a:pt x="75705" y="1121258"/>
                      <a:pt x="76843" y="1149531"/>
                      <a:pt x="77101" y="1171766"/>
                    </a:cubicBezTo>
                    <a:cubicBezTo>
                      <a:pt x="77187" y="1177051"/>
                      <a:pt x="70787" y="1218128"/>
                      <a:pt x="43662" y="1235401"/>
                    </a:cubicBezTo>
                    <a:cubicBezTo>
                      <a:pt x="28199" y="1245284"/>
                      <a:pt x="21112" y="1259592"/>
                      <a:pt x="17310" y="1269109"/>
                    </a:cubicBezTo>
                    <a:cubicBezTo>
                      <a:pt x="15055" y="1274394"/>
                      <a:pt x="19565" y="1279894"/>
                      <a:pt x="25944" y="1279894"/>
                    </a:cubicBezTo>
                    <a:lnTo>
                      <a:pt x="26201" y="1279894"/>
                    </a:lnTo>
                    <a:cubicBezTo>
                      <a:pt x="30518" y="1279808"/>
                      <a:pt x="34148" y="1277187"/>
                      <a:pt x="34921" y="1273492"/>
                    </a:cubicBezTo>
                    <a:cubicBezTo>
                      <a:pt x="38722" y="1257121"/>
                      <a:pt x="57836" y="1235638"/>
                      <a:pt x="66040" y="1246358"/>
                    </a:cubicBezTo>
                    <a:cubicBezTo>
                      <a:pt x="71753" y="1253813"/>
                      <a:pt x="67845" y="1263545"/>
                      <a:pt x="63871" y="1270097"/>
                    </a:cubicBezTo>
                    <a:cubicBezTo>
                      <a:pt x="63356" y="1270935"/>
                      <a:pt x="63098" y="1271838"/>
                      <a:pt x="63098" y="1272654"/>
                    </a:cubicBezTo>
                    <a:cubicBezTo>
                      <a:pt x="63098" y="1275297"/>
                      <a:pt x="65439" y="1277638"/>
                      <a:pt x="68725" y="1277789"/>
                    </a:cubicBezTo>
                    <a:cubicBezTo>
                      <a:pt x="71839" y="1278025"/>
                      <a:pt x="74610" y="1276049"/>
                      <a:pt x="74953" y="1273342"/>
                    </a:cubicBezTo>
                    <a:cubicBezTo>
                      <a:pt x="76156" y="1266037"/>
                      <a:pt x="79871" y="1252610"/>
                      <a:pt x="91297" y="1249666"/>
                    </a:cubicBezTo>
                    <a:cubicBezTo>
                      <a:pt x="102959" y="1246659"/>
                      <a:pt x="104526" y="1266402"/>
                      <a:pt x="104526" y="1277187"/>
                    </a:cubicBezTo>
                    <a:cubicBezTo>
                      <a:pt x="104526" y="1280882"/>
                      <a:pt x="107984" y="1283826"/>
                      <a:pt x="112215" y="1283826"/>
                    </a:cubicBezTo>
                    <a:cubicBezTo>
                      <a:pt x="118014" y="1283826"/>
                      <a:pt x="121729" y="1278541"/>
                      <a:pt x="119045" y="1274093"/>
                    </a:cubicBezTo>
                    <a:cubicBezTo>
                      <a:pt x="113955" y="1265264"/>
                      <a:pt x="107727" y="1249581"/>
                      <a:pt x="119302" y="1245971"/>
                    </a:cubicBezTo>
                    <a:cubicBezTo>
                      <a:pt x="154739" y="1234886"/>
                      <a:pt x="170996" y="1258862"/>
                      <a:pt x="176430" y="1268894"/>
                    </a:cubicBezTo>
                    <a:cubicBezTo>
                      <a:pt x="177375" y="1271086"/>
                      <a:pt x="177633" y="1272504"/>
                      <a:pt x="177890" y="1273277"/>
                    </a:cubicBezTo>
                    <a:cubicBezTo>
                      <a:pt x="179007" y="1276886"/>
                      <a:pt x="180489" y="1277423"/>
                      <a:pt x="183947" y="1277423"/>
                    </a:cubicBezTo>
                    <a:cubicBezTo>
                      <a:pt x="185579" y="1277423"/>
                      <a:pt x="186975" y="1276886"/>
                      <a:pt x="188092" y="1276070"/>
                    </a:cubicBezTo>
                    <a:cubicBezTo>
                      <a:pt x="188779" y="1275619"/>
                      <a:pt x="189380" y="1274931"/>
                      <a:pt x="189810" y="1274179"/>
                    </a:cubicBezTo>
                    <a:cubicBezTo>
                      <a:pt x="190154" y="1273427"/>
                      <a:pt x="191270" y="1270183"/>
                      <a:pt x="188779" y="1265436"/>
                    </a:cubicBezTo>
                    <a:cubicBezTo>
                      <a:pt x="183152" y="1251557"/>
                      <a:pt x="169515" y="1229021"/>
                      <a:pt x="118851" y="1216646"/>
                    </a:cubicBezTo>
                    <a:cubicBezTo>
                      <a:pt x="82126" y="1207752"/>
                      <a:pt x="100188" y="1128670"/>
                      <a:pt x="100360" y="1124373"/>
                    </a:cubicBezTo>
                    <a:cubicBezTo>
                      <a:pt x="101391" y="1084714"/>
                      <a:pt x="118508" y="1047311"/>
                      <a:pt x="145482" y="1015429"/>
                    </a:cubicBezTo>
                    <a:cubicBezTo>
                      <a:pt x="168119" y="988660"/>
                      <a:pt x="183088" y="942599"/>
                      <a:pt x="183088" y="890136"/>
                    </a:cubicBezTo>
                    <a:cubicBezTo>
                      <a:pt x="183088" y="837673"/>
                      <a:pt x="169343" y="795371"/>
                      <a:pt x="148253" y="768216"/>
                    </a:cubicBezTo>
                    <a:cubicBezTo>
                      <a:pt x="128988" y="743338"/>
                      <a:pt x="112881" y="667607"/>
                      <a:pt x="113718" y="646854"/>
                    </a:cubicBezTo>
                    <a:cubicBezTo>
                      <a:pt x="114212" y="634479"/>
                      <a:pt x="122373" y="623716"/>
                      <a:pt x="134422" y="617207"/>
                    </a:cubicBezTo>
                    <a:cubicBezTo>
                      <a:pt x="144967" y="611513"/>
                      <a:pt x="151968" y="601330"/>
                      <a:pt x="151968" y="589707"/>
                    </a:cubicBezTo>
                    <a:lnTo>
                      <a:pt x="151968" y="32677"/>
                    </a:lnTo>
                    <a:cubicBezTo>
                      <a:pt x="151968" y="14630"/>
                      <a:pt x="135195" y="0"/>
                      <a:pt x="114513" y="0"/>
                    </a:cubicBezTo>
                    <a:lnTo>
                      <a:pt x="37477" y="0"/>
                    </a:lnTo>
                    <a:cubicBezTo>
                      <a:pt x="16795" y="0"/>
                      <a:pt x="21" y="14630"/>
                      <a:pt x="21" y="32677"/>
                    </a:cubicBezTo>
                    <a:lnTo>
                      <a:pt x="21" y="5493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98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317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88" name="Freeform 5087">
                <a:extLst>
                  <a:ext uri="{FF2B5EF4-FFF2-40B4-BE49-F238E27FC236}">
                    <a16:creationId xmlns:a16="http://schemas.microsoft.com/office/drawing/2014/main" id="{CC49DA4E-6F23-751A-5B3D-541D3263527A}"/>
                  </a:ext>
                </a:extLst>
              </p:cNvPr>
              <p:cNvSpPr/>
              <p:nvPr/>
            </p:nvSpPr>
            <p:spPr>
              <a:xfrm>
                <a:off x="9316975" y="2336593"/>
                <a:ext cx="190379" cy="1283825"/>
              </a:xfrm>
              <a:custGeom>
                <a:avLst/>
                <a:gdLst>
                  <a:gd name="csX0" fmla="*/ 0 w 190379"/>
                  <a:gd name="csY0" fmla="*/ 549318 h 1283825"/>
                  <a:gd name="csX1" fmla="*/ 0 w 190379"/>
                  <a:gd name="csY1" fmla="*/ 589643 h 1283825"/>
                  <a:gd name="csX2" fmla="*/ 37090 w 190379"/>
                  <a:gd name="csY2" fmla="*/ 621997 h 1283825"/>
                  <a:gd name="csX3" fmla="*/ 37090 w 190379"/>
                  <a:gd name="csY3" fmla="*/ 621997 h 1283825"/>
                  <a:gd name="csX4" fmla="*/ 77487 w 190379"/>
                  <a:gd name="csY4" fmla="*/ 653729 h 1283825"/>
                  <a:gd name="csX5" fmla="*/ 50234 w 190379"/>
                  <a:gd name="csY5" fmla="*/ 770063 h 1283825"/>
                  <a:gd name="csX6" fmla="*/ 16687 w 190379"/>
                  <a:gd name="csY6" fmla="*/ 890093 h 1283825"/>
                  <a:gd name="csX7" fmla="*/ 45552 w 190379"/>
                  <a:gd name="csY7" fmla="*/ 1003334 h 1283825"/>
                  <a:gd name="csX8" fmla="*/ 74330 w 190379"/>
                  <a:gd name="csY8" fmla="*/ 1088302 h 1283825"/>
                  <a:gd name="csX9" fmla="*/ 77101 w 190379"/>
                  <a:gd name="csY9" fmla="*/ 1171766 h 1283825"/>
                  <a:gd name="csX10" fmla="*/ 43662 w 190379"/>
                  <a:gd name="csY10" fmla="*/ 1235401 h 1283825"/>
                  <a:gd name="csX11" fmla="*/ 17310 w 190379"/>
                  <a:gd name="csY11" fmla="*/ 1269109 h 1283825"/>
                  <a:gd name="csX12" fmla="*/ 25944 w 190379"/>
                  <a:gd name="csY12" fmla="*/ 1279894 h 1283825"/>
                  <a:gd name="csX13" fmla="*/ 26201 w 190379"/>
                  <a:gd name="csY13" fmla="*/ 1279894 h 1283825"/>
                  <a:gd name="csX14" fmla="*/ 34921 w 190379"/>
                  <a:gd name="csY14" fmla="*/ 1273492 h 1283825"/>
                  <a:gd name="csX15" fmla="*/ 66040 w 190379"/>
                  <a:gd name="csY15" fmla="*/ 1246358 h 1283825"/>
                  <a:gd name="csX16" fmla="*/ 63871 w 190379"/>
                  <a:gd name="csY16" fmla="*/ 1270097 h 1283825"/>
                  <a:gd name="csX17" fmla="*/ 63098 w 190379"/>
                  <a:gd name="csY17" fmla="*/ 1272654 h 1283825"/>
                  <a:gd name="csX18" fmla="*/ 68725 w 190379"/>
                  <a:gd name="csY18" fmla="*/ 1277789 h 1283825"/>
                  <a:gd name="csX19" fmla="*/ 74953 w 190379"/>
                  <a:gd name="csY19" fmla="*/ 1273342 h 1283825"/>
                  <a:gd name="csX20" fmla="*/ 91297 w 190379"/>
                  <a:gd name="csY20" fmla="*/ 1249666 h 1283825"/>
                  <a:gd name="csX21" fmla="*/ 104526 w 190379"/>
                  <a:gd name="csY21" fmla="*/ 1277187 h 1283825"/>
                  <a:gd name="csX22" fmla="*/ 112215 w 190379"/>
                  <a:gd name="csY22" fmla="*/ 1283826 h 1283825"/>
                  <a:gd name="csX23" fmla="*/ 119045 w 190379"/>
                  <a:gd name="csY23" fmla="*/ 1274093 h 1283825"/>
                  <a:gd name="csX24" fmla="*/ 119302 w 190379"/>
                  <a:gd name="csY24" fmla="*/ 1245971 h 1283825"/>
                  <a:gd name="csX25" fmla="*/ 176430 w 190379"/>
                  <a:gd name="csY25" fmla="*/ 1268894 h 1283825"/>
                  <a:gd name="csX26" fmla="*/ 177890 w 190379"/>
                  <a:gd name="csY26" fmla="*/ 1273277 h 1283825"/>
                  <a:gd name="csX27" fmla="*/ 183947 w 190379"/>
                  <a:gd name="csY27" fmla="*/ 1277423 h 1283825"/>
                  <a:gd name="csX28" fmla="*/ 188092 w 190379"/>
                  <a:gd name="csY28" fmla="*/ 1276070 h 1283825"/>
                  <a:gd name="csX29" fmla="*/ 189831 w 190379"/>
                  <a:gd name="csY29" fmla="*/ 1274179 h 1283825"/>
                  <a:gd name="csX30" fmla="*/ 188800 w 190379"/>
                  <a:gd name="csY30" fmla="*/ 1265436 h 1283825"/>
                  <a:gd name="csX31" fmla="*/ 118873 w 190379"/>
                  <a:gd name="csY31" fmla="*/ 1216646 h 1283825"/>
                  <a:gd name="csX32" fmla="*/ 100381 w 190379"/>
                  <a:gd name="csY32" fmla="*/ 1124373 h 1283825"/>
                  <a:gd name="csX33" fmla="*/ 145504 w 190379"/>
                  <a:gd name="csY33" fmla="*/ 1015429 h 1283825"/>
                  <a:gd name="csX34" fmla="*/ 183109 w 190379"/>
                  <a:gd name="csY34" fmla="*/ 890136 h 1283825"/>
                  <a:gd name="csX35" fmla="*/ 148274 w 190379"/>
                  <a:gd name="csY35" fmla="*/ 768216 h 1283825"/>
                  <a:gd name="csX36" fmla="*/ 113740 w 190379"/>
                  <a:gd name="csY36" fmla="*/ 646854 h 1283825"/>
                  <a:gd name="csX37" fmla="*/ 134443 w 190379"/>
                  <a:gd name="csY37" fmla="*/ 617207 h 1283825"/>
                  <a:gd name="csX38" fmla="*/ 151990 w 190379"/>
                  <a:gd name="csY38" fmla="*/ 589707 h 1283825"/>
                  <a:gd name="csX39" fmla="*/ 151990 w 190379"/>
                  <a:gd name="csY39" fmla="*/ 32677 h 1283825"/>
                  <a:gd name="csX40" fmla="*/ 114534 w 190379"/>
                  <a:gd name="csY40" fmla="*/ 0 h 1283825"/>
                  <a:gd name="csX41" fmla="*/ 37498 w 190379"/>
                  <a:gd name="csY41" fmla="*/ 0 h 1283825"/>
                  <a:gd name="csX42" fmla="*/ 43 w 190379"/>
                  <a:gd name="csY42" fmla="*/ 32677 h 1283825"/>
                  <a:gd name="csX43" fmla="*/ 43 w 190379"/>
                  <a:gd name="csY43" fmla="*/ 549318 h 1283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</a:cxnLst>
                <a:rect l="l" t="t" r="r" b="b"/>
                <a:pathLst>
                  <a:path w="190379" h="1283825">
                    <a:moveTo>
                      <a:pt x="0" y="549318"/>
                    </a:moveTo>
                    <a:lnTo>
                      <a:pt x="0" y="589643"/>
                    </a:lnTo>
                    <a:cubicBezTo>
                      <a:pt x="0" y="607496"/>
                      <a:pt x="16601" y="621997"/>
                      <a:pt x="37090" y="621997"/>
                    </a:cubicBezTo>
                    <a:lnTo>
                      <a:pt x="37090" y="621997"/>
                    </a:lnTo>
                    <a:cubicBezTo>
                      <a:pt x="57879" y="621997"/>
                      <a:pt x="75383" y="635704"/>
                      <a:pt x="77487" y="653729"/>
                    </a:cubicBezTo>
                    <a:cubicBezTo>
                      <a:pt x="80387" y="678607"/>
                      <a:pt x="69069" y="744884"/>
                      <a:pt x="50234" y="770063"/>
                    </a:cubicBezTo>
                    <a:cubicBezTo>
                      <a:pt x="29917" y="797283"/>
                      <a:pt x="16687" y="840938"/>
                      <a:pt x="16687" y="890093"/>
                    </a:cubicBezTo>
                    <a:cubicBezTo>
                      <a:pt x="16687" y="935402"/>
                      <a:pt x="27920" y="975899"/>
                      <a:pt x="45552" y="1003334"/>
                    </a:cubicBezTo>
                    <a:cubicBezTo>
                      <a:pt x="62325" y="1029501"/>
                      <a:pt x="73042" y="1058289"/>
                      <a:pt x="74330" y="1088302"/>
                    </a:cubicBezTo>
                    <a:cubicBezTo>
                      <a:pt x="75705" y="1121258"/>
                      <a:pt x="76843" y="1149531"/>
                      <a:pt x="77101" y="1171766"/>
                    </a:cubicBezTo>
                    <a:cubicBezTo>
                      <a:pt x="77187" y="1177051"/>
                      <a:pt x="70787" y="1218128"/>
                      <a:pt x="43662" y="1235401"/>
                    </a:cubicBezTo>
                    <a:cubicBezTo>
                      <a:pt x="28199" y="1245284"/>
                      <a:pt x="21111" y="1259592"/>
                      <a:pt x="17310" y="1269109"/>
                    </a:cubicBezTo>
                    <a:cubicBezTo>
                      <a:pt x="15055" y="1274394"/>
                      <a:pt x="19565" y="1279894"/>
                      <a:pt x="25944" y="1279894"/>
                    </a:cubicBezTo>
                    <a:lnTo>
                      <a:pt x="26201" y="1279894"/>
                    </a:lnTo>
                    <a:cubicBezTo>
                      <a:pt x="30518" y="1279808"/>
                      <a:pt x="34148" y="1277187"/>
                      <a:pt x="34921" y="1273492"/>
                    </a:cubicBezTo>
                    <a:cubicBezTo>
                      <a:pt x="38722" y="1257121"/>
                      <a:pt x="57836" y="1235638"/>
                      <a:pt x="66040" y="1246358"/>
                    </a:cubicBezTo>
                    <a:cubicBezTo>
                      <a:pt x="71753" y="1253813"/>
                      <a:pt x="67866" y="1263545"/>
                      <a:pt x="63871" y="1270097"/>
                    </a:cubicBezTo>
                    <a:cubicBezTo>
                      <a:pt x="63356" y="1270935"/>
                      <a:pt x="63098" y="1271838"/>
                      <a:pt x="63098" y="1272654"/>
                    </a:cubicBezTo>
                    <a:cubicBezTo>
                      <a:pt x="63098" y="1275297"/>
                      <a:pt x="65439" y="1277638"/>
                      <a:pt x="68725" y="1277789"/>
                    </a:cubicBezTo>
                    <a:cubicBezTo>
                      <a:pt x="71839" y="1278025"/>
                      <a:pt x="74610" y="1276049"/>
                      <a:pt x="74953" y="1273342"/>
                    </a:cubicBezTo>
                    <a:cubicBezTo>
                      <a:pt x="76156" y="1266037"/>
                      <a:pt x="79871" y="1252610"/>
                      <a:pt x="91297" y="1249666"/>
                    </a:cubicBezTo>
                    <a:cubicBezTo>
                      <a:pt x="102959" y="1246659"/>
                      <a:pt x="104526" y="1266402"/>
                      <a:pt x="104526" y="1277187"/>
                    </a:cubicBezTo>
                    <a:cubicBezTo>
                      <a:pt x="104526" y="1280882"/>
                      <a:pt x="107984" y="1283826"/>
                      <a:pt x="112215" y="1283826"/>
                    </a:cubicBezTo>
                    <a:cubicBezTo>
                      <a:pt x="118014" y="1283826"/>
                      <a:pt x="121729" y="1278541"/>
                      <a:pt x="119045" y="1274093"/>
                    </a:cubicBezTo>
                    <a:cubicBezTo>
                      <a:pt x="113955" y="1265264"/>
                      <a:pt x="107726" y="1249581"/>
                      <a:pt x="119302" y="1245971"/>
                    </a:cubicBezTo>
                    <a:cubicBezTo>
                      <a:pt x="154739" y="1234886"/>
                      <a:pt x="170996" y="1258862"/>
                      <a:pt x="176430" y="1268894"/>
                    </a:cubicBezTo>
                    <a:cubicBezTo>
                      <a:pt x="177375" y="1271086"/>
                      <a:pt x="177633" y="1272504"/>
                      <a:pt x="177890" y="1273277"/>
                    </a:cubicBezTo>
                    <a:cubicBezTo>
                      <a:pt x="179007" y="1276886"/>
                      <a:pt x="180489" y="1277423"/>
                      <a:pt x="183947" y="1277423"/>
                    </a:cubicBezTo>
                    <a:cubicBezTo>
                      <a:pt x="185579" y="1277423"/>
                      <a:pt x="186975" y="1276886"/>
                      <a:pt x="188092" y="1276070"/>
                    </a:cubicBezTo>
                    <a:cubicBezTo>
                      <a:pt x="188779" y="1275619"/>
                      <a:pt x="189380" y="1274931"/>
                      <a:pt x="189831" y="1274179"/>
                    </a:cubicBezTo>
                    <a:cubicBezTo>
                      <a:pt x="190175" y="1273427"/>
                      <a:pt x="191292" y="1270183"/>
                      <a:pt x="188800" y="1265436"/>
                    </a:cubicBezTo>
                    <a:cubicBezTo>
                      <a:pt x="183174" y="1251557"/>
                      <a:pt x="169536" y="1229021"/>
                      <a:pt x="118873" y="1216646"/>
                    </a:cubicBezTo>
                    <a:cubicBezTo>
                      <a:pt x="82148" y="1207752"/>
                      <a:pt x="100210" y="1128670"/>
                      <a:pt x="100381" y="1124373"/>
                    </a:cubicBezTo>
                    <a:cubicBezTo>
                      <a:pt x="101412" y="1084714"/>
                      <a:pt x="118529" y="1047311"/>
                      <a:pt x="145504" y="1015429"/>
                    </a:cubicBezTo>
                    <a:cubicBezTo>
                      <a:pt x="168140" y="988660"/>
                      <a:pt x="183109" y="942599"/>
                      <a:pt x="183109" y="890136"/>
                    </a:cubicBezTo>
                    <a:cubicBezTo>
                      <a:pt x="183109" y="837673"/>
                      <a:pt x="169364" y="795371"/>
                      <a:pt x="148274" y="768216"/>
                    </a:cubicBezTo>
                    <a:cubicBezTo>
                      <a:pt x="129010" y="743338"/>
                      <a:pt x="112902" y="667607"/>
                      <a:pt x="113740" y="646854"/>
                    </a:cubicBezTo>
                    <a:cubicBezTo>
                      <a:pt x="114234" y="634479"/>
                      <a:pt x="122395" y="623716"/>
                      <a:pt x="134443" y="617207"/>
                    </a:cubicBezTo>
                    <a:cubicBezTo>
                      <a:pt x="144988" y="611513"/>
                      <a:pt x="151990" y="601330"/>
                      <a:pt x="151990" y="589707"/>
                    </a:cubicBezTo>
                    <a:lnTo>
                      <a:pt x="151990" y="32677"/>
                    </a:lnTo>
                    <a:cubicBezTo>
                      <a:pt x="151990" y="14630"/>
                      <a:pt x="135216" y="0"/>
                      <a:pt x="114534" y="0"/>
                    </a:cubicBezTo>
                    <a:lnTo>
                      <a:pt x="37498" y="0"/>
                    </a:lnTo>
                    <a:cubicBezTo>
                      <a:pt x="16816" y="0"/>
                      <a:pt x="43" y="14630"/>
                      <a:pt x="43" y="32677"/>
                    </a:cubicBezTo>
                    <a:lnTo>
                      <a:pt x="43" y="549318"/>
                    </a:lnTo>
                    <a:close/>
                  </a:path>
                </a:pathLst>
              </a:custGeom>
              <a:solidFill>
                <a:srgbClr val="7030A0"/>
              </a:solidFill>
              <a:ln w="317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89" name="Freeform 5088">
                <a:extLst>
                  <a:ext uri="{FF2B5EF4-FFF2-40B4-BE49-F238E27FC236}">
                    <a16:creationId xmlns:a16="http://schemas.microsoft.com/office/drawing/2014/main" id="{0B493E6C-C3EE-BB25-1A41-D0CEB8A10C3E}"/>
                  </a:ext>
                </a:extLst>
              </p:cNvPr>
              <p:cNvSpPr/>
              <p:nvPr/>
            </p:nvSpPr>
            <p:spPr>
              <a:xfrm>
                <a:off x="9483354" y="2336593"/>
                <a:ext cx="190379" cy="1283825"/>
              </a:xfrm>
              <a:custGeom>
                <a:avLst/>
                <a:gdLst>
                  <a:gd name="csX0" fmla="*/ 0 w 190379"/>
                  <a:gd name="csY0" fmla="*/ 549318 h 1283825"/>
                  <a:gd name="csX1" fmla="*/ 0 w 190379"/>
                  <a:gd name="csY1" fmla="*/ 589643 h 1283825"/>
                  <a:gd name="csX2" fmla="*/ 37090 w 190379"/>
                  <a:gd name="csY2" fmla="*/ 621997 h 1283825"/>
                  <a:gd name="csX3" fmla="*/ 37090 w 190379"/>
                  <a:gd name="csY3" fmla="*/ 621997 h 1283825"/>
                  <a:gd name="csX4" fmla="*/ 77488 w 190379"/>
                  <a:gd name="csY4" fmla="*/ 653729 h 1283825"/>
                  <a:gd name="csX5" fmla="*/ 50234 w 190379"/>
                  <a:gd name="csY5" fmla="*/ 770063 h 1283825"/>
                  <a:gd name="csX6" fmla="*/ 16687 w 190379"/>
                  <a:gd name="csY6" fmla="*/ 890093 h 1283825"/>
                  <a:gd name="csX7" fmla="*/ 45552 w 190379"/>
                  <a:gd name="csY7" fmla="*/ 1003334 h 1283825"/>
                  <a:gd name="csX8" fmla="*/ 74330 w 190379"/>
                  <a:gd name="csY8" fmla="*/ 1088302 h 1283825"/>
                  <a:gd name="csX9" fmla="*/ 77101 w 190379"/>
                  <a:gd name="csY9" fmla="*/ 1171766 h 1283825"/>
                  <a:gd name="csX10" fmla="*/ 43662 w 190379"/>
                  <a:gd name="csY10" fmla="*/ 1235401 h 1283825"/>
                  <a:gd name="csX11" fmla="*/ 17310 w 190379"/>
                  <a:gd name="csY11" fmla="*/ 1269109 h 1283825"/>
                  <a:gd name="csX12" fmla="*/ 25944 w 190379"/>
                  <a:gd name="csY12" fmla="*/ 1279894 h 1283825"/>
                  <a:gd name="csX13" fmla="*/ 26201 w 190379"/>
                  <a:gd name="csY13" fmla="*/ 1279894 h 1283825"/>
                  <a:gd name="csX14" fmla="*/ 34921 w 190379"/>
                  <a:gd name="csY14" fmla="*/ 1273492 h 1283825"/>
                  <a:gd name="csX15" fmla="*/ 66040 w 190379"/>
                  <a:gd name="csY15" fmla="*/ 1246358 h 1283825"/>
                  <a:gd name="csX16" fmla="*/ 63871 w 190379"/>
                  <a:gd name="csY16" fmla="*/ 1270097 h 1283825"/>
                  <a:gd name="csX17" fmla="*/ 63098 w 190379"/>
                  <a:gd name="csY17" fmla="*/ 1272654 h 1283825"/>
                  <a:gd name="csX18" fmla="*/ 68725 w 190379"/>
                  <a:gd name="csY18" fmla="*/ 1277789 h 1283825"/>
                  <a:gd name="csX19" fmla="*/ 74953 w 190379"/>
                  <a:gd name="csY19" fmla="*/ 1273342 h 1283825"/>
                  <a:gd name="csX20" fmla="*/ 91297 w 190379"/>
                  <a:gd name="csY20" fmla="*/ 1249666 h 1283825"/>
                  <a:gd name="csX21" fmla="*/ 104526 w 190379"/>
                  <a:gd name="csY21" fmla="*/ 1277187 h 1283825"/>
                  <a:gd name="csX22" fmla="*/ 112215 w 190379"/>
                  <a:gd name="csY22" fmla="*/ 1283826 h 1283825"/>
                  <a:gd name="csX23" fmla="*/ 119045 w 190379"/>
                  <a:gd name="csY23" fmla="*/ 1274093 h 1283825"/>
                  <a:gd name="csX24" fmla="*/ 119302 w 190379"/>
                  <a:gd name="csY24" fmla="*/ 1245971 h 1283825"/>
                  <a:gd name="csX25" fmla="*/ 176430 w 190379"/>
                  <a:gd name="csY25" fmla="*/ 1268894 h 1283825"/>
                  <a:gd name="csX26" fmla="*/ 177890 w 190379"/>
                  <a:gd name="csY26" fmla="*/ 1273277 h 1283825"/>
                  <a:gd name="csX27" fmla="*/ 183947 w 190379"/>
                  <a:gd name="csY27" fmla="*/ 1277423 h 1283825"/>
                  <a:gd name="csX28" fmla="*/ 188092 w 190379"/>
                  <a:gd name="csY28" fmla="*/ 1276070 h 1283825"/>
                  <a:gd name="csX29" fmla="*/ 189831 w 190379"/>
                  <a:gd name="csY29" fmla="*/ 1274179 h 1283825"/>
                  <a:gd name="csX30" fmla="*/ 188800 w 190379"/>
                  <a:gd name="csY30" fmla="*/ 1265436 h 1283825"/>
                  <a:gd name="csX31" fmla="*/ 118873 w 190379"/>
                  <a:gd name="csY31" fmla="*/ 1216646 h 1283825"/>
                  <a:gd name="csX32" fmla="*/ 100381 w 190379"/>
                  <a:gd name="csY32" fmla="*/ 1124373 h 1283825"/>
                  <a:gd name="csX33" fmla="*/ 145504 w 190379"/>
                  <a:gd name="csY33" fmla="*/ 1015429 h 1283825"/>
                  <a:gd name="csX34" fmla="*/ 183109 w 190379"/>
                  <a:gd name="csY34" fmla="*/ 890136 h 1283825"/>
                  <a:gd name="csX35" fmla="*/ 148274 w 190379"/>
                  <a:gd name="csY35" fmla="*/ 768216 h 1283825"/>
                  <a:gd name="csX36" fmla="*/ 113740 w 190379"/>
                  <a:gd name="csY36" fmla="*/ 646854 h 1283825"/>
                  <a:gd name="csX37" fmla="*/ 134443 w 190379"/>
                  <a:gd name="csY37" fmla="*/ 617207 h 1283825"/>
                  <a:gd name="csX38" fmla="*/ 151990 w 190379"/>
                  <a:gd name="csY38" fmla="*/ 589707 h 1283825"/>
                  <a:gd name="csX39" fmla="*/ 151990 w 190379"/>
                  <a:gd name="csY39" fmla="*/ 32677 h 1283825"/>
                  <a:gd name="csX40" fmla="*/ 114535 w 190379"/>
                  <a:gd name="csY40" fmla="*/ 0 h 1283825"/>
                  <a:gd name="csX41" fmla="*/ 37498 w 190379"/>
                  <a:gd name="csY41" fmla="*/ 0 h 1283825"/>
                  <a:gd name="csX42" fmla="*/ 43 w 190379"/>
                  <a:gd name="csY42" fmla="*/ 32677 h 1283825"/>
                  <a:gd name="csX43" fmla="*/ 43 w 190379"/>
                  <a:gd name="csY43" fmla="*/ 549318 h 1283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</a:cxnLst>
                <a:rect l="l" t="t" r="r" b="b"/>
                <a:pathLst>
                  <a:path w="190379" h="1283825">
                    <a:moveTo>
                      <a:pt x="0" y="549318"/>
                    </a:moveTo>
                    <a:lnTo>
                      <a:pt x="0" y="589643"/>
                    </a:lnTo>
                    <a:cubicBezTo>
                      <a:pt x="0" y="607496"/>
                      <a:pt x="16601" y="621997"/>
                      <a:pt x="37090" y="621997"/>
                    </a:cubicBezTo>
                    <a:lnTo>
                      <a:pt x="37090" y="621997"/>
                    </a:lnTo>
                    <a:cubicBezTo>
                      <a:pt x="57879" y="621997"/>
                      <a:pt x="75383" y="635704"/>
                      <a:pt x="77488" y="653729"/>
                    </a:cubicBezTo>
                    <a:cubicBezTo>
                      <a:pt x="80387" y="678607"/>
                      <a:pt x="69069" y="744884"/>
                      <a:pt x="50234" y="770063"/>
                    </a:cubicBezTo>
                    <a:cubicBezTo>
                      <a:pt x="29917" y="797283"/>
                      <a:pt x="16687" y="840938"/>
                      <a:pt x="16687" y="890093"/>
                    </a:cubicBezTo>
                    <a:cubicBezTo>
                      <a:pt x="16687" y="935402"/>
                      <a:pt x="27920" y="975899"/>
                      <a:pt x="45552" y="1003334"/>
                    </a:cubicBezTo>
                    <a:cubicBezTo>
                      <a:pt x="62325" y="1029501"/>
                      <a:pt x="73042" y="1058289"/>
                      <a:pt x="74330" y="1088302"/>
                    </a:cubicBezTo>
                    <a:cubicBezTo>
                      <a:pt x="75705" y="1121258"/>
                      <a:pt x="76843" y="1149531"/>
                      <a:pt x="77101" y="1171766"/>
                    </a:cubicBezTo>
                    <a:cubicBezTo>
                      <a:pt x="77187" y="1177051"/>
                      <a:pt x="70787" y="1218128"/>
                      <a:pt x="43662" y="1235401"/>
                    </a:cubicBezTo>
                    <a:cubicBezTo>
                      <a:pt x="28199" y="1245284"/>
                      <a:pt x="21112" y="1259592"/>
                      <a:pt x="17310" y="1269109"/>
                    </a:cubicBezTo>
                    <a:cubicBezTo>
                      <a:pt x="15055" y="1274394"/>
                      <a:pt x="19565" y="1279894"/>
                      <a:pt x="25944" y="1279894"/>
                    </a:cubicBezTo>
                    <a:lnTo>
                      <a:pt x="26201" y="1279894"/>
                    </a:lnTo>
                    <a:cubicBezTo>
                      <a:pt x="30518" y="1279808"/>
                      <a:pt x="34148" y="1277187"/>
                      <a:pt x="34921" y="1273492"/>
                    </a:cubicBezTo>
                    <a:cubicBezTo>
                      <a:pt x="38722" y="1257121"/>
                      <a:pt x="57836" y="1235638"/>
                      <a:pt x="66040" y="1246358"/>
                    </a:cubicBezTo>
                    <a:cubicBezTo>
                      <a:pt x="71753" y="1253813"/>
                      <a:pt x="67845" y="1263545"/>
                      <a:pt x="63871" y="1270097"/>
                    </a:cubicBezTo>
                    <a:cubicBezTo>
                      <a:pt x="63356" y="1270935"/>
                      <a:pt x="63098" y="1271838"/>
                      <a:pt x="63098" y="1272654"/>
                    </a:cubicBezTo>
                    <a:cubicBezTo>
                      <a:pt x="63098" y="1275297"/>
                      <a:pt x="65439" y="1277638"/>
                      <a:pt x="68725" y="1277789"/>
                    </a:cubicBezTo>
                    <a:cubicBezTo>
                      <a:pt x="71839" y="1278025"/>
                      <a:pt x="74610" y="1276049"/>
                      <a:pt x="74953" y="1273342"/>
                    </a:cubicBezTo>
                    <a:cubicBezTo>
                      <a:pt x="76156" y="1266037"/>
                      <a:pt x="79871" y="1252610"/>
                      <a:pt x="91297" y="1249666"/>
                    </a:cubicBezTo>
                    <a:cubicBezTo>
                      <a:pt x="102959" y="1246659"/>
                      <a:pt x="104526" y="1266402"/>
                      <a:pt x="104526" y="1277187"/>
                    </a:cubicBezTo>
                    <a:cubicBezTo>
                      <a:pt x="104526" y="1280882"/>
                      <a:pt x="107984" y="1283826"/>
                      <a:pt x="112215" y="1283826"/>
                    </a:cubicBezTo>
                    <a:cubicBezTo>
                      <a:pt x="118014" y="1283826"/>
                      <a:pt x="121729" y="1278541"/>
                      <a:pt x="119045" y="1274093"/>
                    </a:cubicBezTo>
                    <a:cubicBezTo>
                      <a:pt x="113955" y="1265264"/>
                      <a:pt x="107726" y="1249581"/>
                      <a:pt x="119302" y="1245971"/>
                    </a:cubicBezTo>
                    <a:cubicBezTo>
                      <a:pt x="154739" y="1234886"/>
                      <a:pt x="170996" y="1258862"/>
                      <a:pt x="176430" y="1268894"/>
                    </a:cubicBezTo>
                    <a:cubicBezTo>
                      <a:pt x="177375" y="1271086"/>
                      <a:pt x="177633" y="1272504"/>
                      <a:pt x="177890" y="1273277"/>
                    </a:cubicBezTo>
                    <a:cubicBezTo>
                      <a:pt x="179007" y="1276886"/>
                      <a:pt x="180489" y="1277423"/>
                      <a:pt x="183947" y="1277423"/>
                    </a:cubicBezTo>
                    <a:cubicBezTo>
                      <a:pt x="185579" y="1277423"/>
                      <a:pt x="186975" y="1276886"/>
                      <a:pt x="188092" y="1276070"/>
                    </a:cubicBezTo>
                    <a:cubicBezTo>
                      <a:pt x="188779" y="1275619"/>
                      <a:pt x="189380" y="1274931"/>
                      <a:pt x="189831" y="1274179"/>
                    </a:cubicBezTo>
                    <a:cubicBezTo>
                      <a:pt x="190175" y="1273427"/>
                      <a:pt x="191292" y="1270183"/>
                      <a:pt x="188800" y="1265436"/>
                    </a:cubicBezTo>
                    <a:cubicBezTo>
                      <a:pt x="183174" y="1251557"/>
                      <a:pt x="169536" y="1229021"/>
                      <a:pt x="118873" y="1216646"/>
                    </a:cubicBezTo>
                    <a:cubicBezTo>
                      <a:pt x="82148" y="1207752"/>
                      <a:pt x="100210" y="1128670"/>
                      <a:pt x="100381" y="1124373"/>
                    </a:cubicBezTo>
                    <a:cubicBezTo>
                      <a:pt x="101412" y="1084714"/>
                      <a:pt x="118529" y="1047311"/>
                      <a:pt x="145504" y="1015429"/>
                    </a:cubicBezTo>
                    <a:cubicBezTo>
                      <a:pt x="168140" y="988660"/>
                      <a:pt x="183109" y="942599"/>
                      <a:pt x="183109" y="890136"/>
                    </a:cubicBezTo>
                    <a:cubicBezTo>
                      <a:pt x="183109" y="837673"/>
                      <a:pt x="169364" y="795371"/>
                      <a:pt x="148274" y="768216"/>
                    </a:cubicBezTo>
                    <a:cubicBezTo>
                      <a:pt x="129010" y="743338"/>
                      <a:pt x="112902" y="667607"/>
                      <a:pt x="113740" y="646854"/>
                    </a:cubicBezTo>
                    <a:cubicBezTo>
                      <a:pt x="114234" y="634479"/>
                      <a:pt x="122395" y="623716"/>
                      <a:pt x="134443" y="617207"/>
                    </a:cubicBezTo>
                    <a:cubicBezTo>
                      <a:pt x="144988" y="611513"/>
                      <a:pt x="151990" y="601330"/>
                      <a:pt x="151990" y="589707"/>
                    </a:cubicBezTo>
                    <a:lnTo>
                      <a:pt x="151990" y="32677"/>
                    </a:lnTo>
                    <a:cubicBezTo>
                      <a:pt x="151990" y="14630"/>
                      <a:pt x="135217" y="0"/>
                      <a:pt x="114535" y="0"/>
                    </a:cubicBezTo>
                    <a:lnTo>
                      <a:pt x="37498" y="0"/>
                    </a:lnTo>
                    <a:cubicBezTo>
                      <a:pt x="16816" y="0"/>
                      <a:pt x="43" y="14630"/>
                      <a:pt x="43" y="32677"/>
                    </a:cubicBezTo>
                    <a:lnTo>
                      <a:pt x="43" y="5493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98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317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90" name="Freeform 5089">
                <a:extLst>
                  <a:ext uri="{FF2B5EF4-FFF2-40B4-BE49-F238E27FC236}">
                    <a16:creationId xmlns:a16="http://schemas.microsoft.com/office/drawing/2014/main" id="{927383E9-F2F6-6D17-A7EA-6998ACB5ACC7}"/>
                  </a:ext>
                </a:extLst>
              </p:cNvPr>
              <p:cNvSpPr/>
              <p:nvPr/>
            </p:nvSpPr>
            <p:spPr>
              <a:xfrm>
                <a:off x="9649733" y="2336593"/>
                <a:ext cx="190379" cy="1283825"/>
              </a:xfrm>
              <a:custGeom>
                <a:avLst/>
                <a:gdLst>
                  <a:gd name="csX0" fmla="*/ 0 w 190379"/>
                  <a:gd name="csY0" fmla="*/ 549318 h 1283825"/>
                  <a:gd name="csX1" fmla="*/ 0 w 190379"/>
                  <a:gd name="csY1" fmla="*/ 589643 h 1283825"/>
                  <a:gd name="csX2" fmla="*/ 37090 w 190379"/>
                  <a:gd name="csY2" fmla="*/ 621997 h 1283825"/>
                  <a:gd name="csX3" fmla="*/ 37090 w 190379"/>
                  <a:gd name="csY3" fmla="*/ 621997 h 1283825"/>
                  <a:gd name="csX4" fmla="*/ 77487 w 190379"/>
                  <a:gd name="csY4" fmla="*/ 653729 h 1283825"/>
                  <a:gd name="csX5" fmla="*/ 50234 w 190379"/>
                  <a:gd name="csY5" fmla="*/ 770063 h 1283825"/>
                  <a:gd name="csX6" fmla="*/ 16709 w 190379"/>
                  <a:gd name="csY6" fmla="*/ 890093 h 1283825"/>
                  <a:gd name="csX7" fmla="*/ 45573 w 190379"/>
                  <a:gd name="csY7" fmla="*/ 1003334 h 1283825"/>
                  <a:gd name="csX8" fmla="*/ 74352 w 190379"/>
                  <a:gd name="csY8" fmla="*/ 1088302 h 1283825"/>
                  <a:gd name="csX9" fmla="*/ 77122 w 190379"/>
                  <a:gd name="csY9" fmla="*/ 1171766 h 1283825"/>
                  <a:gd name="csX10" fmla="*/ 43683 w 190379"/>
                  <a:gd name="csY10" fmla="*/ 1235401 h 1283825"/>
                  <a:gd name="csX11" fmla="*/ 17331 w 190379"/>
                  <a:gd name="csY11" fmla="*/ 1269109 h 1283825"/>
                  <a:gd name="csX12" fmla="*/ 25965 w 190379"/>
                  <a:gd name="csY12" fmla="*/ 1279894 h 1283825"/>
                  <a:gd name="csX13" fmla="*/ 26223 w 190379"/>
                  <a:gd name="csY13" fmla="*/ 1279894 h 1283825"/>
                  <a:gd name="csX14" fmla="*/ 34942 w 190379"/>
                  <a:gd name="csY14" fmla="*/ 1273492 h 1283825"/>
                  <a:gd name="csX15" fmla="*/ 66062 w 190379"/>
                  <a:gd name="csY15" fmla="*/ 1246358 h 1283825"/>
                  <a:gd name="csX16" fmla="*/ 63893 w 190379"/>
                  <a:gd name="csY16" fmla="*/ 1270097 h 1283825"/>
                  <a:gd name="csX17" fmla="*/ 63120 w 190379"/>
                  <a:gd name="csY17" fmla="*/ 1272654 h 1283825"/>
                  <a:gd name="csX18" fmla="*/ 68746 w 190379"/>
                  <a:gd name="csY18" fmla="*/ 1277789 h 1283825"/>
                  <a:gd name="csX19" fmla="*/ 74975 w 190379"/>
                  <a:gd name="csY19" fmla="*/ 1273342 h 1283825"/>
                  <a:gd name="csX20" fmla="*/ 91318 w 190379"/>
                  <a:gd name="csY20" fmla="*/ 1249666 h 1283825"/>
                  <a:gd name="csX21" fmla="*/ 104548 w 190379"/>
                  <a:gd name="csY21" fmla="*/ 1277187 h 1283825"/>
                  <a:gd name="csX22" fmla="*/ 112236 w 190379"/>
                  <a:gd name="csY22" fmla="*/ 1283826 h 1283825"/>
                  <a:gd name="csX23" fmla="*/ 119066 w 190379"/>
                  <a:gd name="csY23" fmla="*/ 1274093 h 1283825"/>
                  <a:gd name="csX24" fmla="*/ 119324 w 190379"/>
                  <a:gd name="csY24" fmla="*/ 1245971 h 1283825"/>
                  <a:gd name="csX25" fmla="*/ 176451 w 190379"/>
                  <a:gd name="csY25" fmla="*/ 1268894 h 1283825"/>
                  <a:gd name="csX26" fmla="*/ 177912 w 190379"/>
                  <a:gd name="csY26" fmla="*/ 1273277 h 1283825"/>
                  <a:gd name="csX27" fmla="*/ 183968 w 190379"/>
                  <a:gd name="csY27" fmla="*/ 1277423 h 1283825"/>
                  <a:gd name="csX28" fmla="*/ 188113 w 190379"/>
                  <a:gd name="csY28" fmla="*/ 1276070 h 1283825"/>
                  <a:gd name="csX29" fmla="*/ 189831 w 190379"/>
                  <a:gd name="csY29" fmla="*/ 1274179 h 1283825"/>
                  <a:gd name="csX30" fmla="*/ 188800 w 190379"/>
                  <a:gd name="csY30" fmla="*/ 1265436 h 1283825"/>
                  <a:gd name="csX31" fmla="*/ 118873 w 190379"/>
                  <a:gd name="csY31" fmla="*/ 1216646 h 1283825"/>
                  <a:gd name="csX32" fmla="*/ 100381 w 190379"/>
                  <a:gd name="csY32" fmla="*/ 1124373 h 1283825"/>
                  <a:gd name="csX33" fmla="*/ 145504 w 190379"/>
                  <a:gd name="csY33" fmla="*/ 1015429 h 1283825"/>
                  <a:gd name="csX34" fmla="*/ 183109 w 190379"/>
                  <a:gd name="csY34" fmla="*/ 890136 h 1283825"/>
                  <a:gd name="csX35" fmla="*/ 148274 w 190379"/>
                  <a:gd name="csY35" fmla="*/ 768216 h 1283825"/>
                  <a:gd name="csX36" fmla="*/ 113740 w 190379"/>
                  <a:gd name="csY36" fmla="*/ 646854 h 1283825"/>
                  <a:gd name="csX37" fmla="*/ 134443 w 190379"/>
                  <a:gd name="csY37" fmla="*/ 617207 h 1283825"/>
                  <a:gd name="csX38" fmla="*/ 151990 w 190379"/>
                  <a:gd name="csY38" fmla="*/ 589707 h 1283825"/>
                  <a:gd name="csX39" fmla="*/ 151990 w 190379"/>
                  <a:gd name="csY39" fmla="*/ 32677 h 1283825"/>
                  <a:gd name="csX40" fmla="*/ 114534 w 190379"/>
                  <a:gd name="csY40" fmla="*/ 0 h 1283825"/>
                  <a:gd name="csX41" fmla="*/ 37498 w 190379"/>
                  <a:gd name="csY41" fmla="*/ 0 h 1283825"/>
                  <a:gd name="csX42" fmla="*/ 43 w 190379"/>
                  <a:gd name="csY42" fmla="*/ 32677 h 1283825"/>
                  <a:gd name="csX43" fmla="*/ 43 w 190379"/>
                  <a:gd name="csY43" fmla="*/ 549318 h 1283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</a:cxnLst>
                <a:rect l="l" t="t" r="r" b="b"/>
                <a:pathLst>
                  <a:path w="190379" h="1283825">
                    <a:moveTo>
                      <a:pt x="0" y="549318"/>
                    </a:moveTo>
                    <a:lnTo>
                      <a:pt x="0" y="589643"/>
                    </a:lnTo>
                    <a:cubicBezTo>
                      <a:pt x="0" y="607496"/>
                      <a:pt x="16601" y="621997"/>
                      <a:pt x="37090" y="621997"/>
                    </a:cubicBezTo>
                    <a:lnTo>
                      <a:pt x="37090" y="621997"/>
                    </a:lnTo>
                    <a:cubicBezTo>
                      <a:pt x="57879" y="621997"/>
                      <a:pt x="75383" y="635704"/>
                      <a:pt x="77487" y="653729"/>
                    </a:cubicBezTo>
                    <a:cubicBezTo>
                      <a:pt x="80387" y="678607"/>
                      <a:pt x="69069" y="744884"/>
                      <a:pt x="50234" y="770063"/>
                    </a:cubicBezTo>
                    <a:cubicBezTo>
                      <a:pt x="29917" y="797283"/>
                      <a:pt x="16709" y="840938"/>
                      <a:pt x="16709" y="890093"/>
                    </a:cubicBezTo>
                    <a:cubicBezTo>
                      <a:pt x="16709" y="935402"/>
                      <a:pt x="27941" y="975899"/>
                      <a:pt x="45573" y="1003334"/>
                    </a:cubicBezTo>
                    <a:cubicBezTo>
                      <a:pt x="62346" y="1029501"/>
                      <a:pt x="73063" y="1058289"/>
                      <a:pt x="74352" y="1088302"/>
                    </a:cubicBezTo>
                    <a:cubicBezTo>
                      <a:pt x="75726" y="1121258"/>
                      <a:pt x="76865" y="1149531"/>
                      <a:pt x="77122" y="1171766"/>
                    </a:cubicBezTo>
                    <a:cubicBezTo>
                      <a:pt x="77208" y="1177051"/>
                      <a:pt x="70808" y="1218128"/>
                      <a:pt x="43683" y="1235401"/>
                    </a:cubicBezTo>
                    <a:cubicBezTo>
                      <a:pt x="28220" y="1245284"/>
                      <a:pt x="21133" y="1259592"/>
                      <a:pt x="17331" y="1269109"/>
                    </a:cubicBezTo>
                    <a:cubicBezTo>
                      <a:pt x="15076" y="1274394"/>
                      <a:pt x="19587" y="1279894"/>
                      <a:pt x="25965" y="1279894"/>
                    </a:cubicBezTo>
                    <a:lnTo>
                      <a:pt x="26223" y="1279894"/>
                    </a:lnTo>
                    <a:cubicBezTo>
                      <a:pt x="30540" y="1279808"/>
                      <a:pt x="34169" y="1277187"/>
                      <a:pt x="34942" y="1273492"/>
                    </a:cubicBezTo>
                    <a:cubicBezTo>
                      <a:pt x="38744" y="1257121"/>
                      <a:pt x="57858" y="1235638"/>
                      <a:pt x="66062" y="1246358"/>
                    </a:cubicBezTo>
                    <a:cubicBezTo>
                      <a:pt x="71775" y="1253813"/>
                      <a:pt x="67866" y="1263545"/>
                      <a:pt x="63893" y="1270097"/>
                    </a:cubicBezTo>
                    <a:cubicBezTo>
                      <a:pt x="63377" y="1270935"/>
                      <a:pt x="63120" y="1271838"/>
                      <a:pt x="63120" y="1272654"/>
                    </a:cubicBezTo>
                    <a:cubicBezTo>
                      <a:pt x="63120" y="1275297"/>
                      <a:pt x="65461" y="1277638"/>
                      <a:pt x="68746" y="1277789"/>
                    </a:cubicBezTo>
                    <a:cubicBezTo>
                      <a:pt x="71861" y="1278025"/>
                      <a:pt x="74631" y="1276049"/>
                      <a:pt x="74975" y="1273342"/>
                    </a:cubicBezTo>
                    <a:cubicBezTo>
                      <a:pt x="76177" y="1266037"/>
                      <a:pt x="79893" y="1252610"/>
                      <a:pt x="91318" y="1249666"/>
                    </a:cubicBezTo>
                    <a:cubicBezTo>
                      <a:pt x="102980" y="1246659"/>
                      <a:pt x="104548" y="1266402"/>
                      <a:pt x="104548" y="1277187"/>
                    </a:cubicBezTo>
                    <a:cubicBezTo>
                      <a:pt x="104548" y="1280882"/>
                      <a:pt x="108006" y="1283826"/>
                      <a:pt x="112236" y="1283826"/>
                    </a:cubicBezTo>
                    <a:cubicBezTo>
                      <a:pt x="118035" y="1283826"/>
                      <a:pt x="121751" y="1278541"/>
                      <a:pt x="119066" y="1274093"/>
                    </a:cubicBezTo>
                    <a:cubicBezTo>
                      <a:pt x="113976" y="1265264"/>
                      <a:pt x="107748" y="1249581"/>
                      <a:pt x="119324" y="1245971"/>
                    </a:cubicBezTo>
                    <a:cubicBezTo>
                      <a:pt x="154760" y="1234886"/>
                      <a:pt x="171018" y="1258862"/>
                      <a:pt x="176451" y="1268894"/>
                    </a:cubicBezTo>
                    <a:cubicBezTo>
                      <a:pt x="177396" y="1271086"/>
                      <a:pt x="177654" y="1272504"/>
                      <a:pt x="177912" y="1273277"/>
                    </a:cubicBezTo>
                    <a:cubicBezTo>
                      <a:pt x="179029" y="1276886"/>
                      <a:pt x="180511" y="1277423"/>
                      <a:pt x="183968" y="1277423"/>
                    </a:cubicBezTo>
                    <a:cubicBezTo>
                      <a:pt x="185600" y="1277423"/>
                      <a:pt x="186996" y="1276886"/>
                      <a:pt x="188113" y="1276070"/>
                    </a:cubicBezTo>
                    <a:cubicBezTo>
                      <a:pt x="188800" y="1275619"/>
                      <a:pt x="189402" y="1274931"/>
                      <a:pt x="189831" y="1274179"/>
                    </a:cubicBezTo>
                    <a:cubicBezTo>
                      <a:pt x="190175" y="1273427"/>
                      <a:pt x="191292" y="1270183"/>
                      <a:pt x="188800" y="1265436"/>
                    </a:cubicBezTo>
                    <a:cubicBezTo>
                      <a:pt x="183174" y="1251557"/>
                      <a:pt x="169536" y="1229021"/>
                      <a:pt x="118873" y="1216646"/>
                    </a:cubicBezTo>
                    <a:cubicBezTo>
                      <a:pt x="82148" y="1207752"/>
                      <a:pt x="100210" y="1128670"/>
                      <a:pt x="100381" y="1124373"/>
                    </a:cubicBezTo>
                    <a:cubicBezTo>
                      <a:pt x="101412" y="1084714"/>
                      <a:pt x="118529" y="1047311"/>
                      <a:pt x="145504" y="1015429"/>
                    </a:cubicBezTo>
                    <a:cubicBezTo>
                      <a:pt x="168140" y="988660"/>
                      <a:pt x="183109" y="942599"/>
                      <a:pt x="183109" y="890136"/>
                    </a:cubicBezTo>
                    <a:cubicBezTo>
                      <a:pt x="183109" y="837673"/>
                      <a:pt x="169364" y="795371"/>
                      <a:pt x="148274" y="768216"/>
                    </a:cubicBezTo>
                    <a:cubicBezTo>
                      <a:pt x="129010" y="743338"/>
                      <a:pt x="112902" y="667607"/>
                      <a:pt x="113740" y="646854"/>
                    </a:cubicBezTo>
                    <a:cubicBezTo>
                      <a:pt x="114234" y="634479"/>
                      <a:pt x="122395" y="623716"/>
                      <a:pt x="134443" y="617207"/>
                    </a:cubicBezTo>
                    <a:cubicBezTo>
                      <a:pt x="144988" y="611513"/>
                      <a:pt x="151990" y="601330"/>
                      <a:pt x="151990" y="589707"/>
                    </a:cubicBezTo>
                    <a:lnTo>
                      <a:pt x="151990" y="32677"/>
                    </a:lnTo>
                    <a:cubicBezTo>
                      <a:pt x="151990" y="14630"/>
                      <a:pt x="135216" y="0"/>
                      <a:pt x="114534" y="0"/>
                    </a:cubicBezTo>
                    <a:lnTo>
                      <a:pt x="37498" y="0"/>
                    </a:lnTo>
                    <a:cubicBezTo>
                      <a:pt x="16816" y="0"/>
                      <a:pt x="43" y="14630"/>
                      <a:pt x="43" y="32677"/>
                    </a:cubicBezTo>
                    <a:lnTo>
                      <a:pt x="43" y="549318"/>
                    </a:lnTo>
                    <a:close/>
                  </a:path>
                </a:pathLst>
              </a:custGeom>
              <a:solidFill>
                <a:srgbClr val="7030A0"/>
              </a:solidFill>
              <a:ln w="317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91" name="Freeform 5090">
                <a:extLst>
                  <a:ext uri="{FF2B5EF4-FFF2-40B4-BE49-F238E27FC236}">
                    <a16:creationId xmlns:a16="http://schemas.microsoft.com/office/drawing/2014/main" id="{C02715BE-264B-36B0-218C-EB45F58838F6}"/>
                  </a:ext>
                </a:extLst>
              </p:cNvPr>
              <p:cNvSpPr/>
              <p:nvPr/>
            </p:nvSpPr>
            <p:spPr>
              <a:xfrm>
                <a:off x="9816112" y="2336593"/>
                <a:ext cx="190379" cy="1283825"/>
              </a:xfrm>
              <a:custGeom>
                <a:avLst/>
                <a:gdLst>
                  <a:gd name="csX0" fmla="*/ 0 w 190379"/>
                  <a:gd name="csY0" fmla="*/ 549318 h 1283825"/>
                  <a:gd name="csX1" fmla="*/ 0 w 190379"/>
                  <a:gd name="csY1" fmla="*/ 589643 h 1283825"/>
                  <a:gd name="csX2" fmla="*/ 37090 w 190379"/>
                  <a:gd name="csY2" fmla="*/ 621997 h 1283825"/>
                  <a:gd name="csX3" fmla="*/ 37090 w 190379"/>
                  <a:gd name="csY3" fmla="*/ 621997 h 1283825"/>
                  <a:gd name="csX4" fmla="*/ 77488 w 190379"/>
                  <a:gd name="csY4" fmla="*/ 653729 h 1283825"/>
                  <a:gd name="csX5" fmla="*/ 50234 w 190379"/>
                  <a:gd name="csY5" fmla="*/ 770063 h 1283825"/>
                  <a:gd name="csX6" fmla="*/ 16709 w 190379"/>
                  <a:gd name="csY6" fmla="*/ 890093 h 1283825"/>
                  <a:gd name="csX7" fmla="*/ 45573 w 190379"/>
                  <a:gd name="csY7" fmla="*/ 1003334 h 1283825"/>
                  <a:gd name="csX8" fmla="*/ 74352 w 190379"/>
                  <a:gd name="csY8" fmla="*/ 1088302 h 1283825"/>
                  <a:gd name="csX9" fmla="*/ 77122 w 190379"/>
                  <a:gd name="csY9" fmla="*/ 1171766 h 1283825"/>
                  <a:gd name="csX10" fmla="*/ 43683 w 190379"/>
                  <a:gd name="csY10" fmla="*/ 1235401 h 1283825"/>
                  <a:gd name="csX11" fmla="*/ 17332 w 190379"/>
                  <a:gd name="csY11" fmla="*/ 1269109 h 1283825"/>
                  <a:gd name="csX12" fmla="*/ 25965 w 190379"/>
                  <a:gd name="csY12" fmla="*/ 1279894 h 1283825"/>
                  <a:gd name="csX13" fmla="*/ 26223 w 190379"/>
                  <a:gd name="csY13" fmla="*/ 1279894 h 1283825"/>
                  <a:gd name="csX14" fmla="*/ 34942 w 190379"/>
                  <a:gd name="csY14" fmla="*/ 1273492 h 1283825"/>
                  <a:gd name="csX15" fmla="*/ 66062 w 190379"/>
                  <a:gd name="csY15" fmla="*/ 1246358 h 1283825"/>
                  <a:gd name="csX16" fmla="*/ 63893 w 190379"/>
                  <a:gd name="csY16" fmla="*/ 1270097 h 1283825"/>
                  <a:gd name="csX17" fmla="*/ 63120 w 190379"/>
                  <a:gd name="csY17" fmla="*/ 1272654 h 1283825"/>
                  <a:gd name="csX18" fmla="*/ 68747 w 190379"/>
                  <a:gd name="csY18" fmla="*/ 1277789 h 1283825"/>
                  <a:gd name="csX19" fmla="*/ 74975 w 190379"/>
                  <a:gd name="csY19" fmla="*/ 1273342 h 1283825"/>
                  <a:gd name="csX20" fmla="*/ 91318 w 190379"/>
                  <a:gd name="csY20" fmla="*/ 1249666 h 1283825"/>
                  <a:gd name="csX21" fmla="*/ 104548 w 190379"/>
                  <a:gd name="csY21" fmla="*/ 1277187 h 1283825"/>
                  <a:gd name="csX22" fmla="*/ 112237 w 190379"/>
                  <a:gd name="csY22" fmla="*/ 1283826 h 1283825"/>
                  <a:gd name="csX23" fmla="*/ 119066 w 190379"/>
                  <a:gd name="csY23" fmla="*/ 1274093 h 1283825"/>
                  <a:gd name="csX24" fmla="*/ 119324 w 190379"/>
                  <a:gd name="csY24" fmla="*/ 1245971 h 1283825"/>
                  <a:gd name="csX25" fmla="*/ 176452 w 190379"/>
                  <a:gd name="csY25" fmla="*/ 1268894 h 1283825"/>
                  <a:gd name="csX26" fmla="*/ 177912 w 190379"/>
                  <a:gd name="csY26" fmla="*/ 1273277 h 1283825"/>
                  <a:gd name="csX27" fmla="*/ 183968 w 190379"/>
                  <a:gd name="csY27" fmla="*/ 1277423 h 1283825"/>
                  <a:gd name="csX28" fmla="*/ 188113 w 190379"/>
                  <a:gd name="csY28" fmla="*/ 1276070 h 1283825"/>
                  <a:gd name="csX29" fmla="*/ 189831 w 190379"/>
                  <a:gd name="csY29" fmla="*/ 1274179 h 1283825"/>
                  <a:gd name="csX30" fmla="*/ 188801 w 190379"/>
                  <a:gd name="csY30" fmla="*/ 1265436 h 1283825"/>
                  <a:gd name="csX31" fmla="*/ 118873 w 190379"/>
                  <a:gd name="csY31" fmla="*/ 1216646 h 1283825"/>
                  <a:gd name="csX32" fmla="*/ 100381 w 190379"/>
                  <a:gd name="csY32" fmla="*/ 1124373 h 1283825"/>
                  <a:gd name="csX33" fmla="*/ 145504 w 190379"/>
                  <a:gd name="csY33" fmla="*/ 1015429 h 1283825"/>
                  <a:gd name="csX34" fmla="*/ 183109 w 190379"/>
                  <a:gd name="csY34" fmla="*/ 890136 h 1283825"/>
                  <a:gd name="csX35" fmla="*/ 148274 w 190379"/>
                  <a:gd name="csY35" fmla="*/ 768216 h 1283825"/>
                  <a:gd name="csX36" fmla="*/ 113740 w 190379"/>
                  <a:gd name="csY36" fmla="*/ 646854 h 1283825"/>
                  <a:gd name="csX37" fmla="*/ 134443 w 190379"/>
                  <a:gd name="csY37" fmla="*/ 617207 h 1283825"/>
                  <a:gd name="csX38" fmla="*/ 151990 w 190379"/>
                  <a:gd name="csY38" fmla="*/ 589707 h 1283825"/>
                  <a:gd name="csX39" fmla="*/ 151990 w 190379"/>
                  <a:gd name="csY39" fmla="*/ 32677 h 1283825"/>
                  <a:gd name="csX40" fmla="*/ 114535 w 190379"/>
                  <a:gd name="csY40" fmla="*/ 0 h 1283825"/>
                  <a:gd name="csX41" fmla="*/ 37498 w 190379"/>
                  <a:gd name="csY41" fmla="*/ 0 h 1283825"/>
                  <a:gd name="csX42" fmla="*/ 43 w 190379"/>
                  <a:gd name="csY42" fmla="*/ 32677 h 1283825"/>
                  <a:gd name="csX43" fmla="*/ 43 w 190379"/>
                  <a:gd name="csY43" fmla="*/ 549318 h 1283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</a:cxnLst>
                <a:rect l="l" t="t" r="r" b="b"/>
                <a:pathLst>
                  <a:path w="190379" h="1283825">
                    <a:moveTo>
                      <a:pt x="0" y="549318"/>
                    </a:moveTo>
                    <a:lnTo>
                      <a:pt x="0" y="589643"/>
                    </a:lnTo>
                    <a:cubicBezTo>
                      <a:pt x="0" y="607496"/>
                      <a:pt x="16601" y="621997"/>
                      <a:pt x="37090" y="621997"/>
                    </a:cubicBezTo>
                    <a:lnTo>
                      <a:pt x="37090" y="621997"/>
                    </a:lnTo>
                    <a:cubicBezTo>
                      <a:pt x="57879" y="621997"/>
                      <a:pt x="75383" y="635704"/>
                      <a:pt x="77488" y="653729"/>
                    </a:cubicBezTo>
                    <a:cubicBezTo>
                      <a:pt x="80387" y="678607"/>
                      <a:pt x="69069" y="744884"/>
                      <a:pt x="50234" y="770063"/>
                    </a:cubicBezTo>
                    <a:cubicBezTo>
                      <a:pt x="29917" y="797283"/>
                      <a:pt x="16709" y="840938"/>
                      <a:pt x="16709" y="890093"/>
                    </a:cubicBezTo>
                    <a:cubicBezTo>
                      <a:pt x="16709" y="935402"/>
                      <a:pt x="27941" y="975899"/>
                      <a:pt x="45573" y="1003334"/>
                    </a:cubicBezTo>
                    <a:cubicBezTo>
                      <a:pt x="62347" y="1029501"/>
                      <a:pt x="73063" y="1058289"/>
                      <a:pt x="74352" y="1088302"/>
                    </a:cubicBezTo>
                    <a:cubicBezTo>
                      <a:pt x="75726" y="1121258"/>
                      <a:pt x="76865" y="1149531"/>
                      <a:pt x="77122" y="1171766"/>
                    </a:cubicBezTo>
                    <a:cubicBezTo>
                      <a:pt x="77208" y="1177051"/>
                      <a:pt x="70808" y="1218128"/>
                      <a:pt x="43683" y="1235401"/>
                    </a:cubicBezTo>
                    <a:cubicBezTo>
                      <a:pt x="28220" y="1245284"/>
                      <a:pt x="21133" y="1259592"/>
                      <a:pt x="17332" y="1269109"/>
                    </a:cubicBezTo>
                    <a:cubicBezTo>
                      <a:pt x="15077" y="1274394"/>
                      <a:pt x="19587" y="1279894"/>
                      <a:pt x="25965" y="1279894"/>
                    </a:cubicBezTo>
                    <a:lnTo>
                      <a:pt x="26223" y="1279894"/>
                    </a:lnTo>
                    <a:cubicBezTo>
                      <a:pt x="30540" y="1279808"/>
                      <a:pt x="34169" y="1277187"/>
                      <a:pt x="34942" y="1273492"/>
                    </a:cubicBezTo>
                    <a:cubicBezTo>
                      <a:pt x="38744" y="1257121"/>
                      <a:pt x="57858" y="1235638"/>
                      <a:pt x="66062" y="1246358"/>
                    </a:cubicBezTo>
                    <a:cubicBezTo>
                      <a:pt x="71775" y="1253813"/>
                      <a:pt x="67866" y="1263545"/>
                      <a:pt x="63893" y="1270097"/>
                    </a:cubicBezTo>
                    <a:cubicBezTo>
                      <a:pt x="63377" y="1270935"/>
                      <a:pt x="63120" y="1271838"/>
                      <a:pt x="63120" y="1272654"/>
                    </a:cubicBezTo>
                    <a:cubicBezTo>
                      <a:pt x="63120" y="1275297"/>
                      <a:pt x="65461" y="1277638"/>
                      <a:pt x="68747" y="1277789"/>
                    </a:cubicBezTo>
                    <a:cubicBezTo>
                      <a:pt x="71861" y="1278025"/>
                      <a:pt x="74631" y="1276049"/>
                      <a:pt x="74975" y="1273342"/>
                    </a:cubicBezTo>
                    <a:cubicBezTo>
                      <a:pt x="76177" y="1266037"/>
                      <a:pt x="79893" y="1252610"/>
                      <a:pt x="91318" y="1249666"/>
                    </a:cubicBezTo>
                    <a:cubicBezTo>
                      <a:pt x="102980" y="1246659"/>
                      <a:pt x="104548" y="1266402"/>
                      <a:pt x="104548" y="1277187"/>
                    </a:cubicBezTo>
                    <a:cubicBezTo>
                      <a:pt x="104548" y="1280882"/>
                      <a:pt x="108006" y="1283826"/>
                      <a:pt x="112237" y="1283826"/>
                    </a:cubicBezTo>
                    <a:cubicBezTo>
                      <a:pt x="118035" y="1283826"/>
                      <a:pt x="121751" y="1278541"/>
                      <a:pt x="119066" y="1274093"/>
                    </a:cubicBezTo>
                    <a:cubicBezTo>
                      <a:pt x="113976" y="1265264"/>
                      <a:pt x="107748" y="1249581"/>
                      <a:pt x="119324" y="1245971"/>
                    </a:cubicBezTo>
                    <a:cubicBezTo>
                      <a:pt x="154760" y="1234886"/>
                      <a:pt x="171018" y="1258862"/>
                      <a:pt x="176452" y="1268894"/>
                    </a:cubicBezTo>
                    <a:cubicBezTo>
                      <a:pt x="177396" y="1271086"/>
                      <a:pt x="177654" y="1272504"/>
                      <a:pt x="177912" y="1273277"/>
                    </a:cubicBezTo>
                    <a:cubicBezTo>
                      <a:pt x="179029" y="1276886"/>
                      <a:pt x="180511" y="1277423"/>
                      <a:pt x="183968" y="1277423"/>
                    </a:cubicBezTo>
                    <a:cubicBezTo>
                      <a:pt x="185601" y="1277423"/>
                      <a:pt x="186996" y="1276886"/>
                      <a:pt x="188113" y="1276070"/>
                    </a:cubicBezTo>
                    <a:cubicBezTo>
                      <a:pt x="188801" y="1275619"/>
                      <a:pt x="189402" y="1274931"/>
                      <a:pt x="189831" y="1274179"/>
                    </a:cubicBezTo>
                    <a:cubicBezTo>
                      <a:pt x="190175" y="1273427"/>
                      <a:pt x="191292" y="1270183"/>
                      <a:pt x="188801" y="1265436"/>
                    </a:cubicBezTo>
                    <a:cubicBezTo>
                      <a:pt x="183174" y="1251557"/>
                      <a:pt x="169536" y="1229021"/>
                      <a:pt x="118873" y="1216646"/>
                    </a:cubicBezTo>
                    <a:cubicBezTo>
                      <a:pt x="82148" y="1207752"/>
                      <a:pt x="100210" y="1128670"/>
                      <a:pt x="100381" y="1124373"/>
                    </a:cubicBezTo>
                    <a:cubicBezTo>
                      <a:pt x="101412" y="1084714"/>
                      <a:pt x="118529" y="1047311"/>
                      <a:pt x="145504" y="1015429"/>
                    </a:cubicBezTo>
                    <a:cubicBezTo>
                      <a:pt x="168140" y="988660"/>
                      <a:pt x="183109" y="942599"/>
                      <a:pt x="183109" y="890136"/>
                    </a:cubicBezTo>
                    <a:cubicBezTo>
                      <a:pt x="183109" y="837673"/>
                      <a:pt x="169364" y="795371"/>
                      <a:pt x="148274" y="768216"/>
                    </a:cubicBezTo>
                    <a:cubicBezTo>
                      <a:pt x="129010" y="743338"/>
                      <a:pt x="112902" y="667607"/>
                      <a:pt x="113740" y="646854"/>
                    </a:cubicBezTo>
                    <a:cubicBezTo>
                      <a:pt x="114234" y="634479"/>
                      <a:pt x="122395" y="623716"/>
                      <a:pt x="134443" y="617207"/>
                    </a:cubicBezTo>
                    <a:cubicBezTo>
                      <a:pt x="144988" y="611513"/>
                      <a:pt x="151990" y="601330"/>
                      <a:pt x="151990" y="589707"/>
                    </a:cubicBezTo>
                    <a:lnTo>
                      <a:pt x="151990" y="32677"/>
                    </a:lnTo>
                    <a:cubicBezTo>
                      <a:pt x="151990" y="14630"/>
                      <a:pt x="135217" y="0"/>
                      <a:pt x="114535" y="0"/>
                    </a:cubicBezTo>
                    <a:lnTo>
                      <a:pt x="37498" y="0"/>
                    </a:lnTo>
                    <a:cubicBezTo>
                      <a:pt x="16816" y="0"/>
                      <a:pt x="43" y="14630"/>
                      <a:pt x="43" y="32677"/>
                    </a:cubicBezTo>
                    <a:lnTo>
                      <a:pt x="43" y="5493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98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317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95" name="Oval 5094">
                <a:extLst>
                  <a:ext uri="{FF2B5EF4-FFF2-40B4-BE49-F238E27FC236}">
                    <a16:creationId xmlns:a16="http://schemas.microsoft.com/office/drawing/2014/main" id="{53B23C0B-4B97-60C1-340D-01F2C70219B5}"/>
                  </a:ext>
                </a:extLst>
              </p:cNvPr>
              <p:cNvSpPr/>
              <p:nvPr/>
            </p:nvSpPr>
            <p:spPr>
              <a:xfrm>
                <a:off x="8871207" y="3179572"/>
                <a:ext cx="90888" cy="173416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635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96" name="Oval 5095">
                <a:extLst>
                  <a:ext uri="{FF2B5EF4-FFF2-40B4-BE49-F238E27FC236}">
                    <a16:creationId xmlns:a16="http://schemas.microsoft.com/office/drawing/2014/main" id="{5DAD5A53-BCFD-8151-E9EF-33EFAC13E36A}"/>
                  </a:ext>
                </a:extLst>
              </p:cNvPr>
              <p:cNvSpPr/>
              <p:nvPr/>
            </p:nvSpPr>
            <p:spPr>
              <a:xfrm>
                <a:off x="9037586" y="3179572"/>
                <a:ext cx="90888" cy="173416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635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97" name="Oval 5096">
                <a:extLst>
                  <a:ext uri="{FF2B5EF4-FFF2-40B4-BE49-F238E27FC236}">
                    <a16:creationId xmlns:a16="http://schemas.microsoft.com/office/drawing/2014/main" id="{1E7E471E-2F4E-3A09-A28B-3E2FF0ECD704}"/>
                  </a:ext>
                </a:extLst>
              </p:cNvPr>
              <p:cNvSpPr/>
              <p:nvPr/>
            </p:nvSpPr>
            <p:spPr>
              <a:xfrm>
                <a:off x="9203965" y="3179572"/>
                <a:ext cx="90888" cy="173416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635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98" name="Oval 5097">
                <a:extLst>
                  <a:ext uri="{FF2B5EF4-FFF2-40B4-BE49-F238E27FC236}">
                    <a16:creationId xmlns:a16="http://schemas.microsoft.com/office/drawing/2014/main" id="{E7E25B88-3D03-6D8E-2098-47C19E1207C5}"/>
                  </a:ext>
                </a:extLst>
              </p:cNvPr>
              <p:cNvSpPr/>
              <p:nvPr/>
            </p:nvSpPr>
            <p:spPr>
              <a:xfrm>
                <a:off x="9370366" y="3179572"/>
                <a:ext cx="90888" cy="173416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635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099" name="Oval 5098">
                <a:extLst>
                  <a:ext uri="{FF2B5EF4-FFF2-40B4-BE49-F238E27FC236}">
                    <a16:creationId xmlns:a16="http://schemas.microsoft.com/office/drawing/2014/main" id="{3848E44C-0446-A508-5DCC-23E6EC2FD4D5}"/>
                  </a:ext>
                </a:extLst>
              </p:cNvPr>
              <p:cNvSpPr/>
              <p:nvPr/>
            </p:nvSpPr>
            <p:spPr>
              <a:xfrm>
                <a:off x="9536745" y="3179572"/>
                <a:ext cx="90888" cy="173416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635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00" name="Oval 5099">
                <a:extLst>
                  <a:ext uri="{FF2B5EF4-FFF2-40B4-BE49-F238E27FC236}">
                    <a16:creationId xmlns:a16="http://schemas.microsoft.com/office/drawing/2014/main" id="{0A06DC66-D5B6-3DE4-B185-B9330AF48C88}"/>
                  </a:ext>
                </a:extLst>
              </p:cNvPr>
              <p:cNvSpPr/>
              <p:nvPr/>
            </p:nvSpPr>
            <p:spPr>
              <a:xfrm>
                <a:off x="9703124" y="3179572"/>
                <a:ext cx="90888" cy="173416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635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01" name="Oval 5100">
                <a:extLst>
                  <a:ext uri="{FF2B5EF4-FFF2-40B4-BE49-F238E27FC236}">
                    <a16:creationId xmlns:a16="http://schemas.microsoft.com/office/drawing/2014/main" id="{137715AA-25F8-C0C0-5F35-EDF910DE5AD6}"/>
                  </a:ext>
                </a:extLst>
              </p:cNvPr>
              <p:cNvSpPr/>
              <p:nvPr/>
            </p:nvSpPr>
            <p:spPr>
              <a:xfrm>
                <a:off x="9869503" y="3179572"/>
                <a:ext cx="90888" cy="173416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635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05" name="Rectangle 5104">
                <a:extLst>
                  <a:ext uri="{FF2B5EF4-FFF2-40B4-BE49-F238E27FC236}">
                    <a16:creationId xmlns:a16="http://schemas.microsoft.com/office/drawing/2014/main" id="{5D868696-2C51-643F-F19E-4B3AB1ED70C5}"/>
                  </a:ext>
                </a:extLst>
              </p:cNvPr>
              <p:cNvSpPr/>
              <p:nvPr/>
            </p:nvSpPr>
            <p:spPr>
              <a:xfrm rot="16200000">
                <a:off x="8813757" y="2175315"/>
                <a:ext cx="168956" cy="149548"/>
              </a:xfrm>
              <a:prstGeom prst="rect">
                <a:avLst/>
              </a:prstGeom>
              <a:solidFill>
                <a:srgbClr val="DADADA"/>
              </a:solidFill>
              <a:ln w="6350" cap="flat">
                <a:solidFill>
                  <a:srgbClr val="3F1A01"/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06" name="Rectangle 5105">
                <a:extLst>
                  <a:ext uri="{FF2B5EF4-FFF2-40B4-BE49-F238E27FC236}">
                    <a16:creationId xmlns:a16="http://schemas.microsoft.com/office/drawing/2014/main" id="{FDD9FA07-AF4C-FB27-A10A-9D577AA7BE12}"/>
                  </a:ext>
                </a:extLst>
              </p:cNvPr>
              <p:cNvSpPr/>
              <p:nvPr/>
            </p:nvSpPr>
            <p:spPr>
              <a:xfrm rot="16200000">
                <a:off x="8963256" y="2175293"/>
                <a:ext cx="168956" cy="149548"/>
              </a:xfrm>
              <a:prstGeom prst="rect">
                <a:avLst/>
              </a:prstGeom>
              <a:solidFill>
                <a:srgbClr val="DADADA"/>
              </a:solidFill>
              <a:ln w="6350" cap="flat">
                <a:solidFill>
                  <a:srgbClr val="3F1A01"/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07" name="Rectangle 5106">
                <a:extLst>
                  <a:ext uri="{FF2B5EF4-FFF2-40B4-BE49-F238E27FC236}">
                    <a16:creationId xmlns:a16="http://schemas.microsoft.com/office/drawing/2014/main" id="{EF3365EE-294E-A369-5863-0AD6BADA97C5}"/>
                  </a:ext>
                </a:extLst>
              </p:cNvPr>
              <p:cNvSpPr/>
              <p:nvPr/>
            </p:nvSpPr>
            <p:spPr>
              <a:xfrm rot="16200000">
                <a:off x="9112754" y="2175293"/>
                <a:ext cx="168956" cy="149548"/>
              </a:xfrm>
              <a:prstGeom prst="rect">
                <a:avLst/>
              </a:prstGeom>
              <a:solidFill>
                <a:srgbClr val="DADADA"/>
              </a:solidFill>
              <a:ln w="6350" cap="flat">
                <a:solidFill>
                  <a:srgbClr val="3F1A01"/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08" name="Rectangle 5107">
                <a:extLst>
                  <a:ext uri="{FF2B5EF4-FFF2-40B4-BE49-F238E27FC236}">
                    <a16:creationId xmlns:a16="http://schemas.microsoft.com/office/drawing/2014/main" id="{957EC97E-8BDB-8794-7E77-B94735FB83F3}"/>
                  </a:ext>
                </a:extLst>
              </p:cNvPr>
              <p:cNvSpPr/>
              <p:nvPr/>
            </p:nvSpPr>
            <p:spPr>
              <a:xfrm rot="16200000">
                <a:off x="9262253" y="2175293"/>
                <a:ext cx="168956" cy="149548"/>
              </a:xfrm>
              <a:prstGeom prst="rect">
                <a:avLst/>
              </a:prstGeom>
              <a:solidFill>
                <a:srgbClr val="DADADA"/>
              </a:solidFill>
              <a:ln w="6350" cap="flat">
                <a:solidFill>
                  <a:srgbClr val="3F1A01"/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09" name="Rectangle 5108">
                <a:extLst>
                  <a:ext uri="{FF2B5EF4-FFF2-40B4-BE49-F238E27FC236}">
                    <a16:creationId xmlns:a16="http://schemas.microsoft.com/office/drawing/2014/main" id="{908FCB25-55DE-2EFD-AB3A-555E7644B2F8}"/>
                  </a:ext>
                </a:extLst>
              </p:cNvPr>
              <p:cNvSpPr/>
              <p:nvPr/>
            </p:nvSpPr>
            <p:spPr>
              <a:xfrm rot="16200000">
                <a:off x="9411730" y="2175293"/>
                <a:ext cx="168956" cy="149548"/>
              </a:xfrm>
              <a:prstGeom prst="rect">
                <a:avLst/>
              </a:prstGeom>
              <a:solidFill>
                <a:srgbClr val="DADADA"/>
              </a:solidFill>
              <a:ln w="6350" cap="flat">
                <a:solidFill>
                  <a:srgbClr val="3F1A01"/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10" name="Rectangle 5109">
                <a:extLst>
                  <a:ext uri="{FF2B5EF4-FFF2-40B4-BE49-F238E27FC236}">
                    <a16:creationId xmlns:a16="http://schemas.microsoft.com/office/drawing/2014/main" id="{0DC25860-82BA-A10C-D667-BF7496690A56}"/>
                  </a:ext>
                </a:extLst>
              </p:cNvPr>
              <p:cNvSpPr/>
              <p:nvPr/>
            </p:nvSpPr>
            <p:spPr>
              <a:xfrm rot="16200000">
                <a:off x="9561228" y="2175293"/>
                <a:ext cx="168956" cy="149548"/>
              </a:xfrm>
              <a:prstGeom prst="rect">
                <a:avLst/>
              </a:prstGeom>
              <a:solidFill>
                <a:srgbClr val="DADADA"/>
              </a:solidFill>
              <a:ln w="6350" cap="flat">
                <a:solidFill>
                  <a:srgbClr val="3F1A01"/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11" name="Rectangle 5110">
                <a:extLst>
                  <a:ext uri="{FF2B5EF4-FFF2-40B4-BE49-F238E27FC236}">
                    <a16:creationId xmlns:a16="http://schemas.microsoft.com/office/drawing/2014/main" id="{9E3307AD-5858-C4EF-957C-287D689423AF}"/>
                  </a:ext>
                </a:extLst>
              </p:cNvPr>
              <p:cNvSpPr/>
              <p:nvPr/>
            </p:nvSpPr>
            <p:spPr>
              <a:xfrm rot="16200000">
                <a:off x="9710726" y="2175293"/>
                <a:ext cx="168956" cy="149548"/>
              </a:xfrm>
              <a:prstGeom prst="rect">
                <a:avLst/>
              </a:prstGeom>
              <a:solidFill>
                <a:srgbClr val="DADADA"/>
              </a:solidFill>
              <a:ln w="6350" cap="flat">
                <a:solidFill>
                  <a:srgbClr val="3F1A01"/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12" name="Rectangle 5111">
                <a:extLst>
                  <a:ext uri="{FF2B5EF4-FFF2-40B4-BE49-F238E27FC236}">
                    <a16:creationId xmlns:a16="http://schemas.microsoft.com/office/drawing/2014/main" id="{0A1580BC-4B2A-FBFF-A4BE-2D08398FB20B}"/>
                  </a:ext>
                </a:extLst>
              </p:cNvPr>
              <p:cNvSpPr/>
              <p:nvPr/>
            </p:nvSpPr>
            <p:spPr>
              <a:xfrm rot="16200000">
                <a:off x="9860225" y="2175293"/>
                <a:ext cx="168956" cy="149548"/>
              </a:xfrm>
              <a:prstGeom prst="rect">
                <a:avLst/>
              </a:prstGeom>
              <a:solidFill>
                <a:srgbClr val="DADADA"/>
              </a:solidFill>
              <a:ln w="6350" cap="flat">
                <a:solidFill>
                  <a:srgbClr val="3F1A01"/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60" name="Oval 5159">
                <a:extLst>
                  <a:ext uri="{FF2B5EF4-FFF2-40B4-BE49-F238E27FC236}">
                    <a16:creationId xmlns:a16="http://schemas.microsoft.com/office/drawing/2014/main" id="{1B539909-4FB9-43CA-E77C-B05FBEF07F69}"/>
                  </a:ext>
                </a:extLst>
              </p:cNvPr>
              <p:cNvSpPr/>
              <p:nvPr/>
            </p:nvSpPr>
            <p:spPr>
              <a:xfrm>
                <a:off x="8842923" y="2207798"/>
                <a:ext cx="104934" cy="5572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4"/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61" name="Oval 5160">
                <a:extLst>
                  <a:ext uri="{FF2B5EF4-FFF2-40B4-BE49-F238E27FC236}">
                    <a16:creationId xmlns:a16="http://schemas.microsoft.com/office/drawing/2014/main" id="{A3F226A5-5200-AFA2-D403-A0D7F7964F03}"/>
                  </a:ext>
                </a:extLst>
              </p:cNvPr>
              <p:cNvSpPr/>
              <p:nvPr/>
            </p:nvSpPr>
            <p:spPr>
              <a:xfrm>
                <a:off x="8992421" y="2207798"/>
                <a:ext cx="104934" cy="5572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4"/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62" name="Oval 5161">
                <a:extLst>
                  <a:ext uri="{FF2B5EF4-FFF2-40B4-BE49-F238E27FC236}">
                    <a16:creationId xmlns:a16="http://schemas.microsoft.com/office/drawing/2014/main" id="{5CF942E3-00AA-2A1A-B9B3-47832C6C4114}"/>
                  </a:ext>
                </a:extLst>
              </p:cNvPr>
              <p:cNvSpPr/>
              <p:nvPr/>
            </p:nvSpPr>
            <p:spPr>
              <a:xfrm>
                <a:off x="9141919" y="2207798"/>
                <a:ext cx="104934" cy="5572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4"/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63" name="Oval 5162">
                <a:extLst>
                  <a:ext uri="{FF2B5EF4-FFF2-40B4-BE49-F238E27FC236}">
                    <a16:creationId xmlns:a16="http://schemas.microsoft.com/office/drawing/2014/main" id="{DFA6479D-D44A-D554-BA9B-F783CE4D9A36}"/>
                  </a:ext>
                </a:extLst>
              </p:cNvPr>
              <p:cNvSpPr/>
              <p:nvPr/>
            </p:nvSpPr>
            <p:spPr>
              <a:xfrm>
                <a:off x="9291418" y="2207798"/>
                <a:ext cx="104934" cy="5572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4"/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64" name="Oval 5163">
                <a:extLst>
                  <a:ext uri="{FF2B5EF4-FFF2-40B4-BE49-F238E27FC236}">
                    <a16:creationId xmlns:a16="http://schemas.microsoft.com/office/drawing/2014/main" id="{BA076D0F-58A4-4DD0-0969-B950ED6FB378}"/>
                  </a:ext>
                </a:extLst>
              </p:cNvPr>
              <p:cNvSpPr/>
              <p:nvPr/>
            </p:nvSpPr>
            <p:spPr>
              <a:xfrm>
                <a:off x="9440916" y="2207798"/>
                <a:ext cx="104934" cy="5572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4"/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65" name="Oval 5164">
                <a:extLst>
                  <a:ext uri="{FF2B5EF4-FFF2-40B4-BE49-F238E27FC236}">
                    <a16:creationId xmlns:a16="http://schemas.microsoft.com/office/drawing/2014/main" id="{DC974853-F5B4-7596-203F-1F06DD5C89D3}"/>
                  </a:ext>
                </a:extLst>
              </p:cNvPr>
              <p:cNvSpPr/>
              <p:nvPr/>
            </p:nvSpPr>
            <p:spPr>
              <a:xfrm>
                <a:off x="9590415" y="2207798"/>
                <a:ext cx="104934" cy="5572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4"/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66" name="Oval 5165">
                <a:extLst>
                  <a:ext uri="{FF2B5EF4-FFF2-40B4-BE49-F238E27FC236}">
                    <a16:creationId xmlns:a16="http://schemas.microsoft.com/office/drawing/2014/main" id="{C86B372B-0F1E-7C33-153D-5A6063A4481C}"/>
                  </a:ext>
                </a:extLst>
              </p:cNvPr>
              <p:cNvSpPr/>
              <p:nvPr/>
            </p:nvSpPr>
            <p:spPr>
              <a:xfrm>
                <a:off x="9739913" y="2207798"/>
                <a:ext cx="104934" cy="5572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4"/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67" name="Oval 5166">
                <a:extLst>
                  <a:ext uri="{FF2B5EF4-FFF2-40B4-BE49-F238E27FC236}">
                    <a16:creationId xmlns:a16="http://schemas.microsoft.com/office/drawing/2014/main" id="{11FE4830-8CC3-41BD-0FA3-DA377A6EB087}"/>
                  </a:ext>
                </a:extLst>
              </p:cNvPr>
              <p:cNvSpPr/>
              <p:nvPr/>
            </p:nvSpPr>
            <p:spPr>
              <a:xfrm>
                <a:off x="9889411" y="2207798"/>
                <a:ext cx="104934" cy="5572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4"/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17" name="Freeform 5116">
                <a:extLst>
                  <a:ext uri="{FF2B5EF4-FFF2-40B4-BE49-F238E27FC236}">
                    <a16:creationId xmlns:a16="http://schemas.microsoft.com/office/drawing/2014/main" id="{6D802B72-B03A-772E-B497-26D0A31AA5C2}"/>
                  </a:ext>
                </a:extLst>
              </p:cNvPr>
              <p:cNvSpPr/>
              <p:nvPr/>
            </p:nvSpPr>
            <p:spPr>
              <a:xfrm>
                <a:off x="9137710" y="3616466"/>
                <a:ext cx="834858" cy="347655"/>
              </a:xfrm>
              <a:custGeom>
                <a:avLst/>
                <a:gdLst>
                  <a:gd name="csX0" fmla="*/ 814649 w 834858"/>
                  <a:gd name="csY0" fmla="*/ 10183 h 347655"/>
                  <a:gd name="csX1" fmla="*/ 774789 w 834858"/>
                  <a:gd name="csY1" fmla="*/ 82025 h 347655"/>
                  <a:gd name="csX2" fmla="*/ 694552 w 834858"/>
                  <a:gd name="csY2" fmla="*/ 100415 h 347655"/>
                  <a:gd name="csX3" fmla="*/ 684115 w 834858"/>
                  <a:gd name="csY3" fmla="*/ 89609 h 347655"/>
                  <a:gd name="csX4" fmla="*/ 685017 w 834858"/>
                  <a:gd name="csY4" fmla="*/ 85076 h 347655"/>
                  <a:gd name="csX5" fmla="*/ 697065 w 834858"/>
                  <a:gd name="csY5" fmla="*/ 29089 h 347655"/>
                  <a:gd name="csX6" fmla="*/ 697817 w 834858"/>
                  <a:gd name="csY6" fmla="*/ 18841 h 347655"/>
                  <a:gd name="csX7" fmla="*/ 697817 w 834858"/>
                  <a:gd name="csY7" fmla="*/ 18003 h 347655"/>
                  <a:gd name="csX8" fmla="*/ 689076 w 834858"/>
                  <a:gd name="csY8" fmla="*/ 8808 h 347655"/>
                  <a:gd name="csX9" fmla="*/ 679046 w 834858"/>
                  <a:gd name="csY9" fmla="*/ 16865 h 347655"/>
                  <a:gd name="csX10" fmla="*/ 668029 w 834858"/>
                  <a:gd name="csY10" fmla="*/ 81187 h 347655"/>
                  <a:gd name="csX11" fmla="*/ 650525 w 834858"/>
                  <a:gd name="csY11" fmla="*/ 104196 h 347655"/>
                  <a:gd name="csX12" fmla="*/ 630552 w 834858"/>
                  <a:gd name="csY12" fmla="*/ 110620 h 347655"/>
                  <a:gd name="csX13" fmla="*/ 617988 w 834858"/>
                  <a:gd name="csY13" fmla="*/ 92745 h 347655"/>
                  <a:gd name="csX14" fmla="*/ 646767 w 834858"/>
                  <a:gd name="csY14" fmla="*/ 21226 h 347655"/>
                  <a:gd name="csX15" fmla="*/ 638176 w 834858"/>
                  <a:gd name="csY15" fmla="*/ 10978 h 347655"/>
                  <a:gd name="csX16" fmla="*/ 629650 w 834858"/>
                  <a:gd name="csY16" fmla="*/ 20710 h 347655"/>
                  <a:gd name="csX17" fmla="*/ 629650 w 834858"/>
                  <a:gd name="csY17" fmla="*/ 21097 h 347655"/>
                  <a:gd name="csX18" fmla="*/ 583905 w 834858"/>
                  <a:gd name="csY18" fmla="*/ 97858 h 347655"/>
                  <a:gd name="csX19" fmla="*/ 537709 w 834858"/>
                  <a:gd name="csY19" fmla="*/ 109008 h 347655"/>
                  <a:gd name="csX20" fmla="*/ 504699 w 834858"/>
                  <a:gd name="csY20" fmla="*/ 34739 h 347655"/>
                  <a:gd name="csX21" fmla="*/ 497247 w 834858"/>
                  <a:gd name="csY21" fmla="*/ 26060 h 347655"/>
                  <a:gd name="csX22" fmla="*/ 489881 w 834858"/>
                  <a:gd name="csY22" fmla="*/ 34589 h 347655"/>
                  <a:gd name="csX23" fmla="*/ 489881 w 834858"/>
                  <a:gd name="csY23" fmla="*/ 34890 h 347655"/>
                  <a:gd name="csX24" fmla="*/ 482879 w 834858"/>
                  <a:gd name="csY24" fmla="*/ 113971 h 347655"/>
                  <a:gd name="csX25" fmla="*/ 412157 w 834858"/>
                  <a:gd name="csY25" fmla="*/ 108987 h 347655"/>
                  <a:gd name="csX26" fmla="*/ 404103 w 834858"/>
                  <a:gd name="csY26" fmla="*/ 45589 h 347655"/>
                  <a:gd name="csX27" fmla="*/ 393902 w 834858"/>
                  <a:gd name="csY27" fmla="*/ 35491 h 347655"/>
                  <a:gd name="csX28" fmla="*/ 385461 w 834858"/>
                  <a:gd name="csY28" fmla="*/ 46340 h 347655"/>
                  <a:gd name="csX29" fmla="*/ 385461 w 834858"/>
                  <a:gd name="csY29" fmla="*/ 46792 h 347655"/>
                  <a:gd name="csX30" fmla="*/ 381424 w 834858"/>
                  <a:gd name="csY30" fmla="*/ 110878 h 347655"/>
                  <a:gd name="csX31" fmla="*/ 332457 w 834858"/>
                  <a:gd name="csY31" fmla="*/ 115583 h 347655"/>
                  <a:gd name="csX32" fmla="*/ 269467 w 834858"/>
                  <a:gd name="csY32" fmla="*/ 92917 h 347655"/>
                  <a:gd name="csX33" fmla="*/ 235705 w 834858"/>
                  <a:gd name="csY33" fmla="*/ 21076 h 347655"/>
                  <a:gd name="csX34" fmla="*/ 227115 w 834858"/>
                  <a:gd name="csY34" fmla="*/ 10978 h 347655"/>
                  <a:gd name="csX35" fmla="*/ 218524 w 834858"/>
                  <a:gd name="csY35" fmla="*/ 21076 h 347655"/>
                  <a:gd name="csX36" fmla="*/ 218524 w 834858"/>
                  <a:gd name="csY36" fmla="*/ 21226 h 347655"/>
                  <a:gd name="csX37" fmla="*/ 272667 w 834858"/>
                  <a:gd name="csY37" fmla="*/ 120287 h 347655"/>
                  <a:gd name="csX38" fmla="*/ 184355 w 834858"/>
                  <a:gd name="csY38" fmla="*/ 104196 h 347655"/>
                  <a:gd name="csX39" fmla="*/ 166851 w 834858"/>
                  <a:gd name="csY39" fmla="*/ 81187 h 347655"/>
                  <a:gd name="csX40" fmla="*/ 155834 w 834858"/>
                  <a:gd name="csY40" fmla="*/ 16865 h 347655"/>
                  <a:gd name="csX41" fmla="*/ 145804 w 834858"/>
                  <a:gd name="csY41" fmla="*/ 8808 h 347655"/>
                  <a:gd name="csX42" fmla="*/ 137063 w 834858"/>
                  <a:gd name="csY42" fmla="*/ 18003 h 347655"/>
                  <a:gd name="csX43" fmla="*/ 137063 w 834858"/>
                  <a:gd name="csY43" fmla="*/ 18841 h 347655"/>
                  <a:gd name="csX44" fmla="*/ 137815 w 834858"/>
                  <a:gd name="csY44" fmla="*/ 29089 h 347655"/>
                  <a:gd name="csX45" fmla="*/ 149864 w 834858"/>
                  <a:gd name="csY45" fmla="*/ 85076 h 347655"/>
                  <a:gd name="csX46" fmla="*/ 150766 w 834858"/>
                  <a:gd name="csY46" fmla="*/ 89609 h 347655"/>
                  <a:gd name="csX47" fmla="*/ 140328 w 834858"/>
                  <a:gd name="csY47" fmla="*/ 100415 h 347655"/>
                  <a:gd name="csX48" fmla="*/ 60091 w 834858"/>
                  <a:gd name="csY48" fmla="*/ 82025 h 347655"/>
                  <a:gd name="csX49" fmla="*/ 20231 w 834858"/>
                  <a:gd name="csY49" fmla="*/ 10183 h 347655"/>
                  <a:gd name="csX50" fmla="*/ 10116 w 834858"/>
                  <a:gd name="csY50" fmla="*/ 0 h 347655"/>
                  <a:gd name="csX51" fmla="*/ 0 w 834858"/>
                  <a:gd name="csY51" fmla="*/ 10097 h 347655"/>
                  <a:gd name="csX52" fmla="*/ 0 w 834858"/>
                  <a:gd name="csY52" fmla="*/ 10248 h 347655"/>
                  <a:gd name="csX53" fmla="*/ 54422 w 834858"/>
                  <a:gd name="csY53" fmla="*/ 102950 h 347655"/>
                  <a:gd name="csX54" fmla="*/ 386772 w 834858"/>
                  <a:gd name="csY54" fmla="*/ 173395 h 347655"/>
                  <a:gd name="csX55" fmla="*/ 395899 w 834858"/>
                  <a:gd name="csY55" fmla="*/ 181473 h 347655"/>
                  <a:gd name="csX56" fmla="*/ 403437 w 834858"/>
                  <a:gd name="csY56" fmla="*/ 203902 h 347655"/>
                  <a:gd name="csX57" fmla="*/ 391453 w 834858"/>
                  <a:gd name="csY57" fmla="*/ 238942 h 347655"/>
                  <a:gd name="csX58" fmla="*/ 391303 w 834858"/>
                  <a:gd name="csY58" fmla="*/ 239179 h 347655"/>
                  <a:gd name="csX59" fmla="*/ 373886 w 834858"/>
                  <a:gd name="csY59" fmla="*/ 283585 h 347655"/>
                  <a:gd name="csX60" fmla="*/ 443727 w 834858"/>
                  <a:gd name="csY60" fmla="*/ 347220 h 347655"/>
                  <a:gd name="csX61" fmla="*/ 498428 w 834858"/>
                  <a:gd name="csY61" fmla="*/ 292115 h 347655"/>
                  <a:gd name="csX62" fmla="*/ 483137 w 834858"/>
                  <a:gd name="csY62" fmla="*/ 241005 h 347655"/>
                  <a:gd name="csX63" fmla="*/ 473150 w 834858"/>
                  <a:gd name="csY63" fmla="*/ 223689 h 347655"/>
                  <a:gd name="csX64" fmla="*/ 474826 w 834858"/>
                  <a:gd name="csY64" fmla="*/ 184502 h 347655"/>
                  <a:gd name="csX65" fmla="*/ 486101 w 834858"/>
                  <a:gd name="csY65" fmla="*/ 173417 h 347655"/>
                  <a:gd name="csX66" fmla="*/ 780437 w 834858"/>
                  <a:gd name="csY66" fmla="*/ 102972 h 347655"/>
                  <a:gd name="csX67" fmla="*/ 834859 w 834858"/>
                  <a:gd name="csY67" fmla="*/ 10269 h 347655"/>
                  <a:gd name="csX68" fmla="*/ 834859 w 834858"/>
                  <a:gd name="csY68" fmla="*/ 10119 h 347655"/>
                  <a:gd name="csX69" fmla="*/ 824743 w 834858"/>
                  <a:gd name="csY69" fmla="*/ 22 h 347655"/>
                  <a:gd name="csX70" fmla="*/ 814628 w 834858"/>
                  <a:gd name="csY70" fmla="*/ 10205 h 3476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</a:cxnLst>
                <a:rect l="l" t="t" r="r" b="b"/>
                <a:pathLst>
                  <a:path w="834858" h="347655">
                    <a:moveTo>
                      <a:pt x="814649" y="10183"/>
                    </a:moveTo>
                    <a:cubicBezTo>
                      <a:pt x="815186" y="27972"/>
                      <a:pt x="811385" y="64537"/>
                      <a:pt x="774789" y="82025"/>
                    </a:cubicBezTo>
                    <a:cubicBezTo>
                      <a:pt x="743691" y="96806"/>
                      <a:pt x="713022" y="100050"/>
                      <a:pt x="694552" y="100415"/>
                    </a:cubicBezTo>
                    <a:cubicBezTo>
                      <a:pt x="687787" y="100565"/>
                      <a:pt x="684115" y="95796"/>
                      <a:pt x="684115" y="89609"/>
                    </a:cubicBezTo>
                    <a:cubicBezTo>
                      <a:pt x="684115" y="88105"/>
                      <a:pt x="684415" y="86601"/>
                      <a:pt x="685017" y="85076"/>
                    </a:cubicBezTo>
                    <a:cubicBezTo>
                      <a:pt x="692405" y="67502"/>
                      <a:pt x="695540" y="48081"/>
                      <a:pt x="697065" y="29089"/>
                    </a:cubicBezTo>
                    <a:lnTo>
                      <a:pt x="697817" y="18841"/>
                    </a:lnTo>
                    <a:lnTo>
                      <a:pt x="697817" y="18003"/>
                    </a:lnTo>
                    <a:cubicBezTo>
                      <a:pt x="697817" y="13170"/>
                      <a:pt x="694015" y="9109"/>
                      <a:pt x="689076" y="8808"/>
                    </a:cubicBezTo>
                    <a:cubicBezTo>
                      <a:pt x="684050" y="8422"/>
                      <a:pt x="679712" y="11966"/>
                      <a:pt x="679046" y="16865"/>
                    </a:cubicBezTo>
                    <a:cubicBezTo>
                      <a:pt x="676684" y="35190"/>
                      <a:pt x="674772" y="63420"/>
                      <a:pt x="668029" y="81187"/>
                    </a:cubicBezTo>
                    <a:cubicBezTo>
                      <a:pt x="665924" y="86751"/>
                      <a:pt x="660598" y="100565"/>
                      <a:pt x="650525" y="104196"/>
                    </a:cubicBezTo>
                    <a:cubicBezTo>
                      <a:pt x="644533" y="106345"/>
                      <a:pt x="637811" y="108493"/>
                      <a:pt x="630552" y="110620"/>
                    </a:cubicBezTo>
                    <a:cubicBezTo>
                      <a:pt x="619835" y="113756"/>
                      <a:pt x="611266" y="101597"/>
                      <a:pt x="617988" y="92745"/>
                    </a:cubicBezTo>
                    <a:cubicBezTo>
                      <a:pt x="631862" y="74527"/>
                      <a:pt x="646337" y="48983"/>
                      <a:pt x="646767" y="21226"/>
                    </a:cubicBezTo>
                    <a:cubicBezTo>
                      <a:pt x="646853" y="15576"/>
                      <a:pt x="642966" y="10978"/>
                      <a:pt x="638176" y="10978"/>
                    </a:cubicBezTo>
                    <a:cubicBezTo>
                      <a:pt x="633387" y="10978"/>
                      <a:pt x="629650" y="15275"/>
                      <a:pt x="629650" y="20710"/>
                    </a:cubicBezTo>
                    <a:lnTo>
                      <a:pt x="629650" y="21097"/>
                    </a:lnTo>
                    <a:cubicBezTo>
                      <a:pt x="630037" y="38886"/>
                      <a:pt x="614939" y="80435"/>
                      <a:pt x="583905" y="97858"/>
                    </a:cubicBezTo>
                    <a:cubicBezTo>
                      <a:pt x="566938" y="107354"/>
                      <a:pt x="542498" y="108858"/>
                      <a:pt x="537709" y="109008"/>
                    </a:cubicBezTo>
                    <a:cubicBezTo>
                      <a:pt x="507448" y="109761"/>
                      <a:pt x="504549" y="56159"/>
                      <a:pt x="504699" y="34739"/>
                    </a:cubicBezTo>
                    <a:cubicBezTo>
                      <a:pt x="504699" y="29905"/>
                      <a:pt x="501435" y="26060"/>
                      <a:pt x="497247" y="26060"/>
                    </a:cubicBezTo>
                    <a:cubicBezTo>
                      <a:pt x="493059" y="26060"/>
                      <a:pt x="489881" y="29905"/>
                      <a:pt x="489881" y="34589"/>
                    </a:cubicBezTo>
                    <a:lnTo>
                      <a:pt x="489881" y="34890"/>
                    </a:lnTo>
                    <a:cubicBezTo>
                      <a:pt x="490332" y="54934"/>
                      <a:pt x="490482" y="102886"/>
                      <a:pt x="482879" y="113971"/>
                    </a:cubicBezTo>
                    <a:cubicBezTo>
                      <a:pt x="473215" y="128151"/>
                      <a:pt x="419373" y="137260"/>
                      <a:pt x="412157" y="108987"/>
                    </a:cubicBezTo>
                    <a:cubicBezTo>
                      <a:pt x="407131" y="89308"/>
                      <a:pt x="404941" y="61035"/>
                      <a:pt x="404103" y="45589"/>
                    </a:cubicBezTo>
                    <a:cubicBezTo>
                      <a:pt x="403717" y="39487"/>
                      <a:pt x="399163" y="34954"/>
                      <a:pt x="393902" y="35491"/>
                    </a:cubicBezTo>
                    <a:cubicBezTo>
                      <a:pt x="389112" y="36028"/>
                      <a:pt x="385461" y="40690"/>
                      <a:pt x="385461" y="46340"/>
                    </a:cubicBezTo>
                    <a:lnTo>
                      <a:pt x="385461" y="46792"/>
                    </a:lnTo>
                    <a:cubicBezTo>
                      <a:pt x="386149" y="66535"/>
                      <a:pt x="386686" y="102134"/>
                      <a:pt x="381424" y="110878"/>
                    </a:cubicBezTo>
                    <a:cubicBezTo>
                      <a:pt x="371394" y="127549"/>
                      <a:pt x="345537" y="118827"/>
                      <a:pt x="332457" y="115583"/>
                    </a:cubicBezTo>
                    <a:cubicBezTo>
                      <a:pt x="317187" y="111801"/>
                      <a:pt x="295861" y="107784"/>
                      <a:pt x="269467" y="92917"/>
                    </a:cubicBezTo>
                    <a:cubicBezTo>
                      <a:pt x="238368" y="75494"/>
                      <a:pt x="235233" y="38864"/>
                      <a:pt x="235705" y="21076"/>
                    </a:cubicBezTo>
                    <a:cubicBezTo>
                      <a:pt x="235791" y="15490"/>
                      <a:pt x="231904" y="10978"/>
                      <a:pt x="227115" y="10978"/>
                    </a:cubicBezTo>
                    <a:cubicBezTo>
                      <a:pt x="222325" y="10978"/>
                      <a:pt x="218524" y="15511"/>
                      <a:pt x="218524" y="21076"/>
                    </a:cubicBezTo>
                    <a:lnTo>
                      <a:pt x="218524" y="21226"/>
                    </a:lnTo>
                    <a:cubicBezTo>
                      <a:pt x="219362" y="74914"/>
                      <a:pt x="244618" y="104304"/>
                      <a:pt x="272667" y="120287"/>
                    </a:cubicBezTo>
                    <a:cubicBezTo>
                      <a:pt x="289891" y="130084"/>
                      <a:pt x="222712" y="117989"/>
                      <a:pt x="184355" y="104196"/>
                    </a:cubicBezTo>
                    <a:cubicBezTo>
                      <a:pt x="174282" y="100565"/>
                      <a:pt x="168956" y="86751"/>
                      <a:pt x="166851" y="81187"/>
                    </a:cubicBezTo>
                    <a:cubicBezTo>
                      <a:pt x="160108" y="63420"/>
                      <a:pt x="158196" y="35190"/>
                      <a:pt x="155834" y="16865"/>
                    </a:cubicBezTo>
                    <a:cubicBezTo>
                      <a:pt x="155147" y="11966"/>
                      <a:pt x="150809" y="8422"/>
                      <a:pt x="145804" y="8808"/>
                    </a:cubicBezTo>
                    <a:cubicBezTo>
                      <a:pt x="140865" y="9109"/>
                      <a:pt x="137063" y="13191"/>
                      <a:pt x="137063" y="18003"/>
                    </a:cubicBezTo>
                    <a:lnTo>
                      <a:pt x="137063" y="18841"/>
                    </a:lnTo>
                    <a:lnTo>
                      <a:pt x="137815" y="29089"/>
                    </a:lnTo>
                    <a:cubicBezTo>
                      <a:pt x="139340" y="48081"/>
                      <a:pt x="142476" y="67502"/>
                      <a:pt x="149864" y="85076"/>
                    </a:cubicBezTo>
                    <a:cubicBezTo>
                      <a:pt x="150465" y="86579"/>
                      <a:pt x="150766" y="88083"/>
                      <a:pt x="150766" y="89609"/>
                    </a:cubicBezTo>
                    <a:cubicBezTo>
                      <a:pt x="150766" y="95796"/>
                      <a:pt x="147093" y="100565"/>
                      <a:pt x="140328" y="100415"/>
                    </a:cubicBezTo>
                    <a:cubicBezTo>
                      <a:pt x="121837" y="100028"/>
                      <a:pt x="91190" y="96806"/>
                      <a:pt x="60091" y="82025"/>
                    </a:cubicBezTo>
                    <a:cubicBezTo>
                      <a:pt x="23517" y="64537"/>
                      <a:pt x="19715" y="27972"/>
                      <a:pt x="20231" y="10183"/>
                    </a:cubicBezTo>
                    <a:cubicBezTo>
                      <a:pt x="20381" y="4598"/>
                      <a:pt x="15828" y="0"/>
                      <a:pt x="10116" y="0"/>
                    </a:cubicBezTo>
                    <a:cubicBezTo>
                      <a:pt x="4403" y="0"/>
                      <a:pt x="0" y="4598"/>
                      <a:pt x="0" y="10097"/>
                    </a:cubicBezTo>
                    <a:lnTo>
                      <a:pt x="0" y="10248"/>
                    </a:lnTo>
                    <a:cubicBezTo>
                      <a:pt x="988" y="64000"/>
                      <a:pt x="21262" y="86966"/>
                      <a:pt x="54422" y="102950"/>
                    </a:cubicBezTo>
                    <a:cubicBezTo>
                      <a:pt x="89557" y="119922"/>
                      <a:pt x="353161" y="154081"/>
                      <a:pt x="386772" y="173395"/>
                    </a:cubicBezTo>
                    <a:cubicBezTo>
                      <a:pt x="390294" y="175415"/>
                      <a:pt x="393343" y="178186"/>
                      <a:pt x="395899" y="181473"/>
                    </a:cubicBezTo>
                    <a:cubicBezTo>
                      <a:pt x="400860" y="187854"/>
                      <a:pt x="403094" y="195846"/>
                      <a:pt x="403437" y="203902"/>
                    </a:cubicBezTo>
                    <a:cubicBezTo>
                      <a:pt x="403244" y="217265"/>
                      <a:pt x="399249" y="230542"/>
                      <a:pt x="391453" y="238942"/>
                    </a:cubicBezTo>
                    <a:cubicBezTo>
                      <a:pt x="391453" y="239028"/>
                      <a:pt x="391389" y="239093"/>
                      <a:pt x="391303" y="239179"/>
                    </a:cubicBezTo>
                    <a:cubicBezTo>
                      <a:pt x="380500" y="250715"/>
                      <a:pt x="373886" y="266313"/>
                      <a:pt x="373886" y="283585"/>
                    </a:cubicBezTo>
                    <a:cubicBezTo>
                      <a:pt x="373886" y="321440"/>
                      <a:pt x="405950" y="351667"/>
                      <a:pt x="443727" y="347220"/>
                    </a:cubicBezTo>
                    <a:cubicBezTo>
                      <a:pt x="471733" y="343976"/>
                      <a:pt x="494756" y="320838"/>
                      <a:pt x="498428" y="292115"/>
                    </a:cubicBezTo>
                    <a:cubicBezTo>
                      <a:pt x="500855" y="272435"/>
                      <a:pt x="494670" y="254260"/>
                      <a:pt x="483137" y="241005"/>
                    </a:cubicBezTo>
                    <a:cubicBezTo>
                      <a:pt x="479872" y="237223"/>
                      <a:pt x="476179" y="230198"/>
                      <a:pt x="473150" y="223689"/>
                    </a:cubicBezTo>
                    <a:cubicBezTo>
                      <a:pt x="467287" y="211142"/>
                      <a:pt x="467352" y="196190"/>
                      <a:pt x="474826" y="184502"/>
                    </a:cubicBezTo>
                    <a:cubicBezTo>
                      <a:pt x="477789" y="179883"/>
                      <a:pt x="481548" y="176038"/>
                      <a:pt x="486101" y="173417"/>
                    </a:cubicBezTo>
                    <a:cubicBezTo>
                      <a:pt x="519711" y="154124"/>
                      <a:pt x="745301" y="119944"/>
                      <a:pt x="780437" y="102972"/>
                    </a:cubicBezTo>
                    <a:cubicBezTo>
                      <a:pt x="813597" y="86988"/>
                      <a:pt x="833871" y="64022"/>
                      <a:pt x="834859" y="10269"/>
                    </a:cubicBezTo>
                    <a:lnTo>
                      <a:pt x="834859" y="10119"/>
                    </a:lnTo>
                    <a:cubicBezTo>
                      <a:pt x="834859" y="4619"/>
                      <a:pt x="830306" y="22"/>
                      <a:pt x="824743" y="22"/>
                    </a:cubicBezTo>
                    <a:cubicBezTo>
                      <a:pt x="819181" y="22"/>
                      <a:pt x="814477" y="4619"/>
                      <a:pt x="814628" y="1020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20000"/>
                      <a:lumOff val="80000"/>
                    </a:schemeClr>
                  </a:gs>
                  <a:gs pos="96000">
                    <a:schemeClr val="accent3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3175" cap="flat">
                <a:solidFill>
                  <a:schemeClr val="accent3">
                    <a:lumMod val="75000"/>
                  </a:schemeClr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18" name="Oval 5117">
                <a:extLst>
                  <a:ext uri="{FF2B5EF4-FFF2-40B4-BE49-F238E27FC236}">
                    <a16:creationId xmlns:a16="http://schemas.microsoft.com/office/drawing/2014/main" id="{A7A867BE-B7FD-7E40-48C5-733109285211}"/>
                  </a:ext>
                </a:extLst>
              </p:cNvPr>
              <p:cNvSpPr/>
              <p:nvPr/>
            </p:nvSpPr>
            <p:spPr>
              <a:xfrm>
                <a:off x="9540331" y="3853883"/>
                <a:ext cx="71688" cy="8576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90000">
                    <a:schemeClr val="accent3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sp>
            <p:nvSpPr>
              <p:cNvPr id="5120" name="Freeform 5119">
                <a:extLst>
                  <a:ext uri="{FF2B5EF4-FFF2-40B4-BE49-F238E27FC236}">
                    <a16:creationId xmlns:a16="http://schemas.microsoft.com/office/drawing/2014/main" id="{BB687F6D-46B5-D755-F0B9-77B18B7222C2}"/>
                  </a:ext>
                </a:extLst>
              </p:cNvPr>
              <p:cNvSpPr/>
              <p:nvPr/>
            </p:nvSpPr>
            <p:spPr>
              <a:xfrm>
                <a:off x="9377572" y="5655882"/>
                <a:ext cx="127035" cy="286239"/>
              </a:xfrm>
              <a:custGeom>
                <a:avLst/>
                <a:gdLst>
                  <a:gd name="csX0" fmla="*/ 244674 w 244673"/>
                  <a:gd name="csY0" fmla="*/ 122306 h 551305"/>
                  <a:gd name="csX1" fmla="*/ 122337 w 244673"/>
                  <a:gd name="csY1" fmla="*/ 0 h 551305"/>
                  <a:gd name="csX2" fmla="*/ 0 w 244673"/>
                  <a:gd name="csY2" fmla="*/ 122306 h 551305"/>
                  <a:gd name="csX3" fmla="*/ 0 w 244673"/>
                  <a:gd name="csY3" fmla="*/ 226256 h 551305"/>
                  <a:gd name="csX4" fmla="*/ 86265 w 244673"/>
                  <a:gd name="csY4" fmla="*/ 139940 h 551305"/>
                  <a:gd name="csX5" fmla="*/ 86265 w 244673"/>
                  <a:gd name="csY5" fmla="*/ 551306 h 551305"/>
                  <a:gd name="csX6" fmla="*/ 158409 w 244673"/>
                  <a:gd name="csY6" fmla="*/ 551306 h 551305"/>
                  <a:gd name="csX7" fmla="*/ 158409 w 244673"/>
                  <a:gd name="csY7" fmla="*/ 139940 h 551305"/>
                  <a:gd name="csX8" fmla="*/ 244674 w 244673"/>
                  <a:gd name="csY8" fmla="*/ 226256 h 551305"/>
                  <a:gd name="csX9" fmla="*/ 244674 w 244673"/>
                  <a:gd name="csY9" fmla="*/ 122306 h 5513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44673" h="551305">
                    <a:moveTo>
                      <a:pt x="244674" y="122306"/>
                    </a:moveTo>
                    <a:lnTo>
                      <a:pt x="122337" y="0"/>
                    </a:lnTo>
                    <a:lnTo>
                      <a:pt x="0" y="122306"/>
                    </a:lnTo>
                    <a:lnTo>
                      <a:pt x="0" y="226256"/>
                    </a:lnTo>
                    <a:lnTo>
                      <a:pt x="86265" y="139940"/>
                    </a:lnTo>
                    <a:lnTo>
                      <a:pt x="86265" y="551306"/>
                    </a:lnTo>
                    <a:lnTo>
                      <a:pt x="158409" y="551306"/>
                    </a:lnTo>
                    <a:lnTo>
                      <a:pt x="158409" y="139940"/>
                    </a:lnTo>
                    <a:lnTo>
                      <a:pt x="244674" y="226256"/>
                    </a:lnTo>
                    <a:lnTo>
                      <a:pt x="244674" y="122306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98000">
                    <a:schemeClr val="accent2"/>
                  </a:gs>
                </a:gsLst>
                <a:path path="circle">
                  <a:fillToRect l="50000" t="50000" r="50000" b="50000"/>
                </a:path>
              </a:gradFill>
              <a:ln w="3175" cap="flat">
                <a:solidFill>
                  <a:schemeClr val="accent2">
                    <a:lumMod val="75000"/>
                  </a:schemeClr>
                </a:solidFill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  <p:grpSp>
            <p:nvGrpSpPr>
              <p:cNvPr id="5122" name="Group 5121">
                <a:extLst>
                  <a:ext uri="{FF2B5EF4-FFF2-40B4-BE49-F238E27FC236}">
                    <a16:creationId xmlns:a16="http://schemas.microsoft.com/office/drawing/2014/main" id="{36EC431C-B6AE-AC30-9C68-17E10CE66ECA}"/>
                  </a:ext>
                </a:extLst>
              </p:cNvPr>
              <p:cNvGrpSpPr/>
              <p:nvPr/>
            </p:nvGrpSpPr>
            <p:grpSpPr>
              <a:xfrm>
                <a:off x="8836238" y="2372606"/>
                <a:ext cx="111125" cy="222250"/>
                <a:chOff x="8772525" y="2489200"/>
                <a:chExt cx="111125" cy="222250"/>
              </a:xfrm>
            </p:grpSpPr>
            <p:cxnSp>
              <p:nvCxnSpPr>
                <p:cNvPr id="5137" name="Straight Connector 5136">
                  <a:extLst>
                    <a:ext uri="{FF2B5EF4-FFF2-40B4-BE49-F238E27FC236}">
                      <a16:creationId xmlns:a16="http://schemas.microsoft.com/office/drawing/2014/main" id="{CBEC0DCF-9177-6866-A87C-18D2B8E443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72525" y="2489200"/>
                  <a:ext cx="111125" cy="0"/>
                </a:xfrm>
                <a:prstGeom prst="line">
                  <a:avLst/>
                </a:prstGeom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7000">
                      <a:schemeClr val="accent2">
                        <a:lumMod val="40000"/>
                        <a:lumOff val="6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6350" cap="flat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miter/>
                </a:ln>
              </p:spPr>
            </p:cxnSp>
            <p:cxnSp>
              <p:nvCxnSpPr>
                <p:cNvPr id="5138" name="Straight Connector 5137">
                  <a:extLst>
                    <a:ext uri="{FF2B5EF4-FFF2-40B4-BE49-F238E27FC236}">
                      <a16:creationId xmlns:a16="http://schemas.microsoft.com/office/drawing/2014/main" id="{FB41E603-1C21-D425-AB3C-0AFEE01064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72525" y="2526242"/>
                  <a:ext cx="111125" cy="0"/>
                </a:xfrm>
                <a:prstGeom prst="line">
                  <a:avLst/>
                </a:prstGeom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7000">
                      <a:schemeClr val="accent2">
                        <a:lumMod val="40000"/>
                        <a:lumOff val="6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6350" cap="flat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miter/>
                </a:ln>
              </p:spPr>
            </p:cxnSp>
            <p:cxnSp>
              <p:nvCxnSpPr>
                <p:cNvPr id="5139" name="Straight Connector 5138">
                  <a:extLst>
                    <a:ext uri="{FF2B5EF4-FFF2-40B4-BE49-F238E27FC236}">
                      <a16:creationId xmlns:a16="http://schemas.microsoft.com/office/drawing/2014/main" id="{7C857F9A-626D-2EF9-3A60-88B5C561CA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72525" y="2563284"/>
                  <a:ext cx="111125" cy="0"/>
                </a:xfrm>
                <a:prstGeom prst="line">
                  <a:avLst/>
                </a:prstGeom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7000">
                      <a:schemeClr val="accent2">
                        <a:lumMod val="40000"/>
                        <a:lumOff val="6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6350" cap="flat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miter/>
                </a:ln>
              </p:spPr>
            </p:cxnSp>
            <p:cxnSp>
              <p:nvCxnSpPr>
                <p:cNvPr id="5140" name="Straight Connector 5139">
                  <a:extLst>
                    <a:ext uri="{FF2B5EF4-FFF2-40B4-BE49-F238E27FC236}">
                      <a16:creationId xmlns:a16="http://schemas.microsoft.com/office/drawing/2014/main" id="{4A5EB0C4-5B78-5167-D799-9643B52E1D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72525" y="2600326"/>
                  <a:ext cx="111125" cy="0"/>
                </a:xfrm>
                <a:prstGeom prst="line">
                  <a:avLst/>
                </a:prstGeom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7000">
                      <a:schemeClr val="accent2">
                        <a:lumMod val="40000"/>
                        <a:lumOff val="6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6350" cap="flat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miter/>
                </a:ln>
              </p:spPr>
            </p:cxnSp>
            <p:cxnSp>
              <p:nvCxnSpPr>
                <p:cNvPr id="5141" name="Straight Connector 5140">
                  <a:extLst>
                    <a:ext uri="{FF2B5EF4-FFF2-40B4-BE49-F238E27FC236}">
                      <a16:creationId xmlns:a16="http://schemas.microsoft.com/office/drawing/2014/main" id="{3DF1F254-D7AB-BB14-B87D-E03B03C035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72525" y="2637368"/>
                  <a:ext cx="111125" cy="0"/>
                </a:xfrm>
                <a:prstGeom prst="line">
                  <a:avLst/>
                </a:prstGeom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7000">
                      <a:schemeClr val="accent2">
                        <a:lumMod val="40000"/>
                        <a:lumOff val="6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6350" cap="flat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miter/>
                </a:ln>
              </p:spPr>
            </p:cxnSp>
            <p:cxnSp>
              <p:nvCxnSpPr>
                <p:cNvPr id="5142" name="Straight Connector 5141">
                  <a:extLst>
                    <a:ext uri="{FF2B5EF4-FFF2-40B4-BE49-F238E27FC236}">
                      <a16:creationId xmlns:a16="http://schemas.microsoft.com/office/drawing/2014/main" id="{BE00296A-8143-A722-C26C-5F70A77D1C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72525" y="2674410"/>
                  <a:ext cx="111125" cy="0"/>
                </a:xfrm>
                <a:prstGeom prst="line">
                  <a:avLst/>
                </a:prstGeom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7000">
                      <a:schemeClr val="accent2">
                        <a:lumMod val="40000"/>
                        <a:lumOff val="6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6350" cap="flat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miter/>
                </a:ln>
              </p:spPr>
            </p:cxnSp>
            <p:cxnSp>
              <p:nvCxnSpPr>
                <p:cNvPr id="5143" name="Straight Connector 5142">
                  <a:extLst>
                    <a:ext uri="{FF2B5EF4-FFF2-40B4-BE49-F238E27FC236}">
                      <a16:creationId xmlns:a16="http://schemas.microsoft.com/office/drawing/2014/main" id="{5489F368-87E7-9A8D-7666-CDF0D9BC5E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72525" y="2711450"/>
                  <a:ext cx="111125" cy="0"/>
                </a:xfrm>
                <a:prstGeom prst="line">
                  <a:avLst/>
                </a:prstGeom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7000">
                      <a:schemeClr val="accent2">
                        <a:lumMod val="40000"/>
                        <a:lumOff val="6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6350" cap="flat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  <a:miter/>
                </a:ln>
              </p:spPr>
            </p:cxnSp>
          </p:grpSp>
          <p:cxnSp>
            <p:nvCxnSpPr>
              <p:cNvPr id="5123" name="Straight Connector 5122">
                <a:extLst>
                  <a:ext uri="{FF2B5EF4-FFF2-40B4-BE49-F238E27FC236}">
                    <a16:creationId xmlns:a16="http://schemas.microsoft.com/office/drawing/2014/main" id="{90545797-3DC9-8C4B-57B8-B46920A0B2B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48050" y="3217073"/>
                <a:ext cx="114085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5" name="Straight Connector 5124">
                <a:extLst>
                  <a:ext uri="{FF2B5EF4-FFF2-40B4-BE49-F238E27FC236}">
                    <a16:creationId xmlns:a16="http://schemas.microsoft.com/office/drawing/2014/main" id="{DB193FF8-82E5-25A1-C2BC-DBEEDC1D37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48050" y="3373827"/>
                <a:ext cx="325497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7" name="Straight Connector 5126">
                <a:extLst>
                  <a:ext uri="{FF2B5EF4-FFF2-40B4-BE49-F238E27FC236}">
                    <a16:creationId xmlns:a16="http://schemas.microsoft.com/office/drawing/2014/main" id="{D12C1659-CC11-0F8D-121D-541768C3D837}"/>
                  </a:ext>
                </a:extLst>
              </p:cNvPr>
              <p:cNvCxnSpPr>
                <a:cxnSpLocks/>
                <a:endCxn id="5185" idx="3"/>
              </p:cNvCxnSpPr>
              <p:nvPr/>
            </p:nvCxnSpPr>
            <p:spPr>
              <a:xfrm flipH="1">
                <a:off x="8748051" y="3809255"/>
                <a:ext cx="775936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9" name="Straight Connector 5128">
                <a:extLst>
                  <a:ext uri="{FF2B5EF4-FFF2-40B4-BE49-F238E27FC236}">
                    <a16:creationId xmlns:a16="http://schemas.microsoft.com/office/drawing/2014/main" id="{0AA3C01B-DC15-5CB1-0372-7D9E81D85A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48050" y="4127117"/>
                <a:ext cx="344863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1" name="Straight Connector 5130">
                <a:extLst>
                  <a:ext uri="{FF2B5EF4-FFF2-40B4-BE49-F238E27FC236}">
                    <a16:creationId xmlns:a16="http://schemas.microsoft.com/office/drawing/2014/main" id="{618F3D90-BB1B-0A5F-B097-341BE24810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48050" y="4388220"/>
                <a:ext cx="389957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3" name="Straight Connector 5132">
                <a:extLst>
                  <a:ext uri="{FF2B5EF4-FFF2-40B4-BE49-F238E27FC236}">
                    <a16:creationId xmlns:a16="http://schemas.microsoft.com/office/drawing/2014/main" id="{6D1EADE9-5E32-E720-18F7-511F0DD6F307}"/>
                  </a:ext>
                </a:extLst>
              </p:cNvPr>
              <p:cNvCxnSpPr>
                <a:cxnSpLocks/>
                <a:endCxn id="5188" idx="3"/>
              </p:cNvCxnSpPr>
              <p:nvPr/>
            </p:nvCxnSpPr>
            <p:spPr>
              <a:xfrm flipH="1">
                <a:off x="8748051" y="5115540"/>
                <a:ext cx="325520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5" name="Straight Connector 5134">
                <a:extLst>
                  <a:ext uri="{FF2B5EF4-FFF2-40B4-BE49-F238E27FC236}">
                    <a16:creationId xmlns:a16="http://schemas.microsoft.com/office/drawing/2014/main" id="{63EE7028-240C-6D3B-A932-7F92AE01F6C0}"/>
                  </a:ext>
                </a:extLst>
              </p:cNvPr>
              <p:cNvCxnSpPr>
                <a:cxnSpLocks/>
                <a:endCxn id="5189" idx="3"/>
              </p:cNvCxnSpPr>
              <p:nvPr/>
            </p:nvCxnSpPr>
            <p:spPr>
              <a:xfrm flipH="1">
                <a:off x="8748051" y="5503071"/>
                <a:ext cx="196816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83" name="TextBox 5182">
                <a:extLst>
                  <a:ext uri="{FF2B5EF4-FFF2-40B4-BE49-F238E27FC236}">
                    <a16:creationId xmlns:a16="http://schemas.microsoft.com/office/drawing/2014/main" id="{A3EC629D-16A3-224E-B717-27858A4487E4}"/>
                  </a:ext>
                </a:extLst>
              </p:cNvPr>
              <p:cNvSpPr txBox="1"/>
              <p:nvPr/>
            </p:nvSpPr>
            <p:spPr>
              <a:xfrm flipV="1">
                <a:off x="8274536" y="3076874"/>
                <a:ext cx="473514" cy="280399"/>
              </a:xfrm>
              <a:prstGeom prst="rect">
                <a:avLst/>
              </a:prstGeom>
              <a:noFill/>
            </p:spPr>
            <p:txBody>
              <a:bodyPr wrap="none" lIns="90000" rIns="90000" rtlCol="0" anchor="ctr" anchorCtr="0">
                <a:spAutoFit/>
              </a:bodyPr>
              <a:lstStyle/>
              <a:p>
                <a:pPr algn="r"/>
                <a:r>
                  <a:rPr lang="en-US" sz="1000"/>
                  <a:t>Rod</a:t>
                </a:r>
              </a:p>
            </p:txBody>
          </p:sp>
          <p:sp>
            <p:nvSpPr>
              <p:cNvPr id="5184" name="TextBox 5183">
                <a:extLst>
                  <a:ext uri="{FF2B5EF4-FFF2-40B4-BE49-F238E27FC236}">
                    <a16:creationId xmlns:a16="http://schemas.microsoft.com/office/drawing/2014/main" id="{3806C888-3BF6-A5CB-7722-8E90FB9D1666}"/>
                  </a:ext>
                </a:extLst>
              </p:cNvPr>
              <p:cNvSpPr txBox="1"/>
              <p:nvPr/>
            </p:nvSpPr>
            <p:spPr>
              <a:xfrm flipV="1">
                <a:off x="8194216" y="3233628"/>
                <a:ext cx="553835" cy="280399"/>
              </a:xfrm>
              <a:prstGeom prst="rect">
                <a:avLst/>
              </a:prstGeom>
              <a:noFill/>
            </p:spPr>
            <p:txBody>
              <a:bodyPr wrap="square" lIns="90000" rIns="90000" rtlCol="0" anchor="ctr" anchorCtr="0">
                <a:spAutoFit/>
              </a:bodyPr>
              <a:lstStyle/>
              <a:p>
                <a:pPr algn="r"/>
                <a:r>
                  <a:rPr lang="en-US" sz="1000"/>
                  <a:t>Cone</a:t>
                </a:r>
              </a:p>
            </p:txBody>
          </p:sp>
          <p:sp>
            <p:nvSpPr>
              <p:cNvPr id="5185" name="TextBox 5184">
                <a:extLst>
                  <a:ext uri="{FF2B5EF4-FFF2-40B4-BE49-F238E27FC236}">
                    <a16:creationId xmlns:a16="http://schemas.microsoft.com/office/drawing/2014/main" id="{B9327914-2423-19D3-DD1A-0296884214E0}"/>
                  </a:ext>
                </a:extLst>
              </p:cNvPr>
              <p:cNvSpPr txBox="1"/>
              <p:nvPr/>
            </p:nvSpPr>
            <p:spPr>
              <a:xfrm flipV="1">
                <a:off x="7738507" y="3581432"/>
                <a:ext cx="1009544" cy="455649"/>
              </a:xfrm>
              <a:prstGeom prst="rect">
                <a:avLst/>
              </a:prstGeom>
              <a:noFill/>
            </p:spPr>
            <p:txBody>
              <a:bodyPr wrap="square" lIns="90000" rIns="90000" rtlCol="0" anchor="ctr" anchorCtr="0">
                <a:spAutoFit/>
              </a:bodyPr>
              <a:lstStyle/>
              <a:p>
                <a:pPr algn="r"/>
                <a:r>
                  <a:rPr lang="en-US" sz="1000"/>
                  <a:t>Horizontal cell</a:t>
                </a:r>
              </a:p>
            </p:txBody>
          </p:sp>
          <p:sp>
            <p:nvSpPr>
              <p:cNvPr id="5186" name="TextBox 5185">
                <a:extLst>
                  <a:ext uri="{FF2B5EF4-FFF2-40B4-BE49-F238E27FC236}">
                    <a16:creationId xmlns:a16="http://schemas.microsoft.com/office/drawing/2014/main" id="{1B992123-67D1-36AA-097F-2B13125979DC}"/>
                  </a:ext>
                </a:extLst>
              </p:cNvPr>
              <p:cNvSpPr txBox="1"/>
              <p:nvPr/>
            </p:nvSpPr>
            <p:spPr>
              <a:xfrm flipV="1">
                <a:off x="7829112" y="3986919"/>
                <a:ext cx="918938" cy="280399"/>
              </a:xfrm>
              <a:prstGeom prst="rect">
                <a:avLst/>
              </a:prstGeom>
              <a:noFill/>
            </p:spPr>
            <p:txBody>
              <a:bodyPr wrap="none" lIns="90000" rIns="90000" rtlCol="0" anchor="ctr" anchorCtr="0">
                <a:spAutoFit/>
              </a:bodyPr>
              <a:lstStyle/>
              <a:p>
                <a:pPr algn="r"/>
                <a:r>
                  <a:rPr lang="en-US" sz="1000"/>
                  <a:t>Bipolar cell</a:t>
                </a:r>
              </a:p>
            </p:txBody>
          </p:sp>
          <p:sp>
            <p:nvSpPr>
              <p:cNvPr id="5187" name="TextBox 5186">
                <a:extLst>
                  <a:ext uri="{FF2B5EF4-FFF2-40B4-BE49-F238E27FC236}">
                    <a16:creationId xmlns:a16="http://schemas.microsoft.com/office/drawing/2014/main" id="{94DA3512-7886-270B-5DA6-9E873EE0BA92}"/>
                  </a:ext>
                </a:extLst>
              </p:cNvPr>
              <p:cNvSpPr txBox="1"/>
              <p:nvPr/>
            </p:nvSpPr>
            <p:spPr>
              <a:xfrm flipV="1">
                <a:off x="7666641" y="4248022"/>
                <a:ext cx="1081410" cy="280399"/>
              </a:xfrm>
              <a:prstGeom prst="rect">
                <a:avLst/>
              </a:prstGeom>
              <a:noFill/>
            </p:spPr>
            <p:txBody>
              <a:bodyPr wrap="none" lIns="90000" rIns="90000" rtlCol="0" anchor="ctr" anchorCtr="0">
                <a:spAutoFit/>
              </a:bodyPr>
              <a:lstStyle/>
              <a:p>
                <a:pPr algn="r"/>
                <a:r>
                  <a:rPr lang="en-US" sz="1000"/>
                  <a:t>Amacrine cell</a:t>
                </a:r>
              </a:p>
            </p:txBody>
          </p:sp>
          <p:sp>
            <p:nvSpPr>
              <p:cNvPr id="5188" name="TextBox 5187">
                <a:extLst>
                  <a:ext uri="{FF2B5EF4-FFF2-40B4-BE49-F238E27FC236}">
                    <a16:creationId xmlns:a16="http://schemas.microsoft.com/office/drawing/2014/main" id="{5D283A50-3584-1483-BA25-C4D842F12994}"/>
                  </a:ext>
                </a:extLst>
              </p:cNvPr>
              <p:cNvSpPr txBox="1"/>
              <p:nvPr/>
            </p:nvSpPr>
            <p:spPr>
              <a:xfrm flipV="1">
                <a:off x="7933526" y="4887716"/>
                <a:ext cx="814525" cy="455649"/>
              </a:xfrm>
              <a:prstGeom prst="rect">
                <a:avLst/>
              </a:prstGeom>
              <a:noFill/>
            </p:spPr>
            <p:txBody>
              <a:bodyPr wrap="square" lIns="90000" rIns="90000" rtlCol="0" anchor="ctr" anchorCtr="0">
                <a:spAutoFit/>
              </a:bodyPr>
              <a:lstStyle/>
              <a:p>
                <a:pPr algn="r"/>
                <a:r>
                  <a:rPr lang="en-US" sz="1000"/>
                  <a:t>Ganglion cell</a:t>
                </a:r>
              </a:p>
            </p:txBody>
          </p:sp>
          <p:sp>
            <p:nvSpPr>
              <p:cNvPr id="5189" name="TextBox 5188">
                <a:extLst>
                  <a:ext uri="{FF2B5EF4-FFF2-40B4-BE49-F238E27FC236}">
                    <a16:creationId xmlns:a16="http://schemas.microsoft.com/office/drawing/2014/main" id="{B778607C-550C-09EB-DBEE-E762C00AB627}"/>
                  </a:ext>
                </a:extLst>
              </p:cNvPr>
              <p:cNvSpPr txBox="1"/>
              <p:nvPr/>
            </p:nvSpPr>
            <p:spPr>
              <a:xfrm flipV="1">
                <a:off x="7937204" y="5275248"/>
                <a:ext cx="810847" cy="455649"/>
              </a:xfrm>
              <a:prstGeom prst="rect">
                <a:avLst/>
              </a:prstGeom>
              <a:noFill/>
            </p:spPr>
            <p:txBody>
              <a:bodyPr wrap="square" lIns="90000" rIns="90000" rtlCol="0" anchor="ctr" anchorCtr="0">
                <a:spAutoFit/>
              </a:bodyPr>
              <a:lstStyle/>
              <a:p>
                <a:pPr algn="r"/>
                <a:r>
                  <a:rPr lang="en-US" sz="1000"/>
                  <a:t>To optic nerve</a:t>
                </a:r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6DC33977-4984-5B5F-EFCA-3232D3712408}"/>
                  </a:ext>
                </a:extLst>
              </p:cNvPr>
              <p:cNvSpPr/>
              <p:nvPr/>
            </p:nvSpPr>
            <p:spPr>
              <a:xfrm>
                <a:off x="9868469" y="4852511"/>
                <a:ext cx="117455" cy="149548"/>
              </a:xfrm>
              <a:custGeom>
                <a:avLst/>
                <a:gdLst>
                  <a:gd name="csX0" fmla="*/ 64387 w 117455"/>
                  <a:gd name="csY0" fmla="*/ 22 h 149548"/>
                  <a:gd name="csX1" fmla="*/ 117455 w 117455"/>
                  <a:gd name="csY1" fmla="*/ 74785 h 149548"/>
                  <a:gd name="csX2" fmla="*/ 64387 w 117455"/>
                  <a:gd name="csY2" fmla="*/ 149548 h 149548"/>
                  <a:gd name="csX3" fmla="*/ 0 w 117455"/>
                  <a:gd name="csY3" fmla="*/ 55299 h 149548"/>
                  <a:gd name="csX4" fmla="*/ 64387 w 117455"/>
                  <a:gd name="csY4" fmla="*/ 0 h 1495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17455" h="149548">
                    <a:moveTo>
                      <a:pt x="64387" y="22"/>
                    </a:moveTo>
                    <a:cubicBezTo>
                      <a:pt x="93702" y="22"/>
                      <a:pt x="117455" y="33493"/>
                      <a:pt x="117455" y="74785"/>
                    </a:cubicBezTo>
                    <a:cubicBezTo>
                      <a:pt x="117455" y="116077"/>
                      <a:pt x="93702" y="149548"/>
                      <a:pt x="64387" y="149548"/>
                    </a:cubicBezTo>
                    <a:cubicBezTo>
                      <a:pt x="35071" y="149548"/>
                      <a:pt x="0" y="96591"/>
                      <a:pt x="0" y="55299"/>
                    </a:cubicBezTo>
                    <a:cubicBezTo>
                      <a:pt x="0" y="14007"/>
                      <a:pt x="35071" y="0"/>
                      <a:pt x="64387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90000">
                    <a:schemeClr val="accent2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270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774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7389</TotalTime>
  <Words>504</Words>
  <Application>Microsoft Office PowerPoint</Application>
  <PresentationFormat>Widescreen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Sensory systems of the brain: the visual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22</cp:revision>
  <cp:lastPrinted>2026-01-08T14:53:19Z</cp:lastPrinted>
  <dcterms:created xsi:type="dcterms:W3CDTF">2024-10-29T08:31:33Z</dcterms:created>
  <dcterms:modified xsi:type="dcterms:W3CDTF">2026-03-27T03:22:39Z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