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2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85A3C-F4D3-E243-94B6-5129791B4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B7ED9F-E519-7A7A-DF30-F1707A5E5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B462BB-BC85-A7EC-FC32-FF5DC1A5D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greater portion of the brain is devoted to processing visual information than to any other sensory function: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almost half of the cerebral cortex.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Visual/light input is crucial for multiple other key biological functions apart from visual perception.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 important example includes the circadian rhythms, which drive a wide range of autonomic, endocrine and behavioural functions, and control body temperature.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Circadian rhythms are regulated by the suprachiasmatic nucleus located in the hypothalamus above the optic chiasm.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most people, the coordinated activity of suprachiasmatic neurons results in an approximately 24.1 h daily rhythm in cells across the body.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However, direct input from a special class of retinal ganglion cells is crucial to signal light levels to the suprachiasmatic clock to entrain it to the external world, and to allow a person to adjust to seasonal variations in sunrise and sunset.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Blind people in whom the specialized retinal ganglion cells are damaged lack the visual input to their suprachiasmatic nucleus, frequently resulting in a non–24-hour sleep–wake rhythm disorder, in which their circadian rhythms drift, progressively becoming out of synch with the rest of the world.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Augustine GJ, Groh JM, Huettel SA, et al. Neuroscience, 7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Oxford University Press Academic US; 2023.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Liu Y, Li C, Ning K, Li Y. Path aggregation one‑stage anchor free 3D object detection.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Multimed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Tools Appl 2024;83:25085–25103.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Squire LR, Berg D, Bloom FE, et al. Fundamental Neuroscience, 4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Elsevier S&amp;T; 2012.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0705E-6733-A9A2-919D-AA93B08B3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266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5415B-595D-3340-47DF-38A6F13F5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3EF8D144-9042-A40B-817D-2BBD10C4C261}"/>
              </a:ext>
            </a:extLst>
          </p:cNvPr>
          <p:cNvGrpSpPr/>
          <p:nvPr/>
        </p:nvGrpSpPr>
        <p:grpSpPr>
          <a:xfrm flipH="1">
            <a:off x="8836761" y="3115021"/>
            <a:ext cx="2909624" cy="2338855"/>
            <a:chOff x="5817137" y="4864993"/>
            <a:chExt cx="2401968" cy="193078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97" name="Freeform 141">
              <a:extLst>
                <a:ext uri="{FF2B5EF4-FFF2-40B4-BE49-F238E27FC236}">
                  <a16:creationId xmlns:a16="http://schemas.microsoft.com/office/drawing/2014/main" id="{6184779A-1053-8A25-63D8-980AABDB36F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060937" y="6331544"/>
              <a:ext cx="843472" cy="464232"/>
            </a:xfrm>
            <a:custGeom>
              <a:avLst/>
              <a:gdLst>
                <a:gd name="T0" fmla="*/ 2 w 1576"/>
                <a:gd name="T1" fmla="*/ 156 h 793"/>
                <a:gd name="T2" fmla="*/ 9 w 1576"/>
                <a:gd name="T3" fmla="*/ 279 h 793"/>
                <a:gd name="T4" fmla="*/ 23 w 1576"/>
                <a:gd name="T5" fmla="*/ 364 h 793"/>
                <a:gd name="T6" fmla="*/ 35 w 1576"/>
                <a:gd name="T7" fmla="*/ 392 h 793"/>
                <a:gd name="T8" fmla="*/ 82 w 1576"/>
                <a:gd name="T9" fmla="*/ 488 h 793"/>
                <a:gd name="T10" fmla="*/ 124 w 1576"/>
                <a:gd name="T11" fmla="*/ 551 h 793"/>
                <a:gd name="T12" fmla="*/ 141 w 1576"/>
                <a:gd name="T13" fmla="*/ 567 h 793"/>
                <a:gd name="T14" fmla="*/ 185 w 1576"/>
                <a:gd name="T15" fmla="*/ 606 h 793"/>
                <a:gd name="T16" fmla="*/ 232 w 1576"/>
                <a:gd name="T17" fmla="*/ 631 h 793"/>
                <a:gd name="T18" fmla="*/ 287 w 1576"/>
                <a:gd name="T19" fmla="*/ 637 h 793"/>
                <a:gd name="T20" fmla="*/ 307 w 1576"/>
                <a:gd name="T21" fmla="*/ 646 h 793"/>
                <a:gd name="T22" fmla="*/ 344 w 1576"/>
                <a:gd name="T23" fmla="*/ 683 h 793"/>
                <a:gd name="T24" fmla="*/ 360 w 1576"/>
                <a:gd name="T25" fmla="*/ 699 h 793"/>
                <a:gd name="T26" fmla="*/ 381 w 1576"/>
                <a:gd name="T27" fmla="*/ 719 h 793"/>
                <a:gd name="T28" fmla="*/ 419 w 1576"/>
                <a:gd name="T29" fmla="*/ 740 h 793"/>
                <a:gd name="T30" fmla="*/ 479 w 1576"/>
                <a:gd name="T31" fmla="*/ 756 h 793"/>
                <a:gd name="T32" fmla="*/ 566 w 1576"/>
                <a:gd name="T33" fmla="*/ 759 h 793"/>
                <a:gd name="T34" fmla="*/ 641 w 1576"/>
                <a:gd name="T35" fmla="*/ 749 h 793"/>
                <a:gd name="T36" fmla="*/ 681 w 1576"/>
                <a:gd name="T37" fmla="*/ 770 h 793"/>
                <a:gd name="T38" fmla="*/ 738 w 1576"/>
                <a:gd name="T39" fmla="*/ 788 h 793"/>
                <a:gd name="T40" fmla="*/ 814 w 1576"/>
                <a:gd name="T41" fmla="*/ 792 h 793"/>
                <a:gd name="T42" fmla="*/ 886 w 1576"/>
                <a:gd name="T43" fmla="*/ 776 h 793"/>
                <a:gd name="T44" fmla="*/ 930 w 1576"/>
                <a:gd name="T45" fmla="*/ 755 h 793"/>
                <a:gd name="T46" fmla="*/ 962 w 1576"/>
                <a:gd name="T47" fmla="*/ 735 h 793"/>
                <a:gd name="T48" fmla="*/ 983 w 1576"/>
                <a:gd name="T49" fmla="*/ 737 h 793"/>
                <a:gd name="T50" fmla="*/ 1016 w 1576"/>
                <a:gd name="T51" fmla="*/ 729 h 793"/>
                <a:gd name="T52" fmla="*/ 1046 w 1576"/>
                <a:gd name="T53" fmla="*/ 706 h 793"/>
                <a:gd name="T54" fmla="*/ 1076 w 1576"/>
                <a:gd name="T55" fmla="*/ 664 h 793"/>
                <a:gd name="T56" fmla="*/ 1115 w 1576"/>
                <a:gd name="T57" fmla="*/ 660 h 793"/>
                <a:gd name="T58" fmla="*/ 1165 w 1576"/>
                <a:gd name="T59" fmla="*/ 644 h 793"/>
                <a:gd name="T60" fmla="*/ 1199 w 1576"/>
                <a:gd name="T61" fmla="*/ 620 h 793"/>
                <a:gd name="T62" fmla="*/ 1224 w 1576"/>
                <a:gd name="T63" fmla="*/ 583 h 793"/>
                <a:gd name="T64" fmla="*/ 1252 w 1576"/>
                <a:gd name="T65" fmla="*/ 576 h 793"/>
                <a:gd name="T66" fmla="*/ 1318 w 1576"/>
                <a:gd name="T67" fmla="*/ 547 h 793"/>
                <a:gd name="T68" fmla="*/ 1377 w 1576"/>
                <a:gd name="T69" fmla="*/ 507 h 793"/>
                <a:gd name="T70" fmla="*/ 1428 w 1576"/>
                <a:gd name="T71" fmla="*/ 444 h 793"/>
                <a:gd name="T72" fmla="*/ 1454 w 1576"/>
                <a:gd name="T73" fmla="*/ 390 h 793"/>
                <a:gd name="T74" fmla="*/ 1483 w 1576"/>
                <a:gd name="T75" fmla="*/ 372 h 793"/>
                <a:gd name="T76" fmla="*/ 1522 w 1576"/>
                <a:gd name="T77" fmla="*/ 337 h 793"/>
                <a:gd name="T78" fmla="*/ 1552 w 1576"/>
                <a:gd name="T79" fmla="*/ 295 h 793"/>
                <a:gd name="T80" fmla="*/ 1575 w 1576"/>
                <a:gd name="T81" fmla="*/ 239 h 793"/>
                <a:gd name="T82" fmla="*/ 1575 w 1576"/>
                <a:gd name="T83" fmla="*/ 228 h 793"/>
                <a:gd name="T84" fmla="*/ 1562 w 1576"/>
                <a:gd name="T85" fmla="*/ 209 h 793"/>
                <a:gd name="T86" fmla="*/ 1509 w 1576"/>
                <a:gd name="T87" fmla="*/ 176 h 793"/>
                <a:gd name="T88" fmla="*/ 1403 w 1576"/>
                <a:gd name="T89" fmla="*/ 132 h 793"/>
                <a:gd name="T90" fmla="*/ 1258 w 1576"/>
                <a:gd name="T91" fmla="*/ 90 h 793"/>
                <a:gd name="T92" fmla="*/ 1085 w 1576"/>
                <a:gd name="T93" fmla="*/ 52 h 793"/>
                <a:gd name="T94" fmla="*/ 893 w 1576"/>
                <a:gd name="T95" fmla="*/ 22 h 793"/>
                <a:gd name="T96" fmla="*/ 694 w 1576"/>
                <a:gd name="T97" fmla="*/ 4 h 793"/>
                <a:gd name="T98" fmla="*/ 493 w 1576"/>
                <a:gd name="T99" fmla="*/ 2 h 793"/>
                <a:gd name="T100" fmla="*/ 306 w 1576"/>
                <a:gd name="T101" fmla="*/ 17 h 793"/>
                <a:gd name="T102" fmla="*/ 164 w 1576"/>
                <a:gd name="T103" fmla="*/ 49 h 793"/>
                <a:gd name="T104" fmla="*/ 88 w 1576"/>
                <a:gd name="T105" fmla="*/ 76 h 793"/>
                <a:gd name="T106" fmla="*/ 20 w 1576"/>
                <a:gd name="T107" fmla="*/ 11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76" h="793">
                  <a:moveTo>
                    <a:pt x="0" y="123"/>
                  </a:moveTo>
                  <a:lnTo>
                    <a:pt x="0" y="123"/>
                  </a:lnTo>
                  <a:lnTo>
                    <a:pt x="2" y="156"/>
                  </a:lnTo>
                  <a:lnTo>
                    <a:pt x="2" y="192"/>
                  </a:lnTo>
                  <a:lnTo>
                    <a:pt x="5" y="235"/>
                  </a:lnTo>
                  <a:lnTo>
                    <a:pt x="9" y="279"/>
                  </a:lnTo>
                  <a:lnTo>
                    <a:pt x="15" y="324"/>
                  </a:lnTo>
                  <a:lnTo>
                    <a:pt x="19" y="345"/>
                  </a:lnTo>
                  <a:lnTo>
                    <a:pt x="23" y="364"/>
                  </a:lnTo>
                  <a:lnTo>
                    <a:pt x="29" y="379"/>
                  </a:lnTo>
                  <a:lnTo>
                    <a:pt x="35" y="392"/>
                  </a:lnTo>
                  <a:lnTo>
                    <a:pt x="35" y="392"/>
                  </a:lnTo>
                  <a:lnTo>
                    <a:pt x="46" y="417"/>
                  </a:lnTo>
                  <a:lnTo>
                    <a:pt x="58" y="441"/>
                  </a:lnTo>
                  <a:lnTo>
                    <a:pt x="82" y="488"/>
                  </a:lnTo>
                  <a:lnTo>
                    <a:pt x="94" y="511"/>
                  </a:lnTo>
                  <a:lnTo>
                    <a:pt x="108" y="531"/>
                  </a:lnTo>
                  <a:lnTo>
                    <a:pt x="124" y="551"/>
                  </a:lnTo>
                  <a:lnTo>
                    <a:pt x="131" y="558"/>
                  </a:lnTo>
                  <a:lnTo>
                    <a:pt x="141" y="567"/>
                  </a:lnTo>
                  <a:lnTo>
                    <a:pt x="141" y="567"/>
                  </a:lnTo>
                  <a:lnTo>
                    <a:pt x="158" y="581"/>
                  </a:lnTo>
                  <a:lnTo>
                    <a:pt x="171" y="594"/>
                  </a:lnTo>
                  <a:lnTo>
                    <a:pt x="185" y="606"/>
                  </a:lnTo>
                  <a:lnTo>
                    <a:pt x="198" y="616"/>
                  </a:lnTo>
                  <a:lnTo>
                    <a:pt x="214" y="624"/>
                  </a:lnTo>
                  <a:lnTo>
                    <a:pt x="232" y="631"/>
                  </a:lnTo>
                  <a:lnTo>
                    <a:pt x="257" y="636"/>
                  </a:lnTo>
                  <a:lnTo>
                    <a:pt x="287" y="637"/>
                  </a:lnTo>
                  <a:lnTo>
                    <a:pt x="287" y="637"/>
                  </a:lnTo>
                  <a:lnTo>
                    <a:pt x="291" y="639"/>
                  </a:lnTo>
                  <a:lnTo>
                    <a:pt x="297" y="640"/>
                  </a:lnTo>
                  <a:lnTo>
                    <a:pt x="307" y="646"/>
                  </a:lnTo>
                  <a:lnTo>
                    <a:pt x="316" y="653"/>
                  </a:lnTo>
                  <a:lnTo>
                    <a:pt x="326" y="663"/>
                  </a:lnTo>
                  <a:lnTo>
                    <a:pt x="344" y="683"/>
                  </a:lnTo>
                  <a:lnTo>
                    <a:pt x="353" y="692"/>
                  </a:lnTo>
                  <a:lnTo>
                    <a:pt x="360" y="699"/>
                  </a:lnTo>
                  <a:lnTo>
                    <a:pt x="360" y="699"/>
                  </a:lnTo>
                  <a:lnTo>
                    <a:pt x="364" y="703"/>
                  </a:lnTo>
                  <a:lnTo>
                    <a:pt x="374" y="713"/>
                  </a:lnTo>
                  <a:lnTo>
                    <a:pt x="381" y="719"/>
                  </a:lnTo>
                  <a:lnTo>
                    <a:pt x="391" y="726"/>
                  </a:lnTo>
                  <a:lnTo>
                    <a:pt x="404" y="733"/>
                  </a:lnTo>
                  <a:lnTo>
                    <a:pt x="419" y="740"/>
                  </a:lnTo>
                  <a:lnTo>
                    <a:pt x="436" y="746"/>
                  </a:lnTo>
                  <a:lnTo>
                    <a:pt x="456" y="752"/>
                  </a:lnTo>
                  <a:lnTo>
                    <a:pt x="479" y="756"/>
                  </a:lnTo>
                  <a:lnTo>
                    <a:pt x="505" y="759"/>
                  </a:lnTo>
                  <a:lnTo>
                    <a:pt x="533" y="760"/>
                  </a:lnTo>
                  <a:lnTo>
                    <a:pt x="566" y="759"/>
                  </a:lnTo>
                  <a:lnTo>
                    <a:pt x="601" y="756"/>
                  </a:lnTo>
                  <a:lnTo>
                    <a:pt x="641" y="749"/>
                  </a:lnTo>
                  <a:lnTo>
                    <a:pt x="641" y="749"/>
                  </a:lnTo>
                  <a:lnTo>
                    <a:pt x="648" y="753"/>
                  </a:lnTo>
                  <a:lnTo>
                    <a:pt x="666" y="765"/>
                  </a:lnTo>
                  <a:lnTo>
                    <a:pt x="681" y="770"/>
                  </a:lnTo>
                  <a:lnTo>
                    <a:pt x="698" y="776"/>
                  </a:lnTo>
                  <a:lnTo>
                    <a:pt x="717" y="783"/>
                  </a:lnTo>
                  <a:lnTo>
                    <a:pt x="738" y="788"/>
                  </a:lnTo>
                  <a:lnTo>
                    <a:pt x="762" y="790"/>
                  </a:lnTo>
                  <a:lnTo>
                    <a:pt x="787" y="793"/>
                  </a:lnTo>
                  <a:lnTo>
                    <a:pt x="814" y="792"/>
                  </a:lnTo>
                  <a:lnTo>
                    <a:pt x="841" y="788"/>
                  </a:lnTo>
                  <a:lnTo>
                    <a:pt x="870" y="780"/>
                  </a:lnTo>
                  <a:lnTo>
                    <a:pt x="886" y="776"/>
                  </a:lnTo>
                  <a:lnTo>
                    <a:pt x="900" y="770"/>
                  </a:lnTo>
                  <a:lnTo>
                    <a:pt x="916" y="763"/>
                  </a:lnTo>
                  <a:lnTo>
                    <a:pt x="930" y="755"/>
                  </a:lnTo>
                  <a:lnTo>
                    <a:pt x="946" y="745"/>
                  </a:lnTo>
                  <a:lnTo>
                    <a:pt x="962" y="735"/>
                  </a:lnTo>
                  <a:lnTo>
                    <a:pt x="962" y="735"/>
                  </a:lnTo>
                  <a:lnTo>
                    <a:pt x="964" y="735"/>
                  </a:lnTo>
                  <a:lnTo>
                    <a:pt x="972" y="736"/>
                  </a:lnTo>
                  <a:lnTo>
                    <a:pt x="983" y="737"/>
                  </a:lnTo>
                  <a:lnTo>
                    <a:pt x="999" y="735"/>
                  </a:lnTo>
                  <a:lnTo>
                    <a:pt x="1007" y="732"/>
                  </a:lnTo>
                  <a:lnTo>
                    <a:pt x="1016" y="729"/>
                  </a:lnTo>
                  <a:lnTo>
                    <a:pt x="1026" y="723"/>
                  </a:lnTo>
                  <a:lnTo>
                    <a:pt x="1036" y="715"/>
                  </a:lnTo>
                  <a:lnTo>
                    <a:pt x="1046" y="706"/>
                  </a:lnTo>
                  <a:lnTo>
                    <a:pt x="1056" y="694"/>
                  </a:lnTo>
                  <a:lnTo>
                    <a:pt x="1066" y="680"/>
                  </a:lnTo>
                  <a:lnTo>
                    <a:pt x="1076" y="664"/>
                  </a:lnTo>
                  <a:lnTo>
                    <a:pt x="1076" y="664"/>
                  </a:lnTo>
                  <a:lnTo>
                    <a:pt x="1095" y="663"/>
                  </a:lnTo>
                  <a:lnTo>
                    <a:pt x="1115" y="660"/>
                  </a:lnTo>
                  <a:lnTo>
                    <a:pt x="1139" y="654"/>
                  </a:lnTo>
                  <a:lnTo>
                    <a:pt x="1152" y="650"/>
                  </a:lnTo>
                  <a:lnTo>
                    <a:pt x="1165" y="644"/>
                  </a:lnTo>
                  <a:lnTo>
                    <a:pt x="1176" y="637"/>
                  </a:lnTo>
                  <a:lnTo>
                    <a:pt x="1189" y="630"/>
                  </a:lnTo>
                  <a:lnTo>
                    <a:pt x="1199" y="620"/>
                  </a:lnTo>
                  <a:lnTo>
                    <a:pt x="1209" y="610"/>
                  </a:lnTo>
                  <a:lnTo>
                    <a:pt x="1218" y="597"/>
                  </a:lnTo>
                  <a:lnTo>
                    <a:pt x="1224" y="583"/>
                  </a:lnTo>
                  <a:lnTo>
                    <a:pt x="1224" y="583"/>
                  </a:lnTo>
                  <a:lnTo>
                    <a:pt x="1232" y="581"/>
                  </a:lnTo>
                  <a:lnTo>
                    <a:pt x="1252" y="576"/>
                  </a:lnTo>
                  <a:lnTo>
                    <a:pt x="1282" y="564"/>
                  </a:lnTo>
                  <a:lnTo>
                    <a:pt x="1300" y="557"/>
                  </a:lnTo>
                  <a:lnTo>
                    <a:pt x="1318" y="547"/>
                  </a:lnTo>
                  <a:lnTo>
                    <a:pt x="1338" y="536"/>
                  </a:lnTo>
                  <a:lnTo>
                    <a:pt x="1357" y="523"/>
                  </a:lnTo>
                  <a:lnTo>
                    <a:pt x="1377" y="507"/>
                  </a:lnTo>
                  <a:lnTo>
                    <a:pt x="1396" y="488"/>
                  </a:lnTo>
                  <a:lnTo>
                    <a:pt x="1413" y="468"/>
                  </a:lnTo>
                  <a:lnTo>
                    <a:pt x="1428" y="444"/>
                  </a:lnTo>
                  <a:lnTo>
                    <a:pt x="1443" y="418"/>
                  </a:lnTo>
                  <a:lnTo>
                    <a:pt x="1449" y="404"/>
                  </a:lnTo>
                  <a:lnTo>
                    <a:pt x="1454" y="390"/>
                  </a:lnTo>
                  <a:lnTo>
                    <a:pt x="1454" y="390"/>
                  </a:lnTo>
                  <a:lnTo>
                    <a:pt x="1469" y="381"/>
                  </a:lnTo>
                  <a:lnTo>
                    <a:pt x="1483" y="372"/>
                  </a:lnTo>
                  <a:lnTo>
                    <a:pt x="1501" y="357"/>
                  </a:lnTo>
                  <a:lnTo>
                    <a:pt x="1512" y="348"/>
                  </a:lnTo>
                  <a:lnTo>
                    <a:pt x="1522" y="337"/>
                  </a:lnTo>
                  <a:lnTo>
                    <a:pt x="1532" y="325"/>
                  </a:lnTo>
                  <a:lnTo>
                    <a:pt x="1542" y="311"/>
                  </a:lnTo>
                  <a:lnTo>
                    <a:pt x="1552" y="295"/>
                  </a:lnTo>
                  <a:lnTo>
                    <a:pt x="1560" y="278"/>
                  </a:lnTo>
                  <a:lnTo>
                    <a:pt x="1569" y="259"/>
                  </a:lnTo>
                  <a:lnTo>
                    <a:pt x="1575" y="239"/>
                  </a:lnTo>
                  <a:lnTo>
                    <a:pt x="1575" y="239"/>
                  </a:lnTo>
                  <a:lnTo>
                    <a:pt x="1576" y="233"/>
                  </a:lnTo>
                  <a:lnTo>
                    <a:pt x="1575" y="228"/>
                  </a:lnTo>
                  <a:lnTo>
                    <a:pt x="1572" y="222"/>
                  </a:lnTo>
                  <a:lnTo>
                    <a:pt x="1567" y="216"/>
                  </a:lnTo>
                  <a:lnTo>
                    <a:pt x="1562" y="209"/>
                  </a:lnTo>
                  <a:lnTo>
                    <a:pt x="1554" y="203"/>
                  </a:lnTo>
                  <a:lnTo>
                    <a:pt x="1534" y="189"/>
                  </a:lnTo>
                  <a:lnTo>
                    <a:pt x="1509" y="176"/>
                  </a:lnTo>
                  <a:lnTo>
                    <a:pt x="1479" y="162"/>
                  </a:lnTo>
                  <a:lnTo>
                    <a:pt x="1443" y="148"/>
                  </a:lnTo>
                  <a:lnTo>
                    <a:pt x="1403" y="132"/>
                  </a:lnTo>
                  <a:lnTo>
                    <a:pt x="1358" y="117"/>
                  </a:lnTo>
                  <a:lnTo>
                    <a:pt x="1310" y="103"/>
                  </a:lnTo>
                  <a:lnTo>
                    <a:pt x="1258" y="90"/>
                  </a:lnTo>
                  <a:lnTo>
                    <a:pt x="1202" y="77"/>
                  </a:lnTo>
                  <a:lnTo>
                    <a:pt x="1145" y="65"/>
                  </a:lnTo>
                  <a:lnTo>
                    <a:pt x="1085" y="52"/>
                  </a:lnTo>
                  <a:lnTo>
                    <a:pt x="1023" y="42"/>
                  </a:lnTo>
                  <a:lnTo>
                    <a:pt x="959" y="32"/>
                  </a:lnTo>
                  <a:lnTo>
                    <a:pt x="893" y="22"/>
                  </a:lnTo>
                  <a:lnTo>
                    <a:pt x="827" y="14"/>
                  </a:lnTo>
                  <a:lnTo>
                    <a:pt x="760" y="9"/>
                  </a:lnTo>
                  <a:lnTo>
                    <a:pt x="694" y="4"/>
                  </a:lnTo>
                  <a:lnTo>
                    <a:pt x="626" y="2"/>
                  </a:lnTo>
                  <a:lnTo>
                    <a:pt x="559" y="0"/>
                  </a:lnTo>
                  <a:lnTo>
                    <a:pt x="493" y="2"/>
                  </a:lnTo>
                  <a:lnTo>
                    <a:pt x="429" y="4"/>
                  </a:lnTo>
                  <a:lnTo>
                    <a:pt x="367" y="10"/>
                  </a:lnTo>
                  <a:lnTo>
                    <a:pt x="306" y="17"/>
                  </a:lnTo>
                  <a:lnTo>
                    <a:pt x="247" y="29"/>
                  </a:lnTo>
                  <a:lnTo>
                    <a:pt x="191" y="42"/>
                  </a:lnTo>
                  <a:lnTo>
                    <a:pt x="164" y="49"/>
                  </a:lnTo>
                  <a:lnTo>
                    <a:pt x="138" y="57"/>
                  </a:lnTo>
                  <a:lnTo>
                    <a:pt x="112" y="66"/>
                  </a:lnTo>
                  <a:lnTo>
                    <a:pt x="88" y="76"/>
                  </a:lnTo>
                  <a:lnTo>
                    <a:pt x="65" y="86"/>
                  </a:lnTo>
                  <a:lnTo>
                    <a:pt x="42" y="97"/>
                  </a:lnTo>
                  <a:lnTo>
                    <a:pt x="20" y="110"/>
                  </a:lnTo>
                  <a:lnTo>
                    <a:pt x="0" y="123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142">
              <a:extLst>
                <a:ext uri="{FF2B5EF4-FFF2-40B4-BE49-F238E27FC236}">
                  <a16:creationId xmlns:a16="http://schemas.microsoft.com/office/drawing/2014/main" id="{1D7EF8E1-1CD8-7F3E-13D6-5A4EB94AE5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335208" y="4883750"/>
              <a:ext cx="1883897" cy="1603710"/>
            </a:xfrm>
            <a:custGeom>
              <a:avLst/>
              <a:gdLst>
                <a:gd name="T0" fmla="*/ 2397 w 3520"/>
                <a:gd name="T1" fmla="*/ 1276 h 2736"/>
                <a:gd name="T2" fmla="*/ 2264 w 3520"/>
                <a:gd name="T3" fmla="*/ 937 h 2736"/>
                <a:gd name="T4" fmla="*/ 2122 w 3520"/>
                <a:gd name="T5" fmla="*/ 799 h 2736"/>
                <a:gd name="T6" fmla="*/ 2104 w 3520"/>
                <a:gd name="T7" fmla="*/ 743 h 2736"/>
                <a:gd name="T8" fmla="*/ 2141 w 3520"/>
                <a:gd name="T9" fmla="*/ 640 h 2736"/>
                <a:gd name="T10" fmla="*/ 2137 w 3520"/>
                <a:gd name="T11" fmla="*/ 476 h 2736"/>
                <a:gd name="T12" fmla="*/ 2008 w 3520"/>
                <a:gd name="T13" fmla="*/ 337 h 2736"/>
                <a:gd name="T14" fmla="*/ 1908 w 3520"/>
                <a:gd name="T15" fmla="*/ 232 h 2736"/>
                <a:gd name="T16" fmla="*/ 1886 w 3520"/>
                <a:gd name="T17" fmla="*/ 111 h 2736"/>
                <a:gd name="T18" fmla="*/ 1898 w 3520"/>
                <a:gd name="T19" fmla="*/ 17 h 2736"/>
                <a:gd name="T20" fmla="*/ 1833 w 3520"/>
                <a:gd name="T21" fmla="*/ 3 h 2736"/>
                <a:gd name="T22" fmla="*/ 1580 w 3520"/>
                <a:gd name="T23" fmla="*/ 25 h 2736"/>
                <a:gd name="T24" fmla="*/ 1423 w 3520"/>
                <a:gd name="T25" fmla="*/ 122 h 2736"/>
                <a:gd name="T26" fmla="*/ 1257 w 3520"/>
                <a:gd name="T27" fmla="*/ 166 h 2736"/>
                <a:gd name="T28" fmla="*/ 1067 w 3520"/>
                <a:gd name="T29" fmla="*/ 234 h 2736"/>
                <a:gd name="T30" fmla="*/ 891 w 3520"/>
                <a:gd name="T31" fmla="*/ 388 h 2736"/>
                <a:gd name="T32" fmla="*/ 770 w 3520"/>
                <a:gd name="T33" fmla="*/ 423 h 2736"/>
                <a:gd name="T34" fmla="*/ 611 w 3520"/>
                <a:gd name="T35" fmla="*/ 543 h 2736"/>
                <a:gd name="T36" fmla="*/ 554 w 3520"/>
                <a:gd name="T37" fmla="*/ 642 h 2736"/>
                <a:gd name="T38" fmla="*/ 464 w 3520"/>
                <a:gd name="T39" fmla="*/ 719 h 2736"/>
                <a:gd name="T40" fmla="*/ 311 w 3520"/>
                <a:gd name="T41" fmla="*/ 907 h 2736"/>
                <a:gd name="T42" fmla="*/ 285 w 3520"/>
                <a:gd name="T43" fmla="*/ 1041 h 2736"/>
                <a:gd name="T44" fmla="*/ 266 w 3520"/>
                <a:gd name="T45" fmla="*/ 1126 h 2736"/>
                <a:gd name="T46" fmla="*/ 189 w 3520"/>
                <a:gd name="T47" fmla="*/ 1223 h 2736"/>
                <a:gd name="T48" fmla="*/ 143 w 3520"/>
                <a:gd name="T49" fmla="*/ 1376 h 2736"/>
                <a:gd name="T50" fmla="*/ 67 w 3520"/>
                <a:gd name="T51" fmla="*/ 1569 h 2736"/>
                <a:gd name="T52" fmla="*/ 67 w 3520"/>
                <a:gd name="T53" fmla="*/ 1664 h 2736"/>
                <a:gd name="T54" fmla="*/ 26 w 3520"/>
                <a:gd name="T55" fmla="*/ 1756 h 2736"/>
                <a:gd name="T56" fmla="*/ 8 w 3520"/>
                <a:gd name="T57" fmla="*/ 1960 h 2736"/>
                <a:gd name="T58" fmla="*/ 13 w 3520"/>
                <a:gd name="T59" fmla="*/ 2217 h 2736"/>
                <a:gd name="T60" fmla="*/ 66 w 3520"/>
                <a:gd name="T61" fmla="*/ 2360 h 2736"/>
                <a:gd name="T62" fmla="*/ 99 w 3520"/>
                <a:gd name="T63" fmla="*/ 2421 h 2736"/>
                <a:gd name="T64" fmla="*/ 164 w 3520"/>
                <a:gd name="T65" fmla="*/ 2555 h 2736"/>
                <a:gd name="T66" fmla="*/ 235 w 3520"/>
                <a:gd name="T67" fmla="*/ 2610 h 2736"/>
                <a:gd name="T68" fmla="*/ 308 w 3520"/>
                <a:gd name="T69" fmla="*/ 2666 h 2736"/>
                <a:gd name="T70" fmla="*/ 445 w 3520"/>
                <a:gd name="T71" fmla="*/ 2721 h 2736"/>
                <a:gd name="T72" fmla="*/ 663 w 3520"/>
                <a:gd name="T73" fmla="*/ 2719 h 2736"/>
                <a:gd name="T74" fmla="*/ 813 w 3520"/>
                <a:gd name="T75" fmla="*/ 2689 h 2736"/>
                <a:gd name="T76" fmla="*/ 1015 w 3520"/>
                <a:gd name="T77" fmla="*/ 2681 h 2736"/>
                <a:gd name="T78" fmla="*/ 1211 w 3520"/>
                <a:gd name="T79" fmla="*/ 2603 h 2736"/>
                <a:gd name="T80" fmla="*/ 1303 w 3520"/>
                <a:gd name="T81" fmla="*/ 2590 h 2736"/>
                <a:gd name="T82" fmla="*/ 1415 w 3520"/>
                <a:gd name="T83" fmla="*/ 2570 h 2736"/>
                <a:gd name="T84" fmla="*/ 1517 w 3520"/>
                <a:gd name="T85" fmla="*/ 2570 h 2736"/>
                <a:gd name="T86" fmla="*/ 1754 w 3520"/>
                <a:gd name="T87" fmla="*/ 2619 h 2736"/>
                <a:gd name="T88" fmla="*/ 2015 w 3520"/>
                <a:gd name="T89" fmla="*/ 2659 h 2736"/>
                <a:gd name="T90" fmla="*/ 2153 w 3520"/>
                <a:gd name="T91" fmla="*/ 2662 h 2736"/>
                <a:gd name="T92" fmla="*/ 2432 w 3520"/>
                <a:gd name="T93" fmla="*/ 2639 h 2736"/>
                <a:gd name="T94" fmla="*/ 2774 w 3520"/>
                <a:gd name="T95" fmla="*/ 2693 h 2736"/>
                <a:gd name="T96" fmla="*/ 2949 w 3520"/>
                <a:gd name="T97" fmla="*/ 2696 h 2736"/>
                <a:gd name="T98" fmla="*/ 3099 w 3520"/>
                <a:gd name="T99" fmla="*/ 2615 h 2736"/>
                <a:gd name="T100" fmla="*/ 3260 w 3520"/>
                <a:gd name="T101" fmla="*/ 2552 h 2736"/>
                <a:gd name="T102" fmla="*/ 3376 w 3520"/>
                <a:gd name="T103" fmla="*/ 2406 h 2736"/>
                <a:gd name="T104" fmla="*/ 3406 w 3520"/>
                <a:gd name="T105" fmla="*/ 2298 h 2736"/>
                <a:gd name="T106" fmla="*/ 3502 w 3520"/>
                <a:gd name="T107" fmla="*/ 2187 h 2736"/>
                <a:gd name="T108" fmla="*/ 3518 w 3520"/>
                <a:gd name="T109" fmla="*/ 2099 h 2736"/>
                <a:gd name="T110" fmla="*/ 3459 w 3520"/>
                <a:gd name="T111" fmla="*/ 1943 h 2736"/>
                <a:gd name="T112" fmla="*/ 3354 w 3520"/>
                <a:gd name="T113" fmla="*/ 1846 h 2736"/>
                <a:gd name="T114" fmla="*/ 3167 w 3520"/>
                <a:gd name="T115" fmla="*/ 1714 h 2736"/>
                <a:gd name="T116" fmla="*/ 3028 w 3520"/>
                <a:gd name="T117" fmla="*/ 1621 h 2736"/>
                <a:gd name="T118" fmla="*/ 2912 w 3520"/>
                <a:gd name="T119" fmla="*/ 1585 h 2736"/>
                <a:gd name="T120" fmla="*/ 2681 w 3520"/>
                <a:gd name="T121" fmla="*/ 1524 h 2736"/>
                <a:gd name="T122" fmla="*/ 2466 w 3520"/>
                <a:gd name="T123" fmla="*/ 1465 h 2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20" h="2736">
                  <a:moveTo>
                    <a:pt x="2435" y="1466"/>
                  </a:moveTo>
                  <a:lnTo>
                    <a:pt x="2435" y="1466"/>
                  </a:lnTo>
                  <a:lnTo>
                    <a:pt x="2435" y="1423"/>
                  </a:lnTo>
                  <a:lnTo>
                    <a:pt x="2435" y="1402"/>
                  </a:lnTo>
                  <a:lnTo>
                    <a:pt x="2433" y="1393"/>
                  </a:lnTo>
                  <a:lnTo>
                    <a:pt x="2432" y="1385"/>
                  </a:lnTo>
                  <a:lnTo>
                    <a:pt x="2432" y="1385"/>
                  </a:lnTo>
                  <a:lnTo>
                    <a:pt x="2397" y="1276"/>
                  </a:lnTo>
                  <a:lnTo>
                    <a:pt x="2367" y="1181"/>
                  </a:lnTo>
                  <a:lnTo>
                    <a:pt x="2333" y="1080"/>
                  </a:lnTo>
                  <a:lnTo>
                    <a:pt x="2333" y="1080"/>
                  </a:lnTo>
                  <a:lnTo>
                    <a:pt x="2314" y="1031"/>
                  </a:lnTo>
                  <a:lnTo>
                    <a:pt x="2296" y="990"/>
                  </a:lnTo>
                  <a:lnTo>
                    <a:pt x="2286" y="971"/>
                  </a:lnTo>
                  <a:lnTo>
                    <a:pt x="2274" y="952"/>
                  </a:lnTo>
                  <a:lnTo>
                    <a:pt x="2264" y="937"/>
                  </a:lnTo>
                  <a:lnTo>
                    <a:pt x="2253" y="921"/>
                  </a:lnTo>
                  <a:lnTo>
                    <a:pt x="2230" y="892"/>
                  </a:lnTo>
                  <a:lnTo>
                    <a:pt x="2204" y="865"/>
                  </a:lnTo>
                  <a:lnTo>
                    <a:pt x="2177" y="842"/>
                  </a:lnTo>
                  <a:lnTo>
                    <a:pt x="2148" y="819"/>
                  </a:lnTo>
                  <a:lnTo>
                    <a:pt x="2148" y="819"/>
                  </a:lnTo>
                  <a:lnTo>
                    <a:pt x="2134" y="809"/>
                  </a:lnTo>
                  <a:lnTo>
                    <a:pt x="2122" y="799"/>
                  </a:lnTo>
                  <a:lnTo>
                    <a:pt x="2114" y="791"/>
                  </a:lnTo>
                  <a:lnTo>
                    <a:pt x="2108" y="782"/>
                  </a:lnTo>
                  <a:lnTo>
                    <a:pt x="2104" y="775"/>
                  </a:lnTo>
                  <a:lnTo>
                    <a:pt x="2101" y="768"/>
                  </a:lnTo>
                  <a:lnTo>
                    <a:pt x="2100" y="761"/>
                  </a:lnTo>
                  <a:lnTo>
                    <a:pt x="2100" y="755"/>
                  </a:lnTo>
                  <a:lnTo>
                    <a:pt x="2101" y="749"/>
                  </a:lnTo>
                  <a:lnTo>
                    <a:pt x="2104" y="743"/>
                  </a:lnTo>
                  <a:lnTo>
                    <a:pt x="2110" y="732"/>
                  </a:lnTo>
                  <a:lnTo>
                    <a:pt x="2117" y="720"/>
                  </a:lnTo>
                  <a:lnTo>
                    <a:pt x="2124" y="708"/>
                  </a:lnTo>
                  <a:lnTo>
                    <a:pt x="2124" y="708"/>
                  </a:lnTo>
                  <a:lnTo>
                    <a:pt x="2128" y="695"/>
                  </a:lnTo>
                  <a:lnTo>
                    <a:pt x="2134" y="679"/>
                  </a:lnTo>
                  <a:lnTo>
                    <a:pt x="2138" y="662"/>
                  </a:lnTo>
                  <a:lnTo>
                    <a:pt x="2141" y="640"/>
                  </a:lnTo>
                  <a:lnTo>
                    <a:pt x="2144" y="617"/>
                  </a:lnTo>
                  <a:lnTo>
                    <a:pt x="2147" y="592"/>
                  </a:lnTo>
                  <a:lnTo>
                    <a:pt x="2148" y="562"/>
                  </a:lnTo>
                  <a:lnTo>
                    <a:pt x="2148" y="527"/>
                  </a:lnTo>
                  <a:lnTo>
                    <a:pt x="2148" y="527"/>
                  </a:lnTo>
                  <a:lnTo>
                    <a:pt x="2147" y="510"/>
                  </a:lnTo>
                  <a:lnTo>
                    <a:pt x="2142" y="491"/>
                  </a:lnTo>
                  <a:lnTo>
                    <a:pt x="2137" y="476"/>
                  </a:lnTo>
                  <a:lnTo>
                    <a:pt x="2128" y="458"/>
                  </a:lnTo>
                  <a:lnTo>
                    <a:pt x="2120" y="443"/>
                  </a:lnTo>
                  <a:lnTo>
                    <a:pt x="2108" y="427"/>
                  </a:lnTo>
                  <a:lnTo>
                    <a:pt x="2095" y="413"/>
                  </a:lnTo>
                  <a:lnTo>
                    <a:pt x="2082" y="400"/>
                  </a:lnTo>
                  <a:lnTo>
                    <a:pt x="2057" y="374"/>
                  </a:lnTo>
                  <a:lnTo>
                    <a:pt x="2031" y="354"/>
                  </a:lnTo>
                  <a:lnTo>
                    <a:pt x="2008" y="337"/>
                  </a:lnTo>
                  <a:lnTo>
                    <a:pt x="1991" y="325"/>
                  </a:lnTo>
                  <a:lnTo>
                    <a:pt x="1991" y="325"/>
                  </a:lnTo>
                  <a:lnTo>
                    <a:pt x="1978" y="315"/>
                  </a:lnTo>
                  <a:lnTo>
                    <a:pt x="1963" y="302"/>
                  </a:lnTo>
                  <a:lnTo>
                    <a:pt x="1949" y="289"/>
                  </a:lnTo>
                  <a:lnTo>
                    <a:pt x="1935" y="272"/>
                  </a:lnTo>
                  <a:lnTo>
                    <a:pt x="1920" y="254"/>
                  </a:lnTo>
                  <a:lnTo>
                    <a:pt x="1908" y="232"/>
                  </a:lnTo>
                  <a:lnTo>
                    <a:pt x="1896" y="209"/>
                  </a:lnTo>
                  <a:lnTo>
                    <a:pt x="1888" y="182"/>
                  </a:lnTo>
                  <a:lnTo>
                    <a:pt x="1888" y="182"/>
                  </a:lnTo>
                  <a:lnTo>
                    <a:pt x="1885" y="168"/>
                  </a:lnTo>
                  <a:lnTo>
                    <a:pt x="1882" y="153"/>
                  </a:lnTo>
                  <a:lnTo>
                    <a:pt x="1882" y="139"/>
                  </a:lnTo>
                  <a:lnTo>
                    <a:pt x="1883" y="125"/>
                  </a:lnTo>
                  <a:lnTo>
                    <a:pt x="1886" y="111"/>
                  </a:lnTo>
                  <a:lnTo>
                    <a:pt x="1889" y="96"/>
                  </a:lnTo>
                  <a:lnTo>
                    <a:pt x="1896" y="70"/>
                  </a:lnTo>
                  <a:lnTo>
                    <a:pt x="1905" y="48"/>
                  </a:lnTo>
                  <a:lnTo>
                    <a:pt x="1913" y="29"/>
                  </a:lnTo>
                  <a:lnTo>
                    <a:pt x="1922" y="13"/>
                  </a:lnTo>
                  <a:lnTo>
                    <a:pt x="1922" y="13"/>
                  </a:lnTo>
                  <a:lnTo>
                    <a:pt x="1906" y="16"/>
                  </a:lnTo>
                  <a:lnTo>
                    <a:pt x="1898" y="17"/>
                  </a:lnTo>
                  <a:lnTo>
                    <a:pt x="1893" y="19"/>
                  </a:lnTo>
                  <a:lnTo>
                    <a:pt x="1892" y="20"/>
                  </a:lnTo>
                  <a:lnTo>
                    <a:pt x="1892" y="20"/>
                  </a:lnTo>
                  <a:lnTo>
                    <a:pt x="1885" y="17"/>
                  </a:lnTo>
                  <a:lnTo>
                    <a:pt x="1862" y="9"/>
                  </a:lnTo>
                  <a:lnTo>
                    <a:pt x="1862" y="9"/>
                  </a:lnTo>
                  <a:lnTo>
                    <a:pt x="1849" y="5"/>
                  </a:lnTo>
                  <a:lnTo>
                    <a:pt x="1833" y="3"/>
                  </a:lnTo>
                  <a:lnTo>
                    <a:pt x="1817" y="2"/>
                  </a:lnTo>
                  <a:lnTo>
                    <a:pt x="1799" y="0"/>
                  </a:lnTo>
                  <a:lnTo>
                    <a:pt x="1757" y="0"/>
                  </a:lnTo>
                  <a:lnTo>
                    <a:pt x="1714" y="3"/>
                  </a:lnTo>
                  <a:lnTo>
                    <a:pt x="1671" y="7"/>
                  </a:lnTo>
                  <a:lnTo>
                    <a:pt x="1631" y="13"/>
                  </a:lnTo>
                  <a:lnTo>
                    <a:pt x="1595" y="20"/>
                  </a:lnTo>
                  <a:lnTo>
                    <a:pt x="1580" y="25"/>
                  </a:lnTo>
                  <a:lnTo>
                    <a:pt x="1567" y="29"/>
                  </a:lnTo>
                  <a:lnTo>
                    <a:pt x="1567" y="29"/>
                  </a:lnTo>
                  <a:lnTo>
                    <a:pt x="1542" y="40"/>
                  </a:lnTo>
                  <a:lnTo>
                    <a:pt x="1517" y="53"/>
                  </a:lnTo>
                  <a:lnTo>
                    <a:pt x="1492" y="69"/>
                  </a:lnTo>
                  <a:lnTo>
                    <a:pt x="1468" y="85"/>
                  </a:lnTo>
                  <a:lnTo>
                    <a:pt x="1445" y="103"/>
                  </a:lnTo>
                  <a:lnTo>
                    <a:pt x="1423" y="122"/>
                  </a:lnTo>
                  <a:lnTo>
                    <a:pt x="1406" y="142"/>
                  </a:lnTo>
                  <a:lnTo>
                    <a:pt x="1392" y="162"/>
                  </a:lnTo>
                  <a:lnTo>
                    <a:pt x="1392" y="162"/>
                  </a:lnTo>
                  <a:lnTo>
                    <a:pt x="1383" y="161"/>
                  </a:lnTo>
                  <a:lnTo>
                    <a:pt x="1360" y="159"/>
                  </a:lnTo>
                  <a:lnTo>
                    <a:pt x="1326" y="161"/>
                  </a:lnTo>
                  <a:lnTo>
                    <a:pt x="1282" y="163"/>
                  </a:lnTo>
                  <a:lnTo>
                    <a:pt x="1257" y="166"/>
                  </a:lnTo>
                  <a:lnTo>
                    <a:pt x="1230" y="171"/>
                  </a:lnTo>
                  <a:lnTo>
                    <a:pt x="1204" y="176"/>
                  </a:lnTo>
                  <a:lnTo>
                    <a:pt x="1176" y="184"/>
                  </a:lnTo>
                  <a:lnTo>
                    <a:pt x="1148" y="194"/>
                  </a:lnTo>
                  <a:lnTo>
                    <a:pt x="1120" y="204"/>
                  </a:lnTo>
                  <a:lnTo>
                    <a:pt x="1093" y="218"/>
                  </a:lnTo>
                  <a:lnTo>
                    <a:pt x="1067" y="234"/>
                  </a:lnTo>
                  <a:lnTo>
                    <a:pt x="1067" y="234"/>
                  </a:lnTo>
                  <a:lnTo>
                    <a:pt x="1018" y="265"/>
                  </a:lnTo>
                  <a:lnTo>
                    <a:pt x="979" y="294"/>
                  </a:lnTo>
                  <a:lnTo>
                    <a:pt x="949" y="318"/>
                  </a:lnTo>
                  <a:lnTo>
                    <a:pt x="926" y="338"/>
                  </a:lnTo>
                  <a:lnTo>
                    <a:pt x="909" y="357"/>
                  </a:lnTo>
                  <a:lnTo>
                    <a:pt x="899" y="370"/>
                  </a:lnTo>
                  <a:lnTo>
                    <a:pt x="894" y="381"/>
                  </a:lnTo>
                  <a:lnTo>
                    <a:pt x="891" y="388"/>
                  </a:lnTo>
                  <a:lnTo>
                    <a:pt x="891" y="388"/>
                  </a:lnTo>
                  <a:lnTo>
                    <a:pt x="889" y="393"/>
                  </a:lnTo>
                  <a:lnTo>
                    <a:pt x="883" y="394"/>
                  </a:lnTo>
                  <a:lnTo>
                    <a:pt x="866" y="400"/>
                  </a:lnTo>
                  <a:lnTo>
                    <a:pt x="841" y="404"/>
                  </a:lnTo>
                  <a:lnTo>
                    <a:pt x="808" y="411"/>
                  </a:lnTo>
                  <a:lnTo>
                    <a:pt x="789" y="417"/>
                  </a:lnTo>
                  <a:lnTo>
                    <a:pt x="770" y="423"/>
                  </a:lnTo>
                  <a:lnTo>
                    <a:pt x="752" y="430"/>
                  </a:lnTo>
                  <a:lnTo>
                    <a:pt x="732" y="438"/>
                  </a:lnTo>
                  <a:lnTo>
                    <a:pt x="713" y="448"/>
                  </a:lnTo>
                  <a:lnTo>
                    <a:pt x="694" y="460"/>
                  </a:lnTo>
                  <a:lnTo>
                    <a:pt x="676" y="474"/>
                  </a:lnTo>
                  <a:lnTo>
                    <a:pt x="659" y="490"/>
                  </a:lnTo>
                  <a:lnTo>
                    <a:pt x="659" y="490"/>
                  </a:lnTo>
                  <a:lnTo>
                    <a:pt x="611" y="543"/>
                  </a:lnTo>
                  <a:lnTo>
                    <a:pt x="597" y="559"/>
                  </a:lnTo>
                  <a:lnTo>
                    <a:pt x="588" y="570"/>
                  </a:lnTo>
                  <a:lnTo>
                    <a:pt x="584" y="579"/>
                  </a:lnTo>
                  <a:lnTo>
                    <a:pt x="580" y="587"/>
                  </a:lnTo>
                  <a:lnTo>
                    <a:pt x="571" y="606"/>
                  </a:lnTo>
                  <a:lnTo>
                    <a:pt x="571" y="606"/>
                  </a:lnTo>
                  <a:lnTo>
                    <a:pt x="560" y="630"/>
                  </a:lnTo>
                  <a:lnTo>
                    <a:pt x="554" y="642"/>
                  </a:lnTo>
                  <a:lnTo>
                    <a:pt x="547" y="653"/>
                  </a:lnTo>
                  <a:lnTo>
                    <a:pt x="537" y="666"/>
                  </a:lnTo>
                  <a:lnTo>
                    <a:pt x="525" y="677"/>
                  </a:lnTo>
                  <a:lnTo>
                    <a:pt x="508" y="690"/>
                  </a:lnTo>
                  <a:lnTo>
                    <a:pt x="488" y="703"/>
                  </a:lnTo>
                  <a:lnTo>
                    <a:pt x="488" y="703"/>
                  </a:lnTo>
                  <a:lnTo>
                    <a:pt x="475" y="710"/>
                  </a:lnTo>
                  <a:lnTo>
                    <a:pt x="464" y="719"/>
                  </a:lnTo>
                  <a:lnTo>
                    <a:pt x="437" y="742"/>
                  </a:lnTo>
                  <a:lnTo>
                    <a:pt x="408" y="769"/>
                  </a:lnTo>
                  <a:lnTo>
                    <a:pt x="381" y="799"/>
                  </a:lnTo>
                  <a:lnTo>
                    <a:pt x="356" y="831"/>
                  </a:lnTo>
                  <a:lnTo>
                    <a:pt x="335" y="862"/>
                  </a:lnTo>
                  <a:lnTo>
                    <a:pt x="325" y="878"/>
                  </a:lnTo>
                  <a:lnTo>
                    <a:pt x="318" y="892"/>
                  </a:lnTo>
                  <a:lnTo>
                    <a:pt x="311" y="907"/>
                  </a:lnTo>
                  <a:lnTo>
                    <a:pt x="306" y="921"/>
                  </a:lnTo>
                  <a:lnTo>
                    <a:pt x="306" y="921"/>
                  </a:lnTo>
                  <a:lnTo>
                    <a:pt x="299" y="945"/>
                  </a:lnTo>
                  <a:lnTo>
                    <a:pt x="295" y="965"/>
                  </a:lnTo>
                  <a:lnTo>
                    <a:pt x="289" y="998"/>
                  </a:lnTo>
                  <a:lnTo>
                    <a:pt x="286" y="1023"/>
                  </a:lnTo>
                  <a:lnTo>
                    <a:pt x="285" y="1041"/>
                  </a:lnTo>
                  <a:lnTo>
                    <a:pt x="285" y="1041"/>
                  </a:lnTo>
                  <a:lnTo>
                    <a:pt x="283" y="1051"/>
                  </a:lnTo>
                  <a:lnTo>
                    <a:pt x="283" y="1063"/>
                  </a:lnTo>
                  <a:lnTo>
                    <a:pt x="283" y="1074"/>
                  </a:lnTo>
                  <a:lnTo>
                    <a:pt x="282" y="1087"/>
                  </a:lnTo>
                  <a:lnTo>
                    <a:pt x="279" y="1100"/>
                  </a:lnTo>
                  <a:lnTo>
                    <a:pt x="275" y="1113"/>
                  </a:lnTo>
                  <a:lnTo>
                    <a:pt x="270" y="1120"/>
                  </a:lnTo>
                  <a:lnTo>
                    <a:pt x="266" y="1126"/>
                  </a:lnTo>
                  <a:lnTo>
                    <a:pt x="262" y="1131"/>
                  </a:lnTo>
                  <a:lnTo>
                    <a:pt x="255" y="1136"/>
                  </a:lnTo>
                  <a:lnTo>
                    <a:pt x="255" y="1136"/>
                  </a:lnTo>
                  <a:lnTo>
                    <a:pt x="248" y="1143"/>
                  </a:lnTo>
                  <a:lnTo>
                    <a:pt x="240" y="1150"/>
                  </a:lnTo>
                  <a:lnTo>
                    <a:pt x="223" y="1171"/>
                  </a:lnTo>
                  <a:lnTo>
                    <a:pt x="206" y="1196"/>
                  </a:lnTo>
                  <a:lnTo>
                    <a:pt x="189" y="1223"/>
                  </a:lnTo>
                  <a:lnTo>
                    <a:pt x="173" y="1250"/>
                  </a:lnTo>
                  <a:lnTo>
                    <a:pt x="160" y="1277"/>
                  </a:lnTo>
                  <a:lnTo>
                    <a:pt x="152" y="1302"/>
                  </a:lnTo>
                  <a:lnTo>
                    <a:pt x="149" y="1312"/>
                  </a:lnTo>
                  <a:lnTo>
                    <a:pt x="147" y="1322"/>
                  </a:lnTo>
                  <a:lnTo>
                    <a:pt x="147" y="1322"/>
                  </a:lnTo>
                  <a:lnTo>
                    <a:pt x="144" y="1352"/>
                  </a:lnTo>
                  <a:lnTo>
                    <a:pt x="143" y="1376"/>
                  </a:lnTo>
                  <a:lnTo>
                    <a:pt x="143" y="1396"/>
                  </a:lnTo>
                  <a:lnTo>
                    <a:pt x="143" y="1396"/>
                  </a:lnTo>
                  <a:lnTo>
                    <a:pt x="106" y="1471"/>
                  </a:lnTo>
                  <a:lnTo>
                    <a:pt x="80" y="1525"/>
                  </a:lnTo>
                  <a:lnTo>
                    <a:pt x="71" y="1545"/>
                  </a:lnTo>
                  <a:lnTo>
                    <a:pt x="68" y="1557"/>
                  </a:lnTo>
                  <a:lnTo>
                    <a:pt x="68" y="1557"/>
                  </a:lnTo>
                  <a:lnTo>
                    <a:pt x="67" y="1569"/>
                  </a:lnTo>
                  <a:lnTo>
                    <a:pt x="64" y="1598"/>
                  </a:lnTo>
                  <a:lnTo>
                    <a:pt x="63" y="1615"/>
                  </a:lnTo>
                  <a:lnTo>
                    <a:pt x="63" y="1631"/>
                  </a:lnTo>
                  <a:lnTo>
                    <a:pt x="64" y="1647"/>
                  </a:lnTo>
                  <a:lnTo>
                    <a:pt x="68" y="1658"/>
                  </a:lnTo>
                  <a:lnTo>
                    <a:pt x="68" y="1658"/>
                  </a:lnTo>
                  <a:lnTo>
                    <a:pt x="68" y="1661"/>
                  </a:lnTo>
                  <a:lnTo>
                    <a:pt x="67" y="1664"/>
                  </a:lnTo>
                  <a:lnTo>
                    <a:pt x="63" y="1671"/>
                  </a:lnTo>
                  <a:lnTo>
                    <a:pt x="47" y="1690"/>
                  </a:lnTo>
                  <a:lnTo>
                    <a:pt x="38" y="1703"/>
                  </a:lnTo>
                  <a:lnTo>
                    <a:pt x="31" y="1718"/>
                  </a:lnTo>
                  <a:lnTo>
                    <a:pt x="28" y="1726"/>
                  </a:lnTo>
                  <a:lnTo>
                    <a:pt x="27" y="1736"/>
                  </a:lnTo>
                  <a:lnTo>
                    <a:pt x="26" y="1744"/>
                  </a:lnTo>
                  <a:lnTo>
                    <a:pt x="26" y="1756"/>
                  </a:lnTo>
                  <a:lnTo>
                    <a:pt x="26" y="1756"/>
                  </a:lnTo>
                  <a:lnTo>
                    <a:pt x="27" y="1794"/>
                  </a:lnTo>
                  <a:lnTo>
                    <a:pt x="27" y="1830"/>
                  </a:lnTo>
                  <a:lnTo>
                    <a:pt x="23" y="1864"/>
                  </a:lnTo>
                  <a:lnTo>
                    <a:pt x="17" y="1902"/>
                  </a:lnTo>
                  <a:lnTo>
                    <a:pt x="17" y="1902"/>
                  </a:lnTo>
                  <a:lnTo>
                    <a:pt x="13" y="1926"/>
                  </a:lnTo>
                  <a:lnTo>
                    <a:pt x="8" y="1960"/>
                  </a:lnTo>
                  <a:lnTo>
                    <a:pt x="4" y="2000"/>
                  </a:lnTo>
                  <a:lnTo>
                    <a:pt x="1" y="2045"/>
                  </a:lnTo>
                  <a:lnTo>
                    <a:pt x="0" y="2091"/>
                  </a:lnTo>
                  <a:lnTo>
                    <a:pt x="1" y="2136"/>
                  </a:lnTo>
                  <a:lnTo>
                    <a:pt x="3" y="2158"/>
                  </a:lnTo>
                  <a:lnTo>
                    <a:pt x="5" y="2179"/>
                  </a:lnTo>
                  <a:lnTo>
                    <a:pt x="8" y="2198"/>
                  </a:lnTo>
                  <a:lnTo>
                    <a:pt x="13" y="2217"/>
                  </a:lnTo>
                  <a:lnTo>
                    <a:pt x="13" y="2217"/>
                  </a:lnTo>
                  <a:lnTo>
                    <a:pt x="21" y="2250"/>
                  </a:lnTo>
                  <a:lnTo>
                    <a:pt x="30" y="2277"/>
                  </a:lnTo>
                  <a:lnTo>
                    <a:pt x="38" y="2301"/>
                  </a:lnTo>
                  <a:lnTo>
                    <a:pt x="46" y="2321"/>
                  </a:lnTo>
                  <a:lnTo>
                    <a:pt x="53" y="2337"/>
                  </a:lnTo>
                  <a:lnTo>
                    <a:pt x="60" y="2350"/>
                  </a:lnTo>
                  <a:lnTo>
                    <a:pt x="66" y="2360"/>
                  </a:lnTo>
                  <a:lnTo>
                    <a:pt x="71" y="2366"/>
                  </a:lnTo>
                  <a:lnTo>
                    <a:pt x="71" y="2366"/>
                  </a:lnTo>
                  <a:lnTo>
                    <a:pt x="90" y="2381"/>
                  </a:lnTo>
                  <a:lnTo>
                    <a:pt x="100" y="2390"/>
                  </a:lnTo>
                  <a:lnTo>
                    <a:pt x="100" y="2390"/>
                  </a:lnTo>
                  <a:lnTo>
                    <a:pt x="100" y="2394"/>
                  </a:lnTo>
                  <a:lnTo>
                    <a:pt x="99" y="2407"/>
                  </a:lnTo>
                  <a:lnTo>
                    <a:pt x="99" y="2421"/>
                  </a:lnTo>
                  <a:lnTo>
                    <a:pt x="100" y="2427"/>
                  </a:lnTo>
                  <a:lnTo>
                    <a:pt x="103" y="2433"/>
                  </a:lnTo>
                  <a:lnTo>
                    <a:pt x="103" y="2433"/>
                  </a:lnTo>
                  <a:lnTo>
                    <a:pt x="114" y="2454"/>
                  </a:lnTo>
                  <a:lnTo>
                    <a:pt x="133" y="2493"/>
                  </a:lnTo>
                  <a:lnTo>
                    <a:pt x="152" y="2530"/>
                  </a:lnTo>
                  <a:lnTo>
                    <a:pt x="164" y="2555"/>
                  </a:lnTo>
                  <a:lnTo>
                    <a:pt x="164" y="2555"/>
                  </a:lnTo>
                  <a:lnTo>
                    <a:pt x="176" y="2572"/>
                  </a:lnTo>
                  <a:lnTo>
                    <a:pt x="184" y="2583"/>
                  </a:lnTo>
                  <a:lnTo>
                    <a:pt x="196" y="2593"/>
                  </a:lnTo>
                  <a:lnTo>
                    <a:pt x="207" y="2603"/>
                  </a:lnTo>
                  <a:lnTo>
                    <a:pt x="213" y="2606"/>
                  </a:lnTo>
                  <a:lnTo>
                    <a:pt x="220" y="2609"/>
                  </a:lnTo>
                  <a:lnTo>
                    <a:pt x="227" y="2610"/>
                  </a:lnTo>
                  <a:lnTo>
                    <a:pt x="235" y="2610"/>
                  </a:lnTo>
                  <a:lnTo>
                    <a:pt x="242" y="2609"/>
                  </a:lnTo>
                  <a:lnTo>
                    <a:pt x="250" y="2605"/>
                  </a:lnTo>
                  <a:lnTo>
                    <a:pt x="250" y="2605"/>
                  </a:lnTo>
                  <a:lnTo>
                    <a:pt x="253" y="2609"/>
                  </a:lnTo>
                  <a:lnTo>
                    <a:pt x="260" y="2620"/>
                  </a:lnTo>
                  <a:lnTo>
                    <a:pt x="275" y="2638"/>
                  </a:lnTo>
                  <a:lnTo>
                    <a:pt x="295" y="2656"/>
                  </a:lnTo>
                  <a:lnTo>
                    <a:pt x="308" y="2666"/>
                  </a:lnTo>
                  <a:lnTo>
                    <a:pt x="322" y="2676"/>
                  </a:lnTo>
                  <a:lnTo>
                    <a:pt x="338" y="2686"/>
                  </a:lnTo>
                  <a:lnTo>
                    <a:pt x="355" y="2696"/>
                  </a:lnTo>
                  <a:lnTo>
                    <a:pt x="375" y="2703"/>
                  </a:lnTo>
                  <a:lnTo>
                    <a:pt x="396" y="2711"/>
                  </a:lnTo>
                  <a:lnTo>
                    <a:pt x="419" y="2716"/>
                  </a:lnTo>
                  <a:lnTo>
                    <a:pt x="445" y="2721"/>
                  </a:lnTo>
                  <a:lnTo>
                    <a:pt x="445" y="2721"/>
                  </a:lnTo>
                  <a:lnTo>
                    <a:pt x="534" y="2734"/>
                  </a:lnTo>
                  <a:lnTo>
                    <a:pt x="570" y="2736"/>
                  </a:lnTo>
                  <a:lnTo>
                    <a:pt x="586" y="2736"/>
                  </a:lnTo>
                  <a:lnTo>
                    <a:pt x="601" y="2735"/>
                  </a:lnTo>
                  <a:lnTo>
                    <a:pt x="617" y="2734"/>
                  </a:lnTo>
                  <a:lnTo>
                    <a:pt x="631" y="2731"/>
                  </a:lnTo>
                  <a:lnTo>
                    <a:pt x="647" y="2725"/>
                  </a:lnTo>
                  <a:lnTo>
                    <a:pt x="663" y="2719"/>
                  </a:lnTo>
                  <a:lnTo>
                    <a:pt x="679" y="2711"/>
                  </a:lnTo>
                  <a:lnTo>
                    <a:pt x="696" y="2701"/>
                  </a:lnTo>
                  <a:lnTo>
                    <a:pt x="713" y="2689"/>
                  </a:lnTo>
                  <a:lnTo>
                    <a:pt x="733" y="2675"/>
                  </a:lnTo>
                  <a:lnTo>
                    <a:pt x="733" y="2675"/>
                  </a:lnTo>
                  <a:lnTo>
                    <a:pt x="749" y="2678"/>
                  </a:lnTo>
                  <a:lnTo>
                    <a:pt x="788" y="2685"/>
                  </a:lnTo>
                  <a:lnTo>
                    <a:pt x="813" y="2689"/>
                  </a:lnTo>
                  <a:lnTo>
                    <a:pt x="839" y="2693"/>
                  </a:lnTo>
                  <a:lnTo>
                    <a:pt x="866" y="2695"/>
                  </a:lnTo>
                  <a:lnTo>
                    <a:pt x="892" y="2696"/>
                  </a:lnTo>
                  <a:lnTo>
                    <a:pt x="892" y="2696"/>
                  </a:lnTo>
                  <a:lnTo>
                    <a:pt x="919" y="2695"/>
                  </a:lnTo>
                  <a:lnTo>
                    <a:pt x="949" y="2692"/>
                  </a:lnTo>
                  <a:lnTo>
                    <a:pt x="982" y="2688"/>
                  </a:lnTo>
                  <a:lnTo>
                    <a:pt x="1015" y="2681"/>
                  </a:lnTo>
                  <a:lnTo>
                    <a:pt x="1051" y="2672"/>
                  </a:lnTo>
                  <a:lnTo>
                    <a:pt x="1085" y="2660"/>
                  </a:lnTo>
                  <a:lnTo>
                    <a:pt x="1120" y="2648"/>
                  </a:lnTo>
                  <a:lnTo>
                    <a:pt x="1151" y="2632"/>
                  </a:lnTo>
                  <a:lnTo>
                    <a:pt x="1151" y="2632"/>
                  </a:lnTo>
                  <a:lnTo>
                    <a:pt x="1184" y="2616"/>
                  </a:lnTo>
                  <a:lnTo>
                    <a:pt x="1211" y="2603"/>
                  </a:lnTo>
                  <a:lnTo>
                    <a:pt x="1211" y="2603"/>
                  </a:lnTo>
                  <a:lnTo>
                    <a:pt x="1239" y="2590"/>
                  </a:lnTo>
                  <a:lnTo>
                    <a:pt x="1256" y="2582"/>
                  </a:lnTo>
                  <a:lnTo>
                    <a:pt x="1267" y="2580"/>
                  </a:lnTo>
                  <a:lnTo>
                    <a:pt x="1273" y="2580"/>
                  </a:lnTo>
                  <a:lnTo>
                    <a:pt x="1279" y="2583"/>
                  </a:lnTo>
                  <a:lnTo>
                    <a:pt x="1283" y="2587"/>
                  </a:lnTo>
                  <a:lnTo>
                    <a:pt x="1290" y="2590"/>
                  </a:lnTo>
                  <a:lnTo>
                    <a:pt x="1303" y="2590"/>
                  </a:lnTo>
                  <a:lnTo>
                    <a:pt x="1303" y="2590"/>
                  </a:lnTo>
                  <a:lnTo>
                    <a:pt x="1333" y="2592"/>
                  </a:lnTo>
                  <a:lnTo>
                    <a:pt x="1350" y="2592"/>
                  </a:lnTo>
                  <a:lnTo>
                    <a:pt x="1368" y="2590"/>
                  </a:lnTo>
                  <a:lnTo>
                    <a:pt x="1386" y="2585"/>
                  </a:lnTo>
                  <a:lnTo>
                    <a:pt x="1395" y="2582"/>
                  </a:lnTo>
                  <a:lnTo>
                    <a:pt x="1405" y="2576"/>
                  </a:lnTo>
                  <a:lnTo>
                    <a:pt x="1415" y="2570"/>
                  </a:lnTo>
                  <a:lnTo>
                    <a:pt x="1426" y="2563"/>
                  </a:lnTo>
                  <a:lnTo>
                    <a:pt x="1438" y="2555"/>
                  </a:lnTo>
                  <a:lnTo>
                    <a:pt x="1449" y="2543"/>
                  </a:lnTo>
                  <a:lnTo>
                    <a:pt x="1449" y="2543"/>
                  </a:lnTo>
                  <a:lnTo>
                    <a:pt x="1456" y="2547"/>
                  </a:lnTo>
                  <a:lnTo>
                    <a:pt x="1479" y="2557"/>
                  </a:lnTo>
                  <a:lnTo>
                    <a:pt x="1497" y="2563"/>
                  </a:lnTo>
                  <a:lnTo>
                    <a:pt x="1517" y="2570"/>
                  </a:lnTo>
                  <a:lnTo>
                    <a:pt x="1541" y="2576"/>
                  </a:lnTo>
                  <a:lnTo>
                    <a:pt x="1570" y="2580"/>
                  </a:lnTo>
                  <a:lnTo>
                    <a:pt x="1570" y="2580"/>
                  </a:lnTo>
                  <a:lnTo>
                    <a:pt x="1621" y="2589"/>
                  </a:lnTo>
                  <a:lnTo>
                    <a:pt x="1664" y="2599"/>
                  </a:lnTo>
                  <a:lnTo>
                    <a:pt x="1706" y="2609"/>
                  </a:lnTo>
                  <a:lnTo>
                    <a:pt x="1754" y="2619"/>
                  </a:lnTo>
                  <a:lnTo>
                    <a:pt x="1754" y="2619"/>
                  </a:lnTo>
                  <a:lnTo>
                    <a:pt x="1823" y="2636"/>
                  </a:lnTo>
                  <a:lnTo>
                    <a:pt x="1865" y="2645"/>
                  </a:lnTo>
                  <a:lnTo>
                    <a:pt x="1909" y="2653"/>
                  </a:lnTo>
                  <a:lnTo>
                    <a:pt x="1932" y="2656"/>
                  </a:lnTo>
                  <a:lnTo>
                    <a:pt x="1953" y="2659"/>
                  </a:lnTo>
                  <a:lnTo>
                    <a:pt x="1975" y="2660"/>
                  </a:lnTo>
                  <a:lnTo>
                    <a:pt x="1996" y="2660"/>
                  </a:lnTo>
                  <a:lnTo>
                    <a:pt x="2015" y="2659"/>
                  </a:lnTo>
                  <a:lnTo>
                    <a:pt x="2034" y="2656"/>
                  </a:lnTo>
                  <a:lnTo>
                    <a:pt x="2051" y="2650"/>
                  </a:lnTo>
                  <a:lnTo>
                    <a:pt x="2067" y="2643"/>
                  </a:lnTo>
                  <a:lnTo>
                    <a:pt x="2067" y="2643"/>
                  </a:lnTo>
                  <a:lnTo>
                    <a:pt x="2074" y="2646"/>
                  </a:lnTo>
                  <a:lnTo>
                    <a:pt x="2095" y="2652"/>
                  </a:lnTo>
                  <a:lnTo>
                    <a:pt x="2130" y="2659"/>
                  </a:lnTo>
                  <a:lnTo>
                    <a:pt x="2153" y="2662"/>
                  </a:lnTo>
                  <a:lnTo>
                    <a:pt x="2177" y="2663"/>
                  </a:lnTo>
                  <a:lnTo>
                    <a:pt x="2206" y="2666"/>
                  </a:lnTo>
                  <a:lnTo>
                    <a:pt x="2236" y="2666"/>
                  </a:lnTo>
                  <a:lnTo>
                    <a:pt x="2270" y="2665"/>
                  </a:lnTo>
                  <a:lnTo>
                    <a:pt x="2306" y="2662"/>
                  </a:lnTo>
                  <a:lnTo>
                    <a:pt x="2346" y="2656"/>
                  </a:lnTo>
                  <a:lnTo>
                    <a:pt x="2387" y="2649"/>
                  </a:lnTo>
                  <a:lnTo>
                    <a:pt x="2432" y="2639"/>
                  </a:lnTo>
                  <a:lnTo>
                    <a:pt x="2478" y="2626"/>
                  </a:lnTo>
                  <a:lnTo>
                    <a:pt x="2478" y="2626"/>
                  </a:lnTo>
                  <a:lnTo>
                    <a:pt x="2512" y="2636"/>
                  </a:lnTo>
                  <a:lnTo>
                    <a:pt x="2594" y="2658"/>
                  </a:lnTo>
                  <a:lnTo>
                    <a:pt x="2642" y="2669"/>
                  </a:lnTo>
                  <a:lnTo>
                    <a:pt x="2691" y="2681"/>
                  </a:lnTo>
                  <a:lnTo>
                    <a:pt x="2737" y="2689"/>
                  </a:lnTo>
                  <a:lnTo>
                    <a:pt x="2774" y="2693"/>
                  </a:lnTo>
                  <a:lnTo>
                    <a:pt x="2774" y="2693"/>
                  </a:lnTo>
                  <a:lnTo>
                    <a:pt x="2807" y="2698"/>
                  </a:lnTo>
                  <a:lnTo>
                    <a:pt x="2840" y="2701"/>
                  </a:lnTo>
                  <a:lnTo>
                    <a:pt x="2874" y="2703"/>
                  </a:lnTo>
                  <a:lnTo>
                    <a:pt x="2893" y="2703"/>
                  </a:lnTo>
                  <a:lnTo>
                    <a:pt x="2912" y="2703"/>
                  </a:lnTo>
                  <a:lnTo>
                    <a:pt x="2930" y="2701"/>
                  </a:lnTo>
                  <a:lnTo>
                    <a:pt x="2949" y="2696"/>
                  </a:lnTo>
                  <a:lnTo>
                    <a:pt x="2969" y="2689"/>
                  </a:lnTo>
                  <a:lnTo>
                    <a:pt x="2989" y="2681"/>
                  </a:lnTo>
                  <a:lnTo>
                    <a:pt x="3009" y="2669"/>
                  </a:lnTo>
                  <a:lnTo>
                    <a:pt x="3031" y="2655"/>
                  </a:lnTo>
                  <a:lnTo>
                    <a:pt x="3053" y="2638"/>
                  </a:lnTo>
                  <a:lnTo>
                    <a:pt x="3076" y="2618"/>
                  </a:lnTo>
                  <a:lnTo>
                    <a:pt x="3076" y="2618"/>
                  </a:lnTo>
                  <a:lnTo>
                    <a:pt x="3099" y="2615"/>
                  </a:lnTo>
                  <a:lnTo>
                    <a:pt x="3124" y="2610"/>
                  </a:lnTo>
                  <a:lnTo>
                    <a:pt x="3155" y="2603"/>
                  </a:lnTo>
                  <a:lnTo>
                    <a:pt x="3172" y="2598"/>
                  </a:lnTo>
                  <a:lnTo>
                    <a:pt x="3190" y="2592"/>
                  </a:lnTo>
                  <a:lnTo>
                    <a:pt x="3207" y="2583"/>
                  </a:lnTo>
                  <a:lnTo>
                    <a:pt x="3225" y="2575"/>
                  </a:lnTo>
                  <a:lnTo>
                    <a:pt x="3243" y="2565"/>
                  </a:lnTo>
                  <a:lnTo>
                    <a:pt x="3260" y="2552"/>
                  </a:lnTo>
                  <a:lnTo>
                    <a:pt x="3277" y="2539"/>
                  </a:lnTo>
                  <a:lnTo>
                    <a:pt x="3291" y="2523"/>
                  </a:lnTo>
                  <a:lnTo>
                    <a:pt x="3291" y="2523"/>
                  </a:lnTo>
                  <a:lnTo>
                    <a:pt x="3317" y="2493"/>
                  </a:lnTo>
                  <a:lnTo>
                    <a:pt x="3338" y="2467"/>
                  </a:lnTo>
                  <a:lnTo>
                    <a:pt x="3354" y="2444"/>
                  </a:lnTo>
                  <a:lnTo>
                    <a:pt x="3367" y="2424"/>
                  </a:lnTo>
                  <a:lnTo>
                    <a:pt x="3376" y="2406"/>
                  </a:lnTo>
                  <a:lnTo>
                    <a:pt x="3381" y="2390"/>
                  </a:lnTo>
                  <a:lnTo>
                    <a:pt x="3386" y="2376"/>
                  </a:lnTo>
                  <a:lnTo>
                    <a:pt x="3387" y="2361"/>
                  </a:lnTo>
                  <a:lnTo>
                    <a:pt x="3387" y="2361"/>
                  </a:lnTo>
                  <a:lnTo>
                    <a:pt x="3389" y="2347"/>
                  </a:lnTo>
                  <a:lnTo>
                    <a:pt x="3393" y="2331"/>
                  </a:lnTo>
                  <a:lnTo>
                    <a:pt x="3399" y="2315"/>
                  </a:lnTo>
                  <a:lnTo>
                    <a:pt x="3406" y="2298"/>
                  </a:lnTo>
                  <a:lnTo>
                    <a:pt x="3416" y="2281"/>
                  </a:lnTo>
                  <a:lnTo>
                    <a:pt x="3427" y="2264"/>
                  </a:lnTo>
                  <a:lnTo>
                    <a:pt x="3442" y="2248"/>
                  </a:lnTo>
                  <a:lnTo>
                    <a:pt x="3457" y="2231"/>
                  </a:lnTo>
                  <a:lnTo>
                    <a:pt x="3457" y="2231"/>
                  </a:lnTo>
                  <a:lnTo>
                    <a:pt x="3475" y="2217"/>
                  </a:lnTo>
                  <a:lnTo>
                    <a:pt x="3489" y="2202"/>
                  </a:lnTo>
                  <a:lnTo>
                    <a:pt x="3502" y="2187"/>
                  </a:lnTo>
                  <a:lnTo>
                    <a:pt x="3506" y="2179"/>
                  </a:lnTo>
                  <a:lnTo>
                    <a:pt x="3510" y="2171"/>
                  </a:lnTo>
                  <a:lnTo>
                    <a:pt x="3515" y="2161"/>
                  </a:lnTo>
                  <a:lnTo>
                    <a:pt x="3518" y="2151"/>
                  </a:lnTo>
                  <a:lnTo>
                    <a:pt x="3519" y="2141"/>
                  </a:lnTo>
                  <a:lnTo>
                    <a:pt x="3520" y="2128"/>
                  </a:lnTo>
                  <a:lnTo>
                    <a:pt x="3519" y="2114"/>
                  </a:lnTo>
                  <a:lnTo>
                    <a:pt x="3518" y="2099"/>
                  </a:lnTo>
                  <a:lnTo>
                    <a:pt x="3516" y="2082"/>
                  </a:lnTo>
                  <a:lnTo>
                    <a:pt x="3512" y="2063"/>
                  </a:lnTo>
                  <a:lnTo>
                    <a:pt x="3512" y="2063"/>
                  </a:lnTo>
                  <a:lnTo>
                    <a:pt x="3503" y="2033"/>
                  </a:lnTo>
                  <a:lnTo>
                    <a:pt x="3493" y="2008"/>
                  </a:lnTo>
                  <a:lnTo>
                    <a:pt x="3482" y="1983"/>
                  </a:lnTo>
                  <a:lnTo>
                    <a:pt x="3470" y="1962"/>
                  </a:lnTo>
                  <a:lnTo>
                    <a:pt x="3459" y="1943"/>
                  </a:lnTo>
                  <a:lnTo>
                    <a:pt x="3447" y="1927"/>
                  </a:lnTo>
                  <a:lnTo>
                    <a:pt x="3434" y="1913"/>
                  </a:lnTo>
                  <a:lnTo>
                    <a:pt x="3423" y="1902"/>
                  </a:lnTo>
                  <a:lnTo>
                    <a:pt x="3412" y="1890"/>
                  </a:lnTo>
                  <a:lnTo>
                    <a:pt x="3402" y="1882"/>
                  </a:lnTo>
                  <a:lnTo>
                    <a:pt x="3381" y="1866"/>
                  </a:lnTo>
                  <a:lnTo>
                    <a:pt x="3366" y="1854"/>
                  </a:lnTo>
                  <a:lnTo>
                    <a:pt x="3354" y="1846"/>
                  </a:lnTo>
                  <a:lnTo>
                    <a:pt x="3354" y="1846"/>
                  </a:lnTo>
                  <a:lnTo>
                    <a:pt x="3344" y="1836"/>
                  </a:lnTo>
                  <a:lnTo>
                    <a:pt x="3327" y="1821"/>
                  </a:lnTo>
                  <a:lnTo>
                    <a:pt x="3281" y="1789"/>
                  </a:lnTo>
                  <a:lnTo>
                    <a:pt x="3200" y="1733"/>
                  </a:lnTo>
                  <a:lnTo>
                    <a:pt x="3200" y="1733"/>
                  </a:lnTo>
                  <a:lnTo>
                    <a:pt x="3185" y="1724"/>
                  </a:lnTo>
                  <a:lnTo>
                    <a:pt x="3167" y="1714"/>
                  </a:lnTo>
                  <a:lnTo>
                    <a:pt x="3122" y="1693"/>
                  </a:lnTo>
                  <a:lnTo>
                    <a:pt x="3099" y="1680"/>
                  </a:lnTo>
                  <a:lnTo>
                    <a:pt x="3078" y="1665"/>
                  </a:lnTo>
                  <a:lnTo>
                    <a:pt x="3056" y="1651"/>
                  </a:lnTo>
                  <a:lnTo>
                    <a:pt x="3048" y="1643"/>
                  </a:lnTo>
                  <a:lnTo>
                    <a:pt x="3041" y="1634"/>
                  </a:lnTo>
                  <a:lnTo>
                    <a:pt x="3041" y="1634"/>
                  </a:lnTo>
                  <a:lnTo>
                    <a:pt x="3028" y="1621"/>
                  </a:lnTo>
                  <a:lnTo>
                    <a:pt x="3015" y="1612"/>
                  </a:lnTo>
                  <a:lnTo>
                    <a:pt x="3000" y="1605"/>
                  </a:lnTo>
                  <a:lnTo>
                    <a:pt x="2988" y="1601"/>
                  </a:lnTo>
                  <a:lnTo>
                    <a:pt x="2972" y="1597"/>
                  </a:lnTo>
                  <a:lnTo>
                    <a:pt x="2957" y="1594"/>
                  </a:lnTo>
                  <a:lnTo>
                    <a:pt x="2925" y="1590"/>
                  </a:lnTo>
                  <a:lnTo>
                    <a:pt x="2925" y="1590"/>
                  </a:lnTo>
                  <a:lnTo>
                    <a:pt x="2912" y="1585"/>
                  </a:lnTo>
                  <a:lnTo>
                    <a:pt x="2899" y="1581"/>
                  </a:lnTo>
                  <a:lnTo>
                    <a:pt x="2886" y="1575"/>
                  </a:lnTo>
                  <a:lnTo>
                    <a:pt x="2874" y="1572"/>
                  </a:lnTo>
                  <a:lnTo>
                    <a:pt x="2874" y="1572"/>
                  </a:lnTo>
                  <a:lnTo>
                    <a:pt x="2829" y="1561"/>
                  </a:lnTo>
                  <a:lnTo>
                    <a:pt x="2771" y="1547"/>
                  </a:lnTo>
                  <a:lnTo>
                    <a:pt x="2681" y="1524"/>
                  </a:lnTo>
                  <a:lnTo>
                    <a:pt x="2681" y="1524"/>
                  </a:lnTo>
                  <a:lnTo>
                    <a:pt x="2665" y="1519"/>
                  </a:lnTo>
                  <a:lnTo>
                    <a:pt x="2641" y="1511"/>
                  </a:lnTo>
                  <a:lnTo>
                    <a:pt x="2611" y="1499"/>
                  </a:lnTo>
                  <a:lnTo>
                    <a:pt x="2575" y="1489"/>
                  </a:lnTo>
                  <a:lnTo>
                    <a:pt x="2539" y="1478"/>
                  </a:lnTo>
                  <a:lnTo>
                    <a:pt x="2502" y="1471"/>
                  </a:lnTo>
                  <a:lnTo>
                    <a:pt x="2483" y="1468"/>
                  </a:lnTo>
                  <a:lnTo>
                    <a:pt x="2466" y="1465"/>
                  </a:lnTo>
                  <a:lnTo>
                    <a:pt x="2450" y="1465"/>
                  </a:lnTo>
                  <a:lnTo>
                    <a:pt x="2435" y="14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143">
              <a:extLst>
                <a:ext uri="{FF2B5EF4-FFF2-40B4-BE49-F238E27FC236}">
                  <a16:creationId xmlns:a16="http://schemas.microsoft.com/office/drawing/2014/main" id="{1995632F-1CF5-2C56-AF9B-963E6B07141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335208" y="4883750"/>
              <a:ext cx="1883897" cy="1603710"/>
            </a:xfrm>
            <a:custGeom>
              <a:avLst/>
              <a:gdLst>
                <a:gd name="T0" fmla="*/ 2397 w 3520"/>
                <a:gd name="T1" fmla="*/ 1276 h 2736"/>
                <a:gd name="T2" fmla="*/ 2264 w 3520"/>
                <a:gd name="T3" fmla="*/ 937 h 2736"/>
                <a:gd name="T4" fmla="*/ 2122 w 3520"/>
                <a:gd name="T5" fmla="*/ 799 h 2736"/>
                <a:gd name="T6" fmla="*/ 2104 w 3520"/>
                <a:gd name="T7" fmla="*/ 743 h 2736"/>
                <a:gd name="T8" fmla="*/ 2141 w 3520"/>
                <a:gd name="T9" fmla="*/ 640 h 2736"/>
                <a:gd name="T10" fmla="*/ 2137 w 3520"/>
                <a:gd name="T11" fmla="*/ 476 h 2736"/>
                <a:gd name="T12" fmla="*/ 2008 w 3520"/>
                <a:gd name="T13" fmla="*/ 337 h 2736"/>
                <a:gd name="T14" fmla="*/ 1908 w 3520"/>
                <a:gd name="T15" fmla="*/ 232 h 2736"/>
                <a:gd name="T16" fmla="*/ 1886 w 3520"/>
                <a:gd name="T17" fmla="*/ 111 h 2736"/>
                <a:gd name="T18" fmla="*/ 1898 w 3520"/>
                <a:gd name="T19" fmla="*/ 17 h 2736"/>
                <a:gd name="T20" fmla="*/ 1833 w 3520"/>
                <a:gd name="T21" fmla="*/ 3 h 2736"/>
                <a:gd name="T22" fmla="*/ 1580 w 3520"/>
                <a:gd name="T23" fmla="*/ 25 h 2736"/>
                <a:gd name="T24" fmla="*/ 1423 w 3520"/>
                <a:gd name="T25" fmla="*/ 122 h 2736"/>
                <a:gd name="T26" fmla="*/ 1257 w 3520"/>
                <a:gd name="T27" fmla="*/ 166 h 2736"/>
                <a:gd name="T28" fmla="*/ 1067 w 3520"/>
                <a:gd name="T29" fmla="*/ 234 h 2736"/>
                <a:gd name="T30" fmla="*/ 891 w 3520"/>
                <a:gd name="T31" fmla="*/ 388 h 2736"/>
                <a:gd name="T32" fmla="*/ 770 w 3520"/>
                <a:gd name="T33" fmla="*/ 423 h 2736"/>
                <a:gd name="T34" fmla="*/ 611 w 3520"/>
                <a:gd name="T35" fmla="*/ 543 h 2736"/>
                <a:gd name="T36" fmla="*/ 554 w 3520"/>
                <a:gd name="T37" fmla="*/ 642 h 2736"/>
                <a:gd name="T38" fmla="*/ 464 w 3520"/>
                <a:gd name="T39" fmla="*/ 719 h 2736"/>
                <a:gd name="T40" fmla="*/ 311 w 3520"/>
                <a:gd name="T41" fmla="*/ 907 h 2736"/>
                <a:gd name="T42" fmla="*/ 285 w 3520"/>
                <a:gd name="T43" fmla="*/ 1041 h 2736"/>
                <a:gd name="T44" fmla="*/ 266 w 3520"/>
                <a:gd name="T45" fmla="*/ 1126 h 2736"/>
                <a:gd name="T46" fmla="*/ 189 w 3520"/>
                <a:gd name="T47" fmla="*/ 1223 h 2736"/>
                <a:gd name="T48" fmla="*/ 143 w 3520"/>
                <a:gd name="T49" fmla="*/ 1376 h 2736"/>
                <a:gd name="T50" fmla="*/ 67 w 3520"/>
                <a:gd name="T51" fmla="*/ 1569 h 2736"/>
                <a:gd name="T52" fmla="*/ 67 w 3520"/>
                <a:gd name="T53" fmla="*/ 1664 h 2736"/>
                <a:gd name="T54" fmla="*/ 26 w 3520"/>
                <a:gd name="T55" fmla="*/ 1756 h 2736"/>
                <a:gd name="T56" fmla="*/ 8 w 3520"/>
                <a:gd name="T57" fmla="*/ 1960 h 2736"/>
                <a:gd name="T58" fmla="*/ 13 w 3520"/>
                <a:gd name="T59" fmla="*/ 2217 h 2736"/>
                <a:gd name="T60" fmla="*/ 66 w 3520"/>
                <a:gd name="T61" fmla="*/ 2360 h 2736"/>
                <a:gd name="T62" fmla="*/ 99 w 3520"/>
                <a:gd name="T63" fmla="*/ 2421 h 2736"/>
                <a:gd name="T64" fmla="*/ 164 w 3520"/>
                <a:gd name="T65" fmla="*/ 2555 h 2736"/>
                <a:gd name="T66" fmla="*/ 235 w 3520"/>
                <a:gd name="T67" fmla="*/ 2610 h 2736"/>
                <a:gd name="T68" fmla="*/ 308 w 3520"/>
                <a:gd name="T69" fmla="*/ 2666 h 2736"/>
                <a:gd name="T70" fmla="*/ 445 w 3520"/>
                <a:gd name="T71" fmla="*/ 2721 h 2736"/>
                <a:gd name="T72" fmla="*/ 663 w 3520"/>
                <a:gd name="T73" fmla="*/ 2719 h 2736"/>
                <a:gd name="T74" fmla="*/ 813 w 3520"/>
                <a:gd name="T75" fmla="*/ 2689 h 2736"/>
                <a:gd name="T76" fmla="*/ 1015 w 3520"/>
                <a:gd name="T77" fmla="*/ 2681 h 2736"/>
                <a:gd name="T78" fmla="*/ 1211 w 3520"/>
                <a:gd name="T79" fmla="*/ 2603 h 2736"/>
                <a:gd name="T80" fmla="*/ 1303 w 3520"/>
                <a:gd name="T81" fmla="*/ 2590 h 2736"/>
                <a:gd name="T82" fmla="*/ 1415 w 3520"/>
                <a:gd name="T83" fmla="*/ 2570 h 2736"/>
                <a:gd name="T84" fmla="*/ 1517 w 3520"/>
                <a:gd name="T85" fmla="*/ 2570 h 2736"/>
                <a:gd name="T86" fmla="*/ 1754 w 3520"/>
                <a:gd name="T87" fmla="*/ 2619 h 2736"/>
                <a:gd name="T88" fmla="*/ 2015 w 3520"/>
                <a:gd name="T89" fmla="*/ 2659 h 2736"/>
                <a:gd name="T90" fmla="*/ 2153 w 3520"/>
                <a:gd name="T91" fmla="*/ 2662 h 2736"/>
                <a:gd name="T92" fmla="*/ 2432 w 3520"/>
                <a:gd name="T93" fmla="*/ 2639 h 2736"/>
                <a:gd name="T94" fmla="*/ 2774 w 3520"/>
                <a:gd name="T95" fmla="*/ 2693 h 2736"/>
                <a:gd name="T96" fmla="*/ 2949 w 3520"/>
                <a:gd name="T97" fmla="*/ 2696 h 2736"/>
                <a:gd name="T98" fmla="*/ 3099 w 3520"/>
                <a:gd name="T99" fmla="*/ 2615 h 2736"/>
                <a:gd name="T100" fmla="*/ 3260 w 3520"/>
                <a:gd name="T101" fmla="*/ 2552 h 2736"/>
                <a:gd name="T102" fmla="*/ 3376 w 3520"/>
                <a:gd name="T103" fmla="*/ 2406 h 2736"/>
                <a:gd name="T104" fmla="*/ 3406 w 3520"/>
                <a:gd name="T105" fmla="*/ 2298 h 2736"/>
                <a:gd name="T106" fmla="*/ 3502 w 3520"/>
                <a:gd name="T107" fmla="*/ 2187 h 2736"/>
                <a:gd name="T108" fmla="*/ 3518 w 3520"/>
                <a:gd name="T109" fmla="*/ 2099 h 2736"/>
                <a:gd name="T110" fmla="*/ 3459 w 3520"/>
                <a:gd name="T111" fmla="*/ 1943 h 2736"/>
                <a:gd name="T112" fmla="*/ 3354 w 3520"/>
                <a:gd name="T113" fmla="*/ 1846 h 2736"/>
                <a:gd name="T114" fmla="*/ 3167 w 3520"/>
                <a:gd name="T115" fmla="*/ 1714 h 2736"/>
                <a:gd name="T116" fmla="*/ 3028 w 3520"/>
                <a:gd name="T117" fmla="*/ 1621 h 2736"/>
                <a:gd name="T118" fmla="*/ 2912 w 3520"/>
                <a:gd name="T119" fmla="*/ 1585 h 2736"/>
                <a:gd name="T120" fmla="*/ 2681 w 3520"/>
                <a:gd name="T121" fmla="*/ 1524 h 2736"/>
                <a:gd name="T122" fmla="*/ 2466 w 3520"/>
                <a:gd name="T123" fmla="*/ 1465 h 2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20" h="2736">
                  <a:moveTo>
                    <a:pt x="2435" y="1466"/>
                  </a:moveTo>
                  <a:lnTo>
                    <a:pt x="2435" y="1466"/>
                  </a:lnTo>
                  <a:lnTo>
                    <a:pt x="2435" y="1423"/>
                  </a:lnTo>
                  <a:lnTo>
                    <a:pt x="2435" y="1402"/>
                  </a:lnTo>
                  <a:lnTo>
                    <a:pt x="2433" y="1393"/>
                  </a:lnTo>
                  <a:lnTo>
                    <a:pt x="2432" y="1385"/>
                  </a:lnTo>
                  <a:lnTo>
                    <a:pt x="2432" y="1385"/>
                  </a:lnTo>
                  <a:lnTo>
                    <a:pt x="2397" y="1276"/>
                  </a:lnTo>
                  <a:lnTo>
                    <a:pt x="2367" y="1181"/>
                  </a:lnTo>
                  <a:lnTo>
                    <a:pt x="2333" y="1080"/>
                  </a:lnTo>
                  <a:lnTo>
                    <a:pt x="2333" y="1080"/>
                  </a:lnTo>
                  <a:lnTo>
                    <a:pt x="2314" y="1031"/>
                  </a:lnTo>
                  <a:lnTo>
                    <a:pt x="2296" y="990"/>
                  </a:lnTo>
                  <a:lnTo>
                    <a:pt x="2286" y="971"/>
                  </a:lnTo>
                  <a:lnTo>
                    <a:pt x="2274" y="952"/>
                  </a:lnTo>
                  <a:lnTo>
                    <a:pt x="2264" y="937"/>
                  </a:lnTo>
                  <a:lnTo>
                    <a:pt x="2253" y="921"/>
                  </a:lnTo>
                  <a:lnTo>
                    <a:pt x="2230" y="892"/>
                  </a:lnTo>
                  <a:lnTo>
                    <a:pt x="2204" y="865"/>
                  </a:lnTo>
                  <a:lnTo>
                    <a:pt x="2177" y="842"/>
                  </a:lnTo>
                  <a:lnTo>
                    <a:pt x="2148" y="819"/>
                  </a:lnTo>
                  <a:lnTo>
                    <a:pt x="2148" y="819"/>
                  </a:lnTo>
                  <a:lnTo>
                    <a:pt x="2134" y="809"/>
                  </a:lnTo>
                  <a:lnTo>
                    <a:pt x="2122" y="799"/>
                  </a:lnTo>
                  <a:lnTo>
                    <a:pt x="2114" y="791"/>
                  </a:lnTo>
                  <a:lnTo>
                    <a:pt x="2108" y="782"/>
                  </a:lnTo>
                  <a:lnTo>
                    <a:pt x="2104" y="775"/>
                  </a:lnTo>
                  <a:lnTo>
                    <a:pt x="2101" y="768"/>
                  </a:lnTo>
                  <a:lnTo>
                    <a:pt x="2100" y="761"/>
                  </a:lnTo>
                  <a:lnTo>
                    <a:pt x="2100" y="755"/>
                  </a:lnTo>
                  <a:lnTo>
                    <a:pt x="2101" y="749"/>
                  </a:lnTo>
                  <a:lnTo>
                    <a:pt x="2104" y="743"/>
                  </a:lnTo>
                  <a:lnTo>
                    <a:pt x="2110" y="732"/>
                  </a:lnTo>
                  <a:lnTo>
                    <a:pt x="2117" y="720"/>
                  </a:lnTo>
                  <a:lnTo>
                    <a:pt x="2124" y="708"/>
                  </a:lnTo>
                  <a:lnTo>
                    <a:pt x="2124" y="708"/>
                  </a:lnTo>
                  <a:lnTo>
                    <a:pt x="2128" y="695"/>
                  </a:lnTo>
                  <a:lnTo>
                    <a:pt x="2134" y="679"/>
                  </a:lnTo>
                  <a:lnTo>
                    <a:pt x="2138" y="662"/>
                  </a:lnTo>
                  <a:lnTo>
                    <a:pt x="2141" y="640"/>
                  </a:lnTo>
                  <a:lnTo>
                    <a:pt x="2144" y="617"/>
                  </a:lnTo>
                  <a:lnTo>
                    <a:pt x="2147" y="592"/>
                  </a:lnTo>
                  <a:lnTo>
                    <a:pt x="2148" y="562"/>
                  </a:lnTo>
                  <a:lnTo>
                    <a:pt x="2148" y="527"/>
                  </a:lnTo>
                  <a:lnTo>
                    <a:pt x="2148" y="527"/>
                  </a:lnTo>
                  <a:lnTo>
                    <a:pt x="2147" y="510"/>
                  </a:lnTo>
                  <a:lnTo>
                    <a:pt x="2142" y="491"/>
                  </a:lnTo>
                  <a:lnTo>
                    <a:pt x="2137" y="476"/>
                  </a:lnTo>
                  <a:lnTo>
                    <a:pt x="2128" y="458"/>
                  </a:lnTo>
                  <a:lnTo>
                    <a:pt x="2120" y="443"/>
                  </a:lnTo>
                  <a:lnTo>
                    <a:pt x="2108" y="427"/>
                  </a:lnTo>
                  <a:lnTo>
                    <a:pt x="2095" y="413"/>
                  </a:lnTo>
                  <a:lnTo>
                    <a:pt x="2082" y="400"/>
                  </a:lnTo>
                  <a:lnTo>
                    <a:pt x="2057" y="374"/>
                  </a:lnTo>
                  <a:lnTo>
                    <a:pt x="2031" y="354"/>
                  </a:lnTo>
                  <a:lnTo>
                    <a:pt x="2008" y="337"/>
                  </a:lnTo>
                  <a:lnTo>
                    <a:pt x="1991" y="325"/>
                  </a:lnTo>
                  <a:lnTo>
                    <a:pt x="1991" y="325"/>
                  </a:lnTo>
                  <a:lnTo>
                    <a:pt x="1978" y="315"/>
                  </a:lnTo>
                  <a:lnTo>
                    <a:pt x="1963" y="302"/>
                  </a:lnTo>
                  <a:lnTo>
                    <a:pt x="1949" y="289"/>
                  </a:lnTo>
                  <a:lnTo>
                    <a:pt x="1935" y="272"/>
                  </a:lnTo>
                  <a:lnTo>
                    <a:pt x="1920" y="254"/>
                  </a:lnTo>
                  <a:lnTo>
                    <a:pt x="1908" y="232"/>
                  </a:lnTo>
                  <a:lnTo>
                    <a:pt x="1896" y="209"/>
                  </a:lnTo>
                  <a:lnTo>
                    <a:pt x="1888" y="182"/>
                  </a:lnTo>
                  <a:lnTo>
                    <a:pt x="1888" y="182"/>
                  </a:lnTo>
                  <a:lnTo>
                    <a:pt x="1885" y="168"/>
                  </a:lnTo>
                  <a:lnTo>
                    <a:pt x="1882" y="153"/>
                  </a:lnTo>
                  <a:lnTo>
                    <a:pt x="1882" y="139"/>
                  </a:lnTo>
                  <a:lnTo>
                    <a:pt x="1883" y="125"/>
                  </a:lnTo>
                  <a:lnTo>
                    <a:pt x="1886" y="111"/>
                  </a:lnTo>
                  <a:lnTo>
                    <a:pt x="1889" y="96"/>
                  </a:lnTo>
                  <a:lnTo>
                    <a:pt x="1896" y="70"/>
                  </a:lnTo>
                  <a:lnTo>
                    <a:pt x="1905" y="48"/>
                  </a:lnTo>
                  <a:lnTo>
                    <a:pt x="1913" y="29"/>
                  </a:lnTo>
                  <a:lnTo>
                    <a:pt x="1922" y="13"/>
                  </a:lnTo>
                  <a:lnTo>
                    <a:pt x="1922" y="13"/>
                  </a:lnTo>
                  <a:lnTo>
                    <a:pt x="1906" y="16"/>
                  </a:lnTo>
                  <a:lnTo>
                    <a:pt x="1898" y="17"/>
                  </a:lnTo>
                  <a:lnTo>
                    <a:pt x="1893" y="19"/>
                  </a:lnTo>
                  <a:lnTo>
                    <a:pt x="1892" y="20"/>
                  </a:lnTo>
                  <a:lnTo>
                    <a:pt x="1892" y="20"/>
                  </a:lnTo>
                  <a:lnTo>
                    <a:pt x="1885" y="17"/>
                  </a:lnTo>
                  <a:lnTo>
                    <a:pt x="1862" y="9"/>
                  </a:lnTo>
                  <a:lnTo>
                    <a:pt x="1862" y="9"/>
                  </a:lnTo>
                  <a:lnTo>
                    <a:pt x="1849" y="5"/>
                  </a:lnTo>
                  <a:lnTo>
                    <a:pt x="1833" y="3"/>
                  </a:lnTo>
                  <a:lnTo>
                    <a:pt x="1817" y="2"/>
                  </a:lnTo>
                  <a:lnTo>
                    <a:pt x="1799" y="0"/>
                  </a:lnTo>
                  <a:lnTo>
                    <a:pt x="1757" y="0"/>
                  </a:lnTo>
                  <a:lnTo>
                    <a:pt x="1714" y="3"/>
                  </a:lnTo>
                  <a:lnTo>
                    <a:pt x="1671" y="7"/>
                  </a:lnTo>
                  <a:lnTo>
                    <a:pt x="1631" y="13"/>
                  </a:lnTo>
                  <a:lnTo>
                    <a:pt x="1595" y="20"/>
                  </a:lnTo>
                  <a:lnTo>
                    <a:pt x="1580" y="25"/>
                  </a:lnTo>
                  <a:lnTo>
                    <a:pt x="1567" y="29"/>
                  </a:lnTo>
                  <a:lnTo>
                    <a:pt x="1567" y="29"/>
                  </a:lnTo>
                  <a:lnTo>
                    <a:pt x="1542" y="40"/>
                  </a:lnTo>
                  <a:lnTo>
                    <a:pt x="1517" y="53"/>
                  </a:lnTo>
                  <a:lnTo>
                    <a:pt x="1492" y="69"/>
                  </a:lnTo>
                  <a:lnTo>
                    <a:pt x="1468" y="85"/>
                  </a:lnTo>
                  <a:lnTo>
                    <a:pt x="1445" y="103"/>
                  </a:lnTo>
                  <a:lnTo>
                    <a:pt x="1423" y="122"/>
                  </a:lnTo>
                  <a:lnTo>
                    <a:pt x="1406" y="142"/>
                  </a:lnTo>
                  <a:lnTo>
                    <a:pt x="1392" y="162"/>
                  </a:lnTo>
                  <a:lnTo>
                    <a:pt x="1392" y="162"/>
                  </a:lnTo>
                  <a:lnTo>
                    <a:pt x="1383" y="161"/>
                  </a:lnTo>
                  <a:lnTo>
                    <a:pt x="1360" y="159"/>
                  </a:lnTo>
                  <a:lnTo>
                    <a:pt x="1326" y="161"/>
                  </a:lnTo>
                  <a:lnTo>
                    <a:pt x="1282" y="163"/>
                  </a:lnTo>
                  <a:lnTo>
                    <a:pt x="1257" y="166"/>
                  </a:lnTo>
                  <a:lnTo>
                    <a:pt x="1230" y="171"/>
                  </a:lnTo>
                  <a:lnTo>
                    <a:pt x="1204" y="176"/>
                  </a:lnTo>
                  <a:lnTo>
                    <a:pt x="1176" y="184"/>
                  </a:lnTo>
                  <a:lnTo>
                    <a:pt x="1148" y="194"/>
                  </a:lnTo>
                  <a:lnTo>
                    <a:pt x="1120" y="204"/>
                  </a:lnTo>
                  <a:lnTo>
                    <a:pt x="1093" y="218"/>
                  </a:lnTo>
                  <a:lnTo>
                    <a:pt x="1067" y="234"/>
                  </a:lnTo>
                  <a:lnTo>
                    <a:pt x="1067" y="234"/>
                  </a:lnTo>
                  <a:lnTo>
                    <a:pt x="1018" y="265"/>
                  </a:lnTo>
                  <a:lnTo>
                    <a:pt x="979" y="294"/>
                  </a:lnTo>
                  <a:lnTo>
                    <a:pt x="949" y="318"/>
                  </a:lnTo>
                  <a:lnTo>
                    <a:pt x="926" y="338"/>
                  </a:lnTo>
                  <a:lnTo>
                    <a:pt x="909" y="357"/>
                  </a:lnTo>
                  <a:lnTo>
                    <a:pt x="899" y="370"/>
                  </a:lnTo>
                  <a:lnTo>
                    <a:pt x="894" y="381"/>
                  </a:lnTo>
                  <a:lnTo>
                    <a:pt x="891" y="388"/>
                  </a:lnTo>
                  <a:lnTo>
                    <a:pt x="891" y="388"/>
                  </a:lnTo>
                  <a:lnTo>
                    <a:pt x="889" y="393"/>
                  </a:lnTo>
                  <a:lnTo>
                    <a:pt x="883" y="394"/>
                  </a:lnTo>
                  <a:lnTo>
                    <a:pt x="866" y="400"/>
                  </a:lnTo>
                  <a:lnTo>
                    <a:pt x="841" y="404"/>
                  </a:lnTo>
                  <a:lnTo>
                    <a:pt x="808" y="411"/>
                  </a:lnTo>
                  <a:lnTo>
                    <a:pt x="789" y="417"/>
                  </a:lnTo>
                  <a:lnTo>
                    <a:pt x="770" y="423"/>
                  </a:lnTo>
                  <a:lnTo>
                    <a:pt x="752" y="430"/>
                  </a:lnTo>
                  <a:lnTo>
                    <a:pt x="732" y="438"/>
                  </a:lnTo>
                  <a:lnTo>
                    <a:pt x="713" y="448"/>
                  </a:lnTo>
                  <a:lnTo>
                    <a:pt x="694" y="460"/>
                  </a:lnTo>
                  <a:lnTo>
                    <a:pt x="676" y="474"/>
                  </a:lnTo>
                  <a:lnTo>
                    <a:pt x="659" y="490"/>
                  </a:lnTo>
                  <a:lnTo>
                    <a:pt x="659" y="490"/>
                  </a:lnTo>
                  <a:lnTo>
                    <a:pt x="611" y="543"/>
                  </a:lnTo>
                  <a:lnTo>
                    <a:pt x="597" y="559"/>
                  </a:lnTo>
                  <a:lnTo>
                    <a:pt x="588" y="570"/>
                  </a:lnTo>
                  <a:lnTo>
                    <a:pt x="584" y="579"/>
                  </a:lnTo>
                  <a:lnTo>
                    <a:pt x="580" y="587"/>
                  </a:lnTo>
                  <a:lnTo>
                    <a:pt x="571" y="606"/>
                  </a:lnTo>
                  <a:lnTo>
                    <a:pt x="571" y="606"/>
                  </a:lnTo>
                  <a:lnTo>
                    <a:pt x="560" y="630"/>
                  </a:lnTo>
                  <a:lnTo>
                    <a:pt x="554" y="642"/>
                  </a:lnTo>
                  <a:lnTo>
                    <a:pt x="547" y="653"/>
                  </a:lnTo>
                  <a:lnTo>
                    <a:pt x="537" y="666"/>
                  </a:lnTo>
                  <a:lnTo>
                    <a:pt x="525" y="677"/>
                  </a:lnTo>
                  <a:lnTo>
                    <a:pt x="508" y="690"/>
                  </a:lnTo>
                  <a:lnTo>
                    <a:pt x="488" y="703"/>
                  </a:lnTo>
                  <a:lnTo>
                    <a:pt x="488" y="703"/>
                  </a:lnTo>
                  <a:lnTo>
                    <a:pt x="475" y="710"/>
                  </a:lnTo>
                  <a:lnTo>
                    <a:pt x="464" y="719"/>
                  </a:lnTo>
                  <a:lnTo>
                    <a:pt x="437" y="742"/>
                  </a:lnTo>
                  <a:lnTo>
                    <a:pt x="408" y="769"/>
                  </a:lnTo>
                  <a:lnTo>
                    <a:pt x="381" y="799"/>
                  </a:lnTo>
                  <a:lnTo>
                    <a:pt x="356" y="831"/>
                  </a:lnTo>
                  <a:lnTo>
                    <a:pt x="335" y="862"/>
                  </a:lnTo>
                  <a:lnTo>
                    <a:pt x="325" y="878"/>
                  </a:lnTo>
                  <a:lnTo>
                    <a:pt x="318" y="892"/>
                  </a:lnTo>
                  <a:lnTo>
                    <a:pt x="311" y="907"/>
                  </a:lnTo>
                  <a:lnTo>
                    <a:pt x="306" y="921"/>
                  </a:lnTo>
                  <a:lnTo>
                    <a:pt x="306" y="921"/>
                  </a:lnTo>
                  <a:lnTo>
                    <a:pt x="299" y="945"/>
                  </a:lnTo>
                  <a:lnTo>
                    <a:pt x="295" y="965"/>
                  </a:lnTo>
                  <a:lnTo>
                    <a:pt x="289" y="998"/>
                  </a:lnTo>
                  <a:lnTo>
                    <a:pt x="286" y="1023"/>
                  </a:lnTo>
                  <a:lnTo>
                    <a:pt x="285" y="1041"/>
                  </a:lnTo>
                  <a:lnTo>
                    <a:pt x="285" y="1041"/>
                  </a:lnTo>
                  <a:lnTo>
                    <a:pt x="283" y="1051"/>
                  </a:lnTo>
                  <a:lnTo>
                    <a:pt x="283" y="1063"/>
                  </a:lnTo>
                  <a:lnTo>
                    <a:pt x="283" y="1074"/>
                  </a:lnTo>
                  <a:lnTo>
                    <a:pt x="282" y="1087"/>
                  </a:lnTo>
                  <a:lnTo>
                    <a:pt x="279" y="1100"/>
                  </a:lnTo>
                  <a:lnTo>
                    <a:pt x="275" y="1113"/>
                  </a:lnTo>
                  <a:lnTo>
                    <a:pt x="270" y="1120"/>
                  </a:lnTo>
                  <a:lnTo>
                    <a:pt x="266" y="1126"/>
                  </a:lnTo>
                  <a:lnTo>
                    <a:pt x="262" y="1131"/>
                  </a:lnTo>
                  <a:lnTo>
                    <a:pt x="255" y="1136"/>
                  </a:lnTo>
                  <a:lnTo>
                    <a:pt x="255" y="1136"/>
                  </a:lnTo>
                  <a:lnTo>
                    <a:pt x="248" y="1143"/>
                  </a:lnTo>
                  <a:lnTo>
                    <a:pt x="240" y="1150"/>
                  </a:lnTo>
                  <a:lnTo>
                    <a:pt x="223" y="1171"/>
                  </a:lnTo>
                  <a:lnTo>
                    <a:pt x="206" y="1196"/>
                  </a:lnTo>
                  <a:lnTo>
                    <a:pt x="189" y="1223"/>
                  </a:lnTo>
                  <a:lnTo>
                    <a:pt x="173" y="1250"/>
                  </a:lnTo>
                  <a:lnTo>
                    <a:pt x="160" y="1277"/>
                  </a:lnTo>
                  <a:lnTo>
                    <a:pt x="152" y="1302"/>
                  </a:lnTo>
                  <a:lnTo>
                    <a:pt x="149" y="1312"/>
                  </a:lnTo>
                  <a:lnTo>
                    <a:pt x="147" y="1322"/>
                  </a:lnTo>
                  <a:lnTo>
                    <a:pt x="147" y="1322"/>
                  </a:lnTo>
                  <a:lnTo>
                    <a:pt x="144" y="1352"/>
                  </a:lnTo>
                  <a:lnTo>
                    <a:pt x="143" y="1376"/>
                  </a:lnTo>
                  <a:lnTo>
                    <a:pt x="143" y="1396"/>
                  </a:lnTo>
                  <a:lnTo>
                    <a:pt x="143" y="1396"/>
                  </a:lnTo>
                  <a:lnTo>
                    <a:pt x="106" y="1471"/>
                  </a:lnTo>
                  <a:lnTo>
                    <a:pt x="80" y="1525"/>
                  </a:lnTo>
                  <a:lnTo>
                    <a:pt x="71" y="1545"/>
                  </a:lnTo>
                  <a:lnTo>
                    <a:pt x="68" y="1557"/>
                  </a:lnTo>
                  <a:lnTo>
                    <a:pt x="68" y="1557"/>
                  </a:lnTo>
                  <a:lnTo>
                    <a:pt x="67" y="1569"/>
                  </a:lnTo>
                  <a:lnTo>
                    <a:pt x="64" y="1598"/>
                  </a:lnTo>
                  <a:lnTo>
                    <a:pt x="63" y="1615"/>
                  </a:lnTo>
                  <a:lnTo>
                    <a:pt x="63" y="1631"/>
                  </a:lnTo>
                  <a:lnTo>
                    <a:pt x="64" y="1647"/>
                  </a:lnTo>
                  <a:lnTo>
                    <a:pt x="68" y="1658"/>
                  </a:lnTo>
                  <a:lnTo>
                    <a:pt x="68" y="1658"/>
                  </a:lnTo>
                  <a:lnTo>
                    <a:pt x="68" y="1661"/>
                  </a:lnTo>
                  <a:lnTo>
                    <a:pt x="67" y="1664"/>
                  </a:lnTo>
                  <a:lnTo>
                    <a:pt x="63" y="1671"/>
                  </a:lnTo>
                  <a:lnTo>
                    <a:pt x="47" y="1690"/>
                  </a:lnTo>
                  <a:lnTo>
                    <a:pt x="38" y="1703"/>
                  </a:lnTo>
                  <a:lnTo>
                    <a:pt x="31" y="1718"/>
                  </a:lnTo>
                  <a:lnTo>
                    <a:pt x="28" y="1726"/>
                  </a:lnTo>
                  <a:lnTo>
                    <a:pt x="27" y="1736"/>
                  </a:lnTo>
                  <a:lnTo>
                    <a:pt x="26" y="1744"/>
                  </a:lnTo>
                  <a:lnTo>
                    <a:pt x="26" y="1756"/>
                  </a:lnTo>
                  <a:lnTo>
                    <a:pt x="26" y="1756"/>
                  </a:lnTo>
                  <a:lnTo>
                    <a:pt x="27" y="1794"/>
                  </a:lnTo>
                  <a:lnTo>
                    <a:pt x="27" y="1830"/>
                  </a:lnTo>
                  <a:lnTo>
                    <a:pt x="23" y="1864"/>
                  </a:lnTo>
                  <a:lnTo>
                    <a:pt x="17" y="1902"/>
                  </a:lnTo>
                  <a:lnTo>
                    <a:pt x="17" y="1902"/>
                  </a:lnTo>
                  <a:lnTo>
                    <a:pt x="13" y="1926"/>
                  </a:lnTo>
                  <a:lnTo>
                    <a:pt x="8" y="1960"/>
                  </a:lnTo>
                  <a:lnTo>
                    <a:pt x="4" y="2000"/>
                  </a:lnTo>
                  <a:lnTo>
                    <a:pt x="1" y="2045"/>
                  </a:lnTo>
                  <a:lnTo>
                    <a:pt x="0" y="2091"/>
                  </a:lnTo>
                  <a:lnTo>
                    <a:pt x="1" y="2136"/>
                  </a:lnTo>
                  <a:lnTo>
                    <a:pt x="3" y="2158"/>
                  </a:lnTo>
                  <a:lnTo>
                    <a:pt x="5" y="2179"/>
                  </a:lnTo>
                  <a:lnTo>
                    <a:pt x="8" y="2198"/>
                  </a:lnTo>
                  <a:lnTo>
                    <a:pt x="13" y="2217"/>
                  </a:lnTo>
                  <a:lnTo>
                    <a:pt x="13" y="2217"/>
                  </a:lnTo>
                  <a:lnTo>
                    <a:pt x="21" y="2250"/>
                  </a:lnTo>
                  <a:lnTo>
                    <a:pt x="30" y="2277"/>
                  </a:lnTo>
                  <a:lnTo>
                    <a:pt x="38" y="2301"/>
                  </a:lnTo>
                  <a:lnTo>
                    <a:pt x="46" y="2321"/>
                  </a:lnTo>
                  <a:lnTo>
                    <a:pt x="53" y="2337"/>
                  </a:lnTo>
                  <a:lnTo>
                    <a:pt x="60" y="2350"/>
                  </a:lnTo>
                  <a:lnTo>
                    <a:pt x="66" y="2360"/>
                  </a:lnTo>
                  <a:lnTo>
                    <a:pt x="71" y="2366"/>
                  </a:lnTo>
                  <a:lnTo>
                    <a:pt x="71" y="2366"/>
                  </a:lnTo>
                  <a:lnTo>
                    <a:pt x="90" y="2381"/>
                  </a:lnTo>
                  <a:lnTo>
                    <a:pt x="100" y="2390"/>
                  </a:lnTo>
                  <a:lnTo>
                    <a:pt x="100" y="2390"/>
                  </a:lnTo>
                  <a:lnTo>
                    <a:pt x="100" y="2394"/>
                  </a:lnTo>
                  <a:lnTo>
                    <a:pt x="99" y="2407"/>
                  </a:lnTo>
                  <a:lnTo>
                    <a:pt x="99" y="2421"/>
                  </a:lnTo>
                  <a:lnTo>
                    <a:pt x="100" y="2427"/>
                  </a:lnTo>
                  <a:lnTo>
                    <a:pt x="103" y="2433"/>
                  </a:lnTo>
                  <a:lnTo>
                    <a:pt x="103" y="2433"/>
                  </a:lnTo>
                  <a:lnTo>
                    <a:pt x="114" y="2454"/>
                  </a:lnTo>
                  <a:lnTo>
                    <a:pt x="133" y="2493"/>
                  </a:lnTo>
                  <a:lnTo>
                    <a:pt x="152" y="2530"/>
                  </a:lnTo>
                  <a:lnTo>
                    <a:pt x="164" y="2555"/>
                  </a:lnTo>
                  <a:lnTo>
                    <a:pt x="164" y="2555"/>
                  </a:lnTo>
                  <a:lnTo>
                    <a:pt x="176" y="2572"/>
                  </a:lnTo>
                  <a:lnTo>
                    <a:pt x="184" y="2583"/>
                  </a:lnTo>
                  <a:lnTo>
                    <a:pt x="196" y="2593"/>
                  </a:lnTo>
                  <a:lnTo>
                    <a:pt x="207" y="2603"/>
                  </a:lnTo>
                  <a:lnTo>
                    <a:pt x="213" y="2606"/>
                  </a:lnTo>
                  <a:lnTo>
                    <a:pt x="220" y="2609"/>
                  </a:lnTo>
                  <a:lnTo>
                    <a:pt x="227" y="2610"/>
                  </a:lnTo>
                  <a:lnTo>
                    <a:pt x="235" y="2610"/>
                  </a:lnTo>
                  <a:lnTo>
                    <a:pt x="242" y="2609"/>
                  </a:lnTo>
                  <a:lnTo>
                    <a:pt x="250" y="2605"/>
                  </a:lnTo>
                  <a:lnTo>
                    <a:pt x="250" y="2605"/>
                  </a:lnTo>
                  <a:lnTo>
                    <a:pt x="253" y="2609"/>
                  </a:lnTo>
                  <a:lnTo>
                    <a:pt x="260" y="2620"/>
                  </a:lnTo>
                  <a:lnTo>
                    <a:pt x="275" y="2638"/>
                  </a:lnTo>
                  <a:lnTo>
                    <a:pt x="295" y="2656"/>
                  </a:lnTo>
                  <a:lnTo>
                    <a:pt x="308" y="2666"/>
                  </a:lnTo>
                  <a:lnTo>
                    <a:pt x="322" y="2676"/>
                  </a:lnTo>
                  <a:lnTo>
                    <a:pt x="338" y="2686"/>
                  </a:lnTo>
                  <a:lnTo>
                    <a:pt x="355" y="2696"/>
                  </a:lnTo>
                  <a:lnTo>
                    <a:pt x="375" y="2703"/>
                  </a:lnTo>
                  <a:lnTo>
                    <a:pt x="396" y="2711"/>
                  </a:lnTo>
                  <a:lnTo>
                    <a:pt x="419" y="2716"/>
                  </a:lnTo>
                  <a:lnTo>
                    <a:pt x="445" y="2721"/>
                  </a:lnTo>
                  <a:lnTo>
                    <a:pt x="445" y="2721"/>
                  </a:lnTo>
                  <a:lnTo>
                    <a:pt x="534" y="2734"/>
                  </a:lnTo>
                  <a:lnTo>
                    <a:pt x="570" y="2736"/>
                  </a:lnTo>
                  <a:lnTo>
                    <a:pt x="586" y="2736"/>
                  </a:lnTo>
                  <a:lnTo>
                    <a:pt x="601" y="2735"/>
                  </a:lnTo>
                  <a:lnTo>
                    <a:pt x="617" y="2734"/>
                  </a:lnTo>
                  <a:lnTo>
                    <a:pt x="631" y="2731"/>
                  </a:lnTo>
                  <a:lnTo>
                    <a:pt x="647" y="2725"/>
                  </a:lnTo>
                  <a:lnTo>
                    <a:pt x="663" y="2719"/>
                  </a:lnTo>
                  <a:lnTo>
                    <a:pt x="679" y="2711"/>
                  </a:lnTo>
                  <a:lnTo>
                    <a:pt x="696" y="2701"/>
                  </a:lnTo>
                  <a:lnTo>
                    <a:pt x="713" y="2689"/>
                  </a:lnTo>
                  <a:lnTo>
                    <a:pt x="733" y="2675"/>
                  </a:lnTo>
                  <a:lnTo>
                    <a:pt x="733" y="2675"/>
                  </a:lnTo>
                  <a:lnTo>
                    <a:pt x="749" y="2678"/>
                  </a:lnTo>
                  <a:lnTo>
                    <a:pt x="788" y="2685"/>
                  </a:lnTo>
                  <a:lnTo>
                    <a:pt x="813" y="2689"/>
                  </a:lnTo>
                  <a:lnTo>
                    <a:pt x="839" y="2693"/>
                  </a:lnTo>
                  <a:lnTo>
                    <a:pt x="866" y="2695"/>
                  </a:lnTo>
                  <a:lnTo>
                    <a:pt x="892" y="2696"/>
                  </a:lnTo>
                  <a:lnTo>
                    <a:pt x="892" y="2696"/>
                  </a:lnTo>
                  <a:lnTo>
                    <a:pt x="919" y="2695"/>
                  </a:lnTo>
                  <a:lnTo>
                    <a:pt x="949" y="2692"/>
                  </a:lnTo>
                  <a:lnTo>
                    <a:pt x="982" y="2688"/>
                  </a:lnTo>
                  <a:lnTo>
                    <a:pt x="1015" y="2681"/>
                  </a:lnTo>
                  <a:lnTo>
                    <a:pt x="1051" y="2672"/>
                  </a:lnTo>
                  <a:lnTo>
                    <a:pt x="1085" y="2660"/>
                  </a:lnTo>
                  <a:lnTo>
                    <a:pt x="1120" y="2648"/>
                  </a:lnTo>
                  <a:lnTo>
                    <a:pt x="1151" y="2632"/>
                  </a:lnTo>
                  <a:lnTo>
                    <a:pt x="1151" y="2632"/>
                  </a:lnTo>
                  <a:lnTo>
                    <a:pt x="1184" y="2616"/>
                  </a:lnTo>
                  <a:lnTo>
                    <a:pt x="1211" y="2603"/>
                  </a:lnTo>
                  <a:lnTo>
                    <a:pt x="1211" y="2603"/>
                  </a:lnTo>
                  <a:lnTo>
                    <a:pt x="1239" y="2590"/>
                  </a:lnTo>
                  <a:lnTo>
                    <a:pt x="1256" y="2582"/>
                  </a:lnTo>
                  <a:lnTo>
                    <a:pt x="1267" y="2580"/>
                  </a:lnTo>
                  <a:lnTo>
                    <a:pt x="1273" y="2580"/>
                  </a:lnTo>
                  <a:lnTo>
                    <a:pt x="1279" y="2583"/>
                  </a:lnTo>
                  <a:lnTo>
                    <a:pt x="1283" y="2587"/>
                  </a:lnTo>
                  <a:lnTo>
                    <a:pt x="1290" y="2590"/>
                  </a:lnTo>
                  <a:lnTo>
                    <a:pt x="1303" y="2590"/>
                  </a:lnTo>
                  <a:lnTo>
                    <a:pt x="1303" y="2590"/>
                  </a:lnTo>
                  <a:lnTo>
                    <a:pt x="1333" y="2592"/>
                  </a:lnTo>
                  <a:lnTo>
                    <a:pt x="1350" y="2592"/>
                  </a:lnTo>
                  <a:lnTo>
                    <a:pt x="1368" y="2590"/>
                  </a:lnTo>
                  <a:lnTo>
                    <a:pt x="1386" y="2585"/>
                  </a:lnTo>
                  <a:lnTo>
                    <a:pt x="1395" y="2582"/>
                  </a:lnTo>
                  <a:lnTo>
                    <a:pt x="1405" y="2576"/>
                  </a:lnTo>
                  <a:lnTo>
                    <a:pt x="1415" y="2570"/>
                  </a:lnTo>
                  <a:lnTo>
                    <a:pt x="1426" y="2563"/>
                  </a:lnTo>
                  <a:lnTo>
                    <a:pt x="1438" y="2555"/>
                  </a:lnTo>
                  <a:lnTo>
                    <a:pt x="1449" y="2543"/>
                  </a:lnTo>
                  <a:lnTo>
                    <a:pt x="1449" y="2543"/>
                  </a:lnTo>
                  <a:lnTo>
                    <a:pt x="1456" y="2547"/>
                  </a:lnTo>
                  <a:lnTo>
                    <a:pt x="1479" y="2557"/>
                  </a:lnTo>
                  <a:lnTo>
                    <a:pt x="1497" y="2563"/>
                  </a:lnTo>
                  <a:lnTo>
                    <a:pt x="1517" y="2570"/>
                  </a:lnTo>
                  <a:lnTo>
                    <a:pt x="1541" y="2576"/>
                  </a:lnTo>
                  <a:lnTo>
                    <a:pt x="1570" y="2580"/>
                  </a:lnTo>
                  <a:lnTo>
                    <a:pt x="1570" y="2580"/>
                  </a:lnTo>
                  <a:lnTo>
                    <a:pt x="1621" y="2589"/>
                  </a:lnTo>
                  <a:lnTo>
                    <a:pt x="1664" y="2599"/>
                  </a:lnTo>
                  <a:lnTo>
                    <a:pt x="1706" y="2609"/>
                  </a:lnTo>
                  <a:lnTo>
                    <a:pt x="1754" y="2619"/>
                  </a:lnTo>
                  <a:lnTo>
                    <a:pt x="1754" y="2619"/>
                  </a:lnTo>
                  <a:lnTo>
                    <a:pt x="1823" y="2636"/>
                  </a:lnTo>
                  <a:lnTo>
                    <a:pt x="1865" y="2645"/>
                  </a:lnTo>
                  <a:lnTo>
                    <a:pt x="1909" y="2653"/>
                  </a:lnTo>
                  <a:lnTo>
                    <a:pt x="1932" y="2656"/>
                  </a:lnTo>
                  <a:lnTo>
                    <a:pt x="1953" y="2659"/>
                  </a:lnTo>
                  <a:lnTo>
                    <a:pt x="1975" y="2660"/>
                  </a:lnTo>
                  <a:lnTo>
                    <a:pt x="1996" y="2660"/>
                  </a:lnTo>
                  <a:lnTo>
                    <a:pt x="2015" y="2659"/>
                  </a:lnTo>
                  <a:lnTo>
                    <a:pt x="2034" y="2656"/>
                  </a:lnTo>
                  <a:lnTo>
                    <a:pt x="2051" y="2650"/>
                  </a:lnTo>
                  <a:lnTo>
                    <a:pt x="2067" y="2643"/>
                  </a:lnTo>
                  <a:lnTo>
                    <a:pt x="2067" y="2643"/>
                  </a:lnTo>
                  <a:lnTo>
                    <a:pt x="2074" y="2646"/>
                  </a:lnTo>
                  <a:lnTo>
                    <a:pt x="2095" y="2652"/>
                  </a:lnTo>
                  <a:lnTo>
                    <a:pt x="2130" y="2659"/>
                  </a:lnTo>
                  <a:lnTo>
                    <a:pt x="2153" y="2662"/>
                  </a:lnTo>
                  <a:lnTo>
                    <a:pt x="2177" y="2663"/>
                  </a:lnTo>
                  <a:lnTo>
                    <a:pt x="2206" y="2666"/>
                  </a:lnTo>
                  <a:lnTo>
                    <a:pt x="2236" y="2666"/>
                  </a:lnTo>
                  <a:lnTo>
                    <a:pt x="2270" y="2665"/>
                  </a:lnTo>
                  <a:lnTo>
                    <a:pt x="2306" y="2662"/>
                  </a:lnTo>
                  <a:lnTo>
                    <a:pt x="2346" y="2656"/>
                  </a:lnTo>
                  <a:lnTo>
                    <a:pt x="2387" y="2649"/>
                  </a:lnTo>
                  <a:lnTo>
                    <a:pt x="2432" y="2639"/>
                  </a:lnTo>
                  <a:lnTo>
                    <a:pt x="2478" y="2626"/>
                  </a:lnTo>
                  <a:lnTo>
                    <a:pt x="2478" y="2626"/>
                  </a:lnTo>
                  <a:lnTo>
                    <a:pt x="2512" y="2636"/>
                  </a:lnTo>
                  <a:lnTo>
                    <a:pt x="2594" y="2658"/>
                  </a:lnTo>
                  <a:lnTo>
                    <a:pt x="2642" y="2669"/>
                  </a:lnTo>
                  <a:lnTo>
                    <a:pt x="2691" y="2681"/>
                  </a:lnTo>
                  <a:lnTo>
                    <a:pt x="2737" y="2689"/>
                  </a:lnTo>
                  <a:lnTo>
                    <a:pt x="2774" y="2693"/>
                  </a:lnTo>
                  <a:lnTo>
                    <a:pt x="2774" y="2693"/>
                  </a:lnTo>
                  <a:lnTo>
                    <a:pt x="2807" y="2698"/>
                  </a:lnTo>
                  <a:lnTo>
                    <a:pt x="2840" y="2701"/>
                  </a:lnTo>
                  <a:lnTo>
                    <a:pt x="2874" y="2703"/>
                  </a:lnTo>
                  <a:lnTo>
                    <a:pt x="2893" y="2703"/>
                  </a:lnTo>
                  <a:lnTo>
                    <a:pt x="2912" y="2703"/>
                  </a:lnTo>
                  <a:lnTo>
                    <a:pt x="2930" y="2701"/>
                  </a:lnTo>
                  <a:lnTo>
                    <a:pt x="2949" y="2696"/>
                  </a:lnTo>
                  <a:lnTo>
                    <a:pt x="2969" y="2689"/>
                  </a:lnTo>
                  <a:lnTo>
                    <a:pt x="2989" y="2681"/>
                  </a:lnTo>
                  <a:lnTo>
                    <a:pt x="3009" y="2669"/>
                  </a:lnTo>
                  <a:lnTo>
                    <a:pt x="3031" y="2655"/>
                  </a:lnTo>
                  <a:lnTo>
                    <a:pt x="3053" y="2638"/>
                  </a:lnTo>
                  <a:lnTo>
                    <a:pt x="3076" y="2618"/>
                  </a:lnTo>
                  <a:lnTo>
                    <a:pt x="3076" y="2618"/>
                  </a:lnTo>
                  <a:lnTo>
                    <a:pt x="3099" y="2615"/>
                  </a:lnTo>
                  <a:lnTo>
                    <a:pt x="3124" y="2610"/>
                  </a:lnTo>
                  <a:lnTo>
                    <a:pt x="3155" y="2603"/>
                  </a:lnTo>
                  <a:lnTo>
                    <a:pt x="3172" y="2598"/>
                  </a:lnTo>
                  <a:lnTo>
                    <a:pt x="3190" y="2592"/>
                  </a:lnTo>
                  <a:lnTo>
                    <a:pt x="3207" y="2583"/>
                  </a:lnTo>
                  <a:lnTo>
                    <a:pt x="3225" y="2575"/>
                  </a:lnTo>
                  <a:lnTo>
                    <a:pt x="3243" y="2565"/>
                  </a:lnTo>
                  <a:lnTo>
                    <a:pt x="3260" y="2552"/>
                  </a:lnTo>
                  <a:lnTo>
                    <a:pt x="3277" y="2539"/>
                  </a:lnTo>
                  <a:lnTo>
                    <a:pt x="3291" y="2523"/>
                  </a:lnTo>
                  <a:lnTo>
                    <a:pt x="3291" y="2523"/>
                  </a:lnTo>
                  <a:lnTo>
                    <a:pt x="3317" y="2493"/>
                  </a:lnTo>
                  <a:lnTo>
                    <a:pt x="3338" y="2467"/>
                  </a:lnTo>
                  <a:lnTo>
                    <a:pt x="3354" y="2444"/>
                  </a:lnTo>
                  <a:lnTo>
                    <a:pt x="3367" y="2424"/>
                  </a:lnTo>
                  <a:lnTo>
                    <a:pt x="3376" y="2406"/>
                  </a:lnTo>
                  <a:lnTo>
                    <a:pt x="3381" y="2390"/>
                  </a:lnTo>
                  <a:lnTo>
                    <a:pt x="3386" y="2376"/>
                  </a:lnTo>
                  <a:lnTo>
                    <a:pt x="3387" y="2361"/>
                  </a:lnTo>
                  <a:lnTo>
                    <a:pt x="3387" y="2361"/>
                  </a:lnTo>
                  <a:lnTo>
                    <a:pt x="3389" y="2347"/>
                  </a:lnTo>
                  <a:lnTo>
                    <a:pt x="3393" y="2331"/>
                  </a:lnTo>
                  <a:lnTo>
                    <a:pt x="3399" y="2315"/>
                  </a:lnTo>
                  <a:lnTo>
                    <a:pt x="3406" y="2298"/>
                  </a:lnTo>
                  <a:lnTo>
                    <a:pt x="3416" y="2281"/>
                  </a:lnTo>
                  <a:lnTo>
                    <a:pt x="3427" y="2264"/>
                  </a:lnTo>
                  <a:lnTo>
                    <a:pt x="3442" y="2248"/>
                  </a:lnTo>
                  <a:lnTo>
                    <a:pt x="3457" y="2231"/>
                  </a:lnTo>
                  <a:lnTo>
                    <a:pt x="3457" y="2231"/>
                  </a:lnTo>
                  <a:lnTo>
                    <a:pt x="3475" y="2217"/>
                  </a:lnTo>
                  <a:lnTo>
                    <a:pt x="3489" y="2202"/>
                  </a:lnTo>
                  <a:lnTo>
                    <a:pt x="3502" y="2187"/>
                  </a:lnTo>
                  <a:lnTo>
                    <a:pt x="3506" y="2179"/>
                  </a:lnTo>
                  <a:lnTo>
                    <a:pt x="3510" y="2171"/>
                  </a:lnTo>
                  <a:lnTo>
                    <a:pt x="3515" y="2161"/>
                  </a:lnTo>
                  <a:lnTo>
                    <a:pt x="3518" y="2151"/>
                  </a:lnTo>
                  <a:lnTo>
                    <a:pt x="3519" y="2141"/>
                  </a:lnTo>
                  <a:lnTo>
                    <a:pt x="3520" y="2128"/>
                  </a:lnTo>
                  <a:lnTo>
                    <a:pt x="3519" y="2114"/>
                  </a:lnTo>
                  <a:lnTo>
                    <a:pt x="3518" y="2099"/>
                  </a:lnTo>
                  <a:lnTo>
                    <a:pt x="3516" y="2082"/>
                  </a:lnTo>
                  <a:lnTo>
                    <a:pt x="3512" y="2063"/>
                  </a:lnTo>
                  <a:lnTo>
                    <a:pt x="3512" y="2063"/>
                  </a:lnTo>
                  <a:lnTo>
                    <a:pt x="3503" y="2033"/>
                  </a:lnTo>
                  <a:lnTo>
                    <a:pt x="3493" y="2008"/>
                  </a:lnTo>
                  <a:lnTo>
                    <a:pt x="3482" y="1983"/>
                  </a:lnTo>
                  <a:lnTo>
                    <a:pt x="3470" y="1962"/>
                  </a:lnTo>
                  <a:lnTo>
                    <a:pt x="3459" y="1943"/>
                  </a:lnTo>
                  <a:lnTo>
                    <a:pt x="3447" y="1927"/>
                  </a:lnTo>
                  <a:lnTo>
                    <a:pt x="3434" y="1913"/>
                  </a:lnTo>
                  <a:lnTo>
                    <a:pt x="3423" y="1902"/>
                  </a:lnTo>
                  <a:lnTo>
                    <a:pt x="3412" y="1890"/>
                  </a:lnTo>
                  <a:lnTo>
                    <a:pt x="3402" y="1882"/>
                  </a:lnTo>
                  <a:lnTo>
                    <a:pt x="3381" y="1866"/>
                  </a:lnTo>
                  <a:lnTo>
                    <a:pt x="3366" y="1854"/>
                  </a:lnTo>
                  <a:lnTo>
                    <a:pt x="3354" y="1846"/>
                  </a:lnTo>
                  <a:lnTo>
                    <a:pt x="3354" y="1846"/>
                  </a:lnTo>
                  <a:lnTo>
                    <a:pt x="3344" y="1836"/>
                  </a:lnTo>
                  <a:lnTo>
                    <a:pt x="3327" y="1821"/>
                  </a:lnTo>
                  <a:lnTo>
                    <a:pt x="3281" y="1789"/>
                  </a:lnTo>
                  <a:lnTo>
                    <a:pt x="3200" y="1733"/>
                  </a:lnTo>
                  <a:lnTo>
                    <a:pt x="3200" y="1733"/>
                  </a:lnTo>
                  <a:lnTo>
                    <a:pt x="3185" y="1724"/>
                  </a:lnTo>
                  <a:lnTo>
                    <a:pt x="3167" y="1714"/>
                  </a:lnTo>
                  <a:lnTo>
                    <a:pt x="3122" y="1693"/>
                  </a:lnTo>
                  <a:lnTo>
                    <a:pt x="3099" y="1680"/>
                  </a:lnTo>
                  <a:lnTo>
                    <a:pt x="3078" y="1665"/>
                  </a:lnTo>
                  <a:lnTo>
                    <a:pt x="3056" y="1651"/>
                  </a:lnTo>
                  <a:lnTo>
                    <a:pt x="3048" y="1643"/>
                  </a:lnTo>
                  <a:lnTo>
                    <a:pt x="3041" y="1634"/>
                  </a:lnTo>
                  <a:lnTo>
                    <a:pt x="3041" y="1634"/>
                  </a:lnTo>
                  <a:lnTo>
                    <a:pt x="3028" y="1621"/>
                  </a:lnTo>
                  <a:lnTo>
                    <a:pt x="3015" y="1612"/>
                  </a:lnTo>
                  <a:lnTo>
                    <a:pt x="3000" y="1605"/>
                  </a:lnTo>
                  <a:lnTo>
                    <a:pt x="2988" y="1601"/>
                  </a:lnTo>
                  <a:lnTo>
                    <a:pt x="2972" y="1597"/>
                  </a:lnTo>
                  <a:lnTo>
                    <a:pt x="2957" y="1594"/>
                  </a:lnTo>
                  <a:lnTo>
                    <a:pt x="2925" y="1590"/>
                  </a:lnTo>
                  <a:lnTo>
                    <a:pt x="2925" y="1590"/>
                  </a:lnTo>
                  <a:lnTo>
                    <a:pt x="2912" y="1585"/>
                  </a:lnTo>
                  <a:lnTo>
                    <a:pt x="2899" y="1581"/>
                  </a:lnTo>
                  <a:lnTo>
                    <a:pt x="2886" y="1575"/>
                  </a:lnTo>
                  <a:lnTo>
                    <a:pt x="2874" y="1572"/>
                  </a:lnTo>
                  <a:lnTo>
                    <a:pt x="2874" y="1572"/>
                  </a:lnTo>
                  <a:lnTo>
                    <a:pt x="2829" y="1561"/>
                  </a:lnTo>
                  <a:lnTo>
                    <a:pt x="2771" y="1547"/>
                  </a:lnTo>
                  <a:lnTo>
                    <a:pt x="2681" y="1524"/>
                  </a:lnTo>
                  <a:lnTo>
                    <a:pt x="2681" y="1524"/>
                  </a:lnTo>
                  <a:lnTo>
                    <a:pt x="2665" y="1519"/>
                  </a:lnTo>
                  <a:lnTo>
                    <a:pt x="2641" y="1511"/>
                  </a:lnTo>
                  <a:lnTo>
                    <a:pt x="2611" y="1499"/>
                  </a:lnTo>
                  <a:lnTo>
                    <a:pt x="2575" y="1489"/>
                  </a:lnTo>
                  <a:lnTo>
                    <a:pt x="2539" y="1478"/>
                  </a:lnTo>
                  <a:lnTo>
                    <a:pt x="2502" y="1471"/>
                  </a:lnTo>
                  <a:lnTo>
                    <a:pt x="2483" y="1468"/>
                  </a:lnTo>
                  <a:lnTo>
                    <a:pt x="2466" y="1465"/>
                  </a:lnTo>
                  <a:lnTo>
                    <a:pt x="2450" y="1465"/>
                  </a:lnTo>
                  <a:lnTo>
                    <a:pt x="2435" y="1466"/>
                  </a:ln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144">
              <a:extLst>
                <a:ext uri="{FF2B5EF4-FFF2-40B4-BE49-F238E27FC236}">
                  <a16:creationId xmlns:a16="http://schemas.microsoft.com/office/drawing/2014/main" id="{436FE2C7-7D26-3090-0BA6-153B1409096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817137" y="4931814"/>
              <a:ext cx="845613" cy="1178164"/>
            </a:xfrm>
            <a:custGeom>
              <a:avLst/>
              <a:gdLst>
                <a:gd name="T0" fmla="*/ 1562 w 1578"/>
                <a:gd name="T1" fmla="*/ 1179 h 2009"/>
                <a:gd name="T2" fmla="*/ 1540 w 1578"/>
                <a:gd name="T3" fmla="*/ 1119 h 2009"/>
                <a:gd name="T4" fmla="*/ 1501 w 1578"/>
                <a:gd name="T5" fmla="*/ 1056 h 2009"/>
                <a:gd name="T6" fmla="*/ 1507 w 1578"/>
                <a:gd name="T7" fmla="*/ 955 h 2009"/>
                <a:gd name="T8" fmla="*/ 1488 w 1578"/>
                <a:gd name="T9" fmla="*/ 909 h 2009"/>
                <a:gd name="T10" fmla="*/ 1411 w 1578"/>
                <a:gd name="T11" fmla="*/ 799 h 2009"/>
                <a:gd name="T12" fmla="*/ 1372 w 1578"/>
                <a:gd name="T13" fmla="*/ 712 h 2009"/>
                <a:gd name="T14" fmla="*/ 1316 w 1578"/>
                <a:gd name="T15" fmla="*/ 642 h 2009"/>
                <a:gd name="T16" fmla="*/ 1213 w 1578"/>
                <a:gd name="T17" fmla="*/ 599 h 2009"/>
                <a:gd name="T18" fmla="*/ 1130 w 1578"/>
                <a:gd name="T19" fmla="*/ 516 h 2009"/>
                <a:gd name="T20" fmla="*/ 1057 w 1578"/>
                <a:gd name="T21" fmla="*/ 461 h 2009"/>
                <a:gd name="T22" fmla="*/ 1007 w 1578"/>
                <a:gd name="T23" fmla="*/ 426 h 2009"/>
                <a:gd name="T24" fmla="*/ 980 w 1578"/>
                <a:gd name="T25" fmla="*/ 420 h 2009"/>
                <a:gd name="T26" fmla="*/ 931 w 1578"/>
                <a:gd name="T27" fmla="*/ 353 h 2009"/>
                <a:gd name="T28" fmla="*/ 806 w 1578"/>
                <a:gd name="T29" fmla="*/ 282 h 2009"/>
                <a:gd name="T30" fmla="*/ 601 w 1578"/>
                <a:gd name="T31" fmla="*/ 169 h 2009"/>
                <a:gd name="T32" fmla="*/ 515 w 1578"/>
                <a:gd name="T33" fmla="*/ 142 h 2009"/>
                <a:gd name="T34" fmla="*/ 450 w 1578"/>
                <a:gd name="T35" fmla="*/ 113 h 2009"/>
                <a:gd name="T36" fmla="*/ 364 w 1578"/>
                <a:gd name="T37" fmla="*/ 69 h 2009"/>
                <a:gd name="T38" fmla="*/ 152 w 1578"/>
                <a:gd name="T39" fmla="*/ 3 h 2009"/>
                <a:gd name="T40" fmla="*/ 86 w 1578"/>
                <a:gd name="T41" fmla="*/ 7 h 2009"/>
                <a:gd name="T42" fmla="*/ 48 w 1578"/>
                <a:gd name="T43" fmla="*/ 73 h 2009"/>
                <a:gd name="T44" fmla="*/ 7 w 1578"/>
                <a:gd name="T45" fmla="*/ 221 h 2009"/>
                <a:gd name="T46" fmla="*/ 27 w 1578"/>
                <a:gd name="T47" fmla="*/ 373 h 2009"/>
                <a:gd name="T48" fmla="*/ 47 w 1578"/>
                <a:gd name="T49" fmla="*/ 527 h 2009"/>
                <a:gd name="T50" fmla="*/ 33 w 1578"/>
                <a:gd name="T51" fmla="*/ 603 h 2009"/>
                <a:gd name="T52" fmla="*/ 11 w 1578"/>
                <a:gd name="T53" fmla="*/ 799 h 2009"/>
                <a:gd name="T54" fmla="*/ 21 w 1578"/>
                <a:gd name="T55" fmla="*/ 872 h 2009"/>
                <a:gd name="T56" fmla="*/ 99 w 1578"/>
                <a:gd name="T57" fmla="*/ 1161 h 2009"/>
                <a:gd name="T58" fmla="*/ 129 w 1578"/>
                <a:gd name="T59" fmla="*/ 1257 h 2009"/>
                <a:gd name="T60" fmla="*/ 104 w 1578"/>
                <a:gd name="T61" fmla="*/ 1371 h 2009"/>
                <a:gd name="T62" fmla="*/ 80 w 1578"/>
                <a:gd name="T63" fmla="*/ 1456 h 2009"/>
                <a:gd name="T64" fmla="*/ 83 w 1578"/>
                <a:gd name="T65" fmla="*/ 1521 h 2009"/>
                <a:gd name="T66" fmla="*/ 190 w 1578"/>
                <a:gd name="T67" fmla="*/ 1594 h 2009"/>
                <a:gd name="T68" fmla="*/ 344 w 1578"/>
                <a:gd name="T69" fmla="*/ 1686 h 2009"/>
                <a:gd name="T70" fmla="*/ 428 w 1578"/>
                <a:gd name="T71" fmla="*/ 1746 h 2009"/>
                <a:gd name="T72" fmla="*/ 457 w 1578"/>
                <a:gd name="T73" fmla="*/ 1771 h 2009"/>
                <a:gd name="T74" fmla="*/ 525 w 1578"/>
                <a:gd name="T75" fmla="*/ 1830 h 2009"/>
                <a:gd name="T76" fmla="*/ 584 w 1578"/>
                <a:gd name="T77" fmla="*/ 1925 h 2009"/>
                <a:gd name="T78" fmla="*/ 649 w 1578"/>
                <a:gd name="T79" fmla="*/ 1992 h 2009"/>
                <a:gd name="T80" fmla="*/ 805 w 1578"/>
                <a:gd name="T81" fmla="*/ 2009 h 2009"/>
                <a:gd name="T82" fmla="*/ 856 w 1578"/>
                <a:gd name="T83" fmla="*/ 2008 h 2009"/>
                <a:gd name="T84" fmla="*/ 925 w 1578"/>
                <a:gd name="T85" fmla="*/ 1993 h 2009"/>
                <a:gd name="T86" fmla="*/ 1138 w 1578"/>
                <a:gd name="T87" fmla="*/ 1926 h 2009"/>
                <a:gd name="T88" fmla="*/ 1214 w 1578"/>
                <a:gd name="T89" fmla="*/ 1873 h 2009"/>
                <a:gd name="T90" fmla="*/ 1323 w 1578"/>
                <a:gd name="T91" fmla="*/ 1797 h 2009"/>
                <a:gd name="T92" fmla="*/ 1439 w 1578"/>
                <a:gd name="T93" fmla="*/ 1711 h 2009"/>
                <a:gd name="T94" fmla="*/ 1489 w 1578"/>
                <a:gd name="T95" fmla="*/ 1638 h 2009"/>
                <a:gd name="T96" fmla="*/ 1509 w 1578"/>
                <a:gd name="T97" fmla="*/ 1552 h 2009"/>
                <a:gd name="T98" fmla="*/ 1504 w 1578"/>
                <a:gd name="T99" fmla="*/ 1511 h 2009"/>
                <a:gd name="T100" fmla="*/ 1521 w 1578"/>
                <a:gd name="T101" fmla="*/ 1495 h 2009"/>
                <a:gd name="T102" fmla="*/ 1558 w 1578"/>
                <a:gd name="T103" fmla="*/ 1445 h 2009"/>
                <a:gd name="T104" fmla="*/ 1578 w 1578"/>
                <a:gd name="T105" fmla="*/ 1333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78" h="2009">
                  <a:moveTo>
                    <a:pt x="1577" y="1302"/>
                  </a:moveTo>
                  <a:lnTo>
                    <a:pt x="1577" y="1302"/>
                  </a:lnTo>
                  <a:lnTo>
                    <a:pt x="1572" y="1242"/>
                  </a:lnTo>
                  <a:lnTo>
                    <a:pt x="1567" y="1197"/>
                  </a:lnTo>
                  <a:lnTo>
                    <a:pt x="1562" y="1179"/>
                  </a:lnTo>
                  <a:lnTo>
                    <a:pt x="1560" y="1163"/>
                  </a:lnTo>
                  <a:lnTo>
                    <a:pt x="1555" y="1150"/>
                  </a:lnTo>
                  <a:lnTo>
                    <a:pt x="1551" y="1137"/>
                  </a:lnTo>
                  <a:lnTo>
                    <a:pt x="1545" y="1127"/>
                  </a:lnTo>
                  <a:lnTo>
                    <a:pt x="1540" y="1119"/>
                  </a:lnTo>
                  <a:lnTo>
                    <a:pt x="1528" y="1103"/>
                  </a:lnTo>
                  <a:lnTo>
                    <a:pt x="1512" y="1090"/>
                  </a:lnTo>
                  <a:lnTo>
                    <a:pt x="1497" y="1074"/>
                  </a:lnTo>
                  <a:lnTo>
                    <a:pt x="1497" y="1074"/>
                  </a:lnTo>
                  <a:lnTo>
                    <a:pt x="1501" y="1056"/>
                  </a:lnTo>
                  <a:lnTo>
                    <a:pt x="1504" y="1034"/>
                  </a:lnTo>
                  <a:lnTo>
                    <a:pt x="1507" y="1010"/>
                  </a:lnTo>
                  <a:lnTo>
                    <a:pt x="1508" y="983"/>
                  </a:lnTo>
                  <a:lnTo>
                    <a:pt x="1508" y="970"/>
                  </a:lnTo>
                  <a:lnTo>
                    <a:pt x="1507" y="955"/>
                  </a:lnTo>
                  <a:lnTo>
                    <a:pt x="1504" y="942"/>
                  </a:lnTo>
                  <a:lnTo>
                    <a:pt x="1499" y="931"/>
                  </a:lnTo>
                  <a:lnTo>
                    <a:pt x="1495" y="920"/>
                  </a:lnTo>
                  <a:lnTo>
                    <a:pt x="1488" y="909"/>
                  </a:lnTo>
                  <a:lnTo>
                    <a:pt x="1488" y="909"/>
                  </a:lnTo>
                  <a:lnTo>
                    <a:pt x="1459" y="875"/>
                  </a:lnTo>
                  <a:lnTo>
                    <a:pt x="1436" y="844"/>
                  </a:lnTo>
                  <a:lnTo>
                    <a:pt x="1426" y="829"/>
                  </a:lnTo>
                  <a:lnTo>
                    <a:pt x="1418" y="814"/>
                  </a:lnTo>
                  <a:lnTo>
                    <a:pt x="1411" y="799"/>
                  </a:lnTo>
                  <a:lnTo>
                    <a:pt x="1403" y="783"/>
                  </a:lnTo>
                  <a:lnTo>
                    <a:pt x="1403" y="783"/>
                  </a:lnTo>
                  <a:lnTo>
                    <a:pt x="1396" y="765"/>
                  </a:lnTo>
                  <a:lnTo>
                    <a:pt x="1386" y="739"/>
                  </a:lnTo>
                  <a:lnTo>
                    <a:pt x="1372" y="712"/>
                  </a:lnTo>
                  <a:lnTo>
                    <a:pt x="1363" y="698"/>
                  </a:lnTo>
                  <a:lnTo>
                    <a:pt x="1355" y="682"/>
                  </a:lnTo>
                  <a:lnTo>
                    <a:pt x="1343" y="668"/>
                  </a:lnTo>
                  <a:lnTo>
                    <a:pt x="1330" y="655"/>
                  </a:lnTo>
                  <a:lnTo>
                    <a:pt x="1316" y="642"/>
                  </a:lnTo>
                  <a:lnTo>
                    <a:pt x="1299" y="630"/>
                  </a:lnTo>
                  <a:lnTo>
                    <a:pt x="1282" y="619"/>
                  </a:lnTo>
                  <a:lnTo>
                    <a:pt x="1260" y="610"/>
                  </a:lnTo>
                  <a:lnTo>
                    <a:pt x="1239" y="605"/>
                  </a:lnTo>
                  <a:lnTo>
                    <a:pt x="1213" y="599"/>
                  </a:lnTo>
                  <a:lnTo>
                    <a:pt x="1213" y="599"/>
                  </a:lnTo>
                  <a:lnTo>
                    <a:pt x="1202" y="586"/>
                  </a:lnTo>
                  <a:lnTo>
                    <a:pt x="1171" y="554"/>
                  </a:lnTo>
                  <a:lnTo>
                    <a:pt x="1151" y="534"/>
                  </a:lnTo>
                  <a:lnTo>
                    <a:pt x="1130" y="516"/>
                  </a:lnTo>
                  <a:lnTo>
                    <a:pt x="1110" y="499"/>
                  </a:lnTo>
                  <a:lnTo>
                    <a:pt x="1088" y="486"/>
                  </a:lnTo>
                  <a:lnTo>
                    <a:pt x="1088" y="486"/>
                  </a:lnTo>
                  <a:lnTo>
                    <a:pt x="1071" y="473"/>
                  </a:lnTo>
                  <a:lnTo>
                    <a:pt x="1057" y="461"/>
                  </a:lnTo>
                  <a:lnTo>
                    <a:pt x="1034" y="438"/>
                  </a:lnTo>
                  <a:lnTo>
                    <a:pt x="1024" y="431"/>
                  </a:lnTo>
                  <a:lnTo>
                    <a:pt x="1018" y="428"/>
                  </a:lnTo>
                  <a:lnTo>
                    <a:pt x="1012" y="426"/>
                  </a:lnTo>
                  <a:lnTo>
                    <a:pt x="1007" y="426"/>
                  </a:lnTo>
                  <a:lnTo>
                    <a:pt x="1000" y="426"/>
                  </a:lnTo>
                  <a:lnTo>
                    <a:pt x="992" y="427"/>
                  </a:lnTo>
                  <a:lnTo>
                    <a:pt x="984" y="430"/>
                  </a:lnTo>
                  <a:lnTo>
                    <a:pt x="984" y="430"/>
                  </a:lnTo>
                  <a:lnTo>
                    <a:pt x="980" y="420"/>
                  </a:lnTo>
                  <a:lnTo>
                    <a:pt x="974" y="408"/>
                  </a:lnTo>
                  <a:lnTo>
                    <a:pt x="967" y="394"/>
                  </a:lnTo>
                  <a:lnTo>
                    <a:pt x="957" y="380"/>
                  </a:lnTo>
                  <a:lnTo>
                    <a:pt x="945" y="365"/>
                  </a:lnTo>
                  <a:lnTo>
                    <a:pt x="931" y="353"/>
                  </a:lnTo>
                  <a:lnTo>
                    <a:pt x="924" y="348"/>
                  </a:lnTo>
                  <a:lnTo>
                    <a:pt x="916" y="343"/>
                  </a:lnTo>
                  <a:lnTo>
                    <a:pt x="916" y="343"/>
                  </a:lnTo>
                  <a:lnTo>
                    <a:pt x="868" y="318"/>
                  </a:lnTo>
                  <a:lnTo>
                    <a:pt x="806" y="282"/>
                  </a:lnTo>
                  <a:lnTo>
                    <a:pt x="730" y="239"/>
                  </a:lnTo>
                  <a:lnTo>
                    <a:pt x="629" y="184"/>
                  </a:lnTo>
                  <a:lnTo>
                    <a:pt x="629" y="184"/>
                  </a:lnTo>
                  <a:lnTo>
                    <a:pt x="616" y="176"/>
                  </a:lnTo>
                  <a:lnTo>
                    <a:pt x="601" y="169"/>
                  </a:lnTo>
                  <a:lnTo>
                    <a:pt x="583" y="161"/>
                  </a:lnTo>
                  <a:lnTo>
                    <a:pt x="561" y="152"/>
                  </a:lnTo>
                  <a:lnTo>
                    <a:pt x="538" y="145"/>
                  </a:lnTo>
                  <a:lnTo>
                    <a:pt x="527" y="143"/>
                  </a:lnTo>
                  <a:lnTo>
                    <a:pt x="515" y="142"/>
                  </a:lnTo>
                  <a:lnTo>
                    <a:pt x="504" y="141"/>
                  </a:lnTo>
                  <a:lnTo>
                    <a:pt x="493" y="142"/>
                  </a:lnTo>
                  <a:lnTo>
                    <a:pt x="493" y="142"/>
                  </a:lnTo>
                  <a:lnTo>
                    <a:pt x="481" y="133"/>
                  </a:lnTo>
                  <a:lnTo>
                    <a:pt x="450" y="113"/>
                  </a:lnTo>
                  <a:lnTo>
                    <a:pt x="429" y="101"/>
                  </a:lnTo>
                  <a:lnTo>
                    <a:pt x="408" y="89"/>
                  </a:lnTo>
                  <a:lnTo>
                    <a:pt x="385" y="78"/>
                  </a:lnTo>
                  <a:lnTo>
                    <a:pt x="364" y="69"/>
                  </a:lnTo>
                  <a:lnTo>
                    <a:pt x="364" y="69"/>
                  </a:lnTo>
                  <a:lnTo>
                    <a:pt x="299" y="46"/>
                  </a:lnTo>
                  <a:lnTo>
                    <a:pt x="258" y="32"/>
                  </a:lnTo>
                  <a:lnTo>
                    <a:pt x="215" y="17"/>
                  </a:lnTo>
                  <a:lnTo>
                    <a:pt x="172" y="7"/>
                  </a:lnTo>
                  <a:lnTo>
                    <a:pt x="152" y="3"/>
                  </a:lnTo>
                  <a:lnTo>
                    <a:pt x="133" y="0"/>
                  </a:lnTo>
                  <a:lnTo>
                    <a:pt x="117" y="0"/>
                  </a:lnTo>
                  <a:lnTo>
                    <a:pt x="103" y="2"/>
                  </a:lnTo>
                  <a:lnTo>
                    <a:pt x="91" y="5"/>
                  </a:lnTo>
                  <a:lnTo>
                    <a:pt x="86" y="7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70" y="30"/>
                  </a:lnTo>
                  <a:lnTo>
                    <a:pt x="59" y="52"/>
                  </a:lnTo>
                  <a:lnTo>
                    <a:pt x="48" y="73"/>
                  </a:lnTo>
                  <a:lnTo>
                    <a:pt x="40" y="96"/>
                  </a:lnTo>
                  <a:lnTo>
                    <a:pt x="31" y="118"/>
                  </a:lnTo>
                  <a:lnTo>
                    <a:pt x="24" y="141"/>
                  </a:lnTo>
                  <a:lnTo>
                    <a:pt x="14" y="184"/>
                  </a:lnTo>
                  <a:lnTo>
                    <a:pt x="7" y="221"/>
                  </a:lnTo>
                  <a:lnTo>
                    <a:pt x="3" y="251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27" y="373"/>
                  </a:lnTo>
                  <a:lnTo>
                    <a:pt x="27" y="373"/>
                  </a:lnTo>
                  <a:lnTo>
                    <a:pt x="36" y="408"/>
                  </a:lnTo>
                  <a:lnTo>
                    <a:pt x="41" y="441"/>
                  </a:lnTo>
                  <a:lnTo>
                    <a:pt x="46" y="473"/>
                  </a:lnTo>
                  <a:lnTo>
                    <a:pt x="47" y="501"/>
                  </a:lnTo>
                  <a:lnTo>
                    <a:pt x="47" y="527"/>
                  </a:lnTo>
                  <a:lnTo>
                    <a:pt x="44" y="550"/>
                  </a:lnTo>
                  <a:lnTo>
                    <a:pt x="41" y="569"/>
                  </a:lnTo>
                  <a:lnTo>
                    <a:pt x="38" y="583"/>
                  </a:lnTo>
                  <a:lnTo>
                    <a:pt x="38" y="583"/>
                  </a:lnTo>
                  <a:lnTo>
                    <a:pt x="33" y="603"/>
                  </a:lnTo>
                  <a:lnTo>
                    <a:pt x="27" y="632"/>
                  </a:lnTo>
                  <a:lnTo>
                    <a:pt x="21" y="669"/>
                  </a:lnTo>
                  <a:lnTo>
                    <a:pt x="16" y="710"/>
                  </a:lnTo>
                  <a:lnTo>
                    <a:pt x="11" y="755"/>
                  </a:lnTo>
                  <a:lnTo>
                    <a:pt x="11" y="799"/>
                  </a:lnTo>
                  <a:lnTo>
                    <a:pt x="11" y="819"/>
                  </a:lnTo>
                  <a:lnTo>
                    <a:pt x="14" y="838"/>
                  </a:lnTo>
                  <a:lnTo>
                    <a:pt x="17" y="857"/>
                  </a:lnTo>
                  <a:lnTo>
                    <a:pt x="21" y="872"/>
                  </a:lnTo>
                  <a:lnTo>
                    <a:pt x="21" y="872"/>
                  </a:lnTo>
                  <a:lnTo>
                    <a:pt x="33" y="905"/>
                  </a:lnTo>
                  <a:lnTo>
                    <a:pt x="43" y="945"/>
                  </a:lnTo>
                  <a:lnTo>
                    <a:pt x="66" y="1034"/>
                  </a:lnTo>
                  <a:lnTo>
                    <a:pt x="87" y="1124"/>
                  </a:lnTo>
                  <a:lnTo>
                    <a:pt x="99" y="1161"/>
                  </a:lnTo>
                  <a:lnTo>
                    <a:pt x="109" y="1193"/>
                  </a:lnTo>
                  <a:lnTo>
                    <a:pt x="109" y="1193"/>
                  </a:lnTo>
                  <a:lnTo>
                    <a:pt x="117" y="1217"/>
                  </a:lnTo>
                  <a:lnTo>
                    <a:pt x="124" y="1239"/>
                  </a:lnTo>
                  <a:lnTo>
                    <a:pt x="129" y="1257"/>
                  </a:lnTo>
                  <a:lnTo>
                    <a:pt x="130" y="1276"/>
                  </a:lnTo>
                  <a:lnTo>
                    <a:pt x="130" y="1295"/>
                  </a:lnTo>
                  <a:lnTo>
                    <a:pt x="126" y="1316"/>
                  </a:lnTo>
                  <a:lnTo>
                    <a:pt x="117" y="1340"/>
                  </a:lnTo>
                  <a:lnTo>
                    <a:pt x="104" y="1371"/>
                  </a:lnTo>
                  <a:lnTo>
                    <a:pt x="104" y="1371"/>
                  </a:lnTo>
                  <a:lnTo>
                    <a:pt x="99" y="1386"/>
                  </a:lnTo>
                  <a:lnTo>
                    <a:pt x="93" y="1402"/>
                  </a:lnTo>
                  <a:lnTo>
                    <a:pt x="84" y="1432"/>
                  </a:lnTo>
                  <a:lnTo>
                    <a:pt x="80" y="1456"/>
                  </a:lnTo>
                  <a:lnTo>
                    <a:pt x="79" y="1479"/>
                  </a:lnTo>
                  <a:lnTo>
                    <a:pt x="79" y="1497"/>
                  </a:lnTo>
                  <a:lnTo>
                    <a:pt x="80" y="1509"/>
                  </a:lnTo>
                  <a:lnTo>
                    <a:pt x="83" y="1521"/>
                  </a:lnTo>
                  <a:lnTo>
                    <a:pt x="83" y="1521"/>
                  </a:lnTo>
                  <a:lnTo>
                    <a:pt x="91" y="1529"/>
                  </a:lnTo>
                  <a:lnTo>
                    <a:pt x="101" y="1538"/>
                  </a:lnTo>
                  <a:lnTo>
                    <a:pt x="127" y="1557"/>
                  </a:lnTo>
                  <a:lnTo>
                    <a:pt x="157" y="1575"/>
                  </a:lnTo>
                  <a:lnTo>
                    <a:pt x="190" y="1594"/>
                  </a:lnTo>
                  <a:lnTo>
                    <a:pt x="250" y="1627"/>
                  </a:lnTo>
                  <a:lnTo>
                    <a:pt x="273" y="1640"/>
                  </a:lnTo>
                  <a:lnTo>
                    <a:pt x="291" y="1650"/>
                  </a:lnTo>
                  <a:lnTo>
                    <a:pt x="291" y="1650"/>
                  </a:lnTo>
                  <a:lnTo>
                    <a:pt x="344" y="1686"/>
                  </a:lnTo>
                  <a:lnTo>
                    <a:pt x="378" y="1710"/>
                  </a:lnTo>
                  <a:lnTo>
                    <a:pt x="411" y="1734"/>
                  </a:lnTo>
                  <a:lnTo>
                    <a:pt x="411" y="1734"/>
                  </a:lnTo>
                  <a:lnTo>
                    <a:pt x="408" y="1734"/>
                  </a:lnTo>
                  <a:lnTo>
                    <a:pt x="428" y="1746"/>
                  </a:lnTo>
                  <a:lnTo>
                    <a:pt x="428" y="1746"/>
                  </a:lnTo>
                  <a:lnTo>
                    <a:pt x="438" y="1756"/>
                  </a:lnTo>
                  <a:lnTo>
                    <a:pt x="445" y="1763"/>
                  </a:lnTo>
                  <a:lnTo>
                    <a:pt x="445" y="1763"/>
                  </a:lnTo>
                  <a:lnTo>
                    <a:pt x="457" y="1771"/>
                  </a:lnTo>
                  <a:lnTo>
                    <a:pt x="472" y="1783"/>
                  </a:lnTo>
                  <a:lnTo>
                    <a:pt x="493" y="1799"/>
                  </a:lnTo>
                  <a:lnTo>
                    <a:pt x="503" y="1807"/>
                  </a:lnTo>
                  <a:lnTo>
                    <a:pt x="514" y="1819"/>
                  </a:lnTo>
                  <a:lnTo>
                    <a:pt x="525" y="1830"/>
                  </a:lnTo>
                  <a:lnTo>
                    <a:pt x="538" y="1844"/>
                  </a:lnTo>
                  <a:lnTo>
                    <a:pt x="550" y="1860"/>
                  </a:lnTo>
                  <a:lnTo>
                    <a:pt x="561" y="1879"/>
                  </a:lnTo>
                  <a:lnTo>
                    <a:pt x="573" y="1900"/>
                  </a:lnTo>
                  <a:lnTo>
                    <a:pt x="584" y="1925"/>
                  </a:lnTo>
                  <a:lnTo>
                    <a:pt x="594" y="1950"/>
                  </a:lnTo>
                  <a:lnTo>
                    <a:pt x="603" y="1980"/>
                  </a:lnTo>
                  <a:lnTo>
                    <a:pt x="603" y="1980"/>
                  </a:lnTo>
                  <a:lnTo>
                    <a:pt x="624" y="1986"/>
                  </a:lnTo>
                  <a:lnTo>
                    <a:pt x="649" y="1992"/>
                  </a:lnTo>
                  <a:lnTo>
                    <a:pt x="680" y="1998"/>
                  </a:lnTo>
                  <a:lnTo>
                    <a:pt x="717" y="2003"/>
                  </a:lnTo>
                  <a:lnTo>
                    <a:pt x="759" y="2008"/>
                  </a:lnTo>
                  <a:lnTo>
                    <a:pt x="782" y="2008"/>
                  </a:lnTo>
                  <a:lnTo>
                    <a:pt x="805" y="2009"/>
                  </a:lnTo>
                  <a:lnTo>
                    <a:pt x="828" y="2008"/>
                  </a:lnTo>
                  <a:lnTo>
                    <a:pt x="852" y="2005"/>
                  </a:lnTo>
                  <a:lnTo>
                    <a:pt x="855" y="2008"/>
                  </a:lnTo>
                  <a:lnTo>
                    <a:pt x="855" y="2008"/>
                  </a:lnTo>
                  <a:lnTo>
                    <a:pt x="856" y="2008"/>
                  </a:lnTo>
                  <a:lnTo>
                    <a:pt x="858" y="2005"/>
                  </a:lnTo>
                  <a:lnTo>
                    <a:pt x="858" y="2005"/>
                  </a:lnTo>
                  <a:lnTo>
                    <a:pt x="875" y="2002"/>
                  </a:lnTo>
                  <a:lnTo>
                    <a:pt x="875" y="2002"/>
                  </a:lnTo>
                  <a:lnTo>
                    <a:pt x="925" y="1993"/>
                  </a:lnTo>
                  <a:lnTo>
                    <a:pt x="974" y="1982"/>
                  </a:lnTo>
                  <a:lnTo>
                    <a:pt x="1021" y="1969"/>
                  </a:lnTo>
                  <a:lnTo>
                    <a:pt x="1065" y="1955"/>
                  </a:lnTo>
                  <a:lnTo>
                    <a:pt x="1104" y="1940"/>
                  </a:lnTo>
                  <a:lnTo>
                    <a:pt x="1138" y="1926"/>
                  </a:lnTo>
                  <a:lnTo>
                    <a:pt x="1166" y="1912"/>
                  </a:lnTo>
                  <a:lnTo>
                    <a:pt x="1176" y="1905"/>
                  </a:lnTo>
                  <a:lnTo>
                    <a:pt x="1184" y="1899"/>
                  </a:lnTo>
                  <a:lnTo>
                    <a:pt x="1184" y="1899"/>
                  </a:lnTo>
                  <a:lnTo>
                    <a:pt x="1214" y="1873"/>
                  </a:lnTo>
                  <a:lnTo>
                    <a:pt x="1244" y="1847"/>
                  </a:lnTo>
                  <a:lnTo>
                    <a:pt x="1280" y="1823"/>
                  </a:lnTo>
                  <a:lnTo>
                    <a:pt x="1300" y="1810"/>
                  </a:lnTo>
                  <a:lnTo>
                    <a:pt x="1323" y="1797"/>
                  </a:lnTo>
                  <a:lnTo>
                    <a:pt x="1323" y="1797"/>
                  </a:lnTo>
                  <a:lnTo>
                    <a:pt x="1348" y="1783"/>
                  </a:lnTo>
                  <a:lnTo>
                    <a:pt x="1373" y="1766"/>
                  </a:lnTo>
                  <a:lnTo>
                    <a:pt x="1401" y="1746"/>
                  </a:lnTo>
                  <a:lnTo>
                    <a:pt x="1428" y="1723"/>
                  </a:lnTo>
                  <a:lnTo>
                    <a:pt x="1439" y="1711"/>
                  </a:lnTo>
                  <a:lnTo>
                    <a:pt x="1452" y="1698"/>
                  </a:lnTo>
                  <a:lnTo>
                    <a:pt x="1462" y="1684"/>
                  </a:lnTo>
                  <a:lnTo>
                    <a:pt x="1472" y="1670"/>
                  </a:lnTo>
                  <a:lnTo>
                    <a:pt x="1482" y="1654"/>
                  </a:lnTo>
                  <a:lnTo>
                    <a:pt x="1489" y="1638"/>
                  </a:lnTo>
                  <a:lnTo>
                    <a:pt x="1495" y="1621"/>
                  </a:lnTo>
                  <a:lnTo>
                    <a:pt x="1501" y="1604"/>
                  </a:lnTo>
                  <a:lnTo>
                    <a:pt x="1501" y="1604"/>
                  </a:lnTo>
                  <a:lnTo>
                    <a:pt x="1507" y="1574"/>
                  </a:lnTo>
                  <a:lnTo>
                    <a:pt x="1509" y="1552"/>
                  </a:lnTo>
                  <a:lnTo>
                    <a:pt x="1511" y="1537"/>
                  </a:lnTo>
                  <a:lnTo>
                    <a:pt x="1511" y="1527"/>
                  </a:lnTo>
                  <a:lnTo>
                    <a:pt x="1509" y="1519"/>
                  </a:lnTo>
                  <a:lnTo>
                    <a:pt x="1507" y="1515"/>
                  </a:lnTo>
                  <a:lnTo>
                    <a:pt x="1504" y="1511"/>
                  </a:lnTo>
                  <a:lnTo>
                    <a:pt x="1501" y="1507"/>
                  </a:lnTo>
                  <a:lnTo>
                    <a:pt x="1501" y="1507"/>
                  </a:lnTo>
                  <a:lnTo>
                    <a:pt x="1505" y="1505"/>
                  </a:lnTo>
                  <a:lnTo>
                    <a:pt x="1515" y="1499"/>
                  </a:lnTo>
                  <a:lnTo>
                    <a:pt x="1521" y="1495"/>
                  </a:lnTo>
                  <a:lnTo>
                    <a:pt x="1528" y="1488"/>
                  </a:lnTo>
                  <a:lnTo>
                    <a:pt x="1535" y="1481"/>
                  </a:lnTo>
                  <a:lnTo>
                    <a:pt x="1542" y="1471"/>
                  </a:lnTo>
                  <a:lnTo>
                    <a:pt x="1551" y="1459"/>
                  </a:lnTo>
                  <a:lnTo>
                    <a:pt x="1558" y="1445"/>
                  </a:lnTo>
                  <a:lnTo>
                    <a:pt x="1564" y="1428"/>
                  </a:lnTo>
                  <a:lnTo>
                    <a:pt x="1570" y="1409"/>
                  </a:lnTo>
                  <a:lnTo>
                    <a:pt x="1574" y="1386"/>
                  </a:lnTo>
                  <a:lnTo>
                    <a:pt x="1577" y="1362"/>
                  </a:lnTo>
                  <a:lnTo>
                    <a:pt x="1578" y="1333"/>
                  </a:lnTo>
                  <a:lnTo>
                    <a:pt x="1577" y="1302"/>
                  </a:lnTo>
                  <a:lnTo>
                    <a:pt x="1577" y="1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148">
              <a:extLst>
                <a:ext uri="{FF2B5EF4-FFF2-40B4-BE49-F238E27FC236}">
                  <a16:creationId xmlns:a16="http://schemas.microsoft.com/office/drawing/2014/main" id="{61199955-EBEC-A6F6-E53B-9DE3374535F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769539" y="6483943"/>
              <a:ext cx="129518" cy="97301"/>
            </a:xfrm>
            <a:custGeom>
              <a:avLst/>
              <a:gdLst>
                <a:gd name="T0" fmla="*/ 0 w 242"/>
                <a:gd name="T1" fmla="*/ 0 h 166"/>
                <a:gd name="T2" fmla="*/ 0 w 242"/>
                <a:gd name="T3" fmla="*/ 0 h 166"/>
                <a:gd name="T4" fmla="*/ 4 w 242"/>
                <a:gd name="T5" fmla="*/ 7 h 166"/>
                <a:gd name="T6" fmla="*/ 19 w 242"/>
                <a:gd name="T7" fmla="*/ 24 h 166"/>
                <a:gd name="T8" fmla="*/ 40 w 242"/>
                <a:gd name="T9" fmla="*/ 50 h 166"/>
                <a:gd name="T10" fmla="*/ 54 w 242"/>
                <a:gd name="T11" fmla="*/ 64 h 166"/>
                <a:gd name="T12" fmla="*/ 70 w 242"/>
                <a:gd name="T13" fmla="*/ 78 h 166"/>
                <a:gd name="T14" fmla="*/ 87 w 242"/>
                <a:gd name="T15" fmla="*/ 94 h 166"/>
                <a:gd name="T16" fmla="*/ 106 w 242"/>
                <a:gd name="T17" fmla="*/ 108 h 166"/>
                <a:gd name="T18" fmla="*/ 125 w 242"/>
                <a:gd name="T19" fmla="*/ 123 h 166"/>
                <a:gd name="T20" fmla="*/ 146 w 242"/>
                <a:gd name="T21" fmla="*/ 136 h 166"/>
                <a:gd name="T22" fmla="*/ 169 w 242"/>
                <a:gd name="T23" fmla="*/ 147 h 166"/>
                <a:gd name="T24" fmla="*/ 192 w 242"/>
                <a:gd name="T25" fmla="*/ 156 h 166"/>
                <a:gd name="T26" fmla="*/ 216 w 242"/>
                <a:gd name="T27" fmla="*/ 161 h 166"/>
                <a:gd name="T28" fmla="*/ 242 w 242"/>
                <a:gd name="T2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2" h="166">
                  <a:moveTo>
                    <a:pt x="0" y="0"/>
                  </a:moveTo>
                  <a:lnTo>
                    <a:pt x="0" y="0"/>
                  </a:lnTo>
                  <a:lnTo>
                    <a:pt x="4" y="7"/>
                  </a:lnTo>
                  <a:lnTo>
                    <a:pt x="19" y="24"/>
                  </a:lnTo>
                  <a:lnTo>
                    <a:pt x="40" y="50"/>
                  </a:lnTo>
                  <a:lnTo>
                    <a:pt x="54" y="64"/>
                  </a:lnTo>
                  <a:lnTo>
                    <a:pt x="70" y="78"/>
                  </a:lnTo>
                  <a:lnTo>
                    <a:pt x="87" y="94"/>
                  </a:lnTo>
                  <a:lnTo>
                    <a:pt x="106" y="108"/>
                  </a:lnTo>
                  <a:lnTo>
                    <a:pt x="125" y="123"/>
                  </a:lnTo>
                  <a:lnTo>
                    <a:pt x="146" y="136"/>
                  </a:lnTo>
                  <a:lnTo>
                    <a:pt x="169" y="147"/>
                  </a:lnTo>
                  <a:lnTo>
                    <a:pt x="192" y="156"/>
                  </a:lnTo>
                  <a:lnTo>
                    <a:pt x="216" y="161"/>
                  </a:lnTo>
                  <a:lnTo>
                    <a:pt x="242" y="16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149">
              <a:extLst>
                <a:ext uri="{FF2B5EF4-FFF2-40B4-BE49-F238E27FC236}">
                  <a16:creationId xmlns:a16="http://schemas.microsoft.com/office/drawing/2014/main" id="{FC6C382E-6A8B-2606-420E-557C77D13FB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799510" y="6460497"/>
              <a:ext cx="40675" cy="51581"/>
            </a:xfrm>
            <a:custGeom>
              <a:avLst/>
              <a:gdLst>
                <a:gd name="T0" fmla="*/ 0 w 78"/>
                <a:gd name="T1" fmla="*/ 0 h 87"/>
                <a:gd name="T2" fmla="*/ 0 w 78"/>
                <a:gd name="T3" fmla="*/ 0 h 87"/>
                <a:gd name="T4" fmla="*/ 13 w 78"/>
                <a:gd name="T5" fmla="*/ 23 h 87"/>
                <a:gd name="T6" fmla="*/ 22 w 78"/>
                <a:gd name="T7" fmla="*/ 34 h 87"/>
                <a:gd name="T8" fmla="*/ 30 w 78"/>
                <a:gd name="T9" fmla="*/ 46 h 87"/>
                <a:gd name="T10" fmla="*/ 40 w 78"/>
                <a:gd name="T11" fmla="*/ 56 h 87"/>
                <a:gd name="T12" fmla="*/ 52 w 78"/>
                <a:gd name="T13" fmla="*/ 66 h 87"/>
                <a:gd name="T14" fmla="*/ 63 w 78"/>
                <a:gd name="T15" fmla="*/ 77 h 87"/>
                <a:gd name="T16" fmla="*/ 78 w 78"/>
                <a:gd name="T1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7">
                  <a:moveTo>
                    <a:pt x="0" y="0"/>
                  </a:moveTo>
                  <a:lnTo>
                    <a:pt x="0" y="0"/>
                  </a:lnTo>
                  <a:lnTo>
                    <a:pt x="13" y="23"/>
                  </a:lnTo>
                  <a:lnTo>
                    <a:pt x="22" y="34"/>
                  </a:lnTo>
                  <a:lnTo>
                    <a:pt x="30" y="46"/>
                  </a:lnTo>
                  <a:lnTo>
                    <a:pt x="40" y="56"/>
                  </a:lnTo>
                  <a:lnTo>
                    <a:pt x="52" y="66"/>
                  </a:lnTo>
                  <a:lnTo>
                    <a:pt x="63" y="77"/>
                  </a:lnTo>
                  <a:lnTo>
                    <a:pt x="78" y="8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150">
              <a:extLst>
                <a:ext uri="{FF2B5EF4-FFF2-40B4-BE49-F238E27FC236}">
                  <a16:creationId xmlns:a16="http://schemas.microsoft.com/office/drawing/2014/main" id="{C16C10CD-E07A-A4B5-9140-244E880698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782384" y="6456980"/>
              <a:ext cx="17126" cy="28135"/>
            </a:xfrm>
            <a:custGeom>
              <a:avLst/>
              <a:gdLst>
                <a:gd name="T0" fmla="*/ 0 w 31"/>
                <a:gd name="T1" fmla="*/ 0 h 49"/>
                <a:gd name="T2" fmla="*/ 0 w 31"/>
                <a:gd name="T3" fmla="*/ 0 h 49"/>
                <a:gd name="T4" fmla="*/ 8 w 31"/>
                <a:gd name="T5" fmla="*/ 17 h 49"/>
                <a:gd name="T6" fmla="*/ 15 w 31"/>
                <a:gd name="T7" fmla="*/ 30 h 49"/>
                <a:gd name="T8" fmla="*/ 23 w 31"/>
                <a:gd name="T9" fmla="*/ 40 h 49"/>
                <a:gd name="T10" fmla="*/ 31 w 31"/>
                <a:gd name="T1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49">
                  <a:moveTo>
                    <a:pt x="0" y="0"/>
                  </a:moveTo>
                  <a:lnTo>
                    <a:pt x="0" y="0"/>
                  </a:lnTo>
                  <a:lnTo>
                    <a:pt x="8" y="17"/>
                  </a:lnTo>
                  <a:lnTo>
                    <a:pt x="15" y="30"/>
                  </a:lnTo>
                  <a:lnTo>
                    <a:pt x="23" y="40"/>
                  </a:lnTo>
                  <a:lnTo>
                    <a:pt x="31" y="4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151">
              <a:extLst>
                <a:ext uri="{FF2B5EF4-FFF2-40B4-BE49-F238E27FC236}">
                  <a16:creationId xmlns:a16="http://schemas.microsoft.com/office/drawing/2014/main" id="{FD9DB751-0489-3E27-CE3A-DC829090F9B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38787" y="6564832"/>
              <a:ext cx="444214" cy="132470"/>
            </a:xfrm>
            <a:custGeom>
              <a:avLst/>
              <a:gdLst>
                <a:gd name="T0" fmla="*/ 0 w 829"/>
                <a:gd name="T1" fmla="*/ 0 h 226"/>
                <a:gd name="T2" fmla="*/ 0 w 829"/>
                <a:gd name="T3" fmla="*/ 0 h 226"/>
                <a:gd name="T4" fmla="*/ 25 w 829"/>
                <a:gd name="T5" fmla="*/ 15 h 226"/>
                <a:gd name="T6" fmla="*/ 54 w 829"/>
                <a:gd name="T7" fmla="*/ 31 h 226"/>
                <a:gd name="T8" fmla="*/ 88 w 829"/>
                <a:gd name="T9" fmla="*/ 50 h 226"/>
                <a:gd name="T10" fmla="*/ 130 w 829"/>
                <a:gd name="T11" fmla="*/ 68 h 226"/>
                <a:gd name="T12" fmla="*/ 150 w 829"/>
                <a:gd name="T13" fmla="*/ 75 h 226"/>
                <a:gd name="T14" fmla="*/ 173 w 829"/>
                <a:gd name="T15" fmla="*/ 83 h 226"/>
                <a:gd name="T16" fmla="*/ 194 w 829"/>
                <a:gd name="T17" fmla="*/ 88 h 226"/>
                <a:gd name="T18" fmla="*/ 216 w 829"/>
                <a:gd name="T19" fmla="*/ 93 h 226"/>
                <a:gd name="T20" fmla="*/ 236 w 829"/>
                <a:gd name="T21" fmla="*/ 94 h 226"/>
                <a:gd name="T22" fmla="*/ 256 w 829"/>
                <a:gd name="T23" fmla="*/ 94 h 226"/>
                <a:gd name="T24" fmla="*/ 256 w 829"/>
                <a:gd name="T25" fmla="*/ 94 h 226"/>
                <a:gd name="T26" fmla="*/ 266 w 829"/>
                <a:gd name="T27" fmla="*/ 94 h 226"/>
                <a:gd name="T28" fmla="*/ 275 w 829"/>
                <a:gd name="T29" fmla="*/ 95 h 226"/>
                <a:gd name="T30" fmla="*/ 283 w 829"/>
                <a:gd name="T31" fmla="*/ 97 h 226"/>
                <a:gd name="T32" fmla="*/ 292 w 829"/>
                <a:gd name="T33" fmla="*/ 98 h 226"/>
                <a:gd name="T34" fmla="*/ 306 w 829"/>
                <a:gd name="T35" fmla="*/ 105 h 226"/>
                <a:gd name="T36" fmla="*/ 317 w 829"/>
                <a:gd name="T37" fmla="*/ 114 h 226"/>
                <a:gd name="T38" fmla="*/ 328 w 829"/>
                <a:gd name="T39" fmla="*/ 123 h 226"/>
                <a:gd name="T40" fmla="*/ 336 w 829"/>
                <a:gd name="T41" fmla="*/ 130 h 226"/>
                <a:gd name="T42" fmla="*/ 349 w 829"/>
                <a:gd name="T43" fmla="*/ 141 h 226"/>
                <a:gd name="T44" fmla="*/ 349 w 829"/>
                <a:gd name="T45" fmla="*/ 141 h 226"/>
                <a:gd name="T46" fmla="*/ 355 w 829"/>
                <a:gd name="T47" fmla="*/ 148 h 226"/>
                <a:gd name="T48" fmla="*/ 365 w 829"/>
                <a:gd name="T49" fmla="*/ 160 h 226"/>
                <a:gd name="T50" fmla="*/ 379 w 829"/>
                <a:gd name="T51" fmla="*/ 173 h 226"/>
                <a:gd name="T52" fmla="*/ 389 w 829"/>
                <a:gd name="T53" fmla="*/ 180 h 226"/>
                <a:gd name="T54" fmla="*/ 399 w 829"/>
                <a:gd name="T55" fmla="*/ 187 h 226"/>
                <a:gd name="T56" fmla="*/ 412 w 829"/>
                <a:gd name="T57" fmla="*/ 194 h 226"/>
                <a:gd name="T58" fmla="*/ 426 w 829"/>
                <a:gd name="T59" fmla="*/ 200 h 226"/>
                <a:gd name="T60" fmla="*/ 442 w 829"/>
                <a:gd name="T61" fmla="*/ 204 h 226"/>
                <a:gd name="T62" fmla="*/ 459 w 829"/>
                <a:gd name="T63" fmla="*/ 209 h 226"/>
                <a:gd name="T64" fmla="*/ 479 w 829"/>
                <a:gd name="T65" fmla="*/ 210 h 226"/>
                <a:gd name="T66" fmla="*/ 501 w 829"/>
                <a:gd name="T67" fmla="*/ 210 h 226"/>
                <a:gd name="T68" fmla="*/ 525 w 829"/>
                <a:gd name="T69" fmla="*/ 207 h 226"/>
                <a:gd name="T70" fmla="*/ 551 w 829"/>
                <a:gd name="T71" fmla="*/ 203 h 226"/>
                <a:gd name="T72" fmla="*/ 551 w 829"/>
                <a:gd name="T73" fmla="*/ 203 h 226"/>
                <a:gd name="T74" fmla="*/ 568 w 829"/>
                <a:gd name="T75" fmla="*/ 200 h 226"/>
                <a:gd name="T76" fmla="*/ 584 w 829"/>
                <a:gd name="T77" fmla="*/ 199 h 226"/>
                <a:gd name="T78" fmla="*/ 597 w 829"/>
                <a:gd name="T79" fmla="*/ 199 h 226"/>
                <a:gd name="T80" fmla="*/ 608 w 829"/>
                <a:gd name="T81" fmla="*/ 200 h 226"/>
                <a:gd name="T82" fmla="*/ 620 w 829"/>
                <a:gd name="T83" fmla="*/ 203 h 226"/>
                <a:gd name="T84" fmla="*/ 630 w 829"/>
                <a:gd name="T85" fmla="*/ 206 h 226"/>
                <a:gd name="T86" fmla="*/ 650 w 829"/>
                <a:gd name="T87" fmla="*/ 214 h 226"/>
                <a:gd name="T88" fmla="*/ 650 w 829"/>
                <a:gd name="T89" fmla="*/ 214 h 226"/>
                <a:gd name="T90" fmla="*/ 663 w 829"/>
                <a:gd name="T91" fmla="*/ 219 h 226"/>
                <a:gd name="T92" fmla="*/ 681 w 829"/>
                <a:gd name="T93" fmla="*/ 223 h 226"/>
                <a:gd name="T94" fmla="*/ 704 w 829"/>
                <a:gd name="T95" fmla="*/ 226 h 226"/>
                <a:gd name="T96" fmla="*/ 717 w 829"/>
                <a:gd name="T97" fmla="*/ 226 h 226"/>
                <a:gd name="T98" fmla="*/ 730 w 829"/>
                <a:gd name="T99" fmla="*/ 226 h 226"/>
                <a:gd name="T100" fmla="*/ 743 w 829"/>
                <a:gd name="T101" fmla="*/ 223 h 226"/>
                <a:gd name="T102" fmla="*/ 757 w 829"/>
                <a:gd name="T103" fmla="*/ 220 h 226"/>
                <a:gd name="T104" fmla="*/ 770 w 829"/>
                <a:gd name="T105" fmla="*/ 214 h 226"/>
                <a:gd name="T106" fmla="*/ 783 w 829"/>
                <a:gd name="T107" fmla="*/ 207 h 226"/>
                <a:gd name="T108" fmla="*/ 796 w 829"/>
                <a:gd name="T109" fmla="*/ 197 h 226"/>
                <a:gd name="T110" fmla="*/ 807 w 829"/>
                <a:gd name="T111" fmla="*/ 186 h 226"/>
                <a:gd name="T112" fmla="*/ 819 w 829"/>
                <a:gd name="T113" fmla="*/ 171 h 226"/>
                <a:gd name="T114" fmla="*/ 829 w 829"/>
                <a:gd name="T115" fmla="*/ 15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9" h="226">
                  <a:moveTo>
                    <a:pt x="0" y="0"/>
                  </a:moveTo>
                  <a:lnTo>
                    <a:pt x="0" y="0"/>
                  </a:lnTo>
                  <a:lnTo>
                    <a:pt x="25" y="15"/>
                  </a:lnTo>
                  <a:lnTo>
                    <a:pt x="54" y="31"/>
                  </a:lnTo>
                  <a:lnTo>
                    <a:pt x="88" y="50"/>
                  </a:lnTo>
                  <a:lnTo>
                    <a:pt x="130" y="68"/>
                  </a:lnTo>
                  <a:lnTo>
                    <a:pt x="150" y="75"/>
                  </a:lnTo>
                  <a:lnTo>
                    <a:pt x="173" y="83"/>
                  </a:lnTo>
                  <a:lnTo>
                    <a:pt x="194" y="88"/>
                  </a:lnTo>
                  <a:lnTo>
                    <a:pt x="216" y="93"/>
                  </a:lnTo>
                  <a:lnTo>
                    <a:pt x="236" y="94"/>
                  </a:lnTo>
                  <a:lnTo>
                    <a:pt x="256" y="94"/>
                  </a:lnTo>
                  <a:lnTo>
                    <a:pt x="256" y="94"/>
                  </a:lnTo>
                  <a:lnTo>
                    <a:pt x="266" y="94"/>
                  </a:lnTo>
                  <a:lnTo>
                    <a:pt x="275" y="95"/>
                  </a:lnTo>
                  <a:lnTo>
                    <a:pt x="283" y="97"/>
                  </a:lnTo>
                  <a:lnTo>
                    <a:pt x="292" y="98"/>
                  </a:lnTo>
                  <a:lnTo>
                    <a:pt x="306" y="105"/>
                  </a:lnTo>
                  <a:lnTo>
                    <a:pt x="317" y="114"/>
                  </a:lnTo>
                  <a:lnTo>
                    <a:pt x="328" y="123"/>
                  </a:lnTo>
                  <a:lnTo>
                    <a:pt x="336" y="130"/>
                  </a:lnTo>
                  <a:lnTo>
                    <a:pt x="349" y="141"/>
                  </a:lnTo>
                  <a:lnTo>
                    <a:pt x="349" y="141"/>
                  </a:lnTo>
                  <a:lnTo>
                    <a:pt x="355" y="148"/>
                  </a:lnTo>
                  <a:lnTo>
                    <a:pt x="365" y="160"/>
                  </a:lnTo>
                  <a:lnTo>
                    <a:pt x="379" y="173"/>
                  </a:lnTo>
                  <a:lnTo>
                    <a:pt x="389" y="180"/>
                  </a:lnTo>
                  <a:lnTo>
                    <a:pt x="399" y="187"/>
                  </a:lnTo>
                  <a:lnTo>
                    <a:pt x="412" y="194"/>
                  </a:lnTo>
                  <a:lnTo>
                    <a:pt x="426" y="200"/>
                  </a:lnTo>
                  <a:lnTo>
                    <a:pt x="442" y="204"/>
                  </a:lnTo>
                  <a:lnTo>
                    <a:pt x="459" y="209"/>
                  </a:lnTo>
                  <a:lnTo>
                    <a:pt x="479" y="210"/>
                  </a:lnTo>
                  <a:lnTo>
                    <a:pt x="501" y="210"/>
                  </a:lnTo>
                  <a:lnTo>
                    <a:pt x="525" y="207"/>
                  </a:lnTo>
                  <a:lnTo>
                    <a:pt x="551" y="203"/>
                  </a:lnTo>
                  <a:lnTo>
                    <a:pt x="551" y="203"/>
                  </a:lnTo>
                  <a:lnTo>
                    <a:pt x="568" y="200"/>
                  </a:lnTo>
                  <a:lnTo>
                    <a:pt x="584" y="199"/>
                  </a:lnTo>
                  <a:lnTo>
                    <a:pt x="597" y="199"/>
                  </a:lnTo>
                  <a:lnTo>
                    <a:pt x="608" y="200"/>
                  </a:lnTo>
                  <a:lnTo>
                    <a:pt x="620" y="203"/>
                  </a:lnTo>
                  <a:lnTo>
                    <a:pt x="630" y="206"/>
                  </a:lnTo>
                  <a:lnTo>
                    <a:pt x="650" y="214"/>
                  </a:lnTo>
                  <a:lnTo>
                    <a:pt x="650" y="214"/>
                  </a:lnTo>
                  <a:lnTo>
                    <a:pt x="663" y="219"/>
                  </a:lnTo>
                  <a:lnTo>
                    <a:pt x="681" y="223"/>
                  </a:lnTo>
                  <a:lnTo>
                    <a:pt x="704" y="226"/>
                  </a:lnTo>
                  <a:lnTo>
                    <a:pt x="717" y="226"/>
                  </a:lnTo>
                  <a:lnTo>
                    <a:pt x="730" y="226"/>
                  </a:lnTo>
                  <a:lnTo>
                    <a:pt x="743" y="223"/>
                  </a:lnTo>
                  <a:lnTo>
                    <a:pt x="757" y="220"/>
                  </a:lnTo>
                  <a:lnTo>
                    <a:pt x="770" y="214"/>
                  </a:lnTo>
                  <a:lnTo>
                    <a:pt x="783" y="207"/>
                  </a:lnTo>
                  <a:lnTo>
                    <a:pt x="796" y="197"/>
                  </a:lnTo>
                  <a:lnTo>
                    <a:pt x="807" y="186"/>
                  </a:lnTo>
                  <a:lnTo>
                    <a:pt x="819" y="171"/>
                  </a:lnTo>
                  <a:lnTo>
                    <a:pt x="829" y="156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152">
              <a:extLst>
                <a:ext uri="{FF2B5EF4-FFF2-40B4-BE49-F238E27FC236}">
                  <a16:creationId xmlns:a16="http://schemas.microsoft.com/office/drawing/2014/main" id="{CB41067B-2319-F8DB-D604-49C9DCF4236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08979" y="6658617"/>
              <a:ext cx="141293" cy="75027"/>
            </a:xfrm>
            <a:custGeom>
              <a:avLst/>
              <a:gdLst>
                <a:gd name="T0" fmla="*/ 264 w 264"/>
                <a:gd name="T1" fmla="*/ 118 h 129"/>
                <a:gd name="T2" fmla="*/ 264 w 264"/>
                <a:gd name="T3" fmla="*/ 118 h 129"/>
                <a:gd name="T4" fmla="*/ 255 w 264"/>
                <a:gd name="T5" fmla="*/ 121 h 129"/>
                <a:gd name="T6" fmla="*/ 231 w 264"/>
                <a:gd name="T7" fmla="*/ 125 h 129"/>
                <a:gd name="T8" fmla="*/ 215 w 264"/>
                <a:gd name="T9" fmla="*/ 128 h 129"/>
                <a:gd name="T10" fmla="*/ 198 w 264"/>
                <a:gd name="T11" fmla="*/ 129 h 129"/>
                <a:gd name="T12" fmla="*/ 178 w 264"/>
                <a:gd name="T13" fmla="*/ 129 h 129"/>
                <a:gd name="T14" fmla="*/ 156 w 264"/>
                <a:gd name="T15" fmla="*/ 128 h 129"/>
                <a:gd name="T16" fmla="*/ 135 w 264"/>
                <a:gd name="T17" fmla="*/ 125 h 129"/>
                <a:gd name="T18" fmla="*/ 112 w 264"/>
                <a:gd name="T19" fmla="*/ 119 h 129"/>
                <a:gd name="T20" fmla="*/ 91 w 264"/>
                <a:gd name="T21" fmla="*/ 109 h 129"/>
                <a:gd name="T22" fmla="*/ 79 w 264"/>
                <a:gd name="T23" fmla="*/ 104 h 129"/>
                <a:gd name="T24" fmla="*/ 69 w 264"/>
                <a:gd name="T25" fmla="*/ 96 h 129"/>
                <a:gd name="T26" fmla="*/ 59 w 264"/>
                <a:gd name="T27" fmla="*/ 89 h 129"/>
                <a:gd name="T28" fmla="*/ 49 w 264"/>
                <a:gd name="T29" fmla="*/ 81 h 129"/>
                <a:gd name="T30" fmla="*/ 39 w 264"/>
                <a:gd name="T31" fmla="*/ 71 h 129"/>
                <a:gd name="T32" fmla="*/ 30 w 264"/>
                <a:gd name="T33" fmla="*/ 59 h 129"/>
                <a:gd name="T34" fmla="*/ 22 w 264"/>
                <a:gd name="T35" fmla="*/ 46 h 129"/>
                <a:gd name="T36" fmla="*/ 15 w 264"/>
                <a:gd name="T37" fmla="*/ 33 h 129"/>
                <a:gd name="T38" fmla="*/ 7 w 264"/>
                <a:gd name="T39" fmla="*/ 18 h 129"/>
                <a:gd name="T40" fmla="*/ 0 w 264"/>
                <a:gd name="T41" fmla="*/ 0 h 129"/>
                <a:gd name="T42" fmla="*/ 0 w 264"/>
                <a:gd name="T43" fmla="*/ 0 h 129"/>
                <a:gd name="T44" fmla="*/ 2 w 264"/>
                <a:gd name="T45" fmla="*/ 3 h 129"/>
                <a:gd name="T46" fmla="*/ 7 w 264"/>
                <a:gd name="T47" fmla="*/ 12 h 129"/>
                <a:gd name="T48" fmla="*/ 18 w 264"/>
                <a:gd name="T49" fmla="*/ 22 h 129"/>
                <a:gd name="T50" fmla="*/ 33 w 264"/>
                <a:gd name="T51" fmla="*/ 33 h 129"/>
                <a:gd name="T52" fmla="*/ 42 w 264"/>
                <a:gd name="T53" fmla="*/ 39 h 129"/>
                <a:gd name="T54" fmla="*/ 53 w 264"/>
                <a:gd name="T55" fmla="*/ 43 h 129"/>
                <a:gd name="T56" fmla="*/ 65 w 264"/>
                <a:gd name="T57" fmla="*/ 49 h 129"/>
                <a:gd name="T58" fmla="*/ 79 w 264"/>
                <a:gd name="T59" fmla="*/ 53 h 129"/>
                <a:gd name="T60" fmla="*/ 93 w 264"/>
                <a:gd name="T61" fmla="*/ 56 h 129"/>
                <a:gd name="T62" fmla="*/ 111 w 264"/>
                <a:gd name="T63" fmla="*/ 58 h 129"/>
                <a:gd name="T64" fmla="*/ 129 w 264"/>
                <a:gd name="T65" fmla="*/ 58 h 129"/>
                <a:gd name="T66" fmla="*/ 149 w 264"/>
                <a:gd name="T67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4" h="129">
                  <a:moveTo>
                    <a:pt x="264" y="118"/>
                  </a:moveTo>
                  <a:lnTo>
                    <a:pt x="264" y="118"/>
                  </a:lnTo>
                  <a:lnTo>
                    <a:pt x="255" y="121"/>
                  </a:lnTo>
                  <a:lnTo>
                    <a:pt x="231" y="125"/>
                  </a:lnTo>
                  <a:lnTo>
                    <a:pt x="215" y="128"/>
                  </a:lnTo>
                  <a:lnTo>
                    <a:pt x="198" y="129"/>
                  </a:lnTo>
                  <a:lnTo>
                    <a:pt x="178" y="129"/>
                  </a:lnTo>
                  <a:lnTo>
                    <a:pt x="156" y="128"/>
                  </a:lnTo>
                  <a:lnTo>
                    <a:pt x="135" y="125"/>
                  </a:lnTo>
                  <a:lnTo>
                    <a:pt x="112" y="119"/>
                  </a:lnTo>
                  <a:lnTo>
                    <a:pt x="91" y="109"/>
                  </a:lnTo>
                  <a:lnTo>
                    <a:pt x="79" y="104"/>
                  </a:lnTo>
                  <a:lnTo>
                    <a:pt x="69" y="96"/>
                  </a:lnTo>
                  <a:lnTo>
                    <a:pt x="59" y="89"/>
                  </a:lnTo>
                  <a:lnTo>
                    <a:pt x="49" y="81"/>
                  </a:lnTo>
                  <a:lnTo>
                    <a:pt x="39" y="71"/>
                  </a:lnTo>
                  <a:lnTo>
                    <a:pt x="30" y="59"/>
                  </a:lnTo>
                  <a:lnTo>
                    <a:pt x="22" y="46"/>
                  </a:lnTo>
                  <a:lnTo>
                    <a:pt x="15" y="33"/>
                  </a:lnTo>
                  <a:lnTo>
                    <a:pt x="7" y="18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7" y="12"/>
                  </a:lnTo>
                  <a:lnTo>
                    <a:pt x="18" y="22"/>
                  </a:lnTo>
                  <a:lnTo>
                    <a:pt x="33" y="33"/>
                  </a:lnTo>
                  <a:lnTo>
                    <a:pt x="42" y="39"/>
                  </a:lnTo>
                  <a:lnTo>
                    <a:pt x="53" y="43"/>
                  </a:lnTo>
                  <a:lnTo>
                    <a:pt x="65" y="49"/>
                  </a:lnTo>
                  <a:lnTo>
                    <a:pt x="79" y="53"/>
                  </a:lnTo>
                  <a:lnTo>
                    <a:pt x="93" y="56"/>
                  </a:lnTo>
                  <a:lnTo>
                    <a:pt x="111" y="58"/>
                  </a:lnTo>
                  <a:lnTo>
                    <a:pt x="129" y="58"/>
                  </a:lnTo>
                  <a:lnTo>
                    <a:pt x="149" y="56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153">
              <a:extLst>
                <a:ext uri="{FF2B5EF4-FFF2-40B4-BE49-F238E27FC236}">
                  <a16:creationId xmlns:a16="http://schemas.microsoft.com/office/drawing/2014/main" id="{A267C8DD-8A42-3099-4681-B0CB509C0B3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18613" y="6558971"/>
              <a:ext cx="134870" cy="109024"/>
            </a:xfrm>
            <a:custGeom>
              <a:avLst/>
              <a:gdLst>
                <a:gd name="T0" fmla="*/ 0 w 254"/>
                <a:gd name="T1" fmla="*/ 0 h 188"/>
                <a:gd name="T2" fmla="*/ 0 w 254"/>
                <a:gd name="T3" fmla="*/ 0 h 188"/>
                <a:gd name="T4" fmla="*/ 10 w 254"/>
                <a:gd name="T5" fmla="*/ 4 h 188"/>
                <a:gd name="T6" fmla="*/ 33 w 254"/>
                <a:gd name="T7" fmla="*/ 16 h 188"/>
                <a:gd name="T8" fmla="*/ 50 w 254"/>
                <a:gd name="T9" fmla="*/ 24 h 188"/>
                <a:gd name="T10" fmla="*/ 67 w 254"/>
                <a:gd name="T11" fmla="*/ 36 h 188"/>
                <a:gd name="T12" fmla="*/ 88 w 254"/>
                <a:gd name="T13" fmla="*/ 49 h 188"/>
                <a:gd name="T14" fmla="*/ 108 w 254"/>
                <a:gd name="T15" fmla="*/ 65 h 188"/>
                <a:gd name="T16" fmla="*/ 108 w 254"/>
                <a:gd name="T17" fmla="*/ 65 h 188"/>
                <a:gd name="T18" fmla="*/ 128 w 254"/>
                <a:gd name="T19" fmla="*/ 83 h 188"/>
                <a:gd name="T20" fmla="*/ 146 w 254"/>
                <a:gd name="T21" fmla="*/ 103 h 188"/>
                <a:gd name="T22" fmla="*/ 179 w 254"/>
                <a:gd name="T23" fmla="*/ 142 h 188"/>
                <a:gd name="T24" fmla="*/ 195 w 254"/>
                <a:gd name="T25" fmla="*/ 159 h 188"/>
                <a:gd name="T26" fmla="*/ 204 w 254"/>
                <a:gd name="T27" fmla="*/ 166 h 188"/>
                <a:gd name="T28" fmla="*/ 212 w 254"/>
                <a:gd name="T29" fmla="*/ 172 h 188"/>
                <a:gd name="T30" fmla="*/ 222 w 254"/>
                <a:gd name="T31" fmla="*/ 178 h 188"/>
                <a:gd name="T32" fmla="*/ 232 w 254"/>
                <a:gd name="T33" fmla="*/ 182 h 188"/>
                <a:gd name="T34" fmla="*/ 242 w 254"/>
                <a:gd name="T35" fmla="*/ 185 h 188"/>
                <a:gd name="T36" fmla="*/ 254 w 254"/>
                <a:gd name="T3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4" h="188">
                  <a:moveTo>
                    <a:pt x="0" y="0"/>
                  </a:moveTo>
                  <a:lnTo>
                    <a:pt x="0" y="0"/>
                  </a:lnTo>
                  <a:lnTo>
                    <a:pt x="10" y="4"/>
                  </a:lnTo>
                  <a:lnTo>
                    <a:pt x="33" y="16"/>
                  </a:lnTo>
                  <a:lnTo>
                    <a:pt x="50" y="24"/>
                  </a:lnTo>
                  <a:lnTo>
                    <a:pt x="67" y="36"/>
                  </a:lnTo>
                  <a:lnTo>
                    <a:pt x="88" y="49"/>
                  </a:lnTo>
                  <a:lnTo>
                    <a:pt x="108" y="65"/>
                  </a:lnTo>
                  <a:lnTo>
                    <a:pt x="108" y="65"/>
                  </a:lnTo>
                  <a:lnTo>
                    <a:pt x="128" y="83"/>
                  </a:lnTo>
                  <a:lnTo>
                    <a:pt x="146" y="103"/>
                  </a:lnTo>
                  <a:lnTo>
                    <a:pt x="179" y="142"/>
                  </a:lnTo>
                  <a:lnTo>
                    <a:pt x="195" y="159"/>
                  </a:lnTo>
                  <a:lnTo>
                    <a:pt x="204" y="166"/>
                  </a:lnTo>
                  <a:lnTo>
                    <a:pt x="212" y="172"/>
                  </a:lnTo>
                  <a:lnTo>
                    <a:pt x="222" y="178"/>
                  </a:lnTo>
                  <a:lnTo>
                    <a:pt x="232" y="182"/>
                  </a:lnTo>
                  <a:lnTo>
                    <a:pt x="242" y="185"/>
                  </a:lnTo>
                  <a:lnTo>
                    <a:pt x="254" y="188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154">
              <a:extLst>
                <a:ext uri="{FF2B5EF4-FFF2-40B4-BE49-F238E27FC236}">
                  <a16:creationId xmlns:a16="http://schemas.microsoft.com/office/drawing/2014/main" id="{0F76D6B4-1817-1CBC-B719-FE914A879F7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73657" y="6503872"/>
              <a:ext cx="179827" cy="154744"/>
            </a:xfrm>
            <a:custGeom>
              <a:avLst/>
              <a:gdLst>
                <a:gd name="T0" fmla="*/ 0 w 337"/>
                <a:gd name="T1" fmla="*/ 0 h 263"/>
                <a:gd name="T2" fmla="*/ 0 w 337"/>
                <a:gd name="T3" fmla="*/ 0 h 263"/>
                <a:gd name="T4" fmla="*/ 22 w 337"/>
                <a:gd name="T5" fmla="*/ 9 h 263"/>
                <a:gd name="T6" fmla="*/ 45 w 337"/>
                <a:gd name="T7" fmla="*/ 20 h 263"/>
                <a:gd name="T8" fmla="*/ 72 w 337"/>
                <a:gd name="T9" fmla="*/ 36 h 263"/>
                <a:gd name="T10" fmla="*/ 102 w 337"/>
                <a:gd name="T11" fmla="*/ 54 h 263"/>
                <a:gd name="T12" fmla="*/ 118 w 337"/>
                <a:gd name="T13" fmla="*/ 66 h 263"/>
                <a:gd name="T14" fmla="*/ 132 w 337"/>
                <a:gd name="T15" fmla="*/ 77 h 263"/>
                <a:gd name="T16" fmla="*/ 146 w 337"/>
                <a:gd name="T17" fmla="*/ 90 h 263"/>
                <a:gd name="T18" fmla="*/ 159 w 337"/>
                <a:gd name="T19" fmla="*/ 103 h 263"/>
                <a:gd name="T20" fmla="*/ 169 w 337"/>
                <a:gd name="T21" fmla="*/ 116 h 263"/>
                <a:gd name="T22" fmla="*/ 179 w 337"/>
                <a:gd name="T23" fmla="*/ 130 h 263"/>
                <a:gd name="T24" fmla="*/ 179 w 337"/>
                <a:gd name="T25" fmla="*/ 130 h 263"/>
                <a:gd name="T26" fmla="*/ 196 w 337"/>
                <a:gd name="T27" fmla="*/ 159 h 263"/>
                <a:gd name="T28" fmla="*/ 215 w 337"/>
                <a:gd name="T29" fmla="*/ 183 h 263"/>
                <a:gd name="T30" fmla="*/ 232 w 337"/>
                <a:gd name="T31" fmla="*/ 205 h 263"/>
                <a:gd name="T32" fmla="*/ 251 w 337"/>
                <a:gd name="T33" fmla="*/ 223 h 263"/>
                <a:gd name="T34" fmla="*/ 271 w 337"/>
                <a:gd name="T35" fmla="*/ 239 h 263"/>
                <a:gd name="T36" fmla="*/ 281 w 337"/>
                <a:gd name="T37" fmla="*/ 245 h 263"/>
                <a:gd name="T38" fmla="*/ 291 w 337"/>
                <a:gd name="T39" fmla="*/ 251 h 263"/>
                <a:gd name="T40" fmla="*/ 302 w 337"/>
                <a:gd name="T41" fmla="*/ 255 h 263"/>
                <a:gd name="T42" fmla="*/ 312 w 337"/>
                <a:gd name="T43" fmla="*/ 259 h 263"/>
                <a:gd name="T44" fmla="*/ 324 w 337"/>
                <a:gd name="T45" fmla="*/ 262 h 263"/>
                <a:gd name="T46" fmla="*/ 337 w 337"/>
                <a:gd name="T4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7" h="263">
                  <a:moveTo>
                    <a:pt x="0" y="0"/>
                  </a:moveTo>
                  <a:lnTo>
                    <a:pt x="0" y="0"/>
                  </a:lnTo>
                  <a:lnTo>
                    <a:pt x="22" y="9"/>
                  </a:lnTo>
                  <a:lnTo>
                    <a:pt x="45" y="20"/>
                  </a:lnTo>
                  <a:lnTo>
                    <a:pt x="72" y="36"/>
                  </a:lnTo>
                  <a:lnTo>
                    <a:pt x="102" y="54"/>
                  </a:lnTo>
                  <a:lnTo>
                    <a:pt x="118" y="66"/>
                  </a:lnTo>
                  <a:lnTo>
                    <a:pt x="132" y="77"/>
                  </a:lnTo>
                  <a:lnTo>
                    <a:pt x="146" y="90"/>
                  </a:lnTo>
                  <a:lnTo>
                    <a:pt x="159" y="103"/>
                  </a:lnTo>
                  <a:lnTo>
                    <a:pt x="169" y="116"/>
                  </a:lnTo>
                  <a:lnTo>
                    <a:pt x="179" y="130"/>
                  </a:lnTo>
                  <a:lnTo>
                    <a:pt x="179" y="130"/>
                  </a:lnTo>
                  <a:lnTo>
                    <a:pt x="196" y="159"/>
                  </a:lnTo>
                  <a:lnTo>
                    <a:pt x="215" y="183"/>
                  </a:lnTo>
                  <a:lnTo>
                    <a:pt x="232" y="205"/>
                  </a:lnTo>
                  <a:lnTo>
                    <a:pt x="251" y="223"/>
                  </a:lnTo>
                  <a:lnTo>
                    <a:pt x="271" y="239"/>
                  </a:lnTo>
                  <a:lnTo>
                    <a:pt x="281" y="245"/>
                  </a:lnTo>
                  <a:lnTo>
                    <a:pt x="291" y="251"/>
                  </a:lnTo>
                  <a:lnTo>
                    <a:pt x="302" y="255"/>
                  </a:lnTo>
                  <a:lnTo>
                    <a:pt x="312" y="259"/>
                  </a:lnTo>
                  <a:lnTo>
                    <a:pt x="324" y="262"/>
                  </a:lnTo>
                  <a:lnTo>
                    <a:pt x="337" y="263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155">
              <a:extLst>
                <a:ext uri="{FF2B5EF4-FFF2-40B4-BE49-F238E27FC236}">
                  <a16:creationId xmlns:a16="http://schemas.microsoft.com/office/drawing/2014/main" id="{1C68A2CB-147A-BE80-37B3-3CD5E524965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13715" y="6452291"/>
              <a:ext cx="156278" cy="85578"/>
            </a:xfrm>
            <a:custGeom>
              <a:avLst/>
              <a:gdLst>
                <a:gd name="T0" fmla="*/ 0 w 292"/>
                <a:gd name="T1" fmla="*/ 0 h 146"/>
                <a:gd name="T2" fmla="*/ 0 w 292"/>
                <a:gd name="T3" fmla="*/ 0 h 146"/>
                <a:gd name="T4" fmla="*/ 6 w 292"/>
                <a:gd name="T5" fmla="*/ 10 h 146"/>
                <a:gd name="T6" fmla="*/ 12 w 292"/>
                <a:gd name="T7" fmla="*/ 20 h 146"/>
                <a:gd name="T8" fmla="*/ 20 w 292"/>
                <a:gd name="T9" fmla="*/ 31 h 146"/>
                <a:gd name="T10" fmla="*/ 30 w 292"/>
                <a:gd name="T11" fmla="*/ 41 h 146"/>
                <a:gd name="T12" fmla="*/ 45 w 292"/>
                <a:gd name="T13" fmla="*/ 50 h 146"/>
                <a:gd name="T14" fmla="*/ 60 w 292"/>
                <a:gd name="T15" fmla="*/ 60 h 146"/>
                <a:gd name="T16" fmla="*/ 79 w 292"/>
                <a:gd name="T17" fmla="*/ 68 h 146"/>
                <a:gd name="T18" fmla="*/ 101 w 292"/>
                <a:gd name="T19" fmla="*/ 76 h 146"/>
                <a:gd name="T20" fmla="*/ 101 w 292"/>
                <a:gd name="T21" fmla="*/ 76 h 146"/>
                <a:gd name="T22" fmla="*/ 169 w 292"/>
                <a:gd name="T23" fmla="*/ 96 h 146"/>
                <a:gd name="T24" fmla="*/ 199 w 292"/>
                <a:gd name="T25" fmla="*/ 101 h 146"/>
                <a:gd name="T26" fmla="*/ 204 w 292"/>
                <a:gd name="T27" fmla="*/ 103 h 146"/>
                <a:gd name="T28" fmla="*/ 205 w 292"/>
                <a:gd name="T29" fmla="*/ 101 h 146"/>
                <a:gd name="T30" fmla="*/ 204 w 292"/>
                <a:gd name="T31" fmla="*/ 101 h 146"/>
                <a:gd name="T32" fmla="*/ 292 w 292"/>
                <a:gd name="T3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2" h="146">
                  <a:moveTo>
                    <a:pt x="0" y="0"/>
                  </a:moveTo>
                  <a:lnTo>
                    <a:pt x="0" y="0"/>
                  </a:lnTo>
                  <a:lnTo>
                    <a:pt x="6" y="10"/>
                  </a:lnTo>
                  <a:lnTo>
                    <a:pt x="12" y="20"/>
                  </a:lnTo>
                  <a:lnTo>
                    <a:pt x="20" y="31"/>
                  </a:lnTo>
                  <a:lnTo>
                    <a:pt x="30" y="41"/>
                  </a:lnTo>
                  <a:lnTo>
                    <a:pt x="45" y="50"/>
                  </a:lnTo>
                  <a:lnTo>
                    <a:pt x="60" y="60"/>
                  </a:lnTo>
                  <a:lnTo>
                    <a:pt x="79" y="68"/>
                  </a:lnTo>
                  <a:lnTo>
                    <a:pt x="101" y="76"/>
                  </a:lnTo>
                  <a:lnTo>
                    <a:pt x="101" y="76"/>
                  </a:lnTo>
                  <a:lnTo>
                    <a:pt x="169" y="96"/>
                  </a:lnTo>
                  <a:lnTo>
                    <a:pt x="199" y="101"/>
                  </a:lnTo>
                  <a:lnTo>
                    <a:pt x="204" y="103"/>
                  </a:lnTo>
                  <a:lnTo>
                    <a:pt x="205" y="101"/>
                  </a:lnTo>
                  <a:lnTo>
                    <a:pt x="204" y="101"/>
                  </a:lnTo>
                  <a:lnTo>
                    <a:pt x="292" y="14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156">
              <a:extLst>
                <a:ext uri="{FF2B5EF4-FFF2-40B4-BE49-F238E27FC236}">
                  <a16:creationId xmlns:a16="http://schemas.microsoft.com/office/drawing/2014/main" id="{B5B1606D-AC5B-0D0D-188D-4F118EA1B0C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69828" y="6505045"/>
              <a:ext cx="145574" cy="141849"/>
            </a:xfrm>
            <a:custGeom>
              <a:avLst/>
              <a:gdLst>
                <a:gd name="T0" fmla="*/ 28 w 271"/>
                <a:gd name="T1" fmla="*/ 0 h 242"/>
                <a:gd name="T2" fmla="*/ 28 w 271"/>
                <a:gd name="T3" fmla="*/ 0 h 242"/>
                <a:gd name="T4" fmla="*/ 20 w 271"/>
                <a:gd name="T5" fmla="*/ 13 h 242"/>
                <a:gd name="T6" fmla="*/ 15 w 271"/>
                <a:gd name="T7" fmla="*/ 26 h 242"/>
                <a:gd name="T8" fmla="*/ 8 w 271"/>
                <a:gd name="T9" fmla="*/ 43 h 242"/>
                <a:gd name="T10" fmla="*/ 3 w 271"/>
                <a:gd name="T11" fmla="*/ 63 h 242"/>
                <a:gd name="T12" fmla="*/ 2 w 271"/>
                <a:gd name="T13" fmla="*/ 73 h 242"/>
                <a:gd name="T14" fmla="*/ 0 w 271"/>
                <a:gd name="T15" fmla="*/ 84 h 242"/>
                <a:gd name="T16" fmla="*/ 0 w 271"/>
                <a:gd name="T17" fmla="*/ 96 h 242"/>
                <a:gd name="T18" fmla="*/ 2 w 271"/>
                <a:gd name="T19" fmla="*/ 106 h 242"/>
                <a:gd name="T20" fmla="*/ 5 w 271"/>
                <a:gd name="T21" fmla="*/ 117 h 242"/>
                <a:gd name="T22" fmla="*/ 9 w 271"/>
                <a:gd name="T23" fmla="*/ 127 h 242"/>
                <a:gd name="T24" fmla="*/ 9 w 271"/>
                <a:gd name="T25" fmla="*/ 127 h 242"/>
                <a:gd name="T26" fmla="*/ 25 w 271"/>
                <a:gd name="T27" fmla="*/ 139 h 242"/>
                <a:gd name="T28" fmla="*/ 43 w 271"/>
                <a:gd name="T29" fmla="*/ 152 h 242"/>
                <a:gd name="T30" fmla="*/ 71 w 271"/>
                <a:gd name="T31" fmla="*/ 169 h 242"/>
                <a:gd name="T32" fmla="*/ 108 w 271"/>
                <a:gd name="T33" fmla="*/ 186 h 242"/>
                <a:gd name="T34" fmla="*/ 152 w 271"/>
                <a:gd name="T35" fmla="*/ 206 h 242"/>
                <a:gd name="T36" fmla="*/ 179 w 271"/>
                <a:gd name="T37" fmla="*/ 215 h 242"/>
                <a:gd name="T38" fmla="*/ 208 w 271"/>
                <a:gd name="T39" fmla="*/ 225 h 242"/>
                <a:gd name="T40" fmla="*/ 238 w 271"/>
                <a:gd name="T41" fmla="*/ 233 h 242"/>
                <a:gd name="T42" fmla="*/ 271 w 271"/>
                <a:gd name="T4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242">
                  <a:moveTo>
                    <a:pt x="28" y="0"/>
                  </a:moveTo>
                  <a:lnTo>
                    <a:pt x="28" y="0"/>
                  </a:lnTo>
                  <a:lnTo>
                    <a:pt x="20" y="13"/>
                  </a:lnTo>
                  <a:lnTo>
                    <a:pt x="15" y="26"/>
                  </a:lnTo>
                  <a:lnTo>
                    <a:pt x="8" y="43"/>
                  </a:lnTo>
                  <a:lnTo>
                    <a:pt x="3" y="63"/>
                  </a:lnTo>
                  <a:lnTo>
                    <a:pt x="2" y="73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2" y="106"/>
                  </a:lnTo>
                  <a:lnTo>
                    <a:pt x="5" y="117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25" y="139"/>
                  </a:lnTo>
                  <a:lnTo>
                    <a:pt x="43" y="152"/>
                  </a:lnTo>
                  <a:lnTo>
                    <a:pt x="71" y="169"/>
                  </a:lnTo>
                  <a:lnTo>
                    <a:pt x="108" y="186"/>
                  </a:lnTo>
                  <a:lnTo>
                    <a:pt x="152" y="206"/>
                  </a:lnTo>
                  <a:lnTo>
                    <a:pt x="179" y="215"/>
                  </a:lnTo>
                  <a:lnTo>
                    <a:pt x="208" y="225"/>
                  </a:lnTo>
                  <a:lnTo>
                    <a:pt x="238" y="233"/>
                  </a:lnTo>
                  <a:lnTo>
                    <a:pt x="271" y="242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157">
              <a:extLst>
                <a:ext uri="{FF2B5EF4-FFF2-40B4-BE49-F238E27FC236}">
                  <a16:creationId xmlns:a16="http://schemas.microsoft.com/office/drawing/2014/main" id="{3C681AFB-B178-6CE4-EC62-4CF65148EDE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59578" y="6499183"/>
              <a:ext cx="338245" cy="124264"/>
            </a:xfrm>
            <a:custGeom>
              <a:avLst/>
              <a:gdLst>
                <a:gd name="T0" fmla="*/ 0 w 633"/>
                <a:gd name="T1" fmla="*/ 0 h 214"/>
                <a:gd name="T2" fmla="*/ 312 w 633"/>
                <a:gd name="T3" fmla="*/ 136 h 214"/>
                <a:gd name="T4" fmla="*/ 312 w 633"/>
                <a:gd name="T5" fmla="*/ 136 h 214"/>
                <a:gd name="T6" fmla="*/ 358 w 633"/>
                <a:gd name="T7" fmla="*/ 159 h 214"/>
                <a:gd name="T8" fmla="*/ 396 w 633"/>
                <a:gd name="T9" fmla="*/ 178 h 214"/>
                <a:gd name="T10" fmla="*/ 428 w 633"/>
                <a:gd name="T11" fmla="*/ 195 h 214"/>
                <a:gd name="T12" fmla="*/ 428 w 633"/>
                <a:gd name="T13" fmla="*/ 195 h 214"/>
                <a:gd name="T14" fmla="*/ 441 w 633"/>
                <a:gd name="T15" fmla="*/ 202 h 214"/>
                <a:gd name="T16" fmla="*/ 452 w 633"/>
                <a:gd name="T17" fmla="*/ 208 h 214"/>
                <a:gd name="T18" fmla="*/ 462 w 633"/>
                <a:gd name="T19" fmla="*/ 212 h 214"/>
                <a:gd name="T20" fmla="*/ 474 w 633"/>
                <a:gd name="T21" fmla="*/ 214 h 214"/>
                <a:gd name="T22" fmla="*/ 487 w 633"/>
                <a:gd name="T23" fmla="*/ 212 h 214"/>
                <a:gd name="T24" fmla="*/ 501 w 633"/>
                <a:gd name="T25" fmla="*/ 208 h 214"/>
                <a:gd name="T26" fmla="*/ 517 w 633"/>
                <a:gd name="T27" fmla="*/ 201 h 214"/>
                <a:gd name="T28" fmla="*/ 537 w 633"/>
                <a:gd name="T29" fmla="*/ 189 h 214"/>
                <a:gd name="T30" fmla="*/ 537 w 633"/>
                <a:gd name="T31" fmla="*/ 189 h 214"/>
                <a:gd name="T32" fmla="*/ 570 w 633"/>
                <a:gd name="T33" fmla="*/ 165 h 214"/>
                <a:gd name="T34" fmla="*/ 594 w 633"/>
                <a:gd name="T35" fmla="*/ 149 h 214"/>
                <a:gd name="T36" fmla="*/ 614 w 633"/>
                <a:gd name="T37" fmla="*/ 139 h 214"/>
                <a:gd name="T38" fmla="*/ 623 w 633"/>
                <a:gd name="T39" fmla="*/ 135 h 214"/>
                <a:gd name="T40" fmla="*/ 633 w 633"/>
                <a:gd name="T41" fmla="*/ 13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3" h="214">
                  <a:moveTo>
                    <a:pt x="0" y="0"/>
                  </a:moveTo>
                  <a:lnTo>
                    <a:pt x="312" y="136"/>
                  </a:lnTo>
                  <a:lnTo>
                    <a:pt x="312" y="136"/>
                  </a:lnTo>
                  <a:lnTo>
                    <a:pt x="358" y="159"/>
                  </a:lnTo>
                  <a:lnTo>
                    <a:pt x="396" y="178"/>
                  </a:lnTo>
                  <a:lnTo>
                    <a:pt x="428" y="195"/>
                  </a:lnTo>
                  <a:lnTo>
                    <a:pt x="428" y="195"/>
                  </a:lnTo>
                  <a:lnTo>
                    <a:pt x="441" y="202"/>
                  </a:lnTo>
                  <a:lnTo>
                    <a:pt x="452" y="208"/>
                  </a:lnTo>
                  <a:lnTo>
                    <a:pt x="462" y="212"/>
                  </a:lnTo>
                  <a:lnTo>
                    <a:pt x="474" y="214"/>
                  </a:lnTo>
                  <a:lnTo>
                    <a:pt x="487" y="212"/>
                  </a:lnTo>
                  <a:lnTo>
                    <a:pt x="501" y="208"/>
                  </a:lnTo>
                  <a:lnTo>
                    <a:pt x="517" y="201"/>
                  </a:lnTo>
                  <a:lnTo>
                    <a:pt x="537" y="189"/>
                  </a:lnTo>
                  <a:lnTo>
                    <a:pt x="537" y="189"/>
                  </a:lnTo>
                  <a:lnTo>
                    <a:pt x="570" y="165"/>
                  </a:lnTo>
                  <a:lnTo>
                    <a:pt x="594" y="149"/>
                  </a:lnTo>
                  <a:lnTo>
                    <a:pt x="614" y="139"/>
                  </a:lnTo>
                  <a:lnTo>
                    <a:pt x="623" y="135"/>
                  </a:lnTo>
                  <a:lnTo>
                    <a:pt x="633" y="132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158">
              <a:extLst>
                <a:ext uri="{FF2B5EF4-FFF2-40B4-BE49-F238E27FC236}">
                  <a16:creationId xmlns:a16="http://schemas.microsoft.com/office/drawing/2014/main" id="{A48BC20B-A06B-0213-5568-0895A2FF7C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14785" y="6437051"/>
              <a:ext cx="108110" cy="64477"/>
            </a:xfrm>
            <a:custGeom>
              <a:avLst/>
              <a:gdLst>
                <a:gd name="T0" fmla="*/ 0 w 202"/>
                <a:gd name="T1" fmla="*/ 0 h 111"/>
                <a:gd name="T2" fmla="*/ 0 w 202"/>
                <a:gd name="T3" fmla="*/ 0 h 111"/>
                <a:gd name="T4" fmla="*/ 17 w 202"/>
                <a:gd name="T5" fmla="*/ 15 h 111"/>
                <a:gd name="T6" fmla="*/ 36 w 202"/>
                <a:gd name="T7" fmla="*/ 31 h 111"/>
                <a:gd name="T8" fmla="*/ 62 w 202"/>
                <a:gd name="T9" fmla="*/ 48 h 111"/>
                <a:gd name="T10" fmla="*/ 92 w 202"/>
                <a:gd name="T11" fmla="*/ 66 h 111"/>
                <a:gd name="T12" fmla="*/ 126 w 202"/>
                <a:gd name="T13" fmla="*/ 85 h 111"/>
                <a:gd name="T14" fmla="*/ 143 w 202"/>
                <a:gd name="T15" fmla="*/ 92 h 111"/>
                <a:gd name="T16" fmla="*/ 163 w 202"/>
                <a:gd name="T17" fmla="*/ 101 h 111"/>
                <a:gd name="T18" fmla="*/ 182 w 202"/>
                <a:gd name="T19" fmla="*/ 106 h 111"/>
                <a:gd name="T20" fmla="*/ 202 w 202"/>
                <a:gd name="T21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2" h="111">
                  <a:moveTo>
                    <a:pt x="0" y="0"/>
                  </a:moveTo>
                  <a:lnTo>
                    <a:pt x="0" y="0"/>
                  </a:lnTo>
                  <a:lnTo>
                    <a:pt x="17" y="15"/>
                  </a:lnTo>
                  <a:lnTo>
                    <a:pt x="36" y="31"/>
                  </a:lnTo>
                  <a:lnTo>
                    <a:pt x="62" y="48"/>
                  </a:lnTo>
                  <a:lnTo>
                    <a:pt x="92" y="66"/>
                  </a:lnTo>
                  <a:lnTo>
                    <a:pt x="126" y="85"/>
                  </a:lnTo>
                  <a:lnTo>
                    <a:pt x="143" y="92"/>
                  </a:lnTo>
                  <a:lnTo>
                    <a:pt x="163" y="101"/>
                  </a:lnTo>
                  <a:lnTo>
                    <a:pt x="182" y="106"/>
                  </a:lnTo>
                  <a:lnTo>
                    <a:pt x="202" y="11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159">
              <a:extLst>
                <a:ext uri="{FF2B5EF4-FFF2-40B4-BE49-F238E27FC236}">
                  <a16:creationId xmlns:a16="http://schemas.microsoft.com/office/drawing/2014/main" id="{81290251-5CBE-E30D-A5FC-10DF84EC981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737427" y="6462841"/>
              <a:ext cx="7493" cy="4689"/>
            </a:xfrm>
            <a:custGeom>
              <a:avLst/>
              <a:gdLst>
                <a:gd name="T0" fmla="*/ 0 w 13"/>
                <a:gd name="T1" fmla="*/ 0 h 8"/>
                <a:gd name="T2" fmla="*/ 0 w 13"/>
                <a:gd name="T3" fmla="*/ 0 h 8"/>
                <a:gd name="T4" fmla="*/ 6 w 13"/>
                <a:gd name="T5" fmla="*/ 6 h 8"/>
                <a:gd name="T6" fmla="*/ 13 w 13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13" y="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160">
              <a:extLst>
                <a:ext uri="{FF2B5EF4-FFF2-40B4-BE49-F238E27FC236}">
                  <a16:creationId xmlns:a16="http://schemas.microsoft.com/office/drawing/2014/main" id="{CF076BF7-FCE9-5DA9-EBD7-77BC7C31CC7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86048" y="6460497"/>
              <a:ext cx="21408" cy="9378"/>
            </a:xfrm>
            <a:custGeom>
              <a:avLst/>
              <a:gdLst>
                <a:gd name="T0" fmla="*/ 0 w 38"/>
                <a:gd name="T1" fmla="*/ 0 h 17"/>
                <a:gd name="T2" fmla="*/ 0 w 38"/>
                <a:gd name="T3" fmla="*/ 0 h 17"/>
                <a:gd name="T4" fmla="*/ 10 w 38"/>
                <a:gd name="T5" fmla="*/ 5 h 17"/>
                <a:gd name="T6" fmla="*/ 17 w 38"/>
                <a:gd name="T7" fmla="*/ 8 h 17"/>
                <a:gd name="T8" fmla="*/ 38 w 3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7">
                  <a:moveTo>
                    <a:pt x="0" y="0"/>
                  </a:moveTo>
                  <a:lnTo>
                    <a:pt x="0" y="0"/>
                  </a:lnTo>
                  <a:lnTo>
                    <a:pt x="10" y="5"/>
                  </a:lnTo>
                  <a:lnTo>
                    <a:pt x="17" y="8"/>
                  </a:lnTo>
                  <a:lnTo>
                    <a:pt x="38" y="1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161">
              <a:extLst>
                <a:ext uri="{FF2B5EF4-FFF2-40B4-BE49-F238E27FC236}">
                  <a16:creationId xmlns:a16="http://schemas.microsoft.com/office/drawing/2014/main" id="{32EC1C88-6612-C355-0835-68C83110739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71352" y="6614068"/>
              <a:ext cx="97406" cy="141849"/>
            </a:xfrm>
            <a:custGeom>
              <a:avLst/>
              <a:gdLst>
                <a:gd name="T0" fmla="*/ 0 w 182"/>
                <a:gd name="T1" fmla="*/ 203 h 242"/>
                <a:gd name="T2" fmla="*/ 0 w 182"/>
                <a:gd name="T3" fmla="*/ 203 h 242"/>
                <a:gd name="T4" fmla="*/ 23 w 182"/>
                <a:gd name="T5" fmla="*/ 187 h 242"/>
                <a:gd name="T6" fmla="*/ 46 w 182"/>
                <a:gd name="T7" fmla="*/ 167 h 242"/>
                <a:gd name="T8" fmla="*/ 74 w 182"/>
                <a:gd name="T9" fmla="*/ 141 h 242"/>
                <a:gd name="T10" fmla="*/ 105 w 182"/>
                <a:gd name="T11" fmla="*/ 111 h 242"/>
                <a:gd name="T12" fmla="*/ 120 w 182"/>
                <a:gd name="T13" fmla="*/ 94 h 242"/>
                <a:gd name="T14" fmla="*/ 135 w 182"/>
                <a:gd name="T15" fmla="*/ 77 h 242"/>
                <a:gd name="T16" fmla="*/ 148 w 182"/>
                <a:gd name="T17" fmla="*/ 58 h 242"/>
                <a:gd name="T18" fmla="*/ 160 w 182"/>
                <a:gd name="T19" fmla="*/ 40 h 242"/>
                <a:gd name="T20" fmla="*/ 172 w 182"/>
                <a:gd name="T21" fmla="*/ 20 h 242"/>
                <a:gd name="T22" fmla="*/ 180 w 182"/>
                <a:gd name="T23" fmla="*/ 0 h 242"/>
                <a:gd name="T24" fmla="*/ 180 w 182"/>
                <a:gd name="T25" fmla="*/ 0 h 242"/>
                <a:gd name="T26" fmla="*/ 180 w 182"/>
                <a:gd name="T27" fmla="*/ 5 h 242"/>
                <a:gd name="T28" fmla="*/ 182 w 182"/>
                <a:gd name="T29" fmla="*/ 21 h 242"/>
                <a:gd name="T30" fmla="*/ 179 w 182"/>
                <a:gd name="T31" fmla="*/ 45 h 242"/>
                <a:gd name="T32" fmla="*/ 178 w 182"/>
                <a:gd name="T33" fmla="*/ 60 h 242"/>
                <a:gd name="T34" fmla="*/ 173 w 182"/>
                <a:gd name="T35" fmla="*/ 77 h 242"/>
                <a:gd name="T36" fmla="*/ 169 w 182"/>
                <a:gd name="T37" fmla="*/ 94 h 242"/>
                <a:gd name="T38" fmla="*/ 162 w 182"/>
                <a:gd name="T39" fmla="*/ 113 h 242"/>
                <a:gd name="T40" fmla="*/ 153 w 182"/>
                <a:gd name="T41" fmla="*/ 133 h 242"/>
                <a:gd name="T42" fmla="*/ 142 w 182"/>
                <a:gd name="T43" fmla="*/ 154 h 242"/>
                <a:gd name="T44" fmla="*/ 129 w 182"/>
                <a:gd name="T45" fmla="*/ 176 h 242"/>
                <a:gd name="T46" fmla="*/ 112 w 182"/>
                <a:gd name="T47" fmla="*/ 197 h 242"/>
                <a:gd name="T48" fmla="*/ 93 w 182"/>
                <a:gd name="T49" fmla="*/ 220 h 242"/>
                <a:gd name="T50" fmla="*/ 70 w 182"/>
                <a:gd name="T5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2" h="242">
                  <a:moveTo>
                    <a:pt x="0" y="203"/>
                  </a:moveTo>
                  <a:lnTo>
                    <a:pt x="0" y="203"/>
                  </a:lnTo>
                  <a:lnTo>
                    <a:pt x="23" y="187"/>
                  </a:lnTo>
                  <a:lnTo>
                    <a:pt x="46" y="167"/>
                  </a:lnTo>
                  <a:lnTo>
                    <a:pt x="74" y="141"/>
                  </a:lnTo>
                  <a:lnTo>
                    <a:pt x="105" y="111"/>
                  </a:lnTo>
                  <a:lnTo>
                    <a:pt x="120" y="94"/>
                  </a:lnTo>
                  <a:lnTo>
                    <a:pt x="135" y="77"/>
                  </a:lnTo>
                  <a:lnTo>
                    <a:pt x="148" y="58"/>
                  </a:lnTo>
                  <a:lnTo>
                    <a:pt x="160" y="40"/>
                  </a:lnTo>
                  <a:lnTo>
                    <a:pt x="172" y="2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5"/>
                  </a:lnTo>
                  <a:lnTo>
                    <a:pt x="182" y="21"/>
                  </a:lnTo>
                  <a:lnTo>
                    <a:pt x="179" y="45"/>
                  </a:lnTo>
                  <a:lnTo>
                    <a:pt x="178" y="60"/>
                  </a:lnTo>
                  <a:lnTo>
                    <a:pt x="173" y="77"/>
                  </a:lnTo>
                  <a:lnTo>
                    <a:pt x="169" y="94"/>
                  </a:lnTo>
                  <a:lnTo>
                    <a:pt x="162" y="113"/>
                  </a:lnTo>
                  <a:lnTo>
                    <a:pt x="153" y="133"/>
                  </a:lnTo>
                  <a:lnTo>
                    <a:pt x="142" y="154"/>
                  </a:lnTo>
                  <a:lnTo>
                    <a:pt x="129" y="176"/>
                  </a:lnTo>
                  <a:lnTo>
                    <a:pt x="112" y="197"/>
                  </a:lnTo>
                  <a:lnTo>
                    <a:pt x="93" y="220"/>
                  </a:lnTo>
                  <a:lnTo>
                    <a:pt x="70" y="242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162">
              <a:extLst>
                <a:ext uri="{FF2B5EF4-FFF2-40B4-BE49-F238E27FC236}">
                  <a16:creationId xmlns:a16="http://schemas.microsoft.com/office/drawing/2014/main" id="{D13FE107-3BA7-CCAD-5E4F-C964F7A4B4F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98729" y="6747711"/>
              <a:ext cx="63154" cy="22274"/>
            </a:xfrm>
            <a:custGeom>
              <a:avLst/>
              <a:gdLst>
                <a:gd name="T0" fmla="*/ 0 w 117"/>
                <a:gd name="T1" fmla="*/ 37 h 37"/>
                <a:gd name="T2" fmla="*/ 0 w 117"/>
                <a:gd name="T3" fmla="*/ 37 h 37"/>
                <a:gd name="T4" fmla="*/ 41 w 117"/>
                <a:gd name="T5" fmla="*/ 25 h 37"/>
                <a:gd name="T6" fmla="*/ 80 w 117"/>
                <a:gd name="T7" fmla="*/ 13 h 37"/>
                <a:gd name="T8" fmla="*/ 117 w 117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37">
                  <a:moveTo>
                    <a:pt x="0" y="37"/>
                  </a:moveTo>
                  <a:lnTo>
                    <a:pt x="0" y="37"/>
                  </a:lnTo>
                  <a:lnTo>
                    <a:pt x="41" y="25"/>
                  </a:lnTo>
                  <a:lnTo>
                    <a:pt x="80" y="13"/>
                  </a:lnTo>
                  <a:lnTo>
                    <a:pt x="117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163">
              <a:extLst>
                <a:ext uri="{FF2B5EF4-FFF2-40B4-BE49-F238E27FC236}">
                  <a16:creationId xmlns:a16="http://schemas.microsoft.com/office/drawing/2014/main" id="{853FA6D4-F30C-2457-8806-29688444C4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788806" y="6632825"/>
              <a:ext cx="59942" cy="30480"/>
            </a:xfrm>
            <a:custGeom>
              <a:avLst/>
              <a:gdLst>
                <a:gd name="T0" fmla="*/ 0 w 113"/>
                <a:gd name="T1" fmla="*/ 0 h 51"/>
                <a:gd name="T2" fmla="*/ 0 w 113"/>
                <a:gd name="T3" fmla="*/ 0 h 51"/>
                <a:gd name="T4" fmla="*/ 7 w 113"/>
                <a:gd name="T5" fmla="*/ 5 h 51"/>
                <a:gd name="T6" fmla="*/ 14 w 113"/>
                <a:gd name="T7" fmla="*/ 12 h 51"/>
                <a:gd name="T8" fmla="*/ 25 w 113"/>
                <a:gd name="T9" fmla="*/ 21 h 51"/>
                <a:gd name="T10" fmla="*/ 41 w 113"/>
                <a:gd name="T11" fmla="*/ 30 h 51"/>
                <a:gd name="T12" fmla="*/ 61 w 113"/>
                <a:gd name="T13" fmla="*/ 38 h 51"/>
                <a:gd name="T14" fmla="*/ 84 w 113"/>
                <a:gd name="T15" fmla="*/ 45 h 51"/>
                <a:gd name="T16" fmla="*/ 98 w 113"/>
                <a:gd name="T17" fmla="*/ 48 h 51"/>
                <a:gd name="T18" fmla="*/ 113 w 113"/>
                <a:gd name="T1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51">
                  <a:moveTo>
                    <a:pt x="0" y="0"/>
                  </a:moveTo>
                  <a:lnTo>
                    <a:pt x="0" y="0"/>
                  </a:lnTo>
                  <a:lnTo>
                    <a:pt x="7" y="5"/>
                  </a:lnTo>
                  <a:lnTo>
                    <a:pt x="14" y="12"/>
                  </a:lnTo>
                  <a:lnTo>
                    <a:pt x="25" y="21"/>
                  </a:lnTo>
                  <a:lnTo>
                    <a:pt x="41" y="30"/>
                  </a:lnTo>
                  <a:lnTo>
                    <a:pt x="61" y="38"/>
                  </a:lnTo>
                  <a:lnTo>
                    <a:pt x="84" y="45"/>
                  </a:lnTo>
                  <a:lnTo>
                    <a:pt x="98" y="48"/>
                  </a:lnTo>
                  <a:lnTo>
                    <a:pt x="113" y="51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164">
              <a:extLst>
                <a:ext uri="{FF2B5EF4-FFF2-40B4-BE49-F238E27FC236}">
                  <a16:creationId xmlns:a16="http://schemas.microsoft.com/office/drawing/2014/main" id="{69DDEAC1-A20D-191B-F036-782BCFC7365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99182" y="6549592"/>
              <a:ext cx="56731" cy="50409"/>
            </a:xfrm>
            <a:custGeom>
              <a:avLst/>
              <a:gdLst>
                <a:gd name="T0" fmla="*/ 0 w 106"/>
                <a:gd name="T1" fmla="*/ 0 h 84"/>
                <a:gd name="T2" fmla="*/ 0 w 106"/>
                <a:gd name="T3" fmla="*/ 0 h 84"/>
                <a:gd name="T4" fmla="*/ 7 w 106"/>
                <a:gd name="T5" fmla="*/ 13 h 84"/>
                <a:gd name="T6" fmla="*/ 16 w 106"/>
                <a:gd name="T7" fmla="*/ 27 h 84"/>
                <a:gd name="T8" fmla="*/ 28 w 106"/>
                <a:gd name="T9" fmla="*/ 41 h 84"/>
                <a:gd name="T10" fmla="*/ 42 w 106"/>
                <a:gd name="T11" fmla="*/ 57 h 84"/>
                <a:gd name="T12" fmla="*/ 50 w 106"/>
                <a:gd name="T13" fmla="*/ 64 h 84"/>
                <a:gd name="T14" fmla="*/ 60 w 106"/>
                <a:gd name="T15" fmla="*/ 71 h 84"/>
                <a:gd name="T16" fmla="*/ 71 w 106"/>
                <a:gd name="T17" fmla="*/ 77 h 84"/>
                <a:gd name="T18" fmla="*/ 82 w 106"/>
                <a:gd name="T19" fmla="*/ 81 h 84"/>
                <a:gd name="T20" fmla="*/ 93 w 106"/>
                <a:gd name="T21" fmla="*/ 84 h 84"/>
                <a:gd name="T22" fmla="*/ 106 w 106"/>
                <a:gd name="T2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84">
                  <a:moveTo>
                    <a:pt x="0" y="0"/>
                  </a:moveTo>
                  <a:lnTo>
                    <a:pt x="0" y="0"/>
                  </a:lnTo>
                  <a:lnTo>
                    <a:pt x="7" y="13"/>
                  </a:lnTo>
                  <a:lnTo>
                    <a:pt x="16" y="27"/>
                  </a:lnTo>
                  <a:lnTo>
                    <a:pt x="28" y="41"/>
                  </a:lnTo>
                  <a:lnTo>
                    <a:pt x="42" y="57"/>
                  </a:lnTo>
                  <a:lnTo>
                    <a:pt x="50" y="64"/>
                  </a:lnTo>
                  <a:lnTo>
                    <a:pt x="60" y="71"/>
                  </a:lnTo>
                  <a:lnTo>
                    <a:pt x="71" y="77"/>
                  </a:lnTo>
                  <a:lnTo>
                    <a:pt x="82" y="81"/>
                  </a:lnTo>
                  <a:lnTo>
                    <a:pt x="93" y="84"/>
                  </a:lnTo>
                  <a:lnTo>
                    <a:pt x="106" y="84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165">
              <a:extLst>
                <a:ext uri="{FF2B5EF4-FFF2-40B4-BE49-F238E27FC236}">
                  <a16:creationId xmlns:a16="http://schemas.microsoft.com/office/drawing/2014/main" id="{842C7CDC-AD4B-8769-A14E-B6F7F33A07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30676" y="6567176"/>
              <a:ext cx="58872" cy="194603"/>
            </a:xfrm>
            <a:custGeom>
              <a:avLst/>
              <a:gdLst>
                <a:gd name="T0" fmla="*/ 84 w 110"/>
                <a:gd name="T1" fmla="*/ 0 h 331"/>
                <a:gd name="T2" fmla="*/ 84 w 110"/>
                <a:gd name="T3" fmla="*/ 0 h 331"/>
                <a:gd name="T4" fmla="*/ 87 w 110"/>
                <a:gd name="T5" fmla="*/ 0 h 331"/>
                <a:gd name="T6" fmla="*/ 91 w 110"/>
                <a:gd name="T7" fmla="*/ 1 h 331"/>
                <a:gd name="T8" fmla="*/ 97 w 110"/>
                <a:gd name="T9" fmla="*/ 4 h 331"/>
                <a:gd name="T10" fmla="*/ 104 w 110"/>
                <a:gd name="T11" fmla="*/ 11 h 331"/>
                <a:gd name="T12" fmla="*/ 107 w 110"/>
                <a:gd name="T13" fmla="*/ 16 h 331"/>
                <a:gd name="T14" fmla="*/ 108 w 110"/>
                <a:gd name="T15" fmla="*/ 23 h 331"/>
                <a:gd name="T16" fmla="*/ 110 w 110"/>
                <a:gd name="T17" fmla="*/ 30 h 331"/>
                <a:gd name="T18" fmla="*/ 110 w 110"/>
                <a:gd name="T19" fmla="*/ 38 h 331"/>
                <a:gd name="T20" fmla="*/ 110 w 110"/>
                <a:gd name="T21" fmla="*/ 50 h 331"/>
                <a:gd name="T22" fmla="*/ 108 w 110"/>
                <a:gd name="T23" fmla="*/ 61 h 331"/>
                <a:gd name="T24" fmla="*/ 106 w 110"/>
                <a:gd name="T25" fmla="*/ 76 h 331"/>
                <a:gd name="T26" fmla="*/ 101 w 110"/>
                <a:gd name="T27" fmla="*/ 93 h 331"/>
                <a:gd name="T28" fmla="*/ 101 w 110"/>
                <a:gd name="T29" fmla="*/ 93 h 331"/>
                <a:gd name="T30" fmla="*/ 88 w 110"/>
                <a:gd name="T31" fmla="*/ 129 h 331"/>
                <a:gd name="T32" fmla="*/ 74 w 110"/>
                <a:gd name="T33" fmla="*/ 166 h 331"/>
                <a:gd name="T34" fmla="*/ 60 w 110"/>
                <a:gd name="T35" fmla="*/ 202 h 331"/>
                <a:gd name="T36" fmla="*/ 45 w 110"/>
                <a:gd name="T37" fmla="*/ 238 h 331"/>
                <a:gd name="T38" fmla="*/ 18 w 110"/>
                <a:gd name="T39" fmla="*/ 296 h 331"/>
                <a:gd name="T40" fmla="*/ 0 w 110"/>
                <a:gd name="T41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331">
                  <a:moveTo>
                    <a:pt x="84" y="0"/>
                  </a:moveTo>
                  <a:lnTo>
                    <a:pt x="84" y="0"/>
                  </a:lnTo>
                  <a:lnTo>
                    <a:pt x="87" y="0"/>
                  </a:lnTo>
                  <a:lnTo>
                    <a:pt x="91" y="1"/>
                  </a:lnTo>
                  <a:lnTo>
                    <a:pt x="97" y="4"/>
                  </a:lnTo>
                  <a:lnTo>
                    <a:pt x="104" y="11"/>
                  </a:lnTo>
                  <a:lnTo>
                    <a:pt x="107" y="16"/>
                  </a:lnTo>
                  <a:lnTo>
                    <a:pt x="108" y="23"/>
                  </a:lnTo>
                  <a:lnTo>
                    <a:pt x="110" y="30"/>
                  </a:lnTo>
                  <a:lnTo>
                    <a:pt x="110" y="38"/>
                  </a:lnTo>
                  <a:lnTo>
                    <a:pt x="110" y="50"/>
                  </a:lnTo>
                  <a:lnTo>
                    <a:pt x="108" y="61"/>
                  </a:lnTo>
                  <a:lnTo>
                    <a:pt x="106" y="76"/>
                  </a:lnTo>
                  <a:lnTo>
                    <a:pt x="101" y="93"/>
                  </a:lnTo>
                  <a:lnTo>
                    <a:pt x="101" y="93"/>
                  </a:lnTo>
                  <a:lnTo>
                    <a:pt x="88" y="129"/>
                  </a:lnTo>
                  <a:lnTo>
                    <a:pt x="74" y="166"/>
                  </a:lnTo>
                  <a:lnTo>
                    <a:pt x="60" y="202"/>
                  </a:lnTo>
                  <a:lnTo>
                    <a:pt x="45" y="238"/>
                  </a:lnTo>
                  <a:lnTo>
                    <a:pt x="18" y="296"/>
                  </a:lnTo>
                  <a:lnTo>
                    <a:pt x="0" y="331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166">
              <a:extLst>
                <a:ext uri="{FF2B5EF4-FFF2-40B4-BE49-F238E27FC236}">
                  <a16:creationId xmlns:a16="http://schemas.microsoft.com/office/drawing/2014/main" id="{FE4F6346-BE7B-CFB7-D478-15FA98566F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46116" y="6413605"/>
              <a:ext cx="88843" cy="173501"/>
            </a:xfrm>
            <a:custGeom>
              <a:avLst/>
              <a:gdLst>
                <a:gd name="T0" fmla="*/ 164 w 166"/>
                <a:gd name="T1" fmla="*/ 70 h 295"/>
                <a:gd name="T2" fmla="*/ 164 w 166"/>
                <a:gd name="T3" fmla="*/ 70 h 295"/>
                <a:gd name="T4" fmla="*/ 166 w 166"/>
                <a:gd name="T5" fmla="*/ 90 h 295"/>
                <a:gd name="T6" fmla="*/ 166 w 166"/>
                <a:gd name="T7" fmla="*/ 107 h 295"/>
                <a:gd name="T8" fmla="*/ 166 w 166"/>
                <a:gd name="T9" fmla="*/ 123 h 295"/>
                <a:gd name="T10" fmla="*/ 163 w 166"/>
                <a:gd name="T11" fmla="*/ 139 h 295"/>
                <a:gd name="T12" fmla="*/ 160 w 166"/>
                <a:gd name="T13" fmla="*/ 153 h 295"/>
                <a:gd name="T14" fmla="*/ 156 w 166"/>
                <a:gd name="T15" fmla="*/ 166 h 295"/>
                <a:gd name="T16" fmla="*/ 151 w 166"/>
                <a:gd name="T17" fmla="*/ 179 h 295"/>
                <a:gd name="T18" fmla="*/ 146 w 166"/>
                <a:gd name="T19" fmla="*/ 190 h 295"/>
                <a:gd name="T20" fmla="*/ 139 w 166"/>
                <a:gd name="T21" fmla="*/ 202 h 295"/>
                <a:gd name="T22" fmla="*/ 131 w 166"/>
                <a:gd name="T23" fmla="*/ 213 h 295"/>
                <a:gd name="T24" fmla="*/ 116 w 166"/>
                <a:gd name="T25" fmla="*/ 233 h 295"/>
                <a:gd name="T26" fmla="*/ 97 w 166"/>
                <a:gd name="T27" fmla="*/ 252 h 295"/>
                <a:gd name="T28" fmla="*/ 77 w 166"/>
                <a:gd name="T29" fmla="*/ 270 h 295"/>
                <a:gd name="T30" fmla="*/ 77 w 166"/>
                <a:gd name="T31" fmla="*/ 270 h 295"/>
                <a:gd name="T32" fmla="*/ 67 w 166"/>
                <a:gd name="T33" fmla="*/ 279 h 295"/>
                <a:gd name="T34" fmla="*/ 58 w 166"/>
                <a:gd name="T35" fmla="*/ 285 h 295"/>
                <a:gd name="T36" fmla="*/ 50 w 166"/>
                <a:gd name="T37" fmla="*/ 289 h 295"/>
                <a:gd name="T38" fmla="*/ 43 w 166"/>
                <a:gd name="T39" fmla="*/ 293 h 295"/>
                <a:gd name="T40" fmla="*/ 35 w 166"/>
                <a:gd name="T41" fmla="*/ 295 h 295"/>
                <a:gd name="T42" fmla="*/ 30 w 166"/>
                <a:gd name="T43" fmla="*/ 295 h 295"/>
                <a:gd name="T44" fmla="*/ 25 w 166"/>
                <a:gd name="T45" fmla="*/ 295 h 295"/>
                <a:gd name="T46" fmla="*/ 20 w 166"/>
                <a:gd name="T47" fmla="*/ 293 h 295"/>
                <a:gd name="T48" fmla="*/ 13 w 166"/>
                <a:gd name="T49" fmla="*/ 290 h 295"/>
                <a:gd name="T50" fmla="*/ 8 w 166"/>
                <a:gd name="T51" fmla="*/ 286 h 295"/>
                <a:gd name="T52" fmla="*/ 5 w 166"/>
                <a:gd name="T53" fmla="*/ 280 h 295"/>
                <a:gd name="T54" fmla="*/ 5 w 166"/>
                <a:gd name="T55" fmla="*/ 280 h 295"/>
                <a:gd name="T56" fmla="*/ 3 w 166"/>
                <a:gd name="T57" fmla="*/ 278 h 295"/>
                <a:gd name="T58" fmla="*/ 0 w 166"/>
                <a:gd name="T59" fmla="*/ 273 h 295"/>
                <a:gd name="T60" fmla="*/ 0 w 166"/>
                <a:gd name="T61" fmla="*/ 268 h 295"/>
                <a:gd name="T62" fmla="*/ 1 w 166"/>
                <a:gd name="T63" fmla="*/ 259 h 295"/>
                <a:gd name="T64" fmla="*/ 5 w 166"/>
                <a:gd name="T65" fmla="*/ 248 h 295"/>
                <a:gd name="T66" fmla="*/ 15 w 166"/>
                <a:gd name="T67" fmla="*/ 233 h 295"/>
                <a:gd name="T68" fmla="*/ 31 w 166"/>
                <a:gd name="T69" fmla="*/ 215 h 295"/>
                <a:gd name="T70" fmla="*/ 31 w 166"/>
                <a:gd name="T71" fmla="*/ 215 h 295"/>
                <a:gd name="T72" fmla="*/ 48 w 166"/>
                <a:gd name="T73" fmla="*/ 195 h 295"/>
                <a:gd name="T74" fmla="*/ 61 w 166"/>
                <a:gd name="T75" fmla="*/ 177 h 295"/>
                <a:gd name="T76" fmla="*/ 70 w 166"/>
                <a:gd name="T77" fmla="*/ 160 h 295"/>
                <a:gd name="T78" fmla="*/ 76 w 166"/>
                <a:gd name="T79" fmla="*/ 143 h 295"/>
                <a:gd name="T80" fmla="*/ 78 w 166"/>
                <a:gd name="T81" fmla="*/ 124 h 295"/>
                <a:gd name="T82" fmla="*/ 80 w 166"/>
                <a:gd name="T83" fmla="*/ 106 h 295"/>
                <a:gd name="T84" fmla="*/ 78 w 166"/>
                <a:gd name="T85" fmla="*/ 86 h 295"/>
                <a:gd name="T86" fmla="*/ 77 w 166"/>
                <a:gd name="T87" fmla="*/ 63 h 295"/>
                <a:gd name="T88" fmla="*/ 77 w 166"/>
                <a:gd name="T89" fmla="*/ 63 h 295"/>
                <a:gd name="T90" fmla="*/ 71 w 166"/>
                <a:gd name="T9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6" h="295">
                  <a:moveTo>
                    <a:pt x="164" y="70"/>
                  </a:moveTo>
                  <a:lnTo>
                    <a:pt x="164" y="70"/>
                  </a:lnTo>
                  <a:lnTo>
                    <a:pt x="166" y="90"/>
                  </a:lnTo>
                  <a:lnTo>
                    <a:pt x="166" y="107"/>
                  </a:lnTo>
                  <a:lnTo>
                    <a:pt x="166" y="123"/>
                  </a:lnTo>
                  <a:lnTo>
                    <a:pt x="163" y="139"/>
                  </a:lnTo>
                  <a:lnTo>
                    <a:pt x="160" y="153"/>
                  </a:lnTo>
                  <a:lnTo>
                    <a:pt x="156" y="166"/>
                  </a:lnTo>
                  <a:lnTo>
                    <a:pt x="151" y="179"/>
                  </a:lnTo>
                  <a:lnTo>
                    <a:pt x="146" y="190"/>
                  </a:lnTo>
                  <a:lnTo>
                    <a:pt x="139" y="202"/>
                  </a:lnTo>
                  <a:lnTo>
                    <a:pt x="131" y="213"/>
                  </a:lnTo>
                  <a:lnTo>
                    <a:pt x="116" y="233"/>
                  </a:lnTo>
                  <a:lnTo>
                    <a:pt x="97" y="252"/>
                  </a:lnTo>
                  <a:lnTo>
                    <a:pt x="77" y="270"/>
                  </a:lnTo>
                  <a:lnTo>
                    <a:pt x="77" y="270"/>
                  </a:lnTo>
                  <a:lnTo>
                    <a:pt x="67" y="279"/>
                  </a:lnTo>
                  <a:lnTo>
                    <a:pt x="58" y="285"/>
                  </a:lnTo>
                  <a:lnTo>
                    <a:pt x="50" y="289"/>
                  </a:lnTo>
                  <a:lnTo>
                    <a:pt x="43" y="293"/>
                  </a:lnTo>
                  <a:lnTo>
                    <a:pt x="35" y="295"/>
                  </a:lnTo>
                  <a:lnTo>
                    <a:pt x="30" y="295"/>
                  </a:lnTo>
                  <a:lnTo>
                    <a:pt x="25" y="295"/>
                  </a:lnTo>
                  <a:lnTo>
                    <a:pt x="20" y="293"/>
                  </a:lnTo>
                  <a:lnTo>
                    <a:pt x="13" y="290"/>
                  </a:lnTo>
                  <a:lnTo>
                    <a:pt x="8" y="286"/>
                  </a:lnTo>
                  <a:lnTo>
                    <a:pt x="5" y="280"/>
                  </a:lnTo>
                  <a:lnTo>
                    <a:pt x="5" y="280"/>
                  </a:lnTo>
                  <a:lnTo>
                    <a:pt x="3" y="278"/>
                  </a:lnTo>
                  <a:lnTo>
                    <a:pt x="0" y="273"/>
                  </a:lnTo>
                  <a:lnTo>
                    <a:pt x="0" y="268"/>
                  </a:lnTo>
                  <a:lnTo>
                    <a:pt x="1" y="259"/>
                  </a:lnTo>
                  <a:lnTo>
                    <a:pt x="5" y="248"/>
                  </a:lnTo>
                  <a:lnTo>
                    <a:pt x="15" y="233"/>
                  </a:lnTo>
                  <a:lnTo>
                    <a:pt x="31" y="215"/>
                  </a:lnTo>
                  <a:lnTo>
                    <a:pt x="31" y="215"/>
                  </a:lnTo>
                  <a:lnTo>
                    <a:pt x="48" y="195"/>
                  </a:lnTo>
                  <a:lnTo>
                    <a:pt x="61" y="177"/>
                  </a:lnTo>
                  <a:lnTo>
                    <a:pt x="70" y="160"/>
                  </a:lnTo>
                  <a:lnTo>
                    <a:pt x="76" y="143"/>
                  </a:lnTo>
                  <a:lnTo>
                    <a:pt x="78" y="124"/>
                  </a:lnTo>
                  <a:lnTo>
                    <a:pt x="80" y="106"/>
                  </a:lnTo>
                  <a:lnTo>
                    <a:pt x="78" y="86"/>
                  </a:lnTo>
                  <a:lnTo>
                    <a:pt x="77" y="63"/>
                  </a:lnTo>
                  <a:lnTo>
                    <a:pt x="77" y="63"/>
                  </a:lnTo>
                  <a:lnTo>
                    <a:pt x="71" y="0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167">
              <a:extLst>
                <a:ext uri="{FF2B5EF4-FFF2-40B4-BE49-F238E27FC236}">
                  <a16:creationId xmlns:a16="http://schemas.microsoft.com/office/drawing/2014/main" id="{7E2285E7-948D-BB86-013D-CD3687FEB14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12480" y="6587106"/>
              <a:ext cx="16056" cy="133642"/>
            </a:xfrm>
            <a:custGeom>
              <a:avLst/>
              <a:gdLst>
                <a:gd name="T0" fmla="*/ 24 w 30"/>
                <a:gd name="T1" fmla="*/ 0 h 227"/>
                <a:gd name="T2" fmla="*/ 24 w 30"/>
                <a:gd name="T3" fmla="*/ 0 h 227"/>
                <a:gd name="T4" fmla="*/ 27 w 30"/>
                <a:gd name="T5" fmla="*/ 24 h 227"/>
                <a:gd name="T6" fmla="*/ 29 w 30"/>
                <a:gd name="T7" fmla="*/ 51 h 227"/>
                <a:gd name="T8" fmla="*/ 30 w 30"/>
                <a:gd name="T9" fmla="*/ 84 h 227"/>
                <a:gd name="T10" fmla="*/ 29 w 30"/>
                <a:gd name="T11" fmla="*/ 121 h 227"/>
                <a:gd name="T12" fmla="*/ 27 w 30"/>
                <a:gd name="T13" fmla="*/ 140 h 227"/>
                <a:gd name="T14" fmla="*/ 24 w 30"/>
                <a:gd name="T15" fmla="*/ 159 h 227"/>
                <a:gd name="T16" fmla="*/ 20 w 30"/>
                <a:gd name="T17" fmla="*/ 177 h 227"/>
                <a:gd name="T18" fmla="*/ 14 w 30"/>
                <a:gd name="T19" fmla="*/ 196 h 227"/>
                <a:gd name="T20" fmla="*/ 9 w 30"/>
                <a:gd name="T21" fmla="*/ 212 h 227"/>
                <a:gd name="T22" fmla="*/ 0 w 30"/>
                <a:gd name="T23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227">
                  <a:moveTo>
                    <a:pt x="24" y="0"/>
                  </a:moveTo>
                  <a:lnTo>
                    <a:pt x="24" y="0"/>
                  </a:lnTo>
                  <a:lnTo>
                    <a:pt x="27" y="24"/>
                  </a:lnTo>
                  <a:lnTo>
                    <a:pt x="29" y="51"/>
                  </a:lnTo>
                  <a:lnTo>
                    <a:pt x="30" y="84"/>
                  </a:lnTo>
                  <a:lnTo>
                    <a:pt x="29" y="121"/>
                  </a:lnTo>
                  <a:lnTo>
                    <a:pt x="27" y="140"/>
                  </a:lnTo>
                  <a:lnTo>
                    <a:pt x="24" y="159"/>
                  </a:lnTo>
                  <a:lnTo>
                    <a:pt x="20" y="177"/>
                  </a:lnTo>
                  <a:lnTo>
                    <a:pt x="14" y="196"/>
                  </a:lnTo>
                  <a:lnTo>
                    <a:pt x="9" y="212"/>
                  </a:lnTo>
                  <a:lnTo>
                    <a:pt x="0" y="227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168">
              <a:extLst>
                <a:ext uri="{FF2B5EF4-FFF2-40B4-BE49-F238E27FC236}">
                  <a16:creationId xmlns:a16="http://schemas.microsoft.com/office/drawing/2014/main" id="{05C10123-994F-1357-CB80-671EE30916B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82509" y="6564832"/>
              <a:ext cx="9634" cy="105507"/>
            </a:xfrm>
            <a:custGeom>
              <a:avLst/>
              <a:gdLst>
                <a:gd name="T0" fmla="*/ 14 w 17"/>
                <a:gd name="T1" fmla="*/ 0 h 179"/>
                <a:gd name="T2" fmla="*/ 14 w 17"/>
                <a:gd name="T3" fmla="*/ 0 h 179"/>
                <a:gd name="T4" fmla="*/ 16 w 17"/>
                <a:gd name="T5" fmla="*/ 22 h 179"/>
                <a:gd name="T6" fmla="*/ 17 w 17"/>
                <a:gd name="T7" fmla="*/ 75 h 179"/>
                <a:gd name="T8" fmla="*/ 16 w 17"/>
                <a:gd name="T9" fmla="*/ 107 h 179"/>
                <a:gd name="T10" fmla="*/ 13 w 17"/>
                <a:gd name="T11" fmla="*/ 136 h 179"/>
                <a:gd name="T12" fmla="*/ 10 w 17"/>
                <a:gd name="T13" fmla="*/ 150 h 179"/>
                <a:gd name="T14" fmla="*/ 7 w 17"/>
                <a:gd name="T15" fmla="*/ 161 h 179"/>
                <a:gd name="T16" fmla="*/ 4 w 17"/>
                <a:gd name="T17" fmla="*/ 171 h 179"/>
                <a:gd name="T18" fmla="*/ 0 w 17"/>
                <a:gd name="T1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9">
                  <a:moveTo>
                    <a:pt x="14" y="0"/>
                  </a:moveTo>
                  <a:lnTo>
                    <a:pt x="14" y="0"/>
                  </a:lnTo>
                  <a:lnTo>
                    <a:pt x="16" y="22"/>
                  </a:lnTo>
                  <a:lnTo>
                    <a:pt x="17" y="75"/>
                  </a:lnTo>
                  <a:lnTo>
                    <a:pt x="16" y="107"/>
                  </a:lnTo>
                  <a:lnTo>
                    <a:pt x="13" y="136"/>
                  </a:lnTo>
                  <a:lnTo>
                    <a:pt x="10" y="150"/>
                  </a:lnTo>
                  <a:lnTo>
                    <a:pt x="7" y="161"/>
                  </a:lnTo>
                  <a:lnTo>
                    <a:pt x="4" y="171"/>
                  </a:lnTo>
                  <a:lnTo>
                    <a:pt x="0" y="179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169">
              <a:extLst>
                <a:ext uri="{FF2B5EF4-FFF2-40B4-BE49-F238E27FC236}">
                  <a16:creationId xmlns:a16="http://schemas.microsoft.com/office/drawing/2014/main" id="{E3E01E3B-7C38-96A0-F33A-8EDFC7F1A5D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38623" y="6527318"/>
              <a:ext cx="17126" cy="145365"/>
            </a:xfrm>
            <a:custGeom>
              <a:avLst/>
              <a:gdLst>
                <a:gd name="T0" fmla="*/ 12 w 32"/>
                <a:gd name="T1" fmla="*/ 248 h 248"/>
                <a:gd name="T2" fmla="*/ 12 w 32"/>
                <a:gd name="T3" fmla="*/ 248 h 248"/>
                <a:gd name="T4" fmla="*/ 14 w 32"/>
                <a:gd name="T5" fmla="*/ 246 h 248"/>
                <a:gd name="T6" fmla="*/ 19 w 32"/>
                <a:gd name="T7" fmla="*/ 239 h 248"/>
                <a:gd name="T8" fmla="*/ 22 w 32"/>
                <a:gd name="T9" fmla="*/ 233 h 248"/>
                <a:gd name="T10" fmla="*/ 26 w 32"/>
                <a:gd name="T11" fmla="*/ 226 h 248"/>
                <a:gd name="T12" fmla="*/ 27 w 32"/>
                <a:gd name="T13" fmla="*/ 216 h 248"/>
                <a:gd name="T14" fmla="*/ 30 w 32"/>
                <a:gd name="T15" fmla="*/ 203 h 248"/>
                <a:gd name="T16" fmla="*/ 32 w 32"/>
                <a:gd name="T17" fmla="*/ 189 h 248"/>
                <a:gd name="T18" fmla="*/ 32 w 32"/>
                <a:gd name="T19" fmla="*/ 172 h 248"/>
                <a:gd name="T20" fmla="*/ 32 w 32"/>
                <a:gd name="T21" fmla="*/ 152 h 248"/>
                <a:gd name="T22" fmla="*/ 29 w 32"/>
                <a:gd name="T23" fmla="*/ 129 h 248"/>
                <a:gd name="T24" fmla="*/ 25 w 32"/>
                <a:gd name="T25" fmla="*/ 102 h 248"/>
                <a:gd name="T26" fmla="*/ 19 w 32"/>
                <a:gd name="T27" fmla="*/ 72 h 248"/>
                <a:gd name="T28" fmla="*/ 10 w 32"/>
                <a:gd name="T29" fmla="*/ 37 h 248"/>
                <a:gd name="T30" fmla="*/ 0 w 32"/>
                <a:gd name="T31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248">
                  <a:moveTo>
                    <a:pt x="12" y="248"/>
                  </a:moveTo>
                  <a:lnTo>
                    <a:pt x="12" y="248"/>
                  </a:lnTo>
                  <a:lnTo>
                    <a:pt x="14" y="246"/>
                  </a:lnTo>
                  <a:lnTo>
                    <a:pt x="19" y="239"/>
                  </a:lnTo>
                  <a:lnTo>
                    <a:pt x="22" y="233"/>
                  </a:lnTo>
                  <a:lnTo>
                    <a:pt x="26" y="226"/>
                  </a:lnTo>
                  <a:lnTo>
                    <a:pt x="27" y="216"/>
                  </a:lnTo>
                  <a:lnTo>
                    <a:pt x="30" y="203"/>
                  </a:lnTo>
                  <a:lnTo>
                    <a:pt x="32" y="189"/>
                  </a:lnTo>
                  <a:lnTo>
                    <a:pt x="32" y="172"/>
                  </a:lnTo>
                  <a:lnTo>
                    <a:pt x="32" y="152"/>
                  </a:lnTo>
                  <a:lnTo>
                    <a:pt x="29" y="129"/>
                  </a:lnTo>
                  <a:lnTo>
                    <a:pt x="25" y="102"/>
                  </a:lnTo>
                  <a:lnTo>
                    <a:pt x="19" y="72"/>
                  </a:lnTo>
                  <a:lnTo>
                    <a:pt x="10" y="37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170">
              <a:extLst>
                <a:ext uri="{FF2B5EF4-FFF2-40B4-BE49-F238E27FC236}">
                  <a16:creationId xmlns:a16="http://schemas.microsoft.com/office/drawing/2014/main" id="{8F160D7C-9746-B4CA-904C-3194422C43C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94284" y="6424156"/>
              <a:ext cx="114532" cy="59788"/>
            </a:xfrm>
            <a:custGeom>
              <a:avLst/>
              <a:gdLst>
                <a:gd name="T0" fmla="*/ 0 w 215"/>
                <a:gd name="T1" fmla="*/ 0 h 102"/>
                <a:gd name="T2" fmla="*/ 0 w 215"/>
                <a:gd name="T3" fmla="*/ 0 h 102"/>
                <a:gd name="T4" fmla="*/ 1 w 215"/>
                <a:gd name="T5" fmla="*/ 6 h 102"/>
                <a:gd name="T6" fmla="*/ 7 w 215"/>
                <a:gd name="T7" fmla="*/ 21 h 102"/>
                <a:gd name="T8" fmla="*/ 13 w 215"/>
                <a:gd name="T9" fmla="*/ 31 h 102"/>
                <a:gd name="T10" fmla="*/ 20 w 215"/>
                <a:gd name="T11" fmla="*/ 43 h 102"/>
                <a:gd name="T12" fmla="*/ 28 w 215"/>
                <a:gd name="T13" fmla="*/ 54 h 102"/>
                <a:gd name="T14" fmla="*/ 38 w 215"/>
                <a:gd name="T15" fmla="*/ 66 h 102"/>
                <a:gd name="T16" fmla="*/ 51 w 215"/>
                <a:gd name="T17" fmla="*/ 77 h 102"/>
                <a:gd name="T18" fmla="*/ 66 w 215"/>
                <a:gd name="T19" fmla="*/ 86 h 102"/>
                <a:gd name="T20" fmla="*/ 83 w 215"/>
                <a:gd name="T21" fmla="*/ 93 h 102"/>
                <a:gd name="T22" fmla="*/ 103 w 215"/>
                <a:gd name="T23" fmla="*/ 99 h 102"/>
                <a:gd name="T24" fmla="*/ 114 w 215"/>
                <a:gd name="T25" fmla="*/ 100 h 102"/>
                <a:gd name="T26" fmla="*/ 127 w 215"/>
                <a:gd name="T27" fmla="*/ 102 h 102"/>
                <a:gd name="T28" fmla="*/ 139 w 215"/>
                <a:gd name="T29" fmla="*/ 102 h 102"/>
                <a:gd name="T30" fmla="*/ 153 w 215"/>
                <a:gd name="T31" fmla="*/ 100 h 102"/>
                <a:gd name="T32" fmla="*/ 167 w 215"/>
                <a:gd name="T33" fmla="*/ 99 h 102"/>
                <a:gd name="T34" fmla="*/ 182 w 215"/>
                <a:gd name="T35" fmla="*/ 96 h 102"/>
                <a:gd name="T36" fmla="*/ 197 w 215"/>
                <a:gd name="T37" fmla="*/ 92 h 102"/>
                <a:gd name="T38" fmla="*/ 215 w 215"/>
                <a:gd name="T39" fmla="*/ 8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5" h="102">
                  <a:moveTo>
                    <a:pt x="0" y="0"/>
                  </a:moveTo>
                  <a:lnTo>
                    <a:pt x="0" y="0"/>
                  </a:lnTo>
                  <a:lnTo>
                    <a:pt x="1" y="6"/>
                  </a:lnTo>
                  <a:lnTo>
                    <a:pt x="7" y="21"/>
                  </a:lnTo>
                  <a:lnTo>
                    <a:pt x="13" y="31"/>
                  </a:lnTo>
                  <a:lnTo>
                    <a:pt x="20" y="43"/>
                  </a:lnTo>
                  <a:lnTo>
                    <a:pt x="28" y="54"/>
                  </a:lnTo>
                  <a:lnTo>
                    <a:pt x="38" y="66"/>
                  </a:lnTo>
                  <a:lnTo>
                    <a:pt x="51" y="77"/>
                  </a:lnTo>
                  <a:lnTo>
                    <a:pt x="66" y="86"/>
                  </a:lnTo>
                  <a:lnTo>
                    <a:pt x="83" y="93"/>
                  </a:lnTo>
                  <a:lnTo>
                    <a:pt x="103" y="99"/>
                  </a:lnTo>
                  <a:lnTo>
                    <a:pt x="114" y="100"/>
                  </a:lnTo>
                  <a:lnTo>
                    <a:pt x="127" y="102"/>
                  </a:lnTo>
                  <a:lnTo>
                    <a:pt x="139" y="102"/>
                  </a:lnTo>
                  <a:lnTo>
                    <a:pt x="153" y="100"/>
                  </a:lnTo>
                  <a:lnTo>
                    <a:pt x="167" y="99"/>
                  </a:lnTo>
                  <a:lnTo>
                    <a:pt x="182" y="96"/>
                  </a:lnTo>
                  <a:lnTo>
                    <a:pt x="197" y="92"/>
                  </a:lnTo>
                  <a:lnTo>
                    <a:pt x="215" y="86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171">
              <a:extLst>
                <a:ext uri="{FF2B5EF4-FFF2-40B4-BE49-F238E27FC236}">
                  <a16:creationId xmlns:a16="http://schemas.microsoft.com/office/drawing/2014/main" id="{D8ACF01E-CA92-D058-D054-880E9BDAA0D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97041" y="6421811"/>
              <a:ext cx="78139" cy="33997"/>
            </a:xfrm>
            <a:custGeom>
              <a:avLst/>
              <a:gdLst>
                <a:gd name="T0" fmla="*/ 0 w 146"/>
                <a:gd name="T1" fmla="*/ 0 h 58"/>
                <a:gd name="T2" fmla="*/ 0 w 146"/>
                <a:gd name="T3" fmla="*/ 0 h 58"/>
                <a:gd name="T4" fmla="*/ 2 w 146"/>
                <a:gd name="T5" fmla="*/ 3 h 58"/>
                <a:gd name="T6" fmla="*/ 4 w 146"/>
                <a:gd name="T7" fmla="*/ 11 h 58"/>
                <a:gd name="T8" fmla="*/ 13 w 146"/>
                <a:gd name="T9" fmla="*/ 24 h 58"/>
                <a:gd name="T10" fmla="*/ 19 w 146"/>
                <a:gd name="T11" fmla="*/ 30 h 58"/>
                <a:gd name="T12" fmla="*/ 26 w 146"/>
                <a:gd name="T13" fmla="*/ 37 h 58"/>
                <a:gd name="T14" fmla="*/ 34 w 146"/>
                <a:gd name="T15" fmla="*/ 43 h 58"/>
                <a:gd name="T16" fmla="*/ 44 w 146"/>
                <a:gd name="T17" fmla="*/ 48 h 58"/>
                <a:gd name="T18" fmla="*/ 56 w 146"/>
                <a:gd name="T19" fmla="*/ 53 h 58"/>
                <a:gd name="T20" fmla="*/ 70 w 146"/>
                <a:gd name="T21" fmla="*/ 56 h 58"/>
                <a:gd name="T22" fmla="*/ 86 w 146"/>
                <a:gd name="T23" fmla="*/ 58 h 58"/>
                <a:gd name="T24" fmla="*/ 103 w 146"/>
                <a:gd name="T25" fmla="*/ 58 h 58"/>
                <a:gd name="T26" fmla="*/ 123 w 146"/>
                <a:gd name="T27" fmla="*/ 57 h 58"/>
                <a:gd name="T28" fmla="*/ 146 w 146"/>
                <a:gd name="T29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58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4" y="11"/>
                  </a:lnTo>
                  <a:lnTo>
                    <a:pt x="13" y="24"/>
                  </a:lnTo>
                  <a:lnTo>
                    <a:pt x="19" y="30"/>
                  </a:lnTo>
                  <a:lnTo>
                    <a:pt x="26" y="37"/>
                  </a:lnTo>
                  <a:lnTo>
                    <a:pt x="34" y="43"/>
                  </a:lnTo>
                  <a:lnTo>
                    <a:pt x="44" y="48"/>
                  </a:lnTo>
                  <a:lnTo>
                    <a:pt x="56" y="53"/>
                  </a:lnTo>
                  <a:lnTo>
                    <a:pt x="70" y="56"/>
                  </a:lnTo>
                  <a:lnTo>
                    <a:pt x="86" y="58"/>
                  </a:lnTo>
                  <a:lnTo>
                    <a:pt x="103" y="58"/>
                  </a:lnTo>
                  <a:lnTo>
                    <a:pt x="123" y="57"/>
                  </a:lnTo>
                  <a:lnTo>
                    <a:pt x="146" y="53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172">
              <a:extLst>
                <a:ext uri="{FF2B5EF4-FFF2-40B4-BE49-F238E27FC236}">
                  <a16:creationId xmlns:a16="http://schemas.microsoft.com/office/drawing/2014/main" id="{1579912A-E6A1-63B9-AB75-CF2F6622159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96424" y="6478082"/>
              <a:ext cx="116673" cy="32824"/>
            </a:xfrm>
            <a:custGeom>
              <a:avLst/>
              <a:gdLst>
                <a:gd name="T0" fmla="*/ 0 w 219"/>
                <a:gd name="T1" fmla="*/ 0 h 55"/>
                <a:gd name="T2" fmla="*/ 0 w 219"/>
                <a:gd name="T3" fmla="*/ 0 h 55"/>
                <a:gd name="T4" fmla="*/ 3 w 219"/>
                <a:gd name="T5" fmla="*/ 4 h 55"/>
                <a:gd name="T6" fmla="*/ 13 w 219"/>
                <a:gd name="T7" fmla="*/ 14 h 55"/>
                <a:gd name="T8" fmla="*/ 30 w 219"/>
                <a:gd name="T9" fmla="*/ 27 h 55"/>
                <a:gd name="T10" fmla="*/ 42 w 219"/>
                <a:gd name="T11" fmla="*/ 34 h 55"/>
                <a:gd name="T12" fmla="*/ 53 w 219"/>
                <a:gd name="T13" fmla="*/ 40 h 55"/>
                <a:gd name="T14" fmla="*/ 69 w 219"/>
                <a:gd name="T15" fmla="*/ 45 h 55"/>
                <a:gd name="T16" fmla="*/ 85 w 219"/>
                <a:gd name="T17" fmla="*/ 51 h 55"/>
                <a:gd name="T18" fmla="*/ 103 w 219"/>
                <a:gd name="T19" fmla="*/ 54 h 55"/>
                <a:gd name="T20" fmla="*/ 122 w 219"/>
                <a:gd name="T21" fmla="*/ 55 h 55"/>
                <a:gd name="T22" fmla="*/ 143 w 219"/>
                <a:gd name="T23" fmla="*/ 55 h 55"/>
                <a:gd name="T24" fmla="*/ 166 w 219"/>
                <a:gd name="T25" fmla="*/ 53 h 55"/>
                <a:gd name="T26" fmla="*/ 192 w 219"/>
                <a:gd name="T27" fmla="*/ 47 h 55"/>
                <a:gd name="T28" fmla="*/ 219 w 219"/>
                <a:gd name="T29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55">
                  <a:moveTo>
                    <a:pt x="0" y="0"/>
                  </a:moveTo>
                  <a:lnTo>
                    <a:pt x="0" y="0"/>
                  </a:lnTo>
                  <a:lnTo>
                    <a:pt x="3" y="4"/>
                  </a:lnTo>
                  <a:lnTo>
                    <a:pt x="13" y="14"/>
                  </a:lnTo>
                  <a:lnTo>
                    <a:pt x="30" y="27"/>
                  </a:lnTo>
                  <a:lnTo>
                    <a:pt x="42" y="34"/>
                  </a:lnTo>
                  <a:lnTo>
                    <a:pt x="53" y="40"/>
                  </a:lnTo>
                  <a:lnTo>
                    <a:pt x="69" y="45"/>
                  </a:lnTo>
                  <a:lnTo>
                    <a:pt x="85" y="51"/>
                  </a:lnTo>
                  <a:lnTo>
                    <a:pt x="103" y="54"/>
                  </a:lnTo>
                  <a:lnTo>
                    <a:pt x="122" y="55"/>
                  </a:lnTo>
                  <a:lnTo>
                    <a:pt x="143" y="55"/>
                  </a:lnTo>
                  <a:lnTo>
                    <a:pt x="166" y="53"/>
                  </a:lnTo>
                  <a:lnTo>
                    <a:pt x="192" y="47"/>
                  </a:lnTo>
                  <a:lnTo>
                    <a:pt x="219" y="38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173">
              <a:extLst>
                <a:ext uri="{FF2B5EF4-FFF2-40B4-BE49-F238E27FC236}">
                  <a16:creationId xmlns:a16="http://schemas.microsoft.com/office/drawing/2014/main" id="{B9197288-8CE8-EED3-542F-8B7BA38F4CF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72422" y="6487460"/>
              <a:ext cx="63154" cy="56270"/>
            </a:xfrm>
            <a:custGeom>
              <a:avLst/>
              <a:gdLst>
                <a:gd name="T0" fmla="*/ 0 w 118"/>
                <a:gd name="T1" fmla="*/ 0 h 98"/>
                <a:gd name="T2" fmla="*/ 0 w 118"/>
                <a:gd name="T3" fmla="*/ 0 h 98"/>
                <a:gd name="T4" fmla="*/ 10 w 118"/>
                <a:gd name="T5" fmla="*/ 12 h 98"/>
                <a:gd name="T6" fmla="*/ 21 w 118"/>
                <a:gd name="T7" fmla="*/ 26 h 98"/>
                <a:gd name="T8" fmla="*/ 35 w 118"/>
                <a:gd name="T9" fmla="*/ 42 h 98"/>
                <a:gd name="T10" fmla="*/ 53 w 118"/>
                <a:gd name="T11" fmla="*/ 59 h 98"/>
                <a:gd name="T12" fmla="*/ 73 w 118"/>
                <a:gd name="T13" fmla="*/ 75 h 98"/>
                <a:gd name="T14" fmla="*/ 84 w 118"/>
                <a:gd name="T15" fmla="*/ 82 h 98"/>
                <a:gd name="T16" fmla="*/ 94 w 118"/>
                <a:gd name="T17" fmla="*/ 89 h 98"/>
                <a:gd name="T18" fmla="*/ 106 w 118"/>
                <a:gd name="T19" fmla="*/ 93 h 98"/>
                <a:gd name="T20" fmla="*/ 118 w 118"/>
                <a:gd name="T2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98">
                  <a:moveTo>
                    <a:pt x="0" y="0"/>
                  </a:moveTo>
                  <a:lnTo>
                    <a:pt x="0" y="0"/>
                  </a:lnTo>
                  <a:lnTo>
                    <a:pt x="10" y="12"/>
                  </a:lnTo>
                  <a:lnTo>
                    <a:pt x="21" y="26"/>
                  </a:lnTo>
                  <a:lnTo>
                    <a:pt x="35" y="42"/>
                  </a:lnTo>
                  <a:lnTo>
                    <a:pt x="53" y="59"/>
                  </a:lnTo>
                  <a:lnTo>
                    <a:pt x="73" y="75"/>
                  </a:lnTo>
                  <a:lnTo>
                    <a:pt x="84" y="82"/>
                  </a:lnTo>
                  <a:lnTo>
                    <a:pt x="94" y="89"/>
                  </a:lnTo>
                  <a:lnTo>
                    <a:pt x="106" y="93"/>
                  </a:lnTo>
                  <a:lnTo>
                    <a:pt x="118" y="98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174">
              <a:extLst>
                <a:ext uri="{FF2B5EF4-FFF2-40B4-BE49-F238E27FC236}">
                  <a16:creationId xmlns:a16="http://schemas.microsoft.com/office/drawing/2014/main" id="{E4CF967F-E394-5DB1-8B1C-95929953847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68758" y="6419467"/>
              <a:ext cx="87772" cy="73855"/>
            </a:xfrm>
            <a:custGeom>
              <a:avLst/>
              <a:gdLst>
                <a:gd name="T0" fmla="*/ 0 w 163"/>
                <a:gd name="T1" fmla="*/ 0 h 124"/>
                <a:gd name="T2" fmla="*/ 0 w 163"/>
                <a:gd name="T3" fmla="*/ 0 h 124"/>
                <a:gd name="T4" fmla="*/ 15 w 163"/>
                <a:gd name="T5" fmla="*/ 18 h 124"/>
                <a:gd name="T6" fmla="*/ 33 w 163"/>
                <a:gd name="T7" fmla="*/ 37 h 124"/>
                <a:gd name="T8" fmla="*/ 54 w 163"/>
                <a:gd name="T9" fmla="*/ 60 h 124"/>
                <a:gd name="T10" fmla="*/ 78 w 163"/>
                <a:gd name="T11" fmla="*/ 81 h 124"/>
                <a:gd name="T12" fmla="*/ 93 w 163"/>
                <a:gd name="T13" fmla="*/ 93 h 124"/>
                <a:gd name="T14" fmla="*/ 107 w 163"/>
                <a:gd name="T15" fmla="*/ 101 h 124"/>
                <a:gd name="T16" fmla="*/ 120 w 163"/>
                <a:gd name="T17" fmla="*/ 110 h 124"/>
                <a:gd name="T18" fmla="*/ 134 w 163"/>
                <a:gd name="T19" fmla="*/ 117 h 124"/>
                <a:gd name="T20" fmla="*/ 149 w 163"/>
                <a:gd name="T21" fmla="*/ 122 h 124"/>
                <a:gd name="T22" fmla="*/ 163 w 163"/>
                <a:gd name="T2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24">
                  <a:moveTo>
                    <a:pt x="0" y="0"/>
                  </a:moveTo>
                  <a:lnTo>
                    <a:pt x="0" y="0"/>
                  </a:lnTo>
                  <a:lnTo>
                    <a:pt x="15" y="18"/>
                  </a:lnTo>
                  <a:lnTo>
                    <a:pt x="33" y="37"/>
                  </a:lnTo>
                  <a:lnTo>
                    <a:pt x="54" y="60"/>
                  </a:lnTo>
                  <a:lnTo>
                    <a:pt x="78" y="81"/>
                  </a:lnTo>
                  <a:lnTo>
                    <a:pt x="93" y="93"/>
                  </a:lnTo>
                  <a:lnTo>
                    <a:pt x="107" y="101"/>
                  </a:lnTo>
                  <a:lnTo>
                    <a:pt x="120" y="110"/>
                  </a:lnTo>
                  <a:lnTo>
                    <a:pt x="134" y="117"/>
                  </a:lnTo>
                  <a:lnTo>
                    <a:pt x="149" y="122"/>
                  </a:lnTo>
                  <a:lnTo>
                    <a:pt x="163" y="124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175">
              <a:extLst>
                <a:ext uri="{FF2B5EF4-FFF2-40B4-BE49-F238E27FC236}">
                  <a16:creationId xmlns:a16="http://schemas.microsoft.com/office/drawing/2014/main" id="{A0BFFB65-30D6-0D31-F211-71B4B978B28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07582" y="6528491"/>
              <a:ext cx="17126" cy="134815"/>
            </a:xfrm>
            <a:custGeom>
              <a:avLst/>
              <a:gdLst>
                <a:gd name="T0" fmla="*/ 0 w 33"/>
                <a:gd name="T1" fmla="*/ 230 h 230"/>
                <a:gd name="T2" fmla="*/ 0 w 33"/>
                <a:gd name="T3" fmla="*/ 230 h 230"/>
                <a:gd name="T4" fmla="*/ 3 w 33"/>
                <a:gd name="T5" fmla="*/ 227 h 230"/>
                <a:gd name="T6" fmla="*/ 10 w 33"/>
                <a:gd name="T7" fmla="*/ 219 h 230"/>
                <a:gd name="T8" fmla="*/ 19 w 33"/>
                <a:gd name="T9" fmla="*/ 201 h 230"/>
                <a:gd name="T10" fmla="*/ 23 w 33"/>
                <a:gd name="T11" fmla="*/ 191 h 230"/>
                <a:gd name="T12" fmla="*/ 28 w 33"/>
                <a:gd name="T13" fmla="*/ 179 h 230"/>
                <a:gd name="T14" fmla="*/ 31 w 33"/>
                <a:gd name="T15" fmla="*/ 163 h 230"/>
                <a:gd name="T16" fmla="*/ 32 w 33"/>
                <a:gd name="T17" fmla="*/ 147 h 230"/>
                <a:gd name="T18" fmla="*/ 33 w 33"/>
                <a:gd name="T19" fmla="*/ 127 h 230"/>
                <a:gd name="T20" fmla="*/ 32 w 33"/>
                <a:gd name="T21" fmla="*/ 107 h 230"/>
                <a:gd name="T22" fmla="*/ 29 w 33"/>
                <a:gd name="T23" fmla="*/ 84 h 230"/>
                <a:gd name="T24" fmla="*/ 23 w 33"/>
                <a:gd name="T25" fmla="*/ 58 h 230"/>
                <a:gd name="T26" fmla="*/ 15 w 33"/>
                <a:gd name="T27" fmla="*/ 30 h 230"/>
                <a:gd name="T28" fmla="*/ 3 w 33"/>
                <a:gd name="T2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230">
                  <a:moveTo>
                    <a:pt x="0" y="230"/>
                  </a:moveTo>
                  <a:lnTo>
                    <a:pt x="0" y="230"/>
                  </a:lnTo>
                  <a:lnTo>
                    <a:pt x="3" y="227"/>
                  </a:lnTo>
                  <a:lnTo>
                    <a:pt x="10" y="219"/>
                  </a:lnTo>
                  <a:lnTo>
                    <a:pt x="19" y="201"/>
                  </a:lnTo>
                  <a:lnTo>
                    <a:pt x="23" y="191"/>
                  </a:lnTo>
                  <a:lnTo>
                    <a:pt x="28" y="179"/>
                  </a:lnTo>
                  <a:lnTo>
                    <a:pt x="31" y="163"/>
                  </a:lnTo>
                  <a:lnTo>
                    <a:pt x="32" y="147"/>
                  </a:lnTo>
                  <a:lnTo>
                    <a:pt x="33" y="127"/>
                  </a:lnTo>
                  <a:lnTo>
                    <a:pt x="32" y="107"/>
                  </a:lnTo>
                  <a:lnTo>
                    <a:pt x="29" y="84"/>
                  </a:lnTo>
                  <a:lnTo>
                    <a:pt x="23" y="58"/>
                  </a:lnTo>
                  <a:lnTo>
                    <a:pt x="15" y="30"/>
                  </a:lnTo>
                  <a:lnTo>
                    <a:pt x="3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176">
              <a:extLst>
                <a:ext uri="{FF2B5EF4-FFF2-40B4-BE49-F238E27FC236}">
                  <a16:creationId xmlns:a16="http://schemas.microsoft.com/office/drawing/2014/main" id="{36688E1B-6CA3-BB11-4DA5-CCA10574A4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171188" y="6541386"/>
              <a:ext cx="14985" cy="97301"/>
            </a:xfrm>
            <a:custGeom>
              <a:avLst/>
              <a:gdLst>
                <a:gd name="T0" fmla="*/ 0 w 29"/>
                <a:gd name="T1" fmla="*/ 165 h 165"/>
                <a:gd name="T2" fmla="*/ 0 w 29"/>
                <a:gd name="T3" fmla="*/ 165 h 165"/>
                <a:gd name="T4" fmla="*/ 2 w 29"/>
                <a:gd name="T5" fmla="*/ 164 h 165"/>
                <a:gd name="T6" fmla="*/ 7 w 29"/>
                <a:gd name="T7" fmla="*/ 157 h 165"/>
                <a:gd name="T8" fmla="*/ 13 w 29"/>
                <a:gd name="T9" fmla="*/ 145 h 165"/>
                <a:gd name="T10" fmla="*/ 20 w 29"/>
                <a:gd name="T11" fmla="*/ 128 h 165"/>
                <a:gd name="T12" fmla="*/ 23 w 29"/>
                <a:gd name="T13" fmla="*/ 118 h 165"/>
                <a:gd name="T14" fmla="*/ 26 w 29"/>
                <a:gd name="T15" fmla="*/ 105 h 165"/>
                <a:gd name="T16" fmla="*/ 27 w 29"/>
                <a:gd name="T17" fmla="*/ 92 h 165"/>
                <a:gd name="T18" fmla="*/ 29 w 29"/>
                <a:gd name="T19" fmla="*/ 76 h 165"/>
                <a:gd name="T20" fmla="*/ 29 w 29"/>
                <a:gd name="T21" fmla="*/ 61 h 165"/>
                <a:gd name="T22" fmla="*/ 27 w 29"/>
                <a:gd name="T23" fmla="*/ 42 h 165"/>
                <a:gd name="T24" fmla="*/ 24 w 29"/>
                <a:gd name="T25" fmla="*/ 22 h 165"/>
                <a:gd name="T26" fmla="*/ 20 w 29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65">
                  <a:moveTo>
                    <a:pt x="0" y="165"/>
                  </a:moveTo>
                  <a:lnTo>
                    <a:pt x="0" y="165"/>
                  </a:lnTo>
                  <a:lnTo>
                    <a:pt x="2" y="164"/>
                  </a:lnTo>
                  <a:lnTo>
                    <a:pt x="7" y="157"/>
                  </a:lnTo>
                  <a:lnTo>
                    <a:pt x="13" y="145"/>
                  </a:lnTo>
                  <a:lnTo>
                    <a:pt x="20" y="128"/>
                  </a:lnTo>
                  <a:lnTo>
                    <a:pt x="23" y="118"/>
                  </a:lnTo>
                  <a:lnTo>
                    <a:pt x="26" y="105"/>
                  </a:lnTo>
                  <a:lnTo>
                    <a:pt x="27" y="92"/>
                  </a:lnTo>
                  <a:lnTo>
                    <a:pt x="29" y="76"/>
                  </a:lnTo>
                  <a:lnTo>
                    <a:pt x="29" y="61"/>
                  </a:lnTo>
                  <a:lnTo>
                    <a:pt x="27" y="42"/>
                  </a:lnTo>
                  <a:lnTo>
                    <a:pt x="24" y="22"/>
                  </a:lnTo>
                  <a:lnTo>
                    <a:pt x="20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177">
              <a:extLst>
                <a:ext uri="{FF2B5EF4-FFF2-40B4-BE49-F238E27FC236}">
                  <a16:creationId xmlns:a16="http://schemas.microsoft.com/office/drawing/2014/main" id="{A1D25562-6E03-EE40-2282-6A33909A86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125161" y="6527318"/>
              <a:ext cx="68505" cy="31652"/>
            </a:xfrm>
            <a:custGeom>
              <a:avLst/>
              <a:gdLst>
                <a:gd name="T0" fmla="*/ 128 w 128"/>
                <a:gd name="T1" fmla="*/ 46 h 55"/>
                <a:gd name="T2" fmla="*/ 128 w 128"/>
                <a:gd name="T3" fmla="*/ 46 h 55"/>
                <a:gd name="T4" fmla="*/ 125 w 128"/>
                <a:gd name="T5" fmla="*/ 47 h 55"/>
                <a:gd name="T6" fmla="*/ 119 w 128"/>
                <a:gd name="T7" fmla="*/ 50 h 55"/>
                <a:gd name="T8" fmla="*/ 108 w 128"/>
                <a:gd name="T9" fmla="*/ 53 h 55"/>
                <a:gd name="T10" fmla="*/ 102 w 128"/>
                <a:gd name="T11" fmla="*/ 55 h 55"/>
                <a:gd name="T12" fmla="*/ 93 w 128"/>
                <a:gd name="T13" fmla="*/ 55 h 55"/>
                <a:gd name="T14" fmla="*/ 85 w 128"/>
                <a:gd name="T15" fmla="*/ 53 h 55"/>
                <a:gd name="T16" fmla="*/ 76 w 128"/>
                <a:gd name="T17" fmla="*/ 52 h 55"/>
                <a:gd name="T18" fmla="*/ 66 w 128"/>
                <a:gd name="T19" fmla="*/ 47 h 55"/>
                <a:gd name="T20" fmla="*/ 55 w 128"/>
                <a:gd name="T21" fmla="*/ 43 h 55"/>
                <a:gd name="T22" fmla="*/ 42 w 128"/>
                <a:gd name="T23" fmla="*/ 36 h 55"/>
                <a:gd name="T24" fmla="*/ 29 w 128"/>
                <a:gd name="T25" fmla="*/ 26 h 55"/>
                <a:gd name="T26" fmla="*/ 15 w 128"/>
                <a:gd name="T27" fmla="*/ 14 h 55"/>
                <a:gd name="T28" fmla="*/ 0 w 128"/>
                <a:gd name="T2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8" h="55">
                  <a:moveTo>
                    <a:pt x="128" y="46"/>
                  </a:moveTo>
                  <a:lnTo>
                    <a:pt x="128" y="46"/>
                  </a:lnTo>
                  <a:lnTo>
                    <a:pt x="125" y="47"/>
                  </a:lnTo>
                  <a:lnTo>
                    <a:pt x="119" y="50"/>
                  </a:lnTo>
                  <a:lnTo>
                    <a:pt x="108" y="53"/>
                  </a:lnTo>
                  <a:lnTo>
                    <a:pt x="102" y="55"/>
                  </a:lnTo>
                  <a:lnTo>
                    <a:pt x="93" y="55"/>
                  </a:lnTo>
                  <a:lnTo>
                    <a:pt x="85" y="53"/>
                  </a:lnTo>
                  <a:lnTo>
                    <a:pt x="76" y="52"/>
                  </a:lnTo>
                  <a:lnTo>
                    <a:pt x="66" y="47"/>
                  </a:lnTo>
                  <a:lnTo>
                    <a:pt x="55" y="43"/>
                  </a:lnTo>
                  <a:lnTo>
                    <a:pt x="42" y="36"/>
                  </a:lnTo>
                  <a:lnTo>
                    <a:pt x="29" y="26"/>
                  </a:lnTo>
                  <a:lnTo>
                    <a:pt x="15" y="14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178">
              <a:extLst>
                <a:ext uri="{FF2B5EF4-FFF2-40B4-BE49-F238E27FC236}">
                  <a16:creationId xmlns:a16="http://schemas.microsoft.com/office/drawing/2014/main" id="{2934C3C8-7B3B-7170-49DC-4FA12EB5F3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817137" y="4864993"/>
              <a:ext cx="2401968" cy="1622467"/>
            </a:xfrm>
            <a:custGeom>
              <a:avLst/>
              <a:gdLst>
                <a:gd name="T0" fmla="*/ 68 w 4487"/>
                <a:gd name="T1" fmla="*/ 1689 h 2767"/>
                <a:gd name="T2" fmla="*/ 26 w 4487"/>
                <a:gd name="T3" fmla="*/ 1775 h 2767"/>
                <a:gd name="T4" fmla="*/ 8 w 4487"/>
                <a:gd name="T5" fmla="*/ 1991 h 2767"/>
                <a:gd name="T6" fmla="*/ 13 w 4487"/>
                <a:gd name="T7" fmla="*/ 2248 h 2767"/>
                <a:gd name="T8" fmla="*/ 71 w 4487"/>
                <a:gd name="T9" fmla="*/ 2397 h 2767"/>
                <a:gd name="T10" fmla="*/ 103 w 4487"/>
                <a:gd name="T11" fmla="*/ 2464 h 2767"/>
                <a:gd name="T12" fmla="*/ 207 w 4487"/>
                <a:gd name="T13" fmla="*/ 2634 h 2767"/>
                <a:gd name="T14" fmla="*/ 260 w 4487"/>
                <a:gd name="T15" fmla="*/ 2651 h 2767"/>
                <a:gd name="T16" fmla="*/ 419 w 4487"/>
                <a:gd name="T17" fmla="*/ 2747 h 2767"/>
                <a:gd name="T18" fmla="*/ 647 w 4487"/>
                <a:gd name="T19" fmla="*/ 2756 h 2767"/>
                <a:gd name="T20" fmla="*/ 813 w 4487"/>
                <a:gd name="T21" fmla="*/ 2720 h 2767"/>
                <a:gd name="T22" fmla="*/ 1051 w 4487"/>
                <a:gd name="T23" fmla="*/ 2703 h 2767"/>
                <a:gd name="T24" fmla="*/ 1259 w 4487"/>
                <a:gd name="T25" fmla="*/ 2624 h 2767"/>
                <a:gd name="T26" fmla="*/ 1405 w 4487"/>
                <a:gd name="T27" fmla="*/ 2607 h 2767"/>
                <a:gd name="T28" fmla="*/ 1517 w 4487"/>
                <a:gd name="T29" fmla="*/ 2601 h 2767"/>
                <a:gd name="T30" fmla="*/ 1823 w 4487"/>
                <a:gd name="T31" fmla="*/ 2667 h 2767"/>
                <a:gd name="T32" fmla="*/ 2051 w 4487"/>
                <a:gd name="T33" fmla="*/ 2681 h 2767"/>
                <a:gd name="T34" fmla="*/ 2236 w 4487"/>
                <a:gd name="T35" fmla="*/ 2697 h 2767"/>
                <a:gd name="T36" fmla="*/ 2594 w 4487"/>
                <a:gd name="T37" fmla="*/ 2689 h 2767"/>
                <a:gd name="T38" fmla="*/ 2893 w 4487"/>
                <a:gd name="T39" fmla="*/ 2734 h 2767"/>
                <a:gd name="T40" fmla="*/ 3076 w 4487"/>
                <a:gd name="T41" fmla="*/ 2649 h 2767"/>
                <a:gd name="T42" fmla="*/ 3243 w 4487"/>
                <a:gd name="T43" fmla="*/ 2603 h 2767"/>
                <a:gd name="T44" fmla="*/ 3376 w 4487"/>
                <a:gd name="T45" fmla="*/ 2440 h 2767"/>
                <a:gd name="T46" fmla="*/ 3416 w 4487"/>
                <a:gd name="T47" fmla="*/ 2312 h 2767"/>
                <a:gd name="T48" fmla="*/ 3510 w 4487"/>
                <a:gd name="T49" fmla="*/ 2202 h 2767"/>
                <a:gd name="T50" fmla="*/ 3512 w 4487"/>
                <a:gd name="T51" fmla="*/ 2094 h 2767"/>
                <a:gd name="T52" fmla="*/ 3758 w 4487"/>
                <a:gd name="T53" fmla="*/ 2120 h 2767"/>
                <a:gd name="T54" fmla="*/ 4075 w 4487"/>
                <a:gd name="T55" fmla="*/ 2026 h 2767"/>
                <a:gd name="T56" fmla="*/ 4232 w 4487"/>
                <a:gd name="T57" fmla="*/ 1911 h 2767"/>
                <a:gd name="T58" fmla="*/ 4391 w 4487"/>
                <a:gd name="T59" fmla="*/ 1768 h 2767"/>
                <a:gd name="T60" fmla="*/ 4418 w 4487"/>
                <a:gd name="T61" fmla="*/ 1633 h 2767"/>
                <a:gd name="T62" fmla="*/ 4444 w 4487"/>
                <a:gd name="T63" fmla="*/ 1595 h 2767"/>
                <a:gd name="T64" fmla="*/ 4486 w 4487"/>
                <a:gd name="T65" fmla="*/ 1416 h 2767"/>
                <a:gd name="T66" fmla="*/ 4449 w 4487"/>
                <a:gd name="T67" fmla="*/ 1233 h 2767"/>
                <a:gd name="T68" fmla="*/ 4417 w 4487"/>
                <a:gd name="T69" fmla="*/ 1084 h 2767"/>
                <a:gd name="T70" fmla="*/ 4335 w 4487"/>
                <a:gd name="T71" fmla="*/ 943 h 2767"/>
                <a:gd name="T72" fmla="*/ 4264 w 4487"/>
                <a:gd name="T73" fmla="*/ 796 h 2767"/>
                <a:gd name="T74" fmla="*/ 4122 w 4487"/>
                <a:gd name="T75" fmla="*/ 713 h 2767"/>
                <a:gd name="T76" fmla="*/ 3966 w 4487"/>
                <a:gd name="T77" fmla="*/ 575 h 2767"/>
                <a:gd name="T78" fmla="*/ 3893 w 4487"/>
                <a:gd name="T79" fmla="*/ 544 h 2767"/>
                <a:gd name="T80" fmla="*/ 3825 w 4487"/>
                <a:gd name="T81" fmla="*/ 457 h 2767"/>
                <a:gd name="T82" fmla="*/ 3470 w 4487"/>
                <a:gd name="T83" fmla="*/ 266 h 2767"/>
                <a:gd name="T84" fmla="*/ 3338 w 4487"/>
                <a:gd name="T85" fmla="*/ 215 h 2767"/>
                <a:gd name="T86" fmla="*/ 3061 w 4487"/>
                <a:gd name="T87" fmla="*/ 117 h 2767"/>
                <a:gd name="T88" fmla="*/ 2969 w 4487"/>
                <a:gd name="T89" fmla="*/ 109 h 2767"/>
                <a:gd name="T90" fmla="*/ 2803 w 4487"/>
                <a:gd name="T91" fmla="*/ 80 h 2767"/>
                <a:gd name="T92" fmla="*/ 2693 w 4487"/>
                <a:gd name="T93" fmla="*/ 64 h 2767"/>
                <a:gd name="T94" fmla="*/ 2395 w 4487"/>
                <a:gd name="T95" fmla="*/ 11 h 2767"/>
                <a:gd name="T96" fmla="*/ 2289 w 4487"/>
                <a:gd name="T97" fmla="*/ 0 h 2767"/>
                <a:gd name="T98" fmla="*/ 1953 w 4487"/>
                <a:gd name="T99" fmla="*/ 34 h 2767"/>
                <a:gd name="T100" fmla="*/ 1833 w 4487"/>
                <a:gd name="T101" fmla="*/ 34 h 2767"/>
                <a:gd name="T102" fmla="*/ 1567 w 4487"/>
                <a:gd name="T103" fmla="*/ 60 h 2767"/>
                <a:gd name="T104" fmla="*/ 1392 w 4487"/>
                <a:gd name="T105" fmla="*/ 193 h 2767"/>
                <a:gd name="T106" fmla="*/ 1176 w 4487"/>
                <a:gd name="T107" fmla="*/ 215 h 2767"/>
                <a:gd name="T108" fmla="*/ 926 w 4487"/>
                <a:gd name="T109" fmla="*/ 369 h 2767"/>
                <a:gd name="T110" fmla="*/ 841 w 4487"/>
                <a:gd name="T111" fmla="*/ 435 h 2767"/>
                <a:gd name="T112" fmla="*/ 659 w 4487"/>
                <a:gd name="T113" fmla="*/ 521 h 2767"/>
                <a:gd name="T114" fmla="*/ 560 w 4487"/>
                <a:gd name="T115" fmla="*/ 661 h 2767"/>
                <a:gd name="T116" fmla="*/ 464 w 4487"/>
                <a:gd name="T117" fmla="*/ 750 h 2767"/>
                <a:gd name="T118" fmla="*/ 306 w 4487"/>
                <a:gd name="T119" fmla="*/ 952 h 2767"/>
                <a:gd name="T120" fmla="*/ 279 w 4487"/>
                <a:gd name="T121" fmla="*/ 1128 h 2767"/>
                <a:gd name="T122" fmla="*/ 206 w 4487"/>
                <a:gd name="T123" fmla="*/ 1227 h 2767"/>
                <a:gd name="T124" fmla="*/ 143 w 4487"/>
                <a:gd name="T125" fmla="*/ 1407 h 2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87" h="2767">
                  <a:moveTo>
                    <a:pt x="68" y="1588"/>
                  </a:moveTo>
                  <a:lnTo>
                    <a:pt x="68" y="1588"/>
                  </a:lnTo>
                  <a:lnTo>
                    <a:pt x="67" y="1600"/>
                  </a:lnTo>
                  <a:lnTo>
                    <a:pt x="64" y="1629"/>
                  </a:lnTo>
                  <a:lnTo>
                    <a:pt x="63" y="1646"/>
                  </a:lnTo>
                  <a:lnTo>
                    <a:pt x="63" y="1662"/>
                  </a:lnTo>
                  <a:lnTo>
                    <a:pt x="64" y="1678"/>
                  </a:lnTo>
                  <a:lnTo>
                    <a:pt x="68" y="1689"/>
                  </a:lnTo>
                  <a:lnTo>
                    <a:pt x="68" y="1689"/>
                  </a:lnTo>
                  <a:lnTo>
                    <a:pt x="68" y="1692"/>
                  </a:lnTo>
                  <a:lnTo>
                    <a:pt x="67" y="1695"/>
                  </a:lnTo>
                  <a:lnTo>
                    <a:pt x="63" y="1702"/>
                  </a:lnTo>
                  <a:lnTo>
                    <a:pt x="47" y="1721"/>
                  </a:lnTo>
                  <a:lnTo>
                    <a:pt x="38" y="1734"/>
                  </a:lnTo>
                  <a:lnTo>
                    <a:pt x="31" y="1749"/>
                  </a:lnTo>
                  <a:lnTo>
                    <a:pt x="28" y="1757"/>
                  </a:lnTo>
                  <a:lnTo>
                    <a:pt x="27" y="1767"/>
                  </a:lnTo>
                  <a:lnTo>
                    <a:pt x="26" y="1775"/>
                  </a:lnTo>
                  <a:lnTo>
                    <a:pt x="26" y="1787"/>
                  </a:lnTo>
                  <a:lnTo>
                    <a:pt x="26" y="1787"/>
                  </a:lnTo>
                  <a:lnTo>
                    <a:pt x="27" y="1825"/>
                  </a:lnTo>
                  <a:lnTo>
                    <a:pt x="27" y="1861"/>
                  </a:lnTo>
                  <a:lnTo>
                    <a:pt x="23" y="1895"/>
                  </a:lnTo>
                  <a:lnTo>
                    <a:pt x="17" y="1933"/>
                  </a:lnTo>
                  <a:lnTo>
                    <a:pt x="17" y="1933"/>
                  </a:lnTo>
                  <a:lnTo>
                    <a:pt x="13" y="1957"/>
                  </a:lnTo>
                  <a:lnTo>
                    <a:pt x="8" y="1991"/>
                  </a:lnTo>
                  <a:lnTo>
                    <a:pt x="4" y="2031"/>
                  </a:lnTo>
                  <a:lnTo>
                    <a:pt x="1" y="2076"/>
                  </a:lnTo>
                  <a:lnTo>
                    <a:pt x="0" y="2122"/>
                  </a:lnTo>
                  <a:lnTo>
                    <a:pt x="1" y="2167"/>
                  </a:lnTo>
                  <a:lnTo>
                    <a:pt x="3" y="2189"/>
                  </a:lnTo>
                  <a:lnTo>
                    <a:pt x="5" y="2210"/>
                  </a:lnTo>
                  <a:lnTo>
                    <a:pt x="8" y="2229"/>
                  </a:lnTo>
                  <a:lnTo>
                    <a:pt x="13" y="2248"/>
                  </a:lnTo>
                  <a:lnTo>
                    <a:pt x="13" y="2248"/>
                  </a:lnTo>
                  <a:lnTo>
                    <a:pt x="21" y="2281"/>
                  </a:lnTo>
                  <a:lnTo>
                    <a:pt x="30" y="2308"/>
                  </a:lnTo>
                  <a:lnTo>
                    <a:pt x="38" y="2332"/>
                  </a:lnTo>
                  <a:lnTo>
                    <a:pt x="46" y="2352"/>
                  </a:lnTo>
                  <a:lnTo>
                    <a:pt x="53" y="2368"/>
                  </a:lnTo>
                  <a:lnTo>
                    <a:pt x="60" y="2381"/>
                  </a:lnTo>
                  <a:lnTo>
                    <a:pt x="66" y="2391"/>
                  </a:lnTo>
                  <a:lnTo>
                    <a:pt x="71" y="2397"/>
                  </a:lnTo>
                  <a:lnTo>
                    <a:pt x="71" y="2397"/>
                  </a:lnTo>
                  <a:lnTo>
                    <a:pt x="90" y="2412"/>
                  </a:lnTo>
                  <a:lnTo>
                    <a:pt x="100" y="2421"/>
                  </a:lnTo>
                  <a:lnTo>
                    <a:pt x="100" y="2421"/>
                  </a:lnTo>
                  <a:lnTo>
                    <a:pt x="100" y="2425"/>
                  </a:lnTo>
                  <a:lnTo>
                    <a:pt x="99" y="2438"/>
                  </a:lnTo>
                  <a:lnTo>
                    <a:pt x="99" y="2452"/>
                  </a:lnTo>
                  <a:lnTo>
                    <a:pt x="100" y="2458"/>
                  </a:lnTo>
                  <a:lnTo>
                    <a:pt x="103" y="2464"/>
                  </a:lnTo>
                  <a:lnTo>
                    <a:pt x="103" y="2464"/>
                  </a:lnTo>
                  <a:lnTo>
                    <a:pt x="114" y="2485"/>
                  </a:lnTo>
                  <a:lnTo>
                    <a:pt x="133" y="2524"/>
                  </a:lnTo>
                  <a:lnTo>
                    <a:pt x="152" y="2561"/>
                  </a:lnTo>
                  <a:lnTo>
                    <a:pt x="164" y="2586"/>
                  </a:lnTo>
                  <a:lnTo>
                    <a:pt x="164" y="2586"/>
                  </a:lnTo>
                  <a:lnTo>
                    <a:pt x="176" y="2603"/>
                  </a:lnTo>
                  <a:lnTo>
                    <a:pt x="184" y="2614"/>
                  </a:lnTo>
                  <a:lnTo>
                    <a:pt x="196" y="2624"/>
                  </a:lnTo>
                  <a:lnTo>
                    <a:pt x="207" y="2634"/>
                  </a:lnTo>
                  <a:lnTo>
                    <a:pt x="213" y="2637"/>
                  </a:lnTo>
                  <a:lnTo>
                    <a:pt x="220" y="2640"/>
                  </a:lnTo>
                  <a:lnTo>
                    <a:pt x="227" y="2641"/>
                  </a:lnTo>
                  <a:lnTo>
                    <a:pt x="235" y="2641"/>
                  </a:lnTo>
                  <a:lnTo>
                    <a:pt x="242" y="2640"/>
                  </a:lnTo>
                  <a:lnTo>
                    <a:pt x="250" y="2636"/>
                  </a:lnTo>
                  <a:lnTo>
                    <a:pt x="250" y="2636"/>
                  </a:lnTo>
                  <a:lnTo>
                    <a:pt x="253" y="2640"/>
                  </a:lnTo>
                  <a:lnTo>
                    <a:pt x="260" y="2651"/>
                  </a:lnTo>
                  <a:lnTo>
                    <a:pt x="275" y="2669"/>
                  </a:lnTo>
                  <a:lnTo>
                    <a:pt x="295" y="2687"/>
                  </a:lnTo>
                  <a:lnTo>
                    <a:pt x="308" y="2697"/>
                  </a:lnTo>
                  <a:lnTo>
                    <a:pt x="322" y="2707"/>
                  </a:lnTo>
                  <a:lnTo>
                    <a:pt x="338" y="2717"/>
                  </a:lnTo>
                  <a:lnTo>
                    <a:pt x="355" y="2727"/>
                  </a:lnTo>
                  <a:lnTo>
                    <a:pt x="375" y="2734"/>
                  </a:lnTo>
                  <a:lnTo>
                    <a:pt x="396" y="2742"/>
                  </a:lnTo>
                  <a:lnTo>
                    <a:pt x="419" y="2747"/>
                  </a:lnTo>
                  <a:lnTo>
                    <a:pt x="445" y="2752"/>
                  </a:lnTo>
                  <a:lnTo>
                    <a:pt x="445" y="2752"/>
                  </a:lnTo>
                  <a:lnTo>
                    <a:pt x="534" y="2765"/>
                  </a:lnTo>
                  <a:lnTo>
                    <a:pt x="570" y="2767"/>
                  </a:lnTo>
                  <a:lnTo>
                    <a:pt x="586" y="2767"/>
                  </a:lnTo>
                  <a:lnTo>
                    <a:pt x="601" y="2766"/>
                  </a:lnTo>
                  <a:lnTo>
                    <a:pt x="617" y="2765"/>
                  </a:lnTo>
                  <a:lnTo>
                    <a:pt x="631" y="2762"/>
                  </a:lnTo>
                  <a:lnTo>
                    <a:pt x="647" y="2756"/>
                  </a:lnTo>
                  <a:lnTo>
                    <a:pt x="663" y="2750"/>
                  </a:lnTo>
                  <a:lnTo>
                    <a:pt x="679" y="2742"/>
                  </a:lnTo>
                  <a:lnTo>
                    <a:pt x="696" y="2732"/>
                  </a:lnTo>
                  <a:lnTo>
                    <a:pt x="713" y="2720"/>
                  </a:lnTo>
                  <a:lnTo>
                    <a:pt x="733" y="2706"/>
                  </a:lnTo>
                  <a:lnTo>
                    <a:pt x="733" y="2706"/>
                  </a:lnTo>
                  <a:lnTo>
                    <a:pt x="749" y="2709"/>
                  </a:lnTo>
                  <a:lnTo>
                    <a:pt x="788" y="2716"/>
                  </a:lnTo>
                  <a:lnTo>
                    <a:pt x="813" y="2720"/>
                  </a:lnTo>
                  <a:lnTo>
                    <a:pt x="839" y="2724"/>
                  </a:lnTo>
                  <a:lnTo>
                    <a:pt x="866" y="2726"/>
                  </a:lnTo>
                  <a:lnTo>
                    <a:pt x="892" y="2727"/>
                  </a:lnTo>
                  <a:lnTo>
                    <a:pt x="892" y="2727"/>
                  </a:lnTo>
                  <a:lnTo>
                    <a:pt x="919" y="2726"/>
                  </a:lnTo>
                  <a:lnTo>
                    <a:pt x="949" y="2723"/>
                  </a:lnTo>
                  <a:lnTo>
                    <a:pt x="982" y="2719"/>
                  </a:lnTo>
                  <a:lnTo>
                    <a:pt x="1015" y="2712"/>
                  </a:lnTo>
                  <a:lnTo>
                    <a:pt x="1051" y="2703"/>
                  </a:lnTo>
                  <a:lnTo>
                    <a:pt x="1085" y="2691"/>
                  </a:lnTo>
                  <a:lnTo>
                    <a:pt x="1120" y="2679"/>
                  </a:lnTo>
                  <a:lnTo>
                    <a:pt x="1151" y="2663"/>
                  </a:lnTo>
                  <a:lnTo>
                    <a:pt x="1151" y="2663"/>
                  </a:lnTo>
                  <a:lnTo>
                    <a:pt x="1181" y="2649"/>
                  </a:lnTo>
                  <a:lnTo>
                    <a:pt x="1206" y="2639"/>
                  </a:lnTo>
                  <a:lnTo>
                    <a:pt x="1226" y="2631"/>
                  </a:lnTo>
                  <a:lnTo>
                    <a:pt x="1243" y="2626"/>
                  </a:lnTo>
                  <a:lnTo>
                    <a:pt x="1259" y="2624"/>
                  </a:lnTo>
                  <a:lnTo>
                    <a:pt x="1273" y="2623"/>
                  </a:lnTo>
                  <a:lnTo>
                    <a:pt x="1303" y="2621"/>
                  </a:lnTo>
                  <a:lnTo>
                    <a:pt x="1303" y="2621"/>
                  </a:lnTo>
                  <a:lnTo>
                    <a:pt x="1333" y="2623"/>
                  </a:lnTo>
                  <a:lnTo>
                    <a:pt x="1350" y="2623"/>
                  </a:lnTo>
                  <a:lnTo>
                    <a:pt x="1368" y="2621"/>
                  </a:lnTo>
                  <a:lnTo>
                    <a:pt x="1386" y="2616"/>
                  </a:lnTo>
                  <a:lnTo>
                    <a:pt x="1395" y="2613"/>
                  </a:lnTo>
                  <a:lnTo>
                    <a:pt x="1405" y="2607"/>
                  </a:lnTo>
                  <a:lnTo>
                    <a:pt x="1415" y="2601"/>
                  </a:lnTo>
                  <a:lnTo>
                    <a:pt x="1426" y="2594"/>
                  </a:lnTo>
                  <a:lnTo>
                    <a:pt x="1438" y="2586"/>
                  </a:lnTo>
                  <a:lnTo>
                    <a:pt x="1449" y="2574"/>
                  </a:lnTo>
                  <a:lnTo>
                    <a:pt x="1449" y="2574"/>
                  </a:lnTo>
                  <a:lnTo>
                    <a:pt x="1456" y="2578"/>
                  </a:lnTo>
                  <a:lnTo>
                    <a:pt x="1479" y="2588"/>
                  </a:lnTo>
                  <a:lnTo>
                    <a:pt x="1497" y="2594"/>
                  </a:lnTo>
                  <a:lnTo>
                    <a:pt x="1517" y="2601"/>
                  </a:lnTo>
                  <a:lnTo>
                    <a:pt x="1541" y="2607"/>
                  </a:lnTo>
                  <a:lnTo>
                    <a:pt x="1570" y="2611"/>
                  </a:lnTo>
                  <a:lnTo>
                    <a:pt x="1570" y="2611"/>
                  </a:lnTo>
                  <a:lnTo>
                    <a:pt x="1621" y="2620"/>
                  </a:lnTo>
                  <a:lnTo>
                    <a:pt x="1664" y="2630"/>
                  </a:lnTo>
                  <a:lnTo>
                    <a:pt x="1706" y="2640"/>
                  </a:lnTo>
                  <a:lnTo>
                    <a:pt x="1754" y="2650"/>
                  </a:lnTo>
                  <a:lnTo>
                    <a:pt x="1754" y="2650"/>
                  </a:lnTo>
                  <a:lnTo>
                    <a:pt x="1823" y="2667"/>
                  </a:lnTo>
                  <a:lnTo>
                    <a:pt x="1865" y="2676"/>
                  </a:lnTo>
                  <a:lnTo>
                    <a:pt x="1909" y="2684"/>
                  </a:lnTo>
                  <a:lnTo>
                    <a:pt x="1932" y="2687"/>
                  </a:lnTo>
                  <a:lnTo>
                    <a:pt x="1953" y="2690"/>
                  </a:lnTo>
                  <a:lnTo>
                    <a:pt x="1975" y="2691"/>
                  </a:lnTo>
                  <a:lnTo>
                    <a:pt x="1996" y="2691"/>
                  </a:lnTo>
                  <a:lnTo>
                    <a:pt x="2015" y="2690"/>
                  </a:lnTo>
                  <a:lnTo>
                    <a:pt x="2034" y="2687"/>
                  </a:lnTo>
                  <a:lnTo>
                    <a:pt x="2051" y="2681"/>
                  </a:lnTo>
                  <a:lnTo>
                    <a:pt x="2067" y="2674"/>
                  </a:lnTo>
                  <a:lnTo>
                    <a:pt x="2067" y="2674"/>
                  </a:lnTo>
                  <a:lnTo>
                    <a:pt x="2074" y="2677"/>
                  </a:lnTo>
                  <a:lnTo>
                    <a:pt x="2095" y="2683"/>
                  </a:lnTo>
                  <a:lnTo>
                    <a:pt x="2130" y="2690"/>
                  </a:lnTo>
                  <a:lnTo>
                    <a:pt x="2153" y="2693"/>
                  </a:lnTo>
                  <a:lnTo>
                    <a:pt x="2177" y="2694"/>
                  </a:lnTo>
                  <a:lnTo>
                    <a:pt x="2206" y="2697"/>
                  </a:lnTo>
                  <a:lnTo>
                    <a:pt x="2236" y="2697"/>
                  </a:lnTo>
                  <a:lnTo>
                    <a:pt x="2270" y="2696"/>
                  </a:lnTo>
                  <a:lnTo>
                    <a:pt x="2306" y="2693"/>
                  </a:lnTo>
                  <a:lnTo>
                    <a:pt x="2346" y="2687"/>
                  </a:lnTo>
                  <a:lnTo>
                    <a:pt x="2387" y="2680"/>
                  </a:lnTo>
                  <a:lnTo>
                    <a:pt x="2432" y="2670"/>
                  </a:lnTo>
                  <a:lnTo>
                    <a:pt x="2478" y="2657"/>
                  </a:lnTo>
                  <a:lnTo>
                    <a:pt x="2478" y="2657"/>
                  </a:lnTo>
                  <a:lnTo>
                    <a:pt x="2512" y="2667"/>
                  </a:lnTo>
                  <a:lnTo>
                    <a:pt x="2594" y="2689"/>
                  </a:lnTo>
                  <a:lnTo>
                    <a:pt x="2642" y="2700"/>
                  </a:lnTo>
                  <a:lnTo>
                    <a:pt x="2691" y="2712"/>
                  </a:lnTo>
                  <a:lnTo>
                    <a:pt x="2737" y="2720"/>
                  </a:lnTo>
                  <a:lnTo>
                    <a:pt x="2774" y="2724"/>
                  </a:lnTo>
                  <a:lnTo>
                    <a:pt x="2774" y="2724"/>
                  </a:lnTo>
                  <a:lnTo>
                    <a:pt x="2807" y="2729"/>
                  </a:lnTo>
                  <a:lnTo>
                    <a:pt x="2840" y="2732"/>
                  </a:lnTo>
                  <a:lnTo>
                    <a:pt x="2874" y="2734"/>
                  </a:lnTo>
                  <a:lnTo>
                    <a:pt x="2893" y="2734"/>
                  </a:lnTo>
                  <a:lnTo>
                    <a:pt x="2912" y="2734"/>
                  </a:lnTo>
                  <a:lnTo>
                    <a:pt x="2930" y="2732"/>
                  </a:lnTo>
                  <a:lnTo>
                    <a:pt x="2949" y="2727"/>
                  </a:lnTo>
                  <a:lnTo>
                    <a:pt x="2969" y="2720"/>
                  </a:lnTo>
                  <a:lnTo>
                    <a:pt x="2989" y="2712"/>
                  </a:lnTo>
                  <a:lnTo>
                    <a:pt x="3009" y="2700"/>
                  </a:lnTo>
                  <a:lnTo>
                    <a:pt x="3031" y="2686"/>
                  </a:lnTo>
                  <a:lnTo>
                    <a:pt x="3053" y="2669"/>
                  </a:lnTo>
                  <a:lnTo>
                    <a:pt x="3076" y="2649"/>
                  </a:lnTo>
                  <a:lnTo>
                    <a:pt x="3076" y="2649"/>
                  </a:lnTo>
                  <a:lnTo>
                    <a:pt x="3099" y="2647"/>
                  </a:lnTo>
                  <a:lnTo>
                    <a:pt x="3124" y="2644"/>
                  </a:lnTo>
                  <a:lnTo>
                    <a:pt x="3155" y="2639"/>
                  </a:lnTo>
                  <a:lnTo>
                    <a:pt x="3172" y="2634"/>
                  </a:lnTo>
                  <a:lnTo>
                    <a:pt x="3190" y="2629"/>
                  </a:lnTo>
                  <a:lnTo>
                    <a:pt x="3208" y="2621"/>
                  </a:lnTo>
                  <a:lnTo>
                    <a:pt x="3225" y="2613"/>
                  </a:lnTo>
                  <a:lnTo>
                    <a:pt x="3243" y="2603"/>
                  </a:lnTo>
                  <a:lnTo>
                    <a:pt x="3260" y="2591"/>
                  </a:lnTo>
                  <a:lnTo>
                    <a:pt x="3277" y="2578"/>
                  </a:lnTo>
                  <a:lnTo>
                    <a:pt x="3291" y="2563"/>
                  </a:lnTo>
                  <a:lnTo>
                    <a:pt x="3291" y="2563"/>
                  </a:lnTo>
                  <a:lnTo>
                    <a:pt x="3318" y="2533"/>
                  </a:lnTo>
                  <a:lnTo>
                    <a:pt x="3338" y="2505"/>
                  </a:lnTo>
                  <a:lnTo>
                    <a:pt x="3356" y="2481"/>
                  </a:lnTo>
                  <a:lnTo>
                    <a:pt x="3367" y="2460"/>
                  </a:lnTo>
                  <a:lnTo>
                    <a:pt x="3376" y="2440"/>
                  </a:lnTo>
                  <a:lnTo>
                    <a:pt x="3381" y="2422"/>
                  </a:lnTo>
                  <a:lnTo>
                    <a:pt x="3386" y="2407"/>
                  </a:lnTo>
                  <a:lnTo>
                    <a:pt x="3387" y="2392"/>
                  </a:lnTo>
                  <a:lnTo>
                    <a:pt x="3387" y="2392"/>
                  </a:lnTo>
                  <a:lnTo>
                    <a:pt x="3389" y="2378"/>
                  </a:lnTo>
                  <a:lnTo>
                    <a:pt x="3393" y="2362"/>
                  </a:lnTo>
                  <a:lnTo>
                    <a:pt x="3399" y="2346"/>
                  </a:lnTo>
                  <a:lnTo>
                    <a:pt x="3406" y="2329"/>
                  </a:lnTo>
                  <a:lnTo>
                    <a:pt x="3416" y="2312"/>
                  </a:lnTo>
                  <a:lnTo>
                    <a:pt x="3427" y="2295"/>
                  </a:lnTo>
                  <a:lnTo>
                    <a:pt x="3442" y="2279"/>
                  </a:lnTo>
                  <a:lnTo>
                    <a:pt x="3457" y="2262"/>
                  </a:lnTo>
                  <a:lnTo>
                    <a:pt x="3457" y="2262"/>
                  </a:lnTo>
                  <a:lnTo>
                    <a:pt x="3475" y="2248"/>
                  </a:lnTo>
                  <a:lnTo>
                    <a:pt x="3489" y="2233"/>
                  </a:lnTo>
                  <a:lnTo>
                    <a:pt x="3502" y="2218"/>
                  </a:lnTo>
                  <a:lnTo>
                    <a:pt x="3506" y="2210"/>
                  </a:lnTo>
                  <a:lnTo>
                    <a:pt x="3510" y="2202"/>
                  </a:lnTo>
                  <a:lnTo>
                    <a:pt x="3515" y="2192"/>
                  </a:lnTo>
                  <a:lnTo>
                    <a:pt x="3518" y="2182"/>
                  </a:lnTo>
                  <a:lnTo>
                    <a:pt x="3519" y="2172"/>
                  </a:lnTo>
                  <a:lnTo>
                    <a:pt x="3520" y="2159"/>
                  </a:lnTo>
                  <a:lnTo>
                    <a:pt x="3519" y="2145"/>
                  </a:lnTo>
                  <a:lnTo>
                    <a:pt x="3518" y="2130"/>
                  </a:lnTo>
                  <a:lnTo>
                    <a:pt x="3516" y="2113"/>
                  </a:lnTo>
                  <a:lnTo>
                    <a:pt x="3512" y="2094"/>
                  </a:lnTo>
                  <a:lnTo>
                    <a:pt x="3512" y="2094"/>
                  </a:lnTo>
                  <a:lnTo>
                    <a:pt x="3536" y="2100"/>
                  </a:lnTo>
                  <a:lnTo>
                    <a:pt x="3562" y="2107"/>
                  </a:lnTo>
                  <a:lnTo>
                    <a:pt x="3598" y="2113"/>
                  </a:lnTo>
                  <a:lnTo>
                    <a:pt x="3639" y="2119"/>
                  </a:lnTo>
                  <a:lnTo>
                    <a:pt x="3661" y="2122"/>
                  </a:lnTo>
                  <a:lnTo>
                    <a:pt x="3685" y="2122"/>
                  </a:lnTo>
                  <a:lnTo>
                    <a:pt x="3708" y="2123"/>
                  </a:lnTo>
                  <a:lnTo>
                    <a:pt x="3734" y="2122"/>
                  </a:lnTo>
                  <a:lnTo>
                    <a:pt x="3758" y="2120"/>
                  </a:lnTo>
                  <a:lnTo>
                    <a:pt x="3784" y="2116"/>
                  </a:lnTo>
                  <a:lnTo>
                    <a:pt x="3784" y="2116"/>
                  </a:lnTo>
                  <a:lnTo>
                    <a:pt x="3834" y="2107"/>
                  </a:lnTo>
                  <a:lnTo>
                    <a:pt x="3883" y="2096"/>
                  </a:lnTo>
                  <a:lnTo>
                    <a:pt x="3930" y="2083"/>
                  </a:lnTo>
                  <a:lnTo>
                    <a:pt x="3974" y="2069"/>
                  </a:lnTo>
                  <a:lnTo>
                    <a:pt x="4013" y="2054"/>
                  </a:lnTo>
                  <a:lnTo>
                    <a:pt x="4047" y="2040"/>
                  </a:lnTo>
                  <a:lnTo>
                    <a:pt x="4075" y="2026"/>
                  </a:lnTo>
                  <a:lnTo>
                    <a:pt x="4085" y="2019"/>
                  </a:lnTo>
                  <a:lnTo>
                    <a:pt x="4093" y="2013"/>
                  </a:lnTo>
                  <a:lnTo>
                    <a:pt x="4093" y="2013"/>
                  </a:lnTo>
                  <a:lnTo>
                    <a:pt x="4123" y="1987"/>
                  </a:lnTo>
                  <a:lnTo>
                    <a:pt x="4153" y="1961"/>
                  </a:lnTo>
                  <a:lnTo>
                    <a:pt x="4189" y="1937"/>
                  </a:lnTo>
                  <a:lnTo>
                    <a:pt x="4209" y="1924"/>
                  </a:lnTo>
                  <a:lnTo>
                    <a:pt x="4232" y="1911"/>
                  </a:lnTo>
                  <a:lnTo>
                    <a:pt x="4232" y="1911"/>
                  </a:lnTo>
                  <a:lnTo>
                    <a:pt x="4257" y="1897"/>
                  </a:lnTo>
                  <a:lnTo>
                    <a:pt x="4282" y="1880"/>
                  </a:lnTo>
                  <a:lnTo>
                    <a:pt x="4310" y="1860"/>
                  </a:lnTo>
                  <a:lnTo>
                    <a:pt x="4337" y="1837"/>
                  </a:lnTo>
                  <a:lnTo>
                    <a:pt x="4348" y="1825"/>
                  </a:lnTo>
                  <a:lnTo>
                    <a:pt x="4361" y="1812"/>
                  </a:lnTo>
                  <a:lnTo>
                    <a:pt x="4371" y="1798"/>
                  </a:lnTo>
                  <a:lnTo>
                    <a:pt x="4381" y="1784"/>
                  </a:lnTo>
                  <a:lnTo>
                    <a:pt x="4391" y="1768"/>
                  </a:lnTo>
                  <a:lnTo>
                    <a:pt x="4398" y="1752"/>
                  </a:lnTo>
                  <a:lnTo>
                    <a:pt x="4404" y="1735"/>
                  </a:lnTo>
                  <a:lnTo>
                    <a:pt x="4410" y="1718"/>
                  </a:lnTo>
                  <a:lnTo>
                    <a:pt x="4410" y="1718"/>
                  </a:lnTo>
                  <a:lnTo>
                    <a:pt x="4416" y="1688"/>
                  </a:lnTo>
                  <a:lnTo>
                    <a:pt x="4418" y="1666"/>
                  </a:lnTo>
                  <a:lnTo>
                    <a:pt x="4420" y="1651"/>
                  </a:lnTo>
                  <a:lnTo>
                    <a:pt x="4420" y="1641"/>
                  </a:lnTo>
                  <a:lnTo>
                    <a:pt x="4418" y="1633"/>
                  </a:lnTo>
                  <a:lnTo>
                    <a:pt x="4416" y="1629"/>
                  </a:lnTo>
                  <a:lnTo>
                    <a:pt x="4413" y="1625"/>
                  </a:lnTo>
                  <a:lnTo>
                    <a:pt x="4410" y="1621"/>
                  </a:lnTo>
                  <a:lnTo>
                    <a:pt x="4410" y="1621"/>
                  </a:lnTo>
                  <a:lnTo>
                    <a:pt x="4414" y="1619"/>
                  </a:lnTo>
                  <a:lnTo>
                    <a:pt x="4424" y="1613"/>
                  </a:lnTo>
                  <a:lnTo>
                    <a:pt x="4430" y="1609"/>
                  </a:lnTo>
                  <a:lnTo>
                    <a:pt x="4437" y="1602"/>
                  </a:lnTo>
                  <a:lnTo>
                    <a:pt x="4444" y="1595"/>
                  </a:lnTo>
                  <a:lnTo>
                    <a:pt x="4451" y="1585"/>
                  </a:lnTo>
                  <a:lnTo>
                    <a:pt x="4460" y="1573"/>
                  </a:lnTo>
                  <a:lnTo>
                    <a:pt x="4467" y="1559"/>
                  </a:lnTo>
                  <a:lnTo>
                    <a:pt x="4473" y="1542"/>
                  </a:lnTo>
                  <a:lnTo>
                    <a:pt x="4479" y="1523"/>
                  </a:lnTo>
                  <a:lnTo>
                    <a:pt x="4483" y="1500"/>
                  </a:lnTo>
                  <a:lnTo>
                    <a:pt x="4486" y="1476"/>
                  </a:lnTo>
                  <a:lnTo>
                    <a:pt x="4487" y="1447"/>
                  </a:lnTo>
                  <a:lnTo>
                    <a:pt x="4486" y="1416"/>
                  </a:lnTo>
                  <a:lnTo>
                    <a:pt x="4486" y="1416"/>
                  </a:lnTo>
                  <a:lnTo>
                    <a:pt x="4481" y="1356"/>
                  </a:lnTo>
                  <a:lnTo>
                    <a:pt x="4476" y="1311"/>
                  </a:lnTo>
                  <a:lnTo>
                    <a:pt x="4471" y="1293"/>
                  </a:lnTo>
                  <a:lnTo>
                    <a:pt x="4469" y="1277"/>
                  </a:lnTo>
                  <a:lnTo>
                    <a:pt x="4464" y="1264"/>
                  </a:lnTo>
                  <a:lnTo>
                    <a:pt x="4460" y="1251"/>
                  </a:lnTo>
                  <a:lnTo>
                    <a:pt x="4454" y="1241"/>
                  </a:lnTo>
                  <a:lnTo>
                    <a:pt x="4449" y="1233"/>
                  </a:lnTo>
                  <a:lnTo>
                    <a:pt x="4437" y="1217"/>
                  </a:lnTo>
                  <a:lnTo>
                    <a:pt x="4421" y="1204"/>
                  </a:lnTo>
                  <a:lnTo>
                    <a:pt x="4406" y="1188"/>
                  </a:lnTo>
                  <a:lnTo>
                    <a:pt x="4406" y="1188"/>
                  </a:lnTo>
                  <a:lnTo>
                    <a:pt x="4410" y="1170"/>
                  </a:lnTo>
                  <a:lnTo>
                    <a:pt x="4413" y="1148"/>
                  </a:lnTo>
                  <a:lnTo>
                    <a:pt x="4416" y="1124"/>
                  </a:lnTo>
                  <a:lnTo>
                    <a:pt x="4417" y="1097"/>
                  </a:lnTo>
                  <a:lnTo>
                    <a:pt x="4417" y="1084"/>
                  </a:lnTo>
                  <a:lnTo>
                    <a:pt x="4416" y="1069"/>
                  </a:lnTo>
                  <a:lnTo>
                    <a:pt x="4413" y="1056"/>
                  </a:lnTo>
                  <a:lnTo>
                    <a:pt x="4408" y="1045"/>
                  </a:lnTo>
                  <a:lnTo>
                    <a:pt x="4404" y="1034"/>
                  </a:lnTo>
                  <a:lnTo>
                    <a:pt x="4397" y="1023"/>
                  </a:lnTo>
                  <a:lnTo>
                    <a:pt x="4397" y="1023"/>
                  </a:lnTo>
                  <a:lnTo>
                    <a:pt x="4368" y="989"/>
                  </a:lnTo>
                  <a:lnTo>
                    <a:pt x="4345" y="958"/>
                  </a:lnTo>
                  <a:lnTo>
                    <a:pt x="4335" y="943"/>
                  </a:lnTo>
                  <a:lnTo>
                    <a:pt x="4327" y="928"/>
                  </a:lnTo>
                  <a:lnTo>
                    <a:pt x="4320" y="913"/>
                  </a:lnTo>
                  <a:lnTo>
                    <a:pt x="4312" y="897"/>
                  </a:lnTo>
                  <a:lnTo>
                    <a:pt x="4312" y="897"/>
                  </a:lnTo>
                  <a:lnTo>
                    <a:pt x="4305" y="879"/>
                  </a:lnTo>
                  <a:lnTo>
                    <a:pt x="4295" y="853"/>
                  </a:lnTo>
                  <a:lnTo>
                    <a:pt x="4281" y="826"/>
                  </a:lnTo>
                  <a:lnTo>
                    <a:pt x="4272" y="812"/>
                  </a:lnTo>
                  <a:lnTo>
                    <a:pt x="4264" y="796"/>
                  </a:lnTo>
                  <a:lnTo>
                    <a:pt x="4252" y="782"/>
                  </a:lnTo>
                  <a:lnTo>
                    <a:pt x="4239" y="769"/>
                  </a:lnTo>
                  <a:lnTo>
                    <a:pt x="4225" y="756"/>
                  </a:lnTo>
                  <a:lnTo>
                    <a:pt x="4208" y="744"/>
                  </a:lnTo>
                  <a:lnTo>
                    <a:pt x="4191" y="733"/>
                  </a:lnTo>
                  <a:lnTo>
                    <a:pt x="4169" y="724"/>
                  </a:lnTo>
                  <a:lnTo>
                    <a:pt x="4148" y="719"/>
                  </a:lnTo>
                  <a:lnTo>
                    <a:pt x="4122" y="713"/>
                  </a:lnTo>
                  <a:lnTo>
                    <a:pt x="4122" y="713"/>
                  </a:lnTo>
                  <a:lnTo>
                    <a:pt x="4111" y="700"/>
                  </a:lnTo>
                  <a:lnTo>
                    <a:pt x="4080" y="668"/>
                  </a:lnTo>
                  <a:lnTo>
                    <a:pt x="4060" y="648"/>
                  </a:lnTo>
                  <a:lnTo>
                    <a:pt x="4039" y="630"/>
                  </a:lnTo>
                  <a:lnTo>
                    <a:pt x="4019" y="613"/>
                  </a:lnTo>
                  <a:lnTo>
                    <a:pt x="3997" y="600"/>
                  </a:lnTo>
                  <a:lnTo>
                    <a:pt x="3997" y="600"/>
                  </a:lnTo>
                  <a:lnTo>
                    <a:pt x="3980" y="587"/>
                  </a:lnTo>
                  <a:lnTo>
                    <a:pt x="3966" y="575"/>
                  </a:lnTo>
                  <a:lnTo>
                    <a:pt x="3943" y="552"/>
                  </a:lnTo>
                  <a:lnTo>
                    <a:pt x="3933" y="545"/>
                  </a:lnTo>
                  <a:lnTo>
                    <a:pt x="3927" y="542"/>
                  </a:lnTo>
                  <a:lnTo>
                    <a:pt x="3921" y="540"/>
                  </a:lnTo>
                  <a:lnTo>
                    <a:pt x="3916" y="540"/>
                  </a:lnTo>
                  <a:lnTo>
                    <a:pt x="3909" y="540"/>
                  </a:lnTo>
                  <a:lnTo>
                    <a:pt x="3901" y="541"/>
                  </a:lnTo>
                  <a:lnTo>
                    <a:pt x="3893" y="544"/>
                  </a:lnTo>
                  <a:lnTo>
                    <a:pt x="3893" y="544"/>
                  </a:lnTo>
                  <a:lnTo>
                    <a:pt x="3889" y="534"/>
                  </a:lnTo>
                  <a:lnTo>
                    <a:pt x="3883" y="522"/>
                  </a:lnTo>
                  <a:lnTo>
                    <a:pt x="3876" y="508"/>
                  </a:lnTo>
                  <a:lnTo>
                    <a:pt x="3866" y="494"/>
                  </a:lnTo>
                  <a:lnTo>
                    <a:pt x="3854" y="479"/>
                  </a:lnTo>
                  <a:lnTo>
                    <a:pt x="3840" y="467"/>
                  </a:lnTo>
                  <a:lnTo>
                    <a:pt x="3833" y="462"/>
                  </a:lnTo>
                  <a:lnTo>
                    <a:pt x="3825" y="457"/>
                  </a:lnTo>
                  <a:lnTo>
                    <a:pt x="3825" y="457"/>
                  </a:lnTo>
                  <a:lnTo>
                    <a:pt x="3777" y="432"/>
                  </a:lnTo>
                  <a:lnTo>
                    <a:pt x="3715" y="396"/>
                  </a:lnTo>
                  <a:lnTo>
                    <a:pt x="3639" y="353"/>
                  </a:lnTo>
                  <a:lnTo>
                    <a:pt x="3538" y="298"/>
                  </a:lnTo>
                  <a:lnTo>
                    <a:pt x="3538" y="298"/>
                  </a:lnTo>
                  <a:lnTo>
                    <a:pt x="3525" y="290"/>
                  </a:lnTo>
                  <a:lnTo>
                    <a:pt x="3510" y="283"/>
                  </a:lnTo>
                  <a:lnTo>
                    <a:pt x="3492" y="275"/>
                  </a:lnTo>
                  <a:lnTo>
                    <a:pt x="3470" y="266"/>
                  </a:lnTo>
                  <a:lnTo>
                    <a:pt x="3447" y="259"/>
                  </a:lnTo>
                  <a:lnTo>
                    <a:pt x="3436" y="257"/>
                  </a:lnTo>
                  <a:lnTo>
                    <a:pt x="3424" y="256"/>
                  </a:lnTo>
                  <a:lnTo>
                    <a:pt x="3413" y="255"/>
                  </a:lnTo>
                  <a:lnTo>
                    <a:pt x="3402" y="256"/>
                  </a:lnTo>
                  <a:lnTo>
                    <a:pt x="3402" y="256"/>
                  </a:lnTo>
                  <a:lnTo>
                    <a:pt x="3390" y="247"/>
                  </a:lnTo>
                  <a:lnTo>
                    <a:pt x="3359" y="227"/>
                  </a:lnTo>
                  <a:lnTo>
                    <a:pt x="3338" y="215"/>
                  </a:lnTo>
                  <a:lnTo>
                    <a:pt x="3317" y="203"/>
                  </a:lnTo>
                  <a:lnTo>
                    <a:pt x="3294" y="192"/>
                  </a:lnTo>
                  <a:lnTo>
                    <a:pt x="3273" y="183"/>
                  </a:lnTo>
                  <a:lnTo>
                    <a:pt x="3273" y="183"/>
                  </a:lnTo>
                  <a:lnTo>
                    <a:pt x="3208" y="160"/>
                  </a:lnTo>
                  <a:lnTo>
                    <a:pt x="3167" y="146"/>
                  </a:lnTo>
                  <a:lnTo>
                    <a:pt x="3124" y="131"/>
                  </a:lnTo>
                  <a:lnTo>
                    <a:pt x="3081" y="121"/>
                  </a:lnTo>
                  <a:lnTo>
                    <a:pt x="3061" y="117"/>
                  </a:lnTo>
                  <a:lnTo>
                    <a:pt x="3042" y="114"/>
                  </a:lnTo>
                  <a:lnTo>
                    <a:pt x="3026" y="114"/>
                  </a:lnTo>
                  <a:lnTo>
                    <a:pt x="3012" y="116"/>
                  </a:lnTo>
                  <a:lnTo>
                    <a:pt x="3000" y="119"/>
                  </a:lnTo>
                  <a:lnTo>
                    <a:pt x="2995" y="121"/>
                  </a:lnTo>
                  <a:lnTo>
                    <a:pt x="2992" y="124"/>
                  </a:lnTo>
                  <a:lnTo>
                    <a:pt x="2992" y="124"/>
                  </a:lnTo>
                  <a:lnTo>
                    <a:pt x="2980" y="117"/>
                  </a:lnTo>
                  <a:lnTo>
                    <a:pt x="2969" y="109"/>
                  </a:lnTo>
                  <a:lnTo>
                    <a:pt x="2953" y="100"/>
                  </a:lnTo>
                  <a:lnTo>
                    <a:pt x="2935" y="91"/>
                  </a:lnTo>
                  <a:lnTo>
                    <a:pt x="2915" y="83"/>
                  </a:lnTo>
                  <a:lnTo>
                    <a:pt x="2894" y="79"/>
                  </a:lnTo>
                  <a:lnTo>
                    <a:pt x="2883" y="77"/>
                  </a:lnTo>
                  <a:lnTo>
                    <a:pt x="2873" y="77"/>
                  </a:lnTo>
                  <a:lnTo>
                    <a:pt x="2873" y="77"/>
                  </a:lnTo>
                  <a:lnTo>
                    <a:pt x="2834" y="79"/>
                  </a:lnTo>
                  <a:lnTo>
                    <a:pt x="2803" y="80"/>
                  </a:lnTo>
                  <a:lnTo>
                    <a:pt x="2773" y="79"/>
                  </a:lnTo>
                  <a:lnTo>
                    <a:pt x="2773" y="79"/>
                  </a:lnTo>
                  <a:lnTo>
                    <a:pt x="2773" y="81"/>
                  </a:lnTo>
                  <a:lnTo>
                    <a:pt x="2770" y="84"/>
                  </a:lnTo>
                  <a:lnTo>
                    <a:pt x="2766" y="86"/>
                  </a:lnTo>
                  <a:lnTo>
                    <a:pt x="2757" y="86"/>
                  </a:lnTo>
                  <a:lnTo>
                    <a:pt x="2741" y="83"/>
                  </a:lnTo>
                  <a:lnTo>
                    <a:pt x="2721" y="76"/>
                  </a:lnTo>
                  <a:lnTo>
                    <a:pt x="2693" y="64"/>
                  </a:lnTo>
                  <a:lnTo>
                    <a:pt x="2693" y="64"/>
                  </a:lnTo>
                  <a:lnTo>
                    <a:pt x="2657" y="51"/>
                  </a:lnTo>
                  <a:lnTo>
                    <a:pt x="2618" y="40"/>
                  </a:lnTo>
                  <a:lnTo>
                    <a:pt x="2576" y="30"/>
                  </a:lnTo>
                  <a:lnTo>
                    <a:pt x="2534" y="21"/>
                  </a:lnTo>
                  <a:lnTo>
                    <a:pt x="2493" y="16"/>
                  </a:lnTo>
                  <a:lnTo>
                    <a:pt x="2455" y="11"/>
                  </a:lnTo>
                  <a:lnTo>
                    <a:pt x="2422" y="10"/>
                  </a:lnTo>
                  <a:lnTo>
                    <a:pt x="2395" y="11"/>
                  </a:lnTo>
                  <a:lnTo>
                    <a:pt x="2395" y="11"/>
                  </a:lnTo>
                  <a:lnTo>
                    <a:pt x="2373" y="13"/>
                  </a:lnTo>
                  <a:lnTo>
                    <a:pt x="2356" y="13"/>
                  </a:lnTo>
                  <a:lnTo>
                    <a:pt x="2343" y="11"/>
                  </a:lnTo>
                  <a:lnTo>
                    <a:pt x="2330" y="10"/>
                  </a:lnTo>
                  <a:lnTo>
                    <a:pt x="2310" y="4"/>
                  </a:lnTo>
                  <a:lnTo>
                    <a:pt x="2300" y="1"/>
                  </a:lnTo>
                  <a:lnTo>
                    <a:pt x="2289" y="0"/>
                  </a:lnTo>
                  <a:lnTo>
                    <a:pt x="2289" y="0"/>
                  </a:lnTo>
                  <a:lnTo>
                    <a:pt x="2244" y="0"/>
                  </a:lnTo>
                  <a:lnTo>
                    <a:pt x="2177" y="0"/>
                  </a:lnTo>
                  <a:lnTo>
                    <a:pt x="2104" y="4"/>
                  </a:lnTo>
                  <a:lnTo>
                    <a:pt x="2071" y="5"/>
                  </a:lnTo>
                  <a:lnTo>
                    <a:pt x="2044" y="8"/>
                  </a:lnTo>
                  <a:lnTo>
                    <a:pt x="2044" y="8"/>
                  </a:lnTo>
                  <a:lnTo>
                    <a:pt x="2021" y="13"/>
                  </a:lnTo>
                  <a:lnTo>
                    <a:pt x="1998" y="18"/>
                  </a:lnTo>
                  <a:lnTo>
                    <a:pt x="1953" y="34"/>
                  </a:lnTo>
                  <a:lnTo>
                    <a:pt x="1931" y="40"/>
                  </a:lnTo>
                  <a:lnTo>
                    <a:pt x="1908" y="44"/>
                  </a:lnTo>
                  <a:lnTo>
                    <a:pt x="1896" y="44"/>
                  </a:lnTo>
                  <a:lnTo>
                    <a:pt x="1885" y="44"/>
                  </a:lnTo>
                  <a:lnTo>
                    <a:pt x="1873" y="43"/>
                  </a:lnTo>
                  <a:lnTo>
                    <a:pt x="1862" y="40"/>
                  </a:lnTo>
                  <a:lnTo>
                    <a:pt x="1862" y="40"/>
                  </a:lnTo>
                  <a:lnTo>
                    <a:pt x="1849" y="36"/>
                  </a:lnTo>
                  <a:lnTo>
                    <a:pt x="1833" y="34"/>
                  </a:lnTo>
                  <a:lnTo>
                    <a:pt x="1817" y="33"/>
                  </a:lnTo>
                  <a:lnTo>
                    <a:pt x="1799" y="31"/>
                  </a:lnTo>
                  <a:lnTo>
                    <a:pt x="1757" y="31"/>
                  </a:lnTo>
                  <a:lnTo>
                    <a:pt x="1714" y="34"/>
                  </a:lnTo>
                  <a:lnTo>
                    <a:pt x="1671" y="38"/>
                  </a:lnTo>
                  <a:lnTo>
                    <a:pt x="1631" y="44"/>
                  </a:lnTo>
                  <a:lnTo>
                    <a:pt x="1595" y="51"/>
                  </a:lnTo>
                  <a:lnTo>
                    <a:pt x="1580" y="56"/>
                  </a:lnTo>
                  <a:lnTo>
                    <a:pt x="1567" y="60"/>
                  </a:lnTo>
                  <a:lnTo>
                    <a:pt x="1567" y="60"/>
                  </a:lnTo>
                  <a:lnTo>
                    <a:pt x="1542" y="71"/>
                  </a:lnTo>
                  <a:lnTo>
                    <a:pt x="1517" y="84"/>
                  </a:lnTo>
                  <a:lnTo>
                    <a:pt x="1492" y="100"/>
                  </a:lnTo>
                  <a:lnTo>
                    <a:pt x="1468" y="116"/>
                  </a:lnTo>
                  <a:lnTo>
                    <a:pt x="1445" y="134"/>
                  </a:lnTo>
                  <a:lnTo>
                    <a:pt x="1423" y="153"/>
                  </a:lnTo>
                  <a:lnTo>
                    <a:pt x="1406" y="173"/>
                  </a:lnTo>
                  <a:lnTo>
                    <a:pt x="1392" y="193"/>
                  </a:lnTo>
                  <a:lnTo>
                    <a:pt x="1392" y="193"/>
                  </a:lnTo>
                  <a:lnTo>
                    <a:pt x="1383" y="192"/>
                  </a:lnTo>
                  <a:lnTo>
                    <a:pt x="1360" y="190"/>
                  </a:lnTo>
                  <a:lnTo>
                    <a:pt x="1326" y="192"/>
                  </a:lnTo>
                  <a:lnTo>
                    <a:pt x="1282" y="194"/>
                  </a:lnTo>
                  <a:lnTo>
                    <a:pt x="1257" y="197"/>
                  </a:lnTo>
                  <a:lnTo>
                    <a:pt x="1230" y="202"/>
                  </a:lnTo>
                  <a:lnTo>
                    <a:pt x="1204" y="207"/>
                  </a:lnTo>
                  <a:lnTo>
                    <a:pt x="1176" y="215"/>
                  </a:lnTo>
                  <a:lnTo>
                    <a:pt x="1148" y="225"/>
                  </a:lnTo>
                  <a:lnTo>
                    <a:pt x="1120" y="235"/>
                  </a:lnTo>
                  <a:lnTo>
                    <a:pt x="1093" y="249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18" y="296"/>
                  </a:lnTo>
                  <a:lnTo>
                    <a:pt x="979" y="325"/>
                  </a:lnTo>
                  <a:lnTo>
                    <a:pt x="949" y="349"/>
                  </a:lnTo>
                  <a:lnTo>
                    <a:pt x="926" y="369"/>
                  </a:lnTo>
                  <a:lnTo>
                    <a:pt x="909" y="388"/>
                  </a:lnTo>
                  <a:lnTo>
                    <a:pt x="899" y="401"/>
                  </a:lnTo>
                  <a:lnTo>
                    <a:pt x="894" y="412"/>
                  </a:lnTo>
                  <a:lnTo>
                    <a:pt x="891" y="419"/>
                  </a:lnTo>
                  <a:lnTo>
                    <a:pt x="891" y="419"/>
                  </a:lnTo>
                  <a:lnTo>
                    <a:pt x="889" y="424"/>
                  </a:lnTo>
                  <a:lnTo>
                    <a:pt x="883" y="425"/>
                  </a:lnTo>
                  <a:lnTo>
                    <a:pt x="866" y="431"/>
                  </a:lnTo>
                  <a:lnTo>
                    <a:pt x="841" y="435"/>
                  </a:lnTo>
                  <a:lnTo>
                    <a:pt x="808" y="442"/>
                  </a:lnTo>
                  <a:lnTo>
                    <a:pt x="789" y="448"/>
                  </a:lnTo>
                  <a:lnTo>
                    <a:pt x="770" y="454"/>
                  </a:lnTo>
                  <a:lnTo>
                    <a:pt x="752" y="461"/>
                  </a:lnTo>
                  <a:lnTo>
                    <a:pt x="732" y="469"/>
                  </a:lnTo>
                  <a:lnTo>
                    <a:pt x="713" y="479"/>
                  </a:lnTo>
                  <a:lnTo>
                    <a:pt x="694" y="491"/>
                  </a:lnTo>
                  <a:lnTo>
                    <a:pt x="676" y="505"/>
                  </a:lnTo>
                  <a:lnTo>
                    <a:pt x="659" y="521"/>
                  </a:lnTo>
                  <a:lnTo>
                    <a:pt x="659" y="521"/>
                  </a:lnTo>
                  <a:lnTo>
                    <a:pt x="611" y="574"/>
                  </a:lnTo>
                  <a:lnTo>
                    <a:pt x="597" y="590"/>
                  </a:lnTo>
                  <a:lnTo>
                    <a:pt x="588" y="601"/>
                  </a:lnTo>
                  <a:lnTo>
                    <a:pt x="584" y="610"/>
                  </a:lnTo>
                  <a:lnTo>
                    <a:pt x="580" y="618"/>
                  </a:lnTo>
                  <a:lnTo>
                    <a:pt x="571" y="637"/>
                  </a:lnTo>
                  <a:lnTo>
                    <a:pt x="571" y="637"/>
                  </a:lnTo>
                  <a:lnTo>
                    <a:pt x="560" y="661"/>
                  </a:lnTo>
                  <a:lnTo>
                    <a:pt x="554" y="673"/>
                  </a:lnTo>
                  <a:lnTo>
                    <a:pt x="547" y="684"/>
                  </a:lnTo>
                  <a:lnTo>
                    <a:pt x="537" y="697"/>
                  </a:lnTo>
                  <a:lnTo>
                    <a:pt x="525" y="708"/>
                  </a:lnTo>
                  <a:lnTo>
                    <a:pt x="508" y="721"/>
                  </a:lnTo>
                  <a:lnTo>
                    <a:pt x="488" y="734"/>
                  </a:lnTo>
                  <a:lnTo>
                    <a:pt x="488" y="734"/>
                  </a:lnTo>
                  <a:lnTo>
                    <a:pt x="475" y="741"/>
                  </a:lnTo>
                  <a:lnTo>
                    <a:pt x="464" y="750"/>
                  </a:lnTo>
                  <a:lnTo>
                    <a:pt x="437" y="773"/>
                  </a:lnTo>
                  <a:lnTo>
                    <a:pt x="408" y="800"/>
                  </a:lnTo>
                  <a:lnTo>
                    <a:pt x="381" y="830"/>
                  </a:lnTo>
                  <a:lnTo>
                    <a:pt x="356" y="862"/>
                  </a:lnTo>
                  <a:lnTo>
                    <a:pt x="335" y="893"/>
                  </a:lnTo>
                  <a:lnTo>
                    <a:pt x="325" y="909"/>
                  </a:lnTo>
                  <a:lnTo>
                    <a:pt x="318" y="923"/>
                  </a:lnTo>
                  <a:lnTo>
                    <a:pt x="311" y="938"/>
                  </a:lnTo>
                  <a:lnTo>
                    <a:pt x="306" y="952"/>
                  </a:lnTo>
                  <a:lnTo>
                    <a:pt x="306" y="952"/>
                  </a:lnTo>
                  <a:lnTo>
                    <a:pt x="293" y="999"/>
                  </a:lnTo>
                  <a:lnTo>
                    <a:pt x="286" y="1038"/>
                  </a:lnTo>
                  <a:lnTo>
                    <a:pt x="278" y="1091"/>
                  </a:lnTo>
                  <a:lnTo>
                    <a:pt x="278" y="1091"/>
                  </a:lnTo>
                  <a:lnTo>
                    <a:pt x="276" y="1099"/>
                  </a:lnTo>
                  <a:lnTo>
                    <a:pt x="278" y="1108"/>
                  </a:lnTo>
                  <a:lnTo>
                    <a:pt x="278" y="1118"/>
                  </a:lnTo>
                  <a:lnTo>
                    <a:pt x="279" y="1128"/>
                  </a:lnTo>
                  <a:lnTo>
                    <a:pt x="278" y="1137"/>
                  </a:lnTo>
                  <a:lnTo>
                    <a:pt x="273" y="1147"/>
                  </a:lnTo>
                  <a:lnTo>
                    <a:pt x="266" y="1157"/>
                  </a:lnTo>
                  <a:lnTo>
                    <a:pt x="255" y="1167"/>
                  </a:lnTo>
                  <a:lnTo>
                    <a:pt x="255" y="1167"/>
                  </a:lnTo>
                  <a:lnTo>
                    <a:pt x="248" y="1174"/>
                  </a:lnTo>
                  <a:lnTo>
                    <a:pt x="240" y="1181"/>
                  </a:lnTo>
                  <a:lnTo>
                    <a:pt x="223" y="1202"/>
                  </a:lnTo>
                  <a:lnTo>
                    <a:pt x="206" y="1227"/>
                  </a:lnTo>
                  <a:lnTo>
                    <a:pt x="189" y="1254"/>
                  </a:lnTo>
                  <a:lnTo>
                    <a:pt x="173" y="1281"/>
                  </a:lnTo>
                  <a:lnTo>
                    <a:pt x="160" y="1308"/>
                  </a:lnTo>
                  <a:lnTo>
                    <a:pt x="152" y="1333"/>
                  </a:lnTo>
                  <a:lnTo>
                    <a:pt x="149" y="1343"/>
                  </a:lnTo>
                  <a:lnTo>
                    <a:pt x="147" y="1353"/>
                  </a:lnTo>
                  <a:lnTo>
                    <a:pt x="147" y="1353"/>
                  </a:lnTo>
                  <a:lnTo>
                    <a:pt x="144" y="1383"/>
                  </a:lnTo>
                  <a:lnTo>
                    <a:pt x="143" y="1407"/>
                  </a:lnTo>
                  <a:lnTo>
                    <a:pt x="143" y="1427"/>
                  </a:lnTo>
                  <a:lnTo>
                    <a:pt x="143" y="1427"/>
                  </a:lnTo>
                  <a:lnTo>
                    <a:pt x="106" y="1502"/>
                  </a:lnTo>
                  <a:lnTo>
                    <a:pt x="80" y="1556"/>
                  </a:lnTo>
                  <a:lnTo>
                    <a:pt x="71" y="1576"/>
                  </a:lnTo>
                  <a:lnTo>
                    <a:pt x="68" y="1588"/>
                  </a:lnTo>
                  <a:lnTo>
                    <a:pt x="68" y="1588"/>
                  </a:lnTo>
                  <a:close/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179">
              <a:extLst>
                <a:ext uri="{FF2B5EF4-FFF2-40B4-BE49-F238E27FC236}">
                  <a16:creationId xmlns:a16="http://schemas.microsoft.com/office/drawing/2014/main" id="{7F7DC224-584F-CA99-90DF-E66A9A9B99F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74602" y="5822764"/>
              <a:ext cx="40675" cy="356380"/>
            </a:xfrm>
            <a:custGeom>
              <a:avLst/>
              <a:gdLst>
                <a:gd name="T0" fmla="*/ 30 w 74"/>
                <a:gd name="T1" fmla="*/ 0 h 607"/>
                <a:gd name="T2" fmla="*/ 30 w 74"/>
                <a:gd name="T3" fmla="*/ 0 h 607"/>
                <a:gd name="T4" fmla="*/ 34 w 74"/>
                <a:gd name="T5" fmla="*/ 16 h 607"/>
                <a:gd name="T6" fmla="*/ 37 w 74"/>
                <a:gd name="T7" fmla="*/ 36 h 607"/>
                <a:gd name="T8" fmla="*/ 41 w 74"/>
                <a:gd name="T9" fmla="*/ 61 h 607"/>
                <a:gd name="T10" fmla="*/ 42 w 74"/>
                <a:gd name="T11" fmla="*/ 93 h 607"/>
                <a:gd name="T12" fmla="*/ 42 w 74"/>
                <a:gd name="T13" fmla="*/ 110 h 607"/>
                <a:gd name="T14" fmla="*/ 41 w 74"/>
                <a:gd name="T15" fmla="*/ 127 h 607"/>
                <a:gd name="T16" fmla="*/ 38 w 74"/>
                <a:gd name="T17" fmla="*/ 147 h 607"/>
                <a:gd name="T18" fmla="*/ 35 w 74"/>
                <a:gd name="T19" fmla="*/ 167 h 607"/>
                <a:gd name="T20" fmla="*/ 31 w 74"/>
                <a:gd name="T21" fmla="*/ 189 h 607"/>
                <a:gd name="T22" fmla="*/ 25 w 74"/>
                <a:gd name="T23" fmla="*/ 210 h 607"/>
                <a:gd name="T24" fmla="*/ 25 w 74"/>
                <a:gd name="T25" fmla="*/ 210 h 607"/>
                <a:gd name="T26" fmla="*/ 14 w 74"/>
                <a:gd name="T27" fmla="*/ 252 h 607"/>
                <a:gd name="T28" fmla="*/ 5 w 74"/>
                <a:gd name="T29" fmla="*/ 291 h 607"/>
                <a:gd name="T30" fmla="*/ 1 w 74"/>
                <a:gd name="T31" fmla="*/ 326 h 607"/>
                <a:gd name="T32" fmla="*/ 0 w 74"/>
                <a:gd name="T33" fmla="*/ 361 h 607"/>
                <a:gd name="T34" fmla="*/ 0 w 74"/>
                <a:gd name="T35" fmla="*/ 392 h 607"/>
                <a:gd name="T36" fmla="*/ 4 w 74"/>
                <a:gd name="T37" fmla="*/ 422 h 607"/>
                <a:gd name="T38" fmla="*/ 10 w 74"/>
                <a:gd name="T39" fmla="*/ 451 h 607"/>
                <a:gd name="T40" fmla="*/ 18 w 74"/>
                <a:gd name="T41" fmla="*/ 478 h 607"/>
                <a:gd name="T42" fmla="*/ 18 w 74"/>
                <a:gd name="T43" fmla="*/ 478 h 607"/>
                <a:gd name="T44" fmla="*/ 34 w 74"/>
                <a:gd name="T45" fmla="*/ 524 h 607"/>
                <a:gd name="T46" fmla="*/ 47 w 74"/>
                <a:gd name="T47" fmla="*/ 558 h 607"/>
                <a:gd name="T48" fmla="*/ 53 w 74"/>
                <a:gd name="T49" fmla="*/ 573 h 607"/>
                <a:gd name="T50" fmla="*/ 60 w 74"/>
                <a:gd name="T51" fmla="*/ 585 h 607"/>
                <a:gd name="T52" fmla="*/ 65 w 74"/>
                <a:gd name="T53" fmla="*/ 595 h 607"/>
                <a:gd name="T54" fmla="*/ 74 w 74"/>
                <a:gd name="T55" fmla="*/ 6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4" h="607">
                  <a:moveTo>
                    <a:pt x="30" y="0"/>
                  </a:moveTo>
                  <a:lnTo>
                    <a:pt x="30" y="0"/>
                  </a:lnTo>
                  <a:lnTo>
                    <a:pt x="34" y="16"/>
                  </a:lnTo>
                  <a:lnTo>
                    <a:pt x="37" y="36"/>
                  </a:lnTo>
                  <a:lnTo>
                    <a:pt x="41" y="61"/>
                  </a:lnTo>
                  <a:lnTo>
                    <a:pt x="42" y="93"/>
                  </a:lnTo>
                  <a:lnTo>
                    <a:pt x="42" y="110"/>
                  </a:lnTo>
                  <a:lnTo>
                    <a:pt x="41" y="127"/>
                  </a:lnTo>
                  <a:lnTo>
                    <a:pt x="38" y="147"/>
                  </a:lnTo>
                  <a:lnTo>
                    <a:pt x="35" y="167"/>
                  </a:lnTo>
                  <a:lnTo>
                    <a:pt x="31" y="189"/>
                  </a:lnTo>
                  <a:lnTo>
                    <a:pt x="25" y="210"/>
                  </a:lnTo>
                  <a:lnTo>
                    <a:pt x="25" y="210"/>
                  </a:lnTo>
                  <a:lnTo>
                    <a:pt x="14" y="252"/>
                  </a:lnTo>
                  <a:lnTo>
                    <a:pt x="5" y="291"/>
                  </a:lnTo>
                  <a:lnTo>
                    <a:pt x="1" y="326"/>
                  </a:lnTo>
                  <a:lnTo>
                    <a:pt x="0" y="361"/>
                  </a:lnTo>
                  <a:lnTo>
                    <a:pt x="0" y="392"/>
                  </a:lnTo>
                  <a:lnTo>
                    <a:pt x="4" y="422"/>
                  </a:lnTo>
                  <a:lnTo>
                    <a:pt x="10" y="451"/>
                  </a:lnTo>
                  <a:lnTo>
                    <a:pt x="18" y="478"/>
                  </a:lnTo>
                  <a:lnTo>
                    <a:pt x="18" y="478"/>
                  </a:lnTo>
                  <a:lnTo>
                    <a:pt x="34" y="524"/>
                  </a:lnTo>
                  <a:lnTo>
                    <a:pt x="47" y="558"/>
                  </a:lnTo>
                  <a:lnTo>
                    <a:pt x="53" y="573"/>
                  </a:lnTo>
                  <a:lnTo>
                    <a:pt x="60" y="585"/>
                  </a:lnTo>
                  <a:lnTo>
                    <a:pt x="65" y="595"/>
                  </a:lnTo>
                  <a:lnTo>
                    <a:pt x="74" y="607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180">
              <a:extLst>
                <a:ext uri="{FF2B5EF4-FFF2-40B4-BE49-F238E27FC236}">
                  <a16:creationId xmlns:a16="http://schemas.microsoft.com/office/drawing/2014/main" id="{E7D26E82-BB96-00FE-DE0D-6A0372FF410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99221" y="6114668"/>
              <a:ext cx="48168" cy="93784"/>
            </a:xfrm>
            <a:custGeom>
              <a:avLst/>
              <a:gdLst>
                <a:gd name="T0" fmla="*/ 5 w 89"/>
                <a:gd name="T1" fmla="*/ 160 h 160"/>
                <a:gd name="T2" fmla="*/ 5 w 89"/>
                <a:gd name="T3" fmla="*/ 160 h 160"/>
                <a:gd name="T4" fmla="*/ 3 w 89"/>
                <a:gd name="T5" fmla="*/ 151 h 160"/>
                <a:gd name="T6" fmla="*/ 2 w 89"/>
                <a:gd name="T7" fmla="*/ 129 h 160"/>
                <a:gd name="T8" fmla="*/ 0 w 89"/>
                <a:gd name="T9" fmla="*/ 96 h 160"/>
                <a:gd name="T10" fmla="*/ 2 w 89"/>
                <a:gd name="T11" fmla="*/ 78 h 160"/>
                <a:gd name="T12" fmla="*/ 3 w 89"/>
                <a:gd name="T13" fmla="*/ 61 h 160"/>
                <a:gd name="T14" fmla="*/ 6 w 89"/>
                <a:gd name="T15" fmla="*/ 45 h 160"/>
                <a:gd name="T16" fmla="*/ 12 w 89"/>
                <a:gd name="T17" fmla="*/ 30 h 160"/>
                <a:gd name="T18" fmla="*/ 19 w 89"/>
                <a:gd name="T19" fmla="*/ 17 h 160"/>
                <a:gd name="T20" fmla="*/ 22 w 89"/>
                <a:gd name="T21" fmla="*/ 13 h 160"/>
                <a:gd name="T22" fmla="*/ 28 w 89"/>
                <a:gd name="T23" fmla="*/ 8 h 160"/>
                <a:gd name="T24" fmla="*/ 33 w 89"/>
                <a:gd name="T25" fmla="*/ 4 h 160"/>
                <a:gd name="T26" fmla="*/ 39 w 89"/>
                <a:gd name="T27" fmla="*/ 1 h 160"/>
                <a:gd name="T28" fmla="*/ 45 w 89"/>
                <a:gd name="T29" fmla="*/ 1 h 160"/>
                <a:gd name="T30" fmla="*/ 52 w 89"/>
                <a:gd name="T31" fmla="*/ 0 h 160"/>
                <a:gd name="T32" fmla="*/ 61 w 89"/>
                <a:gd name="T33" fmla="*/ 1 h 160"/>
                <a:gd name="T34" fmla="*/ 69 w 89"/>
                <a:gd name="T35" fmla="*/ 4 h 160"/>
                <a:gd name="T36" fmla="*/ 79 w 89"/>
                <a:gd name="T37" fmla="*/ 8 h 160"/>
                <a:gd name="T38" fmla="*/ 89 w 89"/>
                <a:gd name="T39" fmla="*/ 1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60">
                  <a:moveTo>
                    <a:pt x="5" y="160"/>
                  </a:moveTo>
                  <a:lnTo>
                    <a:pt x="5" y="160"/>
                  </a:lnTo>
                  <a:lnTo>
                    <a:pt x="3" y="151"/>
                  </a:lnTo>
                  <a:lnTo>
                    <a:pt x="2" y="129"/>
                  </a:lnTo>
                  <a:lnTo>
                    <a:pt x="0" y="96"/>
                  </a:lnTo>
                  <a:lnTo>
                    <a:pt x="2" y="78"/>
                  </a:lnTo>
                  <a:lnTo>
                    <a:pt x="3" y="61"/>
                  </a:lnTo>
                  <a:lnTo>
                    <a:pt x="6" y="45"/>
                  </a:lnTo>
                  <a:lnTo>
                    <a:pt x="12" y="30"/>
                  </a:lnTo>
                  <a:lnTo>
                    <a:pt x="19" y="17"/>
                  </a:lnTo>
                  <a:lnTo>
                    <a:pt x="22" y="13"/>
                  </a:lnTo>
                  <a:lnTo>
                    <a:pt x="28" y="8"/>
                  </a:lnTo>
                  <a:lnTo>
                    <a:pt x="33" y="4"/>
                  </a:lnTo>
                  <a:lnTo>
                    <a:pt x="39" y="1"/>
                  </a:lnTo>
                  <a:lnTo>
                    <a:pt x="45" y="1"/>
                  </a:lnTo>
                  <a:lnTo>
                    <a:pt x="52" y="0"/>
                  </a:lnTo>
                  <a:lnTo>
                    <a:pt x="61" y="1"/>
                  </a:lnTo>
                  <a:lnTo>
                    <a:pt x="69" y="4"/>
                  </a:lnTo>
                  <a:lnTo>
                    <a:pt x="79" y="8"/>
                  </a:lnTo>
                  <a:lnTo>
                    <a:pt x="89" y="14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181">
              <a:extLst>
                <a:ext uri="{FF2B5EF4-FFF2-40B4-BE49-F238E27FC236}">
                  <a16:creationId xmlns:a16="http://schemas.microsoft.com/office/drawing/2014/main" id="{5FA09C9B-BF6B-993C-3247-2ACF3FA7209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147388" y="5868484"/>
              <a:ext cx="35323" cy="281353"/>
            </a:xfrm>
            <a:custGeom>
              <a:avLst/>
              <a:gdLst>
                <a:gd name="T0" fmla="*/ 0 w 67"/>
                <a:gd name="T1" fmla="*/ 0 h 480"/>
                <a:gd name="T2" fmla="*/ 0 w 67"/>
                <a:gd name="T3" fmla="*/ 0 h 480"/>
                <a:gd name="T4" fmla="*/ 3 w 67"/>
                <a:gd name="T5" fmla="*/ 2 h 480"/>
                <a:gd name="T6" fmla="*/ 9 w 67"/>
                <a:gd name="T7" fmla="*/ 7 h 480"/>
                <a:gd name="T8" fmla="*/ 17 w 67"/>
                <a:gd name="T9" fmla="*/ 19 h 480"/>
                <a:gd name="T10" fmla="*/ 23 w 67"/>
                <a:gd name="T11" fmla="*/ 26 h 480"/>
                <a:gd name="T12" fmla="*/ 27 w 67"/>
                <a:gd name="T13" fmla="*/ 35 h 480"/>
                <a:gd name="T14" fmla="*/ 32 w 67"/>
                <a:gd name="T15" fmla="*/ 46 h 480"/>
                <a:gd name="T16" fmla="*/ 34 w 67"/>
                <a:gd name="T17" fmla="*/ 59 h 480"/>
                <a:gd name="T18" fmla="*/ 37 w 67"/>
                <a:gd name="T19" fmla="*/ 73 h 480"/>
                <a:gd name="T20" fmla="*/ 39 w 67"/>
                <a:gd name="T21" fmla="*/ 89 h 480"/>
                <a:gd name="T22" fmla="*/ 39 w 67"/>
                <a:gd name="T23" fmla="*/ 109 h 480"/>
                <a:gd name="T24" fmla="*/ 39 w 67"/>
                <a:gd name="T25" fmla="*/ 129 h 480"/>
                <a:gd name="T26" fmla="*/ 36 w 67"/>
                <a:gd name="T27" fmla="*/ 153 h 480"/>
                <a:gd name="T28" fmla="*/ 32 w 67"/>
                <a:gd name="T29" fmla="*/ 179 h 480"/>
                <a:gd name="T30" fmla="*/ 32 w 67"/>
                <a:gd name="T31" fmla="*/ 179 h 480"/>
                <a:gd name="T32" fmla="*/ 26 w 67"/>
                <a:gd name="T33" fmla="*/ 206 h 480"/>
                <a:gd name="T34" fmla="*/ 23 w 67"/>
                <a:gd name="T35" fmla="*/ 232 h 480"/>
                <a:gd name="T36" fmla="*/ 22 w 67"/>
                <a:gd name="T37" fmla="*/ 256 h 480"/>
                <a:gd name="T38" fmla="*/ 20 w 67"/>
                <a:gd name="T39" fmla="*/ 281 h 480"/>
                <a:gd name="T40" fmla="*/ 20 w 67"/>
                <a:gd name="T41" fmla="*/ 304 h 480"/>
                <a:gd name="T42" fmla="*/ 22 w 67"/>
                <a:gd name="T43" fmla="*/ 325 h 480"/>
                <a:gd name="T44" fmla="*/ 24 w 67"/>
                <a:gd name="T45" fmla="*/ 347 h 480"/>
                <a:gd name="T46" fmla="*/ 27 w 67"/>
                <a:gd name="T47" fmla="*/ 365 h 480"/>
                <a:gd name="T48" fmla="*/ 32 w 67"/>
                <a:gd name="T49" fmla="*/ 384 h 480"/>
                <a:gd name="T50" fmla="*/ 36 w 67"/>
                <a:gd name="T51" fmla="*/ 402 h 480"/>
                <a:gd name="T52" fmla="*/ 46 w 67"/>
                <a:gd name="T53" fmla="*/ 433 h 480"/>
                <a:gd name="T54" fmla="*/ 57 w 67"/>
                <a:gd name="T55" fmla="*/ 458 h 480"/>
                <a:gd name="T56" fmla="*/ 67 w 67"/>
                <a:gd name="T5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80">
                  <a:moveTo>
                    <a:pt x="0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9" y="7"/>
                  </a:lnTo>
                  <a:lnTo>
                    <a:pt x="17" y="19"/>
                  </a:lnTo>
                  <a:lnTo>
                    <a:pt x="23" y="26"/>
                  </a:lnTo>
                  <a:lnTo>
                    <a:pt x="27" y="35"/>
                  </a:lnTo>
                  <a:lnTo>
                    <a:pt x="32" y="46"/>
                  </a:lnTo>
                  <a:lnTo>
                    <a:pt x="34" y="59"/>
                  </a:lnTo>
                  <a:lnTo>
                    <a:pt x="37" y="73"/>
                  </a:lnTo>
                  <a:lnTo>
                    <a:pt x="39" y="89"/>
                  </a:lnTo>
                  <a:lnTo>
                    <a:pt x="39" y="109"/>
                  </a:lnTo>
                  <a:lnTo>
                    <a:pt x="39" y="129"/>
                  </a:lnTo>
                  <a:lnTo>
                    <a:pt x="36" y="153"/>
                  </a:lnTo>
                  <a:lnTo>
                    <a:pt x="32" y="179"/>
                  </a:lnTo>
                  <a:lnTo>
                    <a:pt x="32" y="179"/>
                  </a:lnTo>
                  <a:lnTo>
                    <a:pt x="26" y="206"/>
                  </a:lnTo>
                  <a:lnTo>
                    <a:pt x="23" y="232"/>
                  </a:lnTo>
                  <a:lnTo>
                    <a:pt x="22" y="256"/>
                  </a:lnTo>
                  <a:lnTo>
                    <a:pt x="20" y="281"/>
                  </a:lnTo>
                  <a:lnTo>
                    <a:pt x="20" y="304"/>
                  </a:lnTo>
                  <a:lnTo>
                    <a:pt x="22" y="325"/>
                  </a:lnTo>
                  <a:lnTo>
                    <a:pt x="24" y="347"/>
                  </a:lnTo>
                  <a:lnTo>
                    <a:pt x="27" y="365"/>
                  </a:lnTo>
                  <a:lnTo>
                    <a:pt x="32" y="384"/>
                  </a:lnTo>
                  <a:lnTo>
                    <a:pt x="36" y="402"/>
                  </a:lnTo>
                  <a:lnTo>
                    <a:pt x="46" y="433"/>
                  </a:lnTo>
                  <a:lnTo>
                    <a:pt x="57" y="458"/>
                  </a:lnTo>
                  <a:lnTo>
                    <a:pt x="67" y="48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182">
              <a:extLst>
                <a:ext uri="{FF2B5EF4-FFF2-40B4-BE49-F238E27FC236}">
                  <a16:creationId xmlns:a16="http://schemas.microsoft.com/office/drawing/2014/main" id="{3C02977B-C1AF-0051-6388-30782860917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47841" y="6243621"/>
              <a:ext cx="117744" cy="39858"/>
            </a:xfrm>
            <a:custGeom>
              <a:avLst/>
              <a:gdLst>
                <a:gd name="T0" fmla="*/ 0 w 219"/>
                <a:gd name="T1" fmla="*/ 69 h 69"/>
                <a:gd name="T2" fmla="*/ 0 w 219"/>
                <a:gd name="T3" fmla="*/ 69 h 69"/>
                <a:gd name="T4" fmla="*/ 6 w 219"/>
                <a:gd name="T5" fmla="*/ 65 h 69"/>
                <a:gd name="T6" fmla="*/ 23 w 219"/>
                <a:gd name="T7" fmla="*/ 55 h 69"/>
                <a:gd name="T8" fmla="*/ 34 w 219"/>
                <a:gd name="T9" fmla="*/ 50 h 69"/>
                <a:gd name="T10" fmla="*/ 47 w 219"/>
                <a:gd name="T11" fmla="*/ 46 h 69"/>
                <a:gd name="T12" fmla="*/ 60 w 219"/>
                <a:gd name="T13" fmla="*/ 43 h 69"/>
                <a:gd name="T14" fmla="*/ 74 w 219"/>
                <a:gd name="T15" fmla="*/ 43 h 69"/>
                <a:gd name="T16" fmla="*/ 74 w 219"/>
                <a:gd name="T17" fmla="*/ 43 h 69"/>
                <a:gd name="T18" fmla="*/ 109 w 219"/>
                <a:gd name="T19" fmla="*/ 45 h 69"/>
                <a:gd name="T20" fmla="*/ 127 w 219"/>
                <a:gd name="T21" fmla="*/ 46 h 69"/>
                <a:gd name="T22" fmla="*/ 146 w 219"/>
                <a:gd name="T23" fmla="*/ 45 h 69"/>
                <a:gd name="T24" fmla="*/ 156 w 219"/>
                <a:gd name="T25" fmla="*/ 43 h 69"/>
                <a:gd name="T26" fmla="*/ 166 w 219"/>
                <a:gd name="T27" fmla="*/ 40 h 69"/>
                <a:gd name="T28" fmla="*/ 176 w 219"/>
                <a:gd name="T29" fmla="*/ 37 h 69"/>
                <a:gd name="T30" fmla="*/ 185 w 219"/>
                <a:gd name="T31" fmla="*/ 33 h 69"/>
                <a:gd name="T32" fmla="*/ 195 w 219"/>
                <a:gd name="T33" fmla="*/ 27 h 69"/>
                <a:gd name="T34" fmla="*/ 203 w 219"/>
                <a:gd name="T35" fmla="*/ 20 h 69"/>
                <a:gd name="T36" fmla="*/ 212 w 219"/>
                <a:gd name="T37" fmla="*/ 10 h 69"/>
                <a:gd name="T38" fmla="*/ 219 w 219"/>
                <a:gd name="T3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9" h="69">
                  <a:moveTo>
                    <a:pt x="0" y="69"/>
                  </a:moveTo>
                  <a:lnTo>
                    <a:pt x="0" y="69"/>
                  </a:lnTo>
                  <a:lnTo>
                    <a:pt x="6" y="65"/>
                  </a:lnTo>
                  <a:lnTo>
                    <a:pt x="23" y="55"/>
                  </a:lnTo>
                  <a:lnTo>
                    <a:pt x="34" y="50"/>
                  </a:lnTo>
                  <a:lnTo>
                    <a:pt x="47" y="46"/>
                  </a:lnTo>
                  <a:lnTo>
                    <a:pt x="60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109" y="45"/>
                  </a:lnTo>
                  <a:lnTo>
                    <a:pt x="127" y="46"/>
                  </a:lnTo>
                  <a:lnTo>
                    <a:pt x="146" y="45"/>
                  </a:lnTo>
                  <a:lnTo>
                    <a:pt x="156" y="43"/>
                  </a:lnTo>
                  <a:lnTo>
                    <a:pt x="166" y="40"/>
                  </a:lnTo>
                  <a:lnTo>
                    <a:pt x="176" y="37"/>
                  </a:lnTo>
                  <a:lnTo>
                    <a:pt x="185" y="33"/>
                  </a:lnTo>
                  <a:lnTo>
                    <a:pt x="195" y="27"/>
                  </a:lnTo>
                  <a:lnTo>
                    <a:pt x="203" y="20"/>
                  </a:lnTo>
                  <a:lnTo>
                    <a:pt x="212" y="10"/>
                  </a:lnTo>
                  <a:lnTo>
                    <a:pt x="219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183">
              <a:extLst>
                <a:ext uri="{FF2B5EF4-FFF2-40B4-BE49-F238E27FC236}">
                  <a16:creationId xmlns:a16="http://schemas.microsoft.com/office/drawing/2014/main" id="{F8E5F3BC-A84B-15E4-D22A-C0FDA7A9DDC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945084" y="6236587"/>
              <a:ext cx="120955" cy="55098"/>
            </a:xfrm>
            <a:custGeom>
              <a:avLst/>
              <a:gdLst>
                <a:gd name="T0" fmla="*/ 0 w 225"/>
                <a:gd name="T1" fmla="*/ 46 h 93"/>
                <a:gd name="T2" fmla="*/ 0 w 225"/>
                <a:gd name="T3" fmla="*/ 46 h 93"/>
                <a:gd name="T4" fmla="*/ 0 w 225"/>
                <a:gd name="T5" fmla="*/ 50 h 93"/>
                <a:gd name="T6" fmla="*/ 3 w 225"/>
                <a:gd name="T7" fmla="*/ 60 h 93"/>
                <a:gd name="T8" fmla="*/ 7 w 225"/>
                <a:gd name="T9" fmla="*/ 66 h 93"/>
                <a:gd name="T10" fmla="*/ 10 w 225"/>
                <a:gd name="T11" fmla="*/ 71 h 93"/>
                <a:gd name="T12" fmla="*/ 16 w 225"/>
                <a:gd name="T13" fmla="*/ 77 h 93"/>
                <a:gd name="T14" fmla="*/ 23 w 225"/>
                <a:gd name="T15" fmla="*/ 83 h 93"/>
                <a:gd name="T16" fmla="*/ 32 w 225"/>
                <a:gd name="T17" fmla="*/ 87 h 93"/>
                <a:gd name="T18" fmla="*/ 42 w 225"/>
                <a:gd name="T19" fmla="*/ 91 h 93"/>
                <a:gd name="T20" fmla="*/ 53 w 225"/>
                <a:gd name="T21" fmla="*/ 93 h 93"/>
                <a:gd name="T22" fmla="*/ 68 w 225"/>
                <a:gd name="T23" fmla="*/ 91 h 93"/>
                <a:gd name="T24" fmla="*/ 83 w 225"/>
                <a:gd name="T25" fmla="*/ 88 h 93"/>
                <a:gd name="T26" fmla="*/ 102 w 225"/>
                <a:gd name="T27" fmla="*/ 81 h 93"/>
                <a:gd name="T28" fmla="*/ 123 w 225"/>
                <a:gd name="T29" fmla="*/ 73 h 93"/>
                <a:gd name="T30" fmla="*/ 146 w 225"/>
                <a:gd name="T31" fmla="*/ 58 h 93"/>
                <a:gd name="T32" fmla="*/ 146 w 225"/>
                <a:gd name="T33" fmla="*/ 58 h 93"/>
                <a:gd name="T34" fmla="*/ 188 w 225"/>
                <a:gd name="T35" fmla="*/ 34 h 93"/>
                <a:gd name="T36" fmla="*/ 211 w 225"/>
                <a:gd name="T37" fmla="*/ 17 h 93"/>
                <a:gd name="T38" fmla="*/ 222 w 225"/>
                <a:gd name="T39" fmla="*/ 8 h 93"/>
                <a:gd name="T40" fmla="*/ 225 w 225"/>
                <a:gd name="T41" fmla="*/ 5 h 93"/>
                <a:gd name="T42" fmla="*/ 225 w 225"/>
                <a:gd name="T43" fmla="*/ 4 h 93"/>
                <a:gd name="T44" fmla="*/ 224 w 225"/>
                <a:gd name="T45" fmla="*/ 3 h 93"/>
                <a:gd name="T46" fmla="*/ 222 w 225"/>
                <a:gd name="T47" fmla="*/ 3 h 93"/>
                <a:gd name="T48" fmla="*/ 218 w 225"/>
                <a:gd name="T49" fmla="*/ 3 h 93"/>
                <a:gd name="T50" fmla="*/ 216 w 225"/>
                <a:gd name="T51" fmla="*/ 3 h 93"/>
                <a:gd name="T52" fmla="*/ 216 w 225"/>
                <a:gd name="T53" fmla="*/ 3 h 93"/>
                <a:gd name="T54" fmla="*/ 222 w 225"/>
                <a:gd name="T5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5" h="93">
                  <a:moveTo>
                    <a:pt x="0" y="46"/>
                  </a:moveTo>
                  <a:lnTo>
                    <a:pt x="0" y="46"/>
                  </a:lnTo>
                  <a:lnTo>
                    <a:pt x="0" y="50"/>
                  </a:lnTo>
                  <a:lnTo>
                    <a:pt x="3" y="60"/>
                  </a:lnTo>
                  <a:lnTo>
                    <a:pt x="7" y="66"/>
                  </a:lnTo>
                  <a:lnTo>
                    <a:pt x="10" y="71"/>
                  </a:lnTo>
                  <a:lnTo>
                    <a:pt x="16" y="77"/>
                  </a:lnTo>
                  <a:lnTo>
                    <a:pt x="23" y="83"/>
                  </a:lnTo>
                  <a:lnTo>
                    <a:pt x="32" y="87"/>
                  </a:lnTo>
                  <a:lnTo>
                    <a:pt x="42" y="91"/>
                  </a:lnTo>
                  <a:lnTo>
                    <a:pt x="53" y="93"/>
                  </a:lnTo>
                  <a:lnTo>
                    <a:pt x="68" y="91"/>
                  </a:lnTo>
                  <a:lnTo>
                    <a:pt x="83" y="88"/>
                  </a:lnTo>
                  <a:lnTo>
                    <a:pt x="102" y="81"/>
                  </a:lnTo>
                  <a:lnTo>
                    <a:pt x="123" y="73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88" y="34"/>
                  </a:lnTo>
                  <a:lnTo>
                    <a:pt x="211" y="17"/>
                  </a:lnTo>
                  <a:lnTo>
                    <a:pt x="222" y="8"/>
                  </a:lnTo>
                  <a:lnTo>
                    <a:pt x="225" y="5"/>
                  </a:lnTo>
                  <a:lnTo>
                    <a:pt x="225" y="4"/>
                  </a:lnTo>
                  <a:lnTo>
                    <a:pt x="224" y="3"/>
                  </a:lnTo>
                  <a:lnTo>
                    <a:pt x="222" y="3"/>
                  </a:lnTo>
                  <a:lnTo>
                    <a:pt x="218" y="3"/>
                  </a:lnTo>
                  <a:lnTo>
                    <a:pt x="216" y="3"/>
                  </a:lnTo>
                  <a:lnTo>
                    <a:pt x="216" y="3"/>
                  </a:lnTo>
                  <a:lnTo>
                    <a:pt x="222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184">
              <a:extLst>
                <a:ext uri="{FF2B5EF4-FFF2-40B4-BE49-F238E27FC236}">
                  <a16:creationId xmlns:a16="http://schemas.microsoft.com/office/drawing/2014/main" id="{B7BB50B9-1680-DC37-83F8-915AC510014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829481" y="6284652"/>
              <a:ext cx="171264" cy="138331"/>
            </a:xfrm>
            <a:custGeom>
              <a:avLst/>
              <a:gdLst>
                <a:gd name="T0" fmla="*/ 11 w 319"/>
                <a:gd name="T1" fmla="*/ 0 h 235"/>
                <a:gd name="T2" fmla="*/ 11 w 319"/>
                <a:gd name="T3" fmla="*/ 0 h 235"/>
                <a:gd name="T4" fmla="*/ 6 w 319"/>
                <a:gd name="T5" fmla="*/ 13 h 235"/>
                <a:gd name="T6" fmla="*/ 3 w 319"/>
                <a:gd name="T7" fmla="*/ 29 h 235"/>
                <a:gd name="T8" fmla="*/ 0 w 319"/>
                <a:gd name="T9" fmla="*/ 48 h 235"/>
                <a:gd name="T10" fmla="*/ 0 w 319"/>
                <a:gd name="T11" fmla="*/ 58 h 235"/>
                <a:gd name="T12" fmla="*/ 1 w 319"/>
                <a:gd name="T13" fmla="*/ 68 h 235"/>
                <a:gd name="T14" fmla="*/ 4 w 319"/>
                <a:gd name="T15" fmla="*/ 79 h 235"/>
                <a:gd name="T16" fmla="*/ 7 w 319"/>
                <a:gd name="T17" fmla="*/ 91 h 235"/>
                <a:gd name="T18" fmla="*/ 13 w 319"/>
                <a:gd name="T19" fmla="*/ 102 h 235"/>
                <a:gd name="T20" fmla="*/ 20 w 319"/>
                <a:gd name="T21" fmla="*/ 112 h 235"/>
                <a:gd name="T22" fmla="*/ 30 w 319"/>
                <a:gd name="T23" fmla="*/ 123 h 235"/>
                <a:gd name="T24" fmla="*/ 41 w 319"/>
                <a:gd name="T25" fmla="*/ 133 h 235"/>
                <a:gd name="T26" fmla="*/ 41 w 319"/>
                <a:gd name="T27" fmla="*/ 133 h 235"/>
                <a:gd name="T28" fmla="*/ 66 w 319"/>
                <a:gd name="T29" fmla="*/ 154 h 235"/>
                <a:gd name="T30" fmla="*/ 87 w 319"/>
                <a:gd name="T31" fmla="*/ 175 h 235"/>
                <a:gd name="T32" fmla="*/ 109 w 319"/>
                <a:gd name="T33" fmla="*/ 196 h 235"/>
                <a:gd name="T34" fmla="*/ 120 w 319"/>
                <a:gd name="T35" fmla="*/ 205 h 235"/>
                <a:gd name="T36" fmla="*/ 132 w 319"/>
                <a:gd name="T37" fmla="*/ 214 h 235"/>
                <a:gd name="T38" fmla="*/ 143 w 319"/>
                <a:gd name="T39" fmla="*/ 221 h 235"/>
                <a:gd name="T40" fmla="*/ 156 w 319"/>
                <a:gd name="T41" fmla="*/ 227 h 235"/>
                <a:gd name="T42" fmla="*/ 170 w 319"/>
                <a:gd name="T43" fmla="*/ 231 h 235"/>
                <a:gd name="T44" fmla="*/ 185 w 319"/>
                <a:gd name="T45" fmla="*/ 234 h 235"/>
                <a:gd name="T46" fmla="*/ 202 w 319"/>
                <a:gd name="T47" fmla="*/ 235 h 235"/>
                <a:gd name="T48" fmla="*/ 219 w 319"/>
                <a:gd name="T49" fmla="*/ 234 h 235"/>
                <a:gd name="T50" fmla="*/ 239 w 319"/>
                <a:gd name="T51" fmla="*/ 231 h 235"/>
                <a:gd name="T52" fmla="*/ 261 w 319"/>
                <a:gd name="T53" fmla="*/ 225 h 235"/>
                <a:gd name="T54" fmla="*/ 261 w 319"/>
                <a:gd name="T55" fmla="*/ 225 h 235"/>
                <a:gd name="T56" fmla="*/ 285 w 319"/>
                <a:gd name="T57" fmla="*/ 217 h 235"/>
                <a:gd name="T58" fmla="*/ 302 w 319"/>
                <a:gd name="T59" fmla="*/ 208 h 235"/>
                <a:gd name="T60" fmla="*/ 308 w 319"/>
                <a:gd name="T61" fmla="*/ 204 h 235"/>
                <a:gd name="T62" fmla="*/ 312 w 319"/>
                <a:gd name="T63" fmla="*/ 199 h 235"/>
                <a:gd name="T64" fmla="*/ 316 w 319"/>
                <a:gd name="T65" fmla="*/ 195 h 235"/>
                <a:gd name="T66" fmla="*/ 318 w 319"/>
                <a:gd name="T67" fmla="*/ 191 h 235"/>
                <a:gd name="T68" fmla="*/ 319 w 319"/>
                <a:gd name="T69" fmla="*/ 185 h 235"/>
                <a:gd name="T70" fmla="*/ 319 w 319"/>
                <a:gd name="T71" fmla="*/ 178 h 235"/>
                <a:gd name="T72" fmla="*/ 318 w 319"/>
                <a:gd name="T73" fmla="*/ 162 h 235"/>
                <a:gd name="T74" fmla="*/ 308 w 319"/>
                <a:gd name="T75" fmla="*/ 11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9" h="235">
                  <a:moveTo>
                    <a:pt x="11" y="0"/>
                  </a:moveTo>
                  <a:lnTo>
                    <a:pt x="11" y="0"/>
                  </a:lnTo>
                  <a:lnTo>
                    <a:pt x="6" y="13"/>
                  </a:lnTo>
                  <a:lnTo>
                    <a:pt x="3" y="29"/>
                  </a:lnTo>
                  <a:lnTo>
                    <a:pt x="0" y="48"/>
                  </a:lnTo>
                  <a:lnTo>
                    <a:pt x="0" y="58"/>
                  </a:lnTo>
                  <a:lnTo>
                    <a:pt x="1" y="68"/>
                  </a:lnTo>
                  <a:lnTo>
                    <a:pt x="4" y="79"/>
                  </a:lnTo>
                  <a:lnTo>
                    <a:pt x="7" y="91"/>
                  </a:lnTo>
                  <a:lnTo>
                    <a:pt x="13" y="102"/>
                  </a:lnTo>
                  <a:lnTo>
                    <a:pt x="20" y="112"/>
                  </a:lnTo>
                  <a:lnTo>
                    <a:pt x="30" y="123"/>
                  </a:lnTo>
                  <a:lnTo>
                    <a:pt x="41" y="133"/>
                  </a:lnTo>
                  <a:lnTo>
                    <a:pt x="41" y="133"/>
                  </a:lnTo>
                  <a:lnTo>
                    <a:pt x="66" y="154"/>
                  </a:lnTo>
                  <a:lnTo>
                    <a:pt x="87" y="175"/>
                  </a:lnTo>
                  <a:lnTo>
                    <a:pt x="109" y="196"/>
                  </a:lnTo>
                  <a:lnTo>
                    <a:pt x="120" y="205"/>
                  </a:lnTo>
                  <a:lnTo>
                    <a:pt x="132" y="214"/>
                  </a:lnTo>
                  <a:lnTo>
                    <a:pt x="143" y="221"/>
                  </a:lnTo>
                  <a:lnTo>
                    <a:pt x="156" y="227"/>
                  </a:lnTo>
                  <a:lnTo>
                    <a:pt x="170" y="231"/>
                  </a:lnTo>
                  <a:lnTo>
                    <a:pt x="185" y="234"/>
                  </a:lnTo>
                  <a:lnTo>
                    <a:pt x="202" y="235"/>
                  </a:lnTo>
                  <a:lnTo>
                    <a:pt x="219" y="234"/>
                  </a:lnTo>
                  <a:lnTo>
                    <a:pt x="239" y="231"/>
                  </a:lnTo>
                  <a:lnTo>
                    <a:pt x="261" y="225"/>
                  </a:lnTo>
                  <a:lnTo>
                    <a:pt x="261" y="225"/>
                  </a:lnTo>
                  <a:lnTo>
                    <a:pt x="285" y="217"/>
                  </a:lnTo>
                  <a:lnTo>
                    <a:pt x="302" y="208"/>
                  </a:lnTo>
                  <a:lnTo>
                    <a:pt x="308" y="204"/>
                  </a:lnTo>
                  <a:lnTo>
                    <a:pt x="312" y="199"/>
                  </a:lnTo>
                  <a:lnTo>
                    <a:pt x="316" y="195"/>
                  </a:lnTo>
                  <a:lnTo>
                    <a:pt x="318" y="191"/>
                  </a:lnTo>
                  <a:lnTo>
                    <a:pt x="319" y="185"/>
                  </a:lnTo>
                  <a:lnTo>
                    <a:pt x="319" y="178"/>
                  </a:lnTo>
                  <a:lnTo>
                    <a:pt x="318" y="162"/>
                  </a:lnTo>
                  <a:lnTo>
                    <a:pt x="308" y="118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185">
              <a:extLst>
                <a:ext uri="{FF2B5EF4-FFF2-40B4-BE49-F238E27FC236}">
                  <a16:creationId xmlns:a16="http://schemas.microsoft.com/office/drawing/2014/main" id="{092BABDD-2C84-0434-60A9-2D680004E5E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826270" y="6411260"/>
              <a:ext cx="16056" cy="39858"/>
            </a:xfrm>
            <a:custGeom>
              <a:avLst/>
              <a:gdLst>
                <a:gd name="T0" fmla="*/ 8 w 29"/>
                <a:gd name="T1" fmla="*/ 0 h 69"/>
                <a:gd name="T2" fmla="*/ 8 w 29"/>
                <a:gd name="T3" fmla="*/ 0 h 69"/>
                <a:gd name="T4" fmla="*/ 5 w 29"/>
                <a:gd name="T5" fmla="*/ 9 h 69"/>
                <a:gd name="T6" fmla="*/ 2 w 29"/>
                <a:gd name="T7" fmla="*/ 17 h 69"/>
                <a:gd name="T8" fmla="*/ 0 w 29"/>
                <a:gd name="T9" fmla="*/ 29 h 69"/>
                <a:gd name="T10" fmla="*/ 2 w 29"/>
                <a:gd name="T11" fmla="*/ 40 h 69"/>
                <a:gd name="T12" fmla="*/ 3 w 29"/>
                <a:gd name="T13" fmla="*/ 46 h 69"/>
                <a:gd name="T14" fmla="*/ 6 w 29"/>
                <a:gd name="T15" fmla="*/ 52 h 69"/>
                <a:gd name="T16" fmla="*/ 9 w 29"/>
                <a:gd name="T17" fmla="*/ 56 h 69"/>
                <a:gd name="T18" fmla="*/ 15 w 29"/>
                <a:gd name="T19" fmla="*/ 62 h 69"/>
                <a:gd name="T20" fmla="*/ 20 w 29"/>
                <a:gd name="T21" fmla="*/ 65 h 69"/>
                <a:gd name="T22" fmla="*/ 29 w 29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69">
                  <a:moveTo>
                    <a:pt x="8" y="0"/>
                  </a:moveTo>
                  <a:lnTo>
                    <a:pt x="8" y="0"/>
                  </a:lnTo>
                  <a:lnTo>
                    <a:pt x="5" y="9"/>
                  </a:lnTo>
                  <a:lnTo>
                    <a:pt x="2" y="17"/>
                  </a:lnTo>
                  <a:lnTo>
                    <a:pt x="0" y="29"/>
                  </a:lnTo>
                  <a:lnTo>
                    <a:pt x="2" y="40"/>
                  </a:lnTo>
                  <a:lnTo>
                    <a:pt x="3" y="46"/>
                  </a:lnTo>
                  <a:lnTo>
                    <a:pt x="6" y="52"/>
                  </a:lnTo>
                  <a:lnTo>
                    <a:pt x="9" y="56"/>
                  </a:lnTo>
                  <a:lnTo>
                    <a:pt x="15" y="62"/>
                  </a:lnTo>
                  <a:lnTo>
                    <a:pt x="20" y="65"/>
                  </a:lnTo>
                  <a:lnTo>
                    <a:pt x="29" y="69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186">
              <a:extLst>
                <a:ext uri="{FF2B5EF4-FFF2-40B4-BE49-F238E27FC236}">
                  <a16:creationId xmlns:a16="http://schemas.microsoft.com/office/drawing/2014/main" id="{B29B1491-CF50-2EDF-8DEE-20D2DB55361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744920" y="6237760"/>
              <a:ext cx="43886" cy="148882"/>
            </a:xfrm>
            <a:custGeom>
              <a:avLst/>
              <a:gdLst>
                <a:gd name="T0" fmla="*/ 41 w 81"/>
                <a:gd name="T1" fmla="*/ 254 h 254"/>
                <a:gd name="T2" fmla="*/ 41 w 81"/>
                <a:gd name="T3" fmla="*/ 254 h 254"/>
                <a:gd name="T4" fmla="*/ 41 w 81"/>
                <a:gd name="T5" fmla="*/ 241 h 254"/>
                <a:gd name="T6" fmla="*/ 44 w 81"/>
                <a:gd name="T7" fmla="*/ 213 h 254"/>
                <a:gd name="T8" fmla="*/ 46 w 81"/>
                <a:gd name="T9" fmla="*/ 198 h 254"/>
                <a:gd name="T10" fmla="*/ 50 w 81"/>
                <a:gd name="T11" fmla="*/ 182 h 254"/>
                <a:gd name="T12" fmla="*/ 54 w 81"/>
                <a:gd name="T13" fmla="*/ 169 h 254"/>
                <a:gd name="T14" fmla="*/ 58 w 81"/>
                <a:gd name="T15" fmla="*/ 163 h 254"/>
                <a:gd name="T16" fmla="*/ 61 w 81"/>
                <a:gd name="T17" fmla="*/ 161 h 254"/>
                <a:gd name="T18" fmla="*/ 61 w 81"/>
                <a:gd name="T19" fmla="*/ 161 h 254"/>
                <a:gd name="T20" fmla="*/ 68 w 81"/>
                <a:gd name="T21" fmla="*/ 153 h 254"/>
                <a:gd name="T22" fmla="*/ 74 w 81"/>
                <a:gd name="T23" fmla="*/ 146 h 254"/>
                <a:gd name="T24" fmla="*/ 78 w 81"/>
                <a:gd name="T25" fmla="*/ 138 h 254"/>
                <a:gd name="T26" fmla="*/ 81 w 81"/>
                <a:gd name="T27" fmla="*/ 129 h 254"/>
                <a:gd name="T28" fmla="*/ 80 w 81"/>
                <a:gd name="T29" fmla="*/ 119 h 254"/>
                <a:gd name="T30" fmla="*/ 76 w 81"/>
                <a:gd name="T31" fmla="*/ 109 h 254"/>
                <a:gd name="T32" fmla="*/ 68 w 81"/>
                <a:gd name="T33" fmla="*/ 98 h 254"/>
                <a:gd name="T34" fmla="*/ 57 w 81"/>
                <a:gd name="T35" fmla="*/ 85 h 254"/>
                <a:gd name="T36" fmla="*/ 57 w 81"/>
                <a:gd name="T37" fmla="*/ 85 h 254"/>
                <a:gd name="T38" fmla="*/ 33 w 81"/>
                <a:gd name="T39" fmla="*/ 62 h 254"/>
                <a:gd name="T40" fmla="*/ 23 w 81"/>
                <a:gd name="T41" fmla="*/ 53 h 254"/>
                <a:gd name="T42" fmla="*/ 15 w 81"/>
                <a:gd name="T43" fmla="*/ 45 h 254"/>
                <a:gd name="T44" fmla="*/ 10 w 81"/>
                <a:gd name="T45" fmla="*/ 36 h 254"/>
                <a:gd name="T46" fmla="*/ 5 w 81"/>
                <a:gd name="T47" fmla="*/ 27 h 254"/>
                <a:gd name="T48" fmla="*/ 3 w 81"/>
                <a:gd name="T49" fmla="*/ 14 h 254"/>
                <a:gd name="T50" fmla="*/ 0 w 81"/>
                <a:gd name="T5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254">
                  <a:moveTo>
                    <a:pt x="41" y="254"/>
                  </a:moveTo>
                  <a:lnTo>
                    <a:pt x="41" y="254"/>
                  </a:lnTo>
                  <a:lnTo>
                    <a:pt x="41" y="241"/>
                  </a:lnTo>
                  <a:lnTo>
                    <a:pt x="44" y="213"/>
                  </a:lnTo>
                  <a:lnTo>
                    <a:pt x="46" y="198"/>
                  </a:lnTo>
                  <a:lnTo>
                    <a:pt x="50" y="182"/>
                  </a:lnTo>
                  <a:lnTo>
                    <a:pt x="54" y="169"/>
                  </a:lnTo>
                  <a:lnTo>
                    <a:pt x="58" y="163"/>
                  </a:lnTo>
                  <a:lnTo>
                    <a:pt x="61" y="161"/>
                  </a:lnTo>
                  <a:lnTo>
                    <a:pt x="61" y="161"/>
                  </a:lnTo>
                  <a:lnTo>
                    <a:pt x="68" y="153"/>
                  </a:lnTo>
                  <a:lnTo>
                    <a:pt x="74" y="146"/>
                  </a:lnTo>
                  <a:lnTo>
                    <a:pt x="78" y="138"/>
                  </a:lnTo>
                  <a:lnTo>
                    <a:pt x="81" y="129"/>
                  </a:lnTo>
                  <a:lnTo>
                    <a:pt x="80" y="119"/>
                  </a:lnTo>
                  <a:lnTo>
                    <a:pt x="76" y="109"/>
                  </a:lnTo>
                  <a:lnTo>
                    <a:pt x="68" y="98"/>
                  </a:lnTo>
                  <a:lnTo>
                    <a:pt x="57" y="85"/>
                  </a:lnTo>
                  <a:lnTo>
                    <a:pt x="57" y="85"/>
                  </a:lnTo>
                  <a:lnTo>
                    <a:pt x="33" y="62"/>
                  </a:lnTo>
                  <a:lnTo>
                    <a:pt x="23" y="53"/>
                  </a:lnTo>
                  <a:lnTo>
                    <a:pt x="15" y="45"/>
                  </a:lnTo>
                  <a:lnTo>
                    <a:pt x="10" y="36"/>
                  </a:lnTo>
                  <a:lnTo>
                    <a:pt x="5" y="27"/>
                  </a:lnTo>
                  <a:lnTo>
                    <a:pt x="3" y="14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187">
              <a:extLst>
                <a:ext uri="{FF2B5EF4-FFF2-40B4-BE49-F238E27FC236}">
                  <a16:creationId xmlns:a16="http://schemas.microsoft.com/office/drawing/2014/main" id="{580FC700-17A8-C727-3A77-AE189FBF303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86048" y="6286996"/>
              <a:ext cx="71717" cy="14068"/>
            </a:xfrm>
            <a:custGeom>
              <a:avLst/>
              <a:gdLst>
                <a:gd name="T0" fmla="*/ 135 w 135"/>
                <a:gd name="T1" fmla="*/ 4 h 23"/>
                <a:gd name="T2" fmla="*/ 135 w 135"/>
                <a:gd name="T3" fmla="*/ 4 h 23"/>
                <a:gd name="T4" fmla="*/ 132 w 135"/>
                <a:gd name="T5" fmla="*/ 5 h 23"/>
                <a:gd name="T6" fmla="*/ 126 w 135"/>
                <a:gd name="T7" fmla="*/ 10 h 23"/>
                <a:gd name="T8" fmla="*/ 116 w 135"/>
                <a:gd name="T9" fmla="*/ 15 h 23"/>
                <a:gd name="T10" fmla="*/ 100 w 135"/>
                <a:gd name="T11" fmla="*/ 21 h 23"/>
                <a:gd name="T12" fmla="*/ 92 w 135"/>
                <a:gd name="T13" fmla="*/ 23 h 23"/>
                <a:gd name="T14" fmla="*/ 82 w 135"/>
                <a:gd name="T15" fmla="*/ 23 h 23"/>
                <a:gd name="T16" fmla="*/ 70 w 135"/>
                <a:gd name="T17" fmla="*/ 23 h 23"/>
                <a:gd name="T18" fmla="*/ 59 w 135"/>
                <a:gd name="T19" fmla="*/ 21 h 23"/>
                <a:gd name="T20" fmla="*/ 46 w 135"/>
                <a:gd name="T21" fmla="*/ 18 h 23"/>
                <a:gd name="T22" fmla="*/ 32 w 135"/>
                <a:gd name="T23" fmla="*/ 14 h 23"/>
                <a:gd name="T24" fmla="*/ 16 w 135"/>
                <a:gd name="T25" fmla="*/ 8 h 23"/>
                <a:gd name="T26" fmla="*/ 0 w 135"/>
                <a:gd name="T2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23">
                  <a:moveTo>
                    <a:pt x="135" y="4"/>
                  </a:moveTo>
                  <a:lnTo>
                    <a:pt x="135" y="4"/>
                  </a:lnTo>
                  <a:lnTo>
                    <a:pt x="132" y="5"/>
                  </a:lnTo>
                  <a:lnTo>
                    <a:pt x="126" y="10"/>
                  </a:lnTo>
                  <a:lnTo>
                    <a:pt x="116" y="15"/>
                  </a:lnTo>
                  <a:lnTo>
                    <a:pt x="100" y="21"/>
                  </a:lnTo>
                  <a:lnTo>
                    <a:pt x="92" y="23"/>
                  </a:lnTo>
                  <a:lnTo>
                    <a:pt x="82" y="23"/>
                  </a:lnTo>
                  <a:lnTo>
                    <a:pt x="70" y="23"/>
                  </a:lnTo>
                  <a:lnTo>
                    <a:pt x="59" y="21"/>
                  </a:lnTo>
                  <a:lnTo>
                    <a:pt x="46" y="18"/>
                  </a:lnTo>
                  <a:lnTo>
                    <a:pt x="32" y="14"/>
                  </a:lnTo>
                  <a:lnTo>
                    <a:pt x="16" y="8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188">
              <a:extLst>
                <a:ext uri="{FF2B5EF4-FFF2-40B4-BE49-F238E27FC236}">
                  <a16:creationId xmlns:a16="http://schemas.microsoft.com/office/drawing/2014/main" id="{3C12F64F-0512-5E77-711B-6851DADE311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923676" y="5485141"/>
              <a:ext cx="120955" cy="164123"/>
            </a:xfrm>
            <a:custGeom>
              <a:avLst/>
              <a:gdLst>
                <a:gd name="T0" fmla="*/ 40 w 225"/>
                <a:gd name="T1" fmla="*/ 0 h 279"/>
                <a:gd name="T2" fmla="*/ 40 w 225"/>
                <a:gd name="T3" fmla="*/ 0 h 279"/>
                <a:gd name="T4" fmla="*/ 40 w 225"/>
                <a:gd name="T5" fmla="*/ 14 h 279"/>
                <a:gd name="T6" fmla="*/ 40 w 225"/>
                <a:gd name="T7" fmla="*/ 47 h 279"/>
                <a:gd name="T8" fmla="*/ 39 w 225"/>
                <a:gd name="T9" fmla="*/ 67 h 279"/>
                <a:gd name="T10" fmla="*/ 36 w 225"/>
                <a:gd name="T11" fmla="*/ 86 h 279"/>
                <a:gd name="T12" fmla="*/ 30 w 225"/>
                <a:gd name="T13" fmla="*/ 104 h 279"/>
                <a:gd name="T14" fmla="*/ 28 w 225"/>
                <a:gd name="T15" fmla="*/ 112 h 279"/>
                <a:gd name="T16" fmla="*/ 23 w 225"/>
                <a:gd name="T17" fmla="*/ 119 h 279"/>
                <a:gd name="T18" fmla="*/ 23 w 225"/>
                <a:gd name="T19" fmla="*/ 119 h 279"/>
                <a:gd name="T20" fmla="*/ 15 w 225"/>
                <a:gd name="T21" fmla="*/ 132 h 279"/>
                <a:gd name="T22" fmla="*/ 7 w 225"/>
                <a:gd name="T23" fmla="*/ 146 h 279"/>
                <a:gd name="T24" fmla="*/ 2 w 225"/>
                <a:gd name="T25" fmla="*/ 160 h 279"/>
                <a:gd name="T26" fmla="*/ 0 w 225"/>
                <a:gd name="T27" fmla="*/ 167 h 279"/>
                <a:gd name="T28" fmla="*/ 0 w 225"/>
                <a:gd name="T29" fmla="*/ 176 h 279"/>
                <a:gd name="T30" fmla="*/ 0 w 225"/>
                <a:gd name="T31" fmla="*/ 183 h 279"/>
                <a:gd name="T32" fmla="*/ 3 w 225"/>
                <a:gd name="T33" fmla="*/ 192 h 279"/>
                <a:gd name="T34" fmla="*/ 7 w 225"/>
                <a:gd name="T35" fmla="*/ 199 h 279"/>
                <a:gd name="T36" fmla="*/ 13 w 225"/>
                <a:gd name="T37" fmla="*/ 207 h 279"/>
                <a:gd name="T38" fmla="*/ 20 w 225"/>
                <a:gd name="T39" fmla="*/ 216 h 279"/>
                <a:gd name="T40" fmla="*/ 30 w 225"/>
                <a:gd name="T41" fmla="*/ 225 h 279"/>
                <a:gd name="T42" fmla="*/ 43 w 225"/>
                <a:gd name="T43" fmla="*/ 233 h 279"/>
                <a:gd name="T44" fmla="*/ 58 w 225"/>
                <a:gd name="T45" fmla="*/ 242 h 279"/>
                <a:gd name="T46" fmla="*/ 58 w 225"/>
                <a:gd name="T47" fmla="*/ 242 h 279"/>
                <a:gd name="T48" fmla="*/ 86 w 225"/>
                <a:gd name="T49" fmla="*/ 256 h 279"/>
                <a:gd name="T50" fmla="*/ 111 w 225"/>
                <a:gd name="T51" fmla="*/ 268 h 279"/>
                <a:gd name="T52" fmla="*/ 132 w 225"/>
                <a:gd name="T53" fmla="*/ 273 h 279"/>
                <a:gd name="T54" fmla="*/ 149 w 225"/>
                <a:gd name="T55" fmla="*/ 278 h 279"/>
                <a:gd name="T56" fmla="*/ 168 w 225"/>
                <a:gd name="T57" fmla="*/ 279 h 279"/>
                <a:gd name="T58" fmla="*/ 185 w 225"/>
                <a:gd name="T59" fmla="*/ 279 h 279"/>
                <a:gd name="T60" fmla="*/ 225 w 225"/>
                <a:gd name="T61" fmla="*/ 27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5" h="279">
                  <a:moveTo>
                    <a:pt x="40" y="0"/>
                  </a:moveTo>
                  <a:lnTo>
                    <a:pt x="40" y="0"/>
                  </a:lnTo>
                  <a:lnTo>
                    <a:pt x="40" y="14"/>
                  </a:lnTo>
                  <a:lnTo>
                    <a:pt x="40" y="47"/>
                  </a:lnTo>
                  <a:lnTo>
                    <a:pt x="39" y="67"/>
                  </a:lnTo>
                  <a:lnTo>
                    <a:pt x="36" y="86"/>
                  </a:lnTo>
                  <a:lnTo>
                    <a:pt x="30" y="104"/>
                  </a:lnTo>
                  <a:lnTo>
                    <a:pt x="28" y="112"/>
                  </a:lnTo>
                  <a:lnTo>
                    <a:pt x="23" y="119"/>
                  </a:lnTo>
                  <a:lnTo>
                    <a:pt x="23" y="119"/>
                  </a:lnTo>
                  <a:lnTo>
                    <a:pt x="15" y="132"/>
                  </a:lnTo>
                  <a:lnTo>
                    <a:pt x="7" y="146"/>
                  </a:lnTo>
                  <a:lnTo>
                    <a:pt x="2" y="160"/>
                  </a:lnTo>
                  <a:lnTo>
                    <a:pt x="0" y="167"/>
                  </a:lnTo>
                  <a:lnTo>
                    <a:pt x="0" y="176"/>
                  </a:lnTo>
                  <a:lnTo>
                    <a:pt x="0" y="183"/>
                  </a:lnTo>
                  <a:lnTo>
                    <a:pt x="3" y="192"/>
                  </a:lnTo>
                  <a:lnTo>
                    <a:pt x="7" y="199"/>
                  </a:lnTo>
                  <a:lnTo>
                    <a:pt x="13" y="207"/>
                  </a:lnTo>
                  <a:lnTo>
                    <a:pt x="20" y="216"/>
                  </a:lnTo>
                  <a:lnTo>
                    <a:pt x="30" y="225"/>
                  </a:lnTo>
                  <a:lnTo>
                    <a:pt x="43" y="233"/>
                  </a:lnTo>
                  <a:lnTo>
                    <a:pt x="58" y="242"/>
                  </a:lnTo>
                  <a:lnTo>
                    <a:pt x="58" y="242"/>
                  </a:lnTo>
                  <a:lnTo>
                    <a:pt x="86" y="256"/>
                  </a:lnTo>
                  <a:lnTo>
                    <a:pt x="111" y="268"/>
                  </a:lnTo>
                  <a:lnTo>
                    <a:pt x="132" y="273"/>
                  </a:lnTo>
                  <a:lnTo>
                    <a:pt x="149" y="278"/>
                  </a:lnTo>
                  <a:lnTo>
                    <a:pt x="168" y="279"/>
                  </a:lnTo>
                  <a:lnTo>
                    <a:pt x="185" y="279"/>
                  </a:lnTo>
                  <a:lnTo>
                    <a:pt x="225" y="278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189">
              <a:extLst>
                <a:ext uri="{FF2B5EF4-FFF2-40B4-BE49-F238E27FC236}">
                  <a16:creationId xmlns:a16="http://schemas.microsoft.com/office/drawing/2014/main" id="{AEF879B5-CF37-2FFC-E8D0-E17499A1D8C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829481" y="5471073"/>
              <a:ext cx="143433" cy="444303"/>
            </a:xfrm>
            <a:custGeom>
              <a:avLst/>
              <a:gdLst>
                <a:gd name="T0" fmla="*/ 24 w 266"/>
                <a:gd name="T1" fmla="*/ 0 h 758"/>
                <a:gd name="T2" fmla="*/ 24 w 266"/>
                <a:gd name="T3" fmla="*/ 0 h 758"/>
                <a:gd name="T4" fmla="*/ 21 w 266"/>
                <a:gd name="T5" fmla="*/ 7 h 758"/>
                <a:gd name="T6" fmla="*/ 16 w 266"/>
                <a:gd name="T7" fmla="*/ 25 h 758"/>
                <a:gd name="T8" fmla="*/ 9 w 266"/>
                <a:gd name="T9" fmla="*/ 52 h 758"/>
                <a:gd name="T10" fmla="*/ 6 w 266"/>
                <a:gd name="T11" fmla="*/ 70 h 758"/>
                <a:gd name="T12" fmla="*/ 3 w 266"/>
                <a:gd name="T13" fmla="*/ 87 h 758"/>
                <a:gd name="T14" fmla="*/ 1 w 266"/>
                <a:gd name="T15" fmla="*/ 107 h 758"/>
                <a:gd name="T16" fmla="*/ 0 w 266"/>
                <a:gd name="T17" fmla="*/ 126 h 758"/>
                <a:gd name="T18" fmla="*/ 1 w 266"/>
                <a:gd name="T19" fmla="*/ 146 h 758"/>
                <a:gd name="T20" fmla="*/ 3 w 266"/>
                <a:gd name="T21" fmla="*/ 166 h 758"/>
                <a:gd name="T22" fmla="*/ 7 w 266"/>
                <a:gd name="T23" fmla="*/ 184 h 758"/>
                <a:gd name="T24" fmla="*/ 14 w 266"/>
                <a:gd name="T25" fmla="*/ 203 h 758"/>
                <a:gd name="T26" fmla="*/ 24 w 266"/>
                <a:gd name="T27" fmla="*/ 221 h 758"/>
                <a:gd name="T28" fmla="*/ 36 w 266"/>
                <a:gd name="T29" fmla="*/ 237 h 758"/>
                <a:gd name="T30" fmla="*/ 36 w 266"/>
                <a:gd name="T31" fmla="*/ 237 h 758"/>
                <a:gd name="T32" fmla="*/ 139 w 266"/>
                <a:gd name="T33" fmla="*/ 353 h 758"/>
                <a:gd name="T34" fmla="*/ 180 w 266"/>
                <a:gd name="T35" fmla="*/ 400 h 758"/>
                <a:gd name="T36" fmla="*/ 209 w 266"/>
                <a:gd name="T37" fmla="*/ 435 h 758"/>
                <a:gd name="T38" fmla="*/ 209 w 266"/>
                <a:gd name="T39" fmla="*/ 435 h 758"/>
                <a:gd name="T40" fmla="*/ 221 w 266"/>
                <a:gd name="T41" fmla="*/ 452 h 758"/>
                <a:gd name="T42" fmla="*/ 231 w 266"/>
                <a:gd name="T43" fmla="*/ 471 h 758"/>
                <a:gd name="T44" fmla="*/ 242 w 266"/>
                <a:gd name="T45" fmla="*/ 493 h 758"/>
                <a:gd name="T46" fmla="*/ 252 w 266"/>
                <a:gd name="T47" fmla="*/ 519 h 758"/>
                <a:gd name="T48" fmla="*/ 259 w 266"/>
                <a:gd name="T49" fmla="*/ 545 h 758"/>
                <a:gd name="T50" fmla="*/ 265 w 266"/>
                <a:gd name="T51" fmla="*/ 571 h 758"/>
                <a:gd name="T52" fmla="*/ 266 w 266"/>
                <a:gd name="T53" fmla="*/ 585 h 758"/>
                <a:gd name="T54" fmla="*/ 266 w 266"/>
                <a:gd name="T55" fmla="*/ 597 h 758"/>
                <a:gd name="T56" fmla="*/ 265 w 266"/>
                <a:gd name="T57" fmla="*/ 609 h 758"/>
                <a:gd name="T58" fmla="*/ 263 w 266"/>
                <a:gd name="T59" fmla="*/ 622 h 758"/>
                <a:gd name="T60" fmla="*/ 263 w 266"/>
                <a:gd name="T61" fmla="*/ 622 h 758"/>
                <a:gd name="T62" fmla="*/ 261 w 266"/>
                <a:gd name="T63" fmla="*/ 632 h 758"/>
                <a:gd name="T64" fmla="*/ 256 w 266"/>
                <a:gd name="T65" fmla="*/ 642 h 758"/>
                <a:gd name="T66" fmla="*/ 252 w 266"/>
                <a:gd name="T67" fmla="*/ 651 h 758"/>
                <a:gd name="T68" fmla="*/ 248 w 266"/>
                <a:gd name="T69" fmla="*/ 658 h 758"/>
                <a:gd name="T70" fmla="*/ 242 w 266"/>
                <a:gd name="T71" fmla="*/ 664 h 758"/>
                <a:gd name="T72" fmla="*/ 236 w 266"/>
                <a:gd name="T73" fmla="*/ 670 h 758"/>
                <a:gd name="T74" fmla="*/ 223 w 266"/>
                <a:gd name="T75" fmla="*/ 678 h 758"/>
                <a:gd name="T76" fmla="*/ 210 w 266"/>
                <a:gd name="T77" fmla="*/ 684 h 758"/>
                <a:gd name="T78" fmla="*/ 196 w 266"/>
                <a:gd name="T79" fmla="*/ 690 h 758"/>
                <a:gd name="T80" fmla="*/ 185 w 266"/>
                <a:gd name="T81" fmla="*/ 694 h 758"/>
                <a:gd name="T82" fmla="*/ 173 w 266"/>
                <a:gd name="T83" fmla="*/ 698 h 758"/>
                <a:gd name="T84" fmla="*/ 173 w 266"/>
                <a:gd name="T85" fmla="*/ 698 h 758"/>
                <a:gd name="T86" fmla="*/ 150 w 266"/>
                <a:gd name="T87" fmla="*/ 708 h 758"/>
                <a:gd name="T88" fmla="*/ 136 w 266"/>
                <a:gd name="T89" fmla="*/ 714 h 758"/>
                <a:gd name="T90" fmla="*/ 123 w 266"/>
                <a:gd name="T91" fmla="*/ 720 h 758"/>
                <a:gd name="T92" fmla="*/ 110 w 266"/>
                <a:gd name="T93" fmla="*/ 727 h 758"/>
                <a:gd name="T94" fmla="*/ 100 w 266"/>
                <a:gd name="T95" fmla="*/ 735 h 758"/>
                <a:gd name="T96" fmla="*/ 94 w 266"/>
                <a:gd name="T97" fmla="*/ 741 h 758"/>
                <a:gd name="T98" fmla="*/ 92 w 266"/>
                <a:gd name="T99" fmla="*/ 747 h 758"/>
                <a:gd name="T100" fmla="*/ 89 w 266"/>
                <a:gd name="T101" fmla="*/ 753 h 758"/>
                <a:gd name="T102" fmla="*/ 87 w 266"/>
                <a:gd name="T103" fmla="*/ 758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758">
                  <a:moveTo>
                    <a:pt x="24" y="0"/>
                  </a:moveTo>
                  <a:lnTo>
                    <a:pt x="24" y="0"/>
                  </a:lnTo>
                  <a:lnTo>
                    <a:pt x="21" y="7"/>
                  </a:lnTo>
                  <a:lnTo>
                    <a:pt x="16" y="25"/>
                  </a:lnTo>
                  <a:lnTo>
                    <a:pt x="9" y="52"/>
                  </a:lnTo>
                  <a:lnTo>
                    <a:pt x="6" y="70"/>
                  </a:lnTo>
                  <a:lnTo>
                    <a:pt x="3" y="87"/>
                  </a:lnTo>
                  <a:lnTo>
                    <a:pt x="1" y="107"/>
                  </a:lnTo>
                  <a:lnTo>
                    <a:pt x="0" y="126"/>
                  </a:lnTo>
                  <a:lnTo>
                    <a:pt x="1" y="146"/>
                  </a:lnTo>
                  <a:lnTo>
                    <a:pt x="3" y="166"/>
                  </a:lnTo>
                  <a:lnTo>
                    <a:pt x="7" y="184"/>
                  </a:lnTo>
                  <a:lnTo>
                    <a:pt x="14" y="203"/>
                  </a:lnTo>
                  <a:lnTo>
                    <a:pt x="24" y="221"/>
                  </a:lnTo>
                  <a:lnTo>
                    <a:pt x="36" y="237"/>
                  </a:lnTo>
                  <a:lnTo>
                    <a:pt x="36" y="237"/>
                  </a:lnTo>
                  <a:lnTo>
                    <a:pt x="139" y="353"/>
                  </a:lnTo>
                  <a:lnTo>
                    <a:pt x="180" y="400"/>
                  </a:lnTo>
                  <a:lnTo>
                    <a:pt x="209" y="435"/>
                  </a:lnTo>
                  <a:lnTo>
                    <a:pt x="209" y="435"/>
                  </a:lnTo>
                  <a:lnTo>
                    <a:pt x="221" y="452"/>
                  </a:lnTo>
                  <a:lnTo>
                    <a:pt x="231" y="471"/>
                  </a:lnTo>
                  <a:lnTo>
                    <a:pt x="242" y="493"/>
                  </a:lnTo>
                  <a:lnTo>
                    <a:pt x="252" y="519"/>
                  </a:lnTo>
                  <a:lnTo>
                    <a:pt x="259" y="545"/>
                  </a:lnTo>
                  <a:lnTo>
                    <a:pt x="265" y="571"/>
                  </a:lnTo>
                  <a:lnTo>
                    <a:pt x="266" y="585"/>
                  </a:lnTo>
                  <a:lnTo>
                    <a:pt x="266" y="597"/>
                  </a:lnTo>
                  <a:lnTo>
                    <a:pt x="265" y="609"/>
                  </a:lnTo>
                  <a:lnTo>
                    <a:pt x="263" y="622"/>
                  </a:lnTo>
                  <a:lnTo>
                    <a:pt x="263" y="622"/>
                  </a:lnTo>
                  <a:lnTo>
                    <a:pt x="261" y="632"/>
                  </a:lnTo>
                  <a:lnTo>
                    <a:pt x="256" y="642"/>
                  </a:lnTo>
                  <a:lnTo>
                    <a:pt x="252" y="651"/>
                  </a:lnTo>
                  <a:lnTo>
                    <a:pt x="248" y="658"/>
                  </a:lnTo>
                  <a:lnTo>
                    <a:pt x="242" y="664"/>
                  </a:lnTo>
                  <a:lnTo>
                    <a:pt x="236" y="670"/>
                  </a:lnTo>
                  <a:lnTo>
                    <a:pt x="223" y="678"/>
                  </a:lnTo>
                  <a:lnTo>
                    <a:pt x="210" y="684"/>
                  </a:lnTo>
                  <a:lnTo>
                    <a:pt x="196" y="690"/>
                  </a:lnTo>
                  <a:lnTo>
                    <a:pt x="185" y="694"/>
                  </a:lnTo>
                  <a:lnTo>
                    <a:pt x="173" y="698"/>
                  </a:lnTo>
                  <a:lnTo>
                    <a:pt x="173" y="698"/>
                  </a:lnTo>
                  <a:lnTo>
                    <a:pt x="150" y="708"/>
                  </a:lnTo>
                  <a:lnTo>
                    <a:pt x="136" y="714"/>
                  </a:lnTo>
                  <a:lnTo>
                    <a:pt x="123" y="720"/>
                  </a:lnTo>
                  <a:lnTo>
                    <a:pt x="110" y="727"/>
                  </a:lnTo>
                  <a:lnTo>
                    <a:pt x="100" y="735"/>
                  </a:lnTo>
                  <a:lnTo>
                    <a:pt x="94" y="741"/>
                  </a:lnTo>
                  <a:lnTo>
                    <a:pt x="92" y="747"/>
                  </a:lnTo>
                  <a:lnTo>
                    <a:pt x="89" y="753"/>
                  </a:lnTo>
                  <a:lnTo>
                    <a:pt x="87" y="758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190">
              <a:extLst>
                <a:ext uri="{FF2B5EF4-FFF2-40B4-BE49-F238E27FC236}">
                  <a16:creationId xmlns:a16="http://schemas.microsoft.com/office/drawing/2014/main" id="{FE3B1E0E-7D92-7E0E-F158-20E176428F0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896916" y="5597682"/>
              <a:ext cx="201235" cy="223910"/>
            </a:xfrm>
            <a:custGeom>
              <a:avLst/>
              <a:gdLst>
                <a:gd name="T0" fmla="*/ 100 w 377"/>
                <a:gd name="T1" fmla="*/ 0 h 382"/>
                <a:gd name="T2" fmla="*/ 100 w 377"/>
                <a:gd name="T3" fmla="*/ 0 h 382"/>
                <a:gd name="T4" fmla="*/ 70 w 377"/>
                <a:gd name="T5" fmla="*/ 38 h 382"/>
                <a:gd name="T6" fmla="*/ 29 w 377"/>
                <a:gd name="T7" fmla="*/ 90 h 382"/>
                <a:gd name="T8" fmla="*/ 29 w 377"/>
                <a:gd name="T9" fmla="*/ 90 h 382"/>
                <a:gd name="T10" fmla="*/ 22 w 377"/>
                <a:gd name="T11" fmla="*/ 98 h 382"/>
                <a:gd name="T12" fmla="*/ 13 w 377"/>
                <a:gd name="T13" fmla="*/ 113 h 382"/>
                <a:gd name="T14" fmla="*/ 9 w 377"/>
                <a:gd name="T15" fmla="*/ 121 h 382"/>
                <a:gd name="T16" fmla="*/ 6 w 377"/>
                <a:gd name="T17" fmla="*/ 130 h 382"/>
                <a:gd name="T18" fmla="*/ 3 w 377"/>
                <a:gd name="T19" fmla="*/ 140 h 382"/>
                <a:gd name="T20" fmla="*/ 0 w 377"/>
                <a:gd name="T21" fmla="*/ 151 h 382"/>
                <a:gd name="T22" fmla="*/ 0 w 377"/>
                <a:gd name="T23" fmla="*/ 163 h 382"/>
                <a:gd name="T24" fmla="*/ 1 w 377"/>
                <a:gd name="T25" fmla="*/ 176 h 382"/>
                <a:gd name="T26" fmla="*/ 4 w 377"/>
                <a:gd name="T27" fmla="*/ 190 h 382"/>
                <a:gd name="T28" fmla="*/ 10 w 377"/>
                <a:gd name="T29" fmla="*/ 203 h 382"/>
                <a:gd name="T30" fmla="*/ 17 w 377"/>
                <a:gd name="T31" fmla="*/ 217 h 382"/>
                <a:gd name="T32" fmla="*/ 29 w 377"/>
                <a:gd name="T33" fmla="*/ 233 h 382"/>
                <a:gd name="T34" fmla="*/ 42 w 377"/>
                <a:gd name="T35" fmla="*/ 249 h 382"/>
                <a:gd name="T36" fmla="*/ 59 w 377"/>
                <a:gd name="T37" fmla="*/ 265 h 382"/>
                <a:gd name="T38" fmla="*/ 59 w 377"/>
                <a:gd name="T39" fmla="*/ 265 h 382"/>
                <a:gd name="T40" fmla="*/ 95 w 377"/>
                <a:gd name="T41" fmla="*/ 296 h 382"/>
                <a:gd name="T42" fmla="*/ 128 w 377"/>
                <a:gd name="T43" fmla="*/ 326 h 382"/>
                <a:gd name="T44" fmla="*/ 142 w 377"/>
                <a:gd name="T45" fmla="*/ 339 h 382"/>
                <a:gd name="T46" fmla="*/ 158 w 377"/>
                <a:gd name="T47" fmla="*/ 352 h 382"/>
                <a:gd name="T48" fmla="*/ 173 w 377"/>
                <a:gd name="T49" fmla="*/ 362 h 382"/>
                <a:gd name="T50" fmla="*/ 191 w 377"/>
                <a:gd name="T51" fmla="*/ 371 h 382"/>
                <a:gd name="T52" fmla="*/ 208 w 377"/>
                <a:gd name="T53" fmla="*/ 376 h 382"/>
                <a:gd name="T54" fmla="*/ 226 w 377"/>
                <a:gd name="T55" fmla="*/ 381 h 382"/>
                <a:gd name="T56" fmla="*/ 246 w 377"/>
                <a:gd name="T57" fmla="*/ 382 h 382"/>
                <a:gd name="T58" fmla="*/ 268 w 377"/>
                <a:gd name="T59" fmla="*/ 379 h 382"/>
                <a:gd name="T60" fmla="*/ 291 w 377"/>
                <a:gd name="T61" fmla="*/ 373 h 382"/>
                <a:gd name="T62" fmla="*/ 317 w 377"/>
                <a:gd name="T63" fmla="*/ 365 h 382"/>
                <a:gd name="T64" fmla="*/ 345 w 377"/>
                <a:gd name="T65" fmla="*/ 352 h 382"/>
                <a:gd name="T66" fmla="*/ 377 w 377"/>
                <a:gd name="T67" fmla="*/ 333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7" h="382">
                  <a:moveTo>
                    <a:pt x="100" y="0"/>
                  </a:moveTo>
                  <a:lnTo>
                    <a:pt x="100" y="0"/>
                  </a:lnTo>
                  <a:lnTo>
                    <a:pt x="70" y="38"/>
                  </a:lnTo>
                  <a:lnTo>
                    <a:pt x="29" y="90"/>
                  </a:lnTo>
                  <a:lnTo>
                    <a:pt x="29" y="90"/>
                  </a:lnTo>
                  <a:lnTo>
                    <a:pt x="22" y="98"/>
                  </a:lnTo>
                  <a:lnTo>
                    <a:pt x="13" y="113"/>
                  </a:lnTo>
                  <a:lnTo>
                    <a:pt x="9" y="121"/>
                  </a:lnTo>
                  <a:lnTo>
                    <a:pt x="6" y="130"/>
                  </a:lnTo>
                  <a:lnTo>
                    <a:pt x="3" y="140"/>
                  </a:lnTo>
                  <a:lnTo>
                    <a:pt x="0" y="151"/>
                  </a:lnTo>
                  <a:lnTo>
                    <a:pt x="0" y="163"/>
                  </a:lnTo>
                  <a:lnTo>
                    <a:pt x="1" y="176"/>
                  </a:lnTo>
                  <a:lnTo>
                    <a:pt x="4" y="190"/>
                  </a:lnTo>
                  <a:lnTo>
                    <a:pt x="10" y="203"/>
                  </a:lnTo>
                  <a:lnTo>
                    <a:pt x="17" y="217"/>
                  </a:lnTo>
                  <a:lnTo>
                    <a:pt x="29" y="233"/>
                  </a:lnTo>
                  <a:lnTo>
                    <a:pt x="42" y="249"/>
                  </a:lnTo>
                  <a:lnTo>
                    <a:pt x="59" y="265"/>
                  </a:lnTo>
                  <a:lnTo>
                    <a:pt x="59" y="265"/>
                  </a:lnTo>
                  <a:lnTo>
                    <a:pt x="95" y="296"/>
                  </a:lnTo>
                  <a:lnTo>
                    <a:pt x="128" y="326"/>
                  </a:lnTo>
                  <a:lnTo>
                    <a:pt x="142" y="339"/>
                  </a:lnTo>
                  <a:lnTo>
                    <a:pt x="158" y="352"/>
                  </a:lnTo>
                  <a:lnTo>
                    <a:pt x="173" y="362"/>
                  </a:lnTo>
                  <a:lnTo>
                    <a:pt x="191" y="371"/>
                  </a:lnTo>
                  <a:lnTo>
                    <a:pt x="208" y="376"/>
                  </a:lnTo>
                  <a:lnTo>
                    <a:pt x="226" y="381"/>
                  </a:lnTo>
                  <a:lnTo>
                    <a:pt x="246" y="382"/>
                  </a:lnTo>
                  <a:lnTo>
                    <a:pt x="268" y="379"/>
                  </a:lnTo>
                  <a:lnTo>
                    <a:pt x="291" y="373"/>
                  </a:lnTo>
                  <a:lnTo>
                    <a:pt x="317" y="365"/>
                  </a:lnTo>
                  <a:lnTo>
                    <a:pt x="345" y="352"/>
                  </a:lnTo>
                  <a:lnTo>
                    <a:pt x="377" y="333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191">
              <a:extLst>
                <a:ext uri="{FF2B5EF4-FFF2-40B4-BE49-F238E27FC236}">
                  <a16:creationId xmlns:a16="http://schemas.microsoft.com/office/drawing/2014/main" id="{56E446AA-F522-C323-7231-FEF66FAA507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43686" y="5816903"/>
              <a:ext cx="493453" cy="372792"/>
            </a:xfrm>
            <a:custGeom>
              <a:avLst/>
              <a:gdLst>
                <a:gd name="T0" fmla="*/ 167 w 921"/>
                <a:gd name="T1" fmla="*/ 0 h 634"/>
                <a:gd name="T2" fmla="*/ 149 w 921"/>
                <a:gd name="T3" fmla="*/ 31 h 634"/>
                <a:gd name="T4" fmla="*/ 123 w 921"/>
                <a:gd name="T5" fmla="*/ 83 h 634"/>
                <a:gd name="T6" fmla="*/ 114 w 921"/>
                <a:gd name="T7" fmla="*/ 103 h 634"/>
                <a:gd name="T8" fmla="*/ 94 w 921"/>
                <a:gd name="T9" fmla="*/ 144 h 634"/>
                <a:gd name="T10" fmla="*/ 67 w 921"/>
                <a:gd name="T11" fmla="*/ 189 h 634"/>
                <a:gd name="T12" fmla="*/ 20 w 921"/>
                <a:gd name="T13" fmla="*/ 260 h 634"/>
                <a:gd name="T14" fmla="*/ 15 w 921"/>
                <a:gd name="T15" fmla="*/ 268 h 634"/>
                <a:gd name="T16" fmla="*/ 5 w 921"/>
                <a:gd name="T17" fmla="*/ 296 h 634"/>
                <a:gd name="T18" fmla="*/ 0 w 921"/>
                <a:gd name="T19" fmla="*/ 343 h 634"/>
                <a:gd name="T20" fmla="*/ 1 w 921"/>
                <a:gd name="T21" fmla="*/ 394 h 634"/>
                <a:gd name="T22" fmla="*/ 10 w 921"/>
                <a:gd name="T23" fmla="*/ 435 h 634"/>
                <a:gd name="T24" fmla="*/ 15 w 921"/>
                <a:gd name="T25" fmla="*/ 451 h 634"/>
                <a:gd name="T26" fmla="*/ 25 w 921"/>
                <a:gd name="T27" fmla="*/ 475 h 634"/>
                <a:gd name="T28" fmla="*/ 35 w 921"/>
                <a:gd name="T29" fmla="*/ 489 h 634"/>
                <a:gd name="T30" fmla="*/ 53 w 921"/>
                <a:gd name="T31" fmla="*/ 501 h 634"/>
                <a:gd name="T32" fmla="*/ 76 w 921"/>
                <a:gd name="T33" fmla="*/ 510 h 634"/>
                <a:gd name="T34" fmla="*/ 110 w 921"/>
                <a:gd name="T35" fmla="*/ 514 h 634"/>
                <a:gd name="T36" fmla="*/ 154 w 921"/>
                <a:gd name="T37" fmla="*/ 514 h 634"/>
                <a:gd name="T38" fmla="*/ 183 w 921"/>
                <a:gd name="T39" fmla="*/ 511 h 634"/>
                <a:gd name="T40" fmla="*/ 320 w 921"/>
                <a:gd name="T41" fmla="*/ 495 h 634"/>
                <a:gd name="T42" fmla="*/ 378 w 921"/>
                <a:gd name="T43" fmla="*/ 492 h 634"/>
                <a:gd name="T44" fmla="*/ 424 w 921"/>
                <a:gd name="T45" fmla="*/ 498 h 634"/>
                <a:gd name="T46" fmla="*/ 445 w 921"/>
                <a:gd name="T47" fmla="*/ 505 h 634"/>
                <a:gd name="T48" fmla="*/ 500 w 921"/>
                <a:gd name="T49" fmla="*/ 530 h 634"/>
                <a:gd name="T50" fmla="*/ 637 w 921"/>
                <a:gd name="T51" fmla="*/ 600 h 634"/>
                <a:gd name="T52" fmla="*/ 658 w 921"/>
                <a:gd name="T53" fmla="*/ 610 h 634"/>
                <a:gd name="T54" fmla="*/ 713 w 921"/>
                <a:gd name="T55" fmla="*/ 627 h 634"/>
                <a:gd name="T56" fmla="*/ 747 w 921"/>
                <a:gd name="T57" fmla="*/ 633 h 634"/>
                <a:gd name="T58" fmla="*/ 783 w 921"/>
                <a:gd name="T59" fmla="*/ 634 h 634"/>
                <a:gd name="T60" fmla="*/ 819 w 921"/>
                <a:gd name="T61" fmla="*/ 630 h 634"/>
                <a:gd name="T62" fmla="*/ 852 w 921"/>
                <a:gd name="T63" fmla="*/ 615 h 634"/>
                <a:gd name="T64" fmla="*/ 878 w 921"/>
                <a:gd name="T65" fmla="*/ 598 h 634"/>
                <a:gd name="T66" fmla="*/ 908 w 921"/>
                <a:gd name="T67" fmla="*/ 577 h 634"/>
                <a:gd name="T68" fmla="*/ 916 w 921"/>
                <a:gd name="T69" fmla="*/ 564 h 634"/>
                <a:gd name="T70" fmla="*/ 918 w 921"/>
                <a:gd name="T71" fmla="*/ 55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1" h="634">
                  <a:moveTo>
                    <a:pt x="167" y="0"/>
                  </a:moveTo>
                  <a:lnTo>
                    <a:pt x="167" y="0"/>
                  </a:lnTo>
                  <a:lnTo>
                    <a:pt x="161" y="8"/>
                  </a:lnTo>
                  <a:lnTo>
                    <a:pt x="149" y="31"/>
                  </a:lnTo>
                  <a:lnTo>
                    <a:pt x="131" y="64"/>
                  </a:lnTo>
                  <a:lnTo>
                    <a:pt x="123" y="83"/>
                  </a:lnTo>
                  <a:lnTo>
                    <a:pt x="114" y="103"/>
                  </a:lnTo>
                  <a:lnTo>
                    <a:pt x="114" y="103"/>
                  </a:lnTo>
                  <a:lnTo>
                    <a:pt x="106" y="123"/>
                  </a:lnTo>
                  <a:lnTo>
                    <a:pt x="94" y="144"/>
                  </a:lnTo>
                  <a:lnTo>
                    <a:pt x="81" y="167"/>
                  </a:lnTo>
                  <a:lnTo>
                    <a:pt x="67" y="189"/>
                  </a:lnTo>
                  <a:lnTo>
                    <a:pt x="41" y="229"/>
                  </a:lnTo>
                  <a:lnTo>
                    <a:pt x="20" y="260"/>
                  </a:lnTo>
                  <a:lnTo>
                    <a:pt x="20" y="260"/>
                  </a:lnTo>
                  <a:lnTo>
                    <a:pt x="15" y="268"/>
                  </a:lnTo>
                  <a:lnTo>
                    <a:pt x="11" y="276"/>
                  </a:lnTo>
                  <a:lnTo>
                    <a:pt x="5" y="296"/>
                  </a:lnTo>
                  <a:lnTo>
                    <a:pt x="1" y="319"/>
                  </a:lnTo>
                  <a:lnTo>
                    <a:pt x="0" y="343"/>
                  </a:lnTo>
                  <a:lnTo>
                    <a:pt x="0" y="369"/>
                  </a:lnTo>
                  <a:lnTo>
                    <a:pt x="1" y="394"/>
                  </a:lnTo>
                  <a:lnTo>
                    <a:pt x="4" y="416"/>
                  </a:lnTo>
                  <a:lnTo>
                    <a:pt x="10" y="435"/>
                  </a:lnTo>
                  <a:lnTo>
                    <a:pt x="10" y="435"/>
                  </a:lnTo>
                  <a:lnTo>
                    <a:pt x="15" y="451"/>
                  </a:lnTo>
                  <a:lnTo>
                    <a:pt x="23" y="468"/>
                  </a:lnTo>
                  <a:lnTo>
                    <a:pt x="25" y="475"/>
                  </a:lnTo>
                  <a:lnTo>
                    <a:pt x="30" y="482"/>
                  </a:lnTo>
                  <a:lnTo>
                    <a:pt x="35" y="489"/>
                  </a:lnTo>
                  <a:lnTo>
                    <a:pt x="43" y="495"/>
                  </a:lnTo>
                  <a:lnTo>
                    <a:pt x="53" y="501"/>
                  </a:lnTo>
                  <a:lnTo>
                    <a:pt x="63" y="507"/>
                  </a:lnTo>
                  <a:lnTo>
                    <a:pt x="76" y="510"/>
                  </a:lnTo>
                  <a:lnTo>
                    <a:pt x="91" y="512"/>
                  </a:lnTo>
                  <a:lnTo>
                    <a:pt x="110" y="514"/>
                  </a:lnTo>
                  <a:lnTo>
                    <a:pt x="130" y="515"/>
                  </a:lnTo>
                  <a:lnTo>
                    <a:pt x="154" y="514"/>
                  </a:lnTo>
                  <a:lnTo>
                    <a:pt x="183" y="511"/>
                  </a:lnTo>
                  <a:lnTo>
                    <a:pt x="183" y="511"/>
                  </a:lnTo>
                  <a:lnTo>
                    <a:pt x="283" y="498"/>
                  </a:lnTo>
                  <a:lnTo>
                    <a:pt x="320" y="495"/>
                  </a:lnTo>
                  <a:lnTo>
                    <a:pt x="352" y="492"/>
                  </a:lnTo>
                  <a:lnTo>
                    <a:pt x="378" y="492"/>
                  </a:lnTo>
                  <a:lnTo>
                    <a:pt x="402" y="494"/>
                  </a:lnTo>
                  <a:lnTo>
                    <a:pt x="424" y="498"/>
                  </a:lnTo>
                  <a:lnTo>
                    <a:pt x="445" y="505"/>
                  </a:lnTo>
                  <a:lnTo>
                    <a:pt x="445" y="505"/>
                  </a:lnTo>
                  <a:lnTo>
                    <a:pt x="471" y="517"/>
                  </a:lnTo>
                  <a:lnTo>
                    <a:pt x="500" y="530"/>
                  </a:lnTo>
                  <a:lnTo>
                    <a:pt x="564" y="561"/>
                  </a:lnTo>
                  <a:lnTo>
                    <a:pt x="637" y="600"/>
                  </a:lnTo>
                  <a:lnTo>
                    <a:pt x="637" y="600"/>
                  </a:lnTo>
                  <a:lnTo>
                    <a:pt x="658" y="610"/>
                  </a:lnTo>
                  <a:lnTo>
                    <a:pt x="683" y="618"/>
                  </a:lnTo>
                  <a:lnTo>
                    <a:pt x="713" y="627"/>
                  </a:lnTo>
                  <a:lnTo>
                    <a:pt x="730" y="630"/>
                  </a:lnTo>
                  <a:lnTo>
                    <a:pt x="747" y="633"/>
                  </a:lnTo>
                  <a:lnTo>
                    <a:pt x="766" y="634"/>
                  </a:lnTo>
                  <a:lnTo>
                    <a:pt x="783" y="634"/>
                  </a:lnTo>
                  <a:lnTo>
                    <a:pt x="802" y="633"/>
                  </a:lnTo>
                  <a:lnTo>
                    <a:pt x="819" y="630"/>
                  </a:lnTo>
                  <a:lnTo>
                    <a:pt x="836" y="624"/>
                  </a:lnTo>
                  <a:lnTo>
                    <a:pt x="852" y="615"/>
                  </a:lnTo>
                  <a:lnTo>
                    <a:pt x="852" y="615"/>
                  </a:lnTo>
                  <a:lnTo>
                    <a:pt x="878" y="598"/>
                  </a:lnTo>
                  <a:lnTo>
                    <a:pt x="896" y="587"/>
                  </a:lnTo>
                  <a:lnTo>
                    <a:pt x="908" y="577"/>
                  </a:lnTo>
                  <a:lnTo>
                    <a:pt x="913" y="570"/>
                  </a:lnTo>
                  <a:lnTo>
                    <a:pt x="916" y="564"/>
                  </a:lnTo>
                  <a:lnTo>
                    <a:pt x="918" y="560"/>
                  </a:lnTo>
                  <a:lnTo>
                    <a:pt x="918" y="554"/>
                  </a:lnTo>
                  <a:lnTo>
                    <a:pt x="921" y="547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192">
              <a:extLst>
                <a:ext uri="{FF2B5EF4-FFF2-40B4-BE49-F238E27FC236}">
                  <a16:creationId xmlns:a16="http://schemas.microsoft.com/office/drawing/2014/main" id="{3C0134D2-433D-19BE-B13D-8610EECEDE5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962210" y="6122874"/>
              <a:ext cx="78139" cy="90267"/>
            </a:xfrm>
            <a:custGeom>
              <a:avLst/>
              <a:gdLst>
                <a:gd name="T0" fmla="*/ 146 w 146"/>
                <a:gd name="T1" fmla="*/ 0 h 153"/>
                <a:gd name="T2" fmla="*/ 146 w 146"/>
                <a:gd name="T3" fmla="*/ 0 h 153"/>
                <a:gd name="T4" fmla="*/ 133 w 146"/>
                <a:gd name="T5" fmla="*/ 7 h 153"/>
                <a:gd name="T6" fmla="*/ 103 w 146"/>
                <a:gd name="T7" fmla="*/ 26 h 153"/>
                <a:gd name="T8" fmla="*/ 86 w 146"/>
                <a:gd name="T9" fmla="*/ 37 h 153"/>
                <a:gd name="T10" fmla="*/ 70 w 146"/>
                <a:gd name="T11" fmla="*/ 49 h 153"/>
                <a:gd name="T12" fmla="*/ 57 w 146"/>
                <a:gd name="T13" fmla="*/ 62 h 153"/>
                <a:gd name="T14" fmla="*/ 53 w 146"/>
                <a:gd name="T15" fmla="*/ 67 h 153"/>
                <a:gd name="T16" fmla="*/ 50 w 146"/>
                <a:gd name="T17" fmla="*/ 72 h 153"/>
                <a:gd name="T18" fmla="*/ 50 w 146"/>
                <a:gd name="T19" fmla="*/ 72 h 153"/>
                <a:gd name="T20" fmla="*/ 36 w 146"/>
                <a:gd name="T21" fmla="*/ 96 h 153"/>
                <a:gd name="T22" fmla="*/ 20 w 146"/>
                <a:gd name="T23" fmla="*/ 123 h 153"/>
                <a:gd name="T24" fmla="*/ 0 w 146"/>
                <a:gd name="T2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6" h="153">
                  <a:moveTo>
                    <a:pt x="146" y="0"/>
                  </a:moveTo>
                  <a:lnTo>
                    <a:pt x="146" y="0"/>
                  </a:lnTo>
                  <a:lnTo>
                    <a:pt x="133" y="7"/>
                  </a:lnTo>
                  <a:lnTo>
                    <a:pt x="103" y="26"/>
                  </a:lnTo>
                  <a:lnTo>
                    <a:pt x="86" y="37"/>
                  </a:lnTo>
                  <a:lnTo>
                    <a:pt x="70" y="49"/>
                  </a:lnTo>
                  <a:lnTo>
                    <a:pt x="57" y="62"/>
                  </a:lnTo>
                  <a:lnTo>
                    <a:pt x="53" y="67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36" y="96"/>
                  </a:lnTo>
                  <a:lnTo>
                    <a:pt x="20" y="123"/>
                  </a:lnTo>
                  <a:lnTo>
                    <a:pt x="0" y="153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193">
              <a:extLst>
                <a:ext uri="{FF2B5EF4-FFF2-40B4-BE49-F238E27FC236}">
                  <a16:creationId xmlns:a16="http://schemas.microsoft.com/office/drawing/2014/main" id="{34084CCA-31FF-ECD1-A219-01AFC5856BB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56531" y="6187350"/>
              <a:ext cx="94195" cy="133642"/>
            </a:xfrm>
            <a:custGeom>
              <a:avLst/>
              <a:gdLst>
                <a:gd name="T0" fmla="*/ 0 w 178"/>
                <a:gd name="T1" fmla="*/ 0 h 228"/>
                <a:gd name="T2" fmla="*/ 0 w 178"/>
                <a:gd name="T3" fmla="*/ 0 h 228"/>
                <a:gd name="T4" fmla="*/ 4 w 178"/>
                <a:gd name="T5" fmla="*/ 2 h 228"/>
                <a:gd name="T6" fmla="*/ 14 w 178"/>
                <a:gd name="T7" fmla="*/ 9 h 228"/>
                <a:gd name="T8" fmla="*/ 22 w 178"/>
                <a:gd name="T9" fmla="*/ 15 h 228"/>
                <a:gd name="T10" fmla="*/ 26 w 178"/>
                <a:gd name="T11" fmla="*/ 20 h 228"/>
                <a:gd name="T12" fmla="*/ 30 w 178"/>
                <a:gd name="T13" fmla="*/ 27 h 228"/>
                <a:gd name="T14" fmla="*/ 33 w 178"/>
                <a:gd name="T15" fmla="*/ 36 h 228"/>
                <a:gd name="T16" fmla="*/ 33 w 178"/>
                <a:gd name="T17" fmla="*/ 36 h 228"/>
                <a:gd name="T18" fmla="*/ 34 w 178"/>
                <a:gd name="T19" fmla="*/ 72 h 228"/>
                <a:gd name="T20" fmla="*/ 37 w 178"/>
                <a:gd name="T21" fmla="*/ 86 h 228"/>
                <a:gd name="T22" fmla="*/ 39 w 178"/>
                <a:gd name="T23" fmla="*/ 99 h 228"/>
                <a:gd name="T24" fmla="*/ 43 w 178"/>
                <a:gd name="T25" fmla="*/ 115 h 228"/>
                <a:gd name="T26" fmla="*/ 49 w 178"/>
                <a:gd name="T27" fmla="*/ 129 h 228"/>
                <a:gd name="T28" fmla="*/ 55 w 178"/>
                <a:gd name="T29" fmla="*/ 145 h 228"/>
                <a:gd name="T30" fmla="*/ 65 w 178"/>
                <a:gd name="T31" fmla="*/ 159 h 228"/>
                <a:gd name="T32" fmla="*/ 76 w 178"/>
                <a:gd name="T33" fmla="*/ 173 h 228"/>
                <a:gd name="T34" fmla="*/ 90 w 178"/>
                <a:gd name="T35" fmla="*/ 188 h 228"/>
                <a:gd name="T36" fmla="*/ 106 w 178"/>
                <a:gd name="T37" fmla="*/ 201 h 228"/>
                <a:gd name="T38" fmla="*/ 126 w 178"/>
                <a:gd name="T39" fmla="*/ 211 h 228"/>
                <a:gd name="T40" fmla="*/ 150 w 178"/>
                <a:gd name="T41" fmla="*/ 221 h 228"/>
                <a:gd name="T42" fmla="*/ 178 w 178"/>
                <a:gd name="T43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8" h="228">
                  <a:moveTo>
                    <a:pt x="0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14" y="9"/>
                  </a:lnTo>
                  <a:lnTo>
                    <a:pt x="22" y="15"/>
                  </a:lnTo>
                  <a:lnTo>
                    <a:pt x="26" y="20"/>
                  </a:lnTo>
                  <a:lnTo>
                    <a:pt x="30" y="27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34" y="72"/>
                  </a:lnTo>
                  <a:lnTo>
                    <a:pt x="37" y="86"/>
                  </a:lnTo>
                  <a:lnTo>
                    <a:pt x="39" y="99"/>
                  </a:lnTo>
                  <a:lnTo>
                    <a:pt x="43" y="115"/>
                  </a:lnTo>
                  <a:lnTo>
                    <a:pt x="49" y="129"/>
                  </a:lnTo>
                  <a:lnTo>
                    <a:pt x="55" y="145"/>
                  </a:lnTo>
                  <a:lnTo>
                    <a:pt x="65" y="159"/>
                  </a:lnTo>
                  <a:lnTo>
                    <a:pt x="76" y="173"/>
                  </a:lnTo>
                  <a:lnTo>
                    <a:pt x="90" y="188"/>
                  </a:lnTo>
                  <a:lnTo>
                    <a:pt x="106" y="201"/>
                  </a:lnTo>
                  <a:lnTo>
                    <a:pt x="126" y="211"/>
                  </a:lnTo>
                  <a:lnTo>
                    <a:pt x="150" y="221"/>
                  </a:lnTo>
                  <a:lnTo>
                    <a:pt x="178" y="228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194">
              <a:extLst>
                <a:ext uri="{FF2B5EF4-FFF2-40B4-BE49-F238E27FC236}">
                  <a16:creationId xmlns:a16="http://schemas.microsoft.com/office/drawing/2014/main" id="{266B6A19-D599-6538-7D6D-193ED2437A4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11121" y="6289341"/>
              <a:ext cx="28901" cy="110196"/>
            </a:xfrm>
            <a:custGeom>
              <a:avLst/>
              <a:gdLst>
                <a:gd name="T0" fmla="*/ 53 w 53"/>
                <a:gd name="T1" fmla="*/ 0 h 189"/>
                <a:gd name="T2" fmla="*/ 53 w 53"/>
                <a:gd name="T3" fmla="*/ 0 h 189"/>
                <a:gd name="T4" fmla="*/ 43 w 53"/>
                <a:gd name="T5" fmla="*/ 21 h 189"/>
                <a:gd name="T6" fmla="*/ 33 w 53"/>
                <a:gd name="T7" fmla="*/ 43 h 189"/>
                <a:gd name="T8" fmla="*/ 21 w 53"/>
                <a:gd name="T9" fmla="*/ 71 h 189"/>
                <a:gd name="T10" fmla="*/ 11 w 53"/>
                <a:gd name="T11" fmla="*/ 101 h 189"/>
                <a:gd name="T12" fmla="*/ 2 w 53"/>
                <a:gd name="T13" fmla="*/ 132 h 189"/>
                <a:gd name="T14" fmla="*/ 0 w 53"/>
                <a:gd name="T15" fmla="*/ 148 h 189"/>
                <a:gd name="T16" fmla="*/ 0 w 53"/>
                <a:gd name="T17" fmla="*/ 162 h 189"/>
                <a:gd name="T18" fmla="*/ 0 w 53"/>
                <a:gd name="T19" fmla="*/ 177 h 189"/>
                <a:gd name="T20" fmla="*/ 1 w 53"/>
                <a:gd name="T21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189">
                  <a:moveTo>
                    <a:pt x="53" y="0"/>
                  </a:moveTo>
                  <a:lnTo>
                    <a:pt x="53" y="0"/>
                  </a:lnTo>
                  <a:lnTo>
                    <a:pt x="43" y="21"/>
                  </a:lnTo>
                  <a:lnTo>
                    <a:pt x="33" y="43"/>
                  </a:lnTo>
                  <a:lnTo>
                    <a:pt x="21" y="71"/>
                  </a:lnTo>
                  <a:lnTo>
                    <a:pt x="11" y="101"/>
                  </a:lnTo>
                  <a:lnTo>
                    <a:pt x="2" y="132"/>
                  </a:lnTo>
                  <a:lnTo>
                    <a:pt x="0" y="148"/>
                  </a:lnTo>
                  <a:lnTo>
                    <a:pt x="0" y="162"/>
                  </a:lnTo>
                  <a:lnTo>
                    <a:pt x="0" y="177"/>
                  </a:lnTo>
                  <a:lnTo>
                    <a:pt x="1" y="189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195">
              <a:extLst>
                <a:ext uri="{FF2B5EF4-FFF2-40B4-BE49-F238E27FC236}">
                  <a16:creationId xmlns:a16="http://schemas.microsoft.com/office/drawing/2014/main" id="{1AB27A5E-4A03-5697-4F57-48CD4ED674B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10957" y="6331544"/>
              <a:ext cx="32112" cy="42203"/>
            </a:xfrm>
            <a:custGeom>
              <a:avLst/>
              <a:gdLst>
                <a:gd name="T0" fmla="*/ 0 w 60"/>
                <a:gd name="T1" fmla="*/ 71 h 71"/>
                <a:gd name="T2" fmla="*/ 0 w 60"/>
                <a:gd name="T3" fmla="*/ 71 h 71"/>
                <a:gd name="T4" fmla="*/ 6 w 60"/>
                <a:gd name="T5" fmla="*/ 67 h 71"/>
                <a:gd name="T6" fmla="*/ 20 w 60"/>
                <a:gd name="T7" fmla="*/ 52 h 71"/>
                <a:gd name="T8" fmla="*/ 39 w 60"/>
                <a:gd name="T9" fmla="*/ 30 h 71"/>
                <a:gd name="T10" fmla="*/ 50 w 60"/>
                <a:gd name="T11" fmla="*/ 15 h 71"/>
                <a:gd name="T12" fmla="*/ 60 w 60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1">
                  <a:moveTo>
                    <a:pt x="0" y="71"/>
                  </a:moveTo>
                  <a:lnTo>
                    <a:pt x="0" y="71"/>
                  </a:lnTo>
                  <a:lnTo>
                    <a:pt x="6" y="67"/>
                  </a:lnTo>
                  <a:lnTo>
                    <a:pt x="20" y="52"/>
                  </a:lnTo>
                  <a:lnTo>
                    <a:pt x="39" y="30"/>
                  </a:lnTo>
                  <a:lnTo>
                    <a:pt x="50" y="15"/>
                  </a:lnTo>
                  <a:lnTo>
                    <a:pt x="60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196">
              <a:extLst>
                <a:ext uri="{FF2B5EF4-FFF2-40B4-BE49-F238E27FC236}">
                  <a16:creationId xmlns:a16="http://schemas.microsoft.com/office/drawing/2014/main" id="{ABFC9B2C-DF25-C4EE-A58D-393B209676F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138006" y="6153353"/>
              <a:ext cx="396047" cy="178190"/>
            </a:xfrm>
            <a:custGeom>
              <a:avLst/>
              <a:gdLst>
                <a:gd name="T0" fmla="*/ 0 w 741"/>
                <a:gd name="T1" fmla="*/ 68 h 303"/>
                <a:gd name="T2" fmla="*/ 0 w 741"/>
                <a:gd name="T3" fmla="*/ 68 h 303"/>
                <a:gd name="T4" fmla="*/ 6 w 741"/>
                <a:gd name="T5" fmla="*/ 73 h 303"/>
                <a:gd name="T6" fmla="*/ 22 w 741"/>
                <a:gd name="T7" fmla="*/ 83 h 303"/>
                <a:gd name="T8" fmla="*/ 47 w 741"/>
                <a:gd name="T9" fmla="*/ 95 h 303"/>
                <a:gd name="T10" fmla="*/ 63 w 741"/>
                <a:gd name="T11" fmla="*/ 103 h 303"/>
                <a:gd name="T12" fmla="*/ 82 w 741"/>
                <a:gd name="T13" fmla="*/ 110 h 303"/>
                <a:gd name="T14" fmla="*/ 102 w 741"/>
                <a:gd name="T15" fmla="*/ 116 h 303"/>
                <a:gd name="T16" fmla="*/ 123 w 741"/>
                <a:gd name="T17" fmla="*/ 120 h 303"/>
                <a:gd name="T18" fmla="*/ 148 w 741"/>
                <a:gd name="T19" fmla="*/ 123 h 303"/>
                <a:gd name="T20" fmla="*/ 174 w 741"/>
                <a:gd name="T21" fmla="*/ 124 h 303"/>
                <a:gd name="T22" fmla="*/ 201 w 741"/>
                <a:gd name="T23" fmla="*/ 124 h 303"/>
                <a:gd name="T24" fmla="*/ 229 w 741"/>
                <a:gd name="T25" fmla="*/ 121 h 303"/>
                <a:gd name="T26" fmla="*/ 259 w 741"/>
                <a:gd name="T27" fmla="*/ 114 h 303"/>
                <a:gd name="T28" fmla="*/ 291 w 741"/>
                <a:gd name="T29" fmla="*/ 105 h 303"/>
                <a:gd name="T30" fmla="*/ 291 w 741"/>
                <a:gd name="T31" fmla="*/ 105 h 303"/>
                <a:gd name="T32" fmla="*/ 403 w 741"/>
                <a:gd name="T33" fmla="*/ 64 h 303"/>
                <a:gd name="T34" fmla="*/ 481 w 741"/>
                <a:gd name="T35" fmla="*/ 34 h 303"/>
                <a:gd name="T36" fmla="*/ 546 w 741"/>
                <a:gd name="T37" fmla="*/ 10 h 303"/>
                <a:gd name="T38" fmla="*/ 546 w 741"/>
                <a:gd name="T39" fmla="*/ 10 h 303"/>
                <a:gd name="T40" fmla="*/ 552 w 741"/>
                <a:gd name="T41" fmla="*/ 8 h 303"/>
                <a:gd name="T42" fmla="*/ 569 w 741"/>
                <a:gd name="T43" fmla="*/ 4 h 303"/>
                <a:gd name="T44" fmla="*/ 580 w 741"/>
                <a:gd name="T45" fmla="*/ 1 h 303"/>
                <a:gd name="T46" fmla="*/ 593 w 741"/>
                <a:gd name="T47" fmla="*/ 1 h 303"/>
                <a:gd name="T48" fmla="*/ 606 w 741"/>
                <a:gd name="T49" fmla="*/ 0 h 303"/>
                <a:gd name="T50" fmla="*/ 622 w 741"/>
                <a:gd name="T51" fmla="*/ 1 h 303"/>
                <a:gd name="T52" fmla="*/ 638 w 741"/>
                <a:gd name="T53" fmla="*/ 4 h 303"/>
                <a:gd name="T54" fmla="*/ 652 w 741"/>
                <a:gd name="T55" fmla="*/ 8 h 303"/>
                <a:gd name="T56" fmla="*/ 668 w 741"/>
                <a:gd name="T57" fmla="*/ 15 h 303"/>
                <a:gd name="T58" fmla="*/ 682 w 741"/>
                <a:gd name="T59" fmla="*/ 25 h 303"/>
                <a:gd name="T60" fmla="*/ 695 w 741"/>
                <a:gd name="T61" fmla="*/ 38 h 303"/>
                <a:gd name="T62" fmla="*/ 702 w 741"/>
                <a:gd name="T63" fmla="*/ 47 h 303"/>
                <a:gd name="T64" fmla="*/ 708 w 741"/>
                <a:gd name="T65" fmla="*/ 55 h 303"/>
                <a:gd name="T66" fmla="*/ 712 w 741"/>
                <a:gd name="T67" fmla="*/ 65 h 303"/>
                <a:gd name="T68" fmla="*/ 718 w 741"/>
                <a:gd name="T69" fmla="*/ 75 h 303"/>
                <a:gd name="T70" fmla="*/ 722 w 741"/>
                <a:gd name="T71" fmla="*/ 87 h 303"/>
                <a:gd name="T72" fmla="*/ 726 w 741"/>
                <a:gd name="T73" fmla="*/ 100 h 303"/>
                <a:gd name="T74" fmla="*/ 726 w 741"/>
                <a:gd name="T75" fmla="*/ 100 h 303"/>
                <a:gd name="T76" fmla="*/ 732 w 741"/>
                <a:gd name="T77" fmla="*/ 126 h 303"/>
                <a:gd name="T78" fmla="*/ 736 w 741"/>
                <a:gd name="T79" fmla="*/ 148 h 303"/>
                <a:gd name="T80" fmla="*/ 739 w 741"/>
                <a:gd name="T81" fmla="*/ 168 h 303"/>
                <a:gd name="T82" fmla="*/ 741 w 741"/>
                <a:gd name="T83" fmla="*/ 186 h 303"/>
                <a:gd name="T84" fmla="*/ 741 w 741"/>
                <a:gd name="T85" fmla="*/ 201 h 303"/>
                <a:gd name="T86" fmla="*/ 739 w 741"/>
                <a:gd name="T87" fmla="*/ 214 h 303"/>
                <a:gd name="T88" fmla="*/ 738 w 741"/>
                <a:gd name="T89" fmla="*/ 227 h 303"/>
                <a:gd name="T90" fmla="*/ 734 w 741"/>
                <a:gd name="T91" fmla="*/ 239 h 303"/>
                <a:gd name="T92" fmla="*/ 729 w 741"/>
                <a:gd name="T93" fmla="*/ 247 h 303"/>
                <a:gd name="T94" fmla="*/ 725 w 741"/>
                <a:gd name="T95" fmla="*/ 256 h 303"/>
                <a:gd name="T96" fmla="*/ 712 w 741"/>
                <a:gd name="T97" fmla="*/ 272 h 303"/>
                <a:gd name="T98" fmla="*/ 698 w 741"/>
                <a:gd name="T99" fmla="*/ 287 h 303"/>
                <a:gd name="T100" fmla="*/ 682 w 741"/>
                <a:gd name="T10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1" h="303">
                  <a:moveTo>
                    <a:pt x="0" y="68"/>
                  </a:moveTo>
                  <a:lnTo>
                    <a:pt x="0" y="68"/>
                  </a:lnTo>
                  <a:lnTo>
                    <a:pt x="6" y="73"/>
                  </a:lnTo>
                  <a:lnTo>
                    <a:pt x="22" y="83"/>
                  </a:lnTo>
                  <a:lnTo>
                    <a:pt x="47" y="95"/>
                  </a:lnTo>
                  <a:lnTo>
                    <a:pt x="63" y="103"/>
                  </a:lnTo>
                  <a:lnTo>
                    <a:pt x="82" y="110"/>
                  </a:lnTo>
                  <a:lnTo>
                    <a:pt x="102" y="116"/>
                  </a:lnTo>
                  <a:lnTo>
                    <a:pt x="123" y="120"/>
                  </a:lnTo>
                  <a:lnTo>
                    <a:pt x="148" y="123"/>
                  </a:lnTo>
                  <a:lnTo>
                    <a:pt x="174" y="124"/>
                  </a:lnTo>
                  <a:lnTo>
                    <a:pt x="201" y="124"/>
                  </a:lnTo>
                  <a:lnTo>
                    <a:pt x="229" y="121"/>
                  </a:lnTo>
                  <a:lnTo>
                    <a:pt x="259" y="114"/>
                  </a:lnTo>
                  <a:lnTo>
                    <a:pt x="291" y="105"/>
                  </a:lnTo>
                  <a:lnTo>
                    <a:pt x="291" y="105"/>
                  </a:lnTo>
                  <a:lnTo>
                    <a:pt x="403" y="64"/>
                  </a:lnTo>
                  <a:lnTo>
                    <a:pt x="481" y="34"/>
                  </a:lnTo>
                  <a:lnTo>
                    <a:pt x="546" y="10"/>
                  </a:lnTo>
                  <a:lnTo>
                    <a:pt x="546" y="10"/>
                  </a:lnTo>
                  <a:lnTo>
                    <a:pt x="552" y="8"/>
                  </a:lnTo>
                  <a:lnTo>
                    <a:pt x="569" y="4"/>
                  </a:lnTo>
                  <a:lnTo>
                    <a:pt x="580" y="1"/>
                  </a:lnTo>
                  <a:lnTo>
                    <a:pt x="593" y="1"/>
                  </a:lnTo>
                  <a:lnTo>
                    <a:pt x="606" y="0"/>
                  </a:lnTo>
                  <a:lnTo>
                    <a:pt x="622" y="1"/>
                  </a:lnTo>
                  <a:lnTo>
                    <a:pt x="638" y="4"/>
                  </a:lnTo>
                  <a:lnTo>
                    <a:pt x="652" y="8"/>
                  </a:lnTo>
                  <a:lnTo>
                    <a:pt x="668" y="15"/>
                  </a:lnTo>
                  <a:lnTo>
                    <a:pt x="682" y="25"/>
                  </a:lnTo>
                  <a:lnTo>
                    <a:pt x="695" y="38"/>
                  </a:lnTo>
                  <a:lnTo>
                    <a:pt x="702" y="47"/>
                  </a:lnTo>
                  <a:lnTo>
                    <a:pt x="708" y="55"/>
                  </a:lnTo>
                  <a:lnTo>
                    <a:pt x="712" y="65"/>
                  </a:lnTo>
                  <a:lnTo>
                    <a:pt x="718" y="75"/>
                  </a:lnTo>
                  <a:lnTo>
                    <a:pt x="722" y="87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32" y="126"/>
                  </a:lnTo>
                  <a:lnTo>
                    <a:pt x="736" y="148"/>
                  </a:lnTo>
                  <a:lnTo>
                    <a:pt x="739" y="168"/>
                  </a:lnTo>
                  <a:lnTo>
                    <a:pt x="741" y="186"/>
                  </a:lnTo>
                  <a:lnTo>
                    <a:pt x="741" y="201"/>
                  </a:lnTo>
                  <a:lnTo>
                    <a:pt x="739" y="214"/>
                  </a:lnTo>
                  <a:lnTo>
                    <a:pt x="738" y="227"/>
                  </a:lnTo>
                  <a:lnTo>
                    <a:pt x="734" y="239"/>
                  </a:lnTo>
                  <a:lnTo>
                    <a:pt x="729" y="247"/>
                  </a:lnTo>
                  <a:lnTo>
                    <a:pt x="725" y="256"/>
                  </a:lnTo>
                  <a:lnTo>
                    <a:pt x="712" y="272"/>
                  </a:lnTo>
                  <a:lnTo>
                    <a:pt x="698" y="287"/>
                  </a:lnTo>
                  <a:lnTo>
                    <a:pt x="682" y="303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197">
              <a:extLst>
                <a:ext uri="{FF2B5EF4-FFF2-40B4-BE49-F238E27FC236}">
                  <a16:creationId xmlns:a16="http://schemas.microsoft.com/office/drawing/2014/main" id="{00BA700D-D2C2-D3E2-175F-A3A7EF095AB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78844" y="6215486"/>
              <a:ext cx="26760" cy="71511"/>
            </a:xfrm>
            <a:custGeom>
              <a:avLst/>
              <a:gdLst>
                <a:gd name="T0" fmla="*/ 6 w 50"/>
                <a:gd name="T1" fmla="*/ 122 h 122"/>
                <a:gd name="T2" fmla="*/ 6 w 50"/>
                <a:gd name="T3" fmla="*/ 122 h 122"/>
                <a:gd name="T4" fmla="*/ 1 w 50"/>
                <a:gd name="T5" fmla="*/ 106 h 122"/>
                <a:gd name="T6" fmla="*/ 0 w 50"/>
                <a:gd name="T7" fmla="*/ 89 h 122"/>
                <a:gd name="T8" fmla="*/ 0 w 50"/>
                <a:gd name="T9" fmla="*/ 71 h 122"/>
                <a:gd name="T10" fmla="*/ 0 w 50"/>
                <a:gd name="T11" fmla="*/ 59 h 122"/>
                <a:gd name="T12" fmla="*/ 3 w 50"/>
                <a:gd name="T13" fmla="*/ 49 h 122"/>
                <a:gd name="T14" fmla="*/ 6 w 50"/>
                <a:gd name="T15" fmla="*/ 39 h 122"/>
                <a:gd name="T16" fmla="*/ 11 w 50"/>
                <a:gd name="T17" fmla="*/ 29 h 122"/>
                <a:gd name="T18" fmla="*/ 17 w 50"/>
                <a:gd name="T19" fmla="*/ 21 h 122"/>
                <a:gd name="T20" fmla="*/ 26 w 50"/>
                <a:gd name="T21" fmla="*/ 12 h 122"/>
                <a:gd name="T22" fmla="*/ 37 w 50"/>
                <a:gd name="T23" fmla="*/ 5 h 122"/>
                <a:gd name="T24" fmla="*/ 50 w 50"/>
                <a:gd name="T2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122">
                  <a:moveTo>
                    <a:pt x="6" y="122"/>
                  </a:moveTo>
                  <a:lnTo>
                    <a:pt x="6" y="122"/>
                  </a:lnTo>
                  <a:lnTo>
                    <a:pt x="1" y="106"/>
                  </a:lnTo>
                  <a:lnTo>
                    <a:pt x="0" y="89"/>
                  </a:lnTo>
                  <a:lnTo>
                    <a:pt x="0" y="71"/>
                  </a:lnTo>
                  <a:lnTo>
                    <a:pt x="0" y="59"/>
                  </a:lnTo>
                  <a:lnTo>
                    <a:pt x="3" y="49"/>
                  </a:lnTo>
                  <a:lnTo>
                    <a:pt x="6" y="39"/>
                  </a:lnTo>
                  <a:lnTo>
                    <a:pt x="11" y="29"/>
                  </a:lnTo>
                  <a:lnTo>
                    <a:pt x="17" y="21"/>
                  </a:lnTo>
                  <a:lnTo>
                    <a:pt x="26" y="12"/>
                  </a:lnTo>
                  <a:lnTo>
                    <a:pt x="37" y="5"/>
                  </a:lnTo>
                  <a:lnTo>
                    <a:pt x="50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198">
              <a:extLst>
                <a:ext uri="{FF2B5EF4-FFF2-40B4-BE49-F238E27FC236}">
                  <a16:creationId xmlns:a16="http://schemas.microsoft.com/office/drawing/2014/main" id="{EE8255BC-8248-F8C0-3C5C-9268F121E1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134795" y="5996265"/>
              <a:ext cx="49238" cy="165295"/>
            </a:xfrm>
            <a:custGeom>
              <a:avLst/>
              <a:gdLst>
                <a:gd name="T0" fmla="*/ 91 w 91"/>
                <a:gd name="T1" fmla="*/ 0 h 282"/>
                <a:gd name="T2" fmla="*/ 91 w 91"/>
                <a:gd name="T3" fmla="*/ 0 h 282"/>
                <a:gd name="T4" fmla="*/ 86 w 91"/>
                <a:gd name="T5" fmla="*/ 4 h 282"/>
                <a:gd name="T6" fmla="*/ 70 w 91"/>
                <a:gd name="T7" fmla="*/ 16 h 282"/>
                <a:gd name="T8" fmla="*/ 59 w 91"/>
                <a:gd name="T9" fmla="*/ 26 h 282"/>
                <a:gd name="T10" fmla="*/ 49 w 91"/>
                <a:gd name="T11" fmla="*/ 37 h 282"/>
                <a:gd name="T12" fmla="*/ 37 w 91"/>
                <a:gd name="T13" fmla="*/ 50 h 282"/>
                <a:gd name="T14" fmla="*/ 27 w 91"/>
                <a:gd name="T15" fmla="*/ 66 h 282"/>
                <a:gd name="T16" fmla="*/ 17 w 91"/>
                <a:gd name="T17" fmla="*/ 84 h 282"/>
                <a:gd name="T18" fmla="*/ 10 w 91"/>
                <a:gd name="T19" fmla="*/ 104 h 282"/>
                <a:gd name="T20" fmla="*/ 3 w 91"/>
                <a:gd name="T21" fmla="*/ 129 h 282"/>
                <a:gd name="T22" fmla="*/ 0 w 91"/>
                <a:gd name="T23" fmla="*/ 153 h 282"/>
                <a:gd name="T24" fmla="*/ 0 w 91"/>
                <a:gd name="T25" fmla="*/ 167 h 282"/>
                <a:gd name="T26" fmla="*/ 0 w 91"/>
                <a:gd name="T27" fmla="*/ 182 h 282"/>
                <a:gd name="T28" fmla="*/ 1 w 91"/>
                <a:gd name="T29" fmla="*/ 197 h 282"/>
                <a:gd name="T30" fmla="*/ 4 w 91"/>
                <a:gd name="T31" fmla="*/ 213 h 282"/>
                <a:gd name="T32" fmla="*/ 7 w 91"/>
                <a:gd name="T33" fmla="*/ 229 h 282"/>
                <a:gd name="T34" fmla="*/ 13 w 91"/>
                <a:gd name="T35" fmla="*/ 246 h 282"/>
                <a:gd name="T36" fmla="*/ 18 w 91"/>
                <a:gd name="T37" fmla="*/ 263 h 282"/>
                <a:gd name="T38" fmla="*/ 26 w 91"/>
                <a:gd name="T3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282">
                  <a:moveTo>
                    <a:pt x="91" y="0"/>
                  </a:moveTo>
                  <a:lnTo>
                    <a:pt x="91" y="0"/>
                  </a:lnTo>
                  <a:lnTo>
                    <a:pt x="86" y="4"/>
                  </a:lnTo>
                  <a:lnTo>
                    <a:pt x="70" y="16"/>
                  </a:lnTo>
                  <a:lnTo>
                    <a:pt x="59" y="26"/>
                  </a:lnTo>
                  <a:lnTo>
                    <a:pt x="49" y="37"/>
                  </a:lnTo>
                  <a:lnTo>
                    <a:pt x="37" y="50"/>
                  </a:lnTo>
                  <a:lnTo>
                    <a:pt x="27" y="66"/>
                  </a:lnTo>
                  <a:lnTo>
                    <a:pt x="17" y="84"/>
                  </a:lnTo>
                  <a:lnTo>
                    <a:pt x="10" y="104"/>
                  </a:lnTo>
                  <a:lnTo>
                    <a:pt x="3" y="129"/>
                  </a:lnTo>
                  <a:lnTo>
                    <a:pt x="0" y="153"/>
                  </a:lnTo>
                  <a:lnTo>
                    <a:pt x="0" y="167"/>
                  </a:lnTo>
                  <a:lnTo>
                    <a:pt x="0" y="182"/>
                  </a:lnTo>
                  <a:lnTo>
                    <a:pt x="1" y="197"/>
                  </a:lnTo>
                  <a:lnTo>
                    <a:pt x="4" y="213"/>
                  </a:lnTo>
                  <a:lnTo>
                    <a:pt x="7" y="229"/>
                  </a:lnTo>
                  <a:lnTo>
                    <a:pt x="13" y="246"/>
                  </a:lnTo>
                  <a:lnTo>
                    <a:pt x="18" y="263"/>
                  </a:lnTo>
                  <a:lnTo>
                    <a:pt x="26" y="282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199">
              <a:extLst>
                <a:ext uri="{FF2B5EF4-FFF2-40B4-BE49-F238E27FC236}">
                  <a16:creationId xmlns:a16="http://schemas.microsoft.com/office/drawing/2014/main" id="{3F3B53C3-6E58-8811-8C42-667096DEEA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873618" y="6159215"/>
              <a:ext cx="301851" cy="89095"/>
            </a:xfrm>
            <a:custGeom>
              <a:avLst/>
              <a:gdLst>
                <a:gd name="T0" fmla="*/ 0 w 566"/>
                <a:gd name="T1" fmla="*/ 0 h 150"/>
                <a:gd name="T2" fmla="*/ 0 w 566"/>
                <a:gd name="T3" fmla="*/ 0 h 150"/>
                <a:gd name="T4" fmla="*/ 3 w 566"/>
                <a:gd name="T5" fmla="*/ 6 h 150"/>
                <a:gd name="T6" fmla="*/ 13 w 566"/>
                <a:gd name="T7" fmla="*/ 20 h 150"/>
                <a:gd name="T8" fmla="*/ 22 w 566"/>
                <a:gd name="T9" fmla="*/ 31 h 150"/>
                <a:gd name="T10" fmla="*/ 33 w 566"/>
                <a:gd name="T11" fmla="*/ 43 h 150"/>
                <a:gd name="T12" fmla="*/ 46 w 566"/>
                <a:gd name="T13" fmla="*/ 54 h 150"/>
                <a:gd name="T14" fmla="*/ 63 w 566"/>
                <a:gd name="T15" fmla="*/ 67 h 150"/>
                <a:gd name="T16" fmla="*/ 83 w 566"/>
                <a:gd name="T17" fmla="*/ 82 h 150"/>
                <a:gd name="T18" fmla="*/ 108 w 566"/>
                <a:gd name="T19" fmla="*/ 93 h 150"/>
                <a:gd name="T20" fmla="*/ 135 w 566"/>
                <a:gd name="T21" fmla="*/ 106 h 150"/>
                <a:gd name="T22" fmla="*/ 166 w 566"/>
                <a:gd name="T23" fmla="*/ 117 h 150"/>
                <a:gd name="T24" fmla="*/ 202 w 566"/>
                <a:gd name="T25" fmla="*/ 126 h 150"/>
                <a:gd name="T26" fmla="*/ 244 w 566"/>
                <a:gd name="T27" fmla="*/ 135 h 150"/>
                <a:gd name="T28" fmla="*/ 288 w 566"/>
                <a:gd name="T29" fmla="*/ 139 h 150"/>
                <a:gd name="T30" fmla="*/ 338 w 566"/>
                <a:gd name="T31" fmla="*/ 143 h 150"/>
                <a:gd name="T32" fmla="*/ 338 w 566"/>
                <a:gd name="T33" fmla="*/ 143 h 150"/>
                <a:gd name="T34" fmla="*/ 424 w 566"/>
                <a:gd name="T35" fmla="*/ 146 h 150"/>
                <a:gd name="T36" fmla="*/ 477 w 566"/>
                <a:gd name="T37" fmla="*/ 147 h 150"/>
                <a:gd name="T38" fmla="*/ 517 w 566"/>
                <a:gd name="T39" fmla="*/ 150 h 150"/>
                <a:gd name="T40" fmla="*/ 520 w 566"/>
                <a:gd name="T41" fmla="*/ 149 h 150"/>
                <a:gd name="T42" fmla="*/ 524 w 566"/>
                <a:gd name="T43" fmla="*/ 146 h 150"/>
                <a:gd name="T44" fmla="*/ 537 w 566"/>
                <a:gd name="T45" fmla="*/ 140 h 150"/>
                <a:gd name="T46" fmla="*/ 566 w 566"/>
                <a:gd name="T47" fmla="*/ 13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66" h="150">
                  <a:moveTo>
                    <a:pt x="0" y="0"/>
                  </a:moveTo>
                  <a:lnTo>
                    <a:pt x="0" y="0"/>
                  </a:lnTo>
                  <a:lnTo>
                    <a:pt x="3" y="6"/>
                  </a:lnTo>
                  <a:lnTo>
                    <a:pt x="13" y="20"/>
                  </a:lnTo>
                  <a:lnTo>
                    <a:pt x="22" y="31"/>
                  </a:lnTo>
                  <a:lnTo>
                    <a:pt x="33" y="43"/>
                  </a:lnTo>
                  <a:lnTo>
                    <a:pt x="46" y="54"/>
                  </a:lnTo>
                  <a:lnTo>
                    <a:pt x="63" y="67"/>
                  </a:lnTo>
                  <a:lnTo>
                    <a:pt x="83" y="82"/>
                  </a:lnTo>
                  <a:lnTo>
                    <a:pt x="108" y="93"/>
                  </a:lnTo>
                  <a:lnTo>
                    <a:pt x="135" y="106"/>
                  </a:lnTo>
                  <a:lnTo>
                    <a:pt x="166" y="117"/>
                  </a:lnTo>
                  <a:lnTo>
                    <a:pt x="202" y="126"/>
                  </a:lnTo>
                  <a:lnTo>
                    <a:pt x="244" y="135"/>
                  </a:lnTo>
                  <a:lnTo>
                    <a:pt x="288" y="139"/>
                  </a:lnTo>
                  <a:lnTo>
                    <a:pt x="338" y="143"/>
                  </a:lnTo>
                  <a:lnTo>
                    <a:pt x="338" y="143"/>
                  </a:lnTo>
                  <a:lnTo>
                    <a:pt x="424" y="146"/>
                  </a:lnTo>
                  <a:lnTo>
                    <a:pt x="477" y="147"/>
                  </a:lnTo>
                  <a:lnTo>
                    <a:pt x="517" y="150"/>
                  </a:lnTo>
                  <a:lnTo>
                    <a:pt x="520" y="149"/>
                  </a:lnTo>
                  <a:lnTo>
                    <a:pt x="524" y="146"/>
                  </a:lnTo>
                  <a:lnTo>
                    <a:pt x="537" y="140"/>
                  </a:lnTo>
                  <a:lnTo>
                    <a:pt x="566" y="132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200">
              <a:extLst>
                <a:ext uri="{FF2B5EF4-FFF2-40B4-BE49-F238E27FC236}">
                  <a16:creationId xmlns:a16="http://schemas.microsoft.com/office/drawing/2014/main" id="{358896C9-3413-B6B3-9909-F2F3459F699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58054" y="6085360"/>
              <a:ext cx="55660" cy="28135"/>
            </a:xfrm>
            <a:custGeom>
              <a:avLst/>
              <a:gdLst>
                <a:gd name="T0" fmla="*/ 0 w 105"/>
                <a:gd name="T1" fmla="*/ 48 h 48"/>
                <a:gd name="T2" fmla="*/ 0 w 105"/>
                <a:gd name="T3" fmla="*/ 48 h 48"/>
                <a:gd name="T4" fmla="*/ 9 w 105"/>
                <a:gd name="T5" fmla="*/ 47 h 48"/>
                <a:gd name="T6" fmla="*/ 21 w 105"/>
                <a:gd name="T7" fmla="*/ 45 h 48"/>
                <a:gd name="T8" fmla="*/ 33 w 105"/>
                <a:gd name="T9" fmla="*/ 43 h 48"/>
                <a:gd name="T10" fmla="*/ 51 w 105"/>
                <a:gd name="T11" fmla="*/ 38 h 48"/>
                <a:gd name="T12" fmla="*/ 68 w 105"/>
                <a:gd name="T13" fmla="*/ 30 h 48"/>
                <a:gd name="T14" fmla="*/ 86 w 105"/>
                <a:gd name="T15" fmla="*/ 17 h 48"/>
                <a:gd name="T16" fmla="*/ 95 w 105"/>
                <a:gd name="T17" fmla="*/ 10 h 48"/>
                <a:gd name="T18" fmla="*/ 105 w 105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48">
                  <a:moveTo>
                    <a:pt x="0" y="48"/>
                  </a:moveTo>
                  <a:lnTo>
                    <a:pt x="0" y="48"/>
                  </a:lnTo>
                  <a:lnTo>
                    <a:pt x="9" y="47"/>
                  </a:lnTo>
                  <a:lnTo>
                    <a:pt x="21" y="45"/>
                  </a:lnTo>
                  <a:lnTo>
                    <a:pt x="33" y="43"/>
                  </a:lnTo>
                  <a:lnTo>
                    <a:pt x="51" y="38"/>
                  </a:lnTo>
                  <a:lnTo>
                    <a:pt x="68" y="30"/>
                  </a:lnTo>
                  <a:lnTo>
                    <a:pt x="86" y="17"/>
                  </a:lnTo>
                  <a:lnTo>
                    <a:pt x="95" y="10"/>
                  </a:lnTo>
                  <a:lnTo>
                    <a:pt x="105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201">
              <a:extLst>
                <a:ext uri="{FF2B5EF4-FFF2-40B4-BE49-F238E27FC236}">
                  <a16:creationId xmlns:a16="http://schemas.microsoft.com/office/drawing/2014/main" id="{2CE7593A-1211-7BBC-7A62-D4EB59066D0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91690" y="5973991"/>
              <a:ext cx="38534" cy="87923"/>
            </a:xfrm>
            <a:custGeom>
              <a:avLst/>
              <a:gdLst>
                <a:gd name="T0" fmla="*/ 0 w 71"/>
                <a:gd name="T1" fmla="*/ 0 h 148"/>
                <a:gd name="T2" fmla="*/ 0 w 71"/>
                <a:gd name="T3" fmla="*/ 0 h 148"/>
                <a:gd name="T4" fmla="*/ 11 w 71"/>
                <a:gd name="T5" fmla="*/ 85 h 148"/>
                <a:gd name="T6" fmla="*/ 11 w 71"/>
                <a:gd name="T7" fmla="*/ 85 h 148"/>
                <a:gd name="T8" fmla="*/ 12 w 71"/>
                <a:gd name="T9" fmla="*/ 91 h 148"/>
                <a:gd name="T10" fmla="*/ 15 w 71"/>
                <a:gd name="T11" fmla="*/ 100 h 148"/>
                <a:gd name="T12" fmla="*/ 21 w 71"/>
                <a:gd name="T13" fmla="*/ 110 h 148"/>
                <a:gd name="T14" fmla="*/ 27 w 71"/>
                <a:gd name="T15" fmla="*/ 118 h 148"/>
                <a:gd name="T16" fmla="*/ 35 w 71"/>
                <a:gd name="T17" fmla="*/ 128 h 148"/>
                <a:gd name="T18" fmla="*/ 45 w 71"/>
                <a:gd name="T19" fmla="*/ 137 h 148"/>
                <a:gd name="T20" fmla="*/ 57 w 71"/>
                <a:gd name="T21" fmla="*/ 144 h 148"/>
                <a:gd name="T22" fmla="*/ 71 w 71"/>
                <a:gd name="T23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148">
                  <a:moveTo>
                    <a:pt x="0" y="0"/>
                  </a:moveTo>
                  <a:lnTo>
                    <a:pt x="0" y="0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2" y="91"/>
                  </a:lnTo>
                  <a:lnTo>
                    <a:pt x="15" y="100"/>
                  </a:lnTo>
                  <a:lnTo>
                    <a:pt x="21" y="110"/>
                  </a:lnTo>
                  <a:lnTo>
                    <a:pt x="27" y="118"/>
                  </a:lnTo>
                  <a:lnTo>
                    <a:pt x="35" y="128"/>
                  </a:lnTo>
                  <a:lnTo>
                    <a:pt x="45" y="137"/>
                  </a:lnTo>
                  <a:lnTo>
                    <a:pt x="57" y="144"/>
                  </a:lnTo>
                  <a:lnTo>
                    <a:pt x="71" y="148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202">
              <a:extLst>
                <a:ext uri="{FF2B5EF4-FFF2-40B4-BE49-F238E27FC236}">
                  <a16:creationId xmlns:a16="http://schemas.microsoft.com/office/drawing/2014/main" id="{1685B07C-85FC-59B0-D5F0-F8335D90274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819028" y="6093566"/>
              <a:ext cx="27830" cy="103162"/>
            </a:xfrm>
            <a:custGeom>
              <a:avLst/>
              <a:gdLst>
                <a:gd name="T0" fmla="*/ 0 w 53"/>
                <a:gd name="T1" fmla="*/ 0 h 176"/>
                <a:gd name="T2" fmla="*/ 0 w 53"/>
                <a:gd name="T3" fmla="*/ 0 h 176"/>
                <a:gd name="T4" fmla="*/ 1 w 53"/>
                <a:gd name="T5" fmla="*/ 20 h 176"/>
                <a:gd name="T6" fmla="*/ 4 w 53"/>
                <a:gd name="T7" fmla="*/ 43 h 176"/>
                <a:gd name="T8" fmla="*/ 7 w 53"/>
                <a:gd name="T9" fmla="*/ 70 h 176"/>
                <a:gd name="T10" fmla="*/ 14 w 53"/>
                <a:gd name="T11" fmla="*/ 99 h 176"/>
                <a:gd name="T12" fmla="*/ 18 w 53"/>
                <a:gd name="T13" fmla="*/ 113 h 176"/>
                <a:gd name="T14" fmla="*/ 23 w 53"/>
                <a:gd name="T15" fmla="*/ 127 h 176"/>
                <a:gd name="T16" fmla="*/ 28 w 53"/>
                <a:gd name="T17" fmla="*/ 142 h 176"/>
                <a:gd name="T18" fmla="*/ 35 w 53"/>
                <a:gd name="T19" fmla="*/ 155 h 176"/>
                <a:gd name="T20" fmla="*/ 44 w 53"/>
                <a:gd name="T21" fmla="*/ 166 h 176"/>
                <a:gd name="T22" fmla="*/ 53 w 53"/>
                <a:gd name="T23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176">
                  <a:moveTo>
                    <a:pt x="0" y="0"/>
                  </a:moveTo>
                  <a:lnTo>
                    <a:pt x="0" y="0"/>
                  </a:lnTo>
                  <a:lnTo>
                    <a:pt x="1" y="20"/>
                  </a:lnTo>
                  <a:lnTo>
                    <a:pt x="4" y="43"/>
                  </a:lnTo>
                  <a:lnTo>
                    <a:pt x="7" y="70"/>
                  </a:lnTo>
                  <a:lnTo>
                    <a:pt x="14" y="99"/>
                  </a:lnTo>
                  <a:lnTo>
                    <a:pt x="18" y="113"/>
                  </a:lnTo>
                  <a:lnTo>
                    <a:pt x="23" y="127"/>
                  </a:lnTo>
                  <a:lnTo>
                    <a:pt x="28" y="142"/>
                  </a:lnTo>
                  <a:lnTo>
                    <a:pt x="35" y="155"/>
                  </a:lnTo>
                  <a:lnTo>
                    <a:pt x="44" y="166"/>
                  </a:lnTo>
                  <a:lnTo>
                    <a:pt x="53" y="176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203">
              <a:extLst>
                <a:ext uri="{FF2B5EF4-FFF2-40B4-BE49-F238E27FC236}">
                  <a16:creationId xmlns:a16="http://schemas.microsoft.com/office/drawing/2014/main" id="{27A170F2-0471-81C9-46B2-D10845EC326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663820" y="6145148"/>
              <a:ext cx="80280" cy="77372"/>
            </a:xfrm>
            <a:custGeom>
              <a:avLst/>
              <a:gdLst>
                <a:gd name="T0" fmla="*/ 0 w 149"/>
                <a:gd name="T1" fmla="*/ 133 h 133"/>
                <a:gd name="T2" fmla="*/ 0 w 149"/>
                <a:gd name="T3" fmla="*/ 133 h 133"/>
                <a:gd name="T4" fmla="*/ 6 w 149"/>
                <a:gd name="T5" fmla="*/ 133 h 133"/>
                <a:gd name="T6" fmla="*/ 19 w 149"/>
                <a:gd name="T7" fmla="*/ 132 h 133"/>
                <a:gd name="T8" fmla="*/ 37 w 149"/>
                <a:gd name="T9" fmla="*/ 126 h 133"/>
                <a:gd name="T10" fmla="*/ 49 w 149"/>
                <a:gd name="T11" fmla="*/ 122 h 133"/>
                <a:gd name="T12" fmla="*/ 62 w 149"/>
                <a:gd name="T13" fmla="*/ 116 h 133"/>
                <a:gd name="T14" fmla="*/ 73 w 149"/>
                <a:gd name="T15" fmla="*/ 109 h 133"/>
                <a:gd name="T16" fmla="*/ 86 w 149"/>
                <a:gd name="T17" fmla="*/ 100 h 133"/>
                <a:gd name="T18" fmla="*/ 99 w 149"/>
                <a:gd name="T19" fmla="*/ 89 h 133"/>
                <a:gd name="T20" fmla="*/ 110 w 149"/>
                <a:gd name="T21" fmla="*/ 76 h 133"/>
                <a:gd name="T22" fmla="*/ 122 w 149"/>
                <a:gd name="T23" fmla="*/ 60 h 133"/>
                <a:gd name="T24" fmla="*/ 132 w 149"/>
                <a:gd name="T25" fmla="*/ 43 h 133"/>
                <a:gd name="T26" fmla="*/ 142 w 149"/>
                <a:gd name="T27" fmla="*/ 23 h 133"/>
                <a:gd name="T28" fmla="*/ 149 w 149"/>
                <a:gd name="T2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133">
                  <a:moveTo>
                    <a:pt x="0" y="133"/>
                  </a:moveTo>
                  <a:lnTo>
                    <a:pt x="0" y="133"/>
                  </a:lnTo>
                  <a:lnTo>
                    <a:pt x="6" y="133"/>
                  </a:lnTo>
                  <a:lnTo>
                    <a:pt x="19" y="132"/>
                  </a:lnTo>
                  <a:lnTo>
                    <a:pt x="37" y="126"/>
                  </a:lnTo>
                  <a:lnTo>
                    <a:pt x="49" y="122"/>
                  </a:lnTo>
                  <a:lnTo>
                    <a:pt x="62" y="116"/>
                  </a:lnTo>
                  <a:lnTo>
                    <a:pt x="73" y="109"/>
                  </a:lnTo>
                  <a:lnTo>
                    <a:pt x="86" y="100"/>
                  </a:lnTo>
                  <a:lnTo>
                    <a:pt x="99" y="89"/>
                  </a:lnTo>
                  <a:lnTo>
                    <a:pt x="110" y="76"/>
                  </a:lnTo>
                  <a:lnTo>
                    <a:pt x="122" y="60"/>
                  </a:lnTo>
                  <a:lnTo>
                    <a:pt x="132" y="43"/>
                  </a:lnTo>
                  <a:lnTo>
                    <a:pt x="142" y="23"/>
                  </a:lnTo>
                  <a:lnTo>
                    <a:pt x="149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204">
              <a:extLst>
                <a:ext uri="{FF2B5EF4-FFF2-40B4-BE49-F238E27FC236}">
                  <a16:creationId xmlns:a16="http://schemas.microsoft.com/office/drawing/2014/main" id="{6B51E343-50BB-0D7F-BC9D-2E1C59AC852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724833" y="6022056"/>
              <a:ext cx="23549" cy="139504"/>
            </a:xfrm>
            <a:custGeom>
              <a:avLst/>
              <a:gdLst>
                <a:gd name="T0" fmla="*/ 39 w 43"/>
                <a:gd name="T1" fmla="*/ 0 h 238"/>
                <a:gd name="T2" fmla="*/ 39 w 43"/>
                <a:gd name="T3" fmla="*/ 0 h 238"/>
                <a:gd name="T4" fmla="*/ 38 w 43"/>
                <a:gd name="T5" fmla="*/ 13 h 238"/>
                <a:gd name="T6" fmla="*/ 33 w 43"/>
                <a:gd name="T7" fmla="*/ 46 h 238"/>
                <a:gd name="T8" fmla="*/ 32 w 43"/>
                <a:gd name="T9" fmla="*/ 65 h 238"/>
                <a:gd name="T10" fmla="*/ 32 w 43"/>
                <a:gd name="T11" fmla="*/ 83 h 238"/>
                <a:gd name="T12" fmla="*/ 35 w 43"/>
                <a:gd name="T13" fmla="*/ 102 h 238"/>
                <a:gd name="T14" fmla="*/ 36 w 43"/>
                <a:gd name="T15" fmla="*/ 109 h 238"/>
                <a:gd name="T16" fmla="*/ 39 w 43"/>
                <a:gd name="T17" fmla="*/ 116 h 238"/>
                <a:gd name="T18" fmla="*/ 39 w 43"/>
                <a:gd name="T19" fmla="*/ 116 h 238"/>
                <a:gd name="T20" fmla="*/ 42 w 43"/>
                <a:gd name="T21" fmla="*/ 123 h 238"/>
                <a:gd name="T22" fmla="*/ 43 w 43"/>
                <a:gd name="T23" fmla="*/ 130 h 238"/>
                <a:gd name="T24" fmla="*/ 43 w 43"/>
                <a:gd name="T25" fmla="*/ 138 h 238"/>
                <a:gd name="T26" fmla="*/ 43 w 43"/>
                <a:gd name="T27" fmla="*/ 145 h 238"/>
                <a:gd name="T28" fmla="*/ 40 w 43"/>
                <a:gd name="T29" fmla="*/ 161 h 238"/>
                <a:gd name="T30" fmla="*/ 35 w 43"/>
                <a:gd name="T31" fmla="*/ 178 h 238"/>
                <a:gd name="T32" fmla="*/ 28 w 43"/>
                <a:gd name="T33" fmla="*/ 193 h 238"/>
                <a:gd name="T34" fmla="*/ 19 w 43"/>
                <a:gd name="T35" fmla="*/ 209 h 238"/>
                <a:gd name="T36" fmla="*/ 0 w 43"/>
                <a:gd name="T3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" h="238">
                  <a:moveTo>
                    <a:pt x="39" y="0"/>
                  </a:moveTo>
                  <a:lnTo>
                    <a:pt x="39" y="0"/>
                  </a:lnTo>
                  <a:lnTo>
                    <a:pt x="38" y="13"/>
                  </a:lnTo>
                  <a:lnTo>
                    <a:pt x="33" y="46"/>
                  </a:lnTo>
                  <a:lnTo>
                    <a:pt x="32" y="65"/>
                  </a:lnTo>
                  <a:lnTo>
                    <a:pt x="32" y="83"/>
                  </a:lnTo>
                  <a:lnTo>
                    <a:pt x="35" y="102"/>
                  </a:lnTo>
                  <a:lnTo>
                    <a:pt x="36" y="109"/>
                  </a:lnTo>
                  <a:lnTo>
                    <a:pt x="39" y="116"/>
                  </a:lnTo>
                  <a:lnTo>
                    <a:pt x="39" y="116"/>
                  </a:lnTo>
                  <a:lnTo>
                    <a:pt x="42" y="123"/>
                  </a:lnTo>
                  <a:lnTo>
                    <a:pt x="43" y="130"/>
                  </a:lnTo>
                  <a:lnTo>
                    <a:pt x="43" y="138"/>
                  </a:lnTo>
                  <a:lnTo>
                    <a:pt x="43" y="145"/>
                  </a:lnTo>
                  <a:lnTo>
                    <a:pt x="40" y="161"/>
                  </a:lnTo>
                  <a:lnTo>
                    <a:pt x="35" y="178"/>
                  </a:lnTo>
                  <a:lnTo>
                    <a:pt x="28" y="193"/>
                  </a:lnTo>
                  <a:lnTo>
                    <a:pt x="19" y="209"/>
                  </a:lnTo>
                  <a:lnTo>
                    <a:pt x="0" y="238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205">
              <a:extLst>
                <a:ext uri="{FF2B5EF4-FFF2-40B4-BE49-F238E27FC236}">
                  <a16:creationId xmlns:a16="http://schemas.microsoft.com/office/drawing/2014/main" id="{2D2DC53F-0298-10AF-A659-908C1C1A6DB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572836" y="6350301"/>
              <a:ext cx="162700" cy="66821"/>
            </a:xfrm>
            <a:custGeom>
              <a:avLst/>
              <a:gdLst>
                <a:gd name="T0" fmla="*/ 0 w 305"/>
                <a:gd name="T1" fmla="*/ 0 h 115"/>
                <a:gd name="T2" fmla="*/ 0 w 305"/>
                <a:gd name="T3" fmla="*/ 0 h 115"/>
                <a:gd name="T4" fmla="*/ 6 w 305"/>
                <a:gd name="T5" fmla="*/ 4 h 115"/>
                <a:gd name="T6" fmla="*/ 20 w 305"/>
                <a:gd name="T7" fmla="*/ 19 h 115"/>
                <a:gd name="T8" fmla="*/ 45 w 305"/>
                <a:gd name="T9" fmla="*/ 37 h 115"/>
                <a:gd name="T10" fmla="*/ 60 w 305"/>
                <a:gd name="T11" fmla="*/ 49 h 115"/>
                <a:gd name="T12" fmla="*/ 79 w 305"/>
                <a:gd name="T13" fmla="*/ 59 h 115"/>
                <a:gd name="T14" fmla="*/ 99 w 305"/>
                <a:gd name="T15" fmla="*/ 70 h 115"/>
                <a:gd name="T16" fmla="*/ 122 w 305"/>
                <a:gd name="T17" fmla="*/ 80 h 115"/>
                <a:gd name="T18" fmla="*/ 148 w 305"/>
                <a:gd name="T19" fmla="*/ 90 h 115"/>
                <a:gd name="T20" fmla="*/ 175 w 305"/>
                <a:gd name="T21" fmla="*/ 99 h 115"/>
                <a:gd name="T22" fmla="*/ 204 w 305"/>
                <a:gd name="T23" fmla="*/ 106 h 115"/>
                <a:gd name="T24" fmla="*/ 235 w 305"/>
                <a:gd name="T25" fmla="*/ 112 h 115"/>
                <a:gd name="T26" fmla="*/ 270 w 305"/>
                <a:gd name="T27" fmla="*/ 115 h 115"/>
                <a:gd name="T28" fmla="*/ 305 w 305"/>
                <a:gd name="T2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5" h="115">
                  <a:moveTo>
                    <a:pt x="0" y="0"/>
                  </a:moveTo>
                  <a:lnTo>
                    <a:pt x="0" y="0"/>
                  </a:lnTo>
                  <a:lnTo>
                    <a:pt x="6" y="4"/>
                  </a:lnTo>
                  <a:lnTo>
                    <a:pt x="20" y="19"/>
                  </a:lnTo>
                  <a:lnTo>
                    <a:pt x="45" y="37"/>
                  </a:lnTo>
                  <a:lnTo>
                    <a:pt x="60" y="49"/>
                  </a:lnTo>
                  <a:lnTo>
                    <a:pt x="79" y="59"/>
                  </a:lnTo>
                  <a:lnTo>
                    <a:pt x="99" y="70"/>
                  </a:lnTo>
                  <a:lnTo>
                    <a:pt x="122" y="80"/>
                  </a:lnTo>
                  <a:lnTo>
                    <a:pt x="148" y="90"/>
                  </a:lnTo>
                  <a:lnTo>
                    <a:pt x="175" y="99"/>
                  </a:lnTo>
                  <a:lnTo>
                    <a:pt x="204" y="106"/>
                  </a:lnTo>
                  <a:lnTo>
                    <a:pt x="235" y="112"/>
                  </a:lnTo>
                  <a:lnTo>
                    <a:pt x="270" y="115"/>
                  </a:lnTo>
                  <a:lnTo>
                    <a:pt x="305" y="115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206">
              <a:extLst>
                <a:ext uri="{FF2B5EF4-FFF2-40B4-BE49-F238E27FC236}">
                  <a16:creationId xmlns:a16="http://schemas.microsoft.com/office/drawing/2014/main" id="{FEE6853E-BE00-A453-C49D-7860865AF2E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72219" y="6095911"/>
              <a:ext cx="138081" cy="252045"/>
            </a:xfrm>
            <a:custGeom>
              <a:avLst/>
              <a:gdLst>
                <a:gd name="T0" fmla="*/ 10 w 258"/>
                <a:gd name="T1" fmla="*/ 430 h 430"/>
                <a:gd name="T2" fmla="*/ 10 w 258"/>
                <a:gd name="T3" fmla="*/ 430 h 430"/>
                <a:gd name="T4" fmla="*/ 9 w 258"/>
                <a:gd name="T5" fmla="*/ 425 h 430"/>
                <a:gd name="T6" fmla="*/ 4 w 258"/>
                <a:gd name="T7" fmla="*/ 410 h 430"/>
                <a:gd name="T8" fmla="*/ 2 w 258"/>
                <a:gd name="T9" fmla="*/ 388 h 430"/>
                <a:gd name="T10" fmla="*/ 0 w 258"/>
                <a:gd name="T11" fmla="*/ 375 h 430"/>
                <a:gd name="T12" fmla="*/ 0 w 258"/>
                <a:gd name="T13" fmla="*/ 364 h 430"/>
                <a:gd name="T14" fmla="*/ 0 w 258"/>
                <a:gd name="T15" fmla="*/ 351 h 430"/>
                <a:gd name="T16" fmla="*/ 3 w 258"/>
                <a:gd name="T17" fmla="*/ 338 h 430"/>
                <a:gd name="T18" fmla="*/ 7 w 258"/>
                <a:gd name="T19" fmla="*/ 325 h 430"/>
                <a:gd name="T20" fmla="*/ 13 w 258"/>
                <a:gd name="T21" fmla="*/ 315 h 430"/>
                <a:gd name="T22" fmla="*/ 22 w 258"/>
                <a:gd name="T23" fmla="*/ 305 h 430"/>
                <a:gd name="T24" fmla="*/ 33 w 258"/>
                <a:gd name="T25" fmla="*/ 297 h 430"/>
                <a:gd name="T26" fmla="*/ 46 w 258"/>
                <a:gd name="T27" fmla="*/ 291 h 430"/>
                <a:gd name="T28" fmla="*/ 63 w 258"/>
                <a:gd name="T29" fmla="*/ 288 h 430"/>
                <a:gd name="T30" fmla="*/ 63 w 258"/>
                <a:gd name="T31" fmla="*/ 288 h 430"/>
                <a:gd name="T32" fmla="*/ 99 w 258"/>
                <a:gd name="T33" fmla="*/ 282 h 430"/>
                <a:gd name="T34" fmla="*/ 131 w 258"/>
                <a:gd name="T35" fmla="*/ 277 h 430"/>
                <a:gd name="T36" fmla="*/ 145 w 258"/>
                <a:gd name="T37" fmla="*/ 274 h 430"/>
                <a:gd name="T38" fmla="*/ 159 w 258"/>
                <a:gd name="T39" fmla="*/ 269 h 430"/>
                <a:gd name="T40" fmla="*/ 171 w 258"/>
                <a:gd name="T41" fmla="*/ 264 h 430"/>
                <a:gd name="T42" fmla="*/ 184 w 258"/>
                <a:gd name="T43" fmla="*/ 256 h 430"/>
                <a:gd name="T44" fmla="*/ 195 w 258"/>
                <a:gd name="T45" fmla="*/ 249 h 430"/>
                <a:gd name="T46" fmla="*/ 205 w 258"/>
                <a:gd name="T47" fmla="*/ 241 h 430"/>
                <a:gd name="T48" fmla="*/ 215 w 258"/>
                <a:gd name="T49" fmla="*/ 229 h 430"/>
                <a:gd name="T50" fmla="*/ 224 w 258"/>
                <a:gd name="T51" fmla="*/ 218 h 430"/>
                <a:gd name="T52" fmla="*/ 231 w 258"/>
                <a:gd name="T53" fmla="*/ 203 h 430"/>
                <a:gd name="T54" fmla="*/ 238 w 258"/>
                <a:gd name="T55" fmla="*/ 188 h 430"/>
                <a:gd name="T56" fmla="*/ 245 w 258"/>
                <a:gd name="T57" fmla="*/ 169 h 430"/>
                <a:gd name="T58" fmla="*/ 251 w 258"/>
                <a:gd name="T59" fmla="*/ 149 h 430"/>
                <a:gd name="T60" fmla="*/ 251 w 258"/>
                <a:gd name="T61" fmla="*/ 149 h 430"/>
                <a:gd name="T62" fmla="*/ 255 w 258"/>
                <a:gd name="T63" fmla="*/ 129 h 430"/>
                <a:gd name="T64" fmla="*/ 258 w 258"/>
                <a:gd name="T65" fmla="*/ 110 h 430"/>
                <a:gd name="T66" fmla="*/ 258 w 258"/>
                <a:gd name="T67" fmla="*/ 95 h 430"/>
                <a:gd name="T68" fmla="*/ 258 w 258"/>
                <a:gd name="T69" fmla="*/ 80 h 430"/>
                <a:gd name="T70" fmla="*/ 257 w 258"/>
                <a:gd name="T71" fmla="*/ 69 h 430"/>
                <a:gd name="T72" fmla="*/ 254 w 258"/>
                <a:gd name="T73" fmla="*/ 57 h 430"/>
                <a:gd name="T74" fmla="*/ 249 w 258"/>
                <a:gd name="T75" fmla="*/ 49 h 430"/>
                <a:gd name="T76" fmla="*/ 245 w 258"/>
                <a:gd name="T77" fmla="*/ 40 h 430"/>
                <a:gd name="T78" fmla="*/ 237 w 258"/>
                <a:gd name="T79" fmla="*/ 27 h 430"/>
                <a:gd name="T80" fmla="*/ 226 w 258"/>
                <a:gd name="T81" fmla="*/ 17 h 430"/>
                <a:gd name="T82" fmla="*/ 218 w 258"/>
                <a:gd name="T83" fmla="*/ 9 h 430"/>
                <a:gd name="T84" fmla="*/ 215 w 258"/>
                <a:gd name="T85" fmla="*/ 6 h 430"/>
                <a:gd name="T86" fmla="*/ 212 w 258"/>
                <a:gd name="T87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8" h="430">
                  <a:moveTo>
                    <a:pt x="10" y="430"/>
                  </a:moveTo>
                  <a:lnTo>
                    <a:pt x="10" y="430"/>
                  </a:lnTo>
                  <a:lnTo>
                    <a:pt x="9" y="425"/>
                  </a:lnTo>
                  <a:lnTo>
                    <a:pt x="4" y="410"/>
                  </a:lnTo>
                  <a:lnTo>
                    <a:pt x="2" y="388"/>
                  </a:lnTo>
                  <a:lnTo>
                    <a:pt x="0" y="375"/>
                  </a:lnTo>
                  <a:lnTo>
                    <a:pt x="0" y="364"/>
                  </a:lnTo>
                  <a:lnTo>
                    <a:pt x="0" y="351"/>
                  </a:lnTo>
                  <a:lnTo>
                    <a:pt x="3" y="338"/>
                  </a:lnTo>
                  <a:lnTo>
                    <a:pt x="7" y="325"/>
                  </a:lnTo>
                  <a:lnTo>
                    <a:pt x="13" y="315"/>
                  </a:lnTo>
                  <a:lnTo>
                    <a:pt x="22" y="305"/>
                  </a:lnTo>
                  <a:lnTo>
                    <a:pt x="33" y="297"/>
                  </a:lnTo>
                  <a:lnTo>
                    <a:pt x="46" y="291"/>
                  </a:lnTo>
                  <a:lnTo>
                    <a:pt x="63" y="288"/>
                  </a:lnTo>
                  <a:lnTo>
                    <a:pt x="63" y="288"/>
                  </a:lnTo>
                  <a:lnTo>
                    <a:pt x="99" y="282"/>
                  </a:lnTo>
                  <a:lnTo>
                    <a:pt x="131" y="277"/>
                  </a:lnTo>
                  <a:lnTo>
                    <a:pt x="145" y="274"/>
                  </a:lnTo>
                  <a:lnTo>
                    <a:pt x="159" y="269"/>
                  </a:lnTo>
                  <a:lnTo>
                    <a:pt x="171" y="264"/>
                  </a:lnTo>
                  <a:lnTo>
                    <a:pt x="184" y="256"/>
                  </a:lnTo>
                  <a:lnTo>
                    <a:pt x="195" y="249"/>
                  </a:lnTo>
                  <a:lnTo>
                    <a:pt x="205" y="241"/>
                  </a:lnTo>
                  <a:lnTo>
                    <a:pt x="215" y="229"/>
                  </a:lnTo>
                  <a:lnTo>
                    <a:pt x="224" y="218"/>
                  </a:lnTo>
                  <a:lnTo>
                    <a:pt x="231" y="203"/>
                  </a:lnTo>
                  <a:lnTo>
                    <a:pt x="238" y="188"/>
                  </a:lnTo>
                  <a:lnTo>
                    <a:pt x="245" y="169"/>
                  </a:lnTo>
                  <a:lnTo>
                    <a:pt x="251" y="149"/>
                  </a:lnTo>
                  <a:lnTo>
                    <a:pt x="251" y="149"/>
                  </a:lnTo>
                  <a:lnTo>
                    <a:pt x="255" y="129"/>
                  </a:lnTo>
                  <a:lnTo>
                    <a:pt x="258" y="110"/>
                  </a:lnTo>
                  <a:lnTo>
                    <a:pt x="258" y="95"/>
                  </a:lnTo>
                  <a:lnTo>
                    <a:pt x="258" y="80"/>
                  </a:lnTo>
                  <a:lnTo>
                    <a:pt x="257" y="69"/>
                  </a:lnTo>
                  <a:lnTo>
                    <a:pt x="254" y="57"/>
                  </a:lnTo>
                  <a:lnTo>
                    <a:pt x="249" y="49"/>
                  </a:lnTo>
                  <a:lnTo>
                    <a:pt x="245" y="40"/>
                  </a:lnTo>
                  <a:lnTo>
                    <a:pt x="237" y="27"/>
                  </a:lnTo>
                  <a:lnTo>
                    <a:pt x="226" y="17"/>
                  </a:lnTo>
                  <a:lnTo>
                    <a:pt x="218" y="9"/>
                  </a:lnTo>
                  <a:lnTo>
                    <a:pt x="215" y="6"/>
                  </a:lnTo>
                  <a:lnTo>
                    <a:pt x="212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207">
              <a:extLst>
                <a:ext uri="{FF2B5EF4-FFF2-40B4-BE49-F238E27FC236}">
                  <a16:creationId xmlns:a16="http://schemas.microsoft.com/office/drawing/2014/main" id="{372B1267-11EA-34C3-881D-E54B65AEB9C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09066" y="5970475"/>
              <a:ext cx="247262" cy="127781"/>
            </a:xfrm>
            <a:custGeom>
              <a:avLst/>
              <a:gdLst>
                <a:gd name="T0" fmla="*/ 463 w 463"/>
                <a:gd name="T1" fmla="*/ 185 h 216"/>
                <a:gd name="T2" fmla="*/ 463 w 463"/>
                <a:gd name="T3" fmla="*/ 185 h 216"/>
                <a:gd name="T4" fmla="*/ 459 w 463"/>
                <a:gd name="T5" fmla="*/ 187 h 216"/>
                <a:gd name="T6" fmla="*/ 449 w 463"/>
                <a:gd name="T7" fmla="*/ 195 h 216"/>
                <a:gd name="T8" fmla="*/ 440 w 463"/>
                <a:gd name="T9" fmla="*/ 199 h 216"/>
                <a:gd name="T10" fmla="*/ 429 w 463"/>
                <a:gd name="T11" fmla="*/ 205 h 216"/>
                <a:gd name="T12" fmla="*/ 417 w 463"/>
                <a:gd name="T13" fmla="*/ 209 h 216"/>
                <a:gd name="T14" fmla="*/ 401 w 463"/>
                <a:gd name="T15" fmla="*/ 212 h 216"/>
                <a:gd name="T16" fmla="*/ 386 w 463"/>
                <a:gd name="T17" fmla="*/ 215 h 216"/>
                <a:gd name="T18" fmla="*/ 365 w 463"/>
                <a:gd name="T19" fmla="*/ 216 h 216"/>
                <a:gd name="T20" fmla="*/ 344 w 463"/>
                <a:gd name="T21" fmla="*/ 216 h 216"/>
                <a:gd name="T22" fmla="*/ 320 w 463"/>
                <a:gd name="T23" fmla="*/ 215 h 216"/>
                <a:gd name="T24" fmla="*/ 294 w 463"/>
                <a:gd name="T25" fmla="*/ 210 h 216"/>
                <a:gd name="T26" fmla="*/ 265 w 463"/>
                <a:gd name="T27" fmla="*/ 203 h 216"/>
                <a:gd name="T28" fmla="*/ 234 w 463"/>
                <a:gd name="T29" fmla="*/ 193 h 216"/>
                <a:gd name="T30" fmla="*/ 199 w 463"/>
                <a:gd name="T31" fmla="*/ 180 h 216"/>
                <a:gd name="T32" fmla="*/ 199 w 463"/>
                <a:gd name="T33" fmla="*/ 180 h 216"/>
                <a:gd name="T34" fmla="*/ 191 w 463"/>
                <a:gd name="T35" fmla="*/ 170 h 216"/>
                <a:gd name="T36" fmla="*/ 168 w 463"/>
                <a:gd name="T37" fmla="*/ 150 h 216"/>
                <a:gd name="T38" fmla="*/ 139 w 463"/>
                <a:gd name="T39" fmla="*/ 124 h 216"/>
                <a:gd name="T40" fmla="*/ 125 w 463"/>
                <a:gd name="T41" fmla="*/ 113 h 216"/>
                <a:gd name="T42" fmla="*/ 111 w 463"/>
                <a:gd name="T43" fmla="*/ 104 h 216"/>
                <a:gd name="T44" fmla="*/ 111 w 463"/>
                <a:gd name="T45" fmla="*/ 104 h 216"/>
                <a:gd name="T46" fmla="*/ 82 w 463"/>
                <a:gd name="T47" fmla="*/ 89 h 216"/>
                <a:gd name="T48" fmla="*/ 68 w 463"/>
                <a:gd name="T49" fmla="*/ 81 h 216"/>
                <a:gd name="T50" fmla="*/ 53 w 463"/>
                <a:gd name="T51" fmla="*/ 71 h 216"/>
                <a:gd name="T52" fmla="*/ 40 w 463"/>
                <a:gd name="T53" fmla="*/ 59 h 216"/>
                <a:gd name="T54" fmla="*/ 26 w 463"/>
                <a:gd name="T55" fmla="*/ 44 h 216"/>
                <a:gd name="T56" fmla="*/ 13 w 463"/>
                <a:gd name="T57" fmla="*/ 24 h 216"/>
                <a:gd name="T58" fmla="*/ 0 w 463"/>
                <a:gd name="T5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3" h="216">
                  <a:moveTo>
                    <a:pt x="463" y="185"/>
                  </a:moveTo>
                  <a:lnTo>
                    <a:pt x="463" y="185"/>
                  </a:lnTo>
                  <a:lnTo>
                    <a:pt x="459" y="187"/>
                  </a:lnTo>
                  <a:lnTo>
                    <a:pt x="449" y="195"/>
                  </a:lnTo>
                  <a:lnTo>
                    <a:pt x="440" y="199"/>
                  </a:lnTo>
                  <a:lnTo>
                    <a:pt x="429" y="205"/>
                  </a:lnTo>
                  <a:lnTo>
                    <a:pt x="417" y="209"/>
                  </a:lnTo>
                  <a:lnTo>
                    <a:pt x="401" y="212"/>
                  </a:lnTo>
                  <a:lnTo>
                    <a:pt x="386" y="215"/>
                  </a:lnTo>
                  <a:lnTo>
                    <a:pt x="365" y="216"/>
                  </a:lnTo>
                  <a:lnTo>
                    <a:pt x="344" y="216"/>
                  </a:lnTo>
                  <a:lnTo>
                    <a:pt x="320" y="215"/>
                  </a:lnTo>
                  <a:lnTo>
                    <a:pt x="294" y="210"/>
                  </a:lnTo>
                  <a:lnTo>
                    <a:pt x="265" y="203"/>
                  </a:lnTo>
                  <a:lnTo>
                    <a:pt x="234" y="193"/>
                  </a:lnTo>
                  <a:lnTo>
                    <a:pt x="199" y="180"/>
                  </a:lnTo>
                  <a:lnTo>
                    <a:pt x="199" y="180"/>
                  </a:lnTo>
                  <a:lnTo>
                    <a:pt x="191" y="170"/>
                  </a:lnTo>
                  <a:lnTo>
                    <a:pt x="168" y="150"/>
                  </a:lnTo>
                  <a:lnTo>
                    <a:pt x="139" y="124"/>
                  </a:lnTo>
                  <a:lnTo>
                    <a:pt x="125" y="113"/>
                  </a:lnTo>
                  <a:lnTo>
                    <a:pt x="111" y="104"/>
                  </a:lnTo>
                  <a:lnTo>
                    <a:pt x="111" y="104"/>
                  </a:lnTo>
                  <a:lnTo>
                    <a:pt x="82" y="89"/>
                  </a:lnTo>
                  <a:lnTo>
                    <a:pt x="68" y="81"/>
                  </a:lnTo>
                  <a:lnTo>
                    <a:pt x="53" y="71"/>
                  </a:lnTo>
                  <a:lnTo>
                    <a:pt x="40" y="59"/>
                  </a:lnTo>
                  <a:lnTo>
                    <a:pt x="26" y="44"/>
                  </a:lnTo>
                  <a:lnTo>
                    <a:pt x="13" y="24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208">
              <a:extLst>
                <a:ext uri="{FF2B5EF4-FFF2-40B4-BE49-F238E27FC236}">
                  <a16:creationId xmlns:a16="http://schemas.microsoft.com/office/drawing/2014/main" id="{83BEC6AC-6B3C-5CA0-CD89-AB24F653B02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611371" y="5820419"/>
              <a:ext cx="345738" cy="152400"/>
            </a:xfrm>
            <a:custGeom>
              <a:avLst/>
              <a:gdLst>
                <a:gd name="T0" fmla="*/ 646 w 646"/>
                <a:gd name="T1" fmla="*/ 221 h 259"/>
                <a:gd name="T2" fmla="*/ 646 w 646"/>
                <a:gd name="T3" fmla="*/ 221 h 259"/>
                <a:gd name="T4" fmla="*/ 643 w 646"/>
                <a:gd name="T5" fmla="*/ 223 h 259"/>
                <a:gd name="T6" fmla="*/ 637 w 646"/>
                <a:gd name="T7" fmla="*/ 230 h 259"/>
                <a:gd name="T8" fmla="*/ 624 w 646"/>
                <a:gd name="T9" fmla="*/ 240 h 259"/>
                <a:gd name="T10" fmla="*/ 617 w 646"/>
                <a:gd name="T11" fmla="*/ 244 h 259"/>
                <a:gd name="T12" fmla="*/ 607 w 646"/>
                <a:gd name="T13" fmla="*/ 249 h 259"/>
                <a:gd name="T14" fmla="*/ 596 w 646"/>
                <a:gd name="T15" fmla="*/ 253 h 259"/>
                <a:gd name="T16" fmla="*/ 584 w 646"/>
                <a:gd name="T17" fmla="*/ 256 h 259"/>
                <a:gd name="T18" fmla="*/ 570 w 646"/>
                <a:gd name="T19" fmla="*/ 259 h 259"/>
                <a:gd name="T20" fmla="*/ 554 w 646"/>
                <a:gd name="T21" fmla="*/ 259 h 259"/>
                <a:gd name="T22" fmla="*/ 537 w 646"/>
                <a:gd name="T23" fmla="*/ 259 h 259"/>
                <a:gd name="T24" fmla="*/ 518 w 646"/>
                <a:gd name="T25" fmla="*/ 256 h 259"/>
                <a:gd name="T26" fmla="*/ 498 w 646"/>
                <a:gd name="T27" fmla="*/ 252 h 259"/>
                <a:gd name="T28" fmla="*/ 475 w 646"/>
                <a:gd name="T29" fmla="*/ 246 h 259"/>
                <a:gd name="T30" fmla="*/ 475 w 646"/>
                <a:gd name="T31" fmla="*/ 246 h 259"/>
                <a:gd name="T32" fmla="*/ 407 w 646"/>
                <a:gd name="T33" fmla="*/ 221 h 259"/>
                <a:gd name="T34" fmla="*/ 368 w 646"/>
                <a:gd name="T35" fmla="*/ 210 h 259"/>
                <a:gd name="T36" fmla="*/ 345 w 646"/>
                <a:gd name="T37" fmla="*/ 206 h 259"/>
                <a:gd name="T38" fmla="*/ 319 w 646"/>
                <a:gd name="T39" fmla="*/ 203 h 259"/>
                <a:gd name="T40" fmla="*/ 319 w 646"/>
                <a:gd name="T41" fmla="*/ 203 h 259"/>
                <a:gd name="T42" fmla="*/ 279 w 646"/>
                <a:gd name="T43" fmla="*/ 200 h 259"/>
                <a:gd name="T44" fmla="*/ 256 w 646"/>
                <a:gd name="T45" fmla="*/ 197 h 259"/>
                <a:gd name="T46" fmla="*/ 229 w 646"/>
                <a:gd name="T47" fmla="*/ 193 h 259"/>
                <a:gd name="T48" fmla="*/ 202 w 646"/>
                <a:gd name="T49" fmla="*/ 187 h 259"/>
                <a:gd name="T50" fmla="*/ 173 w 646"/>
                <a:gd name="T51" fmla="*/ 179 h 259"/>
                <a:gd name="T52" fmla="*/ 142 w 646"/>
                <a:gd name="T53" fmla="*/ 167 h 259"/>
                <a:gd name="T54" fmla="*/ 110 w 646"/>
                <a:gd name="T55" fmla="*/ 151 h 259"/>
                <a:gd name="T56" fmla="*/ 110 w 646"/>
                <a:gd name="T57" fmla="*/ 151 h 259"/>
                <a:gd name="T58" fmla="*/ 96 w 646"/>
                <a:gd name="T59" fmla="*/ 144 h 259"/>
                <a:gd name="T60" fmla="*/ 83 w 646"/>
                <a:gd name="T61" fmla="*/ 138 h 259"/>
                <a:gd name="T62" fmla="*/ 63 w 646"/>
                <a:gd name="T63" fmla="*/ 131 h 259"/>
                <a:gd name="T64" fmla="*/ 48 w 646"/>
                <a:gd name="T65" fmla="*/ 128 h 259"/>
                <a:gd name="T66" fmla="*/ 38 w 646"/>
                <a:gd name="T67" fmla="*/ 127 h 259"/>
                <a:gd name="T68" fmla="*/ 34 w 646"/>
                <a:gd name="T69" fmla="*/ 126 h 259"/>
                <a:gd name="T70" fmla="*/ 31 w 646"/>
                <a:gd name="T71" fmla="*/ 123 h 259"/>
                <a:gd name="T72" fmla="*/ 28 w 646"/>
                <a:gd name="T73" fmla="*/ 120 h 259"/>
                <a:gd name="T74" fmla="*/ 26 w 646"/>
                <a:gd name="T75" fmla="*/ 114 h 259"/>
                <a:gd name="T76" fmla="*/ 21 w 646"/>
                <a:gd name="T77" fmla="*/ 98 h 259"/>
                <a:gd name="T78" fmla="*/ 16 w 646"/>
                <a:gd name="T79" fmla="*/ 71 h 259"/>
                <a:gd name="T80" fmla="*/ 16 w 646"/>
                <a:gd name="T81" fmla="*/ 71 h 259"/>
                <a:gd name="T82" fmla="*/ 1 w 646"/>
                <a:gd name="T83" fmla="*/ 2 h 259"/>
                <a:gd name="T84" fmla="*/ 0 w 646"/>
                <a:gd name="T85" fmla="*/ 0 h 259"/>
                <a:gd name="T86" fmla="*/ 0 w 646"/>
                <a:gd name="T87" fmla="*/ 1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6" h="259">
                  <a:moveTo>
                    <a:pt x="646" y="221"/>
                  </a:moveTo>
                  <a:lnTo>
                    <a:pt x="646" y="221"/>
                  </a:lnTo>
                  <a:lnTo>
                    <a:pt x="643" y="223"/>
                  </a:lnTo>
                  <a:lnTo>
                    <a:pt x="637" y="230"/>
                  </a:lnTo>
                  <a:lnTo>
                    <a:pt x="624" y="240"/>
                  </a:lnTo>
                  <a:lnTo>
                    <a:pt x="617" y="244"/>
                  </a:lnTo>
                  <a:lnTo>
                    <a:pt x="607" y="249"/>
                  </a:lnTo>
                  <a:lnTo>
                    <a:pt x="596" y="253"/>
                  </a:lnTo>
                  <a:lnTo>
                    <a:pt x="584" y="256"/>
                  </a:lnTo>
                  <a:lnTo>
                    <a:pt x="570" y="259"/>
                  </a:lnTo>
                  <a:lnTo>
                    <a:pt x="554" y="259"/>
                  </a:lnTo>
                  <a:lnTo>
                    <a:pt x="537" y="259"/>
                  </a:lnTo>
                  <a:lnTo>
                    <a:pt x="518" y="256"/>
                  </a:lnTo>
                  <a:lnTo>
                    <a:pt x="498" y="252"/>
                  </a:lnTo>
                  <a:lnTo>
                    <a:pt x="475" y="246"/>
                  </a:lnTo>
                  <a:lnTo>
                    <a:pt x="475" y="246"/>
                  </a:lnTo>
                  <a:lnTo>
                    <a:pt x="407" y="221"/>
                  </a:lnTo>
                  <a:lnTo>
                    <a:pt x="368" y="210"/>
                  </a:lnTo>
                  <a:lnTo>
                    <a:pt x="345" y="206"/>
                  </a:lnTo>
                  <a:lnTo>
                    <a:pt x="319" y="203"/>
                  </a:lnTo>
                  <a:lnTo>
                    <a:pt x="319" y="203"/>
                  </a:lnTo>
                  <a:lnTo>
                    <a:pt x="279" y="200"/>
                  </a:lnTo>
                  <a:lnTo>
                    <a:pt x="256" y="197"/>
                  </a:lnTo>
                  <a:lnTo>
                    <a:pt x="229" y="193"/>
                  </a:lnTo>
                  <a:lnTo>
                    <a:pt x="202" y="187"/>
                  </a:lnTo>
                  <a:lnTo>
                    <a:pt x="173" y="179"/>
                  </a:lnTo>
                  <a:lnTo>
                    <a:pt x="142" y="167"/>
                  </a:lnTo>
                  <a:lnTo>
                    <a:pt x="110" y="151"/>
                  </a:lnTo>
                  <a:lnTo>
                    <a:pt x="110" y="151"/>
                  </a:lnTo>
                  <a:lnTo>
                    <a:pt x="96" y="144"/>
                  </a:lnTo>
                  <a:lnTo>
                    <a:pt x="83" y="138"/>
                  </a:lnTo>
                  <a:lnTo>
                    <a:pt x="63" y="131"/>
                  </a:lnTo>
                  <a:lnTo>
                    <a:pt x="48" y="128"/>
                  </a:lnTo>
                  <a:lnTo>
                    <a:pt x="38" y="127"/>
                  </a:lnTo>
                  <a:lnTo>
                    <a:pt x="34" y="126"/>
                  </a:lnTo>
                  <a:lnTo>
                    <a:pt x="31" y="123"/>
                  </a:lnTo>
                  <a:lnTo>
                    <a:pt x="28" y="120"/>
                  </a:lnTo>
                  <a:lnTo>
                    <a:pt x="26" y="114"/>
                  </a:lnTo>
                  <a:lnTo>
                    <a:pt x="21" y="98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209">
              <a:extLst>
                <a:ext uri="{FF2B5EF4-FFF2-40B4-BE49-F238E27FC236}">
                  <a16:creationId xmlns:a16="http://schemas.microsoft.com/office/drawing/2014/main" id="{80821953-77B6-EE68-72DC-7813896BC8A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941053" y="5890757"/>
              <a:ext cx="110251" cy="260251"/>
            </a:xfrm>
            <a:custGeom>
              <a:avLst/>
              <a:gdLst>
                <a:gd name="T0" fmla="*/ 204 w 204"/>
                <a:gd name="T1" fmla="*/ 0 h 442"/>
                <a:gd name="T2" fmla="*/ 204 w 204"/>
                <a:gd name="T3" fmla="*/ 0 h 442"/>
                <a:gd name="T4" fmla="*/ 197 w 204"/>
                <a:gd name="T5" fmla="*/ 4 h 442"/>
                <a:gd name="T6" fmla="*/ 179 w 204"/>
                <a:gd name="T7" fmla="*/ 17 h 442"/>
                <a:gd name="T8" fmla="*/ 146 w 204"/>
                <a:gd name="T9" fmla="*/ 34 h 442"/>
                <a:gd name="T10" fmla="*/ 123 w 204"/>
                <a:gd name="T11" fmla="*/ 46 h 442"/>
                <a:gd name="T12" fmla="*/ 94 w 204"/>
                <a:gd name="T13" fmla="*/ 59 h 442"/>
                <a:gd name="T14" fmla="*/ 94 w 204"/>
                <a:gd name="T15" fmla="*/ 59 h 442"/>
                <a:gd name="T16" fmla="*/ 68 w 204"/>
                <a:gd name="T17" fmla="*/ 70 h 442"/>
                <a:gd name="T18" fmla="*/ 45 w 204"/>
                <a:gd name="T19" fmla="*/ 81 h 442"/>
                <a:gd name="T20" fmla="*/ 28 w 204"/>
                <a:gd name="T21" fmla="*/ 91 h 442"/>
                <a:gd name="T22" fmla="*/ 21 w 204"/>
                <a:gd name="T23" fmla="*/ 97 h 442"/>
                <a:gd name="T24" fmla="*/ 15 w 204"/>
                <a:gd name="T25" fmla="*/ 103 h 442"/>
                <a:gd name="T26" fmla="*/ 11 w 204"/>
                <a:gd name="T27" fmla="*/ 110 h 442"/>
                <a:gd name="T28" fmla="*/ 7 w 204"/>
                <a:gd name="T29" fmla="*/ 117 h 442"/>
                <a:gd name="T30" fmla="*/ 4 w 204"/>
                <a:gd name="T31" fmla="*/ 126 h 442"/>
                <a:gd name="T32" fmla="*/ 2 w 204"/>
                <a:gd name="T33" fmla="*/ 134 h 442"/>
                <a:gd name="T34" fmla="*/ 1 w 204"/>
                <a:gd name="T35" fmla="*/ 146 h 442"/>
                <a:gd name="T36" fmla="*/ 0 w 204"/>
                <a:gd name="T37" fmla="*/ 157 h 442"/>
                <a:gd name="T38" fmla="*/ 1 w 204"/>
                <a:gd name="T39" fmla="*/ 186 h 442"/>
                <a:gd name="T40" fmla="*/ 1 w 204"/>
                <a:gd name="T41" fmla="*/ 186 h 442"/>
                <a:gd name="T42" fmla="*/ 4 w 204"/>
                <a:gd name="T43" fmla="*/ 215 h 442"/>
                <a:gd name="T44" fmla="*/ 8 w 204"/>
                <a:gd name="T45" fmla="*/ 236 h 442"/>
                <a:gd name="T46" fmla="*/ 14 w 204"/>
                <a:gd name="T47" fmla="*/ 252 h 442"/>
                <a:gd name="T48" fmla="*/ 21 w 204"/>
                <a:gd name="T49" fmla="*/ 265 h 442"/>
                <a:gd name="T50" fmla="*/ 30 w 204"/>
                <a:gd name="T51" fmla="*/ 278 h 442"/>
                <a:gd name="T52" fmla="*/ 41 w 204"/>
                <a:gd name="T53" fmla="*/ 290 h 442"/>
                <a:gd name="T54" fmla="*/ 54 w 204"/>
                <a:gd name="T55" fmla="*/ 305 h 442"/>
                <a:gd name="T56" fmla="*/ 71 w 204"/>
                <a:gd name="T57" fmla="*/ 325 h 442"/>
                <a:gd name="T58" fmla="*/ 71 w 204"/>
                <a:gd name="T59" fmla="*/ 325 h 442"/>
                <a:gd name="T60" fmla="*/ 104 w 204"/>
                <a:gd name="T61" fmla="*/ 369 h 442"/>
                <a:gd name="T62" fmla="*/ 130 w 204"/>
                <a:gd name="T63" fmla="*/ 406 h 442"/>
                <a:gd name="T64" fmla="*/ 154 w 204"/>
                <a:gd name="T65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4" h="442">
                  <a:moveTo>
                    <a:pt x="204" y="0"/>
                  </a:moveTo>
                  <a:lnTo>
                    <a:pt x="204" y="0"/>
                  </a:lnTo>
                  <a:lnTo>
                    <a:pt x="197" y="4"/>
                  </a:lnTo>
                  <a:lnTo>
                    <a:pt x="179" y="17"/>
                  </a:lnTo>
                  <a:lnTo>
                    <a:pt x="146" y="34"/>
                  </a:lnTo>
                  <a:lnTo>
                    <a:pt x="123" y="46"/>
                  </a:lnTo>
                  <a:lnTo>
                    <a:pt x="94" y="59"/>
                  </a:lnTo>
                  <a:lnTo>
                    <a:pt x="94" y="59"/>
                  </a:lnTo>
                  <a:lnTo>
                    <a:pt x="68" y="70"/>
                  </a:lnTo>
                  <a:lnTo>
                    <a:pt x="45" y="81"/>
                  </a:lnTo>
                  <a:lnTo>
                    <a:pt x="28" y="91"/>
                  </a:lnTo>
                  <a:lnTo>
                    <a:pt x="21" y="97"/>
                  </a:lnTo>
                  <a:lnTo>
                    <a:pt x="15" y="103"/>
                  </a:lnTo>
                  <a:lnTo>
                    <a:pt x="11" y="110"/>
                  </a:lnTo>
                  <a:lnTo>
                    <a:pt x="7" y="117"/>
                  </a:lnTo>
                  <a:lnTo>
                    <a:pt x="4" y="126"/>
                  </a:lnTo>
                  <a:lnTo>
                    <a:pt x="2" y="134"/>
                  </a:lnTo>
                  <a:lnTo>
                    <a:pt x="1" y="146"/>
                  </a:lnTo>
                  <a:lnTo>
                    <a:pt x="0" y="157"/>
                  </a:lnTo>
                  <a:lnTo>
                    <a:pt x="1" y="186"/>
                  </a:lnTo>
                  <a:lnTo>
                    <a:pt x="1" y="186"/>
                  </a:lnTo>
                  <a:lnTo>
                    <a:pt x="4" y="215"/>
                  </a:lnTo>
                  <a:lnTo>
                    <a:pt x="8" y="236"/>
                  </a:lnTo>
                  <a:lnTo>
                    <a:pt x="14" y="252"/>
                  </a:lnTo>
                  <a:lnTo>
                    <a:pt x="21" y="265"/>
                  </a:lnTo>
                  <a:lnTo>
                    <a:pt x="30" y="278"/>
                  </a:lnTo>
                  <a:lnTo>
                    <a:pt x="41" y="290"/>
                  </a:lnTo>
                  <a:lnTo>
                    <a:pt x="54" y="305"/>
                  </a:lnTo>
                  <a:lnTo>
                    <a:pt x="71" y="325"/>
                  </a:lnTo>
                  <a:lnTo>
                    <a:pt x="71" y="325"/>
                  </a:lnTo>
                  <a:lnTo>
                    <a:pt x="104" y="369"/>
                  </a:lnTo>
                  <a:lnTo>
                    <a:pt x="130" y="406"/>
                  </a:lnTo>
                  <a:lnTo>
                    <a:pt x="154" y="442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210">
              <a:extLst>
                <a:ext uri="{FF2B5EF4-FFF2-40B4-BE49-F238E27FC236}">
                  <a16:creationId xmlns:a16="http://schemas.microsoft.com/office/drawing/2014/main" id="{D74545C1-92B2-E980-75BE-AB5F00F9ACE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047022" y="6024400"/>
              <a:ext cx="34253" cy="84406"/>
            </a:xfrm>
            <a:custGeom>
              <a:avLst/>
              <a:gdLst>
                <a:gd name="T0" fmla="*/ 63 w 63"/>
                <a:gd name="T1" fmla="*/ 0 h 145"/>
                <a:gd name="T2" fmla="*/ 63 w 63"/>
                <a:gd name="T3" fmla="*/ 0 h 145"/>
                <a:gd name="T4" fmla="*/ 53 w 63"/>
                <a:gd name="T5" fmla="*/ 19 h 145"/>
                <a:gd name="T6" fmla="*/ 30 w 63"/>
                <a:gd name="T7" fmla="*/ 62 h 145"/>
                <a:gd name="T8" fmla="*/ 17 w 63"/>
                <a:gd name="T9" fmla="*/ 86 h 145"/>
                <a:gd name="T10" fmla="*/ 7 w 63"/>
                <a:gd name="T11" fmla="*/ 109 h 145"/>
                <a:gd name="T12" fmla="*/ 1 w 63"/>
                <a:gd name="T13" fmla="*/ 130 h 145"/>
                <a:gd name="T14" fmla="*/ 0 w 63"/>
                <a:gd name="T15" fmla="*/ 137 h 145"/>
                <a:gd name="T16" fmla="*/ 0 w 63"/>
                <a:gd name="T1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45">
                  <a:moveTo>
                    <a:pt x="63" y="0"/>
                  </a:moveTo>
                  <a:lnTo>
                    <a:pt x="63" y="0"/>
                  </a:lnTo>
                  <a:lnTo>
                    <a:pt x="53" y="19"/>
                  </a:lnTo>
                  <a:lnTo>
                    <a:pt x="30" y="62"/>
                  </a:lnTo>
                  <a:lnTo>
                    <a:pt x="17" y="86"/>
                  </a:lnTo>
                  <a:lnTo>
                    <a:pt x="7" y="109"/>
                  </a:lnTo>
                  <a:lnTo>
                    <a:pt x="1" y="130"/>
                  </a:lnTo>
                  <a:lnTo>
                    <a:pt x="0" y="137"/>
                  </a:lnTo>
                  <a:lnTo>
                    <a:pt x="0" y="145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211">
              <a:extLst>
                <a:ext uri="{FF2B5EF4-FFF2-40B4-BE49-F238E27FC236}">
                  <a16:creationId xmlns:a16="http://schemas.microsoft.com/office/drawing/2014/main" id="{4028C9BA-BE8D-8808-473C-AC7E4754DE3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096261" y="5766494"/>
              <a:ext cx="567309" cy="191085"/>
            </a:xfrm>
            <a:custGeom>
              <a:avLst/>
              <a:gdLst>
                <a:gd name="T0" fmla="*/ 956 w 1060"/>
                <a:gd name="T1" fmla="*/ 0 h 325"/>
                <a:gd name="T2" fmla="*/ 976 w 1060"/>
                <a:gd name="T3" fmla="*/ 7 h 325"/>
                <a:gd name="T4" fmla="*/ 1007 w 1060"/>
                <a:gd name="T5" fmla="*/ 24 h 325"/>
                <a:gd name="T6" fmla="*/ 1029 w 1060"/>
                <a:gd name="T7" fmla="*/ 43 h 325"/>
                <a:gd name="T8" fmla="*/ 1047 w 1060"/>
                <a:gd name="T9" fmla="*/ 66 h 325"/>
                <a:gd name="T10" fmla="*/ 1059 w 1060"/>
                <a:gd name="T11" fmla="*/ 94 h 325"/>
                <a:gd name="T12" fmla="*/ 1060 w 1060"/>
                <a:gd name="T13" fmla="*/ 130 h 325"/>
                <a:gd name="T14" fmla="*/ 1054 w 1060"/>
                <a:gd name="T15" fmla="*/ 150 h 325"/>
                <a:gd name="T16" fmla="*/ 1040 w 1060"/>
                <a:gd name="T17" fmla="*/ 189 h 325"/>
                <a:gd name="T18" fmla="*/ 1024 w 1060"/>
                <a:gd name="T19" fmla="*/ 220 h 325"/>
                <a:gd name="T20" fmla="*/ 1004 w 1060"/>
                <a:gd name="T21" fmla="*/ 248 h 325"/>
                <a:gd name="T22" fmla="*/ 981 w 1060"/>
                <a:gd name="T23" fmla="*/ 271 h 325"/>
                <a:gd name="T24" fmla="*/ 956 w 1060"/>
                <a:gd name="T25" fmla="*/ 288 h 325"/>
                <a:gd name="T26" fmla="*/ 925 w 1060"/>
                <a:gd name="T27" fmla="*/ 302 h 325"/>
                <a:gd name="T28" fmla="*/ 893 w 1060"/>
                <a:gd name="T29" fmla="*/ 312 h 325"/>
                <a:gd name="T30" fmla="*/ 855 w 1060"/>
                <a:gd name="T31" fmla="*/ 321 h 325"/>
                <a:gd name="T32" fmla="*/ 835 w 1060"/>
                <a:gd name="T33" fmla="*/ 324 h 325"/>
                <a:gd name="T34" fmla="*/ 791 w 1060"/>
                <a:gd name="T35" fmla="*/ 325 h 325"/>
                <a:gd name="T36" fmla="*/ 719 w 1060"/>
                <a:gd name="T37" fmla="*/ 319 h 325"/>
                <a:gd name="T38" fmla="*/ 618 w 1060"/>
                <a:gd name="T39" fmla="*/ 305 h 325"/>
                <a:gd name="T40" fmla="*/ 523 w 1060"/>
                <a:gd name="T41" fmla="*/ 289 h 325"/>
                <a:gd name="T42" fmla="*/ 481 w 1060"/>
                <a:gd name="T43" fmla="*/ 283 h 325"/>
                <a:gd name="T44" fmla="*/ 322 w 1060"/>
                <a:gd name="T45" fmla="*/ 266 h 325"/>
                <a:gd name="T46" fmla="*/ 252 w 1060"/>
                <a:gd name="T47" fmla="*/ 263 h 325"/>
                <a:gd name="T48" fmla="*/ 199 w 1060"/>
                <a:gd name="T49" fmla="*/ 265 h 325"/>
                <a:gd name="T50" fmla="*/ 178 w 1060"/>
                <a:gd name="T51" fmla="*/ 266 h 325"/>
                <a:gd name="T52" fmla="*/ 155 w 1060"/>
                <a:gd name="T53" fmla="*/ 266 h 325"/>
                <a:gd name="T54" fmla="*/ 131 w 1060"/>
                <a:gd name="T55" fmla="*/ 262 h 325"/>
                <a:gd name="T56" fmla="*/ 106 w 1060"/>
                <a:gd name="T57" fmla="*/ 250 h 325"/>
                <a:gd name="T58" fmla="*/ 80 w 1060"/>
                <a:gd name="T59" fmla="*/ 233 h 325"/>
                <a:gd name="T60" fmla="*/ 53 w 1060"/>
                <a:gd name="T61" fmla="*/ 208 h 325"/>
                <a:gd name="T62" fmla="*/ 27 w 1060"/>
                <a:gd name="T63" fmla="*/ 170 h 325"/>
                <a:gd name="T64" fmla="*/ 0 w 1060"/>
                <a:gd name="T65" fmla="*/ 12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0" h="325">
                  <a:moveTo>
                    <a:pt x="956" y="0"/>
                  </a:moveTo>
                  <a:lnTo>
                    <a:pt x="956" y="0"/>
                  </a:lnTo>
                  <a:lnTo>
                    <a:pt x="961" y="1"/>
                  </a:lnTo>
                  <a:lnTo>
                    <a:pt x="976" y="7"/>
                  </a:lnTo>
                  <a:lnTo>
                    <a:pt x="996" y="17"/>
                  </a:lnTo>
                  <a:lnTo>
                    <a:pt x="1007" y="24"/>
                  </a:lnTo>
                  <a:lnTo>
                    <a:pt x="1019" y="33"/>
                  </a:lnTo>
                  <a:lnTo>
                    <a:pt x="1029" y="43"/>
                  </a:lnTo>
                  <a:lnTo>
                    <a:pt x="1039" y="54"/>
                  </a:lnTo>
                  <a:lnTo>
                    <a:pt x="1047" y="66"/>
                  </a:lnTo>
                  <a:lnTo>
                    <a:pt x="1054" y="80"/>
                  </a:lnTo>
                  <a:lnTo>
                    <a:pt x="1059" y="94"/>
                  </a:lnTo>
                  <a:lnTo>
                    <a:pt x="1060" y="112"/>
                  </a:lnTo>
                  <a:lnTo>
                    <a:pt x="1060" y="130"/>
                  </a:lnTo>
                  <a:lnTo>
                    <a:pt x="1054" y="150"/>
                  </a:lnTo>
                  <a:lnTo>
                    <a:pt x="1054" y="150"/>
                  </a:lnTo>
                  <a:lnTo>
                    <a:pt x="1049" y="170"/>
                  </a:lnTo>
                  <a:lnTo>
                    <a:pt x="1040" y="189"/>
                  </a:lnTo>
                  <a:lnTo>
                    <a:pt x="1033" y="205"/>
                  </a:lnTo>
                  <a:lnTo>
                    <a:pt x="1024" y="220"/>
                  </a:lnTo>
                  <a:lnTo>
                    <a:pt x="1014" y="235"/>
                  </a:lnTo>
                  <a:lnTo>
                    <a:pt x="1004" y="248"/>
                  </a:lnTo>
                  <a:lnTo>
                    <a:pt x="993" y="259"/>
                  </a:lnTo>
                  <a:lnTo>
                    <a:pt x="981" y="271"/>
                  </a:lnTo>
                  <a:lnTo>
                    <a:pt x="968" y="279"/>
                  </a:lnTo>
                  <a:lnTo>
                    <a:pt x="956" y="288"/>
                  </a:lnTo>
                  <a:lnTo>
                    <a:pt x="941" y="296"/>
                  </a:lnTo>
                  <a:lnTo>
                    <a:pt x="925" y="302"/>
                  </a:lnTo>
                  <a:lnTo>
                    <a:pt x="910" y="308"/>
                  </a:lnTo>
                  <a:lnTo>
                    <a:pt x="893" y="312"/>
                  </a:lnTo>
                  <a:lnTo>
                    <a:pt x="874" y="316"/>
                  </a:lnTo>
                  <a:lnTo>
                    <a:pt x="855" y="321"/>
                  </a:lnTo>
                  <a:lnTo>
                    <a:pt x="855" y="321"/>
                  </a:lnTo>
                  <a:lnTo>
                    <a:pt x="835" y="324"/>
                  </a:lnTo>
                  <a:lnTo>
                    <a:pt x="814" y="325"/>
                  </a:lnTo>
                  <a:lnTo>
                    <a:pt x="791" y="325"/>
                  </a:lnTo>
                  <a:lnTo>
                    <a:pt x="768" y="324"/>
                  </a:lnTo>
                  <a:lnTo>
                    <a:pt x="719" y="319"/>
                  </a:lnTo>
                  <a:lnTo>
                    <a:pt x="668" y="313"/>
                  </a:lnTo>
                  <a:lnTo>
                    <a:pt x="618" y="305"/>
                  </a:lnTo>
                  <a:lnTo>
                    <a:pt x="569" y="296"/>
                  </a:lnTo>
                  <a:lnTo>
                    <a:pt x="523" y="289"/>
                  </a:lnTo>
                  <a:lnTo>
                    <a:pt x="481" y="283"/>
                  </a:lnTo>
                  <a:lnTo>
                    <a:pt x="481" y="283"/>
                  </a:lnTo>
                  <a:lnTo>
                    <a:pt x="401" y="273"/>
                  </a:lnTo>
                  <a:lnTo>
                    <a:pt x="322" y="266"/>
                  </a:lnTo>
                  <a:lnTo>
                    <a:pt x="285" y="265"/>
                  </a:lnTo>
                  <a:lnTo>
                    <a:pt x="252" y="263"/>
                  </a:lnTo>
                  <a:lnTo>
                    <a:pt x="224" y="263"/>
                  </a:lnTo>
                  <a:lnTo>
                    <a:pt x="199" y="265"/>
                  </a:lnTo>
                  <a:lnTo>
                    <a:pt x="199" y="265"/>
                  </a:lnTo>
                  <a:lnTo>
                    <a:pt x="178" y="266"/>
                  </a:lnTo>
                  <a:lnTo>
                    <a:pt x="166" y="266"/>
                  </a:lnTo>
                  <a:lnTo>
                    <a:pt x="155" y="266"/>
                  </a:lnTo>
                  <a:lnTo>
                    <a:pt x="143" y="265"/>
                  </a:lnTo>
                  <a:lnTo>
                    <a:pt x="131" y="262"/>
                  </a:lnTo>
                  <a:lnTo>
                    <a:pt x="119" y="258"/>
                  </a:lnTo>
                  <a:lnTo>
                    <a:pt x="106" y="250"/>
                  </a:lnTo>
                  <a:lnTo>
                    <a:pt x="93" y="243"/>
                  </a:lnTo>
                  <a:lnTo>
                    <a:pt x="80" y="233"/>
                  </a:lnTo>
                  <a:lnTo>
                    <a:pt x="66" y="222"/>
                  </a:lnTo>
                  <a:lnTo>
                    <a:pt x="53" y="208"/>
                  </a:lnTo>
                  <a:lnTo>
                    <a:pt x="40" y="190"/>
                  </a:lnTo>
                  <a:lnTo>
                    <a:pt x="27" y="170"/>
                  </a:lnTo>
                  <a:lnTo>
                    <a:pt x="13" y="147"/>
                  </a:lnTo>
                  <a:lnTo>
                    <a:pt x="0" y="12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212">
              <a:extLst>
                <a:ext uri="{FF2B5EF4-FFF2-40B4-BE49-F238E27FC236}">
                  <a16:creationId xmlns:a16="http://schemas.microsoft.com/office/drawing/2014/main" id="{7DBFA16B-6D89-16EE-28DB-01C39F61D5E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44303" y="5860278"/>
              <a:ext cx="23549" cy="55098"/>
            </a:xfrm>
            <a:custGeom>
              <a:avLst/>
              <a:gdLst>
                <a:gd name="T0" fmla="*/ 25 w 44"/>
                <a:gd name="T1" fmla="*/ 0 h 94"/>
                <a:gd name="T2" fmla="*/ 25 w 44"/>
                <a:gd name="T3" fmla="*/ 0 h 94"/>
                <a:gd name="T4" fmla="*/ 33 w 44"/>
                <a:gd name="T5" fmla="*/ 10 h 94"/>
                <a:gd name="T6" fmla="*/ 38 w 44"/>
                <a:gd name="T7" fmla="*/ 21 h 94"/>
                <a:gd name="T8" fmla="*/ 41 w 44"/>
                <a:gd name="T9" fmla="*/ 27 h 94"/>
                <a:gd name="T10" fmla="*/ 44 w 44"/>
                <a:gd name="T11" fmla="*/ 34 h 94"/>
                <a:gd name="T12" fmla="*/ 44 w 44"/>
                <a:gd name="T13" fmla="*/ 41 h 94"/>
                <a:gd name="T14" fmla="*/ 44 w 44"/>
                <a:gd name="T15" fmla="*/ 50 h 94"/>
                <a:gd name="T16" fmla="*/ 43 w 44"/>
                <a:gd name="T17" fmla="*/ 57 h 94"/>
                <a:gd name="T18" fmla="*/ 38 w 44"/>
                <a:gd name="T19" fmla="*/ 66 h 94"/>
                <a:gd name="T20" fmla="*/ 33 w 44"/>
                <a:gd name="T21" fmla="*/ 73 h 94"/>
                <a:gd name="T22" fmla="*/ 24 w 44"/>
                <a:gd name="T23" fmla="*/ 80 h 94"/>
                <a:gd name="T24" fmla="*/ 12 w 44"/>
                <a:gd name="T25" fmla="*/ 87 h 94"/>
                <a:gd name="T26" fmla="*/ 0 w 44"/>
                <a:gd name="T2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94">
                  <a:moveTo>
                    <a:pt x="25" y="0"/>
                  </a:moveTo>
                  <a:lnTo>
                    <a:pt x="25" y="0"/>
                  </a:lnTo>
                  <a:lnTo>
                    <a:pt x="33" y="10"/>
                  </a:lnTo>
                  <a:lnTo>
                    <a:pt x="38" y="21"/>
                  </a:lnTo>
                  <a:lnTo>
                    <a:pt x="41" y="27"/>
                  </a:lnTo>
                  <a:lnTo>
                    <a:pt x="44" y="34"/>
                  </a:lnTo>
                  <a:lnTo>
                    <a:pt x="44" y="41"/>
                  </a:lnTo>
                  <a:lnTo>
                    <a:pt x="44" y="50"/>
                  </a:lnTo>
                  <a:lnTo>
                    <a:pt x="43" y="57"/>
                  </a:lnTo>
                  <a:lnTo>
                    <a:pt x="38" y="66"/>
                  </a:lnTo>
                  <a:lnTo>
                    <a:pt x="33" y="73"/>
                  </a:lnTo>
                  <a:lnTo>
                    <a:pt x="24" y="80"/>
                  </a:lnTo>
                  <a:lnTo>
                    <a:pt x="12" y="87"/>
                  </a:lnTo>
                  <a:lnTo>
                    <a:pt x="0" y="94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213">
              <a:extLst>
                <a:ext uri="{FF2B5EF4-FFF2-40B4-BE49-F238E27FC236}">
                  <a16:creationId xmlns:a16="http://schemas.microsoft.com/office/drawing/2014/main" id="{D624F9D0-29ED-362A-44D9-42EA1384EAD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97041" y="5676226"/>
              <a:ext cx="429228" cy="437269"/>
            </a:xfrm>
            <a:custGeom>
              <a:avLst/>
              <a:gdLst>
                <a:gd name="T0" fmla="*/ 796 w 804"/>
                <a:gd name="T1" fmla="*/ 0 h 746"/>
                <a:gd name="T2" fmla="*/ 801 w 804"/>
                <a:gd name="T3" fmla="*/ 13 h 746"/>
                <a:gd name="T4" fmla="*/ 804 w 804"/>
                <a:gd name="T5" fmla="*/ 33 h 746"/>
                <a:gd name="T6" fmla="*/ 799 w 804"/>
                <a:gd name="T7" fmla="*/ 50 h 746"/>
                <a:gd name="T8" fmla="*/ 789 w 804"/>
                <a:gd name="T9" fmla="*/ 66 h 746"/>
                <a:gd name="T10" fmla="*/ 771 w 804"/>
                <a:gd name="T11" fmla="*/ 82 h 746"/>
                <a:gd name="T12" fmla="*/ 742 w 804"/>
                <a:gd name="T13" fmla="*/ 95 h 746"/>
                <a:gd name="T14" fmla="*/ 722 w 804"/>
                <a:gd name="T15" fmla="*/ 101 h 746"/>
                <a:gd name="T16" fmla="*/ 655 w 804"/>
                <a:gd name="T17" fmla="*/ 116 h 746"/>
                <a:gd name="T18" fmla="*/ 605 w 804"/>
                <a:gd name="T19" fmla="*/ 125 h 746"/>
                <a:gd name="T20" fmla="*/ 580 w 804"/>
                <a:gd name="T21" fmla="*/ 125 h 746"/>
                <a:gd name="T22" fmla="*/ 550 w 804"/>
                <a:gd name="T23" fmla="*/ 122 h 746"/>
                <a:gd name="T24" fmla="*/ 464 w 804"/>
                <a:gd name="T25" fmla="*/ 99 h 746"/>
                <a:gd name="T26" fmla="*/ 437 w 804"/>
                <a:gd name="T27" fmla="*/ 92 h 746"/>
                <a:gd name="T28" fmla="*/ 385 w 804"/>
                <a:gd name="T29" fmla="*/ 85 h 746"/>
                <a:gd name="T30" fmla="*/ 335 w 804"/>
                <a:gd name="T31" fmla="*/ 83 h 746"/>
                <a:gd name="T32" fmla="*/ 291 w 804"/>
                <a:gd name="T33" fmla="*/ 88 h 746"/>
                <a:gd name="T34" fmla="*/ 249 w 804"/>
                <a:gd name="T35" fmla="*/ 96 h 746"/>
                <a:gd name="T36" fmla="*/ 215 w 804"/>
                <a:gd name="T37" fmla="*/ 109 h 746"/>
                <a:gd name="T38" fmla="*/ 186 w 804"/>
                <a:gd name="T39" fmla="*/ 123 h 746"/>
                <a:gd name="T40" fmla="*/ 165 w 804"/>
                <a:gd name="T41" fmla="*/ 138 h 746"/>
                <a:gd name="T42" fmla="*/ 158 w 804"/>
                <a:gd name="T43" fmla="*/ 146 h 746"/>
                <a:gd name="T44" fmla="*/ 128 w 804"/>
                <a:gd name="T45" fmla="*/ 179 h 746"/>
                <a:gd name="T46" fmla="*/ 90 w 804"/>
                <a:gd name="T47" fmla="*/ 219 h 746"/>
                <a:gd name="T48" fmla="*/ 67 w 804"/>
                <a:gd name="T49" fmla="*/ 254 h 746"/>
                <a:gd name="T50" fmla="*/ 56 w 804"/>
                <a:gd name="T51" fmla="*/ 279 h 746"/>
                <a:gd name="T52" fmla="*/ 50 w 804"/>
                <a:gd name="T53" fmla="*/ 307 h 746"/>
                <a:gd name="T54" fmla="*/ 49 w 804"/>
                <a:gd name="T55" fmla="*/ 321 h 746"/>
                <a:gd name="T56" fmla="*/ 43 w 804"/>
                <a:gd name="T57" fmla="*/ 370 h 746"/>
                <a:gd name="T58" fmla="*/ 32 w 804"/>
                <a:gd name="T59" fmla="*/ 404 h 746"/>
                <a:gd name="T60" fmla="*/ 19 w 804"/>
                <a:gd name="T61" fmla="*/ 426 h 746"/>
                <a:gd name="T62" fmla="*/ 14 w 804"/>
                <a:gd name="T63" fmla="*/ 431 h 746"/>
                <a:gd name="T64" fmla="*/ 4 w 804"/>
                <a:gd name="T65" fmla="*/ 516 h 746"/>
                <a:gd name="T66" fmla="*/ 0 w 804"/>
                <a:gd name="T67" fmla="*/ 584 h 746"/>
                <a:gd name="T68" fmla="*/ 3 w 804"/>
                <a:gd name="T69" fmla="*/ 629 h 746"/>
                <a:gd name="T70" fmla="*/ 4 w 804"/>
                <a:gd name="T71" fmla="*/ 640 h 746"/>
                <a:gd name="T72" fmla="*/ 19 w 804"/>
                <a:gd name="T73" fmla="*/ 696 h 746"/>
                <a:gd name="T74" fmla="*/ 29 w 804"/>
                <a:gd name="T75" fmla="*/ 725 h 746"/>
                <a:gd name="T76" fmla="*/ 43 w 804"/>
                <a:gd name="T77" fmla="*/ 742 h 746"/>
                <a:gd name="T78" fmla="*/ 53 w 804"/>
                <a:gd name="T79" fmla="*/ 74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04" h="746">
                  <a:moveTo>
                    <a:pt x="796" y="0"/>
                  </a:moveTo>
                  <a:lnTo>
                    <a:pt x="796" y="0"/>
                  </a:lnTo>
                  <a:lnTo>
                    <a:pt x="798" y="3"/>
                  </a:lnTo>
                  <a:lnTo>
                    <a:pt x="801" y="13"/>
                  </a:lnTo>
                  <a:lnTo>
                    <a:pt x="804" y="26"/>
                  </a:lnTo>
                  <a:lnTo>
                    <a:pt x="804" y="33"/>
                  </a:lnTo>
                  <a:lnTo>
                    <a:pt x="802" y="42"/>
                  </a:lnTo>
                  <a:lnTo>
                    <a:pt x="799" y="50"/>
                  </a:lnTo>
                  <a:lnTo>
                    <a:pt x="795" y="59"/>
                  </a:lnTo>
                  <a:lnTo>
                    <a:pt x="789" y="66"/>
                  </a:lnTo>
                  <a:lnTo>
                    <a:pt x="782" y="75"/>
                  </a:lnTo>
                  <a:lnTo>
                    <a:pt x="771" y="82"/>
                  </a:lnTo>
                  <a:lnTo>
                    <a:pt x="758" y="89"/>
                  </a:lnTo>
                  <a:lnTo>
                    <a:pt x="742" y="95"/>
                  </a:lnTo>
                  <a:lnTo>
                    <a:pt x="722" y="101"/>
                  </a:lnTo>
                  <a:lnTo>
                    <a:pt x="722" y="101"/>
                  </a:lnTo>
                  <a:lnTo>
                    <a:pt x="683" y="109"/>
                  </a:lnTo>
                  <a:lnTo>
                    <a:pt x="655" y="116"/>
                  </a:lnTo>
                  <a:lnTo>
                    <a:pt x="629" y="122"/>
                  </a:lnTo>
                  <a:lnTo>
                    <a:pt x="605" y="125"/>
                  </a:lnTo>
                  <a:lnTo>
                    <a:pt x="593" y="126"/>
                  </a:lnTo>
                  <a:lnTo>
                    <a:pt x="580" y="125"/>
                  </a:lnTo>
                  <a:lnTo>
                    <a:pt x="566" y="123"/>
                  </a:lnTo>
                  <a:lnTo>
                    <a:pt x="550" y="122"/>
                  </a:lnTo>
                  <a:lnTo>
                    <a:pt x="513" y="113"/>
                  </a:lnTo>
                  <a:lnTo>
                    <a:pt x="464" y="99"/>
                  </a:lnTo>
                  <a:lnTo>
                    <a:pt x="464" y="99"/>
                  </a:lnTo>
                  <a:lnTo>
                    <a:pt x="437" y="92"/>
                  </a:lnTo>
                  <a:lnTo>
                    <a:pt x="411" y="88"/>
                  </a:lnTo>
                  <a:lnTo>
                    <a:pt x="385" y="85"/>
                  </a:lnTo>
                  <a:lnTo>
                    <a:pt x="360" y="83"/>
                  </a:lnTo>
                  <a:lnTo>
                    <a:pt x="335" y="83"/>
                  </a:lnTo>
                  <a:lnTo>
                    <a:pt x="312" y="85"/>
                  </a:lnTo>
                  <a:lnTo>
                    <a:pt x="291" y="88"/>
                  </a:lnTo>
                  <a:lnTo>
                    <a:pt x="269" y="92"/>
                  </a:lnTo>
                  <a:lnTo>
                    <a:pt x="249" y="96"/>
                  </a:lnTo>
                  <a:lnTo>
                    <a:pt x="231" y="102"/>
                  </a:lnTo>
                  <a:lnTo>
                    <a:pt x="215" y="109"/>
                  </a:lnTo>
                  <a:lnTo>
                    <a:pt x="199" y="116"/>
                  </a:lnTo>
                  <a:lnTo>
                    <a:pt x="186" y="123"/>
                  </a:lnTo>
                  <a:lnTo>
                    <a:pt x="175" y="131"/>
                  </a:lnTo>
                  <a:lnTo>
                    <a:pt x="165" y="138"/>
                  </a:lnTo>
                  <a:lnTo>
                    <a:pt x="158" y="146"/>
                  </a:lnTo>
                  <a:lnTo>
                    <a:pt x="158" y="146"/>
                  </a:lnTo>
                  <a:lnTo>
                    <a:pt x="143" y="162"/>
                  </a:lnTo>
                  <a:lnTo>
                    <a:pt x="128" y="179"/>
                  </a:lnTo>
                  <a:lnTo>
                    <a:pt x="109" y="198"/>
                  </a:lnTo>
                  <a:lnTo>
                    <a:pt x="90" y="219"/>
                  </a:lnTo>
                  <a:lnTo>
                    <a:pt x="75" y="242"/>
                  </a:lnTo>
                  <a:lnTo>
                    <a:pt x="67" y="254"/>
                  </a:lnTo>
                  <a:lnTo>
                    <a:pt x="62" y="267"/>
                  </a:lnTo>
                  <a:lnTo>
                    <a:pt x="56" y="279"/>
                  </a:lnTo>
                  <a:lnTo>
                    <a:pt x="52" y="292"/>
                  </a:lnTo>
                  <a:lnTo>
                    <a:pt x="50" y="307"/>
                  </a:lnTo>
                  <a:lnTo>
                    <a:pt x="49" y="321"/>
                  </a:lnTo>
                  <a:lnTo>
                    <a:pt x="49" y="321"/>
                  </a:lnTo>
                  <a:lnTo>
                    <a:pt x="47" y="347"/>
                  </a:lnTo>
                  <a:lnTo>
                    <a:pt x="43" y="370"/>
                  </a:lnTo>
                  <a:lnTo>
                    <a:pt x="37" y="390"/>
                  </a:lnTo>
                  <a:lnTo>
                    <a:pt x="32" y="404"/>
                  </a:lnTo>
                  <a:lnTo>
                    <a:pt x="24" y="417"/>
                  </a:lnTo>
                  <a:lnTo>
                    <a:pt x="19" y="426"/>
                  </a:lnTo>
                  <a:lnTo>
                    <a:pt x="14" y="431"/>
                  </a:lnTo>
                  <a:lnTo>
                    <a:pt x="14" y="431"/>
                  </a:lnTo>
                  <a:lnTo>
                    <a:pt x="10" y="457"/>
                  </a:lnTo>
                  <a:lnTo>
                    <a:pt x="4" y="516"/>
                  </a:lnTo>
                  <a:lnTo>
                    <a:pt x="2" y="550"/>
                  </a:lnTo>
                  <a:lnTo>
                    <a:pt x="0" y="584"/>
                  </a:lnTo>
                  <a:lnTo>
                    <a:pt x="2" y="616"/>
                  </a:lnTo>
                  <a:lnTo>
                    <a:pt x="3" y="629"/>
                  </a:lnTo>
                  <a:lnTo>
                    <a:pt x="4" y="640"/>
                  </a:lnTo>
                  <a:lnTo>
                    <a:pt x="4" y="640"/>
                  </a:lnTo>
                  <a:lnTo>
                    <a:pt x="13" y="679"/>
                  </a:lnTo>
                  <a:lnTo>
                    <a:pt x="19" y="696"/>
                  </a:lnTo>
                  <a:lnTo>
                    <a:pt x="23" y="712"/>
                  </a:lnTo>
                  <a:lnTo>
                    <a:pt x="29" y="725"/>
                  </a:lnTo>
                  <a:lnTo>
                    <a:pt x="34" y="735"/>
                  </a:lnTo>
                  <a:lnTo>
                    <a:pt x="43" y="742"/>
                  </a:lnTo>
                  <a:lnTo>
                    <a:pt x="47" y="745"/>
                  </a:lnTo>
                  <a:lnTo>
                    <a:pt x="53" y="746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214">
              <a:extLst>
                <a:ext uri="{FF2B5EF4-FFF2-40B4-BE49-F238E27FC236}">
                  <a16:creationId xmlns:a16="http://schemas.microsoft.com/office/drawing/2014/main" id="{7CF968B0-5DEC-681E-059E-40F48B933B2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37881" y="5283504"/>
              <a:ext cx="109180" cy="193430"/>
            </a:xfrm>
            <a:custGeom>
              <a:avLst/>
              <a:gdLst>
                <a:gd name="T0" fmla="*/ 0 w 203"/>
                <a:gd name="T1" fmla="*/ 0 h 331"/>
                <a:gd name="T2" fmla="*/ 0 w 203"/>
                <a:gd name="T3" fmla="*/ 0 h 331"/>
                <a:gd name="T4" fmla="*/ 7 w 203"/>
                <a:gd name="T5" fmla="*/ 19 h 331"/>
                <a:gd name="T6" fmla="*/ 16 w 203"/>
                <a:gd name="T7" fmla="*/ 39 h 331"/>
                <a:gd name="T8" fmla="*/ 27 w 203"/>
                <a:gd name="T9" fmla="*/ 65 h 331"/>
                <a:gd name="T10" fmla="*/ 42 w 203"/>
                <a:gd name="T11" fmla="*/ 93 h 331"/>
                <a:gd name="T12" fmla="*/ 60 w 203"/>
                <a:gd name="T13" fmla="*/ 120 h 331"/>
                <a:gd name="T14" fmla="*/ 69 w 203"/>
                <a:gd name="T15" fmla="*/ 135 h 331"/>
                <a:gd name="T16" fmla="*/ 80 w 203"/>
                <a:gd name="T17" fmla="*/ 148 h 331"/>
                <a:gd name="T18" fmla="*/ 90 w 203"/>
                <a:gd name="T19" fmla="*/ 159 h 331"/>
                <a:gd name="T20" fmla="*/ 102 w 203"/>
                <a:gd name="T21" fmla="*/ 171 h 331"/>
                <a:gd name="T22" fmla="*/ 102 w 203"/>
                <a:gd name="T23" fmla="*/ 171 h 331"/>
                <a:gd name="T24" fmla="*/ 125 w 203"/>
                <a:gd name="T25" fmla="*/ 191 h 331"/>
                <a:gd name="T26" fmla="*/ 143 w 203"/>
                <a:gd name="T27" fmla="*/ 209 h 331"/>
                <a:gd name="T28" fmla="*/ 160 w 203"/>
                <a:gd name="T29" fmla="*/ 229 h 331"/>
                <a:gd name="T30" fmla="*/ 173 w 203"/>
                <a:gd name="T31" fmla="*/ 248 h 331"/>
                <a:gd name="T32" fmla="*/ 185 w 203"/>
                <a:gd name="T33" fmla="*/ 268 h 331"/>
                <a:gd name="T34" fmla="*/ 193 w 203"/>
                <a:gd name="T35" fmla="*/ 288 h 331"/>
                <a:gd name="T36" fmla="*/ 199 w 203"/>
                <a:gd name="T37" fmla="*/ 309 h 331"/>
                <a:gd name="T38" fmla="*/ 203 w 203"/>
                <a:gd name="T3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3" h="331">
                  <a:moveTo>
                    <a:pt x="0" y="0"/>
                  </a:moveTo>
                  <a:lnTo>
                    <a:pt x="0" y="0"/>
                  </a:lnTo>
                  <a:lnTo>
                    <a:pt x="7" y="19"/>
                  </a:lnTo>
                  <a:lnTo>
                    <a:pt x="16" y="39"/>
                  </a:lnTo>
                  <a:lnTo>
                    <a:pt x="27" y="65"/>
                  </a:lnTo>
                  <a:lnTo>
                    <a:pt x="42" y="93"/>
                  </a:lnTo>
                  <a:lnTo>
                    <a:pt x="60" y="120"/>
                  </a:lnTo>
                  <a:lnTo>
                    <a:pt x="69" y="135"/>
                  </a:lnTo>
                  <a:lnTo>
                    <a:pt x="80" y="148"/>
                  </a:lnTo>
                  <a:lnTo>
                    <a:pt x="90" y="15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25" y="191"/>
                  </a:lnTo>
                  <a:lnTo>
                    <a:pt x="143" y="209"/>
                  </a:lnTo>
                  <a:lnTo>
                    <a:pt x="160" y="229"/>
                  </a:lnTo>
                  <a:lnTo>
                    <a:pt x="173" y="248"/>
                  </a:lnTo>
                  <a:lnTo>
                    <a:pt x="185" y="268"/>
                  </a:lnTo>
                  <a:lnTo>
                    <a:pt x="193" y="288"/>
                  </a:lnTo>
                  <a:lnTo>
                    <a:pt x="199" y="309"/>
                  </a:lnTo>
                  <a:lnTo>
                    <a:pt x="203" y="331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215">
              <a:extLst>
                <a:ext uri="{FF2B5EF4-FFF2-40B4-BE49-F238E27FC236}">
                  <a16:creationId xmlns:a16="http://schemas.microsoft.com/office/drawing/2014/main" id="{2F90CAE8-D1FF-31A5-83C5-6BF7AD6CA78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84978" y="5378461"/>
              <a:ext cx="111321" cy="12896"/>
            </a:xfrm>
            <a:custGeom>
              <a:avLst/>
              <a:gdLst>
                <a:gd name="T0" fmla="*/ 0 w 208"/>
                <a:gd name="T1" fmla="*/ 16 h 21"/>
                <a:gd name="T2" fmla="*/ 0 w 208"/>
                <a:gd name="T3" fmla="*/ 16 h 21"/>
                <a:gd name="T4" fmla="*/ 26 w 208"/>
                <a:gd name="T5" fmla="*/ 10 h 21"/>
                <a:gd name="T6" fmla="*/ 53 w 208"/>
                <a:gd name="T7" fmla="*/ 6 h 21"/>
                <a:gd name="T8" fmla="*/ 86 w 208"/>
                <a:gd name="T9" fmla="*/ 1 h 21"/>
                <a:gd name="T10" fmla="*/ 122 w 208"/>
                <a:gd name="T11" fmla="*/ 0 h 21"/>
                <a:gd name="T12" fmla="*/ 139 w 208"/>
                <a:gd name="T13" fmla="*/ 0 h 21"/>
                <a:gd name="T14" fmla="*/ 155 w 208"/>
                <a:gd name="T15" fmla="*/ 1 h 21"/>
                <a:gd name="T16" fmla="*/ 171 w 208"/>
                <a:gd name="T17" fmla="*/ 4 h 21"/>
                <a:gd name="T18" fmla="*/ 185 w 208"/>
                <a:gd name="T19" fmla="*/ 9 h 21"/>
                <a:gd name="T20" fmla="*/ 198 w 208"/>
                <a:gd name="T21" fmla="*/ 14 h 21"/>
                <a:gd name="T22" fmla="*/ 208 w 208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1">
                  <a:moveTo>
                    <a:pt x="0" y="16"/>
                  </a:moveTo>
                  <a:lnTo>
                    <a:pt x="0" y="16"/>
                  </a:lnTo>
                  <a:lnTo>
                    <a:pt x="26" y="10"/>
                  </a:lnTo>
                  <a:lnTo>
                    <a:pt x="53" y="6"/>
                  </a:lnTo>
                  <a:lnTo>
                    <a:pt x="86" y="1"/>
                  </a:lnTo>
                  <a:lnTo>
                    <a:pt x="122" y="0"/>
                  </a:lnTo>
                  <a:lnTo>
                    <a:pt x="139" y="0"/>
                  </a:lnTo>
                  <a:lnTo>
                    <a:pt x="155" y="1"/>
                  </a:lnTo>
                  <a:lnTo>
                    <a:pt x="171" y="4"/>
                  </a:lnTo>
                  <a:lnTo>
                    <a:pt x="185" y="9"/>
                  </a:lnTo>
                  <a:lnTo>
                    <a:pt x="198" y="14"/>
                  </a:lnTo>
                  <a:lnTo>
                    <a:pt x="208" y="21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216">
              <a:extLst>
                <a:ext uri="{FF2B5EF4-FFF2-40B4-BE49-F238E27FC236}">
                  <a16:creationId xmlns:a16="http://schemas.microsoft.com/office/drawing/2014/main" id="{A61CCB3E-1F2D-03E0-063C-C78E7FF6682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42615" y="5054906"/>
              <a:ext cx="74927" cy="139504"/>
            </a:xfrm>
            <a:custGeom>
              <a:avLst/>
              <a:gdLst>
                <a:gd name="T0" fmla="*/ 139 w 139"/>
                <a:gd name="T1" fmla="*/ 0 h 237"/>
                <a:gd name="T2" fmla="*/ 46 w 139"/>
                <a:gd name="T3" fmla="*/ 91 h 237"/>
                <a:gd name="T4" fmla="*/ 46 w 139"/>
                <a:gd name="T5" fmla="*/ 91 h 237"/>
                <a:gd name="T6" fmla="*/ 42 w 139"/>
                <a:gd name="T7" fmla="*/ 94 h 237"/>
                <a:gd name="T8" fmla="*/ 30 w 139"/>
                <a:gd name="T9" fmla="*/ 106 h 237"/>
                <a:gd name="T10" fmla="*/ 19 w 139"/>
                <a:gd name="T11" fmla="*/ 121 h 237"/>
                <a:gd name="T12" fmla="*/ 12 w 139"/>
                <a:gd name="T13" fmla="*/ 130 h 237"/>
                <a:gd name="T14" fmla="*/ 7 w 139"/>
                <a:gd name="T15" fmla="*/ 142 h 237"/>
                <a:gd name="T16" fmla="*/ 3 w 139"/>
                <a:gd name="T17" fmla="*/ 152 h 237"/>
                <a:gd name="T18" fmla="*/ 0 w 139"/>
                <a:gd name="T19" fmla="*/ 163 h 237"/>
                <a:gd name="T20" fmla="*/ 0 w 139"/>
                <a:gd name="T21" fmla="*/ 176 h 237"/>
                <a:gd name="T22" fmla="*/ 3 w 139"/>
                <a:gd name="T23" fmla="*/ 189 h 237"/>
                <a:gd name="T24" fmla="*/ 9 w 139"/>
                <a:gd name="T25" fmla="*/ 200 h 237"/>
                <a:gd name="T26" fmla="*/ 17 w 139"/>
                <a:gd name="T27" fmla="*/ 213 h 237"/>
                <a:gd name="T28" fmla="*/ 32 w 139"/>
                <a:gd name="T29" fmla="*/ 226 h 237"/>
                <a:gd name="T30" fmla="*/ 50 w 139"/>
                <a:gd name="T31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237">
                  <a:moveTo>
                    <a:pt x="139" y="0"/>
                  </a:moveTo>
                  <a:lnTo>
                    <a:pt x="46" y="91"/>
                  </a:lnTo>
                  <a:lnTo>
                    <a:pt x="46" y="91"/>
                  </a:lnTo>
                  <a:lnTo>
                    <a:pt x="42" y="94"/>
                  </a:lnTo>
                  <a:lnTo>
                    <a:pt x="30" y="106"/>
                  </a:lnTo>
                  <a:lnTo>
                    <a:pt x="19" y="121"/>
                  </a:lnTo>
                  <a:lnTo>
                    <a:pt x="12" y="130"/>
                  </a:lnTo>
                  <a:lnTo>
                    <a:pt x="7" y="142"/>
                  </a:lnTo>
                  <a:lnTo>
                    <a:pt x="3" y="152"/>
                  </a:lnTo>
                  <a:lnTo>
                    <a:pt x="0" y="163"/>
                  </a:lnTo>
                  <a:lnTo>
                    <a:pt x="0" y="176"/>
                  </a:lnTo>
                  <a:lnTo>
                    <a:pt x="3" y="189"/>
                  </a:lnTo>
                  <a:lnTo>
                    <a:pt x="9" y="200"/>
                  </a:lnTo>
                  <a:lnTo>
                    <a:pt x="17" y="213"/>
                  </a:lnTo>
                  <a:lnTo>
                    <a:pt x="32" y="226"/>
                  </a:lnTo>
                  <a:lnTo>
                    <a:pt x="50" y="237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217">
              <a:extLst>
                <a:ext uri="{FF2B5EF4-FFF2-40B4-BE49-F238E27FC236}">
                  <a16:creationId xmlns:a16="http://schemas.microsoft.com/office/drawing/2014/main" id="{3D28B5C5-1983-7A3F-38CB-1686A60A43E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14332" y="5173308"/>
              <a:ext cx="111321" cy="1173"/>
            </a:xfrm>
            <a:custGeom>
              <a:avLst/>
              <a:gdLst>
                <a:gd name="T0" fmla="*/ 208 w 208"/>
                <a:gd name="T1" fmla="*/ 3 h 3"/>
                <a:gd name="T2" fmla="*/ 208 w 208"/>
                <a:gd name="T3" fmla="*/ 3 h 3"/>
                <a:gd name="T4" fmla="*/ 115 w 208"/>
                <a:gd name="T5" fmla="*/ 0 h 3"/>
                <a:gd name="T6" fmla="*/ 45 w 208"/>
                <a:gd name="T7" fmla="*/ 0 h 3"/>
                <a:gd name="T8" fmla="*/ 17 w 208"/>
                <a:gd name="T9" fmla="*/ 0 h 3"/>
                <a:gd name="T10" fmla="*/ 0 w 208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3">
                  <a:moveTo>
                    <a:pt x="208" y="3"/>
                  </a:moveTo>
                  <a:lnTo>
                    <a:pt x="208" y="3"/>
                  </a:lnTo>
                  <a:lnTo>
                    <a:pt x="115" y="0"/>
                  </a:lnTo>
                  <a:lnTo>
                    <a:pt x="45" y="0"/>
                  </a:lnTo>
                  <a:lnTo>
                    <a:pt x="17" y="0"/>
                  </a:lnTo>
                  <a:lnTo>
                    <a:pt x="0" y="2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218">
              <a:extLst>
                <a:ext uri="{FF2B5EF4-FFF2-40B4-BE49-F238E27FC236}">
                  <a16:creationId xmlns:a16="http://schemas.microsoft.com/office/drawing/2014/main" id="{C5A4F6C1-1DBB-D9C2-B736-A264E6222CF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759906" y="5183859"/>
              <a:ext cx="229065" cy="243839"/>
            </a:xfrm>
            <a:custGeom>
              <a:avLst/>
              <a:gdLst>
                <a:gd name="T0" fmla="*/ 427 w 427"/>
                <a:gd name="T1" fmla="*/ 0 h 415"/>
                <a:gd name="T2" fmla="*/ 427 w 427"/>
                <a:gd name="T3" fmla="*/ 0 h 415"/>
                <a:gd name="T4" fmla="*/ 399 w 427"/>
                <a:gd name="T5" fmla="*/ 6 h 415"/>
                <a:gd name="T6" fmla="*/ 371 w 427"/>
                <a:gd name="T7" fmla="*/ 13 h 415"/>
                <a:gd name="T8" fmla="*/ 338 w 427"/>
                <a:gd name="T9" fmla="*/ 26 h 415"/>
                <a:gd name="T10" fmla="*/ 319 w 427"/>
                <a:gd name="T11" fmla="*/ 33 h 415"/>
                <a:gd name="T12" fmla="*/ 302 w 427"/>
                <a:gd name="T13" fmla="*/ 41 h 415"/>
                <a:gd name="T14" fmla="*/ 285 w 427"/>
                <a:gd name="T15" fmla="*/ 51 h 415"/>
                <a:gd name="T16" fmla="*/ 269 w 427"/>
                <a:gd name="T17" fmla="*/ 63 h 415"/>
                <a:gd name="T18" fmla="*/ 253 w 427"/>
                <a:gd name="T19" fmla="*/ 76 h 415"/>
                <a:gd name="T20" fmla="*/ 240 w 427"/>
                <a:gd name="T21" fmla="*/ 91 h 415"/>
                <a:gd name="T22" fmla="*/ 229 w 427"/>
                <a:gd name="T23" fmla="*/ 107 h 415"/>
                <a:gd name="T24" fmla="*/ 225 w 427"/>
                <a:gd name="T25" fmla="*/ 116 h 415"/>
                <a:gd name="T26" fmla="*/ 220 w 427"/>
                <a:gd name="T27" fmla="*/ 126 h 415"/>
                <a:gd name="T28" fmla="*/ 220 w 427"/>
                <a:gd name="T29" fmla="*/ 126 h 415"/>
                <a:gd name="T30" fmla="*/ 200 w 427"/>
                <a:gd name="T31" fmla="*/ 179 h 415"/>
                <a:gd name="T32" fmla="*/ 189 w 427"/>
                <a:gd name="T33" fmla="*/ 205 h 415"/>
                <a:gd name="T34" fmla="*/ 180 w 427"/>
                <a:gd name="T35" fmla="*/ 225 h 415"/>
                <a:gd name="T36" fmla="*/ 167 w 427"/>
                <a:gd name="T37" fmla="*/ 263 h 415"/>
                <a:gd name="T38" fmla="*/ 167 w 427"/>
                <a:gd name="T39" fmla="*/ 263 h 415"/>
                <a:gd name="T40" fmla="*/ 159 w 427"/>
                <a:gd name="T41" fmla="*/ 288 h 415"/>
                <a:gd name="T42" fmla="*/ 152 w 427"/>
                <a:gd name="T43" fmla="*/ 306 h 415"/>
                <a:gd name="T44" fmla="*/ 142 w 427"/>
                <a:gd name="T45" fmla="*/ 319 h 415"/>
                <a:gd name="T46" fmla="*/ 132 w 427"/>
                <a:gd name="T47" fmla="*/ 331 h 415"/>
                <a:gd name="T48" fmla="*/ 120 w 427"/>
                <a:gd name="T49" fmla="*/ 338 h 415"/>
                <a:gd name="T50" fmla="*/ 106 w 427"/>
                <a:gd name="T51" fmla="*/ 345 h 415"/>
                <a:gd name="T52" fmla="*/ 70 w 427"/>
                <a:gd name="T53" fmla="*/ 361 h 415"/>
                <a:gd name="T54" fmla="*/ 70 w 427"/>
                <a:gd name="T55" fmla="*/ 361 h 415"/>
                <a:gd name="T56" fmla="*/ 37 w 427"/>
                <a:gd name="T57" fmla="*/ 378 h 415"/>
                <a:gd name="T58" fmla="*/ 26 w 427"/>
                <a:gd name="T59" fmla="*/ 384 h 415"/>
                <a:gd name="T60" fmla="*/ 18 w 427"/>
                <a:gd name="T61" fmla="*/ 388 h 415"/>
                <a:gd name="T62" fmla="*/ 13 w 427"/>
                <a:gd name="T63" fmla="*/ 394 h 415"/>
                <a:gd name="T64" fmla="*/ 7 w 427"/>
                <a:gd name="T65" fmla="*/ 399 h 415"/>
                <a:gd name="T66" fmla="*/ 0 w 427"/>
                <a:gd name="T67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7" h="415">
                  <a:moveTo>
                    <a:pt x="427" y="0"/>
                  </a:moveTo>
                  <a:lnTo>
                    <a:pt x="427" y="0"/>
                  </a:lnTo>
                  <a:lnTo>
                    <a:pt x="399" y="6"/>
                  </a:lnTo>
                  <a:lnTo>
                    <a:pt x="371" y="13"/>
                  </a:lnTo>
                  <a:lnTo>
                    <a:pt x="338" y="26"/>
                  </a:lnTo>
                  <a:lnTo>
                    <a:pt x="319" y="33"/>
                  </a:lnTo>
                  <a:lnTo>
                    <a:pt x="302" y="41"/>
                  </a:lnTo>
                  <a:lnTo>
                    <a:pt x="285" y="51"/>
                  </a:lnTo>
                  <a:lnTo>
                    <a:pt x="269" y="63"/>
                  </a:lnTo>
                  <a:lnTo>
                    <a:pt x="253" y="76"/>
                  </a:lnTo>
                  <a:lnTo>
                    <a:pt x="240" y="91"/>
                  </a:lnTo>
                  <a:lnTo>
                    <a:pt x="229" y="107"/>
                  </a:lnTo>
                  <a:lnTo>
                    <a:pt x="225" y="116"/>
                  </a:lnTo>
                  <a:lnTo>
                    <a:pt x="220" y="126"/>
                  </a:lnTo>
                  <a:lnTo>
                    <a:pt x="220" y="126"/>
                  </a:lnTo>
                  <a:lnTo>
                    <a:pt x="200" y="179"/>
                  </a:lnTo>
                  <a:lnTo>
                    <a:pt x="189" y="205"/>
                  </a:lnTo>
                  <a:lnTo>
                    <a:pt x="180" y="225"/>
                  </a:lnTo>
                  <a:lnTo>
                    <a:pt x="167" y="263"/>
                  </a:lnTo>
                  <a:lnTo>
                    <a:pt x="167" y="263"/>
                  </a:lnTo>
                  <a:lnTo>
                    <a:pt x="159" y="288"/>
                  </a:lnTo>
                  <a:lnTo>
                    <a:pt x="152" y="306"/>
                  </a:lnTo>
                  <a:lnTo>
                    <a:pt x="142" y="319"/>
                  </a:lnTo>
                  <a:lnTo>
                    <a:pt x="132" y="331"/>
                  </a:lnTo>
                  <a:lnTo>
                    <a:pt x="120" y="338"/>
                  </a:lnTo>
                  <a:lnTo>
                    <a:pt x="106" y="345"/>
                  </a:lnTo>
                  <a:lnTo>
                    <a:pt x="70" y="361"/>
                  </a:lnTo>
                  <a:lnTo>
                    <a:pt x="70" y="361"/>
                  </a:lnTo>
                  <a:lnTo>
                    <a:pt x="37" y="378"/>
                  </a:lnTo>
                  <a:lnTo>
                    <a:pt x="26" y="384"/>
                  </a:lnTo>
                  <a:lnTo>
                    <a:pt x="18" y="388"/>
                  </a:lnTo>
                  <a:lnTo>
                    <a:pt x="13" y="394"/>
                  </a:lnTo>
                  <a:lnTo>
                    <a:pt x="7" y="399"/>
                  </a:lnTo>
                  <a:lnTo>
                    <a:pt x="0" y="415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219">
              <a:extLst>
                <a:ext uri="{FF2B5EF4-FFF2-40B4-BE49-F238E27FC236}">
                  <a16:creationId xmlns:a16="http://schemas.microsoft.com/office/drawing/2014/main" id="{9666F99D-310B-FB8F-07F5-BEB6E0FF23C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66781" y="5379634"/>
              <a:ext cx="255825" cy="343485"/>
            </a:xfrm>
            <a:custGeom>
              <a:avLst/>
              <a:gdLst>
                <a:gd name="T0" fmla="*/ 0 w 478"/>
                <a:gd name="T1" fmla="*/ 4 h 584"/>
                <a:gd name="T2" fmla="*/ 0 w 478"/>
                <a:gd name="T3" fmla="*/ 4 h 584"/>
                <a:gd name="T4" fmla="*/ 10 w 478"/>
                <a:gd name="T5" fmla="*/ 1 h 584"/>
                <a:gd name="T6" fmla="*/ 20 w 478"/>
                <a:gd name="T7" fmla="*/ 0 h 584"/>
                <a:gd name="T8" fmla="*/ 33 w 478"/>
                <a:gd name="T9" fmla="*/ 0 h 584"/>
                <a:gd name="T10" fmla="*/ 40 w 478"/>
                <a:gd name="T11" fmla="*/ 1 h 584"/>
                <a:gd name="T12" fmla="*/ 47 w 478"/>
                <a:gd name="T13" fmla="*/ 4 h 584"/>
                <a:gd name="T14" fmla="*/ 53 w 478"/>
                <a:gd name="T15" fmla="*/ 7 h 584"/>
                <a:gd name="T16" fmla="*/ 60 w 478"/>
                <a:gd name="T17" fmla="*/ 13 h 584"/>
                <a:gd name="T18" fmla="*/ 66 w 478"/>
                <a:gd name="T19" fmla="*/ 20 h 584"/>
                <a:gd name="T20" fmla="*/ 72 w 478"/>
                <a:gd name="T21" fmla="*/ 29 h 584"/>
                <a:gd name="T22" fmla="*/ 76 w 478"/>
                <a:gd name="T23" fmla="*/ 39 h 584"/>
                <a:gd name="T24" fmla="*/ 79 w 478"/>
                <a:gd name="T25" fmla="*/ 51 h 584"/>
                <a:gd name="T26" fmla="*/ 79 w 478"/>
                <a:gd name="T27" fmla="*/ 51 h 584"/>
                <a:gd name="T28" fmla="*/ 83 w 478"/>
                <a:gd name="T29" fmla="*/ 77 h 584"/>
                <a:gd name="T30" fmla="*/ 86 w 478"/>
                <a:gd name="T31" fmla="*/ 100 h 584"/>
                <a:gd name="T32" fmla="*/ 87 w 478"/>
                <a:gd name="T33" fmla="*/ 143 h 584"/>
                <a:gd name="T34" fmla="*/ 90 w 478"/>
                <a:gd name="T35" fmla="*/ 166 h 584"/>
                <a:gd name="T36" fmla="*/ 95 w 478"/>
                <a:gd name="T37" fmla="*/ 190 h 584"/>
                <a:gd name="T38" fmla="*/ 105 w 478"/>
                <a:gd name="T39" fmla="*/ 220 h 584"/>
                <a:gd name="T40" fmla="*/ 119 w 478"/>
                <a:gd name="T41" fmla="*/ 255 h 584"/>
                <a:gd name="T42" fmla="*/ 119 w 478"/>
                <a:gd name="T43" fmla="*/ 255 h 584"/>
                <a:gd name="T44" fmla="*/ 139 w 478"/>
                <a:gd name="T45" fmla="*/ 293 h 584"/>
                <a:gd name="T46" fmla="*/ 162 w 478"/>
                <a:gd name="T47" fmla="*/ 335 h 584"/>
                <a:gd name="T48" fmla="*/ 186 w 478"/>
                <a:gd name="T49" fmla="*/ 375 h 584"/>
                <a:gd name="T50" fmla="*/ 211 w 478"/>
                <a:gd name="T51" fmla="*/ 412 h 584"/>
                <a:gd name="T52" fmla="*/ 236 w 478"/>
                <a:gd name="T53" fmla="*/ 448 h 584"/>
                <a:gd name="T54" fmla="*/ 259 w 478"/>
                <a:gd name="T55" fmla="*/ 478 h 584"/>
                <a:gd name="T56" fmla="*/ 279 w 478"/>
                <a:gd name="T57" fmla="*/ 502 h 584"/>
                <a:gd name="T58" fmla="*/ 297 w 478"/>
                <a:gd name="T59" fmla="*/ 518 h 584"/>
                <a:gd name="T60" fmla="*/ 297 w 478"/>
                <a:gd name="T61" fmla="*/ 518 h 584"/>
                <a:gd name="T62" fmla="*/ 308 w 478"/>
                <a:gd name="T63" fmla="*/ 530 h 584"/>
                <a:gd name="T64" fmla="*/ 318 w 478"/>
                <a:gd name="T65" fmla="*/ 541 h 584"/>
                <a:gd name="T66" fmla="*/ 328 w 478"/>
                <a:gd name="T67" fmla="*/ 553 h 584"/>
                <a:gd name="T68" fmla="*/ 334 w 478"/>
                <a:gd name="T69" fmla="*/ 557 h 584"/>
                <a:gd name="T70" fmla="*/ 341 w 478"/>
                <a:gd name="T71" fmla="*/ 563 h 584"/>
                <a:gd name="T72" fmla="*/ 350 w 478"/>
                <a:gd name="T73" fmla="*/ 567 h 584"/>
                <a:gd name="T74" fmla="*/ 360 w 478"/>
                <a:gd name="T75" fmla="*/ 570 h 584"/>
                <a:gd name="T76" fmla="*/ 372 w 478"/>
                <a:gd name="T77" fmla="*/ 574 h 584"/>
                <a:gd name="T78" fmla="*/ 387 w 478"/>
                <a:gd name="T79" fmla="*/ 577 h 584"/>
                <a:gd name="T80" fmla="*/ 404 w 478"/>
                <a:gd name="T81" fmla="*/ 580 h 584"/>
                <a:gd name="T82" fmla="*/ 425 w 478"/>
                <a:gd name="T83" fmla="*/ 581 h 584"/>
                <a:gd name="T84" fmla="*/ 478 w 478"/>
                <a:gd name="T85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78" h="584">
                  <a:moveTo>
                    <a:pt x="0" y="4"/>
                  </a:moveTo>
                  <a:lnTo>
                    <a:pt x="0" y="4"/>
                  </a:lnTo>
                  <a:lnTo>
                    <a:pt x="10" y="1"/>
                  </a:lnTo>
                  <a:lnTo>
                    <a:pt x="20" y="0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7" y="4"/>
                  </a:lnTo>
                  <a:lnTo>
                    <a:pt x="53" y="7"/>
                  </a:lnTo>
                  <a:lnTo>
                    <a:pt x="60" y="13"/>
                  </a:lnTo>
                  <a:lnTo>
                    <a:pt x="66" y="20"/>
                  </a:lnTo>
                  <a:lnTo>
                    <a:pt x="72" y="29"/>
                  </a:lnTo>
                  <a:lnTo>
                    <a:pt x="76" y="39"/>
                  </a:lnTo>
                  <a:lnTo>
                    <a:pt x="79" y="51"/>
                  </a:lnTo>
                  <a:lnTo>
                    <a:pt x="79" y="51"/>
                  </a:lnTo>
                  <a:lnTo>
                    <a:pt x="83" y="77"/>
                  </a:lnTo>
                  <a:lnTo>
                    <a:pt x="86" y="100"/>
                  </a:lnTo>
                  <a:lnTo>
                    <a:pt x="87" y="143"/>
                  </a:lnTo>
                  <a:lnTo>
                    <a:pt x="90" y="166"/>
                  </a:lnTo>
                  <a:lnTo>
                    <a:pt x="95" y="190"/>
                  </a:lnTo>
                  <a:lnTo>
                    <a:pt x="105" y="220"/>
                  </a:lnTo>
                  <a:lnTo>
                    <a:pt x="119" y="255"/>
                  </a:lnTo>
                  <a:lnTo>
                    <a:pt x="119" y="255"/>
                  </a:lnTo>
                  <a:lnTo>
                    <a:pt x="139" y="293"/>
                  </a:lnTo>
                  <a:lnTo>
                    <a:pt x="162" y="335"/>
                  </a:lnTo>
                  <a:lnTo>
                    <a:pt x="186" y="375"/>
                  </a:lnTo>
                  <a:lnTo>
                    <a:pt x="211" y="412"/>
                  </a:lnTo>
                  <a:lnTo>
                    <a:pt x="236" y="448"/>
                  </a:lnTo>
                  <a:lnTo>
                    <a:pt x="259" y="478"/>
                  </a:lnTo>
                  <a:lnTo>
                    <a:pt x="279" y="502"/>
                  </a:lnTo>
                  <a:lnTo>
                    <a:pt x="297" y="518"/>
                  </a:lnTo>
                  <a:lnTo>
                    <a:pt x="297" y="518"/>
                  </a:lnTo>
                  <a:lnTo>
                    <a:pt x="308" y="530"/>
                  </a:lnTo>
                  <a:lnTo>
                    <a:pt x="318" y="541"/>
                  </a:lnTo>
                  <a:lnTo>
                    <a:pt x="328" y="553"/>
                  </a:lnTo>
                  <a:lnTo>
                    <a:pt x="334" y="557"/>
                  </a:lnTo>
                  <a:lnTo>
                    <a:pt x="341" y="563"/>
                  </a:lnTo>
                  <a:lnTo>
                    <a:pt x="350" y="567"/>
                  </a:lnTo>
                  <a:lnTo>
                    <a:pt x="360" y="570"/>
                  </a:lnTo>
                  <a:lnTo>
                    <a:pt x="372" y="574"/>
                  </a:lnTo>
                  <a:lnTo>
                    <a:pt x="387" y="577"/>
                  </a:lnTo>
                  <a:lnTo>
                    <a:pt x="404" y="580"/>
                  </a:lnTo>
                  <a:lnTo>
                    <a:pt x="425" y="581"/>
                  </a:lnTo>
                  <a:lnTo>
                    <a:pt x="478" y="584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220">
              <a:extLst>
                <a:ext uri="{FF2B5EF4-FFF2-40B4-BE49-F238E27FC236}">
                  <a16:creationId xmlns:a16="http://schemas.microsoft.com/office/drawing/2014/main" id="{B39EB346-8D2A-AF9E-229D-6F242E739A6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11862" y="5488658"/>
              <a:ext cx="190531" cy="55098"/>
            </a:xfrm>
            <a:custGeom>
              <a:avLst/>
              <a:gdLst>
                <a:gd name="T0" fmla="*/ 0 w 357"/>
                <a:gd name="T1" fmla="*/ 7 h 94"/>
                <a:gd name="T2" fmla="*/ 0 w 357"/>
                <a:gd name="T3" fmla="*/ 7 h 94"/>
                <a:gd name="T4" fmla="*/ 4 w 357"/>
                <a:gd name="T5" fmla="*/ 11 h 94"/>
                <a:gd name="T6" fmla="*/ 19 w 357"/>
                <a:gd name="T7" fmla="*/ 25 h 94"/>
                <a:gd name="T8" fmla="*/ 42 w 357"/>
                <a:gd name="T9" fmla="*/ 43 h 94"/>
                <a:gd name="T10" fmla="*/ 55 w 357"/>
                <a:gd name="T11" fmla="*/ 53 h 94"/>
                <a:gd name="T12" fmla="*/ 70 w 357"/>
                <a:gd name="T13" fmla="*/ 63 h 94"/>
                <a:gd name="T14" fmla="*/ 88 w 357"/>
                <a:gd name="T15" fmla="*/ 71 h 94"/>
                <a:gd name="T16" fmla="*/ 106 w 357"/>
                <a:gd name="T17" fmla="*/ 80 h 94"/>
                <a:gd name="T18" fmla="*/ 128 w 357"/>
                <a:gd name="T19" fmla="*/ 87 h 94"/>
                <a:gd name="T20" fmla="*/ 149 w 357"/>
                <a:gd name="T21" fmla="*/ 91 h 94"/>
                <a:gd name="T22" fmla="*/ 172 w 357"/>
                <a:gd name="T23" fmla="*/ 94 h 94"/>
                <a:gd name="T24" fmla="*/ 195 w 357"/>
                <a:gd name="T25" fmla="*/ 94 h 94"/>
                <a:gd name="T26" fmla="*/ 219 w 357"/>
                <a:gd name="T27" fmla="*/ 91 h 94"/>
                <a:gd name="T28" fmla="*/ 232 w 357"/>
                <a:gd name="T29" fmla="*/ 88 h 94"/>
                <a:gd name="T30" fmla="*/ 245 w 357"/>
                <a:gd name="T31" fmla="*/ 84 h 94"/>
                <a:gd name="T32" fmla="*/ 245 w 357"/>
                <a:gd name="T33" fmla="*/ 84 h 94"/>
                <a:gd name="T34" fmla="*/ 289 w 357"/>
                <a:gd name="T35" fmla="*/ 70 h 94"/>
                <a:gd name="T36" fmla="*/ 317 w 357"/>
                <a:gd name="T37" fmla="*/ 58 h 94"/>
                <a:gd name="T38" fmla="*/ 334 w 357"/>
                <a:gd name="T39" fmla="*/ 50 h 94"/>
                <a:gd name="T40" fmla="*/ 338 w 357"/>
                <a:gd name="T41" fmla="*/ 47 h 94"/>
                <a:gd name="T42" fmla="*/ 341 w 357"/>
                <a:gd name="T43" fmla="*/ 43 h 94"/>
                <a:gd name="T44" fmla="*/ 342 w 357"/>
                <a:gd name="T45" fmla="*/ 40 h 94"/>
                <a:gd name="T46" fmla="*/ 344 w 357"/>
                <a:gd name="T47" fmla="*/ 35 h 94"/>
                <a:gd name="T48" fmla="*/ 345 w 357"/>
                <a:gd name="T49" fmla="*/ 27 h 94"/>
                <a:gd name="T50" fmla="*/ 348 w 357"/>
                <a:gd name="T51" fmla="*/ 15 h 94"/>
                <a:gd name="T52" fmla="*/ 351 w 357"/>
                <a:gd name="T53" fmla="*/ 8 h 94"/>
                <a:gd name="T54" fmla="*/ 357 w 357"/>
                <a:gd name="T5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7" h="94">
                  <a:moveTo>
                    <a:pt x="0" y="7"/>
                  </a:moveTo>
                  <a:lnTo>
                    <a:pt x="0" y="7"/>
                  </a:lnTo>
                  <a:lnTo>
                    <a:pt x="4" y="11"/>
                  </a:lnTo>
                  <a:lnTo>
                    <a:pt x="19" y="25"/>
                  </a:lnTo>
                  <a:lnTo>
                    <a:pt x="42" y="43"/>
                  </a:lnTo>
                  <a:lnTo>
                    <a:pt x="55" y="53"/>
                  </a:lnTo>
                  <a:lnTo>
                    <a:pt x="70" y="63"/>
                  </a:lnTo>
                  <a:lnTo>
                    <a:pt x="88" y="71"/>
                  </a:lnTo>
                  <a:lnTo>
                    <a:pt x="106" y="80"/>
                  </a:lnTo>
                  <a:lnTo>
                    <a:pt x="128" y="87"/>
                  </a:lnTo>
                  <a:lnTo>
                    <a:pt x="149" y="91"/>
                  </a:lnTo>
                  <a:lnTo>
                    <a:pt x="172" y="94"/>
                  </a:lnTo>
                  <a:lnTo>
                    <a:pt x="195" y="94"/>
                  </a:lnTo>
                  <a:lnTo>
                    <a:pt x="219" y="91"/>
                  </a:lnTo>
                  <a:lnTo>
                    <a:pt x="232" y="88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89" y="70"/>
                  </a:lnTo>
                  <a:lnTo>
                    <a:pt x="317" y="58"/>
                  </a:lnTo>
                  <a:lnTo>
                    <a:pt x="334" y="50"/>
                  </a:lnTo>
                  <a:lnTo>
                    <a:pt x="338" y="47"/>
                  </a:lnTo>
                  <a:lnTo>
                    <a:pt x="341" y="43"/>
                  </a:lnTo>
                  <a:lnTo>
                    <a:pt x="342" y="40"/>
                  </a:lnTo>
                  <a:lnTo>
                    <a:pt x="344" y="35"/>
                  </a:lnTo>
                  <a:lnTo>
                    <a:pt x="345" y="27"/>
                  </a:lnTo>
                  <a:lnTo>
                    <a:pt x="348" y="15"/>
                  </a:lnTo>
                  <a:lnTo>
                    <a:pt x="351" y="8"/>
                  </a:lnTo>
                  <a:lnTo>
                    <a:pt x="357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221">
              <a:extLst>
                <a:ext uri="{FF2B5EF4-FFF2-40B4-BE49-F238E27FC236}">
                  <a16:creationId xmlns:a16="http://schemas.microsoft.com/office/drawing/2014/main" id="{A555003B-76A4-5032-94CD-0EADF3F02A6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078064" y="4940020"/>
              <a:ext cx="289007" cy="567395"/>
            </a:xfrm>
            <a:custGeom>
              <a:avLst/>
              <a:gdLst>
                <a:gd name="T0" fmla="*/ 539 w 540"/>
                <a:gd name="T1" fmla="*/ 846 h 970"/>
                <a:gd name="T2" fmla="*/ 540 w 540"/>
                <a:gd name="T3" fmla="*/ 862 h 970"/>
                <a:gd name="T4" fmla="*/ 539 w 540"/>
                <a:gd name="T5" fmla="*/ 889 h 970"/>
                <a:gd name="T6" fmla="*/ 532 w 540"/>
                <a:gd name="T7" fmla="*/ 909 h 970"/>
                <a:gd name="T8" fmla="*/ 519 w 540"/>
                <a:gd name="T9" fmla="*/ 929 h 970"/>
                <a:gd name="T10" fmla="*/ 499 w 540"/>
                <a:gd name="T11" fmla="*/ 947 h 970"/>
                <a:gd name="T12" fmla="*/ 469 w 540"/>
                <a:gd name="T13" fmla="*/ 959 h 970"/>
                <a:gd name="T14" fmla="*/ 450 w 540"/>
                <a:gd name="T15" fmla="*/ 964 h 970"/>
                <a:gd name="T16" fmla="*/ 410 w 540"/>
                <a:gd name="T17" fmla="*/ 968 h 970"/>
                <a:gd name="T18" fmla="*/ 374 w 540"/>
                <a:gd name="T19" fmla="*/ 968 h 970"/>
                <a:gd name="T20" fmla="*/ 341 w 540"/>
                <a:gd name="T21" fmla="*/ 962 h 970"/>
                <a:gd name="T22" fmla="*/ 310 w 540"/>
                <a:gd name="T23" fmla="*/ 951 h 970"/>
                <a:gd name="T24" fmla="*/ 281 w 540"/>
                <a:gd name="T25" fmla="*/ 932 h 970"/>
                <a:gd name="T26" fmla="*/ 254 w 540"/>
                <a:gd name="T27" fmla="*/ 907 h 970"/>
                <a:gd name="T28" fmla="*/ 228 w 540"/>
                <a:gd name="T29" fmla="*/ 872 h 970"/>
                <a:gd name="T30" fmla="*/ 202 w 540"/>
                <a:gd name="T31" fmla="*/ 831 h 970"/>
                <a:gd name="T32" fmla="*/ 191 w 540"/>
                <a:gd name="T33" fmla="*/ 808 h 970"/>
                <a:gd name="T34" fmla="*/ 174 w 540"/>
                <a:gd name="T35" fmla="*/ 762 h 970"/>
                <a:gd name="T36" fmla="*/ 164 w 540"/>
                <a:gd name="T37" fmla="*/ 719 h 970"/>
                <a:gd name="T38" fmla="*/ 158 w 540"/>
                <a:gd name="T39" fmla="*/ 659 h 970"/>
                <a:gd name="T40" fmla="*/ 157 w 540"/>
                <a:gd name="T41" fmla="*/ 590 h 970"/>
                <a:gd name="T42" fmla="*/ 152 w 540"/>
                <a:gd name="T43" fmla="*/ 549 h 970"/>
                <a:gd name="T44" fmla="*/ 149 w 540"/>
                <a:gd name="T45" fmla="*/ 537 h 970"/>
                <a:gd name="T46" fmla="*/ 89 w 540"/>
                <a:gd name="T47" fmla="*/ 380 h 970"/>
                <a:gd name="T48" fmla="*/ 52 w 540"/>
                <a:gd name="T49" fmla="*/ 292 h 970"/>
                <a:gd name="T50" fmla="*/ 29 w 540"/>
                <a:gd name="T51" fmla="*/ 246 h 970"/>
                <a:gd name="T52" fmla="*/ 23 w 540"/>
                <a:gd name="T53" fmla="*/ 238 h 970"/>
                <a:gd name="T54" fmla="*/ 8 w 540"/>
                <a:gd name="T55" fmla="*/ 206 h 970"/>
                <a:gd name="T56" fmla="*/ 0 w 540"/>
                <a:gd name="T57" fmla="*/ 171 h 970"/>
                <a:gd name="T58" fmla="*/ 3 w 540"/>
                <a:gd name="T59" fmla="*/ 133 h 970"/>
                <a:gd name="T60" fmla="*/ 15 w 540"/>
                <a:gd name="T61" fmla="*/ 96 h 970"/>
                <a:gd name="T62" fmla="*/ 29 w 540"/>
                <a:gd name="T63" fmla="*/ 60 h 970"/>
                <a:gd name="T64" fmla="*/ 51 w 540"/>
                <a:gd name="T65" fmla="*/ 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0" h="970">
                  <a:moveTo>
                    <a:pt x="539" y="846"/>
                  </a:moveTo>
                  <a:lnTo>
                    <a:pt x="539" y="846"/>
                  </a:lnTo>
                  <a:lnTo>
                    <a:pt x="540" y="851"/>
                  </a:lnTo>
                  <a:lnTo>
                    <a:pt x="540" y="862"/>
                  </a:lnTo>
                  <a:lnTo>
                    <a:pt x="540" y="879"/>
                  </a:lnTo>
                  <a:lnTo>
                    <a:pt x="539" y="889"/>
                  </a:lnTo>
                  <a:lnTo>
                    <a:pt x="536" y="899"/>
                  </a:lnTo>
                  <a:lnTo>
                    <a:pt x="532" y="909"/>
                  </a:lnTo>
                  <a:lnTo>
                    <a:pt x="526" y="919"/>
                  </a:lnTo>
                  <a:lnTo>
                    <a:pt x="519" y="929"/>
                  </a:lnTo>
                  <a:lnTo>
                    <a:pt x="510" y="938"/>
                  </a:lnTo>
                  <a:lnTo>
                    <a:pt x="499" y="947"/>
                  </a:lnTo>
                  <a:lnTo>
                    <a:pt x="485" y="954"/>
                  </a:lnTo>
                  <a:lnTo>
                    <a:pt x="469" y="959"/>
                  </a:lnTo>
                  <a:lnTo>
                    <a:pt x="450" y="964"/>
                  </a:lnTo>
                  <a:lnTo>
                    <a:pt x="450" y="964"/>
                  </a:lnTo>
                  <a:lnTo>
                    <a:pt x="430" y="967"/>
                  </a:lnTo>
                  <a:lnTo>
                    <a:pt x="410" y="968"/>
                  </a:lnTo>
                  <a:lnTo>
                    <a:pt x="393" y="970"/>
                  </a:lnTo>
                  <a:lnTo>
                    <a:pt x="374" y="968"/>
                  </a:lnTo>
                  <a:lnTo>
                    <a:pt x="357" y="967"/>
                  </a:lnTo>
                  <a:lnTo>
                    <a:pt x="341" y="962"/>
                  </a:lnTo>
                  <a:lnTo>
                    <a:pt x="326" y="957"/>
                  </a:lnTo>
                  <a:lnTo>
                    <a:pt x="310" y="951"/>
                  </a:lnTo>
                  <a:lnTo>
                    <a:pt x="296" y="942"/>
                  </a:lnTo>
                  <a:lnTo>
                    <a:pt x="281" y="932"/>
                  </a:lnTo>
                  <a:lnTo>
                    <a:pt x="267" y="919"/>
                  </a:lnTo>
                  <a:lnTo>
                    <a:pt x="254" y="907"/>
                  </a:lnTo>
                  <a:lnTo>
                    <a:pt x="241" y="891"/>
                  </a:lnTo>
                  <a:lnTo>
                    <a:pt x="228" y="872"/>
                  </a:lnTo>
                  <a:lnTo>
                    <a:pt x="215" y="852"/>
                  </a:lnTo>
                  <a:lnTo>
                    <a:pt x="202" y="831"/>
                  </a:lnTo>
                  <a:lnTo>
                    <a:pt x="202" y="831"/>
                  </a:lnTo>
                  <a:lnTo>
                    <a:pt x="191" y="808"/>
                  </a:lnTo>
                  <a:lnTo>
                    <a:pt x="181" y="785"/>
                  </a:lnTo>
                  <a:lnTo>
                    <a:pt x="174" y="762"/>
                  </a:lnTo>
                  <a:lnTo>
                    <a:pt x="168" y="740"/>
                  </a:lnTo>
                  <a:lnTo>
                    <a:pt x="164" y="719"/>
                  </a:lnTo>
                  <a:lnTo>
                    <a:pt x="161" y="699"/>
                  </a:lnTo>
                  <a:lnTo>
                    <a:pt x="158" y="659"/>
                  </a:lnTo>
                  <a:lnTo>
                    <a:pt x="157" y="623"/>
                  </a:lnTo>
                  <a:lnTo>
                    <a:pt x="157" y="590"/>
                  </a:lnTo>
                  <a:lnTo>
                    <a:pt x="154" y="561"/>
                  </a:lnTo>
                  <a:lnTo>
                    <a:pt x="152" y="549"/>
                  </a:lnTo>
                  <a:lnTo>
                    <a:pt x="149" y="537"/>
                  </a:lnTo>
                  <a:lnTo>
                    <a:pt x="149" y="537"/>
                  </a:lnTo>
                  <a:lnTo>
                    <a:pt x="125" y="471"/>
                  </a:lnTo>
                  <a:lnTo>
                    <a:pt x="89" y="380"/>
                  </a:lnTo>
                  <a:lnTo>
                    <a:pt x="71" y="334"/>
                  </a:lnTo>
                  <a:lnTo>
                    <a:pt x="52" y="292"/>
                  </a:lnTo>
                  <a:lnTo>
                    <a:pt x="36" y="258"/>
                  </a:lnTo>
                  <a:lnTo>
                    <a:pt x="29" y="246"/>
                  </a:lnTo>
                  <a:lnTo>
                    <a:pt x="23" y="238"/>
                  </a:lnTo>
                  <a:lnTo>
                    <a:pt x="23" y="238"/>
                  </a:lnTo>
                  <a:lnTo>
                    <a:pt x="13" y="222"/>
                  </a:lnTo>
                  <a:lnTo>
                    <a:pt x="8" y="206"/>
                  </a:lnTo>
                  <a:lnTo>
                    <a:pt x="2" y="189"/>
                  </a:lnTo>
                  <a:lnTo>
                    <a:pt x="0" y="171"/>
                  </a:lnTo>
                  <a:lnTo>
                    <a:pt x="0" y="152"/>
                  </a:lnTo>
                  <a:lnTo>
                    <a:pt x="3" y="133"/>
                  </a:lnTo>
                  <a:lnTo>
                    <a:pt x="8" y="115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29" y="60"/>
                  </a:lnTo>
                  <a:lnTo>
                    <a:pt x="41" y="30"/>
                  </a:lnTo>
                  <a:lnTo>
                    <a:pt x="51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Freeform 222">
              <a:extLst>
                <a:ext uri="{FF2B5EF4-FFF2-40B4-BE49-F238E27FC236}">
                  <a16:creationId xmlns:a16="http://schemas.microsoft.com/office/drawing/2014/main" id="{80F8B893-12F5-A3C5-54B6-DA7D7F5AD35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67070" y="4978706"/>
              <a:ext cx="107039" cy="24619"/>
            </a:xfrm>
            <a:custGeom>
              <a:avLst/>
              <a:gdLst>
                <a:gd name="T0" fmla="*/ 199 w 199"/>
                <a:gd name="T1" fmla="*/ 42 h 43"/>
                <a:gd name="T2" fmla="*/ 199 w 199"/>
                <a:gd name="T3" fmla="*/ 42 h 43"/>
                <a:gd name="T4" fmla="*/ 175 w 199"/>
                <a:gd name="T5" fmla="*/ 43 h 43"/>
                <a:gd name="T6" fmla="*/ 149 w 199"/>
                <a:gd name="T7" fmla="*/ 43 h 43"/>
                <a:gd name="T8" fmla="*/ 117 w 199"/>
                <a:gd name="T9" fmla="*/ 42 h 43"/>
                <a:gd name="T10" fmla="*/ 84 w 199"/>
                <a:gd name="T11" fmla="*/ 37 h 43"/>
                <a:gd name="T12" fmla="*/ 67 w 199"/>
                <a:gd name="T13" fmla="*/ 34 h 43"/>
                <a:gd name="T14" fmla="*/ 52 w 199"/>
                <a:gd name="T15" fmla="*/ 30 h 43"/>
                <a:gd name="T16" fmla="*/ 36 w 199"/>
                <a:gd name="T17" fmla="*/ 24 h 43"/>
                <a:gd name="T18" fmla="*/ 21 w 199"/>
                <a:gd name="T19" fmla="*/ 17 h 43"/>
                <a:gd name="T20" fmla="*/ 10 w 199"/>
                <a:gd name="T21" fmla="*/ 9 h 43"/>
                <a:gd name="T22" fmla="*/ 0 w 199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43">
                  <a:moveTo>
                    <a:pt x="199" y="42"/>
                  </a:moveTo>
                  <a:lnTo>
                    <a:pt x="199" y="42"/>
                  </a:lnTo>
                  <a:lnTo>
                    <a:pt x="175" y="43"/>
                  </a:lnTo>
                  <a:lnTo>
                    <a:pt x="149" y="43"/>
                  </a:lnTo>
                  <a:lnTo>
                    <a:pt x="117" y="42"/>
                  </a:lnTo>
                  <a:lnTo>
                    <a:pt x="84" y="37"/>
                  </a:lnTo>
                  <a:lnTo>
                    <a:pt x="67" y="34"/>
                  </a:lnTo>
                  <a:lnTo>
                    <a:pt x="52" y="30"/>
                  </a:lnTo>
                  <a:lnTo>
                    <a:pt x="36" y="24"/>
                  </a:lnTo>
                  <a:lnTo>
                    <a:pt x="21" y="17"/>
                  </a:lnTo>
                  <a:lnTo>
                    <a:pt x="10" y="9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Freeform 223">
              <a:extLst>
                <a:ext uri="{FF2B5EF4-FFF2-40B4-BE49-F238E27FC236}">
                  <a16:creationId xmlns:a16="http://schemas.microsoft.com/office/drawing/2014/main" id="{9625FCD6-B390-9D37-9467-0F52AA99D0E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03464" y="5070146"/>
              <a:ext cx="133799" cy="82061"/>
            </a:xfrm>
            <a:custGeom>
              <a:avLst/>
              <a:gdLst>
                <a:gd name="T0" fmla="*/ 0 w 249"/>
                <a:gd name="T1" fmla="*/ 136 h 140"/>
                <a:gd name="T2" fmla="*/ 0 w 249"/>
                <a:gd name="T3" fmla="*/ 136 h 140"/>
                <a:gd name="T4" fmla="*/ 2 w 249"/>
                <a:gd name="T5" fmla="*/ 138 h 140"/>
                <a:gd name="T6" fmla="*/ 10 w 249"/>
                <a:gd name="T7" fmla="*/ 139 h 140"/>
                <a:gd name="T8" fmla="*/ 20 w 249"/>
                <a:gd name="T9" fmla="*/ 140 h 140"/>
                <a:gd name="T10" fmla="*/ 34 w 249"/>
                <a:gd name="T11" fmla="*/ 140 h 140"/>
                <a:gd name="T12" fmla="*/ 42 w 249"/>
                <a:gd name="T13" fmla="*/ 139 h 140"/>
                <a:gd name="T14" fmla="*/ 51 w 249"/>
                <a:gd name="T15" fmla="*/ 136 h 140"/>
                <a:gd name="T16" fmla="*/ 61 w 249"/>
                <a:gd name="T17" fmla="*/ 132 h 140"/>
                <a:gd name="T18" fmla="*/ 71 w 249"/>
                <a:gd name="T19" fmla="*/ 126 h 140"/>
                <a:gd name="T20" fmla="*/ 81 w 249"/>
                <a:gd name="T21" fmla="*/ 118 h 140"/>
                <a:gd name="T22" fmla="*/ 93 w 249"/>
                <a:gd name="T23" fmla="*/ 109 h 140"/>
                <a:gd name="T24" fmla="*/ 104 w 249"/>
                <a:gd name="T25" fmla="*/ 96 h 140"/>
                <a:gd name="T26" fmla="*/ 114 w 249"/>
                <a:gd name="T27" fmla="*/ 82 h 140"/>
                <a:gd name="T28" fmla="*/ 114 w 249"/>
                <a:gd name="T29" fmla="*/ 82 h 140"/>
                <a:gd name="T30" fmla="*/ 126 w 249"/>
                <a:gd name="T31" fmla="*/ 67 h 140"/>
                <a:gd name="T32" fmla="*/ 137 w 249"/>
                <a:gd name="T33" fmla="*/ 55 h 140"/>
                <a:gd name="T34" fmla="*/ 147 w 249"/>
                <a:gd name="T35" fmla="*/ 45 h 140"/>
                <a:gd name="T36" fmla="*/ 157 w 249"/>
                <a:gd name="T37" fmla="*/ 34 h 140"/>
                <a:gd name="T38" fmla="*/ 166 w 249"/>
                <a:gd name="T39" fmla="*/ 27 h 140"/>
                <a:gd name="T40" fmla="*/ 176 w 249"/>
                <a:gd name="T41" fmla="*/ 20 h 140"/>
                <a:gd name="T42" fmla="*/ 191 w 249"/>
                <a:gd name="T43" fmla="*/ 12 h 140"/>
                <a:gd name="T44" fmla="*/ 207 w 249"/>
                <a:gd name="T45" fmla="*/ 6 h 140"/>
                <a:gd name="T46" fmla="*/ 223 w 249"/>
                <a:gd name="T47" fmla="*/ 3 h 140"/>
                <a:gd name="T48" fmla="*/ 249 w 249"/>
                <a:gd name="T4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9" h="140">
                  <a:moveTo>
                    <a:pt x="0" y="136"/>
                  </a:moveTo>
                  <a:lnTo>
                    <a:pt x="0" y="136"/>
                  </a:lnTo>
                  <a:lnTo>
                    <a:pt x="2" y="138"/>
                  </a:lnTo>
                  <a:lnTo>
                    <a:pt x="10" y="139"/>
                  </a:lnTo>
                  <a:lnTo>
                    <a:pt x="20" y="140"/>
                  </a:lnTo>
                  <a:lnTo>
                    <a:pt x="34" y="140"/>
                  </a:lnTo>
                  <a:lnTo>
                    <a:pt x="42" y="139"/>
                  </a:lnTo>
                  <a:lnTo>
                    <a:pt x="51" y="136"/>
                  </a:lnTo>
                  <a:lnTo>
                    <a:pt x="61" y="132"/>
                  </a:lnTo>
                  <a:lnTo>
                    <a:pt x="71" y="126"/>
                  </a:lnTo>
                  <a:lnTo>
                    <a:pt x="81" y="118"/>
                  </a:lnTo>
                  <a:lnTo>
                    <a:pt x="93" y="109"/>
                  </a:lnTo>
                  <a:lnTo>
                    <a:pt x="104" y="96"/>
                  </a:lnTo>
                  <a:lnTo>
                    <a:pt x="114" y="82"/>
                  </a:lnTo>
                  <a:lnTo>
                    <a:pt x="114" y="82"/>
                  </a:lnTo>
                  <a:lnTo>
                    <a:pt x="126" y="67"/>
                  </a:lnTo>
                  <a:lnTo>
                    <a:pt x="137" y="55"/>
                  </a:lnTo>
                  <a:lnTo>
                    <a:pt x="147" y="45"/>
                  </a:lnTo>
                  <a:lnTo>
                    <a:pt x="157" y="34"/>
                  </a:lnTo>
                  <a:lnTo>
                    <a:pt x="166" y="27"/>
                  </a:lnTo>
                  <a:lnTo>
                    <a:pt x="176" y="20"/>
                  </a:lnTo>
                  <a:lnTo>
                    <a:pt x="191" y="12"/>
                  </a:lnTo>
                  <a:lnTo>
                    <a:pt x="207" y="6"/>
                  </a:lnTo>
                  <a:lnTo>
                    <a:pt x="223" y="3"/>
                  </a:lnTo>
                  <a:lnTo>
                    <a:pt x="249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224">
              <a:extLst>
                <a:ext uri="{FF2B5EF4-FFF2-40B4-BE49-F238E27FC236}">
                  <a16:creationId xmlns:a16="http://schemas.microsoft.com/office/drawing/2014/main" id="{6767EC05-E5FC-B548-CCAF-165C1AF1E77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70281" y="5214339"/>
              <a:ext cx="234417" cy="167639"/>
            </a:xfrm>
            <a:custGeom>
              <a:avLst/>
              <a:gdLst>
                <a:gd name="T0" fmla="*/ 33 w 438"/>
                <a:gd name="T1" fmla="*/ 285 h 285"/>
                <a:gd name="T2" fmla="*/ 33 w 438"/>
                <a:gd name="T3" fmla="*/ 285 h 285"/>
                <a:gd name="T4" fmla="*/ 29 w 438"/>
                <a:gd name="T5" fmla="*/ 282 h 285"/>
                <a:gd name="T6" fmla="*/ 19 w 438"/>
                <a:gd name="T7" fmla="*/ 272 h 285"/>
                <a:gd name="T8" fmla="*/ 14 w 438"/>
                <a:gd name="T9" fmla="*/ 263 h 285"/>
                <a:gd name="T10" fmla="*/ 9 w 438"/>
                <a:gd name="T11" fmla="*/ 255 h 285"/>
                <a:gd name="T12" fmla="*/ 4 w 438"/>
                <a:gd name="T13" fmla="*/ 243 h 285"/>
                <a:gd name="T14" fmla="*/ 1 w 438"/>
                <a:gd name="T15" fmla="*/ 232 h 285"/>
                <a:gd name="T16" fmla="*/ 0 w 438"/>
                <a:gd name="T17" fmla="*/ 217 h 285"/>
                <a:gd name="T18" fmla="*/ 1 w 438"/>
                <a:gd name="T19" fmla="*/ 203 h 285"/>
                <a:gd name="T20" fmla="*/ 4 w 438"/>
                <a:gd name="T21" fmla="*/ 186 h 285"/>
                <a:gd name="T22" fmla="*/ 11 w 438"/>
                <a:gd name="T23" fmla="*/ 167 h 285"/>
                <a:gd name="T24" fmla="*/ 22 w 438"/>
                <a:gd name="T25" fmla="*/ 147 h 285"/>
                <a:gd name="T26" fmla="*/ 37 w 438"/>
                <a:gd name="T27" fmla="*/ 127 h 285"/>
                <a:gd name="T28" fmla="*/ 57 w 438"/>
                <a:gd name="T29" fmla="*/ 104 h 285"/>
                <a:gd name="T30" fmla="*/ 82 w 438"/>
                <a:gd name="T31" fmla="*/ 81 h 285"/>
                <a:gd name="T32" fmla="*/ 82 w 438"/>
                <a:gd name="T33" fmla="*/ 81 h 285"/>
                <a:gd name="T34" fmla="*/ 109 w 438"/>
                <a:gd name="T35" fmla="*/ 60 h 285"/>
                <a:gd name="T36" fmla="*/ 135 w 438"/>
                <a:gd name="T37" fmla="*/ 41 h 285"/>
                <a:gd name="T38" fmla="*/ 159 w 438"/>
                <a:gd name="T39" fmla="*/ 27 h 285"/>
                <a:gd name="T40" fmla="*/ 182 w 438"/>
                <a:gd name="T41" fmla="*/ 17 h 285"/>
                <a:gd name="T42" fmla="*/ 202 w 438"/>
                <a:gd name="T43" fmla="*/ 8 h 285"/>
                <a:gd name="T44" fmla="*/ 222 w 438"/>
                <a:gd name="T45" fmla="*/ 3 h 285"/>
                <a:gd name="T46" fmla="*/ 239 w 438"/>
                <a:gd name="T47" fmla="*/ 0 h 285"/>
                <a:gd name="T48" fmla="*/ 256 w 438"/>
                <a:gd name="T49" fmla="*/ 0 h 285"/>
                <a:gd name="T50" fmla="*/ 271 w 438"/>
                <a:gd name="T51" fmla="*/ 0 h 285"/>
                <a:gd name="T52" fmla="*/ 285 w 438"/>
                <a:gd name="T53" fmla="*/ 1 h 285"/>
                <a:gd name="T54" fmla="*/ 297 w 438"/>
                <a:gd name="T55" fmla="*/ 4 h 285"/>
                <a:gd name="T56" fmla="*/ 308 w 438"/>
                <a:gd name="T57" fmla="*/ 7 h 285"/>
                <a:gd name="T58" fmla="*/ 324 w 438"/>
                <a:gd name="T59" fmla="*/ 13 h 285"/>
                <a:gd name="T60" fmla="*/ 335 w 438"/>
                <a:gd name="T61" fmla="*/ 16 h 285"/>
                <a:gd name="T62" fmla="*/ 335 w 438"/>
                <a:gd name="T63" fmla="*/ 16 h 285"/>
                <a:gd name="T64" fmla="*/ 355 w 438"/>
                <a:gd name="T65" fmla="*/ 20 h 285"/>
                <a:gd name="T66" fmla="*/ 381 w 438"/>
                <a:gd name="T67" fmla="*/ 24 h 285"/>
                <a:gd name="T68" fmla="*/ 408 w 438"/>
                <a:gd name="T69" fmla="*/ 27 h 285"/>
                <a:gd name="T70" fmla="*/ 438 w 438"/>
                <a:gd name="T71" fmla="*/ 3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285">
                  <a:moveTo>
                    <a:pt x="33" y="285"/>
                  </a:moveTo>
                  <a:lnTo>
                    <a:pt x="33" y="285"/>
                  </a:lnTo>
                  <a:lnTo>
                    <a:pt x="29" y="282"/>
                  </a:lnTo>
                  <a:lnTo>
                    <a:pt x="19" y="272"/>
                  </a:lnTo>
                  <a:lnTo>
                    <a:pt x="14" y="263"/>
                  </a:lnTo>
                  <a:lnTo>
                    <a:pt x="9" y="255"/>
                  </a:lnTo>
                  <a:lnTo>
                    <a:pt x="4" y="243"/>
                  </a:lnTo>
                  <a:lnTo>
                    <a:pt x="1" y="232"/>
                  </a:lnTo>
                  <a:lnTo>
                    <a:pt x="0" y="217"/>
                  </a:lnTo>
                  <a:lnTo>
                    <a:pt x="1" y="203"/>
                  </a:lnTo>
                  <a:lnTo>
                    <a:pt x="4" y="186"/>
                  </a:lnTo>
                  <a:lnTo>
                    <a:pt x="11" y="167"/>
                  </a:lnTo>
                  <a:lnTo>
                    <a:pt x="22" y="147"/>
                  </a:lnTo>
                  <a:lnTo>
                    <a:pt x="37" y="127"/>
                  </a:lnTo>
                  <a:lnTo>
                    <a:pt x="57" y="104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109" y="60"/>
                  </a:lnTo>
                  <a:lnTo>
                    <a:pt x="135" y="41"/>
                  </a:lnTo>
                  <a:lnTo>
                    <a:pt x="159" y="27"/>
                  </a:lnTo>
                  <a:lnTo>
                    <a:pt x="182" y="17"/>
                  </a:lnTo>
                  <a:lnTo>
                    <a:pt x="202" y="8"/>
                  </a:lnTo>
                  <a:lnTo>
                    <a:pt x="222" y="3"/>
                  </a:lnTo>
                  <a:lnTo>
                    <a:pt x="239" y="0"/>
                  </a:lnTo>
                  <a:lnTo>
                    <a:pt x="256" y="0"/>
                  </a:lnTo>
                  <a:lnTo>
                    <a:pt x="271" y="0"/>
                  </a:lnTo>
                  <a:lnTo>
                    <a:pt x="285" y="1"/>
                  </a:lnTo>
                  <a:lnTo>
                    <a:pt x="297" y="4"/>
                  </a:lnTo>
                  <a:lnTo>
                    <a:pt x="308" y="7"/>
                  </a:lnTo>
                  <a:lnTo>
                    <a:pt x="324" y="13"/>
                  </a:lnTo>
                  <a:lnTo>
                    <a:pt x="335" y="16"/>
                  </a:lnTo>
                  <a:lnTo>
                    <a:pt x="335" y="16"/>
                  </a:lnTo>
                  <a:lnTo>
                    <a:pt x="355" y="20"/>
                  </a:lnTo>
                  <a:lnTo>
                    <a:pt x="381" y="24"/>
                  </a:lnTo>
                  <a:lnTo>
                    <a:pt x="408" y="27"/>
                  </a:lnTo>
                  <a:lnTo>
                    <a:pt x="438" y="3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225">
              <a:extLst>
                <a:ext uri="{FF2B5EF4-FFF2-40B4-BE49-F238E27FC236}">
                  <a16:creationId xmlns:a16="http://schemas.microsoft.com/office/drawing/2014/main" id="{44CD92DA-B123-9777-09C8-D4EA91D3B5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10956" y="5112349"/>
              <a:ext cx="26760" cy="111369"/>
            </a:xfrm>
            <a:custGeom>
              <a:avLst/>
              <a:gdLst>
                <a:gd name="T0" fmla="*/ 52 w 52"/>
                <a:gd name="T1" fmla="*/ 0 h 191"/>
                <a:gd name="T2" fmla="*/ 52 w 52"/>
                <a:gd name="T3" fmla="*/ 0 h 191"/>
                <a:gd name="T4" fmla="*/ 39 w 52"/>
                <a:gd name="T5" fmla="*/ 24 h 191"/>
                <a:gd name="T6" fmla="*/ 26 w 52"/>
                <a:gd name="T7" fmla="*/ 50 h 191"/>
                <a:gd name="T8" fmla="*/ 13 w 52"/>
                <a:gd name="T9" fmla="*/ 82 h 191"/>
                <a:gd name="T10" fmla="*/ 7 w 52"/>
                <a:gd name="T11" fmla="*/ 98 h 191"/>
                <a:gd name="T12" fmla="*/ 3 w 52"/>
                <a:gd name="T13" fmla="*/ 115 h 191"/>
                <a:gd name="T14" fmla="*/ 0 w 52"/>
                <a:gd name="T15" fmla="*/ 130 h 191"/>
                <a:gd name="T16" fmla="*/ 0 w 52"/>
                <a:gd name="T17" fmla="*/ 145 h 191"/>
                <a:gd name="T18" fmla="*/ 2 w 52"/>
                <a:gd name="T19" fmla="*/ 159 h 191"/>
                <a:gd name="T20" fmla="*/ 6 w 52"/>
                <a:gd name="T21" fmla="*/ 172 h 191"/>
                <a:gd name="T22" fmla="*/ 9 w 52"/>
                <a:gd name="T23" fmla="*/ 178 h 191"/>
                <a:gd name="T24" fmla="*/ 13 w 52"/>
                <a:gd name="T25" fmla="*/ 183 h 191"/>
                <a:gd name="T26" fmla="*/ 17 w 52"/>
                <a:gd name="T27" fmla="*/ 188 h 191"/>
                <a:gd name="T28" fmla="*/ 23 w 52"/>
                <a:gd name="T2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191">
                  <a:moveTo>
                    <a:pt x="52" y="0"/>
                  </a:moveTo>
                  <a:lnTo>
                    <a:pt x="52" y="0"/>
                  </a:lnTo>
                  <a:lnTo>
                    <a:pt x="39" y="24"/>
                  </a:lnTo>
                  <a:lnTo>
                    <a:pt x="26" y="50"/>
                  </a:lnTo>
                  <a:lnTo>
                    <a:pt x="13" y="82"/>
                  </a:lnTo>
                  <a:lnTo>
                    <a:pt x="7" y="98"/>
                  </a:lnTo>
                  <a:lnTo>
                    <a:pt x="3" y="115"/>
                  </a:lnTo>
                  <a:lnTo>
                    <a:pt x="0" y="130"/>
                  </a:lnTo>
                  <a:lnTo>
                    <a:pt x="0" y="145"/>
                  </a:lnTo>
                  <a:lnTo>
                    <a:pt x="2" y="159"/>
                  </a:lnTo>
                  <a:lnTo>
                    <a:pt x="6" y="172"/>
                  </a:lnTo>
                  <a:lnTo>
                    <a:pt x="9" y="178"/>
                  </a:lnTo>
                  <a:lnTo>
                    <a:pt x="13" y="183"/>
                  </a:lnTo>
                  <a:lnTo>
                    <a:pt x="17" y="188"/>
                  </a:lnTo>
                  <a:lnTo>
                    <a:pt x="23" y="191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Freeform 226">
              <a:extLst>
                <a:ext uri="{FF2B5EF4-FFF2-40B4-BE49-F238E27FC236}">
                  <a16:creationId xmlns:a16="http://schemas.microsoft.com/office/drawing/2014/main" id="{85B3EBD0-0A90-B2A7-F21B-D0E7C0964B7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35122" y="5235441"/>
              <a:ext cx="118814" cy="0"/>
            </a:xfrm>
            <a:custGeom>
              <a:avLst/>
              <a:gdLst>
                <a:gd name="T0" fmla="*/ 0 w 224"/>
                <a:gd name="T1" fmla="*/ 0 w 224"/>
                <a:gd name="T2" fmla="*/ 224 w 2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24">
                  <a:moveTo>
                    <a:pt x="0" y="0"/>
                  </a:moveTo>
                  <a:lnTo>
                    <a:pt x="0" y="0"/>
                  </a:lnTo>
                  <a:lnTo>
                    <a:pt x="224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Line 227">
              <a:extLst>
                <a:ext uri="{FF2B5EF4-FFF2-40B4-BE49-F238E27FC236}">
                  <a16:creationId xmlns:a16="http://schemas.microsoft.com/office/drawing/2014/main" id="{CD29D691-A7F7-9C15-60F5-39B73B0406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52374" y="5494519"/>
              <a:ext cx="42816" cy="71511"/>
            </a:xfrm>
            <a:prstGeom prst="line">
              <a:avLst/>
            </a:pr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Freeform 228">
              <a:extLst>
                <a:ext uri="{FF2B5EF4-FFF2-40B4-BE49-F238E27FC236}">
                  <a16:creationId xmlns:a16="http://schemas.microsoft.com/office/drawing/2014/main" id="{E57037B3-E53E-763D-C2C9-12D1377CA5B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478392" y="5421837"/>
              <a:ext cx="94195" cy="114885"/>
            </a:xfrm>
            <a:custGeom>
              <a:avLst/>
              <a:gdLst>
                <a:gd name="T0" fmla="*/ 8 w 176"/>
                <a:gd name="T1" fmla="*/ 0 h 198"/>
                <a:gd name="T2" fmla="*/ 8 w 176"/>
                <a:gd name="T3" fmla="*/ 0 h 198"/>
                <a:gd name="T4" fmla="*/ 5 w 176"/>
                <a:gd name="T5" fmla="*/ 11 h 198"/>
                <a:gd name="T6" fmla="*/ 2 w 176"/>
                <a:gd name="T7" fmla="*/ 24 h 198"/>
                <a:gd name="T8" fmla="*/ 0 w 176"/>
                <a:gd name="T9" fmla="*/ 42 h 198"/>
                <a:gd name="T10" fmla="*/ 0 w 176"/>
                <a:gd name="T11" fmla="*/ 59 h 198"/>
                <a:gd name="T12" fmla="*/ 0 w 176"/>
                <a:gd name="T13" fmla="*/ 77 h 198"/>
                <a:gd name="T14" fmla="*/ 2 w 176"/>
                <a:gd name="T15" fmla="*/ 86 h 198"/>
                <a:gd name="T16" fmla="*/ 4 w 176"/>
                <a:gd name="T17" fmla="*/ 96 h 198"/>
                <a:gd name="T18" fmla="*/ 8 w 176"/>
                <a:gd name="T19" fmla="*/ 103 h 198"/>
                <a:gd name="T20" fmla="*/ 13 w 176"/>
                <a:gd name="T21" fmla="*/ 110 h 198"/>
                <a:gd name="T22" fmla="*/ 13 w 176"/>
                <a:gd name="T23" fmla="*/ 110 h 198"/>
                <a:gd name="T24" fmla="*/ 24 w 176"/>
                <a:gd name="T25" fmla="*/ 126 h 198"/>
                <a:gd name="T26" fmla="*/ 40 w 176"/>
                <a:gd name="T27" fmla="*/ 143 h 198"/>
                <a:gd name="T28" fmla="*/ 57 w 176"/>
                <a:gd name="T29" fmla="*/ 159 h 198"/>
                <a:gd name="T30" fmla="*/ 76 w 176"/>
                <a:gd name="T31" fmla="*/ 175 h 198"/>
                <a:gd name="T32" fmla="*/ 87 w 176"/>
                <a:gd name="T33" fmla="*/ 182 h 198"/>
                <a:gd name="T34" fmla="*/ 98 w 176"/>
                <a:gd name="T35" fmla="*/ 188 h 198"/>
                <a:gd name="T36" fmla="*/ 110 w 176"/>
                <a:gd name="T37" fmla="*/ 192 h 198"/>
                <a:gd name="T38" fmla="*/ 121 w 176"/>
                <a:gd name="T39" fmla="*/ 196 h 198"/>
                <a:gd name="T40" fmla="*/ 134 w 176"/>
                <a:gd name="T41" fmla="*/ 198 h 198"/>
                <a:gd name="T42" fmla="*/ 147 w 176"/>
                <a:gd name="T43" fmla="*/ 198 h 198"/>
                <a:gd name="T44" fmla="*/ 161 w 176"/>
                <a:gd name="T45" fmla="*/ 196 h 198"/>
                <a:gd name="T46" fmla="*/ 176 w 176"/>
                <a:gd name="T47" fmla="*/ 19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6" h="198">
                  <a:moveTo>
                    <a:pt x="8" y="0"/>
                  </a:moveTo>
                  <a:lnTo>
                    <a:pt x="8" y="0"/>
                  </a:lnTo>
                  <a:lnTo>
                    <a:pt x="5" y="11"/>
                  </a:lnTo>
                  <a:lnTo>
                    <a:pt x="2" y="24"/>
                  </a:lnTo>
                  <a:lnTo>
                    <a:pt x="0" y="42"/>
                  </a:lnTo>
                  <a:lnTo>
                    <a:pt x="0" y="59"/>
                  </a:lnTo>
                  <a:lnTo>
                    <a:pt x="0" y="77"/>
                  </a:lnTo>
                  <a:lnTo>
                    <a:pt x="2" y="86"/>
                  </a:lnTo>
                  <a:lnTo>
                    <a:pt x="4" y="96"/>
                  </a:lnTo>
                  <a:lnTo>
                    <a:pt x="8" y="103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24" y="126"/>
                  </a:lnTo>
                  <a:lnTo>
                    <a:pt x="40" y="143"/>
                  </a:lnTo>
                  <a:lnTo>
                    <a:pt x="57" y="159"/>
                  </a:lnTo>
                  <a:lnTo>
                    <a:pt x="76" y="175"/>
                  </a:lnTo>
                  <a:lnTo>
                    <a:pt x="87" y="182"/>
                  </a:lnTo>
                  <a:lnTo>
                    <a:pt x="98" y="188"/>
                  </a:lnTo>
                  <a:lnTo>
                    <a:pt x="110" y="192"/>
                  </a:lnTo>
                  <a:lnTo>
                    <a:pt x="121" y="196"/>
                  </a:lnTo>
                  <a:lnTo>
                    <a:pt x="134" y="198"/>
                  </a:lnTo>
                  <a:lnTo>
                    <a:pt x="147" y="198"/>
                  </a:lnTo>
                  <a:lnTo>
                    <a:pt x="161" y="196"/>
                  </a:lnTo>
                  <a:lnTo>
                    <a:pt x="176" y="193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Freeform 229">
              <a:extLst>
                <a:ext uri="{FF2B5EF4-FFF2-40B4-BE49-F238E27FC236}">
                  <a16:creationId xmlns:a16="http://schemas.microsoft.com/office/drawing/2014/main" id="{68CDB361-47D8-0EFC-1A43-646FB1C8891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339490" y="5315157"/>
              <a:ext cx="1138901" cy="777237"/>
            </a:xfrm>
            <a:custGeom>
              <a:avLst/>
              <a:gdLst>
                <a:gd name="T0" fmla="*/ 38 w 2129"/>
                <a:gd name="T1" fmla="*/ 0 h 1327"/>
                <a:gd name="T2" fmla="*/ 49 w 2129"/>
                <a:gd name="T3" fmla="*/ 16 h 1327"/>
                <a:gd name="T4" fmla="*/ 65 w 2129"/>
                <a:gd name="T5" fmla="*/ 49 h 1327"/>
                <a:gd name="T6" fmla="*/ 73 w 2129"/>
                <a:gd name="T7" fmla="*/ 79 h 1327"/>
                <a:gd name="T8" fmla="*/ 78 w 2129"/>
                <a:gd name="T9" fmla="*/ 116 h 1327"/>
                <a:gd name="T10" fmla="*/ 72 w 2129"/>
                <a:gd name="T11" fmla="*/ 161 h 1327"/>
                <a:gd name="T12" fmla="*/ 56 w 2129"/>
                <a:gd name="T13" fmla="*/ 211 h 1327"/>
                <a:gd name="T14" fmla="*/ 43 w 2129"/>
                <a:gd name="T15" fmla="*/ 238 h 1327"/>
                <a:gd name="T16" fmla="*/ 19 w 2129"/>
                <a:gd name="T17" fmla="*/ 289 h 1327"/>
                <a:gd name="T18" fmla="*/ 5 w 2129"/>
                <a:gd name="T19" fmla="*/ 332 h 1327"/>
                <a:gd name="T20" fmla="*/ 0 w 2129"/>
                <a:gd name="T21" fmla="*/ 368 h 1327"/>
                <a:gd name="T22" fmla="*/ 5 w 2129"/>
                <a:gd name="T23" fmla="*/ 398 h 1327"/>
                <a:gd name="T24" fmla="*/ 15 w 2129"/>
                <a:gd name="T25" fmla="*/ 427 h 1327"/>
                <a:gd name="T26" fmla="*/ 32 w 2129"/>
                <a:gd name="T27" fmla="*/ 454 h 1327"/>
                <a:gd name="T28" fmla="*/ 78 w 2129"/>
                <a:gd name="T29" fmla="*/ 519 h 1327"/>
                <a:gd name="T30" fmla="*/ 103 w 2129"/>
                <a:gd name="T31" fmla="*/ 554 h 1327"/>
                <a:gd name="T32" fmla="*/ 131 w 2129"/>
                <a:gd name="T33" fmla="*/ 586 h 1327"/>
                <a:gd name="T34" fmla="*/ 162 w 2129"/>
                <a:gd name="T35" fmla="*/ 613 h 1327"/>
                <a:gd name="T36" fmla="*/ 198 w 2129"/>
                <a:gd name="T37" fmla="*/ 634 h 1327"/>
                <a:gd name="T38" fmla="*/ 241 w 2129"/>
                <a:gd name="T39" fmla="*/ 649 h 1327"/>
                <a:gd name="T40" fmla="*/ 293 w 2129"/>
                <a:gd name="T41" fmla="*/ 656 h 1327"/>
                <a:gd name="T42" fmla="*/ 356 w 2129"/>
                <a:gd name="T43" fmla="*/ 656 h 1327"/>
                <a:gd name="T44" fmla="*/ 430 w 2129"/>
                <a:gd name="T45" fmla="*/ 644 h 1327"/>
                <a:gd name="T46" fmla="*/ 500 w 2129"/>
                <a:gd name="T47" fmla="*/ 633 h 1327"/>
                <a:gd name="T48" fmla="*/ 582 w 2129"/>
                <a:gd name="T49" fmla="*/ 622 h 1327"/>
                <a:gd name="T50" fmla="*/ 602 w 2129"/>
                <a:gd name="T51" fmla="*/ 622 h 1327"/>
                <a:gd name="T52" fmla="*/ 616 w 2129"/>
                <a:gd name="T53" fmla="*/ 624 h 1327"/>
                <a:gd name="T54" fmla="*/ 641 w 2129"/>
                <a:gd name="T55" fmla="*/ 639 h 1327"/>
                <a:gd name="T56" fmla="*/ 661 w 2129"/>
                <a:gd name="T57" fmla="*/ 649 h 1327"/>
                <a:gd name="T58" fmla="*/ 685 w 2129"/>
                <a:gd name="T59" fmla="*/ 662 h 1327"/>
                <a:gd name="T60" fmla="*/ 739 w 2129"/>
                <a:gd name="T61" fmla="*/ 695 h 1327"/>
                <a:gd name="T62" fmla="*/ 775 w 2129"/>
                <a:gd name="T63" fmla="*/ 712 h 1327"/>
                <a:gd name="T64" fmla="*/ 823 w 2129"/>
                <a:gd name="T65" fmla="*/ 726 h 1327"/>
                <a:gd name="T66" fmla="*/ 881 w 2129"/>
                <a:gd name="T67" fmla="*/ 735 h 1327"/>
                <a:gd name="T68" fmla="*/ 957 w 2129"/>
                <a:gd name="T69" fmla="*/ 738 h 1327"/>
                <a:gd name="T70" fmla="*/ 1052 w 2129"/>
                <a:gd name="T71" fmla="*/ 730 h 1327"/>
                <a:gd name="T72" fmla="*/ 1066 w 2129"/>
                <a:gd name="T73" fmla="*/ 729 h 1327"/>
                <a:gd name="T74" fmla="*/ 1099 w 2129"/>
                <a:gd name="T75" fmla="*/ 730 h 1327"/>
                <a:gd name="T76" fmla="*/ 1149 w 2129"/>
                <a:gd name="T77" fmla="*/ 740 h 1327"/>
                <a:gd name="T78" fmla="*/ 1214 w 2129"/>
                <a:gd name="T79" fmla="*/ 759 h 1327"/>
                <a:gd name="T80" fmla="*/ 1262 w 2129"/>
                <a:gd name="T81" fmla="*/ 775 h 1327"/>
                <a:gd name="T82" fmla="*/ 1277 w 2129"/>
                <a:gd name="T83" fmla="*/ 781 h 1327"/>
                <a:gd name="T84" fmla="*/ 1443 w 2129"/>
                <a:gd name="T85" fmla="*/ 823 h 1327"/>
                <a:gd name="T86" fmla="*/ 1491 w 2129"/>
                <a:gd name="T87" fmla="*/ 836 h 1327"/>
                <a:gd name="T88" fmla="*/ 1553 w 2129"/>
                <a:gd name="T89" fmla="*/ 848 h 1327"/>
                <a:gd name="T90" fmla="*/ 1599 w 2129"/>
                <a:gd name="T91" fmla="*/ 861 h 1327"/>
                <a:gd name="T92" fmla="*/ 1630 w 2129"/>
                <a:gd name="T93" fmla="*/ 876 h 1327"/>
                <a:gd name="T94" fmla="*/ 1649 w 2129"/>
                <a:gd name="T95" fmla="*/ 889 h 1327"/>
                <a:gd name="T96" fmla="*/ 1658 w 2129"/>
                <a:gd name="T97" fmla="*/ 898 h 1327"/>
                <a:gd name="T98" fmla="*/ 1673 w 2129"/>
                <a:gd name="T99" fmla="*/ 915 h 1327"/>
                <a:gd name="T100" fmla="*/ 1716 w 2129"/>
                <a:gd name="T101" fmla="*/ 944 h 1327"/>
                <a:gd name="T102" fmla="*/ 1784 w 2129"/>
                <a:gd name="T103" fmla="*/ 978 h 1327"/>
                <a:gd name="T104" fmla="*/ 1817 w 2129"/>
                <a:gd name="T105" fmla="*/ 997 h 1327"/>
                <a:gd name="T106" fmla="*/ 1898 w 2129"/>
                <a:gd name="T107" fmla="*/ 1053 h 1327"/>
                <a:gd name="T108" fmla="*/ 1961 w 2129"/>
                <a:gd name="T109" fmla="*/ 1100 h 1327"/>
                <a:gd name="T110" fmla="*/ 1971 w 2129"/>
                <a:gd name="T111" fmla="*/ 1110 h 1327"/>
                <a:gd name="T112" fmla="*/ 1998 w 2129"/>
                <a:gd name="T113" fmla="*/ 1130 h 1327"/>
                <a:gd name="T114" fmla="*/ 2029 w 2129"/>
                <a:gd name="T115" fmla="*/ 1154 h 1327"/>
                <a:gd name="T116" fmla="*/ 2051 w 2129"/>
                <a:gd name="T117" fmla="*/ 1177 h 1327"/>
                <a:gd name="T118" fmla="*/ 2076 w 2129"/>
                <a:gd name="T119" fmla="*/ 1207 h 1327"/>
                <a:gd name="T120" fmla="*/ 2099 w 2129"/>
                <a:gd name="T121" fmla="*/ 1247 h 1327"/>
                <a:gd name="T122" fmla="*/ 2120 w 2129"/>
                <a:gd name="T123" fmla="*/ 1297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29" h="1327">
                  <a:moveTo>
                    <a:pt x="38" y="0"/>
                  </a:moveTo>
                  <a:lnTo>
                    <a:pt x="38" y="0"/>
                  </a:lnTo>
                  <a:lnTo>
                    <a:pt x="40" y="4"/>
                  </a:lnTo>
                  <a:lnTo>
                    <a:pt x="49" y="16"/>
                  </a:lnTo>
                  <a:lnTo>
                    <a:pt x="61" y="36"/>
                  </a:lnTo>
                  <a:lnTo>
                    <a:pt x="65" y="49"/>
                  </a:lnTo>
                  <a:lnTo>
                    <a:pt x="71" y="63"/>
                  </a:lnTo>
                  <a:lnTo>
                    <a:pt x="73" y="79"/>
                  </a:lnTo>
                  <a:lnTo>
                    <a:pt x="76" y="96"/>
                  </a:lnTo>
                  <a:lnTo>
                    <a:pt x="78" y="116"/>
                  </a:lnTo>
                  <a:lnTo>
                    <a:pt x="76" y="138"/>
                  </a:lnTo>
                  <a:lnTo>
                    <a:pt x="72" y="161"/>
                  </a:lnTo>
                  <a:lnTo>
                    <a:pt x="66" y="185"/>
                  </a:lnTo>
                  <a:lnTo>
                    <a:pt x="56" y="211"/>
                  </a:lnTo>
                  <a:lnTo>
                    <a:pt x="43" y="238"/>
                  </a:lnTo>
                  <a:lnTo>
                    <a:pt x="43" y="238"/>
                  </a:lnTo>
                  <a:lnTo>
                    <a:pt x="30" y="265"/>
                  </a:lnTo>
                  <a:lnTo>
                    <a:pt x="19" y="289"/>
                  </a:lnTo>
                  <a:lnTo>
                    <a:pt x="10" y="312"/>
                  </a:lnTo>
                  <a:lnTo>
                    <a:pt x="5" y="332"/>
                  </a:lnTo>
                  <a:lnTo>
                    <a:pt x="2" y="351"/>
                  </a:lnTo>
                  <a:lnTo>
                    <a:pt x="0" y="368"/>
                  </a:lnTo>
                  <a:lnTo>
                    <a:pt x="2" y="384"/>
                  </a:lnTo>
                  <a:lnTo>
                    <a:pt x="5" y="398"/>
                  </a:lnTo>
                  <a:lnTo>
                    <a:pt x="9" y="413"/>
                  </a:lnTo>
                  <a:lnTo>
                    <a:pt x="15" y="427"/>
                  </a:lnTo>
                  <a:lnTo>
                    <a:pt x="22" y="441"/>
                  </a:lnTo>
                  <a:lnTo>
                    <a:pt x="32" y="454"/>
                  </a:lnTo>
                  <a:lnTo>
                    <a:pt x="52" y="484"/>
                  </a:lnTo>
                  <a:lnTo>
                    <a:pt x="78" y="519"/>
                  </a:lnTo>
                  <a:lnTo>
                    <a:pt x="78" y="519"/>
                  </a:lnTo>
                  <a:lnTo>
                    <a:pt x="103" y="554"/>
                  </a:lnTo>
                  <a:lnTo>
                    <a:pt x="118" y="570"/>
                  </a:lnTo>
                  <a:lnTo>
                    <a:pt x="131" y="586"/>
                  </a:lnTo>
                  <a:lnTo>
                    <a:pt x="146" y="600"/>
                  </a:lnTo>
                  <a:lnTo>
                    <a:pt x="162" y="613"/>
                  </a:lnTo>
                  <a:lnTo>
                    <a:pt x="179" y="624"/>
                  </a:lnTo>
                  <a:lnTo>
                    <a:pt x="198" y="634"/>
                  </a:lnTo>
                  <a:lnTo>
                    <a:pt x="220" y="642"/>
                  </a:lnTo>
                  <a:lnTo>
                    <a:pt x="241" y="649"/>
                  </a:lnTo>
                  <a:lnTo>
                    <a:pt x="267" y="653"/>
                  </a:lnTo>
                  <a:lnTo>
                    <a:pt x="293" y="656"/>
                  </a:lnTo>
                  <a:lnTo>
                    <a:pt x="323" y="657"/>
                  </a:lnTo>
                  <a:lnTo>
                    <a:pt x="356" y="656"/>
                  </a:lnTo>
                  <a:lnTo>
                    <a:pt x="391" y="652"/>
                  </a:lnTo>
                  <a:lnTo>
                    <a:pt x="430" y="644"/>
                  </a:lnTo>
                  <a:lnTo>
                    <a:pt x="430" y="644"/>
                  </a:lnTo>
                  <a:lnTo>
                    <a:pt x="500" y="633"/>
                  </a:lnTo>
                  <a:lnTo>
                    <a:pt x="549" y="624"/>
                  </a:lnTo>
                  <a:lnTo>
                    <a:pt x="582" y="622"/>
                  </a:lnTo>
                  <a:lnTo>
                    <a:pt x="593" y="620"/>
                  </a:lnTo>
                  <a:lnTo>
                    <a:pt x="602" y="622"/>
                  </a:lnTo>
                  <a:lnTo>
                    <a:pt x="611" y="623"/>
                  </a:lnTo>
                  <a:lnTo>
                    <a:pt x="616" y="624"/>
                  </a:lnTo>
                  <a:lnTo>
                    <a:pt x="628" y="630"/>
                  </a:lnTo>
                  <a:lnTo>
                    <a:pt x="641" y="639"/>
                  </a:lnTo>
                  <a:lnTo>
                    <a:pt x="661" y="649"/>
                  </a:lnTo>
                  <a:lnTo>
                    <a:pt x="661" y="649"/>
                  </a:lnTo>
                  <a:lnTo>
                    <a:pt x="672" y="655"/>
                  </a:lnTo>
                  <a:lnTo>
                    <a:pt x="685" y="662"/>
                  </a:lnTo>
                  <a:lnTo>
                    <a:pt x="709" y="677"/>
                  </a:lnTo>
                  <a:lnTo>
                    <a:pt x="739" y="695"/>
                  </a:lnTo>
                  <a:lnTo>
                    <a:pt x="757" y="703"/>
                  </a:lnTo>
                  <a:lnTo>
                    <a:pt x="775" y="712"/>
                  </a:lnTo>
                  <a:lnTo>
                    <a:pt x="797" y="719"/>
                  </a:lnTo>
                  <a:lnTo>
                    <a:pt x="823" y="726"/>
                  </a:lnTo>
                  <a:lnTo>
                    <a:pt x="850" y="732"/>
                  </a:lnTo>
                  <a:lnTo>
                    <a:pt x="881" y="735"/>
                  </a:lnTo>
                  <a:lnTo>
                    <a:pt x="917" y="738"/>
                  </a:lnTo>
                  <a:lnTo>
                    <a:pt x="957" y="738"/>
                  </a:lnTo>
                  <a:lnTo>
                    <a:pt x="1002" y="735"/>
                  </a:lnTo>
                  <a:lnTo>
                    <a:pt x="1052" y="730"/>
                  </a:lnTo>
                  <a:lnTo>
                    <a:pt x="1052" y="730"/>
                  </a:lnTo>
                  <a:lnTo>
                    <a:pt x="1066" y="729"/>
                  </a:lnTo>
                  <a:lnTo>
                    <a:pt x="1082" y="729"/>
                  </a:lnTo>
                  <a:lnTo>
                    <a:pt x="1099" y="730"/>
                  </a:lnTo>
                  <a:lnTo>
                    <a:pt x="1115" y="733"/>
                  </a:lnTo>
                  <a:lnTo>
                    <a:pt x="1149" y="740"/>
                  </a:lnTo>
                  <a:lnTo>
                    <a:pt x="1182" y="749"/>
                  </a:lnTo>
                  <a:lnTo>
                    <a:pt x="1214" y="759"/>
                  </a:lnTo>
                  <a:lnTo>
                    <a:pt x="1241" y="768"/>
                  </a:lnTo>
                  <a:lnTo>
                    <a:pt x="1262" y="775"/>
                  </a:lnTo>
                  <a:lnTo>
                    <a:pt x="1277" y="781"/>
                  </a:lnTo>
                  <a:lnTo>
                    <a:pt x="1277" y="781"/>
                  </a:lnTo>
                  <a:lnTo>
                    <a:pt x="1378" y="806"/>
                  </a:lnTo>
                  <a:lnTo>
                    <a:pt x="1443" y="823"/>
                  </a:lnTo>
                  <a:lnTo>
                    <a:pt x="1491" y="836"/>
                  </a:lnTo>
                  <a:lnTo>
                    <a:pt x="1491" y="836"/>
                  </a:lnTo>
                  <a:lnTo>
                    <a:pt x="1532" y="844"/>
                  </a:lnTo>
                  <a:lnTo>
                    <a:pt x="1553" y="848"/>
                  </a:lnTo>
                  <a:lnTo>
                    <a:pt x="1576" y="854"/>
                  </a:lnTo>
                  <a:lnTo>
                    <a:pt x="1599" y="861"/>
                  </a:lnTo>
                  <a:lnTo>
                    <a:pt x="1620" y="871"/>
                  </a:lnTo>
                  <a:lnTo>
                    <a:pt x="1630" y="876"/>
                  </a:lnTo>
                  <a:lnTo>
                    <a:pt x="1640" y="882"/>
                  </a:lnTo>
                  <a:lnTo>
                    <a:pt x="1649" y="889"/>
                  </a:lnTo>
                  <a:lnTo>
                    <a:pt x="1658" y="898"/>
                  </a:lnTo>
                  <a:lnTo>
                    <a:pt x="1658" y="898"/>
                  </a:lnTo>
                  <a:lnTo>
                    <a:pt x="1665" y="907"/>
                  </a:lnTo>
                  <a:lnTo>
                    <a:pt x="1673" y="915"/>
                  </a:lnTo>
                  <a:lnTo>
                    <a:pt x="1695" y="929"/>
                  </a:lnTo>
                  <a:lnTo>
                    <a:pt x="1716" y="944"/>
                  </a:lnTo>
                  <a:lnTo>
                    <a:pt x="1739" y="957"/>
                  </a:lnTo>
                  <a:lnTo>
                    <a:pt x="1784" y="978"/>
                  </a:lnTo>
                  <a:lnTo>
                    <a:pt x="1802" y="988"/>
                  </a:lnTo>
                  <a:lnTo>
                    <a:pt x="1817" y="997"/>
                  </a:lnTo>
                  <a:lnTo>
                    <a:pt x="1817" y="997"/>
                  </a:lnTo>
                  <a:lnTo>
                    <a:pt x="1898" y="1053"/>
                  </a:lnTo>
                  <a:lnTo>
                    <a:pt x="1944" y="1085"/>
                  </a:lnTo>
                  <a:lnTo>
                    <a:pt x="1961" y="1100"/>
                  </a:lnTo>
                  <a:lnTo>
                    <a:pt x="1971" y="1110"/>
                  </a:lnTo>
                  <a:lnTo>
                    <a:pt x="1971" y="1110"/>
                  </a:lnTo>
                  <a:lnTo>
                    <a:pt x="1983" y="1118"/>
                  </a:lnTo>
                  <a:lnTo>
                    <a:pt x="1998" y="1130"/>
                  </a:lnTo>
                  <a:lnTo>
                    <a:pt x="2019" y="1146"/>
                  </a:lnTo>
                  <a:lnTo>
                    <a:pt x="2029" y="1154"/>
                  </a:lnTo>
                  <a:lnTo>
                    <a:pt x="2040" y="1166"/>
                  </a:lnTo>
                  <a:lnTo>
                    <a:pt x="2051" y="1177"/>
                  </a:lnTo>
                  <a:lnTo>
                    <a:pt x="2064" y="1191"/>
                  </a:lnTo>
                  <a:lnTo>
                    <a:pt x="2076" y="1207"/>
                  </a:lnTo>
                  <a:lnTo>
                    <a:pt x="2087" y="1226"/>
                  </a:lnTo>
                  <a:lnTo>
                    <a:pt x="2099" y="1247"/>
                  </a:lnTo>
                  <a:lnTo>
                    <a:pt x="2110" y="1272"/>
                  </a:lnTo>
                  <a:lnTo>
                    <a:pt x="2120" y="1297"/>
                  </a:lnTo>
                  <a:lnTo>
                    <a:pt x="2129" y="1327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230">
              <a:extLst>
                <a:ext uri="{FF2B5EF4-FFF2-40B4-BE49-F238E27FC236}">
                  <a16:creationId xmlns:a16="http://schemas.microsoft.com/office/drawing/2014/main" id="{698F508A-E2FE-4994-C095-95771BA53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5777" y="5723118"/>
              <a:ext cx="75998" cy="97300"/>
            </a:xfrm>
            <a:custGeom>
              <a:avLst/>
              <a:gdLst>
                <a:gd name="T0" fmla="*/ 0 w 142"/>
                <a:gd name="T1" fmla="*/ 0 h 167"/>
                <a:gd name="T2" fmla="*/ 0 w 142"/>
                <a:gd name="T3" fmla="*/ 0 h 167"/>
                <a:gd name="T4" fmla="*/ 49 w 142"/>
                <a:gd name="T5" fmla="*/ 58 h 167"/>
                <a:gd name="T6" fmla="*/ 142 w 142"/>
                <a:gd name="T7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7">
                  <a:moveTo>
                    <a:pt x="0" y="0"/>
                  </a:moveTo>
                  <a:lnTo>
                    <a:pt x="0" y="0"/>
                  </a:lnTo>
                  <a:lnTo>
                    <a:pt x="49" y="58"/>
                  </a:lnTo>
                  <a:lnTo>
                    <a:pt x="142" y="167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231">
              <a:extLst>
                <a:ext uri="{FF2B5EF4-FFF2-40B4-BE49-F238E27FC236}">
                  <a16:creationId xmlns:a16="http://schemas.microsoft.com/office/drawing/2014/main" id="{7FB880ED-FEBC-5C51-782F-33BB855EE90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927137" y="4924780"/>
              <a:ext cx="239769" cy="293076"/>
            </a:xfrm>
            <a:custGeom>
              <a:avLst/>
              <a:gdLst>
                <a:gd name="T0" fmla="*/ 443 w 449"/>
                <a:gd name="T1" fmla="*/ 500 h 500"/>
                <a:gd name="T2" fmla="*/ 443 w 449"/>
                <a:gd name="T3" fmla="*/ 500 h 500"/>
                <a:gd name="T4" fmla="*/ 446 w 449"/>
                <a:gd name="T5" fmla="*/ 489 h 500"/>
                <a:gd name="T6" fmla="*/ 449 w 449"/>
                <a:gd name="T7" fmla="*/ 474 h 500"/>
                <a:gd name="T8" fmla="*/ 449 w 449"/>
                <a:gd name="T9" fmla="*/ 460 h 500"/>
                <a:gd name="T10" fmla="*/ 449 w 449"/>
                <a:gd name="T11" fmla="*/ 444 h 500"/>
                <a:gd name="T12" fmla="*/ 449 w 449"/>
                <a:gd name="T13" fmla="*/ 429 h 500"/>
                <a:gd name="T14" fmla="*/ 447 w 449"/>
                <a:gd name="T15" fmla="*/ 411 h 500"/>
                <a:gd name="T16" fmla="*/ 444 w 449"/>
                <a:gd name="T17" fmla="*/ 393 h 500"/>
                <a:gd name="T18" fmla="*/ 440 w 449"/>
                <a:gd name="T19" fmla="*/ 376 h 500"/>
                <a:gd name="T20" fmla="*/ 434 w 449"/>
                <a:gd name="T21" fmla="*/ 357 h 500"/>
                <a:gd name="T22" fmla="*/ 429 w 449"/>
                <a:gd name="T23" fmla="*/ 340 h 500"/>
                <a:gd name="T24" fmla="*/ 421 w 449"/>
                <a:gd name="T25" fmla="*/ 321 h 500"/>
                <a:gd name="T26" fmla="*/ 414 w 449"/>
                <a:gd name="T27" fmla="*/ 303 h 500"/>
                <a:gd name="T28" fmla="*/ 406 w 449"/>
                <a:gd name="T29" fmla="*/ 285 h 500"/>
                <a:gd name="T30" fmla="*/ 396 w 449"/>
                <a:gd name="T31" fmla="*/ 268 h 500"/>
                <a:gd name="T32" fmla="*/ 384 w 449"/>
                <a:gd name="T33" fmla="*/ 251 h 500"/>
                <a:gd name="T34" fmla="*/ 371 w 449"/>
                <a:gd name="T35" fmla="*/ 235 h 500"/>
                <a:gd name="T36" fmla="*/ 371 w 449"/>
                <a:gd name="T37" fmla="*/ 235 h 500"/>
                <a:gd name="T38" fmla="*/ 357 w 449"/>
                <a:gd name="T39" fmla="*/ 219 h 500"/>
                <a:gd name="T40" fmla="*/ 341 w 449"/>
                <a:gd name="T41" fmla="*/ 204 h 500"/>
                <a:gd name="T42" fmla="*/ 321 w 449"/>
                <a:gd name="T43" fmla="*/ 188 h 500"/>
                <a:gd name="T44" fmla="*/ 301 w 449"/>
                <a:gd name="T45" fmla="*/ 172 h 500"/>
                <a:gd name="T46" fmla="*/ 280 w 449"/>
                <a:gd name="T47" fmla="*/ 158 h 500"/>
                <a:gd name="T48" fmla="*/ 257 w 449"/>
                <a:gd name="T49" fmla="*/ 144 h 500"/>
                <a:gd name="T50" fmla="*/ 212 w 449"/>
                <a:gd name="T51" fmla="*/ 118 h 500"/>
                <a:gd name="T52" fmla="*/ 171 w 449"/>
                <a:gd name="T53" fmla="*/ 95 h 500"/>
                <a:gd name="T54" fmla="*/ 135 w 449"/>
                <a:gd name="T55" fmla="*/ 78 h 500"/>
                <a:gd name="T56" fmla="*/ 103 w 449"/>
                <a:gd name="T57" fmla="*/ 63 h 500"/>
                <a:gd name="T58" fmla="*/ 121 w 449"/>
                <a:gd name="T59" fmla="*/ 0 h 500"/>
                <a:gd name="T60" fmla="*/ 121 w 449"/>
                <a:gd name="T61" fmla="*/ 0 h 500"/>
                <a:gd name="T62" fmla="*/ 108 w 449"/>
                <a:gd name="T63" fmla="*/ 16 h 500"/>
                <a:gd name="T64" fmla="*/ 96 w 449"/>
                <a:gd name="T65" fmla="*/ 29 h 500"/>
                <a:gd name="T66" fmla="*/ 85 w 449"/>
                <a:gd name="T67" fmla="*/ 39 h 500"/>
                <a:gd name="T68" fmla="*/ 75 w 449"/>
                <a:gd name="T69" fmla="*/ 48 h 500"/>
                <a:gd name="T70" fmla="*/ 63 w 449"/>
                <a:gd name="T71" fmla="*/ 53 h 500"/>
                <a:gd name="T72" fmla="*/ 53 w 449"/>
                <a:gd name="T73" fmla="*/ 58 h 500"/>
                <a:gd name="T74" fmla="*/ 45 w 449"/>
                <a:gd name="T75" fmla="*/ 62 h 500"/>
                <a:gd name="T76" fmla="*/ 36 w 449"/>
                <a:gd name="T77" fmla="*/ 63 h 500"/>
                <a:gd name="T78" fmla="*/ 22 w 449"/>
                <a:gd name="T79" fmla="*/ 65 h 500"/>
                <a:gd name="T80" fmla="*/ 10 w 449"/>
                <a:gd name="T81" fmla="*/ 63 h 500"/>
                <a:gd name="T82" fmla="*/ 3 w 449"/>
                <a:gd name="T83" fmla="*/ 61 h 500"/>
                <a:gd name="T84" fmla="*/ 0 w 449"/>
                <a:gd name="T85" fmla="*/ 61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9" h="500">
                  <a:moveTo>
                    <a:pt x="443" y="500"/>
                  </a:moveTo>
                  <a:lnTo>
                    <a:pt x="443" y="500"/>
                  </a:lnTo>
                  <a:lnTo>
                    <a:pt x="446" y="489"/>
                  </a:lnTo>
                  <a:lnTo>
                    <a:pt x="449" y="474"/>
                  </a:lnTo>
                  <a:lnTo>
                    <a:pt x="449" y="460"/>
                  </a:lnTo>
                  <a:lnTo>
                    <a:pt x="449" y="444"/>
                  </a:lnTo>
                  <a:lnTo>
                    <a:pt x="449" y="429"/>
                  </a:lnTo>
                  <a:lnTo>
                    <a:pt x="447" y="411"/>
                  </a:lnTo>
                  <a:lnTo>
                    <a:pt x="444" y="393"/>
                  </a:lnTo>
                  <a:lnTo>
                    <a:pt x="440" y="376"/>
                  </a:lnTo>
                  <a:lnTo>
                    <a:pt x="434" y="357"/>
                  </a:lnTo>
                  <a:lnTo>
                    <a:pt x="429" y="340"/>
                  </a:lnTo>
                  <a:lnTo>
                    <a:pt x="421" y="321"/>
                  </a:lnTo>
                  <a:lnTo>
                    <a:pt x="414" y="303"/>
                  </a:lnTo>
                  <a:lnTo>
                    <a:pt x="406" y="285"/>
                  </a:lnTo>
                  <a:lnTo>
                    <a:pt x="396" y="268"/>
                  </a:lnTo>
                  <a:lnTo>
                    <a:pt x="384" y="251"/>
                  </a:lnTo>
                  <a:lnTo>
                    <a:pt x="371" y="235"/>
                  </a:lnTo>
                  <a:lnTo>
                    <a:pt x="371" y="235"/>
                  </a:lnTo>
                  <a:lnTo>
                    <a:pt x="357" y="219"/>
                  </a:lnTo>
                  <a:lnTo>
                    <a:pt x="341" y="204"/>
                  </a:lnTo>
                  <a:lnTo>
                    <a:pt x="321" y="188"/>
                  </a:lnTo>
                  <a:lnTo>
                    <a:pt x="301" y="172"/>
                  </a:lnTo>
                  <a:lnTo>
                    <a:pt x="280" y="158"/>
                  </a:lnTo>
                  <a:lnTo>
                    <a:pt x="257" y="144"/>
                  </a:lnTo>
                  <a:lnTo>
                    <a:pt x="212" y="118"/>
                  </a:lnTo>
                  <a:lnTo>
                    <a:pt x="171" y="95"/>
                  </a:lnTo>
                  <a:lnTo>
                    <a:pt x="135" y="78"/>
                  </a:lnTo>
                  <a:lnTo>
                    <a:pt x="103" y="63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8" y="16"/>
                  </a:lnTo>
                  <a:lnTo>
                    <a:pt x="96" y="29"/>
                  </a:lnTo>
                  <a:lnTo>
                    <a:pt x="85" y="39"/>
                  </a:lnTo>
                  <a:lnTo>
                    <a:pt x="75" y="48"/>
                  </a:lnTo>
                  <a:lnTo>
                    <a:pt x="63" y="53"/>
                  </a:lnTo>
                  <a:lnTo>
                    <a:pt x="53" y="58"/>
                  </a:lnTo>
                  <a:lnTo>
                    <a:pt x="45" y="62"/>
                  </a:lnTo>
                  <a:lnTo>
                    <a:pt x="36" y="63"/>
                  </a:lnTo>
                  <a:lnTo>
                    <a:pt x="22" y="65"/>
                  </a:lnTo>
                  <a:lnTo>
                    <a:pt x="10" y="63"/>
                  </a:lnTo>
                  <a:lnTo>
                    <a:pt x="3" y="61"/>
                  </a:lnTo>
                  <a:lnTo>
                    <a:pt x="0" y="61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Freeform 232">
              <a:extLst>
                <a:ext uri="{FF2B5EF4-FFF2-40B4-BE49-F238E27FC236}">
                  <a16:creationId xmlns:a16="http://schemas.microsoft.com/office/drawing/2014/main" id="{EBC9441C-66D8-C6B0-676E-0350D621D2D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697003" y="5214339"/>
              <a:ext cx="314696" cy="502918"/>
            </a:xfrm>
            <a:custGeom>
              <a:avLst/>
              <a:gdLst>
                <a:gd name="T0" fmla="*/ 0 w 588"/>
                <a:gd name="T1" fmla="*/ 29 h 858"/>
                <a:gd name="T2" fmla="*/ 23 w 588"/>
                <a:gd name="T3" fmla="*/ 18 h 858"/>
                <a:gd name="T4" fmla="*/ 47 w 588"/>
                <a:gd name="T5" fmla="*/ 9 h 858"/>
                <a:gd name="T6" fmla="*/ 81 w 588"/>
                <a:gd name="T7" fmla="*/ 2 h 858"/>
                <a:gd name="T8" fmla="*/ 120 w 588"/>
                <a:gd name="T9" fmla="*/ 0 h 858"/>
                <a:gd name="T10" fmla="*/ 164 w 588"/>
                <a:gd name="T11" fmla="*/ 8 h 858"/>
                <a:gd name="T12" fmla="*/ 213 w 588"/>
                <a:gd name="T13" fmla="*/ 29 h 858"/>
                <a:gd name="T14" fmla="*/ 249 w 588"/>
                <a:gd name="T15" fmla="*/ 55 h 858"/>
                <a:gd name="T16" fmla="*/ 262 w 588"/>
                <a:gd name="T17" fmla="*/ 65 h 858"/>
                <a:gd name="T18" fmla="*/ 318 w 588"/>
                <a:gd name="T19" fmla="*/ 122 h 858"/>
                <a:gd name="T20" fmla="*/ 343 w 588"/>
                <a:gd name="T21" fmla="*/ 162 h 858"/>
                <a:gd name="T22" fmla="*/ 358 w 588"/>
                <a:gd name="T23" fmla="*/ 202 h 858"/>
                <a:gd name="T24" fmla="*/ 379 w 588"/>
                <a:gd name="T25" fmla="*/ 260 h 858"/>
                <a:gd name="T26" fmla="*/ 392 w 588"/>
                <a:gd name="T27" fmla="*/ 294 h 858"/>
                <a:gd name="T28" fmla="*/ 409 w 588"/>
                <a:gd name="T29" fmla="*/ 354 h 858"/>
                <a:gd name="T30" fmla="*/ 422 w 588"/>
                <a:gd name="T31" fmla="*/ 421 h 858"/>
                <a:gd name="T32" fmla="*/ 434 w 588"/>
                <a:gd name="T33" fmla="*/ 451 h 858"/>
                <a:gd name="T34" fmla="*/ 444 w 588"/>
                <a:gd name="T35" fmla="*/ 464 h 858"/>
                <a:gd name="T36" fmla="*/ 490 w 588"/>
                <a:gd name="T37" fmla="*/ 520 h 858"/>
                <a:gd name="T38" fmla="*/ 522 w 588"/>
                <a:gd name="T39" fmla="*/ 566 h 858"/>
                <a:gd name="T40" fmla="*/ 543 w 588"/>
                <a:gd name="T41" fmla="*/ 603 h 858"/>
                <a:gd name="T42" fmla="*/ 547 w 588"/>
                <a:gd name="T43" fmla="*/ 616 h 858"/>
                <a:gd name="T44" fmla="*/ 564 w 588"/>
                <a:gd name="T45" fmla="*/ 680 h 858"/>
                <a:gd name="T46" fmla="*/ 570 w 588"/>
                <a:gd name="T47" fmla="*/ 713 h 858"/>
                <a:gd name="T48" fmla="*/ 565 w 588"/>
                <a:gd name="T49" fmla="*/ 742 h 858"/>
                <a:gd name="T50" fmla="*/ 561 w 588"/>
                <a:gd name="T51" fmla="*/ 756 h 858"/>
                <a:gd name="T52" fmla="*/ 554 w 588"/>
                <a:gd name="T53" fmla="*/ 781 h 858"/>
                <a:gd name="T54" fmla="*/ 555 w 588"/>
                <a:gd name="T55" fmla="*/ 802 h 858"/>
                <a:gd name="T56" fmla="*/ 567 w 588"/>
                <a:gd name="T57" fmla="*/ 822 h 858"/>
                <a:gd name="T58" fmla="*/ 584 w 588"/>
                <a:gd name="T59" fmla="*/ 845 h 858"/>
                <a:gd name="T60" fmla="*/ 588 w 588"/>
                <a:gd name="T61" fmla="*/ 854 h 858"/>
                <a:gd name="T62" fmla="*/ 584 w 588"/>
                <a:gd name="T63" fmla="*/ 858 h 858"/>
                <a:gd name="T64" fmla="*/ 570 w 588"/>
                <a:gd name="T65" fmla="*/ 858 h 858"/>
                <a:gd name="T66" fmla="*/ 502 w 588"/>
                <a:gd name="T67" fmla="*/ 847 h 858"/>
                <a:gd name="T68" fmla="*/ 455 w 588"/>
                <a:gd name="T69" fmla="*/ 839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8" h="858">
                  <a:moveTo>
                    <a:pt x="0" y="29"/>
                  </a:moveTo>
                  <a:lnTo>
                    <a:pt x="0" y="29"/>
                  </a:lnTo>
                  <a:lnTo>
                    <a:pt x="5" y="26"/>
                  </a:lnTo>
                  <a:lnTo>
                    <a:pt x="23" y="18"/>
                  </a:lnTo>
                  <a:lnTo>
                    <a:pt x="34" y="13"/>
                  </a:lnTo>
                  <a:lnTo>
                    <a:pt x="47" y="9"/>
                  </a:lnTo>
                  <a:lnTo>
                    <a:pt x="63" y="5"/>
                  </a:lnTo>
                  <a:lnTo>
                    <a:pt x="81" y="2"/>
                  </a:lnTo>
                  <a:lnTo>
                    <a:pt x="100" y="0"/>
                  </a:lnTo>
                  <a:lnTo>
                    <a:pt x="120" y="0"/>
                  </a:lnTo>
                  <a:lnTo>
                    <a:pt x="141" y="3"/>
                  </a:lnTo>
                  <a:lnTo>
                    <a:pt x="164" y="8"/>
                  </a:lnTo>
                  <a:lnTo>
                    <a:pt x="189" y="16"/>
                  </a:lnTo>
                  <a:lnTo>
                    <a:pt x="213" y="29"/>
                  </a:lnTo>
                  <a:lnTo>
                    <a:pt x="237" y="45"/>
                  </a:lnTo>
                  <a:lnTo>
                    <a:pt x="249" y="55"/>
                  </a:lnTo>
                  <a:lnTo>
                    <a:pt x="262" y="65"/>
                  </a:lnTo>
                  <a:lnTo>
                    <a:pt x="262" y="65"/>
                  </a:lnTo>
                  <a:lnTo>
                    <a:pt x="295" y="96"/>
                  </a:lnTo>
                  <a:lnTo>
                    <a:pt x="318" y="122"/>
                  </a:lnTo>
                  <a:lnTo>
                    <a:pt x="333" y="142"/>
                  </a:lnTo>
                  <a:lnTo>
                    <a:pt x="343" y="162"/>
                  </a:lnTo>
                  <a:lnTo>
                    <a:pt x="351" y="181"/>
                  </a:lnTo>
                  <a:lnTo>
                    <a:pt x="358" y="202"/>
                  </a:lnTo>
                  <a:lnTo>
                    <a:pt x="366" y="227"/>
                  </a:lnTo>
                  <a:lnTo>
                    <a:pt x="379" y="260"/>
                  </a:lnTo>
                  <a:lnTo>
                    <a:pt x="379" y="260"/>
                  </a:lnTo>
                  <a:lnTo>
                    <a:pt x="392" y="294"/>
                  </a:lnTo>
                  <a:lnTo>
                    <a:pt x="402" y="325"/>
                  </a:lnTo>
                  <a:lnTo>
                    <a:pt x="409" y="354"/>
                  </a:lnTo>
                  <a:lnTo>
                    <a:pt x="414" y="380"/>
                  </a:lnTo>
                  <a:lnTo>
                    <a:pt x="422" y="421"/>
                  </a:lnTo>
                  <a:lnTo>
                    <a:pt x="426" y="437"/>
                  </a:lnTo>
                  <a:lnTo>
                    <a:pt x="434" y="451"/>
                  </a:lnTo>
                  <a:lnTo>
                    <a:pt x="434" y="451"/>
                  </a:lnTo>
                  <a:lnTo>
                    <a:pt x="444" y="464"/>
                  </a:lnTo>
                  <a:lnTo>
                    <a:pt x="458" y="481"/>
                  </a:lnTo>
                  <a:lnTo>
                    <a:pt x="490" y="520"/>
                  </a:lnTo>
                  <a:lnTo>
                    <a:pt x="507" y="542"/>
                  </a:lnTo>
                  <a:lnTo>
                    <a:pt x="522" y="566"/>
                  </a:lnTo>
                  <a:lnTo>
                    <a:pt x="537" y="590"/>
                  </a:lnTo>
                  <a:lnTo>
                    <a:pt x="543" y="603"/>
                  </a:lnTo>
                  <a:lnTo>
                    <a:pt x="547" y="616"/>
                  </a:lnTo>
                  <a:lnTo>
                    <a:pt x="547" y="616"/>
                  </a:lnTo>
                  <a:lnTo>
                    <a:pt x="560" y="660"/>
                  </a:lnTo>
                  <a:lnTo>
                    <a:pt x="564" y="680"/>
                  </a:lnTo>
                  <a:lnTo>
                    <a:pt x="568" y="698"/>
                  </a:lnTo>
                  <a:lnTo>
                    <a:pt x="570" y="713"/>
                  </a:lnTo>
                  <a:lnTo>
                    <a:pt x="568" y="728"/>
                  </a:lnTo>
                  <a:lnTo>
                    <a:pt x="565" y="742"/>
                  </a:lnTo>
                  <a:lnTo>
                    <a:pt x="561" y="756"/>
                  </a:lnTo>
                  <a:lnTo>
                    <a:pt x="561" y="756"/>
                  </a:lnTo>
                  <a:lnTo>
                    <a:pt x="555" y="769"/>
                  </a:lnTo>
                  <a:lnTo>
                    <a:pt x="554" y="781"/>
                  </a:lnTo>
                  <a:lnTo>
                    <a:pt x="554" y="792"/>
                  </a:lnTo>
                  <a:lnTo>
                    <a:pt x="555" y="802"/>
                  </a:lnTo>
                  <a:lnTo>
                    <a:pt x="561" y="812"/>
                  </a:lnTo>
                  <a:lnTo>
                    <a:pt x="567" y="822"/>
                  </a:lnTo>
                  <a:lnTo>
                    <a:pt x="584" y="845"/>
                  </a:lnTo>
                  <a:lnTo>
                    <a:pt x="584" y="845"/>
                  </a:lnTo>
                  <a:lnTo>
                    <a:pt x="588" y="849"/>
                  </a:lnTo>
                  <a:lnTo>
                    <a:pt x="588" y="854"/>
                  </a:lnTo>
                  <a:lnTo>
                    <a:pt x="587" y="857"/>
                  </a:lnTo>
                  <a:lnTo>
                    <a:pt x="584" y="858"/>
                  </a:lnTo>
                  <a:lnTo>
                    <a:pt x="578" y="858"/>
                  </a:lnTo>
                  <a:lnTo>
                    <a:pt x="570" y="858"/>
                  </a:lnTo>
                  <a:lnTo>
                    <a:pt x="551" y="855"/>
                  </a:lnTo>
                  <a:lnTo>
                    <a:pt x="502" y="847"/>
                  </a:lnTo>
                  <a:lnTo>
                    <a:pt x="478" y="842"/>
                  </a:lnTo>
                  <a:lnTo>
                    <a:pt x="455" y="839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233">
              <a:extLst>
                <a:ext uri="{FF2B5EF4-FFF2-40B4-BE49-F238E27FC236}">
                  <a16:creationId xmlns:a16="http://schemas.microsoft.com/office/drawing/2014/main" id="{A65EC428-8967-77B3-73FE-A9284C6FCC7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29404" y="5366738"/>
              <a:ext cx="362864" cy="371620"/>
            </a:xfrm>
            <a:custGeom>
              <a:avLst/>
              <a:gdLst>
                <a:gd name="T0" fmla="*/ 0 w 677"/>
                <a:gd name="T1" fmla="*/ 106 h 634"/>
                <a:gd name="T2" fmla="*/ 0 w 677"/>
                <a:gd name="T3" fmla="*/ 106 h 634"/>
                <a:gd name="T4" fmla="*/ 3 w 677"/>
                <a:gd name="T5" fmla="*/ 102 h 634"/>
                <a:gd name="T6" fmla="*/ 13 w 677"/>
                <a:gd name="T7" fmla="*/ 87 h 634"/>
                <a:gd name="T8" fmla="*/ 20 w 677"/>
                <a:gd name="T9" fmla="*/ 79 h 634"/>
                <a:gd name="T10" fmla="*/ 28 w 677"/>
                <a:gd name="T11" fmla="*/ 69 h 634"/>
                <a:gd name="T12" fmla="*/ 40 w 677"/>
                <a:gd name="T13" fmla="*/ 57 h 634"/>
                <a:gd name="T14" fmla="*/ 53 w 677"/>
                <a:gd name="T15" fmla="*/ 47 h 634"/>
                <a:gd name="T16" fmla="*/ 67 w 677"/>
                <a:gd name="T17" fmla="*/ 36 h 634"/>
                <a:gd name="T18" fmla="*/ 84 w 677"/>
                <a:gd name="T19" fmla="*/ 27 h 634"/>
                <a:gd name="T20" fmla="*/ 104 w 677"/>
                <a:gd name="T21" fmla="*/ 17 h 634"/>
                <a:gd name="T22" fmla="*/ 126 w 677"/>
                <a:gd name="T23" fmla="*/ 10 h 634"/>
                <a:gd name="T24" fmla="*/ 150 w 677"/>
                <a:gd name="T25" fmla="*/ 4 h 634"/>
                <a:gd name="T26" fmla="*/ 176 w 677"/>
                <a:gd name="T27" fmla="*/ 1 h 634"/>
                <a:gd name="T28" fmla="*/ 205 w 677"/>
                <a:gd name="T29" fmla="*/ 0 h 634"/>
                <a:gd name="T30" fmla="*/ 236 w 677"/>
                <a:gd name="T31" fmla="*/ 3 h 634"/>
                <a:gd name="T32" fmla="*/ 236 w 677"/>
                <a:gd name="T33" fmla="*/ 3 h 634"/>
                <a:gd name="T34" fmla="*/ 282 w 677"/>
                <a:gd name="T35" fmla="*/ 10 h 634"/>
                <a:gd name="T36" fmla="*/ 303 w 677"/>
                <a:gd name="T37" fmla="*/ 14 h 634"/>
                <a:gd name="T38" fmla="*/ 323 w 677"/>
                <a:gd name="T39" fmla="*/ 19 h 634"/>
                <a:gd name="T40" fmla="*/ 341 w 677"/>
                <a:gd name="T41" fmla="*/ 24 h 634"/>
                <a:gd name="T42" fmla="*/ 359 w 677"/>
                <a:gd name="T43" fmla="*/ 30 h 634"/>
                <a:gd name="T44" fmla="*/ 375 w 677"/>
                <a:gd name="T45" fmla="*/ 37 h 634"/>
                <a:gd name="T46" fmla="*/ 391 w 677"/>
                <a:gd name="T47" fmla="*/ 44 h 634"/>
                <a:gd name="T48" fmla="*/ 405 w 677"/>
                <a:gd name="T49" fmla="*/ 53 h 634"/>
                <a:gd name="T50" fmla="*/ 419 w 677"/>
                <a:gd name="T51" fmla="*/ 63 h 634"/>
                <a:gd name="T52" fmla="*/ 448 w 677"/>
                <a:gd name="T53" fmla="*/ 83 h 634"/>
                <a:gd name="T54" fmla="*/ 474 w 677"/>
                <a:gd name="T55" fmla="*/ 107 h 634"/>
                <a:gd name="T56" fmla="*/ 501 w 677"/>
                <a:gd name="T57" fmla="*/ 135 h 634"/>
                <a:gd name="T58" fmla="*/ 501 w 677"/>
                <a:gd name="T59" fmla="*/ 135 h 634"/>
                <a:gd name="T60" fmla="*/ 514 w 677"/>
                <a:gd name="T61" fmla="*/ 150 h 634"/>
                <a:gd name="T62" fmla="*/ 527 w 677"/>
                <a:gd name="T63" fmla="*/ 167 h 634"/>
                <a:gd name="T64" fmla="*/ 540 w 677"/>
                <a:gd name="T65" fmla="*/ 186 h 634"/>
                <a:gd name="T66" fmla="*/ 553 w 677"/>
                <a:gd name="T67" fmla="*/ 206 h 634"/>
                <a:gd name="T68" fmla="*/ 576 w 677"/>
                <a:gd name="T69" fmla="*/ 248 h 634"/>
                <a:gd name="T70" fmla="*/ 596 w 677"/>
                <a:gd name="T71" fmla="*/ 289 h 634"/>
                <a:gd name="T72" fmla="*/ 630 w 677"/>
                <a:gd name="T73" fmla="*/ 362 h 634"/>
                <a:gd name="T74" fmla="*/ 641 w 677"/>
                <a:gd name="T75" fmla="*/ 389 h 634"/>
                <a:gd name="T76" fmla="*/ 651 w 677"/>
                <a:gd name="T77" fmla="*/ 407 h 634"/>
                <a:gd name="T78" fmla="*/ 651 w 677"/>
                <a:gd name="T79" fmla="*/ 407 h 634"/>
                <a:gd name="T80" fmla="*/ 656 w 677"/>
                <a:gd name="T81" fmla="*/ 412 h 634"/>
                <a:gd name="T82" fmla="*/ 660 w 677"/>
                <a:gd name="T83" fmla="*/ 422 h 634"/>
                <a:gd name="T84" fmla="*/ 664 w 677"/>
                <a:gd name="T85" fmla="*/ 434 h 634"/>
                <a:gd name="T86" fmla="*/ 669 w 677"/>
                <a:gd name="T87" fmla="*/ 448 h 634"/>
                <a:gd name="T88" fmla="*/ 671 w 677"/>
                <a:gd name="T89" fmla="*/ 464 h 634"/>
                <a:gd name="T90" fmla="*/ 674 w 677"/>
                <a:gd name="T91" fmla="*/ 481 h 634"/>
                <a:gd name="T92" fmla="*/ 676 w 677"/>
                <a:gd name="T93" fmla="*/ 498 h 634"/>
                <a:gd name="T94" fmla="*/ 677 w 677"/>
                <a:gd name="T95" fmla="*/ 517 h 634"/>
                <a:gd name="T96" fmla="*/ 676 w 677"/>
                <a:gd name="T97" fmla="*/ 535 h 634"/>
                <a:gd name="T98" fmla="*/ 673 w 677"/>
                <a:gd name="T99" fmla="*/ 553 h 634"/>
                <a:gd name="T100" fmla="*/ 669 w 677"/>
                <a:gd name="T101" fmla="*/ 570 h 634"/>
                <a:gd name="T102" fmla="*/ 663 w 677"/>
                <a:gd name="T103" fmla="*/ 587 h 634"/>
                <a:gd name="T104" fmla="*/ 654 w 677"/>
                <a:gd name="T105" fmla="*/ 601 h 634"/>
                <a:gd name="T106" fmla="*/ 643 w 677"/>
                <a:gd name="T107" fmla="*/ 614 h 634"/>
                <a:gd name="T108" fmla="*/ 636 w 677"/>
                <a:gd name="T109" fmla="*/ 620 h 634"/>
                <a:gd name="T110" fmla="*/ 629 w 677"/>
                <a:gd name="T111" fmla="*/ 626 h 634"/>
                <a:gd name="T112" fmla="*/ 620 w 677"/>
                <a:gd name="T113" fmla="*/ 630 h 634"/>
                <a:gd name="T114" fmla="*/ 611 w 677"/>
                <a:gd name="T115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7" h="634">
                  <a:moveTo>
                    <a:pt x="0" y="106"/>
                  </a:moveTo>
                  <a:lnTo>
                    <a:pt x="0" y="106"/>
                  </a:lnTo>
                  <a:lnTo>
                    <a:pt x="3" y="102"/>
                  </a:lnTo>
                  <a:lnTo>
                    <a:pt x="13" y="87"/>
                  </a:lnTo>
                  <a:lnTo>
                    <a:pt x="20" y="79"/>
                  </a:lnTo>
                  <a:lnTo>
                    <a:pt x="28" y="69"/>
                  </a:lnTo>
                  <a:lnTo>
                    <a:pt x="40" y="57"/>
                  </a:lnTo>
                  <a:lnTo>
                    <a:pt x="53" y="47"/>
                  </a:lnTo>
                  <a:lnTo>
                    <a:pt x="67" y="36"/>
                  </a:lnTo>
                  <a:lnTo>
                    <a:pt x="84" y="27"/>
                  </a:lnTo>
                  <a:lnTo>
                    <a:pt x="104" y="17"/>
                  </a:lnTo>
                  <a:lnTo>
                    <a:pt x="126" y="10"/>
                  </a:lnTo>
                  <a:lnTo>
                    <a:pt x="150" y="4"/>
                  </a:lnTo>
                  <a:lnTo>
                    <a:pt x="176" y="1"/>
                  </a:lnTo>
                  <a:lnTo>
                    <a:pt x="205" y="0"/>
                  </a:lnTo>
                  <a:lnTo>
                    <a:pt x="236" y="3"/>
                  </a:lnTo>
                  <a:lnTo>
                    <a:pt x="236" y="3"/>
                  </a:lnTo>
                  <a:lnTo>
                    <a:pt x="282" y="10"/>
                  </a:lnTo>
                  <a:lnTo>
                    <a:pt x="303" y="14"/>
                  </a:lnTo>
                  <a:lnTo>
                    <a:pt x="323" y="19"/>
                  </a:lnTo>
                  <a:lnTo>
                    <a:pt x="341" y="24"/>
                  </a:lnTo>
                  <a:lnTo>
                    <a:pt x="359" y="30"/>
                  </a:lnTo>
                  <a:lnTo>
                    <a:pt x="375" y="37"/>
                  </a:lnTo>
                  <a:lnTo>
                    <a:pt x="391" y="44"/>
                  </a:lnTo>
                  <a:lnTo>
                    <a:pt x="405" y="53"/>
                  </a:lnTo>
                  <a:lnTo>
                    <a:pt x="419" y="63"/>
                  </a:lnTo>
                  <a:lnTo>
                    <a:pt x="448" y="83"/>
                  </a:lnTo>
                  <a:lnTo>
                    <a:pt x="474" y="107"/>
                  </a:lnTo>
                  <a:lnTo>
                    <a:pt x="501" y="135"/>
                  </a:lnTo>
                  <a:lnTo>
                    <a:pt x="501" y="135"/>
                  </a:lnTo>
                  <a:lnTo>
                    <a:pt x="514" y="150"/>
                  </a:lnTo>
                  <a:lnTo>
                    <a:pt x="527" y="167"/>
                  </a:lnTo>
                  <a:lnTo>
                    <a:pt x="540" y="186"/>
                  </a:lnTo>
                  <a:lnTo>
                    <a:pt x="553" y="206"/>
                  </a:lnTo>
                  <a:lnTo>
                    <a:pt x="576" y="248"/>
                  </a:lnTo>
                  <a:lnTo>
                    <a:pt x="596" y="289"/>
                  </a:lnTo>
                  <a:lnTo>
                    <a:pt x="630" y="362"/>
                  </a:lnTo>
                  <a:lnTo>
                    <a:pt x="641" y="389"/>
                  </a:lnTo>
                  <a:lnTo>
                    <a:pt x="651" y="407"/>
                  </a:lnTo>
                  <a:lnTo>
                    <a:pt x="651" y="407"/>
                  </a:lnTo>
                  <a:lnTo>
                    <a:pt x="656" y="412"/>
                  </a:lnTo>
                  <a:lnTo>
                    <a:pt x="660" y="422"/>
                  </a:lnTo>
                  <a:lnTo>
                    <a:pt x="664" y="434"/>
                  </a:lnTo>
                  <a:lnTo>
                    <a:pt x="669" y="448"/>
                  </a:lnTo>
                  <a:lnTo>
                    <a:pt x="671" y="464"/>
                  </a:lnTo>
                  <a:lnTo>
                    <a:pt x="674" y="481"/>
                  </a:lnTo>
                  <a:lnTo>
                    <a:pt x="676" y="498"/>
                  </a:lnTo>
                  <a:lnTo>
                    <a:pt x="677" y="517"/>
                  </a:lnTo>
                  <a:lnTo>
                    <a:pt x="676" y="535"/>
                  </a:lnTo>
                  <a:lnTo>
                    <a:pt x="673" y="553"/>
                  </a:lnTo>
                  <a:lnTo>
                    <a:pt x="669" y="570"/>
                  </a:lnTo>
                  <a:lnTo>
                    <a:pt x="663" y="587"/>
                  </a:lnTo>
                  <a:lnTo>
                    <a:pt x="654" y="601"/>
                  </a:lnTo>
                  <a:lnTo>
                    <a:pt x="643" y="614"/>
                  </a:lnTo>
                  <a:lnTo>
                    <a:pt x="636" y="620"/>
                  </a:lnTo>
                  <a:lnTo>
                    <a:pt x="629" y="626"/>
                  </a:lnTo>
                  <a:lnTo>
                    <a:pt x="620" y="630"/>
                  </a:lnTo>
                  <a:lnTo>
                    <a:pt x="611" y="634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235">
              <a:extLst>
                <a:ext uri="{FF2B5EF4-FFF2-40B4-BE49-F238E27FC236}">
                  <a16:creationId xmlns:a16="http://schemas.microsoft.com/office/drawing/2014/main" id="{1D0A8F81-10A0-1115-19C7-1494C548525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287041" y="5656297"/>
              <a:ext cx="200164" cy="143021"/>
            </a:xfrm>
            <a:custGeom>
              <a:avLst/>
              <a:gdLst>
                <a:gd name="T0" fmla="*/ 374 w 374"/>
                <a:gd name="T1" fmla="*/ 0 h 245"/>
                <a:gd name="T2" fmla="*/ 374 w 374"/>
                <a:gd name="T3" fmla="*/ 0 h 245"/>
                <a:gd name="T4" fmla="*/ 365 w 374"/>
                <a:gd name="T5" fmla="*/ 21 h 245"/>
                <a:gd name="T6" fmla="*/ 355 w 374"/>
                <a:gd name="T7" fmla="*/ 44 h 245"/>
                <a:gd name="T8" fmla="*/ 341 w 374"/>
                <a:gd name="T9" fmla="*/ 73 h 245"/>
                <a:gd name="T10" fmla="*/ 332 w 374"/>
                <a:gd name="T11" fmla="*/ 89 h 245"/>
                <a:gd name="T12" fmla="*/ 321 w 374"/>
                <a:gd name="T13" fmla="*/ 104 h 245"/>
                <a:gd name="T14" fmla="*/ 309 w 374"/>
                <a:gd name="T15" fmla="*/ 122 h 245"/>
                <a:gd name="T16" fmla="*/ 296 w 374"/>
                <a:gd name="T17" fmla="*/ 137 h 245"/>
                <a:gd name="T18" fmla="*/ 281 w 374"/>
                <a:gd name="T19" fmla="*/ 153 h 245"/>
                <a:gd name="T20" fmla="*/ 265 w 374"/>
                <a:gd name="T21" fmla="*/ 167 h 245"/>
                <a:gd name="T22" fmla="*/ 248 w 374"/>
                <a:gd name="T23" fmla="*/ 182 h 245"/>
                <a:gd name="T24" fmla="*/ 228 w 374"/>
                <a:gd name="T25" fmla="*/ 195 h 245"/>
                <a:gd name="T26" fmla="*/ 228 w 374"/>
                <a:gd name="T27" fmla="*/ 195 h 245"/>
                <a:gd name="T28" fmla="*/ 207 w 374"/>
                <a:gd name="T29" fmla="*/ 206 h 245"/>
                <a:gd name="T30" fmla="*/ 189 w 374"/>
                <a:gd name="T31" fmla="*/ 215 h 245"/>
                <a:gd name="T32" fmla="*/ 170 w 374"/>
                <a:gd name="T33" fmla="*/ 223 h 245"/>
                <a:gd name="T34" fmla="*/ 154 w 374"/>
                <a:gd name="T35" fmla="*/ 229 h 245"/>
                <a:gd name="T36" fmla="*/ 137 w 374"/>
                <a:gd name="T37" fmla="*/ 235 h 245"/>
                <a:gd name="T38" fmla="*/ 123 w 374"/>
                <a:gd name="T39" fmla="*/ 238 h 245"/>
                <a:gd name="T40" fmla="*/ 94 w 374"/>
                <a:gd name="T41" fmla="*/ 243 h 245"/>
                <a:gd name="T42" fmla="*/ 67 w 374"/>
                <a:gd name="T43" fmla="*/ 245 h 245"/>
                <a:gd name="T44" fmla="*/ 43 w 374"/>
                <a:gd name="T45" fmla="*/ 245 h 245"/>
                <a:gd name="T46" fmla="*/ 0 w 374"/>
                <a:gd name="T47" fmla="*/ 24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4" h="245">
                  <a:moveTo>
                    <a:pt x="374" y="0"/>
                  </a:moveTo>
                  <a:lnTo>
                    <a:pt x="374" y="0"/>
                  </a:lnTo>
                  <a:lnTo>
                    <a:pt x="365" y="21"/>
                  </a:lnTo>
                  <a:lnTo>
                    <a:pt x="355" y="44"/>
                  </a:lnTo>
                  <a:lnTo>
                    <a:pt x="341" y="73"/>
                  </a:lnTo>
                  <a:lnTo>
                    <a:pt x="332" y="89"/>
                  </a:lnTo>
                  <a:lnTo>
                    <a:pt x="321" y="104"/>
                  </a:lnTo>
                  <a:lnTo>
                    <a:pt x="309" y="122"/>
                  </a:lnTo>
                  <a:lnTo>
                    <a:pt x="296" y="137"/>
                  </a:lnTo>
                  <a:lnTo>
                    <a:pt x="281" y="153"/>
                  </a:lnTo>
                  <a:lnTo>
                    <a:pt x="265" y="167"/>
                  </a:lnTo>
                  <a:lnTo>
                    <a:pt x="248" y="182"/>
                  </a:lnTo>
                  <a:lnTo>
                    <a:pt x="228" y="195"/>
                  </a:lnTo>
                  <a:lnTo>
                    <a:pt x="228" y="195"/>
                  </a:lnTo>
                  <a:lnTo>
                    <a:pt x="207" y="206"/>
                  </a:lnTo>
                  <a:lnTo>
                    <a:pt x="189" y="215"/>
                  </a:lnTo>
                  <a:lnTo>
                    <a:pt x="170" y="223"/>
                  </a:lnTo>
                  <a:lnTo>
                    <a:pt x="154" y="229"/>
                  </a:lnTo>
                  <a:lnTo>
                    <a:pt x="137" y="235"/>
                  </a:lnTo>
                  <a:lnTo>
                    <a:pt x="123" y="238"/>
                  </a:lnTo>
                  <a:lnTo>
                    <a:pt x="94" y="243"/>
                  </a:lnTo>
                  <a:lnTo>
                    <a:pt x="67" y="245"/>
                  </a:lnTo>
                  <a:lnTo>
                    <a:pt x="43" y="245"/>
                  </a:lnTo>
                  <a:lnTo>
                    <a:pt x="0" y="242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Freeform 236">
              <a:extLst>
                <a:ext uri="{FF2B5EF4-FFF2-40B4-BE49-F238E27FC236}">
                  <a16:creationId xmlns:a16="http://schemas.microsoft.com/office/drawing/2014/main" id="{28D91484-B614-A3C8-76B7-8842523AB82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59374" y="5800491"/>
              <a:ext cx="7493" cy="50409"/>
            </a:xfrm>
            <a:custGeom>
              <a:avLst/>
              <a:gdLst>
                <a:gd name="T0" fmla="*/ 13 w 14"/>
                <a:gd name="T1" fmla="*/ 0 h 86"/>
                <a:gd name="T2" fmla="*/ 13 w 14"/>
                <a:gd name="T3" fmla="*/ 0 h 86"/>
                <a:gd name="T4" fmla="*/ 9 w 14"/>
                <a:gd name="T5" fmla="*/ 9 h 86"/>
                <a:gd name="T6" fmla="*/ 6 w 14"/>
                <a:gd name="T7" fmla="*/ 20 h 86"/>
                <a:gd name="T8" fmla="*/ 1 w 14"/>
                <a:gd name="T9" fmla="*/ 33 h 86"/>
                <a:gd name="T10" fmla="*/ 0 w 14"/>
                <a:gd name="T11" fmla="*/ 46 h 86"/>
                <a:gd name="T12" fmla="*/ 0 w 14"/>
                <a:gd name="T13" fmla="*/ 60 h 86"/>
                <a:gd name="T14" fmla="*/ 3 w 14"/>
                <a:gd name="T15" fmla="*/ 67 h 86"/>
                <a:gd name="T16" fmla="*/ 4 w 14"/>
                <a:gd name="T17" fmla="*/ 75 h 86"/>
                <a:gd name="T18" fmla="*/ 9 w 14"/>
                <a:gd name="T19" fmla="*/ 80 h 86"/>
                <a:gd name="T20" fmla="*/ 14 w 14"/>
                <a:gd name="T2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86">
                  <a:moveTo>
                    <a:pt x="13" y="0"/>
                  </a:moveTo>
                  <a:lnTo>
                    <a:pt x="13" y="0"/>
                  </a:lnTo>
                  <a:lnTo>
                    <a:pt x="9" y="9"/>
                  </a:lnTo>
                  <a:lnTo>
                    <a:pt x="6" y="20"/>
                  </a:lnTo>
                  <a:lnTo>
                    <a:pt x="1" y="33"/>
                  </a:lnTo>
                  <a:lnTo>
                    <a:pt x="0" y="46"/>
                  </a:lnTo>
                  <a:lnTo>
                    <a:pt x="0" y="60"/>
                  </a:lnTo>
                  <a:lnTo>
                    <a:pt x="3" y="67"/>
                  </a:lnTo>
                  <a:lnTo>
                    <a:pt x="4" y="75"/>
                  </a:lnTo>
                  <a:lnTo>
                    <a:pt x="9" y="80"/>
                  </a:lnTo>
                  <a:lnTo>
                    <a:pt x="14" y="86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237">
              <a:extLst>
                <a:ext uri="{FF2B5EF4-FFF2-40B4-BE49-F238E27FC236}">
                  <a16:creationId xmlns:a16="http://schemas.microsoft.com/office/drawing/2014/main" id="{D42AB04E-80AF-AD28-FB6E-BD3CF9713E2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52171" y="5595337"/>
              <a:ext cx="275092" cy="51581"/>
            </a:xfrm>
            <a:custGeom>
              <a:avLst/>
              <a:gdLst>
                <a:gd name="T0" fmla="*/ 0 w 514"/>
                <a:gd name="T1" fmla="*/ 75 h 89"/>
                <a:gd name="T2" fmla="*/ 0 w 514"/>
                <a:gd name="T3" fmla="*/ 75 h 89"/>
                <a:gd name="T4" fmla="*/ 1 w 514"/>
                <a:gd name="T5" fmla="*/ 76 h 89"/>
                <a:gd name="T6" fmla="*/ 7 w 514"/>
                <a:gd name="T7" fmla="*/ 81 h 89"/>
                <a:gd name="T8" fmla="*/ 17 w 514"/>
                <a:gd name="T9" fmla="*/ 85 h 89"/>
                <a:gd name="T10" fmla="*/ 24 w 514"/>
                <a:gd name="T11" fmla="*/ 88 h 89"/>
                <a:gd name="T12" fmla="*/ 31 w 514"/>
                <a:gd name="T13" fmla="*/ 89 h 89"/>
                <a:gd name="T14" fmla="*/ 38 w 514"/>
                <a:gd name="T15" fmla="*/ 89 h 89"/>
                <a:gd name="T16" fmla="*/ 48 w 514"/>
                <a:gd name="T17" fmla="*/ 89 h 89"/>
                <a:gd name="T18" fmla="*/ 58 w 514"/>
                <a:gd name="T19" fmla="*/ 86 h 89"/>
                <a:gd name="T20" fmla="*/ 70 w 514"/>
                <a:gd name="T21" fmla="*/ 83 h 89"/>
                <a:gd name="T22" fmla="*/ 81 w 514"/>
                <a:gd name="T23" fmla="*/ 78 h 89"/>
                <a:gd name="T24" fmla="*/ 95 w 514"/>
                <a:gd name="T25" fmla="*/ 71 h 89"/>
                <a:gd name="T26" fmla="*/ 110 w 514"/>
                <a:gd name="T27" fmla="*/ 62 h 89"/>
                <a:gd name="T28" fmla="*/ 124 w 514"/>
                <a:gd name="T29" fmla="*/ 49 h 89"/>
                <a:gd name="T30" fmla="*/ 124 w 514"/>
                <a:gd name="T31" fmla="*/ 49 h 89"/>
                <a:gd name="T32" fmla="*/ 140 w 514"/>
                <a:gd name="T33" fmla="*/ 38 h 89"/>
                <a:gd name="T34" fmla="*/ 156 w 514"/>
                <a:gd name="T35" fmla="*/ 28 h 89"/>
                <a:gd name="T36" fmla="*/ 170 w 514"/>
                <a:gd name="T37" fmla="*/ 19 h 89"/>
                <a:gd name="T38" fmla="*/ 183 w 514"/>
                <a:gd name="T39" fmla="*/ 12 h 89"/>
                <a:gd name="T40" fmla="*/ 196 w 514"/>
                <a:gd name="T41" fmla="*/ 8 h 89"/>
                <a:gd name="T42" fmla="*/ 207 w 514"/>
                <a:gd name="T43" fmla="*/ 3 h 89"/>
                <a:gd name="T44" fmla="*/ 219 w 514"/>
                <a:gd name="T45" fmla="*/ 0 h 89"/>
                <a:gd name="T46" fmla="*/ 230 w 514"/>
                <a:gd name="T47" fmla="*/ 0 h 89"/>
                <a:gd name="T48" fmla="*/ 240 w 514"/>
                <a:gd name="T49" fmla="*/ 0 h 89"/>
                <a:gd name="T50" fmla="*/ 249 w 514"/>
                <a:gd name="T51" fmla="*/ 0 h 89"/>
                <a:gd name="T52" fmla="*/ 257 w 514"/>
                <a:gd name="T53" fmla="*/ 3 h 89"/>
                <a:gd name="T54" fmla="*/ 266 w 514"/>
                <a:gd name="T55" fmla="*/ 5 h 89"/>
                <a:gd name="T56" fmla="*/ 282 w 514"/>
                <a:gd name="T57" fmla="*/ 12 h 89"/>
                <a:gd name="T58" fmla="*/ 295 w 514"/>
                <a:gd name="T59" fmla="*/ 20 h 89"/>
                <a:gd name="T60" fmla="*/ 295 w 514"/>
                <a:gd name="T61" fmla="*/ 20 h 89"/>
                <a:gd name="T62" fmla="*/ 299 w 514"/>
                <a:gd name="T63" fmla="*/ 25 h 89"/>
                <a:gd name="T64" fmla="*/ 303 w 514"/>
                <a:gd name="T65" fmla="*/ 30 h 89"/>
                <a:gd name="T66" fmla="*/ 312 w 514"/>
                <a:gd name="T67" fmla="*/ 42 h 89"/>
                <a:gd name="T68" fmla="*/ 322 w 514"/>
                <a:gd name="T69" fmla="*/ 56 h 89"/>
                <a:gd name="T70" fmla="*/ 329 w 514"/>
                <a:gd name="T71" fmla="*/ 62 h 89"/>
                <a:gd name="T72" fmla="*/ 338 w 514"/>
                <a:gd name="T73" fmla="*/ 69 h 89"/>
                <a:gd name="T74" fmla="*/ 349 w 514"/>
                <a:gd name="T75" fmla="*/ 73 h 89"/>
                <a:gd name="T76" fmla="*/ 362 w 514"/>
                <a:gd name="T77" fmla="*/ 79 h 89"/>
                <a:gd name="T78" fmla="*/ 378 w 514"/>
                <a:gd name="T79" fmla="*/ 82 h 89"/>
                <a:gd name="T80" fmla="*/ 396 w 514"/>
                <a:gd name="T81" fmla="*/ 85 h 89"/>
                <a:gd name="T82" fmla="*/ 419 w 514"/>
                <a:gd name="T83" fmla="*/ 85 h 89"/>
                <a:gd name="T84" fmla="*/ 446 w 514"/>
                <a:gd name="T85" fmla="*/ 83 h 89"/>
                <a:gd name="T86" fmla="*/ 478 w 514"/>
                <a:gd name="T87" fmla="*/ 81 h 89"/>
                <a:gd name="T88" fmla="*/ 514 w 514"/>
                <a:gd name="T89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4" h="89">
                  <a:moveTo>
                    <a:pt x="0" y="75"/>
                  </a:moveTo>
                  <a:lnTo>
                    <a:pt x="0" y="75"/>
                  </a:lnTo>
                  <a:lnTo>
                    <a:pt x="1" y="76"/>
                  </a:lnTo>
                  <a:lnTo>
                    <a:pt x="7" y="81"/>
                  </a:lnTo>
                  <a:lnTo>
                    <a:pt x="17" y="85"/>
                  </a:lnTo>
                  <a:lnTo>
                    <a:pt x="24" y="88"/>
                  </a:lnTo>
                  <a:lnTo>
                    <a:pt x="31" y="89"/>
                  </a:lnTo>
                  <a:lnTo>
                    <a:pt x="38" y="89"/>
                  </a:lnTo>
                  <a:lnTo>
                    <a:pt x="48" y="89"/>
                  </a:lnTo>
                  <a:lnTo>
                    <a:pt x="58" y="86"/>
                  </a:lnTo>
                  <a:lnTo>
                    <a:pt x="70" y="83"/>
                  </a:lnTo>
                  <a:lnTo>
                    <a:pt x="81" y="78"/>
                  </a:lnTo>
                  <a:lnTo>
                    <a:pt x="95" y="71"/>
                  </a:lnTo>
                  <a:lnTo>
                    <a:pt x="110" y="62"/>
                  </a:lnTo>
                  <a:lnTo>
                    <a:pt x="124" y="49"/>
                  </a:lnTo>
                  <a:lnTo>
                    <a:pt x="124" y="49"/>
                  </a:lnTo>
                  <a:lnTo>
                    <a:pt x="140" y="38"/>
                  </a:lnTo>
                  <a:lnTo>
                    <a:pt x="156" y="28"/>
                  </a:lnTo>
                  <a:lnTo>
                    <a:pt x="170" y="19"/>
                  </a:lnTo>
                  <a:lnTo>
                    <a:pt x="183" y="12"/>
                  </a:lnTo>
                  <a:lnTo>
                    <a:pt x="196" y="8"/>
                  </a:lnTo>
                  <a:lnTo>
                    <a:pt x="207" y="3"/>
                  </a:lnTo>
                  <a:lnTo>
                    <a:pt x="219" y="0"/>
                  </a:lnTo>
                  <a:lnTo>
                    <a:pt x="230" y="0"/>
                  </a:lnTo>
                  <a:lnTo>
                    <a:pt x="240" y="0"/>
                  </a:lnTo>
                  <a:lnTo>
                    <a:pt x="249" y="0"/>
                  </a:lnTo>
                  <a:lnTo>
                    <a:pt x="257" y="3"/>
                  </a:lnTo>
                  <a:lnTo>
                    <a:pt x="266" y="5"/>
                  </a:lnTo>
                  <a:lnTo>
                    <a:pt x="282" y="12"/>
                  </a:lnTo>
                  <a:lnTo>
                    <a:pt x="295" y="20"/>
                  </a:lnTo>
                  <a:lnTo>
                    <a:pt x="295" y="20"/>
                  </a:lnTo>
                  <a:lnTo>
                    <a:pt x="299" y="25"/>
                  </a:lnTo>
                  <a:lnTo>
                    <a:pt x="303" y="30"/>
                  </a:lnTo>
                  <a:lnTo>
                    <a:pt x="312" y="42"/>
                  </a:lnTo>
                  <a:lnTo>
                    <a:pt x="322" y="56"/>
                  </a:lnTo>
                  <a:lnTo>
                    <a:pt x="329" y="62"/>
                  </a:lnTo>
                  <a:lnTo>
                    <a:pt x="338" y="69"/>
                  </a:lnTo>
                  <a:lnTo>
                    <a:pt x="349" y="73"/>
                  </a:lnTo>
                  <a:lnTo>
                    <a:pt x="362" y="79"/>
                  </a:lnTo>
                  <a:lnTo>
                    <a:pt x="378" y="82"/>
                  </a:lnTo>
                  <a:lnTo>
                    <a:pt x="396" y="85"/>
                  </a:lnTo>
                  <a:lnTo>
                    <a:pt x="419" y="85"/>
                  </a:lnTo>
                  <a:lnTo>
                    <a:pt x="446" y="83"/>
                  </a:lnTo>
                  <a:lnTo>
                    <a:pt x="478" y="81"/>
                  </a:lnTo>
                  <a:lnTo>
                    <a:pt x="514" y="75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238">
              <a:extLst>
                <a:ext uri="{FF2B5EF4-FFF2-40B4-BE49-F238E27FC236}">
                  <a16:creationId xmlns:a16="http://schemas.microsoft.com/office/drawing/2014/main" id="{DCF9CE11-0928-0C36-7AF9-E15C8866ED9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239943" y="5323363"/>
              <a:ext cx="39605" cy="41031"/>
            </a:xfrm>
            <a:custGeom>
              <a:avLst/>
              <a:gdLst>
                <a:gd name="T0" fmla="*/ 74 w 74"/>
                <a:gd name="T1" fmla="*/ 0 h 70"/>
                <a:gd name="T2" fmla="*/ 74 w 74"/>
                <a:gd name="T3" fmla="*/ 0 h 70"/>
                <a:gd name="T4" fmla="*/ 71 w 74"/>
                <a:gd name="T5" fmla="*/ 10 h 70"/>
                <a:gd name="T6" fmla="*/ 68 w 74"/>
                <a:gd name="T7" fmla="*/ 21 h 70"/>
                <a:gd name="T8" fmla="*/ 61 w 74"/>
                <a:gd name="T9" fmla="*/ 34 h 70"/>
                <a:gd name="T10" fmla="*/ 53 w 74"/>
                <a:gd name="T11" fmla="*/ 45 h 70"/>
                <a:gd name="T12" fmla="*/ 47 w 74"/>
                <a:gd name="T13" fmla="*/ 51 h 70"/>
                <a:gd name="T14" fmla="*/ 40 w 74"/>
                <a:gd name="T15" fmla="*/ 57 h 70"/>
                <a:gd name="T16" fmla="*/ 31 w 74"/>
                <a:gd name="T17" fmla="*/ 61 h 70"/>
                <a:gd name="T18" fmla="*/ 22 w 74"/>
                <a:gd name="T19" fmla="*/ 65 h 70"/>
                <a:gd name="T20" fmla="*/ 11 w 74"/>
                <a:gd name="T21" fmla="*/ 68 h 70"/>
                <a:gd name="T22" fmla="*/ 0 w 74"/>
                <a:gd name="T2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70">
                  <a:moveTo>
                    <a:pt x="74" y="0"/>
                  </a:moveTo>
                  <a:lnTo>
                    <a:pt x="74" y="0"/>
                  </a:lnTo>
                  <a:lnTo>
                    <a:pt x="71" y="10"/>
                  </a:lnTo>
                  <a:lnTo>
                    <a:pt x="68" y="21"/>
                  </a:lnTo>
                  <a:lnTo>
                    <a:pt x="61" y="34"/>
                  </a:lnTo>
                  <a:lnTo>
                    <a:pt x="53" y="45"/>
                  </a:lnTo>
                  <a:lnTo>
                    <a:pt x="47" y="51"/>
                  </a:lnTo>
                  <a:lnTo>
                    <a:pt x="40" y="57"/>
                  </a:lnTo>
                  <a:lnTo>
                    <a:pt x="31" y="61"/>
                  </a:lnTo>
                  <a:lnTo>
                    <a:pt x="22" y="65"/>
                  </a:lnTo>
                  <a:lnTo>
                    <a:pt x="11" y="68"/>
                  </a:lnTo>
                  <a:lnTo>
                    <a:pt x="0" y="7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Freeform 239">
              <a:extLst>
                <a:ext uri="{FF2B5EF4-FFF2-40B4-BE49-F238E27FC236}">
                  <a16:creationId xmlns:a16="http://schemas.microsoft.com/office/drawing/2014/main" id="{DDD6CDA4-A543-3FA0-4B55-7F325A1B3EC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94987" y="5357360"/>
              <a:ext cx="87772" cy="232116"/>
            </a:xfrm>
            <a:custGeom>
              <a:avLst/>
              <a:gdLst>
                <a:gd name="T0" fmla="*/ 60 w 165"/>
                <a:gd name="T1" fmla="*/ 0 h 397"/>
                <a:gd name="T2" fmla="*/ 60 w 165"/>
                <a:gd name="T3" fmla="*/ 0 h 397"/>
                <a:gd name="T4" fmla="*/ 66 w 165"/>
                <a:gd name="T5" fmla="*/ 3 h 397"/>
                <a:gd name="T6" fmla="*/ 80 w 165"/>
                <a:gd name="T7" fmla="*/ 10 h 397"/>
                <a:gd name="T8" fmla="*/ 101 w 165"/>
                <a:gd name="T9" fmla="*/ 25 h 397"/>
                <a:gd name="T10" fmla="*/ 113 w 165"/>
                <a:gd name="T11" fmla="*/ 35 h 397"/>
                <a:gd name="T12" fmla="*/ 123 w 165"/>
                <a:gd name="T13" fmla="*/ 45 h 397"/>
                <a:gd name="T14" fmla="*/ 134 w 165"/>
                <a:gd name="T15" fmla="*/ 57 h 397"/>
                <a:gd name="T16" fmla="*/ 144 w 165"/>
                <a:gd name="T17" fmla="*/ 70 h 397"/>
                <a:gd name="T18" fmla="*/ 153 w 165"/>
                <a:gd name="T19" fmla="*/ 85 h 397"/>
                <a:gd name="T20" fmla="*/ 159 w 165"/>
                <a:gd name="T21" fmla="*/ 102 h 397"/>
                <a:gd name="T22" fmla="*/ 163 w 165"/>
                <a:gd name="T23" fmla="*/ 119 h 397"/>
                <a:gd name="T24" fmla="*/ 165 w 165"/>
                <a:gd name="T25" fmla="*/ 138 h 397"/>
                <a:gd name="T26" fmla="*/ 163 w 165"/>
                <a:gd name="T27" fmla="*/ 159 h 397"/>
                <a:gd name="T28" fmla="*/ 162 w 165"/>
                <a:gd name="T29" fmla="*/ 169 h 397"/>
                <a:gd name="T30" fmla="*/ 159 w 165"/>
                <a:gd name="T31" fmla="*/ 181 h 397"/>
                <a:gd name="T32" fmla="*/ 159 w 165"/>
                <a:gd name="T33" fmla="*/ 181 h 397"/>
                <a:gd name="T34" fmla="*/ 150 w 165"/>
                <a:gd name="T35" fmla="*/ 202 h 397"/>
                <a:gd name="T36" fmla="*/ 143 w 165"/>
                <a:gd name="T37" fmla="*/ 221 h 397"/>
                <a:gd name="T38" fmla="*/ 136 w 165"/>
                <a:gd name="T39" fmla="*/ 238 h 397"/>
                <a:gd name="T40" fmla="*/ 127 w 165"/>
                <a:gd name="T41" fmla="*/ 252 h 397"/>
                <a:gd name="T42" fmla="*/ 120 w 165"/>
                <a:gd name="T43" fmla="*/ 264 h 397"/>
                <a:gd name="T44" fmla="*/ 113 w 165"/>
                <a:gd name="T45" fmla="*/ 275 h 397"/>
                <a:gd name="T46" fmla="*/ 100 w 165"/>
                <a:gd name="T47" fmla="*/ 289 h 397"/>
                <a:gd name="T48" fmla="*/ 87 w 165"/>
                <a:gd name="T49" fmla="*/ 299 h 397"/>
                <a:gd name="T50" fmla="*/ 79 w 165"/>
                <a:gd name="T51" fmla="*/ 305 h 397"/>
                <a:gd name="T52" fmla="*/ 71 w 165"/>
                <a:gd name="T53" fmla="*/ 308 h 397"/>
                <a:gd name="T54" fmla="*/ 70 w 165"/>
                <a:gd name="T55" fmla="*/ 308 h 397"/>
                <a:gd name="T56" fmla="*/ 70 w 165"/>
                <a:gd name="T57" fmla="*/ 308 h 397"/>
                <a:gd name="T58" fmla="*/ 56 w 165"/>
                <a:gd name="T59" fmla="*/ 315 h 397"/>
                <a:gd name="T60" fmla="*/ 43 w 165"/>
                <a:gd name="T61" fmla="*/ 325 h 397"/>
                <a:gd name="T62" fmla="*/ 28 w 165"/>
                <a:gd name="T63" fmla="*/ 337 h 397"/>
                <a:gd name="T64" fmla="*/ 16 w 165"/>
                <a:gd name="T65" fmla="*/ 350 h 397"/>
                <a:gd name="T66" fmla="*/ 10 w 165"/>
                <a:gd name="T67" fmla="*/ 357 h 397"/>
                <a:gd name="T68" fmla="*/ 4 w 165"/>
                <a:gd name="T69" fmla="*/ 365 h 397"/>
                <a:gd name="T70" fmla="*/ 1 w 165"/>
                <a:gd name="T71" fmla="*/ 372 h 397"/>
                <a:gd name="T72" fmla="*/ 0 w 165"/>
                <a:gd name="T73" fmla="*/ 381 h 397"/>
                <a:gd name="T74" fmla="*/ 1 w 165"/>
                <a:gd name="T75" fmla="*/ 388 h 397"/>
                <a:gd name="T76" fmla="*/ 4 w 165"/>
                <a:gd name="T7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397">
                  <a:moveTo>
                    <a:pt x="60" y="0"/>
                  </a:moveTo>
                  <a:lnTo>
                    <a:pt x="60" y="0"/>
                  </a:lnTo>
                  <a:lnTo>
                    <a:pt x="66" y="3"/>
                  </a:lnTo>
                  <a:lnTo>
                    <a:pt x="80" y="10"/>
                  </a:lnTo>
                  <a:lnTo>
                    <a:pt x="101" y="25"/>
                  </a:lnTo>
                  <a:lnTo>
                    <a:pt x="113" y="35"/>
                  </a:lnTo>
                  <a:lnTo>
                    <a:pt x="123" y="45"/>
                  </a:lnTo>
                  <a:lnTo>
                    <a:pt x="134" y="57"/>
                  </a:lnTo>
                  <a:lnTo>
                    <a:pt x="144" y="70"/>
                  </a:lnTo>
                  <a:lnTo>
                    <a:pt x="153" y="85"/>
                  </a:lnTo>
                  <a:lnTo>
                    <a:pt x="159" y="102"/>
                  </a:lnTo>
                  <a:lnTo>
                    <a:pt x="163" y="119"/>
                  </a:lnTo>
                  <a:lnTo>
                    <a:pt x="165" y="138"/>
                  </a:lnTo>
                  <a:lnTo>
                    <a:pt x="163" y="159"/>
                  </a:lnTo>
                  <a:lnTo>
                    <a:pt x="162" y="169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0" y="202"/>
                  </a:lnTo>
                  <a:lnTo>
                    <a:pt x="143" y="221"/>
                  </a:lnTo>
                  <a:lnTo>
                    <a:pt x="136" y="238"/>
                  </a:lnTo>
                  <a:lnTo>
                    <a:pt x="127" y="252"/>
                  </a:lnTo>
                  <a:lnTo>
                    <a:pt x="120" y="264"/>
                  </a:lnTo>
                  <a:lnTo>
                    <a:pt x="113" y="275"/>
                  </a:lnTo>
                  <a:lnTo>
                    <a:pt x="100" y="289"/>
                  </a:lnTo>
                  <a:lnTo>
                    <a:pt x="87" y="299"/>
                  </a:lnTo>
                  <a:lnTo>
                    <a:pt x="79" y="305"/>
                  </a:lnTo>
                  <a:lnTo>
                    <a:pt x="71" y="308"/>
                  </a:lnTo>
                  <a:lnTo>
                    <a:pt x="70" y="308"/>
                  </a:lnTo>
                  <a:lnTo>
                    <a:pt x="70" y="308"/>
                  </a:lnTo>
                  <a:lnTo>
                    <a:pt x="56" y="315"/>
                  </a:lnTo>
                  <a:lnTo>
                    <a:pt x="43" y="325"/>
                  </a:lnTo>
                  <a:lnTo>
                    <a:pt x="28" y="337"/>
                  </a:lnTo>
                  <a:lnTo>
                    <a:pt x="16" y="350"/>
                  </a:lnTo>
                  <a:lnTo>
                    <a:pt x="10" y="357"/>
                  </a:lnTo>
                  <a:lnTo>
                    <a:pt x="4" y="365"/>
                  </a:lnTo>
                  <a:lnTo>
                    <a:pt x="1" y="372"/>
                  </a:lnTo>
                  <a:lnTo>
                    <a:pt x="0" y="381"/>
                  </a:lnTo>
                  <a:lnTo>
                    <a:pt x="1" y="388"/>
                  </a:lnTo>
                  <a:lnTo>
                    <a:pt x="4" y="397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240">
              <a:extLst>
                <a:ext uri="{FF2B5EF4-FFF2-40B4-BE49-F238E27FC236}">
                  <a16:creationId xmlns:a16="http://schemas.microsoft.com/office/drawing/2014/main" id="{8681042D-E9E2-436A-FD55-FE76FE0CD1D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06144" y="5406596"/>
              <a:ext cx="93125" cy="168812"/>
            </a:xfrm>
            <a:custGeom>
              <a:avLst/>
              <a:gdLst>
                <a:gd name="T0" fmla="*/ 0 w 173"/>
                <a:gd name="T1" fmla="*/ 7 h 289"/>
                <a:gd name="T2" fmla="*/ 0 w 173"/>
                <a:gd name="T3" fmla="*/ 7 h 289"/>
                <a:gd name="T4" fmla="*/ 6 w 173"/>
                <a:gd name="T5" fmla="*/ 5 h 289"/>
                <a:gd name="T6" fmla="*/ 21 w 173"/>
                <a:gd name="T7" fmla="*/ 2 h 289"/>
                <a:gd name="T8" fmla="*/ 33 w 173"/>
                <a:gd name="T9" fmla="*/ 0 h 289"/>
                <a:gd name="T10" fmla="*/ 44 w 173"/>
                <a:gd name="T11" fmla="*/ 0 h 289"/>
                <a:gd name="T12" fmla="*/ 57 w 173"/>
                <a:gd name="T13" fmla="*/ 0 h 289"/>
                <a:gd name="T14" fmla="*/ 72 w 173"/>
                <a:gd name="T15" fmla="*/ 3 h 289"/>
                <a:gd name="T16" fmla="*/ 86 w 173"/>
                <a:gd name="T17" fmla="*/ 7 h 289"/>
                <a:gd name="T18" fmla="*/ 100 w 173"/>
                <a:gd name="T19" fmla="*/ 13 h 289"/>
                <a:gd name="T20" fmla="*/ 113 w 173"/>
                <a:gd name="T21" fmla="*/ 22 h 289"/>
                <a:gd name="T22" fmla="*/ 127 w 173"/>
                <a:gd name="T23" fmla="*/ 33 h 289"/>
                <a:gd name="T24" fmla="*/ 139 w 173"/>
                <a:gd name="T25" fmla="*/ 48 h 289"/>
                <a:gd name="T26" fmla="*/ 150 w 173"/>
                <a:gd name="T27" fmla="*/ 66 h 289"/>
                <a:gd name="T28" fmla="*/ 159 w 173"/>
                <a:gd name="T29" fmla="*/ 88 h 289"/>
                <a:gd name="T30" fmla="*/ 166 w 173"/>
                <a:gd name="T31" fmla="*/ 115 h 289"/>
                <a:gd name="T32" fmla="*/ 166 w 173"/>
                <a:gd name="T33" fmla="*/ 115 h 289"/>
                <a:gd name="T34" fmla="*/ 172 w 173"/>
                <a:gd name="T35" fmla="*/ 141 h 289"/>
                <a:gd name="T36" fmla="*/ 173 w 173"/>
                <a:gd name="T37" fmla="*/ 165 h 289"/>
                <a:gd name="T38" fmla="*/ 172 w 173"/>
                <a:gd name="T39" fmla="*/ 184 h 289"/>
                <a:gd name="T40" fmla="*/ 169 w 173"/>
                <a:gd name="T41" fmla="*/ 201 h 289"/>
                <a:gd name="T42" fmla="*/ 163 w 173"/>
                <a:gd name="T43" fmla="*/ 215 h 289"/>
                <a:gd name="T44" fmla="*/ 156 w 173"/>
                <a:gd name="T45" fmla="*/ 226 h 289"/>
                <a:gd name="T46" fmla="*/ 149 w 173"/>
                <a:gd name="T47" fmla="*/ 237 h 289"/>
                <a:gd name="T48" fmla="*/ 139 w 173"/>
                <a:gd name="T49" fmla="*/ 245 h 289"/>
                <a:gd name="T50" fmla="*/ 129 w 173"/>
                <a:gd name="T51" fmla="*/ 251 h 289"/>
                <a:gd name="T52" fmla="*/ 117 w 173"/>
                <a:gd name="T53" fmla="*/ 257 h 289"/>
                <a:gd name="T54" fmla="*/ 96 w 173"/>
                <a:gd name="T55" fmla="*/ 267 h 289"/>
                <a:gd name="T56" fmla="*/ 74 w 173"/>
                <a:gd name="T57" fmla="*/ 277 h 289"/>
                <a:gd name="T58" fmla="*/ 66 w 173"/>
                <a:gd name="T59" fmla="*/ 282 h 289"/>
                <a:gd name="T60" fmla="*/ 57 w 173"/>
                <a:gd name="T61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" h="289">
                  <a:moveTo>
                    <a:pt x="0" y="7"/>
                  </a:moveTo>
                  <a:lnTo>
                    <a:pt x="0" y="7"/>
                  </a:lnTo>
                  <a:lnTo>
                    <a:pt x="6" y="5"/>
                  </a:lnTo>
                  <a:lnTo>
                    <a:pt x="21" y="2"/>
                  </a:lnTo>
                  <a:lnTo>
                    <a:pt x="33" y="0"/>
                  </a:lnTo>
                  <a:lnTo>
                    <a:pt x="44" y="0"/>
                  </a:lnTo>
                  <a:lnTo>
                    <a:pt x="57" y="0"/>
                  </a:lnTo>
                  <a:lnTo>
                    <a:pt x="72" y="3"/>
                  </a:lnTo>
                  <a:lnTo>
                    <a:pt x="86" y="7"/>
                  </a:lnTo>
                  <a:lnTo>
                    <a:pt x="100" y="13"/>
                  </a:lnTo>
                  <a:lnTo>
                    <a:pt x="113" y="22"/>
                  </a:lnTo>
                  <a:lnTo>
                    <a:pt x="127" y="33"/>
                  </a:lnTo>
                  <a:lnTo>
                    <a:pt x="139" y="48"/>
                  </a:lnTo>
                  <a:lnTo>
                    <a:pt x="150" y="66"/>
                  </a:lnTo>
                  <a:lnTo>
                    <a:pt x="159" y="88"/>
                  </a:lnTo>
                  <a:lnTo>
                    <a:pt x="166" y="115"/>
                  </a:lnTo>
                  <a:lnTo>
                    <a:pt x="166" y="115"/>
                  </a:lnTo>
                  <a:lnTo>
                    <a:pt x="172" y="141"/>
                  </a:lnTo>
                  <a:lnTo>
                    <a:pt x="173" y="165"/>
                  </a:lnTo>
                  <a:lnTo>
                    <a:pt x="172" y="184"/>
                  </a:lnTo>
                  <a:lnTo>
                    <a:pt x="169" y="201"/>
                  </a:lnTo>
                  <a:lnTo>
                    <a:pt x="163" y="215"/>
                  </a:lnTo>
                  <a:lnTo>
                    <a:pt x="156" y="226"/>
                  </a:lnTo>
                  <a:lnTo>
                    <a:pt x="149" y="237"/>
                  </a:lnTo>
                  <a:lnTo>
                    <a:pt x="139" y="245"/>
                  </a:lnTo>
                  <a:lnTo>
                    <a:pt x="129" y="251"/>
                  </a:lnTo>
                  <a:lnTo>
                    <a:pt x="117" y="257"/>
                  </a:lnTo>
                  <a:lnTo>
                    <a:pt x="96" y="267"/>
                  </a:lnTo>
                  <a:lnTo>
                    <a:pt x="74" y="277"/>
                  </a:lnTo>
                  <a:lnTo>
                    <a:pt x="66" y="282"/>
                  </a:lnTo>
                  <a:lnTo>
                    <a:pt x="57" y="289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242">
              <a:extLst>
                <a:ext uri="{FF2B5EF4-FFF2-40B4-BE49-F238E27FC236}">
                  <a16:creationId xmlns:a16="http://schemas.microsoft.com/office/drawing/2014/main" id="{EE20B375-7112-7B07-7B78-86CBC732E1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66868" y="5220200"/>
              <a:ext cx="155207" cy="39858"/>
            </a:xfrm>
            <a:custGeom>
              <a:avLst/>
              <a:gdLst>
                <a:gd name="T0" fmla="*/ 0 w 289"/>
                <a:gd name="T1" fmla="*/ 0 h 69"/>
                <a:gd name="T2" fmla="*/ 0 w 289"/>
                <a:gd name="T3" fmla="*/ 0 h 69"/>
                <a:gd name="T4" fmla="*/ 10 w 289"/>
                <a:gd name="T5" fmla="*/ 5 h 69"/>
                <a:gd name="T6" fmla="*/ 20 w 289"/>
                <a:gd name="T7" fmla="*/ 10 h 69"/>
                <a:gd name="T8" fmla="*/ 36 w 289"/>
                <a:gd name="T9" fmla="*/ 15 h 69"/>
                <a:gd name="T10" fmla="*/ 56 w 289"/>
                <a:gd name="T11" fmla="*/ 19 h 69"/>
                <a:gd name="T12" fmla="*/ 78 w 289"/>
                <a:gd name="T13" fmla="*/ 23 h 69"/>
                <a:gd name="T14" fmla="*/ 106 w 289"/>
                <a:gd name="T15" fmla="*/ 26 h 69"/>
                <a:gd name="T16" fmla="*/ 137 w 289"/>
                <a:gd name="T17" fmla="*/ 25 h 69"/>
                <a:gd name="T18" fmla="*/ 137 w 289"/>
                <a:gd name="T19" fmla="*/ 25 h 69"/>
                <a:gd name="T20" fmla="*/ 169 w 289"/>
                <a:gd name="T21" fmla="*/ 23 h 69"/>
                <a:gd name="T22" fmla="*/ 195 w 289"/>
                <a:gd name="T23" fmla="*/ 25 h 69"/>
                <a:gd name="T24" fmla="*/ 216 w 289"/>
                <a:gd name="T25" fmla="*/ 26 h 69"/>
                <a:gd name="T26" fmla="*/ 235 w 289"/>
                <a:gd name="T27" fmla="*/ 30 h 69"/>
                <a:gd name="T28" fmla="*/ 250 w 289"/>
                <a:gd name="T29" fmla="*/ 38 h 69"/>
                <a:gd name="T30" fmla="*/ 265 w 289"/>
                <a:gd name="T31" fmla="*/ 45 h 69"/>
                <a:gd name="T32" fmla="*/ 276 w 289"/>
                <a:gd name="T33" fmla="*/ 56 h 69"/>
                <a:gd name="T34" fmla="*/ 289 w 289"/>
                <a:gd name="T3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9" h="69">
                  <a:moveTo>
                    <a:pt x="0" y="0"/>
                  </a:moveTo>
                  <a:lnTo>
                    <a:pt x="0" y="0"/>
                  </a:lnTo>
                  <a:lnTo>
                    <a:pt x="10" y="5"/>
                  </a:lnTo>
                  <a:lnTo>
                    <a:pt x="20" y="10"/>
                  </a:lnTo>
                  <a:lnTo>
                    <a:pt x="36" y="15"/>
                  </a:lnTo>
                  <a:lnTo>
                    <a:pt x="56" y="19"/>
                  </a:lnTo>
                  <a:lnTo>
                    <a:pt x="78" y="23"/>
                  </a:lnTo>
                  <a:lnTo>
                    <a:pt x="106" y="26"/>
                  </a:lnTo>
                  <a:lnTo>
                    <a:pt x="137" y="25"/>
                  </a:lnTo>
                  <a:lnTo>
                    <a:pt x="137" y="25"/>
                  </a:lnTo>
                  <a:lnTo>
                    <a:pt x="169" y="23"/>
                  </a:lnTo>
                  <a:lnTo>
                    <a:pt x="195" y="25"/>
                  </a:lnTo>
                  <a:lnTo>
                    <a:pt x="216" y="26"/>
                  </a:lnTo>
                  <a:lnTo>
                    <a:pt x="235" y="30"/>
                  </a:lnTo>
                  <a:lnTo>
                    <a:pt x="250" y="38"/>
                  </a:lnTo>
                  <a:lnTo>
                    <a:pt x="265" y="45"/>
                  </a:lnTo>
                  <a:lnTo>
                    <a:pt x="276" y="56"/>
                  </a:lnTo>
                  <a:lnTo>
                    <a:pt x="289" y="69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Freeform 244">
              <a:extLst>
                <a:ext uri="{FF2B5EF4-FFF2-40B4-BE49-F238E27FC236}">
                  <a16:creationId xmlns:a16="http://schemas.microsoft.com/office/drawing/2014/main" id="{B07DAB5C-B4D1-92E9-D936-845DF83E9F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701284" y="5084213"/>
              <a:ext cx="96335" cy="46892"/>
            </a:xfrm>
            <a:custGeom>
              <a:avLst/>
              <a:gdLst>
                <a:gd name="T0" fmla="*/ 0 w 181"/>
                <a:gd name="T1" fmla="*/ 71 h 79"/>
                <a:gd name="T2" fmla="*/ 0 w 181"/>
                <a:gd name="T3" fmla="*/ 71 h 79"/>
                <a:gd name="T4" fmla="*/ 5 w 181"/>
                <a:gd name="T5" fmla="*/ 73 h 79"/>
                <a:gd name="T6" fmla="*/ 15 w 181"/>
                <a:gd name="T7" fmla="*/ 76 h 79"/>
                <a:gd name="T8" fmla="*/ 32 w 181"/>
                <a:gd name="T9" fmla="*/ 79 h 79"/>
                <a:gd name="T10" fmla="*/ 42 w 181"/>
                <a:gd name="T11" fmla="*/ 79 h 79"/>
                <a:gd name="T12" fmla="*/ 55 w 181"/>
                <a:gd name="T13" fmla="*/ 77 h 79"/>
                <a:gd name="T14" fmla="*/ 68 w 181"/>
                <a:gd name="T15" fmla="*/ 76 h 79"/>
                <a:gd name="T16" fmla="*/ 80 w 181"/>
                <a:gd name="T17" fmla="*/ 71 h 79"/>
                <a:gd name="T18" fmla="*/ 96 w 181"/>
                <a:gd name="T19" fmla="*/ 66 h 79"/>
                <a:gd name="T20" fmla="*/ 112 w 181"/>
                <a:gd name="T21" fmla="*/ 59 h 79"/>
                <a:gd name="T22" fmla="*/ 128 w 181"/>
                <a:gd name="T23" fmla="*/ 49 h 79"/>
                <a:gd name="T24" fmla="*/ 145 w 181"/>
                <a:gd name="T25" fmla="*/ 34 h 79"/>
                <a:gd name="T26" fmla="*/ 162 w 181"/>
                <a:gd name="T27" fmla="*/ 19 h 79"/>
                <a:gd name="T28" fmla="*/ 181 w 181"/>
                <a:gd name="T2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79">
                  <a:moveTo>
                    <a:pt x="0" y="71"/>
                  </a:moveTo>
                  <a:lnTo>
                    <a:pt x="0" y="71"/>
                  </a:lnTo>
                  <a:lnTo>
                    <a:pt x="5" y="73"/>
                  </a:lnTo>
                  <a:lnTo>
                    <a:pt x="15" y="76"/>
                  </a:lnTo>
                  <a:lnTo>
                    <a:pt x="32" y="79"/>
                  </a:lnTo>
                  <a:lnTo>
                    <a:pt x="42" y="79"/>
                  </a:lnTo>
                  <a:lnTo>
                    <a:pt x="55" y="77"/>
                  </a:lnTo>
                  <a:lnTo>
                    <a:pt x="68" y="76"/>
                  </a:lnTo>
                  <a:lnTo>
                    <a:pt x="80" y="71"/>
                  </a:lnTo>
                  <a:lnTo>
                    <a:pt x="96" y="66"/>
                  </a:lnTo>
                  <a:lnTo>
                    <a:pt x="112" y="59"/>
                  </a:lnTo>
                  <a:lnTo>
                    <a:pt x="128" y="49"/>
                  </a:lnTo>
                  <a:lnTo>
                    <a:pt x="145" y="34"/>
                  </a:lnTo>
                  <a:lnTo>
                    <a:pt x="162" y="19"/>
                  </a:lnTo>
                  <a:lnTo>
                    <a:pt x="181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245">
              <a:extLst>
                <a:ext uri="{FF2B5EF4-FFF2-40B4-BE49-F238E27FC236}">
                  <a16:creationId xmlns:a16="http://schemas.microsoft.com/office/drawing/2014/main" id="{BEE4FBC6-3D0A-2074-4BC9-F3F8A0704A4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372673" y="5316330"/>
              <a:ext cx="169123" cy="48065"/>
            </a:xfrm>
            <a:custGeom>
              <a:avLst/>
              <a:gdLst>
                <a:gd name="T0" fmla="*/ 0 w 316"/>
                <a:gd name="T1" fmla="*/ 22 h 82"/>
                <a:gd name="T2" fmla="*/ 0 w 316"/>
                <a:gd name="T3" fmla="*/ 22 h 82"/>
                <a:gd name="T4" fmla="*/ 11 w 316"/>
                <a:gd name="T5" fmla="*/ 30 h 82"/>
                <a:gd name="T6" fmla="*/ 25 w 316"/>
                <a:gd name="T7" fmla="*/ 39 h 82"/>
                <a:gd name="T8" fmla="*/ 44 w 316"/>
                <a:gd name="T9" fmla="*/ 49 h 82"/>
                <a:gd name="T10" fmla="*/ 68 w 316"/>
                <a:gd name="T11" fmla="*/ 60 h 82"/>
                <a:gd name="T12" fmla="*/ 98 w 316"/>
                <a:gd name="T13" fmla="*/ 70 h 82"/>
                <a:gd name="T14" fmla="*/ 117 w 316"/>
                <a:gd name="T15" fmla="*/ 75 h 82"/>
                <a:gd name="T16" fmla="*/ 136 w 316"/>
                <a:gd name="T17" fmla="*/ 77 h 82"/>
                <a:gd name="T18" fmla="*/ 156 w 316"/>
                <a:gd name="T19" fmla="*/ 80 h 82"/>
                <a:gd name="T20" fmla="*/ 177 w 316"/>
                <a:gd name="T21" fmla="*/ 82 h 82"/>
                <a:gd name="T22" fmla="*/ 177 w 316"/>
                <a:gd name="T23" fmla="*/ 82 h 82"/>
                <a:gd name="T24" fmla="*/ 197 w 316"/>
                <a:gd name="T25" fmla="*/ 82 h 82"/>
                <a:gd name="T26" fmla="*/ 216 w 316"/>
                <a:gd name="T27" fmla="*/ 82 h 82"/>
                <a:gd name="T28" fmla="*/ 232 w 316"/>
                <a:gd name="T29" fmla="*/ 79 h 82"/>
                <a:gd name="T30" fmla="*/ 245 w 316"/>
                <a:gd name="T31" fmla="*/ 76 h 82"/>
                <a:gd name="T32" fmla="*/ 256 w 316"/>
                <a:gd name="T33" fmla="*/ 72 h 82"/>
                <a:gd name="T34" fmla="*/ 266 w 316"/>
                <a:gd name="T35" fmla="*/ 66 h 82"/>
                <a:gd name="T36" fmla="*/ 275 w 316"/>
                <a:gd name="T37" fmla="*/ 60 h 82"/>
                <a:gd name="T38" fmla="*/ 282 w 316"/>
                <a:gd name="T39" fmla="*/ 54 h 82"/>
                <a:gd name="T40" fmla="*/ 288 w 316"/>
                <a:gd name="T41" fmla="*/ 47 h 82"/>
                <a:gd name="T42" fmla="*/ 292 w 316"/>
                <a:gd name="T43" fmla="*/ 40 h 82"/>
                <a:gd name="T44" fmla="*/ 300 w 316"/>
                <a:gd name="T45" fmla="*/ 26 h 82"/>
                <a:gd name="T46" fmla="*/ 308 w 316"/>
                <a:gd name="T47" fmla="*/ 12 h 82"/>
                <a:gd name="T48" fmla="*/ 316 w 316"/>
                <a:gd name="T4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6" h="82">
                  <a:moveTo>
                    <a:pt x="0" y="22"/>
                  </a:moveTo>
                  <a:lnTo>
                    <a:pt x="0" y="22"/>
                  </a:lnTo>
                  <a:lnTo>
                    <a:pt x="11" y="30"/>
                  </a:lnTo>
                  <a:lnTo>
                    <a:pt x="25" y="39"/>
                  </a:lnTo>
                  <a:lnTo>
                    <a:pt x="44" y="49"/>
                  </a:lnTo>
                  <a:lnTo>
                    <a:pt x="68" y="60"/>
                  </a:lnTo>
                  <a:lnTo>
                    <a:pt x="98" y="70"/>
                  </a:lnTo>
                  <a:lnTo>
                    <a:pt x="117" y="75"/>
                  </a:lnTo>
                  <a:lnTo>
                    <a:pt x="136" y="77"/>
                  </a:lnTo>
                  <a:lnTo>
                    <a:pt x="156" y="80"/>
                  </a:lnTo>
                  <a:lnTo>
                    <a:pt x="177" y="82"/>
                  </a:lnTo>
                  <a:lnTo>
                    <a:pt x="177" y="82"/>
                  </a:lnTo>
                  <a:lnTo>
                    <a:pt x="197" y="82"/>
                  </a:lnTo>
                  <a:lnTo>
                    <a:pt x="216" y="82"/>
                  </a:lnTo>
                  <a:lnTo>
                    <a:pt x="232" y="79"/>
                  </a:lnTo>
                  <a:lnTo>
                    <a:pt x="245" y="76"/>
                  </a:lnTo>
                  <a:lnTo>
                    <a:pt x="256" y="72"/>
                  </a:lnTo>
                  <a:lnTo>
                    <a:pt x="266" y="66"/>
                  </a:lnTo>
                  <a:lnTo>
                    <a:pt x="275" y="60"/>
                  </a:lnTo>
                  <a:lnTo>
                    <a:pt x="282" y="54"/>
                  </a:lnTo>
                  <a:lnTo>
                    <a:pt x="288" y="47"/>
                  </a:lnTo>
                  <a:lnTo>
                    <a:pt x="292" y="40"/>
                  </a:lnTo>
                  <a:lnTo>
                    <a:pt x="300" y="26"/>
                  </a:lnTo>
                  <a:lnTo>
                    <a:pt x="308" y="12"/>
                  </a:lnTo>
                  <a:lnTo>
                    <a:pt x="316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246">
              <a:extLst>
                <a:ext uri="{FF2B5EF4-FFF2-40B4-BE49-F238E27FC236}">
                  <a16:creationId xmlns:a16="http://schemas.microsoft.com/office/drawing/2014/main" id="{8F43D56B-6AAF-C645-71D7-812BB09C00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12277" y="5364394"/>
              <a:ext cx="34253" cy="120747"/>
            </a:xfrm>
            <a:custGeom>
              <a:avLst/>
              <a:gdLst>
                <a:gd name="T0" fmla="*/ 0 w 65"/>
                <a:gd name="T1" fmla="*/ 0 h 206"/>
                <a:gd name="T2" fmla="*/ 0 w 65"/>
                <a:gd name="T3" fmla="*/ 0 h 206"/>
                <a:gd name="T4" fmla="*/ 3 w 65"/>
                <a:gd name="T5" fmla="*/ 3 h 206"/>
                <a:gd name="T6" fmla="*/ 12 w 65"/>
                <a:gd name="T7" fmla="*/ 8 h 206"/>
                <a:gd name="T8" fmla="*/ 23 w 65"/>
                <a:gd name="T9" fmla="*/ 21 h 206"/>
                <a:gd name="T10" fmla="*/ 30 w 65"/>
                <a:gd name="T11" fmla="*/ 31 h 206"/>
                <a:gd name="T12" fmla="*/ 38 w 65"/>
                <a:gd name="T13" fmla="*/ 41 h 206"/>
                <a:gd name="T14" fmla="*/ 43 w 65"/>
                <a:gd name="T15" fmla="*/ 54 h 206"/>
                <a:gd name="T16" fmla="*/ 49 w 65"/>
                <a:gd name="T17" fmla="*/ 68 h 206"/>
                <a:gd name="T18" fmla="*/ 55 w 65"/>
                <a:gd name="T19" fmla="*/ 86 h 206"/>
                <a:gd name="T20" fmla="*/ 59 w 65"/>
                <a:gd name="T21" fmla="*/ 104 h 206"/>
                <a:gd name="T22" fmla="*/ 62 w 65"/>
                <a:gd name="T23" fmla="*/ 126 h 206"/>
                <a:gd name="T24" fmla="*/ 65 w 65"/>
                <a:gd name="T25" fmla="*/ 150 h 206"/>
                <a:gd name="T26" fmla="*/ 65 w 65"/>
                <a:gd name="T27" fmla="*/ 176 h 206"/>
                <a:gd name="T28" fmla="*/ 62 w 65"/>
                <a:gd name="T29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206">
                  <a:moveTo>
                    <a:pt x="0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12" y="8"/>
                  </a:lnTo>
                  <a:lnTo>
                    <a:pt x="23" y="21"/>
                  </a:lnTo>
                  <a:lnTo>
                    <a:pt x="30" y="31"/>
                  </a:lnTo>
                  <a:lnTo>
                    <a:pt x="38" y="41"/>
                  </a:lnTo>
                  <a:lnTo>
                    <a:pt x="43" y="54"/>
                  </a:lnTo>
                  <a:lnTo>
                    <a:pt x="49" y="68"/>
                  </a:lnTo>
                  <a:lnTo>
                    <a:pt x="55" y="86"/>
                  </a:lnTo>
                  <a:lnTo>
                    <a:pt x="59" y="104"/>
                  </a:lnTo>
                  <a:lnTo>
                    <a:pt x="62" y="126"/>
                  </a:lnTo>
                  <a:lnTo>
                    <a:pt x="65" y="150"/>
                  </a:lnTo>
                  <a:lnTo>
                    <a:pt x="65" y="176"/>
                  </a:lnTo>
                  <a:lnTo>
                    <a:pt x="62" y="206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Freeform 248">
              <a:extLst>
                <a:ext uri="{FF2B5EF4-FFF2-40B4-BE49-F238E27FC236}">
                  <a16:creationId xmlns:a16="http://schemas.microsoft.com/office/drawing/2014/main" id="{6CAAE5D3-61B8-01EB-2328-B9F9F0B1B9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236732" y="4974017"/>
              <a:ext cx="735362" cy="191085"/>
            </a:xfrm>
            <a:custGeom>
              <a:avLst/>
              <a:gdLst>
                <a:gd name="T0" fmla="*/ 0 w 1374"/>
                <a:gd name="T1" fmla="*/ 60 h 326"/>
                <a:gd name="T2" fmla="*/ 0 w 1374"/>
                <a:gd name="T3" fmla="*/ 60 h 326"/>
                <a:gd name="T4" fmla="*/ 13 w 1374"/>
                <a:gd name="T5" fmla="*/ 56 h 326"/>
                <a:gd name="T6" fmla="*/ 43 w 1374"/>
                <a:gd name="T7" fmla="*/ 46 h 326"/>
                <a:gd name="T8" fmla="*/ 63 w 1374"/>
                <a:gd name="T9" fmla="*/ 41 h 326"/>
                <a:gd name="T10" fmla="*/ 83 w 1374"/>
                <a:gd name="T11" fmla="*/ 39 h 326"/>
                <a:gd name="T12" fmla="*/ 102 w 1374"/>
                <a:gd name="T13" fmla="*/ 39 h 326"/>
                <a:gd name="T14" fmla="*/ 112 w 1374"/>
                <a:gd name="T15" fmla="*/ 39 h 326"/>
                <a:gd name="T16" fmla="*/ 120 w 1374"/>
                <a:gd name="T17" fmla="*/ 40 h 326"/>
                <a:gd name="T18" fmla="*/ 120 w 1374"/>
                <a:gd name="T19" fmla="*/ 40 h 326"/>
                <a:gd name="T20" fmla="*/ 139 w 1374"/>
                <a:gd name="T21" fmla="*/ 43 h 326"/>
                <a:gd name="T22" fmla="*/ 159 w 1374"/>
                <a:gd name="T23" fmla="*/ 44 h 326"/>
                <a:gd name="T24" fmla="*/ 181 w 1374"/>
                <a:gd name="T25" fmla="*/ 43 h 326"/>
                <a:gd name="T26" fmla="*/ 204 w 1374"/>
                <a:gd name="T27" fmla="*/ 40 h 326"/>
                <a:gd name="T28" fmla="*/ 231 w 1374"/>
                <a:gd name="T29" fmla="*/ 36 h 326"/>
                <a:gd name="T30" fmla="*/ 261 w 1374"/>
                <a:gd name="T31" fmla="*/ 30 h 326"/>
                <a:gd name="T32" fmla="*/ 330 w 1374"/>
                <a:gd name="T33" fmla="*/ 16 h 326"/>
                <a:gd name="T34" fmla="*/ 330 w 1374"/>
                <a:gd name="T35" fmla="*/ 16 h 326"/>
                <a:gd name="T36" fmla="*/ 367 w 1374"/>
                <a:gd name="T37" fmla="*/ 8 h 326"/>
                <a:gd name="T38" fmla="*/ 403 w 1374"/>
                <a:gd name="T39" fmla="*/ 4 h 326"/>
                <a:gd name="T40" fmla="*/ 438 w 1374"/>
                <a:gd name="T41" fmla="*/ 1 h 326"/>
                <a:gd name="T42" fmla="*/ 476 w 1374"/>
                <a:gd name="T43" fmla="*/ 0 h 326"/>
                <a:gd name="T44" fmla="*/ 517 w 1374"/>
                <a:gd name="T45" fmla="*/ 0 h 326"/>
                <a:gd name="T46" fmla="*/ 563 w 1374"/>
                <a:gd name="T47" fmla="*/ 1 h 326"/>
                <a:gd name="T48" fmla="*/ 675 w 1374"/>
                <a:gd name="T49" fmla="*/ 6 h 326"/>
                <a:gd name="T50" fmla="*/ 675 w 1374"/>
                <a:gd name="T51" fmla="*/ 6 h 326"/>
                <a:gd name="T52" fmla="*/ 686 w 1374"/>
                <a:gd name="T53" fmla="*/ 7 h 326"/>
                <a:gd name="T54" fmla="*/ 698 w 1374"/>
                <a:gd name="T55" fmla="*/ 10 h 326"/>
                <a:gd name="T56" fmla="*/ 711 w 1374"/>
                <a:gd name="T57" fmla="*/ 16 h 326"/>
                <a:gd name="T58" fmla="*/ 722 w 1374"/>
                <a:gd name="T59" fmla="*/ 20 h 326"/>
                <a:gd name="T60" fmla="*/ 745 w 1374"/>
                <a:gd name="T61" fmla="*/ 34 h 326"/>
                <a:gd name="T62" fmla="*/ 766 w 1374"/>
                <a:gd name="T63" fmla="*/ 50 h 326"/>
                <a:gd name="T64" fmla="*/ 805 w 1374"/>
                <a:gd name="T65" fmla="*/ 83 h 326"/>
                <a:gd name="T66" fmla="*/ 821 w 1374"/>
                <a:gd name="T67" fmla="*/ 96 h 326"/>
                <a:gd name="T68" fmla="*/ 834 w 1374"/>
                <a:gd name="T69" fmla="*/ 104 h 326"/>
                <a:gd name="T70" fmla="*/ 834 w 1374"/>
                <a:gd name="T71" fmla="*/ 104 h 326"/>
                <a:gd name="T72" fmla="*/ 852 w 1374"/>
                <a:gd name="T73" fmla="*/ 112 h 326"/>
                <a:gd name="T74" fmla="*/ 881 w 1374"/>
                <a:gd name="T75" fmla="*/ 122 h 326"/>
                <a:gd name="T76" fmla="*/ 954 w 1374"/>
                <a:gd name="T77" fmla="*/ 145 h 326"/>
                <a:gd name="T78" fmla="*/ 1029 w 1374"/>
                <a:gd name="T79" fmla="*/ 166 h 326"/>
                <a:gd name="T80" fmla="*/ 1074 w 1374"/>
                <a:gd name="T81" fmla="*/ 177 h 326"/>
                <a:gd name="T82" fmla="*/ 1074 w 1374"/>
                <a:gd name="T83" fmla="*/ 177 h 326"/>
                <a:gd name="T84" fmla="*/ 1093 w 1374"/>
                <a:gd name="T85" fmla="*/ 185 h 326"/>
                <a:gd name="T86" fmla="*/ 1126 w 1374"/>
                <a:gd name="T87" fmla="*/ 197 h 326"/>
                <a:gd name="T88" fmla="*/ 1167 w 1374"/>
                <a:gd name="T89" fmla="*/ 215 h 326"/>
                <a:gd name="T90" fmla="*/ 1215 w 1374"/>
                <a:gd name="T91" fmla="*/ 236 h 326"/>
                <a:gd name="T92" fmla="*/ 1263 w 1374"/>
                <a:gd name="T93" fmla="*/ 259 h 326"/>
                <a:gd name="T94" fmla="*/ 1309 w 1374"/>
                <a:gd name="T95" fmla="*/ 282 h 326"/>
                <a:gd name="T96" fmla="*/ 1329 w 1374"/>
                <a:gd name="T97" fmla="*/ 295 h 326"/>
                <a:gd name="T98" fmla="*/ 1348 w 1374"/>
                <a:gd name="T99" fmla="*/ 305 h 326"/>
                <a:gd name="T100" fmla="*/ 1362 w 1374"/>
                <a:gd name="T101" fmla="*/ 316 h 326"/>
                <a:gd name="T102" fmla="*/ 1374 w 1374"/>
                <a:gd name="T103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4" h="326">
                  <a:moveTo>
                    <a:pt x="0" y="60"/>
                  </a:moveTo>
                  <a:lnTo>
                    <a:pt x="0" y="60"/>
                  </a:lnTo>
                  <a:lnTo>
                    <a:pt x="13" y="56"/>
                  </a:lnTo>
                  <a:lnTo>
                    <a:pt x="43" y="46"/>
                  </a:lnTo>
                  <a:lnTo>
                    <a:pt x="63" y="41"/>
                  </a:lnTo>
                  <a:lnTo>
                    <a:pt x="83" y="39"/>
                  </a:lnTo>
                  <a:lnTo>
                    <a:pt x="102" y="39"/>
                  </a:lnTo>
                  <a:lnTo>
                    <a:pt x="112" y="39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39" y="43"/>
                  </a:lnTo>
                  <a:lnTo>
                    <a:pt x="159" y="44"/>
                  </a:lnTo>
                  <a:lnTo>
                    <a:pt x="181" y="43"/>
                  </a:lnTo>
                  <a:lnTo>
                    <a:pt x="204" y="40"/>
                  </a:lnTo>
                  <a:lnTo>
                    <a:pt x="231" y="36"/>
                  </a:lnTo>
                  <a:lnTo>
                    <a:pt x="261" y="30"/>
                  </a:lnTo>
                  <a:lnTo>
                    <a:pt x="330" y="16"/>
                  </a:lnTo>
                  <a:lnTo>
                    <a:pt x="330" y="16"/>
                  </a:lnTo>
                  <a:lnTo>
                    <a:pt x="367" y="8"/>
                  </a:lnTo>
                  <a:lnTo>
                    <a:pt x="403" y="4"/>
                  </a:lnTo>
                  <a:lnTo>
                    <a:pt x="438" y="1"/>
                  </a:lnTo>
                  <a:lnTo>
                    <a:pt x="476" y="0"/>
                  </a:lnTo>
                  <a:lnTo>
                    <a:pt x="517" y="0"/>
                  </a:lnTo>
                  <a:lnTo>
                    <a:pt x="563" y="1"/>
                  </a:lnTo>
                  <a:lnTo>
                    <a:pt x="675" y="6"/>
                  </a:lnTo>
                  <a:lnTo>
                    <a:pt x="675" y="6"/>
                  </a:lnTo>
                  <a:lnTo>
                    <a:pt x="686" y="7"/>
                  </a:lnTo>
                  <a:lnTo>
                    <a:pt x="698" y="10"/>
                  </a:lnTo>
                  <a:lnTo>
                    <a:pt x="711" y="16"/>
                  </a:lnTo>
                  <a:lnTo>
                    <a:pt x="722" y="20"/>
                  </a:lnTo>
                  <a:lnTo>
                    <a:pt x="745" y="34"/>
                  </a:lnTo>
                  <a:lnTo>
                    <a:pt x="766" y="50"/>
                  </a:lnTo>
                  <a:lnTo>
                    <a:pt x="805" y="83"/>
                  </a:lnTo>
                  <a:lnTo>
                    <a:pt x="821" y="96"/>
                  </a:lnTo>
                  <a:lnTo>
                    <a:pt x="834" y="104"/>
                  </a:lnTo>
                  <a:lnTo>
                    <a:pt x="834" y="104"/>
                  </a:lnTo>
                  <a:lnTo>
                    <a:pt x="852" y="112"/>
                  </a:lnTo>
                  <a:lnTo>
                    <a:pt x="881" y="122"/>
                  </a:lnTo>
                  <a:lnTo>
                    <a:pt x="954" y="145"/>
                  </a:lnTo>
                  <a:lnTo>
                    <a:pt x="1029" y="166"/>
                  </a:lnTo>
                  <a:lnTo>
                    <a:pt x="1074" y="177"/>
                  </a:lnTo>
                  <a:lnTo>
                    <a:pt x="1074" y="177"/>
                  </a:lnTo>
                  <a:lnTo>
                    <a:pt x="1093" y="185"/>
                  </a:lnTo>
                  <a:lnTo>
                    <a:pt x="1126" y="197"/>
                  </a:lnTo>
                  <a:lnTo>
                    <a:pt x="1167" y="215"/>
                  </a:lnTo>
                  <a:lnTo>
                    <a:pt x="1215" y="236"/>
                  </a:lnTo>
                  <a:lnTo>
                    <a:pt x="1263" y="259"/>
                  </a:lnTo>
                  <a:lnTo>
                    <a:pt x="1309" y="282"/>
                  </a:lnTo>
                  <a:lnTo>
                    <a:pt x="1329" y="295"/>
                  </a:lnTo>
                  <a:lnTo>
                    <a:pt x="1348" y="305"/>
                  </a:lnTo>
                  <a:lnTo>
                    <a:pt x="1362" y="316"/>
                  </a:lnTo>
                  <a:lnTo>
                    <a:pt x="1374" y="326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249">
              <a:extLst>
                <a:ext uri="{FF2B5EF4-FFF2-40B4-BE49-F238E27FC236}">
                  <a16:creationId xmlns:a16="http://schemas.microsoft.com/office/drawing/2014/main" id="{0CF5D449-5528-EB80-4E87-B40517BEDC8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247436" y="5148690"/>
              <a:ext cx="21408" cy="50409"/>
            </a:xfrm>
            <a:custGeom>
              <a:avLst/>
              <a:gdLst>
                <a:gd name="T0" fmla="*/ 0 w 40"/>
                <a:gd name="T1" fmla="*/ 0 h 86"/>
                <a:gd name="T2" fmla="*/ 0 w 40"/>
                <a:gd name="T3" fmla="*/ 0 h 86"/>
                <a:gd name="T4" fmla="*/ 2 w 40"/>
                <a:gd name="T5" fmla="*/ 8 h 86"/>
                <a:gd name="T6" fmla="*/ 8 w 40"/>
                <a:gd name="T7" fmla="*/ 33 h 86"/>
                <a:gd name="T8" fmla="*/ 14 w 40"/>
                <a:gd name="T9" fmla="*/ 47 h 86"/>
                <a:gd name="T10" fmla="*/ 21 w 40"/>
                <a:gd name="T11" fmla="*/ 61 h 86"/>
                <a:gd name="T12" fmla="*/ 30 w 40"/>
                <a:gd name="T13" fmla="*/ 74 h 86"/>
                <a:gd name="T14" fmla="*/ 40 w 40"/>
                <a:gd name="T1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86">
                  <a:moveTo>
                    <a:pt x="0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8" y="33"/>
                  </a:lnTo>
                  <a:lnTo>
                    <a:pt x="14" y="47"/>
                  </a:lnTo>
                  <a:lnTo>
                    <a:pt x="21" y="61"/>
                  </a:lnTo>
                  <a:lnTo>
                    <a:pt x="30" y="74"/>
                  </a:lnTo>
                  <a:lnTo>
                    <a:pt x="40" y="86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250">
              <a:extLst>
                <a:ext uri="{FF2B5EF4-FFF2-40B4-BE49-F238E27FC236}">
                  <a16:creationId xmlns:a16="http://schemas.microsoft.com/office/drawing/2014/main" id="{4D43AB79-B2CB-D13F-CACD-2F33E42B3D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322364" y="5015047"/>
              <a:ext cx="75998" cy="65649"/>
            </a:xfrm>
            <a:custGeom>
              <a:avLst/>
              <a:gdLst>
                <a:gd name="T0" fmla="*/ 0 w 143"/>
                <a:gd name="T1" fmla="*/ 0 h 112"/>
                <a:gd name="T2" fmla="*/ 0 w 143"/>
                <a:gd name="T3" fmla="*/ 0 h 112"/>
                <a:gd name="T4" fmla="*/ 14 w 143"/>
                <a:gd name="T5" fmla="*/ 16 h 112"/>
                <a:gd name="T6" fmla="*/ 30 w 143"/>
                <a:gd name="T7" fmla="*/ 32 h 112"/>
                <a:gd name="T8" fmla="*/ 50 w 143"/>
                <a:gd name="T9" fmla="*/ 50 h 112"/>
                <a:gd name="T10" fmla="*/ 71 w 143"/>
                <a:gd name="T11" fmla="*/ 70 h 112"/>
                <a:gd name="T12" fmla="*/ 95 w 143"/>
                <a:gd name="T13" fmla="*/ 89 h 112"/>
                <a:gd name="T14" fmla="*/ 107 w 143"/>
                <a:gd name="T15" fmla="*/ 96 h 112"/>
                <a:gd name="T16" fmla="*/ 120 w 143"/>
                <a:gd name="T17" fmla="*/ 103 h 112"/>
                <a:gd name="T18" fmla="*/ 131 w 143"/>
                <a:gd name="T19" fmla="*/ 109 h 112"/>
                <a:gd name="T20" fmla="*/ 143 w 143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3" h="112">
                  <a:moveTo>
                    <a:pt x="0" y="0"/>
                  </a:moveTo>
                  <a:lnTo>
                    <a:pt x="0" y="0"/>
                  </a:lnTo>
                  <a:lnTo>
                    <a:pt x="14" y="16"/>
                  </a:lnTo>
                  <a:lnTo>
                    <a:pt x="30" y="32"/>
                  </a:lnTo>
                  <a:lnTo>
                    <a:pt x="50" y="50"/>
                  </a:lnTo>
                  <a:lnTo>
                    <a:pt x="71" y="70"/>
                  </a:lnTo>
                  <a:lnTo>
                    <a:pt x="95" y="89"/>
                  </a:lnTo>
                  <a:lnTo>
                    <a:pt x="107" y="96"/>
                  </a:lnTo>
                  <a:lnTo>
                    <a:pt x="120" y="103"/>
                  </a:lnTo>
                  <a:lnTo>
                    <a:pt x="131" y="109"/>
                  </a:lnTo>
                  <a:lnTo>
                    <a:pt x="143" y="112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Freeform 252">
              <a:extLst>
                <a:ext uri="{FF2B5EF4-FFF2-40B4-BE49-F238E27FC236}">
                  <a16:creationId xmlns:a16="http://schemas.microsoft.com/office/drawing/2014/main" id="{1444331B-FA90-B051-7D62-EF62844A1A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325575" y="5068973"/>
              <a:ext cx="274021" cy="106680"/>
            </a:xfrm>
            <a:custGeom>
              <a:avLst/>
              <a:gdLst>
                <a:gd name="T0" fmla="*/ 0 w 512"/>
                <a:gd name="T1" fmla="*/ 0 h 182"/>
                <a:gd name="T2" fmla="*/ 0 w 512"/>
                <a:gd name="T3" fmla="*/ 0 h 182"/>
                <a:gd name="T4" fmla="*/ 10 w 512"/>
                <a:gd name="T5" fmla="*/ 11 h 182"/>
                <a:gd name="T6" fmla="*/ 23 w 512"/>
                <a:gd name="T7" fmla="*/ 24 h 182"/>
                <a:gd name="T8" fmla="*/ 42 w 512"/>
                <a:gd name="T9" fmla="*/ 41 h 182"/>
                <a:gd name="T10" fmla="*/ 66 w 512"/>
                <a:gd name="T11" fmla="*/ 60 h 182"/>
                <a:gd name="T12" fmla="*/ 98 w 512"/>
                <a:gd name="T13" fmla="*/ 80 h 182"/>
                <a:gd name="T14" fmla="*/ 115 w 512"/>
                <a:gd name="T15" fmla="*/ 90 h 182"/>
                <a:gd name="T16" fmla="*/ 135 w 512"/>
                <a:gd name="T17" fmla="*/ 100 h 182"/>
                <a:gd name="T18" fmla="*/ 156 w 512"/>
                <a:gd name="T19" fmla="*/ 110 h 182"/>
                <a:gd name="T20" fmla="*/ 181 w 512"/>
                <a:gd name="T21" fmla="*/ 120 h 182"/>
                <a:gd name="T22" fmla="*/ 181 w 512"/>
                <a:gd name="T23" fmla="*/ 120 h 182"/>
                <a:gd name="T24" fmla="*/ 228 w 512"/>
                <a:gd name="T25" fmla="*/ 139 h 182"/>
                <a:gd name="T26" fmla="*/ 271 w 512"/>
                <a:gd name="T27" fmla="*/ 154 h 182"/>
                <a:gd name="T28" fmla="*/ 314 w 512"/>
                <a:gd name="T29" fmla="*/ 166 h 182"/>
                <a:gd name="T30" fmla="*/ 354 w 512"/>
                <a:gd name="T31" fmla="*/ 176 h 182"/>
                <a:gd name="T32" fmla="*/ 374 w 512"/>
                <a:gd name="T33" fmla="*/ 179 h 182"/>
                <a:gd name="T34" fmla="*/ 394 w 512"/>
                <a:gd name="T35" fmla="*/ 180 h 182"/>
                <a:gd name="T36" fmla="*/ 413 w 512"/>
                <a:gd name="T37" fmla="*/ 182 h 182"/>
                <a:gd name="T38" fmla="*/ 433 w 512"/>
                <a:gd name="T39" fmla="*/ 182 h 182"/>
                <a:gd name="T40" fmla="*/ 451 w 512"/>
                <a:gd name="T41" fmla="*/ 180 h 182"/>
                <a:gd name="T42" fmla="*/ 471 w 512"/>
                <a:gd name="T43" fmla="*/ 177 h 182"/>
                <a:gd name="T44" fmla="*/ 492 w 512"/>
                <a:gd name="T45" fmla="*/ 173 h 182"/>
                <a:gd name="T46" fmla="*/ 512 w 512"/>
                <a:gd name="T47" fmla="*/ 16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182">
                  <a:moveTo>
                    <a:pt x="0" y="0"/>
                  </a:moveTo>
                  <a:lnTo>
                    <a:pt x="0" y="0"/>
                  </a:lnTo>
                  <a:lnTo>
                    <a:pt x="10" y="11"/>
                  </a:lnTo>
                  <a:lnTo>
                    <a:pt x="23" y="24"/>
                  </a:lnTo>
                  <a:lnTo>
                    <a:pt x="42" y="41"/>
                  </a:lnTo>
                  <a:lnTo>
                    <a:pt x="66" y="60"/>
                  </a:lnTo>
                  <a:lnTo>
                    <a:pt x="98" y="80"/>
                  </a:lnTo>
                  <a:lnTo>
                    <a:pt x="115" y="90"/>
                  </a:lnTo>
                  <a:lnTo>
                    <a:pt x="135" y="100"/>
                  </a:lnTo>
                  <a:lnTo>
                    <a:pt x="156" y="110"/>
                  </a:lnTo>
                  <a:lnTo>
                    <a:pt x="181" y="120"/>
                  </a:lnTo>
                  <a:lnTo>
                    <a:pt x="181" y="120"/>
                  </a:lnTo>
                  <a:lnTo>
                    <a:pt x="228" y="139"/>
                  </a:lnTo>
                  <a:lnTo>
                    <a:pt x="271" y="154"/>
                  </a:lnTo>
                  <a:lnTo>
                    <a:pt x="314" y="166"/>
                  </a:lnTo>
                  <a:lnTo>
                    <a:pt x="354" y="176"/>
                  </a:lnTo>
                  <a:lnTo>
                    <a:pt x="374" y="179"/>
                  </a:lnTo>
                  <a:lnTo>
                    <a:pt x="394" y="180"/>
                  </a:lnTo>
                  <a:lnTo>
                    <a:pt x="413" y="182"/>
                  </a:lnTo>
                  <a:lnTo>
                    <a:pt x="433" y="182"/>
                  </a:lnTo>
                  <a:lnTo>
                    <a:pt x="451" y="180"/>
                  </a:lnTo>
                  <a:lnTo>
                    <a:pt x="471" y="177"/>
                  </a:lnTo>
                  <a:lnTo>
                    <a:pt x="492" y="173"/>
                  </a:lnTo>
                  <a:lnTo>
                    <a:pt x="512" y="169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253">
              <a:extLst>
                <a:ext uri="{FF2B5EF4-FFF2-40B4-BE49-F238E27FC236}">
                  <a16:creationId xmlns:a16="http://schemas.microsoft.com/office/drawing/2014/main" id="{AC6AC5ED-DC18-DD0C-4ECC-C3D0F730F93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276337" y="5179170"/>
              <a:ext cx="116673" cy="52754"/>
            </a:xfrm>
            <a:custGeom>
              <a:avLst/>
              <a:gdLst>
                <a:gd name="T0" fmla="*/ 0 w 219"/>
                <a:gd name="T1" fmla="*/ 0 h 92"/>
                <a:gd name="T2" fmla="*/ 0 w 219"/>
                <a:gd name="T3" fmla="*/ 0 h 92"/>
                <a:gd name="T4" fmla="*/ 11 w 219"/>
                <a:gd name="T5" fmla="*/ 13 h 92"/>
                <a:gd name="T6" fmla="*/ 24 w 219"/>
                <a:gd name="T7" fmla="*/ 26 h 92"/>
                <a:gd name="T8" fmla="*/ 41 w 219"/>
                <a:gd name="T9" fmla="*/ 40 h 92"/>
                <a:gd name="T10" fmla="*/ 60 w 219"/>
                <a:gd name="T11" fmla="*/ 55 h 92"/>
                <a:gd name="T12" fmla="*/ 80 w 219"/>
                <a:gd name="T13" fmla="*/ 69 h 92"/>
                <a:gd name="T14" fmla="*/ 90 w 219"/>
                <a:gd name="T15" fmla="*/ 73 h 92"/>
                <a:gd name="T16" fmla="*/ 98 w 219"/>
                <a:gd name="T17" fmla="*/ 79 h 92"/>
                <a:gd name="T18" fmla="*/ 108 w 219"/>
                <a:gd name="T19" fmla="*/ 82 h 92"/>
                <a:gd name="T20" fmla="*/ 117 w 219"/>
                <a:gd name="T21" fmla="*/ 83 h 92"/>
                <a:gd name="T22" fmla="*/ 117 w 219"/>
                <a:gd name="T23" fmla="*/ 83 h 92"/>
                <a:gd name="T24" fmla="*/ 146 w 219"/>
                <a:gd name="T25" fmla="*/ 85 h 92"/>
                <a:gd name="T26" fmla="*/ 166 w 219"/>
                <a:gd name="T27" fmla="*/ 86 h 92"/>
                <a:gd name="T28" fmla="*/ 187 w 219"/>
                <a:gd name="T29" fmla="*/ 88 h 92"/>
                <a:gd name="T30" fmla="*/ 219 w 219"/>
                <a:gd name="T31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9" h="92">
                  <a:moveTo>
                    <a:pt x="0" y="0"/>
                  </a:moveTo>
                  <a:lnTo>
                    <a:pt x="0" y="0"/>
                  </a:lnTo>
                  <a:lnTo>
                    <a:pt x="11" y="13"/>
                  </a:lnTo>
                  <a:lnTo>
                    <a:pt x="24" y="26"/>
                  </a:lnTo>
                  <a:lnTo>
                    <a:pt x="41" y="40"/>
                  </a:lnTo>
                  <a:lnTo>
                    <a:pt x="60" y="55"/>
                  </a:lnTo>
                  <a:lnTo>
                    <a:pt x="80" y="69"/>
                  </a:lnTo>
                  <a:lnTo>
                    <a:pt x="90" y="73"/>
                  </a:lnTo>
                  <a:lnTo>
                    <a:pt x="98" y="79"/>
                  </a:lnTo>
                  <a:lnTo>
                    <a:pt x="108" y="82"/>
                  </a:lnTo>
                  <a:lnTo>
                    <a:pt x="117" y="83"/>
                  </a:lnTo>
                  <a:lnTo>
                    <a:pt x="117" y="83"/>
                  </a:lnTo>
                  <a:lnTo>
                    <a:pt x="146" y="85"/>
                  </a:lnTo>
                  <a:lnTo>
                    <a:pt x="166" y="86"/>
                  </a:lnTo>
                  <a:lnTo>
                    <a:pt x="187" y="88"/>
                  </a:lnTo>
                  <a:lnTo>
                    <a:pt x="219" y="92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254">
              <a:extLst>
                <a:ext uri="{FF2B5EF4-FFF2-40B4-BE49-F238E27FC236}">
                  <a16:creationId xmlns:a16="http://schemas.microsoft.com/office/drawing/2014/main" id="{0D8D86E6-A9B9-AF5A-06CD-6543E9809D4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330927" y="5227234"/>
              <a:ext cx="23549" cy="44547"/>
            </a:xfrm>
            <a:custGeom>
              <a:avLst/>
              <a:gdLst>
                <a:gd name="T0" fmla="*/ 44 w 44"/>
                <a:gd name="T1" fmla="*/ 0 h 76"/>
                <a:gd name="T2" fmla="*/ 44 w 44"/>
                <a:gd name="T3" fmla="*/ 0 h 76"/>
                <a:gd name="T4" fmla="*/ 38 w 44"/>
                <a:gd name="T5" fmla="*/ 6 h 76"/>
                <a:gd name="T6" fmla="*/ 31 w 44"/>
                <a:gd name="T7" fmla="*/ 12 h 76"/>
                <a:gd name="T8" fmla="*/ 24 w 44"/>
                <a:gd name="T9" fmla="*/ 22 h 76"/>
                <a:gd name="T10" fmla="*/ 15 w 44"/>
                <a:gd name="T11" fmla="*/ 32 h 76"/>
                <a:gd name="T12" fmla="*/ 8 w 44"/>
                <a:gd name="T13" fmla="*/ 45 h 76"/>
                <a:gd name="T14" fmla="*/ 2 w 44"/>
                <a:gd name="T15" fmla="*/ 60 h 76"/>
                <a:gd name="T16" fmla="*/ 0 w 44"/>
                <a:gd name="T1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6">
                  <a:moveTo>
                    <a:pt x="44" y="0"/>
                  </a:moveTo>
                  <a:lnTo>
                    <a:pt x="44" y="0"/>
                  </a:lnTo>
                  <a:lnTo>
                    <a:pt x="38" y="6"/>
                  </a:lnTo>
                  <a:lnTo>
                    <a:pt x="31" y="12"/>
                  </a:lnTo>
                  <a:lnTo>
                    <a:pt x="24" y="22"/>
                  </a:lnTo>
                  <a:lnTo>
                    <a:pt x="15" y="32"/>
                  </a:lnTo>
                  <a:lnTo>
                    <a:pt x="8" y="45"/>
                  </a:lnTo>
                  <a:lnTo>
                    <a:pt x="2" y="60"/>
                  </a:lnTo>
                  <a:lnTo>
                    <a:pt x="0" y="76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Freeform 255">
              <a:extLst>
                <a:ext uri="{FF2B5EF4-FFF2-40B4-BE49-F238E27FC236}">
                  <a16:creationId xmlns:a16="http://schemas.microsoft.com/office/drawing/2014/main" id="{C86B2F21-6308-5731-E616-5BD7BA44A69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32904" y="5183859"/>
              <a:ext cx="39605" cy="62132"/>
            </a:xfrm>
            <a:custGeom>
              <a:avLst/>
              <a:gdLst>
                <a:gd name="T0" fmla="*/ 69 w 75"/>
                <a:gd name="T1" fmla="*/ 0 h 106"/>
                <a:gd name="T2" fmla="*/ 69 w 75"/>
                <a:gd name="T3" fmla="*/ 0 h 106"/>
                <a:gd name="T4" fmla="*/ 70 w 75"/>
                <a:gd name="T5" fmla="*/ 4 h 106"/>
                <a:gd name="T6" fmla="*/ 73 w 75"/>
                <a:gd name="T7" fmla="*/ 17 h 106"/>
                <a:gd name="T8" fmla="*/ 75 w 75"/>
                <a:gd name="T9" fmla="*/ 34 h 106"/>
                <a:gd name="T10" fmla="*/ 73 w 75"/>
                <a:gd name="T11" fmla="*/ 44 h 106"/>
                <a:gd name="T12" fmla="*/ 73 w 75"/>
                <a:gd name="T13" fmla="*/ 54 h 106"/>
                <a:gd name="T14" fmla="*/ 70 w 75"/>
                <a:gd name="T15" fmla="*/ 64 h 106"/>
                <a:gd name="T16" fmla="*/ 66 w 75"/>
                <a:gd name="T17" fmla="*/ 74 h 106"/>
                <a:gd name="T18" fmla="*/ 62 w 75"/>
                <a:gd name="T19" fmla="*/ 83 h 106"/>
                <a:gd name="T20" fmla="*/ 53 w 75"/>
                <a:gd name="T21" fmla="*/ 91 h 106"/>
                <a:gd name="T22" fmla="*/ 44 w 75"/>
                <a:gd name="T23" fmla="*/ 97 h 106"/>
                <a:gd name="T24" fmla="*/ 32 w 75"/>
                <a:gd name="T25" fmla="*/ 103 h 106"/>
                <a:gd name="T26" fmla="*/ 17 w 75"/>
                <a:gd name="T27" fmla="*/ 106 h 106"/>
                <a:gd name="T28" fmla="*/ 0 w 75"/>
                <a:gd name="T2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106">
                  <a:moveTo>
                    <a:pt x="69" y="0"/>
                  </a:moveTo>
                  <a:lnTo>
                    <a:pt x="69" y="0"/>
                  </a:lnTo>
                  <a:lnTo>
                    <a:pt x="70" y="4"/>
                  </a:lnTo>
                  <a:lnTo>
                    <a:pt x="73" y="17"/>
                  </a:lnTo>
                  <a:lnTo>
                    <a:pt x="75" y="34"/>
                  </a:lnTo>
                  <a:lnTo>
                    <a:pt x="73" y="44"/>
                  </a:lnTo>
                  <a:lnTo>
                    <a:pt x="73" y="54"/>
                  </a:lnTo>
                  <a:lnTo>
                    <a:pt x="70" y="64"/>
                  </a:lnTo>
                  <a:lnTo>
                    <a:pt x="66" y="74"/>
                  </a:lnTo>
                  <a:lnTo>
                    <a:pt x="62" y="83"/>
                  </a:lnTo>
                  <a:lnTo>
                    <a:pt x="53" y="91"/>
                  </a:lnTo>
                  <a:lnTo>
                    <a:pt x="44" y="97"/>
                  </a:lnTo>
                  <a:lnTo>
                    <a:pt x="32" y="103"/>
                  </a:lnTo>
                  <a:lnTo>
                    <a:pt x="17" y="106"/>
                  </a:lnTo>
                  <a:lnTo>
                    <a:pt x="0" y="106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256">
              <a:extLst>
                <a:ext uri="{FF2B5EF4-FFF2-40B4-BE49-F238E27FC236}">
                  <a16:creationId xmlns:a16="http://schemas.microsoft.com/office/drawing/2014/main" id="{8A5D3032-A72F-ED1F-967D-A1A80E8D798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56289" y="5282333"/>
              <a:ext cx="172334" cy="262596"/>
            </a:xfrm>
            <a:custGeom>
              <a:avLst/>
              <a:gdLst>
                <a:gd name="T0" fmla="*/ 0 w 322"/>
                <a:gd name="T1" fmla="*/ 0 h 449"/>
                <a:gd name="T2" fmla="*/ 0 w 322"/>
                <a:gd name="T3" fmla="*/ 0 h 449"/>
                <a:gd name="T4" fmla="*/ 8 w 322"/>
                <a:gd name="T5" fmla="*/ 18 h 449"/>
                <a:gd name="T6" fmla="*/ 18 w 322"/>
                <a:gd name="T7" fmla="*/ 35 h 449"/>
                <a:gd name="T8" fmla="*/ 33 w 322"/>
                <a:gd name="T9" fmla="*/ 56 h 449"/>
                <a:gd name="T10" fmla="*/ 50 w 322"/>
                <a:gd name="T11" fmla="*/ 78 h 449"/>
                <a:gd name="T12" fmla="*/ 60 w 322"/>
                <a:gd name="T13" fmla="*/ 88 h 449"/>
                <a:gd name="T14" fmla="*/ 70 w 322"/>
                <a:gd name="T15" fmla="*/ 98 h 449"/>
                <a:gd name="T16" fmla="*/ 81 w 322"/>
                <a:gd name="T17" fmla="*/ 106 h 449"/>
                <a:gd name="T18" fmla="*/ 93 w 322"/>
                <a:gd name="T19" fmla="*/ 113 h 449"/>
                <a:gd name="T20" fmla="*/ 104 w 322"/>
                <a:gd name="T21" fmla="*/ 119 h 449"/>
                <a:gd name="T22" fmla="*/ 117 w 322"/>
                <a:gd name="T23" fmla="*/ 123 h 449"/>
                <a:gd name="T24" fmla="*/ 117 w 322"/>
                <a:gd name="T25" fmla="*/ 123 h 449"/>
                <a:gd name="T26" fmla="*/ 143 w 322"/>
                <a:gd name="T27" fmla="*/ 131 h 449"/>
                <a:gd name="T28" fmla="*/ 169 w 322"/>
                <a:gd name="T29" fmla="*/ 139 h 449"/>
                <a:gd name="T30" fmla="*/ 199 w 322"/>
                <a:gd name="T31" fmla="*/ 151 h 449"/>
                <a:gd name="T32" fmla="*/ 230 w 322"/>
                <a:gd name="T33" fmla="*/ 165 h 449"/>
                <a:gd name="T34" fmla="*/ 246 w 322"/>
                <a:gd name="T35" fmla="*/ 172 h 449"/>
                <a:gd name="T36" fmla="*/ 260 w 322"/>
                <a:gd name="T37" fmla="*/ 179 h 449"/>
                <a:gd name="T38" fmla="*/ 273 w 322"/>
                <a:gd name="T39" fmla="*/ 188 h 449"/>
                <a:gd name="T40" fmla="*/ 283 w 322"/>
                <a:gd name="T41" fmla="*/ 197 h 449"/>
                <a:gd name="T42" fmla="*/ 292 w 322"/>
                <a:gd name="T43" fmla="*/ 205 h 449"/>
                <a:gd name="T44" fmla="*/ 298 w 322"/>
                <a:gd name="T45" fmla="*/ 214 h 449"/>
                <a:gd name="T46" fmla="*/ 298 w 322"/>
                <a:gd name="T47" fmla="*/ 214 h 449"/>
                <a:gd name="T48" fmla="*/ 306 w 322"/>
                <a:gd name="T49" fmla="*/ 237 h 449"/>
                <a:gd name="T50" fmla="*/ 313 w 322"/>
                <a:gd name="T51" fmla="*/ 264 h 449"/>
                <a:gd name="T52" fmla="*/ 319 w 322"/>
                <a:gd name="T53" fmla="*/ 297 h 449"/>
                <a:gd name="T54" fmla="*/ 322 w 322"/>
                <a:gd name="T55" fmla="*/ 330 h 449"/>
                <a:gd name="T56" fmla="*/ 322 w 322"/>
                <a:gd name="T57" fmla="*/ 347 h 449"/>
                <a:gd name="T58" fmla="*/ 322 w 322"/>
                <a:gd name="T59" fmla="*/ 364 h 449"/>
                <a:gd name="T60" fmla="*/ 321 w 322"/>
                <a:gd name="T61" fmla="*/ 381 h 449"/>
                <a:gd name="T62" fmla="*/ 316 w 322"/>
                <a:gd name="T63" fmla="*/ 397 h 449"/>
                <a:gd name="T64" fmla="*/ 313 w 322"/>
                <a:gd name="T65" fmla="*/ 411 h 449"/>
                <a:gd name="T66" fmla="*/ 308 w 322"/>
                <a:gd name="T67" fmla="*/ 426 h 449"/>
                <a:gd name="T68" fmla="*/ 300 w 322"/>
                <a:gd name="T69" fmla="*/ 438 h 449"/>
                <a:gd name="T70" fmla="*/ 292 w 322"/>
                <a:gd name="T71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2" h="449">
                  <a:moveTo>
                    <a:pt x="0" y="0"/>
                  </a:moveTo>
                  <a:lnTo>
                    <a:pt x="0" y="0"/>
                  </a:lnTo>
                  <a:lnTo>
                    <a:pt x="8" y="18"/>
                  </a:lnTo>
                  <a:lnTo>
                    <a:pt x="18" y="35"/>
                  </a:lnTo>
                  <a:lnTo>
                    <a:pt x="33" y="56"/>
                  </a:lnTo>
                  <a:lnTo>
                    <a:pt x="50" y="78"/>
                  </a:lnTo>
                  <a:lnTo>
                    <a:pt x="60" y="88"/>
                  </a:lnTo>
                  <a:lnTo>
                    <a:pt x="70" y="98"/>
                  </a:lnTo>
                  <a:lnTo>
                    <a:pt x="81" y="106"/>
                  </a:lnTo>
                  <a:lnTo>
                    <a:pt x="93" y="113"/>
                  </a:lnTo>
                  <a:lnTo>
                    <a:pt x="104" y="119"/>
                  </a:lnTo>
                  <a:lnTo>
                    <a:pt x="117" y="123"/>
                  </a:lnTo>
                  <a:lnTo>
                    <a:pt x="117" y="123"/>
                  </a:lnTo>
                  <a:lnTo>
                    <a:pt x="143" y="131"/>
                  </a:lnTo>
                  <a:lnTo>
                    <a:pt x="169" y="139"/>
                  </a:lnTo>
                  <a:lnTo>
                    <a:pt x="199" y="151"/>
                  </a:lnTo>
                  <a:lnTo>
                    <a:pt x="230" y="165"/>
                  </a:lnTo>
                  <a:lnTo>
                    <a:pt x="246" y="172"/>
                  </a:lnTo>
                  <a:lnTo>
                    <a:pt x="260" y="179"/>
                  </a:lnTo>
                  <a:lnTo>
                    <a:pt x="273" y="188"/>
                  </a:lnTo>
                  <a:lnTo>
                    <a:pt x="283" y="197"/>
                  </a:lnTo>
                  <a:lnTo>
                    <a:pt x="292" y="205"/>
                  </a:lnTo>
                  <a:lnTo>
                    <a:pt x="298" y="214"/>
                  </a:lnTo>
                  <a:lnTo>
                    <a:pt x="298" y="214"/>
                  </a:lnTo>
                  <a:lnTo>
                    <a:pt x="306" y="237"/>
                  </a:lnTo>
                  <a:lnTo>
                    <a:pt x="313" y="264"/>
                  </a:lnTo>
                  <a:lnTo>
                    <a:pt x="319" y="297"/>
                  </a:lnTo>
                  <a:lnTo>
                    <a:pt x="322" y="330"/>
                  </a:lnTo>
                  <a:lnTo>
                    <a:pt x="322" y="347"/>
                  </a:lnTo>
                  <a:lnTo>
                    <a:pt x="322" y="364"/>
                  </a:lnTo>
                  <a:lnTo>
                    <a:pt x="321" y="381"/>
                  </a:lnTo>
                  <a:lnTo>
                    <a:pt x="316" y="397"/>
                  </a:lnTo>
                  <a:lnTo>
                    <a:pt x="313" y="411"/>
                  </a:lnTo>
                  <a:lnTo>
                    <a:pt x="308" y="426"/>
                  </a:lnTo>
                  <a:lnTo>
                    <a:pt x="300" y="438"/>
                  </a:lnTo>
                  <a:lnTo>
                    <a:pt x="292" y="449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257">
              <a:extLst>
                <a:ext uri="{FF2B5EF4-FFF2-40B4-BE49-F238E27FC236}">
                  <a16:creationId xmlns:a16="http://schemas.microsoft.com/office/drawing/2014/main" id="{3B59CEF4-1371-7182-F77C-358AC7B0A1C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71274" y="5521483"/>
              <a:ext cx="27830" cy="46892"/>
            </a:xfrm>
            <a:custGeom>
              <a:avLst/>
              <a:gdLst>
                <a:gd name="T0" fmla="*/ 0 w 53"/>
                <a:gd name="T1" fmla="*/ 0 h 81"/>
                <a:gd name="T2" fmla="*/ 0 w 53"/>
                <a:gd name="T3" fmla="*/ 0 h 81"/>
                <a:gd name="T4" fmla="*/ 10 w 53"/>
                <a:gd name="T5" fmla="*/ 5 h 81"/>
                <a:gd name="T6" fmla="*/ 20 w 53"/>
                <a:gd name="T7" fmla="*/ 10 h 81"/>
                <a:gd name="T8" fmla="*/ 30 w 53"/>
                <a:gd name="T9" fmla="*/ 19 h 81"/>
                <a:gd name="T10" fmla="*/ 40 w 53"/>
                <a:gd name="T11" fmla="*/ 30 h 81"/>
                <a:gd name="T12" fmla="*/ 46 w 53"/>
                <a:gd name="T13" fmla="*/ 38 h 81"/>
                <a:gd name="T14" fmla="*/ 48 w 53"/>
                <a:gd name="T15" fmla="*/ 45 h 81"/>
                <a:gd name="T16" fmla="*/ 51 w 53"/>
                <a:gd name="T17" fmla="*/ 52 h 81"/>
                <a:gd name="T18" fmla="*/ 53 w 53"/>
                <a:gd name="T19" fmla="*/ 61 h 81"/>
                <a:gd name="T20" fmla="*/ 53 w 53"/>
                <a:gd name="T21" fmla="*/ 71 h 81"/>
                <a:gd name="T22" fmla="*/ 50 w 53"/>
                <a:gd name="T2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81">
                  <a:moveTo>
                    <a:pt x="0" y="0"/>
                  </a:moveTo>
                  <a:lnTo>
                    <a:pt x="0" y="0"/>
                  </a:lnTo>
                  <a:lnTo>
                    <a:pt x="10" y="5"/>
                  </a:lnTo>
                  <a:lnTo>
                    <a:pt x="20" y="10"/>
                  </a:lnTo>
                  <a:lnTo>
                    <a:pt x="30" y="19"/>
                  </a:lnTo>
                  <a:lnTo>
                    <a:pt x="40" y="30"/>
                  </a:lnTo>
                  <a:lnTo>
                    <a:pt x="46" y="38"/>
                  </a:lnTo>
                  <a:lnTo>
                    <a:pt x="48" y="45"/>
                  </a:lnTo>
                  <a:lnTo>
                    <a:pt x="51" y="52"/>
                  </a:lnTo>
                  <a:lnTo>
                    <a:pt x="53" y="61"/>
                  </a:lnTo>
                  <a:lnTo>
                    <a:pt x="53" y="71"/>
                  </a:lnTo>
                  <a:lnTo>
                    <a:pt x="50" y="81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Line 258">
              <a:extLst>
                <a:ext uri="{FF2B5EF4-FFF2-40B4-BE49-F238E27FC236}">
                  <a16:creationId xmlns:a16="http://schemas.microsoft.com/office/drawing/2014/main" id="{06C31B9D-2219-FE75-72DC-AA4D6DA66E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93299" y="5345637"/>
              <a:ext cx="37464" cy="31652"/>
            </a:xfrm>
            <a:prstGeom prst="line">
              <a:avLst/>
            </a:pr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259">
              <a:extLst>
                <a:ext uri="{FF2B5EF4-FFF2-40B4-BE49-F238E27FC236}">
                  <a16:creationId xmlns:a16="http://schemas.microsoft.com/office/drawing/2014/main" id="{77FDE433-2634-2DAF-8353-D3908FD70E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53241" y="5241302"/>
              <a:ext cx="50309" cy="14068"/>
            </a:xfrm>
            <a:custGeom>
              <a:avLst/>
              <a:gdLst>
                <a:gd name="T0" fmla="*/ 0 w 93"/>
                <a:gd name="T1" fmla="*/ 0 h 25"/>
                <a:gd name="T2" fmla="*/ 0 w 93"/>
                <a:gd name="T3" fmla="*/ 0 h 25"/>
                <a:gd name="T4" fmla="*/ 11 w 93"/>
                <a:gd name="T5" fmla="*/ 0 h 25"/>
                <a:gd name="T6" fmla="*/ 24 w 93"/>
                <a:gd name="T7" fmla="*/ 0 h 25"/>
                <a:gd name="T8" fmla="*/ 38 w 93"/>
                <a:gd name="T9" fmla="*/ 2 h 25"/>
                <a:gd name="T10" fmla="*/ 54 w 93"/>
                <a:gd name="T11" fmla="*/ 4 h 25"/>
                <a:gd name="T12" fmla="*/ 70 w 93"/>
                <a:gd name="T13" fmla="*/ 9 h 25"/>
                <a:gd name="T14" fmla="*/ 83 w 93"/>
                <a:gd name="T15" fmla="*/ 16 h 25"/>
                <a:gd name="T16" fmla="*/ 89 w 93"/>
                <a:gd name="T17" fmla="*/ 20 h 25"/>
                <a:gd name="T18" fmla="*/ 93 w 93"/>
                <a:gd name="T1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25">
                  <a:moveTo>
                    <a:pt x="0" y="0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24" y="0"/>
                  </a:lnTo>
                  <a:lnTo>
                    <a:pt x="38" y="2"/>
                  </a:lnTo>
                  <a:lnTo>
                    <a:pt x="54" y="4"/>
                  </a:lnTo>
                  <a:lnTo>
                    <a:pt x="70" y="9"/>
                  </a:lnTo>
                  <a:lnTo>
                    <a:pt x="83" y="16"/>
                  </a:lnTo>
                  <a:lnTo>
                    <a:pt x="89" y="20"/>
                  </a:lnTo>
                  <a:lnTo>
                    <a:pt x="93" y="25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Line 260">
              <a:extLst>
                <a:ext uri="{FF2B5EF4-FFF2-40B4-BE49-F238E27FC236}">
                  <a16:creationId xmlns:a16="http://schemas.microsoft.com/office/drawing/2014/main" id="{789278DC-FBAD-24FB-6689-BC8D14BBDA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39326" y="5175653"/>
              <a:ext cx="0" cy="0"/>
            </a:xfrm>
            <a:prstGeom prst="line">
              <a:avLst/>
            </a:pr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Line 261">
              <a:extLst>
                <a:ext uri="{FF2B5EF4-FFF2-40B4-BE49-F238E27FC236}">
                  <a16:creationId xmlns:a16="http://schemas.microsoft.com/office/drawing/2014/main" id="{0B32FAF0-A4C7-F484-AC3B-68C4C9D3A5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90541" y="5316330"/>
              <a:ext cx="13915" cy="69166"/>
            </a:xfrm>
            <a:prstGeom prst="line">
              <a:avLst/>
            </a:pr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262">
              <a:extLst>
                <a:ext uri="{FF2B5EF4-FFF2-40B4-BE49-F238E27FC236}">
                  <a16:creationId xmlns:a16="http://schemas.microsoft.com/office/drawing/2014/main" id="{CC3E21A1-2B03-AEBF-D55E-79AE07057AC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01698" y="5391357"/>
              <a:ext cx="39605" cy="25791"/>
            </a:xfrm>
            <a:custGeom>
              <a:avLst/>
              <a:gdLst>
                <a:gd name="T0" fmla="*/ 0 w 73"/>
                <a:gd name="T1" fmla="*/ 0 h 43"/>
                <a:gd name="T2" fmla="*/ 0 w 73"/>
                <a:gd name="T3" fmla="*/ 0 h 43"/>
                <a:gd name="T4" fmla="*/ 8 w 73"/>
                <a:gd name="T5" fmla="*/ 3 h 43"/>
                <a:gd name="T6" fmla="*/ 28 w 73"/>
                <a:gd name="T7" fmla="*/ 13 h 43"/>
                <a:gd name="T8" fmla="*/ 41 w 73"/>
                <a:gd name="T9" fmla="*/ 19 h 43"/>
                <a:gd name="T10" fmla="*/ 53 w 73"/>
                <a:gd name="T11" fmla="*/ 26 h 43"/>
                <a:gd name="T12" fmla="*/ 64 w 73"/>
                <a:gd name="T13" fmla="*/ 34 h 43"/>
                <a:gd name="T14" fmla="*/ 73 w 7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3">
                  <a:moveTo>
                    <a:pt x="0" y="0"/>
                  </a:moveTo>
                  <a:lnTo>
                    <a:pt x="0" y="0"/>
                  </a:lnTo>
                  <a:lnTo>
                    <a:pt x="8" y="3"/>
                  </a:lnTo>
                  <a:lnTo>
                    <a:pt x="28" y="13"/>
                  </a:lnTo>
                  <a:lnTo>
                    <a:pt x="41" y="19"/>
                  </a:lnTo>
                  <a:lnTo>
                    <a:pt x="53" y="26"/>
                  </a:lnTo>
                  <a:lnTo>
                    <a:pt x="64" y="34"/>
                  </a:lnTo>
                  <a:lnTo>
                    <a:pt x="73" y="43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263">
              <a:extLst>
                <a:ext uri="{FF2B5EF4-FFF2-40B4-BE49-F238E27FC236}">
                  <a16:creationId xmlns:a16="http://schemas.microsoft.com/office/drawing/2014/main" id="{74B9C4C6-E02C-A346-B88D-93E30ADA0F6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090088" y="5639885"/>
              <a:ext cx="104898" cy="123092"/>
            </a:xfrm>
            <a:custGeom>
              <a:avLst/>
              <a:gdLst>
                <a:gd name="T0" fmla="*/ 20 w 194"/>
                <a:gd name="T1" fmla="*/ 0 h 209"/>
                <a:gd name="T2" fmla="*/ 20 w 194"/>
                <a:gd name="T3" fmla="*/ 0 h 209"/>
                <a:gd name="T4" fmla="*/ 17 w 194"/>
                <a:gd name="T5" fmla="*/ 4 h 209"/>
                <a:gd name="T6" fmla="*/ 11 w 194"/>
                <a:gd name="T7" fmla="*/ 17 h 209"/>
                <a:gd name="T8" fmla="*/ 4 w 194"/>
                <a:gd name="T9" fmla="*/ 36 h 209"/>
                <a:gd name="T10" fmla="*/ 2 w 194"/>
                <a:gd name="T11" fmla="*/ 47 h 209"/>
                <a:gd name="T12" fmla="*/ 0 w 194"/>
                <a:gd name="T13" fmla="*/ 58 h 209"/>
                <a:gd name="T14" fmla="*/ 0 w 194"/>
                <a:gd name="T15" fmla="*/ 71 h 209"/>
                <a:gd name="T16" fmla="*/ 1 w 194"/>
                <a:gd name="T17" fmla="*/ 84 h 209"/>
                <a:gd name="T18" fmla="*/ 4 w 194"/>
                <a:gd name="T19" fmla="*/ 99 h 209"/>
                <a:gd name="T20" fmla="*/ 10 w 194"/>
                <a:gd name="T21" fmla="*/ 111 h 209"/>
                <a:gd name="T22" fmla="*/ 17 w 194"/>
                <a:gd name="T23" fmla="*/ 126 h 209"/>
                <a:gd name="T24" fmla="*/ 27 w 194"/>
                <a:gd name="T25" fmla="*/ 139 h 209"/>
                <a:gd name="T26" fmla="*/ 41 w 194"/>
                <a:gd name="T27" fmla="*/ 150 h 209"/>
                <a:gd name="T28" fmla="*/ 58 w 194"/>
                <a:gd name="T29" fmla="*/ 163 h 209"/>
                <a:gd name="T30" fmla="*/ 58 w 194"/>
                <a:gd name="T31" fmla="*/ 163 h 209"/>
                <a:gd name="T32" fmla="*/ 91 w 194"/>
                <a:gd name="T33" fmla="*/ 182 h 209"/>
                <a:gd name="T34" fmla="*/ 116 w 194"/>
                <a:gd name="T35" fmla="*/ 196 h 209"/>
                <a:gd name="T36" fmla="*/ 131 w 194"/>
                <a:gd name="T37" fmla="*/ 204 h 209"/>
                <a:gd name="T38" fmla="*/ 137 w 194"/>
                <a:gd name="T39" fmla="*/ 207 h 209"/>
                <a:gd name="T40" fmla="*/ 143 w 194"/>
                <a:gd name="T41" fmla="*/ 209 h 209"/>
                <a:gd name="T42" fmla="*/ 147 w 194"/>
                <a:gd name="T43" fmla="*/ 209 h 209"/>
                <a:gd name="T44" fmla="*/ 153 w 194"/>
                <a:gd name="T45" fmla="*/ 207 h 209"/>
                <a:gd name="T46" fmla="*/ 157 w 194"/>
                <a:gd name="T47" fmla="*/ 204 h 209"/>
                <a:gd name="T48" fmla="*/ 163 w 194"/>
                <a:gd name="T49" fmla="*/ 200 h 209"/>
                <a:gd name="T50" fmla="*/ 194 w 194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209">
                  <a:moveTo>
                    <a:pt x="20" y="0"/>
                  </a:moveTo>
                  <a:lnTo>
                    <a:pt x="20" y="0"/>
                  </a:lnTo>
                  <a:lnTo>
                    <a:pt x="17" y="4"/>
                  </a:lnTo>
                  <a:lnTo>
                    <a:pt x="11" y="17"/>
                  </a:lnTo>
                  <a:lnTo>
                    <a:pt x="4" y="36"/>
                  </a:lnTo>
                  <a:lnTo>
                    <a:pt x="2" y="47"/>
                  </a:lnTo>
                  <a:lnTo>
                    <a:pt x="0" y="58"/>
                  </a:lnTo>
                  <a:lnTo>
                    <a:pt x="0" y="71"/>
                  </a:lnTo>
                  <a:lnTo>
                    <a:pt x="1" y="84"/>
                  </a:lnTo>
                  <a:lnTo>
                    <a:pt x="4" y="99"/>
                  </a:lnTo>
                  <a:lnTo>
                    <a:pt x="10" y="111"/>
                  </a:lnTo>
                  <a:lnTo>
                    <a:pt x="17" y="126"/>
                  </a:lnTo>
                  <a:lnTo>
                    <a:pt x="27" y="139"/>
                  </a:lnTo>
                  <a:lnTo>
                    <a:pt x="41" y="150"/>
                  </a:lnTo>
                  <a:lnTo>
                    <a:pt x="58" y="163"/>
                  </a:lnTo>
                  <a:lnTo>
                    <a:pt x="58" y="163"/>
                  </a:lnTo>
                  <a:lnTo>
                    <a:pt x="91" y="182"/>
                  </a:lnTo>
                  <a:lnTo>
                    <a:pt x="116" y="196"/>
                  </a:lnTo>
                  <a:lnTo>
                    <a:pt x="131" y="204"/>
                  </a:lnTo>
                  <a:lnTo>
                    <a:pt x="137" y="207"/>
                  </a:lnTo>
                  <a:lnTo>
                    <a:pt x="143" y="209"/>
                  </a:lnTo>
                  <a:lnTo>
                    <a:pt x="147" y="209"/>
                  </a:lnTo>
                  <a:lnTo>
                    <a:pt x="153" y="207"/>
                  </a:lnTo>
                  <a:lnTo>
                    <a:pt x="157" y="204"/>
                  </a:lnTo>
                  <a:lnTo>
                    <a:pt x="163" y="200"/>
                  </a:lnTo>
                  <a:lnTo>
                    <a:pt x="194" y="172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Freeform 264">
              <a:extLst>
                <a:ext uri="{FF2B5EF4-FFF2-40B4-BE49-F238E27FC236}">
                  <a16:creationId xmlns:a16="http://schemas.microsoft.com/office/drawing/2014/main" id="{7A26AFCD-537F-D60F-268D-61219E870A6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76790" y="5725463"/>
              <a:ext cx="137011" cy="114885"/>
            </a:xfrm>
            <a:custGeom>
              <a:avLst/>
              <a:gdLst>
                <a:gd name="T0" fmla="*/ 258 w 258"/>
                <a:gd name="T1" fmla="*/ 0 h 198"/>
                <a:gd name="T2" fmla="*/ 258 w 258"/>
                <a:gd name="T3" fmla="*/ 0 h 198"/>
                <a:gd name="T4" fmla="*/ 234 w 258"/>
                <a:gd name="T5" fmla="*/ 7 h 198"/>
                <a:gd name="T6" fmla="*/ 208 w 258"/>
                <a:gd name="T7" fmla="*/ 16 h 198"/>
                <a:gd name="T8" fmla="*/ 179 w 258"/>
                <a:gd name="T9" fmla="*/ 26 h 198"/>
                <a:gd name="T10" fmla="*/ 148 w 258"/>
                <a:gd name="T11" fmla="*/ 40 h 198"/>
                <a:gd name="T12" fmla="*/ 132 w 258"/>
                <a:gd name="T13" fmla="*/ 48 h 198"/>
                <a:gd name="T14" fmla="*/ 118 w 258"/>
                <a:gd name="T15" fmla="*/ 56 h 198"/>
                <a:gd name="T16" fmla="*/ 103 w 258"/>
                <a:gd name="T17" fmla="*/ 65 h 198"/>
                <a:gd name="T18" fmla="*/ 92 w 258"/>
                <a:gd name="T19" fmla="*/ 73 h 198"/>
                <a:gd name="T20" fmla="*/ 83 w 258"/>
                <a:gd name="T21" fmla="*/ 83 h 198"/>
                <a:gd name="T22" fmla="*/ 76 w 258"/>
                <a:gd name="T23" fmla="*/ 93 h 198"/>
                <a:gd name="T24" fmla="*/ 76 w 258"/>
                <a:gd name="T25" fmla="*/ 93 h 198"/>
                <a:gd name="T26" fmla="*/ 57 w 258"/>
                <a:gd name="T27" fmla="*/ 125 h 198"/>
                <a:gd name="T28" fmla="*/ 46 w 258"/>
                <a:gd name="T29" fmla="*/ 145 h 198"/>
                <a:gd name="T30" fmla="*/ 40 w 258"/>
                <a:gd name="T31" fmla="*/ 155 h 198"/>
                <a:gd name="T32" fmla="*/ 30 w 258"/>
                <a:gd name="T33" fmla="*/ 165 h 198"/>
                <a:gd name="T34" fmla="*/ 0 w 258"/>
                <a:gd name="T3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8" h="198">
                  <a:moveTo>
                    <a:pt x="258" y="0"/>
                  </a:moveTo>
                  <a:lnTo>
                    <a:pt x="258" y="0"/>
                  </a:lnTo>
                  <a:lnTo>
                    <a:pt x="234" y="7"/>
                  </a:lnTo>
                  <a:lnTo>
                    <a:pt x="208" y="16"/>
                  </a:lnTo>
                  <a:lnTo>
                    <a:pt x="179" y="26"/>
                  </a:lnTo>
                  <a:lnTo>
                    <a:pt x="148" y="40"/>
                  </a:lnTo>
                  <a:lnTo>
                    <a:pt x="132" y="48"/>
                  </a:lnTo>
                  <a:lnTo>
                    <a:pt x="118" y="56"/>
                  </a:lnTo>
                  <a:lnTo>
                    <a:pt x="103" y="65"/>
                  </a:lnTo>
                  <a:lnTo>
                    <a:pt x="92" y="73"/>
                  </a:lnTo>
                  <a:lnTo>
                    <a:pt x="83" y="83"/>
                  </a:lnTo>
                  <a:lnTo>
                    <a:pt x="76" y="93"/>
                  </a:lnTo>
                  <a:lnTo>
                    <a:pt x="76" y="93"/>
                  </a:lnTo>
                  <a:lnTo>
                    <a:pt x="57" y="125"/>
                  </a:lnTo>
                  <a:lnTo>
                    <a:pt x="46" y="145"/>
                  </a:lnTo>
                  <a:lnTo>
                    <a:pt x="40" y="155"/>
                  </a:lnTo>
                  <a:lnTo>
                    <a:pt x="30" y="165"/>
                  </a:lnTo>
                  <a:lnTo>
                    <a:pt x="0" y="198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265">
              <a:extLst>
                <a:ext uri="{FF2B5EF4-FFF2-40B4-BE49-F238E27FC236}">
                  <a16:creationId xmlns:a16="http://schemas.microsoft.com/office/drawing/2014/main" id="{720DCE1B-F630-3FC1-AFE3-12239DCE299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07214" y="5761804"/>
              <a:ext cx="232276" cy="208670"/>
            </a:xfrm>
            <a:custGeom>
              <a:avLst/>
              <a:gdLst>
                <a:gd name="T0" fmla="*/ 419 w 434"/>
                <a:gd name="T1" fmla="*/ 0 h 355"/>
                <a:gd name="T2" fmla="*/ 427 w 434"/>
                <a:gd name="T3" fmla="*/ 126 h 355"/>
                <a:gd name="T4" fmla="*/ 427 w 434"/>
                <a:gd name="T5" fmla="*/ 126 h 355"/>
                <a:gd name="T6" fmla="*/ 431 w 434"/>
                <a:gd name="T7" fmla="*/ 145 h 355"/>
                <a:gd name="T8" fmla="*/ 432 w 434"/>
                <a:gd name="T9" fmla="*/ 166 h 355"/>
                <a:gd name="T10" fmla="*/ 434 w 434"/>
                <a:gd name="T11" fmla="*/ 192 h 355"/>
                <a:gd name="T12" fmla="*/ 432 w 434"/>
                <a:gd name="T13" fmla="*/ 207 h 355"/>
                <a:gd name="T14" fmla="*/ 431 w 434"/>
                <a:gd name="T15" fmla="*/ 221 h 355"/>
                <a:gd name="T16" fmla="*/ 428 w 434"/>
                <a:gd name="T17" fmla="*/ 237 h 355"/>
                <a:gd name="T18" fmla="*/ 422 w 434"/>
                <a:gd name="T19" fmla="*/ 251 h 355"/>
                <a:gd name="T20" fmla="*/ 417 w 434"/>
                <a:gd name="T21" fmla="*/ 267 h 355"/>
                <a:gd name="T22" fmla="*/ 408 w 434"/>
                <a:gd name="T23" fmla="*/ 281 h 355"/>
                <a:gd name="T24" fmla="*/ 398 w 434"/>
                <a:gd name="T25" fmla="*/ 295 h 355"/>
                <a:gd name="T26" fmla="*/ 385 w 434"/>
                <a:gd name="T27" fmla="*/ 310 h 355"/>
                <a:gd name="T28" fmla="*/ 385 w 434"/>
                <a:gd name="T29" fmla="*/ 310 h 355"/>
                <a:gd name="T30" fmla="*/ 371 w 434"/>
                <a:gd name="T31" fmla="*/ 321 h 355"/>
                <a:gd name="T32" fmla="*/ 356 w 434"/>
                <a:gd name="T33" fmla="*/ 331 h 355"/>
                <a:gd name="T34" fmla="*/ 342 w 434"/>
                <a:gd name="T35" fmla="*/ 338 h 355"/>
                <a:gd name="T36" fmla="*/ 328 w 434"/>
                <a:gd name="T37" fmla="*/ 344 h 355"/>
                <a:gd name="T38" fmla="*/ 313 w 434"/>
                <a:gd name="T39" fmla="*/ 350 h 355"/>
                <a:gd name="T40" fmla="*/ 299 w 434"/>
                <a:gd name="T41" fmla="*/ 353 h 355"/>
                <a:gd name="T42" fmla="*/ 283 w 434"/>
                <a:gd name="T43" fmla="*/ 354 h 355"/>
                <a:gd name="T44" fmla="*/ 269 w 434"/>
                <a:gd name="T45" fmla="*/ 355 h 355"/>
                <a:gd name="T46" fmla="*/ 242 w 434"/>
                <a:gd name="T47" fmla="*/ 354 h 355"/>
                <a:gd name="T48" fmla="*/ 215 w 434"/>
                <a:gd name="T49" fmla="*/ 353 h 355"/>
                <a:gd name="T50" fmla="*/ 190 w 434"/>
                <a:gd name="T51" fmla="*/ 351 h 355"/>
                <a:gd name="T52" fmla="*/ 167 w 434"/>
                <a:gd name="T53" fmla="*/ 350 h 355"/>
                <a:gd name="T54" fmla="*/ 167 w 434"/>
                <a:gd name="T55" fmla="*/ 350 h 355"/>
                <a:gd name="T56" fmla="*/ 122 w 434"/>
                <a:gd name="T57" fmla="*/ 350 h 355"/>
                <a:gd name="T58" fmla="*/ 73 w 434"/>
                <a:gd name="T59" fmla="*/ 348 h 355"/>
                <a:gd name="T60" fmla="*/ 30 w 434"/>
                <a:gd name="T61" fmla="*/ 348 h 355"/>
                <a:gd name="T62" fmla="*/ 0 w 434"/>
                <a:gd name="T63" fmla="*/ 35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355">
                  <a:moveTo>
                    <a:pt x="419" y="0"/>
                  </a:moveTo>
                  <a:lnTo>
                    <a:pt x="427" y="126"/>
                  </a:lnTo>
                  <a:lnTo>
                    <a:pt x="427" y="126"/>
                  </a:lnTo>
                  <a:lnTo>
                    <a:pt x="431" y="145"/>
                  </a:lnTo>
                  <a:lnTo>
                    <a:pt x="432" y="166"/>
                  </a:lnTo>
                  <a:lnTo>
                    <a:pt x="434" y="192"/>
                  </a:lnTo>
                  <a:lnTo>
                    <a:pt x="432" y="207"/>
                  </a:lnTo>
                  <a:lnTo>
                    <a:pt x="431" y="221"/>
                  </a:lnTo>
                  <a:lnTo>
                    <a:pt x="428" y="237"/>
                  </a:lnTo>
                  <a:lnTo>
                    <a:pt x="422" y="251"/>
                  </a:lnTo>
                  <a:lnTo>
                    <a:pt x="417" y="267"/>
                  </a:lnTo>
                  <a:lnTo>
                    <a:pt x="408" y="281"/>
                  </a:lnTo>
                  <a:lnTo>
                    <a:pt x="398" y="295"/>
                  </a:lnTo>
                  <a:lnTo>
                    <a:pt x="385" y="310"/>
                  </a:lnTo>
                  <a:lnTo>
                    <a:pt x="385" y="310"/>
                  </a:lnTo>
                  <a:lnTo>
                    <a:pt x="371" y="321"/>
                  </a:lnTo>
                  <a:lnTo>
                    <a:pt x="356" y="331"/>
                  </a:lnTo>
                  <a:lnTo>
                    <a:pt x="342" y="338"/>
                  </a:lnTo>
                  <a:lnTo>
                    <a:pt x="328" y="344"/>
                  </a:lnTo>
                  <a:lnTo>
                    <a:pt x="313" y="350"/>
                  </a:lnTo>
                  <a:lnTo>
                    <a:pt x="299" y="353"/>
                  </a:lnTo>
                  <a:lnTo>
                    <a:pt x="283" y="354"/>
                  </a:lnTo>
                  <a:lnTo>
                    <a:pt x="269" y="355"/>
                  </a:lnTo>
                  <a:lnTo>
                    <a:pt x="242" y="354"/>
                  </a:lnTo>
                  <a:lnTo>
                    <a:pt x="215" y="353"/>
                  </a:lnTo>
                  <a:lnTo>
                    <a:pt x="190" y="351"/>
                  </a:lnTo>
                  <a:lnTo>
                    <a:pt x="167" y="350"/>
                  </a:lnTo>
                  <a:lnTo>
                    <a:pt x="167" y="350"/>
                  </a:lnTo>
                  <a:lnTo>
                    <a:pt x="122" y="350"/>
                  </a:lnTo>
                  <a:lnTo>
                    <a:pt x="73" y="348"/>
                  </a:lnTo>
                  <a:lnTo>
                    <a:pt x="30" y="348"/>
                  </a:lnTo>
                  <a:lnTo>
                    <a:pt x="0" y="35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Freeform 266">
              <a:extLst>
                <a:ext uri="{FF2B5EF4-FFF2-40B4-BE49-F238E27FC236}">
                  <a16:creationId xmlns:a16="http://schemas.microsoft.com/office/drawing/2014/main" id="{A5918846-F7A7-55A3-3438-15011532950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189635" y="5828626"/>
              <a:ext cx="259036" cy="106680"/>
            </a:xfrm>
            <a:custGeom>
              <a:avLst/>
              <a:gdLst>
                <a:gd name="T0" fmla="*/ 0 w 483"/>
                <a:gd name="T1" fmla="*/ 184 h 184"/>
                <a:gd name="T2" fmla="*/ 0 w 483"/>
                <a:gd name="T3" fmla="*/ 184 h 184"/>
                <a:gd name="T4" fmla="*/ 0 w 483"/>
                <a:gd name="T5" fmla="*/ 181 h 184"/>
                <a:gd name="T6" fmla="*/ 2 w 483"/>
                <a:gd name="T7" fmla="*/ 177 h 184"/>
                <a:gd name="T8" fmla="*/ 6 w 483"/>
                <a:gd name="T9" fmla="*/ 168 h 184"/>
                <a:gd name="T10" fmla="*/ 10 w 483"/>
                <a:gd name="T11" fmla="*/ 164 h 184"/>
                <a:gd name="T12" fmla="*/ 16 w 483"/>
                <a:gd name="T13" fmla="*/ 161 h 184"/>
                <a:gd name="T14" fmla="*/ 23 w 483"/>
                <a:gd name="T15" fmla="*/ 157 h 184"/>
                <a:gd name="T16" fmla="*/ 32 w 483"/>
                <a:gd name="T17" fmla="*/ 152 h 184"/>
                <a:gd name="T18" fmla="*/ 43 w 483"/>
                <a:gd name="T19" fmla="*/ 149 h 184"/>
                <a:gd name="T20" fmla="*/ 56 w 483"/>
                <a:gd name="T21" fmla="*/ 146 h 184"/>
                <a:gd name="T22" fmla="*/ 73 w 483"/>
                <a:gd name="T23" fmla="*/ 145 h 184"/>
                <a:gd name="T24" fmla="*/ 92 w 483"/>
                <a:gd name="T25" fmla="*/ 145 h 184"/>
                <a:gd name="T26" fmla="*/ 115 w 483"/>
                <a:gd name="T27" fmla="*/ 145 h 184"/>
                <a:gd name="T28" fmla="*/ 141 w 483"/>
                <a:gd name="T29" fmla="*/ 146 h 184"/>
                <a:gd name="T30" fmla="*/ 141 w 483"/>
                <a:gd name="T31" fmla="*/ 146 h 184"/>
                <a:gd name="T32" fmla="*/ 189 w 483"/>
                <a:gd name="T33" fmla="*/ 151 h 184"/>
                <a:gd name="T34" fmla="*/ 230 w 483"/>
                <a:gd name="T35" fmla="*/ 151 h 184"/>
                <a:gd name="T36" fmla="*/ 245 w 483"/>
                <a:gd name="T37" fmla="*/ 151 h 184"/>
                <a:gd name="T38" fmla="*/ 261 w 483"/>
                <a:gd name="T39" fmla="*/ 149 h 184"/>
                <a:gd name="T40" fmla="*/ 274 w 483"/>
                <a:gd name="T41" fmla="*/ 146 h 184"/>
                <a:gd name="T42" fmla="*/ 287 w 483"/>
                <a:gd name="T43" fmla="*/ 144 h 184"/>
                <a:gd name="T44" fmla="*/ 298 w 483"/>
                <a:gd name="T45" fmla="*/ 139 h 184"/>
                <a:gd name="T46" fmla="*/ 310 w 483"/>
                <a:gd name="T47" fmla="*/ 135 h 184"/>
                <a:gd name="T48" fmla="*/ 333 w 483"/>
                <a:gd name="T49" fmla="*/ 122 h 184"/>
                <a:gd name="T50" fmla="*/ 356 w 483"/>
                <a:gd name="T51" fmla="*/ 106 h 184"/>
                <a:gd name="T52" fmla="*/ 384 w 483"/>
                <a:gd name="T53" fmla="*/ 88 h 184"/>
                <a:gd name="T54" fmla="*/ 384 w 483"/>
                <a:gd name="T55" fmla="*/ 88 h 184"/>
                <a:gd name="T56" fmla="*/ 411 w 483"/>
                <a:gd name="T57" fmla="*/ 69 h 184"/>
                <a:gd name="T58" fmla="*/ 434 w 483"/>
                <a:gd name="T59" fmla="*/ 51 h 184"/>
                <a:gd name="T60" fmla="*/ 452 w 483"/>
                <a:gd name="T61" fmla="*/ 36 h 184"/>
                <a:gd name="T62" fmla="*/ 464 w 483"/>
                <a:gd name="T63" fmla="*/ 23 h 184"/>
                <a:gd name="T64" fmla="*/ 479 w 483"/>
                <a:gd name="T65" fmla="*/ 6 h 184"/>
                <a:gd name="T66" fmla="*/ 483 w 483"/>
                <a:gd name="T6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3" h="184">
                  <a:moveTo>
                    <a:pt x="0" y="184"/>
                  </a:moveTo>
                  <a:lnTo>
                    <a:pt x="0" y="184"/>
                  </a:lnTo>
                  <a:lnTo>
                    <a:pt x="0" y="181"/>
                  </a:lnTo>
                  <a:lnTo>
                    <a:pt x="2" y="177"/>
                  </a:lnTo>
                  <a:lnTo>
                    <a:pt x="6" y="168"/>
                  </a:lnTo>
                  <a:lnTo>
                    <a:pt x="10" y="164"/>
                  </a:lnTo>
                  <a:lnTo>
                    <a:pt x="16" y="161"/>
                  </a:lnTo>
                  <a:lnTo>
                    <a:pt x="23" y="157"/>
                  </a:lnTo>
                  <a:lnTo>
                    <a:pt x="32" y="152"/>
                  </a:lnTo>
                  <a:lnTo>
                    <a:pt x="43" y="149"/>
                  </a:lnTo>
                  <a:lnTo>
                    <a:pt x="56" y="146"/>
                  </a:lnTo>
                  <a:lnTo>
                    <a:pt x="73" y="145"/>
                  </a:lnTo>
                  <a:lnTo>
                    <a:pt x="92" y="145"/>
                  </a:lnTo>
                  <a:lnTo>
                    <a:pt x="115" y="145"/>
                  </a:lnTo>
                  <a:lnTo>
                    <a:pt x="141" y="146"/>
                  </a:lnTo>
                  <a:lnTo>
                    <a:pt x="141" y="146"/>
                  </a:lnTo>
                  <a:lnTo>
                    <a:pt x="189" y="151"/>
                  </a:lnTo>
                  <a:lnTo>
                    <a:pt x="230" y="151"/>
                  </a:lnTo>
                  <a:lnTo>
                    <a:pt x="245" y="151"/>
                  </a:lnTo>
                  <a:lnTo>
                    <a:pt x="261" y="149"/>
                  </a:lnTo>
                  <a:lnTo>
                    <a:pt x="274" y="146"/>
                  </a:lnTo>
                  <a:lnTo>
                    <a:pt x="287" y="144"/>
                  </a:lnTo>
                  <a:lnTo>
                    <a:pt x="298" y="139"/>
                  </a:lnTo>
                  <a:lnTo>
                    <a:pt x="310" y="135"/>
                  </a:lnTo>
                  <a:lnTo>
                    <a:pt x="333" y="122"/>
                  </a:lnTo>
                  <a:lnTo>
                    <a:pt x="356" y="106"/>
                  </a:lnTo>
                  <a:lnTo>
                    <a:pt x="384" y="88"/>
                  </a:lnTo>
                  <a:lnTo>
                    <a:pt x="384" y="88"/>
                  </a:lnTo>
                  <a:lnTo>
                    <a:pt x="411" y="69"/>
                  </a:lnTo>
                  <a:lnTo>
                    <a:pt x="434" y="51"/>
                  </a:lnTo>
                  <a:lnTo>
                    <a:pt x="452" y="36"/>
                  </a:lnTo>
                  <a:lnTo>
                    <a:pt x="464" y="23"/>
                  </a:lnTo>
                  <a:lnTo>
                    <a:pt x="479" y="6"/>
                  </a:lnTo>
                  <a:lnTo>
                    <a:pt x="483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Freeform 267">
              <a:extLst>
                <a:ext uri="{FF2B5EF4-FFF2-40B4-BE49-F238E27FC236}">
                  <a16:creationId xmlns:a16="http://schemas.microsoft.com/office/drawing/2014/main" id="{A4DB3B86-5A31-F177-71F1-22F4D6B102E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022653" y="5494519"/>
              <a:ext cx="46027" cy="133642"/>
            </a:xfrm>
            <a:custGeom>
              <a:avLst/>
              <a:gdLst>
                <a:gd name="T0" fmla="*/ 0 w 86"/>
                <a:gd name="T1" fmla="*/ 0 h 227"/>
                <a:gd name="T2" fmla="*/ 0 w 86"/>
                <a:gd name="T3" fmla="*/ 0 h 227"/>
                <a:gd name="T4" fmla="*/ 11 w 86"/>
                <a:gd name="T5" fmla="*/ 14 h 227"/>
                <a:gd name="T6" fmla="*/ 24 w 86"/>
                <a:gd name="T7" fmla="*/ 30 h 227"/>
                <a:gd name="T8" fmla="*/ 40 w 86"/>
                <a:gd name="T9" fmla="*/ 50 h 227"/>
                <a:gd name="T10" fmla="*/ 56 w 86"/>
                <a:gd name="T11" fmla="*/ 71 h 227"/>
                <a:gd name="T12" fmla="*/ 70 w 86"/>
                <a:gd name="T13" fmla="*/ 94 h 227"/>
                <a:gd name="T14" fmla="*/ 80 w 86"/>
                <a:gd name="T15" fmla="*/ 117 h 227"/>
                <a:gd name="T16" fmla="*/ 84 w 86"/>
                <a:gd name="T17" fmla="*/ 127 h 227"/>
                <a:gd name="T18" fmla="*/ 86 w 86"/>
                <a:gd name="T19" fmla="*/ 137 h 227"/>
                <a:gd name="T20" fmla="*/ 86 w 86"/>
                <a:gd name="T21" fmla="*/ 137 h 227"/>
                <a:gd name="T22" fmla="*/ 86 w 86"/>
                <a:gd name="T23" fmla="*/ 146 h 227"/>
                <a:gd name="T24" fmla="*/ 86 w 86"/>
                <a:gd name="T25" fmla="*/ 156 h 227"/>
                <a:gd name="T26" fmla="*/ 84 w 86"/>
                <a:gd name="T27" fmla="*/ 164 h 227"/>
                <a:gd name="T28" fmla="*/ 81 w 86"/>
                <a:gd name="T29" fmla="*/ 171 h 227"/>
                <a:gd name="T30" fmla="*/ 77 w 86"/>
                <a:gd name="T31" fmla="*/ 179 h 227"/>
                <a:gd name="T32" fmla="*/ 73 w 86"/>
                <a:gd name="T33" fmla="*/ 187 h 227"/>
                <a:gd name="T34" fmla="*/ 63 w 86"/>
                <a:gd name="T35" fmla="*/ 200 h 227"/>
                <a:gd name="T36" fmla="*/ 50 w 86"/>
                <a:gd name="T37" fmla="*/ 210 h 227"/>
                <a:gd name="T38" fmla="*/ 36 w 86"/>
                <a:gd name="T39" fmla="*/ 219 h 227"/>
                <a:gd name="T40" fmla="*/ 23 w 86"/>
                <a:gd name="T41" fmla="*/ 224 h 227"/>
                <a:gd name="T42" fmla="*/ 8 w 86"/>
                <a:gd name="T43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" h="227">
                  <a:moveTo>
                    <a:pt x="0" y="0"/>
                  </a:moveTo>
                  <a:lnTo>
                    <a:pt x="0" y="0"/>
                  </a:lnTo>
                  <a:lnTo>
                    <a:pt x="11" y="14"/>
                  </a:lnTo>
                  <a:lnTo>
                    <a:pt x="24" y="30"/>
                  </a:lnTo>
                  <a:lnTo>
                    <a:pt x="40" y="50"/>
                  </a:lnTo>
                  <a:lnTo>
                    <a:pt x="56" y="71"/>
                  </a:lnTo>
                  <a:lnTo>
                    <a:pt x="70" y="94"/>
                  </a:lnTo>
                  <a:lnTo>
                    <a:pt x="80" y="117"/>
                  </a:lnTo>
                  <a:lnTo>
                    <a:pt x="84" y="127"/>
                  </a:lnTo>
                  <a:lnTo>
                    <a:pt x="86" y="137"/>
                  </a:lnTo>
                  <a:lnTo>
                    <a:pt x="86" y="137"/>
                  </a:lnTo>
                  <a:lnTo>
                    <a:pt x="86" y="146"/>
                  </a:lnTo>
                  <a:lnTo>
                    <a:pt x="86" y="156"/>
                  </a:lnTo>
                  <a:lnTo>
                    <a:pt x="84" y="164"/>
                  </a:lnTo>
                  <a:lnTo>
                    <a:pt x="81" y="171"/>
                  </a:lnTo>
                  <a:lnTo>
                    <a:pt x="77" y="179"/>
                  </a:lnTo>
                  <a:lnTo>
                    <a:pt x="73" y="187"/>
                  </a:lnTo>
                  <a:lnTo>
                    <a:pt x="63" y="200"/>
                  </a:lnTo>
                  <a:lnTo>
                    <a:pt x="50" y="210"/>
                  </a:lnTo>
                  <a:lnTo>
                    <a:pt x="36" y="219"/>
                  </a:lnTo>
                  <a:lnTo>
                    <a:pt x="23" y="224"/>
                  </a:lnTo>
                  <a:lnTo>
                    <a:pt x="8" y="227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268">
              <a:extLst>
                <a:ext uri="{FF2B5EF4-FFF2-40B4-BE49-F238E27FC236}">
                  <a16:creationId xmlns:a16="http://schemas.microsoft.com/office/drawing/2014/main" id="{42547C39-4938-F716-52CD-744F26D5200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52007" y="5611750"/>
              <a:ext cx="77068" cy="134815"/>
            </a:xfrm>
            <a:custGeom>
              <a:avLst/>
              <a:gdLst>
                <a:gd name="T0" fmla="*/ 0 w 145"/>
                <a:gd name="T1" fmla="*/ 0 h 231"/>
                <a:gd name="T2" fmla="*/ 0 w 145"/>
                <a:gd name="T3" fmla="*/ 0 h 231"/>
                <a:gd name="T4" fmla="*/ 14 w 145"/>
                <a:gd name="T5" fmla="*/ 0 h 231"/>
                <a:gd name="T6" fmla="*/ 31 w 145"/>
                <a:gd name="T7" fmla="*/ 1 h 231"/>
                <a:gd name="T8" fmla="*/ 51 w 145"/>
                <a:gd name="T9" fmla="*/ 6 h 231"/>
                <a:gd name="T10" fmla="*/ 61 w 145"/>
                <a:gd name="T11" fmla="*/ 10 h 231"/>
                <a:gd name="T12" fmla="*/ 73 w 145"/>
                <a:gd name="T13" fmla="*/ 14 h 231"/>
                <a:gd name="T14" fmla="*/ 84 w 145"/>
                <a:gd name="T15" fmla="*/ 20 h 231"/>
                <a:gd name="T16" fmla="*/ 94 w 145"/>
                <a:gd name="T17" fmla="*/ 27 h 231"/>
                <a:gd name="T18" fmla="*/ 106 w 145"/>
                <a:gd name="T19" fmla="*/ 36 h 231"/>
                <a:gd name="T20" fmla="*/ 116 w 145"/>
                <a:gd name="T21" fmla="*/ 46 h 231"/>
                <a:gd name="T22" fmla="*/ 125 w 145"/>
                <a:gd name="T23" fmla="*/ 57 h 231"/>
                <a:gd name="T24" fmla="*/ 132 w 145"/>
                <a:gd name="T25" fmla="*/ 70 h 231"/>
                <a:gd name="T26" fmla="*/ 132 w 145"/>
                <a:gd name="T27" fmla="*/ 70 h 231"/>
                <a:gd name="T28" fmla="*/ 139 w 145"/>
                <a:gd name="T29" fmla="*/ 85 h 231"/>
                <a:gd name="T30" fmla="*/ 143 w 145"/>
                <a:gd name="T31" fmla="*/ 99 h 231"/>
                <a:gd name="T32" fmla="*/ 145 w 145"/>
                <a:gd name="T33" fmla="*/ 113 h 231"/>
                <a:gd name="T34" fmla="*/ 145 w 145"/>
                <a:gd name="T35" fmla="*/ 127 h 231"/>
                <a:gd name="T36" fmla="*/ 145 w 145"/>
                <a:gd name="T37" fmla="*/ 142 h 231"/>
                <a:gd name="T38" fmla="*/ 142 w 145"/>
                <a:gd name="T39" fmla="*/ 155 h 231"/>
                <a:gd name="T40" fmla="*/ 139 w 145"/>
                <a:gd name="T41" fmla="*/ 168 h 231"/>
                <a:gd name="T42" fmla="*/ 136 w 145"/>
                <a:gd name="T43" fmla="*/ 179 h 231"/>
                <a:gd name="T44" fmla="*/ 127 w 145"/>
                <a:gd name="T45" fmla="*/ 200 h 231"/>
                <a:gd name="T46" fmla="*/ 119 w 145"/>
                <a:gd name="T47" fmla="*/ 216 h 231"/>
                <a:gd name="T48" fmla="*/ 110 w 145"/>
                <a:gd name="T4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231">
                  <a:moveTo>
                    <a:pt x="0" y="0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31" y="1"/>
                  </a:lnTo>
                  <a:lnTo>
                    <a:pt x="51" y="6"/>
                  </a:lnTo>
                  <a:lnTo>
                    <a:pt x="61" y="10"/>
                  </a:lnTo>
                  <a:lnTo>
                    <a:pt x="73" y="14"/>
                  </a:lnTo>
                  <a:lnTo>
                    <a:pt x="84" y="20"/>
                  </a:lnTo>
                  <a:lnTo>
                    <a:pt x="94" y="27"/>
                  </a:lnTo>
                  <a:lnTo>
                    <a:pt x="106" y="36"/>
                  </a:lnTo>
                  <a:lnTo>
                    <a:pt x="116" y="46"/>
                  </a:lnTo>
                  <a:lnTo>
                    <a:pt x="125" y="57"/>
                  </a:lnTo>
                  <a:lnTo>
                    <a:pt x="132" y="70"/>
                  </a:lnTo>
                  <a:lnTo>
                    <a:pt x="132" y="70"/>
                  </a:lnTo>
                  <a:lnTo>
                    <a:pt x="139" y="85"/>
                  </a:lnTo>
                  <a:lnTo>
                    <a:pt x="143" y="99"/>
                  </a:lnTo>
                  <a:lnTo>
                    <a:pt x="145" y="113"/>
                  </a:lnTo>
                  <a:lnTo>
                    <a:pt x="145" y="127"/>
                  </a:lnTo>
                  <a:lnTo>
                    <a:pt x="145" y="142"/>
                  </a:lnTo>
                  <a:lnTo>
                    <a:pt x="142" y="155"/>
                  </a:lnTo>
                  <a:lnTo>
                    <a:pt x="139" y="168"/>
                  </a:lnTo>
                  <a:lnTo>
                    <a:pt x="136" y="179"/>
                  </a:lnTo>
                  <a:lnTo>
                    <a:pt x="127" y="200"/>
                  </a:lnTo>
                  <a:lnTo>
                    <a:pt x="119" y="216"/>
                  </a:lnTo>
                  <a:lnTo>
                    <a:pt x="110" y="231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269">
              <a:extLst>
                <a:ext uri="{FF2B5EF4-FFF2-40B4-BE49-F238E27FC236}">
                  <a16:creationId xmlns:a16="http://schemas.microsoft.com/office/drawing/2014/main" id="{74D9B807-35E5-8A9F-6A1D-05DA11B007B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882431" y="5495692"/>
              <a:ext cx="59942" cy="178190"/>
            </a:xfrm>
            <a:custGeom>
              <a:avLst/>
              <a:gdLst>
                <a:gd name="T0" fmla="*/ 0 w 111"/>
                <a:gd name="T1" fmla="*/ 0 h 304"/>
                <a:gd name="T2" fmla="*/ 0 w 111"/>
                <a:gd name="T3" fmla="*/ 0 h 304"/>
                <a:gd name="T4" fmla="*/ 18 w 111"/>
                <a:gd name="T5" fmla="*/ 23 h 304"/>
                <a:gd name="T6" fmla="*/ 38 w 111"/>
                <a:gd name="T7" fmla="*/ 48 h 304"/>
                <a:gd name="T8" fmla="*/ 60 w 111"/>
                <a:gd name="T9" fmla="*/ 76 h 304"/>
                <a:gd name="T10" fmla="*/ 81 w 111"/>
                <a:gd name="T11" fmla="*/ 108 h 304"/>
                <a:gd name="T12" fmla="*/ 91 w 111"/>
                <a:gd name="T13" fmla="*/ 124 h 304"/>
                <a:gd name="T14" fmla="*/ 99 w 111"/>
                <a:gd name="T15" fmla="*/ 139 h 304"/>
                <a:gd name="T16" fmla="*/ 106 w 111"/>
                <a:gd name="T17" fmla="*/ 154 h 304"/>
                <a:gd name="T18" fmla="*/ 110 w 111"/>
                <a:gd name="T19" fmla="*/ 168 h 304"/>
                <a:gd name="T20" fmla="*/ 111 w 111"/>
                <a:gd name="T21" fmla="*/ 181 h 304"/>
                <a:gd name="T22" fmla="*/ 110 w 111"/>
                <a:gd name="T23" fmla="*/ 191 h 304"/>
                <a:gd name="T24" fmla="*/ 110 w 111"/>
                <a:gd name="T25" fmla="*/ 191 h 304"/>
                <a:gd name="T26" fmla="*/ 100 w 111"/>
                <a:gd name="T27" fmla="*/ 227 h 304"/>
                <a:gd name="T28" fmla="*/ 96 w 111"/>
                <a:gd name="T29" fmla="*/ 241 h 304"/>
                <a:gd name="T30" fmla="*/ 91 w 111"/>
                <a:gd name="T31" fmla="*/ 254 h 304"/>
                <a:gd name="T32" fmla="*/ 86 w 111"/>
                <a:gd name="T33" fmla="*/ 267 h 304"/>
                <a:gd name="T34" fmla="*/ 77 w 111"/>
                <a:gd name="T35" fmla="*/ 280 h 304"/>
                <a:gd name="T36" fmla="*/ 67 w 111"/>
                <a:gd name="T37" fmla="*/ 291 h 304"/>
                <a:gd name="T38" fmla="*/ 54 w 111"/>
                <a:gd name="T39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1" h="304">
                  <a:moveTo>
                    <a:pt x="0" y="0"/>
                  </a:moveTo>
                  <a:lnTo>
                    <a:pt x="0" y="0"/>
                  </a:lnTo>
                  <a:lnTo>
                    <a:pt x="18" y="23"/>
                  </a:lnTo>
                  <a:lnTo>
                    <a:pt x="38" y="48"/>
                  </a:lnTo>
                  <a:lnTo>
                    <a:pt x="60" y="76"/>
                  </a:lnTo>
                  <a:lnTo>
                    <a:pt x="81" y="108"/>
                  </a:lnTo>
                  <a:lnTo>
                    <a:pt x="91" y="124"/>
                  </a:lnTo>
                  <a:lnTo>
                    <a:pt x="99" y="139"/>
                  </a:lnTo>
                  <a:lnTo>
                    <a:pt x="106" y="154"/>
                  </a:lnTo>
                  <a:lnTo>
                    <a:pt x="110" y="168"/>
                  </a:lnTo>
                  <a:lnTo>
                    <a:pt x="111" y="181"/>
                  </a:lnTo>
                  <a:lnTo>
                    <a:pt x="110" y="191"/>
                  </a:lnTo>
                  <a:lnTo>
                    <a:pt x="110" y="191"/>
                  </a:lnTo>
                  <a:lnTo>
                    <a:pt x="100" y="227"/>
                  </a:lnTo>
                  <a:lnTo>
                    <a:pt x="96" y="241"/>
                  </a:lnTo>
                  <a:lnTo>
                    <a:pt x="91" y="254"/>
                  </a:lnTo>
                  <a:lnTo>
                    <a:pt x="86" y="267"/>
                  </a:lnTo>
                  <a:lnTo>
                    <a:pt x="77" y="280"/>
                  </a:lnTo>
                  <a:lnTo>
                    <a:pt x="67" y="291"/>
                  </a:lnTo>
                  <a:lnTo>
                    <a:pt x="54" y="304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Freeform 270">
              <a:extLst>
                <a:ext uri="{FF2B5EF4-FFF2-40B4-BE49-F238E27FC236}">
                  <a16:creationId xmlns:a16="http://schemas.microsoft.com/office/drawing/2014/main" id="{DE13ADC7-797A-58B9-BB08-B9B2968320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864234" y="5548445"/>
              <a:ext cx="12845" cy="41031"/>
            </a:xfrm>
            <a:custGeom>
              <a:avLst/>
              <a:gdLst>
                <a:gd name="T0" fmla="*/ 0 w 25"/>
                <a:gd name="T1" fmla="*/ 63 h 68"/>
                <a:gd name="T2" fmla="*/ 0 w 25"/>
                <a:gd name="T3" fmla="*/ 63 h 68"/>
                <a:gd name="T4" fmla="*/ 2 w 25"/>
                <a:gd name="T5" fmla="*/ 67 h 68"/>
                <a:gd name="T6" fmla="*/ 3 w 25"/>
                <a:gd name="T7" fmla="*/ 68 h 68"/>
                <a:gd name="T8" fmla="*/ 5 w 25"/>
                <a:gd name="T9" fmla="*/ 67 h 68"/>
                <a:gd name="T10" fmla="*/ 9 w 25"/>
                <a:gd name="T11" fmla="*/ 61 h 68"/>
                <a:gd name="T12" fmla="*/ 13 w 25"/>
                <a:gd name="T13" fmla="*/ 48 h 68"/>
                <a:gd name="T14" fmla="*/ 19 w 25"/>
                <a:gd name="T15" fmla="*/ 30 h 68"/>
                <a:gd name="T16" fmla="*/ 25 w 25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68">
                  <a:moveTo>
                    <a:pt x="0" y="63"/>
                  </a:moveTo>
                  <a:lnTo>
                    <a:pt x="0" y="63"/>
                  </a:lnTo>
                  <a:lnTo>
                    <a:pt x="2" y="67"/>
                  </a:lnTo>
                  <a:lnTo>
                    <a:pt x="3" y="68"/>
                  </a:lnTo>
                  <a:lnTo>
                    <a:pt x="5" y="67"/>
                  </a:lnTo>
                  <a:lnTo>
                    <a:pt x="9" y="61"/>
                  </a:lnTo>
                  <a:lnTo>
                    <a:pt x="13" y="48"/>
                  </a:lnTo>
                  <a:lnTo>
                    <a:pt x="19" y="30"/>
                  </a:lnTo>
                  <a:lnTo>
                    <a:pt x="25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271">
              <a:extLst>
                <a:ext uri="{FF2B5EF4-FFF2-40B4-BE49-F238E27FC236}">
                  <a16:creationId xmlns:a16="http://schemas.microsoft.com/office/drawing/2014/main" id="{4E84394A-AE2F-19AA-569B-16852E36BAB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033358" y="5932961"/>
              <a:ext cx="342526" cy="93784"/>
            </a:xfrm>
            <a:custGeom>
              <a:avLst/>
              <a:gdLst>
                <a:gd name="T0" fmla="*/ 0 w 642"/>
                <a:gd name="T1" fmla="*/ 121 h 159"/>
                <a:gd name="T2" fmla="*/ 0 w 642"/>
                <a:gd name="T3" fmla="*/ 121 h 159"/>
                <a:gd name="T4" fmla="*/ 1 w 642"/>
                <a:gd name="T5" fmla="*/ 124 h 159"/>
                <a:gd name="T6" fmla="*/ 10 w 642"/>
                <a:gd name="T7" fmla="*/ 129 h 159"/>
                <a:gd name="T8" fmla="*/ 26 w 642"/>
                <a:gd name="T9" fmla="*/ 138 h 159"/>
                <a:gd name="T10" fmla="*/ 36 w 642"/>
                <a:gd name="T11" fmla="*/ 144 h 159"/>
                <a:gd name="T12" fmla="*/ 47 w 642"/>
                <a:gd name="T13" fmla="*/ 148 h 159"/>
                <a:gd name="T14" fmla="*/ 62 w 642"/>
                <a:gd name="T15" fmla="*/ 152 h 159"/>
                <a:gd name="T16" fmla="*/ 77 w 642"/>
                <a:gd name="T17" fmla="*/ 155 h 159"/>
                <a:gd name="T18" fmla="*/ 95 w 642"/>
                <a:gd name="T19" fmla="*/ 158 h 159"/>
                <a:gd name="T20" fmla="*/ 116 w 642"/>
                <a:gd name="T21" fmla="*/ 159 h 159"/>
                <a:gd name="T22" fmla="*/ 139 w 642"/>
                <a:gd name="T23" fmla="*/ 159 h 159"/>
                <a:gd name="T24" fmla="*/ 163 w 642"/>
                <a:gd name="T25" fmla="*/ 158 h 159"/>
                <a:gd name="T26" fmla="*/ 192 w 642"/>
                <a:gd name="T27" fmla="*/ 155 h 159"/>
                <a:gd name="T28" fmla="*/ 222 w 642"/>
                <a:gd name="T29" fmla="*/ 151 h 159"/>
                <a:gd name="T30" fmla="*/ 222 w 642"/>
                <a:gd name="T31" fmla="*/ 151 h 159"/>
                <a:gd name="T32" fmla="*/ 249 w 642"/>
                <a:gd name="T33" fmla="*/ 146 h 159"/>
                <a:gd name="T34" fmla="*/ 276 w 642"/>
                <a:gd name="T35" fmla="*/ 144 h 159"/>
                <a:gd name="T36" fmla="*/ 301 w 642"/>
                <a:gd name="T37" fmla="*/ 141 h 159"/>
                <a:gd name="T38" fmla="*/ 324 w 642"/>
                <a:gd name="T39" fmla="*/ 141 h 159"/>
                <a:gd name="T40" fmla="*/ 365 w 642"/>
                <a:gd name="T41" fmla="*/ 139 h 159"/>
                <a:gd name="T42" fmla="*/ 400 w 642"/>
                <a:gd name="T43" fmla="*/ 141 h 159"/>
                <a:gd name="T44" fmla="*/ 400 w 642"/>
                <a:gd name="T45" fmla="*/ 141 h 159"/>
                <a:gd name="T46" fmla="*/ 427 w 642"/>
                <a:gd name="T47" fmla="*/ 132 h 159"/>
                <a:gd name="T48" fmla="*/ 456 w 642"/>
                <a:gd name="T49" fmla="*/ 122 h 159"/>
                <a:gd name="T50" fmla="*/ 493 w 642"/>
                <a:gd name="T51" fmla="*/ 108 h 159"/>
                <a:gd name="T52" fmla="*/ 511 w 642"/>
                <a:gd name="T53" fmla="*/ 99 h 159"/>
                <a:gd name="T54" fmla="*/ 531 w 642"/>
                <a:gd name="T55" fmla="*/ 89 h 159"/>
                <a:gd name="T56" fmla="*/ 553 w 642"/>
                <a:gd name="T57" fmla="*/ 78 h 159"/>
                <a:gd name="T58" fmla="*/ 573 w 642"/>
                <a:gd name="T59" fmla="*/ 65 h 159"/>
                <a:gd name="T60" fmla="*/ 592 w 642"/>
                <a:gd name="T61" fmla="*/ 51 h 159"/>
                <a:gd name="T62" fmla="*/ 610 w 642"/>
                <a:gd name="T63" fmla="*/ 35 h 159"/>
                <a:gd name="T64" fmla="*/ 627 w 642"/>
                <a:gd name="T65" fmla="*/ 19 h 159"/>
                <a:gd name="T66" fmla="*/ 642 w 642"/>
                <a:gd name="T6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2" h="159">
                  <a:moveTo>
                    <a:pt x="0" y="121"/>
                  </a:moveTo>
                  <a:lnTo>
                    <a:pt x="0" y="121"/>
                  </a:lnTo>
                  <a:lnTo>
                    <a:pt x="1" y="124"/>
                  </a:lnTo>
                  <a:lnTo>
                    <a:pt x="10" y="129"/>
                  </a:lnTo>
                  <a:lnTo>
                    <a:pt x="26" y="138"/>
                  </a:lnTo>
                  <a:lnTo>
                    <a:pt x="36" y="144"/>
                  </a:lnTo>
                  <a:lnTo>
                    <a:pt x="47" y="148"/>
                  </a:lnTo>
                  <a:lnTo>
                    <a:pt x="62" y="152"/>
                  </a:lnTo>
                  <a:lnTo>
                    <a:pt x="77" y="155"/>
                  </a:lnTo>
                  <a:lnTo>
                    <a:pt x="95" y="158"/>
                  </a:lnTo>
                  <a:lnTo>
                    <a:pt x="116" y="159"/>
                  </a:lnTo>
                  <a:lnTo>
                    <a:pt x="139" y="159"/>
                  </a:lnTo>
                  <a:lnTo>
                    <a:pt x="163" y="158"/>
                  </a:lnTo>
                  <a:lnTo>
                    <a:pt x="192" y="155"/>
                  </a:lnTo>
                  <a:lnTo>
                    <a:pt x="222" y="151"/>
                  </a:lnTo>
                  <a:lnTo>
                    <a:pt x="222" y="151"/>
                  </a:lnTo>
                  <a:lnTo>
                    <a:pt x="249" y="146"/>
                  </a:lnTo>
                  <a:lnTo>
                    <a:pt x="276" y="144"/>
                  </a:lnTo>
                  <a:lnTo>
                    <a:pt x="301" y="141"/>
                  </a:lnTo>
                  <a:lnTo>
                    <a:pt x="324" y="141"/>
                  </a:lnTo>
                  <a:lnTo>
                    <a:pt x="365" y="139"/>
                  </a:lnTo>
                  <a:lnTo>
                    <a:pt x="400" y="141"/>
                  </a:lnTo>
                  <a:lnTo>
                    <a:pt x="400" y="141"/>
                  </a:lnTo>
                  <a:lnTo>
                    <a:pt x="427" y="132"/>
                  </a:lnTo>
                  <a:lnTo>
                    <a:pt x="456" y="122"/>
                  </a:lnTo>
                  <a:lnTo>
                    <a:pt x="493" y="108"/>
                  </a:lnTo>
                  <a:lnTo>
                    <a:pt x="511" y="99"/>
                  </a:lnTo>
                  <a:lnTo>
                    <a:pt x="531" y="89"/>
                  </a:lnTo>
                  <a:lnTo>
                    <a:pt x="553" y="78"/>
                  </a:lnTo>
                  <a:lnTo>
                    <a:pt x="573" y="65"/>
                  </a:lnTo>
                  <a:lnTo>
                    <a:pt x="592" y="51"/>
                  </a:lnTo>
                  <a:lnTo>
                    <a:pt x="610" y="35"/>
                  </a:lnTo>
                  <a:lnTo>
                    <a:pt x="627" y="19"/>
                  </a:lnTo>
                  <a:lnTo>
                    <a:pt x="642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272">
              <a:extLst>
                <a:ext uri="{FF2B5EF4-FFF2-40B4-BE49-F238E27FC236}">
                  <a16:creationId xmlns:a16="http://schemas.microsoft.com/office/drawing/2014/main" id="{2531888B-331F-A0CF-BAF9-91B23AAF03A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00628" y="5781734"/>
              <a:ext cx="171264" cy="193430"/>
            </a:xfrm>
            <a:custGeom>
              <a:avLst/>
              <a:gdLst>
                <a:gd name="T0" fmla="*/ 0 w 321"/>
                <a:gd name="T1" fmla="*/ 326 h 329"/>
                <a:gd name="T2" fmla="*/ 0 w 321"/>
                <a:gd name="T3" fmla="*/ 326 h 329"/>
                <a:gd name="T4" fmla="*/ 5 w 321"/>
                <a:gd name="T5" fmla="*/ 328 h 329"/>
                <a:gd name="T6" fmla="*/ 21 w 321"/>
                <a:gd name="T7" fmla="*/ 329 h 329"/>
                <a:gd name="T8" fmla="*/ 46 w 321"/>
                <a:gd name="T9" fmla="*/ 329 h 329"/>
                <a:gd name="T10" fmla="*/ 60 w 321"/>
                <a:gd name="T11" fmla="*/ 329 h 329"/>
                <a:gd name="T12" fmla="*/ 77 w 321"/>
                <a:gd name="T13" fmla="*/ 326 h 329"/>
                <a:gd name="T14" fmla="*/ 94 w 321"/>
                <a:gd name="T15" fmla="*/ 323 h 329"/>
                <a:gd name="T16" fmla="*/ 111 w 321"/>
                <a:gd name="T17" fmla="*/ 319 h 329"/>
                <a:gd name="T18" fmla="*/ 130 w 321"/>
                <a:gd name="T19" fmla="*/ 313 h 329"/>
                <a:gd name="T20" fmla="*/ 149 w 321"/>
                <a:gd name="T21" fmla="*/ 305 h 329"/>
                <a:gd name="T22" fmla="*/ 169 w 321"/>
                <a:gd name="T23" fmla="*/ 295 h 329"/>
                <a:gd name="T24" fmla="*/ 187 w 321"/>
                <a:gd name="T25" fmla="*/ 283 h 329"/>
                <a:gd name="T26" fmla="*/ 206 w 321"/>
                <a:gd name="T27" fmla="*/ 267 h 329"/>
                <a:gd name="T28" fmla="*/ 223 w 321"/>
                <a:gd name="T29" fmla="*/ 250 h 329"/>
                <a:gd name="T30" fmla="*/ 223 w 321"/>
                <a:gd name="T31" fmla="*/ 250 h 329"/>
                <a:gd name="T32" fmla="*/ 255 w 321"/>
                <a:gd name="T33" fmla="*/ 213 h 329"/>
                <a:gd name="T34" fmla="*/ 282 w 321"/>
                <a:gd name="T35" fmla="*/ 180 h 329"/>
                <a:gd name="T36" fmla="*/ 292 w 321"/>
                <a:gd name="T37" fmla="*/ 163 h 329"/>
                <a:gd name="T38" fmla="*/ 302 w 321"/>
                <a:gd name="T39" fmla="*/ 147 h 329"/>
                <a:gd name="T40" fmla="*/ 309 w 321"/>
                <a:gd name="T41" fmla="*/ 133 h 329"/>
                <a:gd name="T42" fmla="*/ 315 w 321"/>
                <a:gd name="T43" fmla="*/ 117 h 329"/>
                <a:gd name="T44" fmla="*/ 318 w 321"/>
                <a:gd name="T45" fmla="*/ 103 h 329"/>
                <a:gd name="T46" fmla="*/ 321 w 321"/>
                <a:gd name="T47" fmla="*/ 88 h 329"/>
                <a:gd name="T48" fmla="*/ 319 w 321"/>
                <a:gd name="T49" fmla="*/ 74 h 329"/>
                <a:gd name="T50" fmla="*/ 318 w 321"/>
                <a:gd name="T51" fmla="*/ 60 h 329"/>
                <a:gd name="T52" fmla="*/ 312 w 321"/>
                <a:gd name="T53" fmla="*/ 44 h 329"/>
                <a:gd name="T54" fmla="*/ 305 w 321"/>
                <a:gd name="T55" fmla="*/ 30 h 329"/>
                <a:gd name="T56" fmla="*/ 295 w 321"/>
                <a:gd name="T57" fmla="*/ 15 h 329"/>
                <a:gd name="T58" fmla="*/ 282 w 321"/>
                <a:gd name="T59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1" h="329">
                  <a:moveTo>
                    <a:pt x="0" y="326"/>
                  </a:moveTo>
                  <a:lnTo>
                    <a:pt x="0" y="326"/>
                  </a:lnTo>
                  <a:lnTo>
                    <a:pt x="5" y="328"/>
                  </a:lnTo>
                  <a:lnTo>
                    <a:pt x="21" y="329"/>
                  </a:lnTo>
                  <a:lnTo>
                    <a:pt x="46" y="329"/>
                  </a:lnTo>
                  <a:lnTo>
                    <a:pt x="60" y="329"/>
                  </a:lnTo>
                  <a:lnTo>
                    <a:pt x="77" y="326"/>
                  </a:lnTo>
                  <a:lnTo>
                    <a:pt x="94" y="323"/>
                  </a:lnTo>
                  <a:lnTo>
                    <a:pt x="111" y="319"/>
                  </a:lnTo>
                  <a:lnTo>
                    <a:pt x="130" y="313"/>
                  </a:lnTo>
                  <a:lnTo>
                    <a:pt x="149" y="305"/>
                  </a:lnTo>
                  <a:lnTo>
                    <a:pt x="169" y="295"/>
                  </a:lnTo>
                  <a:lnTo>
                    <a:pt x="187" y="283"/>
                  </a:lnTo>
                  <a:lnTo>
                    <a:pt x="206" y="267"/>
                  </a:lnTo>
                  <a:lnTo>
                    <a:pt x="223" y="250"/>
                  </a:lnTo>
                  <a:lnTo>
                    <a:pt x="223" y="250"/>
                  </a:lnTo>
                  <a:lnTo>
                    <a:pt x="255" y="213"/>
                  </a:lnTo>
                  <a:lnTo>
                    <a:pt x="282" y="180"/>
                  </a:lnTo>
                  <a:lnTo>
                    <a:pt x="292" y="163"/>
                  </a:lnTo>
                  <a:lnTo>
                    <a:pt x="302" y="147"/>
                  </a:lnTo>
                  <a:lnTo>
                    <a:pt x="309" y="133"/>
                  </a:lnTo>
                  <a:lnTo>
                    <a:pt x="315" y="117"/>
                  </a:lnTo>
                  <a:lnTo>
                    <a:pt x="318" y="103"/>
                  </a:lnTo>
                  <a:lnTo>
                    <a:pt x="321" y="88"/>
                  </a:lnTo>
                  <a:lnTo>
                    <a:pt x="319" y="74"/>
                  </a:lnTo>
                  <a:lnTo>
                    <a:pt x="318" y="60"/>
                  </a:lnTo>
                  <a:lnTo>
                    <a:pt x="312" y="44"/>
                  </a:lnTo>
                  <a:lnTo>
                    <a:pt x="305" y="30"/>
                  </a:lnTo>
                  <a:lnTo>
                    <a:pt x="295" y="15"/>
                  </a:lnTo>
                  <a:lnTo>
                    <a:pt x="282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Freeform 273">
              <a:extLst>
                <a:ext uri="{FF2B5EF4-FFF2-40B4-BE49-F238E27FC236}">
                  <a16:creationId xmlns:a16="http://schemas.microsoft.com/office/drawing/2014/main" id="{DFAADA4A-0B48-94AF-42C7-9CC4511746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854601" y="5806352"/>
              <a:ext cx="27830" cy="22274"/>
            </a:xfrm>
            <a:custGeom>
              <a:avLst/>
              <a:gdLst>
                <a:gd name="T0" fmla="*/ 0 w 51"/>
                <a:gd name="T1" fmla="*/ 36 h 39"/>
                <a:gd name="T2" fmla="*/ 0 w 51"/>
                <a:gd name="T3" fmla="*/ 36 h 39"/>
                <a:gd name="T4" fmla="*/ 1 w 51"/>
                <a:gd name="T5" fmla="*/ 37 h 39"/>
                <a:gd name="T6" fmla="*/ 3 w 51"/>
                <a:gd name="T7" fmla="*/ 39 h 39"/>
                <a:gd name="T8" fmla="*/ 7 w 51"/>
                <a:gd name="T9" fmla="*/ 37 h 39"/>
                <a:gd name="T10" fmla="*/ 13 w 51"/>
                <a:gd name="T11" fmla="*/ 35 h 39"/>
                <a:gd name="T12" fmla="*/ 23 w 51"/>
                <a:gd name="T13" fmla="*/ 27 h 39"/>
                <a:gd name="T14" fmla="*/ 34 w 51"/>
                <a:gd name="T15" fmla="*/ 16 h 39"/>
                <a:gd name="T16" fmla="*/ 51 w 5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39">
                  <a:moveTo>
                    <a:pt x="0" y="36"/>
                  </a:moveTo>
                  <a:lnTo>
                    <a:pt x="0" y="36"/>
                  </a:lnTo>
                  <a:lnTo>
                    <a:pt x="1" y="37"/>
                  </a:lnTo>
                  <a:lnTo>
                    <a:pt x="3" y="39"/>
                  </a:lnTo>
                  <a:lnTo>
                    <a:pt x="7" y="37"/>
                  </a:lnTo>
                  <a:lnTo>
                    <a:pt x="13" y="35"/>
                  </a:lnTo>
                  <a:lnTo>
                    <a:pt x="23" y="27"/>
                  </a:lnTo>
                  <a:lnTo>
                    <a:pt x="34" y="16"/>
                  </a:lnTo>
                  <a:lnTo>
                    <a:pt x="51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274">
              <a:extLst>
                <a:ext uri="{FF2B5EF4-FFF2-40B4-BE49-F238E27FC236}">
                  <a16:creationId xmlns:a16="http://schemas.microsoft.com/office/drawing/2014/main" id="{C6EDFFD6-80CC-C118-EF82-EC0F0DAEC97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920715" y="4897817"/>
              <a:ext cx="300781" cy="839369"/>
            </a:xfrm>
            <a:custGeom>
              <a:avLst/>
              <a:gdLst>
                <a:gd name="T0" fmla="*/ 509 w 563"/>
                <a:gd name="T1" fmla="*/ 1433 h 1433"/>
                <a:gd name="T2" fmla="*/ 529 w 563"/>
                <a:gd name="T3" fmla="*/ 1429 h 1433"/>
                <a:gd name="T4" fmla="*/ 544 w 563"/>
                <a:gd name="T5" fmla="*/ 1418 h 1433"/>
                <a:gd name="T6" fmla="*/ 555 w 563"/>
                <a:gd name="T7" fmla="*/ 1404 h 1433"/>
                <a:gd name="T8" fmla="*/ 560 w 563"/>
                <a:gd name="T9" fmla="*/ 1388 h 1433"/>
                <a:gd name="T10" fmla="*/ 563 w 563"/>
                <a:gd name="T11" fmla="*/ 1368 h 1433"/>
                <a:gd name="T12" fmla="*/ 562 w 563"/>
                <a:gd name="T13" fmla="*/ 1325 h 1433"/>
                <a:gd name="T14" fmla="*/ 550 w 563"/>
                <a:gd name="T15" fmla="*/ 1281 h 1433"/>
                <a:gd name="T16" fmla="*/ 530 w 563"/>
                <a:gd name="T17" fmla="*/ 1221 h 1433"/>
                <a:gd name="T18" fmla="*/ 513 w 563"/>
                <a:gd name="T19" fmla="*/ 1184 h 1433"/>
                <a:gd name="T20" fmla="*/ 497 w 563"/>
                <a:gd name="T21" fmla="*/ 1146 h 1433"/>
                <a:gd name="T22" fmla="*/ 437 w 563"/>
                <a:gd name="T23" fmla="*/ 1008 h 1433"/>
                <a:gd name="T24" fmla="*/ 390 w 563"/>
                <a:gd name="T25" fmla="*/ 909 h 1433"/>
                <a:gd name="T26" fmla="*/ 368 w 563"/>
                <a:gd name="T27" fmla="*/ 872 h 1433"/>
                <a:gd name="T28" fmla="*/ 345 w 563"/>
                <a:gd name="T29" fmla="*/ 843 h 1433"/>
                <a:gd name="T30" fmla="*/ 315 w 563"/>
                <a:gd name="T31" fmla="*/ 820 h 1433"/>
                <a:gd name="T32" fmla="*/ 281 w 563"/>
                <a:gd name="T33" fmla="*/ 804 h 1433"/>
                <a:gd name="T34" fmla="*/ 248 w 563"/>
                <a:gd name="T35" fmla="*/ 793 h 1433"/>
                <a:gd name="T36" fmla="*/ 189 w 563"/>
                <a:gd name="T37" fmla="*/ 780 h 1433"/>
                <a:gd name="T38" fmla="*/ 165 w 563"/>
                <a:gd name="T39" fmla="*/ 778 h 1433"/>
                <a:gd name="T40" fmla="*/ 196 w 563"/>
                <a:gd name="T41" fmla="*/ 760 h 1433"/>
                <a:gd name="T42" fmla="*/ 219 w 563"/>
                <a:gd name="T43" fmla="*/ 741 h 1433"/>
                <a:gd name="T44" fmla="*/ 235 w 563"/>
                <a:gd name="T45" fmla="*/ 724 h 1433"/>
                <a:gd name="T46" fmla="*/ 245 w 563"/>
                <a:gd name="T47" fmla="*/ 707 h 1433"/>
                <a:gd name="T48" fmla="*/ 255 w 563"/>
                <a:gd name="T49" fmla="*/ 681 h 1433"/>
                <a:gd name="T50" fmla="*/ 257 w 563"/>
                <a:gd name="T51" fmla="*/ 671 h 1433"/>
                <a:gd name="T52" fmla="*/ 258 w 563"/>
                <a:gd name="T53" fmla="*/ 675 h 1433"/>
                <a:gd name="T54" fmla="*/ 259 w 563"/>
                <a:gd name="T55" fmla="*/ 671 h 1433"/>
                <a:gd name="T56" fmla="*/ 264 w 563"/>
                <a:gd name="T57" fmla="*/ 638 h 1433"/>
                <a:gd name="T58" fmla="*/ 268 w 563"/>
                <a:gd name="T59" fmla="*/ 552 h 1433"/>
                <a:gd name="T60" fmla="*/ 264 w 563"/>
                <a:gd name="T61" fmla="*/ 499 h 1433"/>
                <a:gd name="T62" fmla="*/ 252 w 563"/>
                <a:gd name="T63" fmla="*/ 453 h 1433"/>
                <a:gd name="T64" fmla="*/ 232 w 563"/>
                <a:gd name="T65" fmla="*/ 415 h 1433"/>
                <a:gd name="T66" fmla="*/ 205 w 563"/>
                <a:gd name="T67" fmla="*/ 380 h 1433"/>
                <a:gd name="T68" fmla="*/ 172 w 563"/>
                <a:gd name="T69" fmla="*/ 349 h 1433"/>
                <a:gd name="T70" fmla="*/ 95 w 563"/>
                <a:gd name="T71" fmla="*/ 287 h 1433"/>
                <a:gd name="T72" fmla="*/ 52 w 563"/>
                <a:gd name="T73" fmla="*/ 253 h 1433"/>
                <a:gd name="T74" fmla="*/ 33 w 563"/>
                <a:gd name="T75" fmla="*/ 234 h 1433"/>
                <a:gd name="T76" fmla="*/ 19 w 563"/>
                <a:gd name="T77" fmla="*/ 214 h 1433"/>
                <a:gd name="T78" fmla="*/ 9 w 563"/>
                <a:gd name="T79" fmla="*/ 193 h 1433"/>
                <a:gd name="T80" fmla="*/ 3 w 563"/>
                <a:gd name="T81" fmla="*/ 171 h 1433"/>
                <a:gd name="T82" fmla="*/ 0 w 563"/>
                <a:gd name="T83" fmla="*/ 130 h 1433"/>
                <a:gd name="T84" fmla="*/ 7 w 563"/>
                <a:gd name="T85" fmla="*/ 90 h 1433"/>
                <a:gd name="T86" fmla="*/ 20 w 563"/>
                <a:gd name="T87" fmla="*/ 54 h 1433"/>
                <a:gd name="T88" fmla="*/ 33 w 563"/>
                <a:gd name="T89" fmla="*/ 25 h 1433"/>
                <a:gd name="T90" fmla="*/ 49 w 563"/>
                <a:gd name="T91" fmla="*/ 0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3" h="1433">
                  <a:moveTo>
                    <a:pt x="509" y="1433"/>
                  </a:moveTo>
                  <a:lnTo>
                    <a:pt x="509" y="1433"/>
                  </a:lnTo>
                  <a:lnTo>
                    <a:pt x="520" y="1431"/>
                  </a:lnTo>
                  <a:lnTo>
                    <a:pt x="529" y="1429"/>
                  </a:lnTo>
                  <a:lnTo>
                    <a:pt x="537" y="1424"/>
                  </a:lnTo>
                  <a:lnTo>
                    <a:pt x="544" y="1418"/>
                  </a:lnTo>
                  <a:lnTo>
                    <a:pt x="550" y="1411"/>
                  </a:lnTo>
                  <a:lnTo>
                    <a:pt x="555" y="1404"/>
                  </a:lnTo>
                  <a:lnTo>
                    <a:pt x="559" y="1397"/>
                  </a:lnTo>
                  <a:lnTo>
                    <a:pt x="560" y="1388"/>
                  </a:lnTo>
                  <a:lnTo>
                    <a:pt x="563" y="1378"/>
                  </a:lnTo>
                  <a:lnTo>
                    <a:pt x="563" y="1368"/>
                  </a:lnTo>
                  <a:lnTo>
                    <a:pt x="563" y="1348"/>
                  </a:lnTo>
                  <a:lnTo>
                    <a:pt x="562" y="1325"/>
                  </a:lnTo>
                  <a:lnTo>
                    <a:pt x="556" y="1303"/>
                  </a:lnTo>
                  <a:lnTo>
                    <a:pt x="550" y="1281"/>
                  </a:lnTo>
                  <a:lnTo>
                    <a:pt x="543" y="1260"/>
                  </a:lnTo>
                  <a:lnTo>
                    <a:pt x="530" y="1221"/>
                  </a:lnTo>
                  <a:lnTo>
                    <a:pt x="517" y="1194"/>
                  </a:lnTo>
                  <a:lnTo>
                    <a:pt x="513" y="1184"/>
                  </a:lnTo>
                  <a:lnTo>
                    <a:pt x="513" y="1184"/>
                  </a:lnTo>
                  <a:lnTo>
                    <a:pt x="497" y="1146"/>
                  </a:lnTo>
                  <a:lnTo>
                    <a:pt x="460" y="1059"/>
                  </a:lnTo>
                  <a:lnTo>
                    <a:pt x="437" y="1008"/>
                  </a:lnTo>
                  <a:lnTo>
                    <a:pt x="413" y="956"/>
                  </a:lnTo>
                  <a:lnTo>
                    <a:pt x="390" y="909"/>
                  </a:lnTo>
                  <a:lnTo>
                    <a:pt x="368" y="872"/>
                  </a:lnTo>
                  <a:lnTo>
                    <a:pt x="368" y="872"/>
                  </a:lnTo>
                  <a:lnTo>
                    <a:pt x="357" y="856"/>
                  </a:lnTo>
                  <a:lnTo>
                    <a:pt x="345" y="843"/>
                  </a:lnTo>
                  <a:lnTo>
                    <a:pt x="331" y="830"/>
                  </a:lnTo>
                  <a:lnTo>
                    <a:pt x="315" y="820"/>
                  </a:lnTo>
                  <a:lnTo>
                    <a:pt x="298" y="811"/>
                  </a:lnTo>
                  <a:lnTo>
                    <a:pt x="281" y="804"/>
                  </a:lnTo>
                  <a:lnTo>
                    <a:pt x="264" y="797"/>
                  </a:lnTo>
                  <a:lnTo>
                    <a:pt x="248" y="793"/>
                  </a:lnTo>
                  <a:lnTo>
                    <a:pt x="216" y="784"/>
                  </a:lnTo>
                  <a:lnTo>
                    <a:pt x="189" y="780"/>
                  </a:lnTo>
                  <a:lnTo>
                    <a:pt x="165" y="778"/>
                  </a:lnTo>
                  <a:lnTo>
                    <a:pt x="165" y="778"/>
                  </a:lnTo>
                  <a:lnTo>
                    <a:pt x="182" y="768"/>
                  </a:lnTo>
                  <a:lnTo>
                    <a:pt x="196" y="760"/>
                  </a:lnTo>
                  <a:lnTo>
                    <a:pt x="208" y="751"/>
                  </a:lnTo>
                  <a:lnTo>
                    <a:pt x="219" y="741"/>
                  </a:lnTo>
                  <a:lnTo>
                    <a:pt x="228" y="733"/>
                  </a:lnTo>
                  <a:lnTo>
                    <a:pt x="235" y="724"/>
                  </a:lnTo>
                  <a:lnTo>
                    <a:pt x="241" y="715"/>
                  </a:lnTo>
                  <a:lnTo>
                    <a:pt x="245" y="707"/>
                  </a:lnTo>
                  <a:lnTo>
                    <a:pt x="252" y="693"/>
                  </a:lnTo>
                  <a:lnTo>
                    <a:pt x="255" y="681"/>
                  </a:lnTo>
                  <a:lnTo>
                    <a:pt x="257" y="671"/>
                  </a:lnTo>
                  <a:lnTo>
                    <a:pt x="257" y="671"/>
                  </a:lnTo>
                  <a:lnTo>
                    <a:pt x="257" y="674"/>
                  </a:lnTo>
                  <a:lnTo>
                    <a:pt x="258" y="675"/>
                  </a:lnTo>
                  <a:lnTo>
                    <a:pt x="258" y="675"/>
                  </a:lnTo>
                  <a:lnTo>
                    <a:pt x="259" y="671"/>
                  </a:lnTo>
                  <a:lnTo>
                    <a:pt x="261" y="660"/>
                  </a:lnTo>
                  <a:lnTo>
                    <a:pt x="264" y="638"/>
                  </a:lnTo>
                  <a:lnTo>
                    <a:pt x="268" y="552"/>
                  </a:lnTo>
                  <a:lnTo>
                    <a:pt x="268" y="552"/>
                  </a:lnTo>
                  <a:lnTo>
                    <a:pt x="267" y="525"/>
                  </a:lnTo>
                  <a:lnTo>
                    <a:pt x="264" y="499"/>
                  </a:lnTo>
                  <a:lnTo>
                    <a:pt x="259" y="475"/>
                  </a:lnTo>
                  <a:lnTo>
                    <a:pt x="252" y="453"/>
                  </a:lnTo>
                  <a:lnTo>
                    <a:pt x="242" y="433"/>
                  </a:lnTo>
                  <a:lnTo>
                    <a:pt x="232" y="415"/>
                  </a:lnTo>
                  <a:lnTo>
                    <a:pt x="219" y="398"/>
                  </a:lnTo>
                  <a:lnTo>
                    <a:pt x="205" y="380"/>
                  </a:lnTo>
                  <a:lnTo>
                    <a:pt x="189" y="365"/>
                  </a:lnTo>
                  <a:lnTo>
                    <a:pt x="172" y="349"/>
                  </a:lnTo>
                  <a:lnTo>
                    <a:pt x="135" y="319"/>
                  </a:lnTo>
                  <a:lnTo>
                    <a:pt x="95" y="287"/>
                  </a:lnTo>
                  <a:lnTo>
                    <a:pt x="52" y="253"/>
                  </a:lnTo>
                  <a:lnTo>
                    <a:pt x="52" y="253"/>
                  </a:lnTo>
                  <a:lnTo>
                    <a:pt x="42" y="244"/>
                  </a:lnTo>
                  <a:lnTo>
                    <a:pt x="33" y="234"/>
                  </a:lnTo>
                  <a:lnTo>
                    <a:pt x="25" y="224"/>
                  </a:lnTo>
                  <a:lnTo>
                    <a:pt x="19" y="214"/>
                  </a:lnTo>
                  <a:lnTo>
                    <a:pt x="13" y="204"/>
                  </a:lnTo>
                  <a:lnTo>
                    <a:pt x="9" y="193"/>
                  </a:lnTo>
                  <a:lnTo>
                    <a:pt x="6" y="183"/>
                  </a:lnTo>
                  <a:lnTo>
                    <a:pt x="3" y="171"/>
                  </a:lnTo>
                  <a:lnTo>
                    <a:pt x="0" y="151"/>
                  </a:lnTo>
                  <a:lnTo>
                    <a:pt x="0" y="130"/>
                  </a:lnTo>
                  <a:lnTo>
                    <a:pt x="3" y="110"/>
                  </a:lnTo>
                  <a:lnTo>
                    <a:pt x="7" y="90"/>
                  </a:lnTo>
                  <a:lnTo>
                    <a:pt x="13" y="71"/>
                  </a:lnTo>
                  <a:lnTo>
                    <a:pt x="20" y="54"/>
                  </a:lnTo>
                  <a:lnTo>
                    <a:pt x="27" y="38"/>
                  </a:lnTo>
                  <a:lnTo>
                    <a:pt x="33" y="25"/>
                  </a:lnTo>
                  <a:lnTo>
                    <a:pt x="45" y="7"/>
                  </a:lnTo>
                  <a:lnTo>
                    <a:pt x="49" y="0"/>
                  </a:lnTo>
                </a:path>
              </a:pathLst>
            </a:custGeom>
            <a:grpFill/>
            <a:ln w="9525">
              <a:solidFill>
                <a:srgbClr val="1D1D1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23BFD3-821D-F7F6-35D4-898E71C8E6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9CF7D2-4B7C-08E1-8AF3-7E7D0ABB1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Sensory systems of the brain: the visual pathway (II)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F90AAD-2986-51A6-E1E4-E20800CDA433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179705" indent="-179705">
              <a:spcBef>
                <a:spcPts val="0"/>
              </a:spcBef>
              <a:defRPr/>
            </a:pPr>
            <a:r>
              <a:rPr lang="en-GB" sz="1500" dirty="0">
                <a:ea typeface="Times New Roman" panose="02020603050405020304" pitchFamily="18" charset="0"/>
                <a:cs typeface="Aptos" panose="020B0004020202020204" pitchFamily="34" charset="0"/>
              </a:rPr>
              <a:t>Retinal axons innervate a variety of locations across the hypothalamus, the thalamus, and the midbrain.</a:t>
            </a:r>
            <a:r>
              <a:rPr lang="en-GB" sz="1500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r>
              <a:rPr lang="en-GB" sz="1500" dirty="0">
                <a:ea typeface="Times New Roman" panose="02020603050405020304" pitchFamily="18" charset="0"/>
                <a:cs typeface="Aptos" panose="020B0004020202020204" pitchFamily="34" charset="0"/>
              </a:rPr>
              <a:t> The light-derived information can be used to generate visual perception (‘</a:t>
            </a:r>
            <a:r>
              <a:rPr lang="en-GB" sz="1500" b="1" dirty="0">
                <a:ea typeface="Times New Roman" panose="02020603050405020304" pitchFamily="18" charset="0"/>
                <a:cs typeface="Aptos" panose="020B0004020202020204" pitchFamily="34" charset="0"/>
              </a:rPr>
              <a:t>image-forming pathways</a:t>
            </a:r>
            <a:r>
              <a:rPr lang="en-GB" sz="1500" dirty="0">
                <a:ea typeface="Times New Roman" panose="02020603050405020304" pitchFamily="18" charset="0"/>
                <a:cs typeface="Aptos" panose="020B0004020202020204" pitchFamily="34" charset="0"/>
              </a:rPr>
              <a:t>’), or to regulate key physiological functions unrelated to vision (‘</a:t>
            </a:r>
            <a:r>
              <a:rPr lang="en-GB" sz="1500" b="1" dirty="0">
                <a:ea typeface="Times New Roman" panose="02020603050405020304" pitchFamily="18" charset="0"/>
                <a:cs typeface="Aptos" panose="020B0004020202020204" pitchFamily="34" charset="0"/>
              </a:rPr>
              <a:t>non-image forming pathways</a:t>
            </a:r>
            <a:r>
              <a:rPr lang="en-GB" sz="1500" dirty="0">
                <a:ea typeface="Times New Roman" panose="02020603050405020304" pitchFamily="18" charset="0"/>
                <a:cs typeface="Aptos" panose="020B0004020202020204" pitchFamily="34" charset="0"/>
              </a:rPr>
              <a:t>’)</a:t>
            </a:r>
            <a:r>
              <a:rPr lang="en-GB" sz="1500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endParaRPr lang="en-US" dirty="0"/>
          </a:p>
          <a:p>
            <a:pPr marL="179705" indent="-179705">
              <a:defRPr/>
            </a:pPr>
            <a:r>
              <a:rPr lang="en-GB" sz="1500" dirty="0">
                <a:ea typeface="Times New Roman" panose="02020603050405020304" pitchFamily="18" charset="0"/>
                <a:cs typeface="Aptos" panose="020B0004020202020204" pitchFamily="34" charset="0"/>
              </a:rPr>
              <a:t>Most retinal axons project to lateral geniculate nucleus in the thalamus, a relay centre of the </a:t>
            </a:r>
            <a:r>
              <a:rPr lang="en-GB" sz="1500" b="1" dirty="0">
                <a:ea typeface="Times New Roman" panose="02020603050405020304" pitchFamily="18" charset="0"/>
                <a:cs typeface="Aptos" panose="020B0004020202020204" pitchFamily="34" charset="0"/>
              </a:rPr>
              <a:t>image-forming pathway </a:t>
            </a:r>
            <a:r>
              <a:rPr lang="en-GB" sz="1500" dirty="0">
                <a:ea typeface="Times New Roman" panose="02020603050405020304" pitchFamily="18" charset="0"/>
                <a:cs typeface="Aptos" panose="020B0004020202020204" pitchFamily="34" charset="0"/>
              </a:rPr>
              <a:t>that sends visual information to the </a:t>
            </a:r>
            <a:r>
              <a:rPr lang="en-GB" sz="1500" b="1" dirty="0">
                <a:ea typeface="Times New Roman" panose="02020603050405020304" pitchFamily="18" charset="0"/>
                <a:cs typeface="Aptos" panose="020B0004020202020204" pitchFamily="34" charset="0"/>
              </a:rPr>
              <a:t>visual cortex </a:t>
            </a:r>
            <a:r>
              <a:rPr lang="en-GB" sz="1500" dirty="0">
                <a:ea typeface="Times New Roman" panose="02020603050405020304" pitchFamily="18" charset="0"/>
                <a:cs typeface="Aptos" panose="020B0004020202020204" pitchFamily="34" charset="0"/>
              </a:rPr>
              <a:t>in the occipital lobe of the brain</a:t>
            </a:r>
            <a:r>
              <a:rPr lang="en-GB" sz="1500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</a:p>
          <a:p>
            <a:pPr marL="359410" lvl="1" indent="-179705">
              <a:defRPr/>
            </a:pPr>
            <a:r>
              <a:rPr lang="en-GB" sz="1300" dirty="0">
                <a:ea typeface="Times New Roman" panose="02020603050405020304" pitchFamily="18" charset="0"/>
                <a:cs typeface="Aptos" panose="020B0004020202020204" pitchFamily="34" charset="0"/>
              </a:rPr>
              <a:t>The primary visual (‘striate’) cortex (V1) processes basic features (e.g., orientation, direction of object motion)</a:t>
            </a:r>
            <a:r>
              <a:rPr lang="en-GB" sz="1300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endParaRPr lang="en-GB" sz="1300" dirty="0"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59410" lvl="1" indent="-179705">
              <a:defRPr/>
            </a:pPr>
            <a:r>
              <a:rPr lang="en-GB" sz="1300" dirty="0">
                <a:ea typeface="Times New Roman" panose="02020603050405020304" pitchFamily="18" charset="0"/>
                <a:cs typeface="Aptos" panose="020B0004020202020204" pitchFamily="34" charset="0"/>
              </a:rPr>
              <a:t>Visual information is then passed for more complex processing to secondary (‘</a:t>
            </a:r>
            <a:r>
              <a:rPr lang="en-GB" sz="1300" dirty="0" err="1">
                <a:ea typeface="Times New Roman" panose="02020603050405020304" pitchFamily="18" charset="0"/>
                <a:cs typeface="Aptos" panose="020B0004020202020204" pitchFamily="34" charset="0"/>
              </a:rPr>
              <a:t>extrastriate</a:t>
            </a:r>
            <a:r>
              <a:rPr lang="en-GB" sz="1300" dirty="0">
                <a:ea typeface="Times New Roman" panose="02020603050405020304" pitchFamily="18" charset="0"/>
                <a:cs typeface="Aptos" panose="020B0004020202020204" pitchFamily="34" charset="0"/>
              </a:rPr>
              <a:t>’) visual areas </a:t>
            </a:r>
            <a:br>
              <a:rPr lang="en-GB" sz="1300" dirty="0"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en-GB" sz="1300" dirty="0">
                <a:ea typeface="Times New Roman" panose="02020603050405020304" pitchFamily="18" charset="0"/>
                <a:cs typeface="Aptos" panose="020B0004020202020204" pitchFamily="34" charset="0"/>
              </a:rPr>
              <a:t>(V2, V3, V4, and V5), organized into two largely separate higher brain pathways:</a:t>
            </a:r>
            <a:r>
              <a:rPr lang="en-GB" sz="1300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endParaRPr lang="en-GB" sz="1300" dirty="0"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179705" indent="-179705">
              <a:defRPr/>
            </a:pPr>
            <a:endParaRPr lang="en-GB" sz="1500" b="1" dirty="0">
              <a:cs typeface="Arial"/>
            </a:endParaRPr>
          </a:p>
          <a:p>
            <a:pPr marL="179705" indent="-179705">
              <a:defRPr/>
            </a:pPr>
            <a:endParaRPr lang="en-GB" sz="1500" b="1" dirty="0">
              <a:cs typeface="Arial"/>
            </a:endParaRPr>
          </a:p>
          <a:p>
            <a:pPr marL="179705" indent="-179705">
              <a:defRPr/>
            </a:pPr>
            <a:endParaRPr lang="en-GB" sz="1500" b="1" dirty="0">
              <a:cs typeface="Arial"/>
            </a:endParaRPr>
          </a:p>
          <a:p>
            <a:pPr marL="179705" indent="-179705">
              <a:defRPr/>
            </a:pPr>
            <a:r>
              <a:rPr lang="en-GB" sz="1500" b="1" dirty="0"/>
              <a:t>Non-image forming pathways </a:t>
            </a:r>
            <a:r>
              <a:rPr lang="en-GB" sz="1500" dirty="0"/>
              <a:t>project to:</a:t>
            </a:r>
            <a:endParaRPr lang="en-GB" sz="1500" dirty="0">
              <a:cs typeface="Arial"/>
            </a:endParaRPr>
          </a:p>
          <a:p>
            <a:pPr marL="359410" lvl="1" indent="-179705">
              <a:defRPr/>
            </a:pPr>
            <a:r>
              <a:rPr lang="en-GB" sz="1300" dirty="0"/>
              <a:t>The suprachiasmatic nucleus, which controls circadian rhythms</a:t>
            </a:r>
            <a:r>
              <a:rPr lang="en-GB" sz="1300" baseline="30000" dirty="0"/>
              <a:t>1</a:t>
            </a:r>
            <a:r>
              <a:rPr lang="en-GB" sz="1300" dirty="0"/>
              <a:t> </a:t>
            </a:r>
            <a:endParaRPr lang="en-GB" sz="1300" dirty="0">
              <a:cs typeface="Arial"/>
            </a:endParaRPr>
          </a:p>
          <a:p>
            <a:pPr marL="359410" lvl="1" indent="-179705">
              <a:defRPr/>
            </a:pPr>
            <a:r>
              <a:rPr lang="en-GB" sz="1300" dirty="0"/>
              <a:t>The olivary pretectal nucleus, which regulates the pupillary light reflex (controlling the amount of light let into the eye)</a:t>
            </a:r>
            <a:r>
              <a:rPr lang="en-GB" sz="1300" baseline="30000" dirty="0"/>
              <a:t>1</a:t>
            </a:r>
            <a:endParaRPr lang="en-GB" sz="1300" baseline="30000" dirty="0">
              <a:cs typeface="Arial"/>
            </a:endParaRPr>
          </a:p>
          <a:p>
            <a:pPr marL="359410" lvl="1" indent="-179705">
              <a:defRPr/>
            </a:pPr>
            <a:r>
              <a:rPr lang="en-GB" sz="1300" dirty="0"/>
              <a:t>The superior colliculus, which coordinates head and eye movement to visual targets and is key for spatial attention</a:t>
            </a:r>
            <a:r>
              <a:rPr lang="en-GB" sz="1300" baseline="30000" dirty="0"/>
              <a:t>2</a:t>
            </a:r>
            <a:endParaRPr lang="en-GB" sz="1300" baseline="30000" dirty="0">
              <a:cs typeface="Arial"/>
            </a:endParaRPr>
          </a:p>
          <a:p>
            <a:pPr marL="359410" lvl="1" indent="-179705">
              <a:defRPr/>
            </a:pPr>
            <a:r>
              <a:rPr lang="en-GB" sz="1300" dirty="0"/>
              <a:t>The accessory optic system, which </a:t>
            </a:r>
            <a:r>
              <a:rPr lang="en-GB" sz="1300" dirty="0" err="1"/>
              <a:t>analyzes</a:t>
            </a:r>
            <a:r>
              <a:rPr lang="en-GB" sz="1300" dirty="0"/>
              <a:t> self-motion to stabilize gaze</a:t>
            </a:r>
            <a:r>
              <a:rPr lang="en-GB" sz="1300" baseline="30000" dirty="0"/>
              <a:t>2</a:t>
            </a:r>
            <a:endParaRPr lang="en-GB" sz="1300" baseline="30000" dirty="0">
              <a:cs typeface="Arial"/>
            </a:endParaRPr>
          </a:p>
          <a:p>
            <a:pPr marL="0" lvl="0" indent="0">
              <a:spcBef>
                <a:spcPts val="0"/>
              </a:spcBef>
              <a:buNone/>
              <a:defRPr/>
            </a:pPr>
            <a:endParaRPr lang="en-GB" sz="1400" dirty="0"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158E1-0EC7-E864-7166-670DC2137E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1. Augustine et al. Neuroscience, 7</a:t>
            </a:r>
            <a:r>
              <a:rPr lang="en-GB" baseline="30000"/>
              <a:t>th</a:t>
            </a:r>
            <a:r>
              <a:rPr lang="en-GB"/>
              <a:t> edition. 2023; 2. Kandel et al. Principles of Neural Science, 6</a:t>
            </a:r>
            <a:r>
              <a:rPr lang="en-GB" baseline="30000"/>
              <a:t>th</a:t>
            </a:r>
            <a:r>
              <a:rPr lang="en-GB"/>
              <a:t> edition. 2021; 3. Liu et al. </a:t>
            </a:r>
            <a:r>
              <a:rPr lang="en-GB" err="1"/>
              <a:t>Multimed</a:t>
            </a:r>
            <a:r>
              <a:rPr lang="en-GB"/>
              <a:t> Tools Appl 2024;83:25085–25103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07D984-4544-57D6-E81A-3EC34BECA9BA}"/>
              </a:ext>
            </a:extLst>
          </p:cNvPr>
          <p:cNvSpPr/>
          <p:nvPr/>
        </p:nvSpPr>
        <p:spPr>
          <a:xfrm>
            <a:off x="593856" y="3662288"/>
            <a:ext cx="4323680" cy="1374933"/>
          </a:xfrm>
          <a:prstGeom prst="round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B06611-AD92-351B-3F40-10F1B869A981}"/>
              </a:ext>
            </a:extLst>
          </p:cNvPr>
          <p:cNvSpPr txBox="1"/>
          <p:nvPr/>
        </p:nvSpPr>
        <p:spPr>
          <a:xfrm>
            <a:off x="618656" y="3708082"/>
            <a:ext cx="4298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spcBef>
                <a:spcPts val="0"/>
              </a:spcBef>
              <a:defRPr/>
            </a:pPr>
            <a:r>
              <a:rPr lang="en-GB" sz="1200" b="1">
                <a:ea typeface="Times New Roman" panose="02020603050405020304" pitchFamily="18" charset="0"/>
                <a:cs typeface="Aptos" panose="020B0004020202020204" pitchFamily="34" charset="0"/>
              </a:rPr>
              <a:t>The ventral stream (the ‘what’ pathway)</a:t>
            </a:r>
          </a:p>
          <a:p>
            <a:pPr marL="285750" lvl="1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200">
                <a:ea typeface="Times New Roman" panose="02020603050405020304" pitchFamily="18" charset="0"/>
                <a:cs typeface="Aptos" panose="020B0004020202020204" pitchFamily="34" charset="0"/>
              </a:rPr>
              <a:t>Key for: high-resolution vision and high-level object recognition, such as shapes, textures, or colour, including specific objects (e.g., faces, animals)</a:t>
            </a:r>
          </a:p>
          <a:p>
            <a:pPr marL="285750" lvl="1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200">
                <a:ea typeface="Times New Roman" panose="02020603050405020304" pitchFamily="18" charset="0"/>
                <a:cs typeface="Aptos" panose="020B0004020202020204" pitchFamily="34" charset="0"/>
              </a:rPr>
              <a:t>Signal pathway: V1&gt;V2&gt;V3&gt;V4&gt;inferior temporal cortex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C5DBABE-6E5F-A54E-82C3-613FBFF4F8E5}"/>
              </a:ext>
            </a:extLst>
          </p:cNvPr>
          <p:cNvSpPr/>
          <p:nvPr/>
        </p:nvSpPr>
        <p:spPr>
          <a:xfrm>
            <a:off x="5006033" y="3662288"/>
            <a:ext cx="3433227" cy="1354832"/>
          </a:xfrm>
          <a:prstGeom prst="round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248D57-9466-DCAE-723D-F19A79A17533}"/>
              </a:ext>
            </a:extLst>
          </p:cNvPr>
          <p:cNvSpPr txBox="1"/>
          <p:nvPr/>
        </p:nvSpPr>
        <p:spPr>
          <a:xfrm>
            <a:off x="5047279" y="3708082"/>
            <a:ext cx="3391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spcBef>
                <a:spcPts val="0"/>
              </a:spcBef>
              <a:defRPr/>
            </a:pPr>
            <a:r>
              <a:rPr lang="en-GB" sz="1200" b="1" dirty="0">
                <a:ea typeface="Times New Roman" panose="02020603050405020304" pitchFamily="18" charset="0"/>
                <a:cs typeface="Aptos" panose="020B0004020202020204" pitchFamily="34" charset="0"/>
              </a:rPr>
              <a:t>The dorsal stream (the ‘where’ pathway)</a:t>
            </a:r>
          </a:p>
          <a:p>
            <a:pPr marL="285750" lvl="1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200" dirty="0">
                <a:ea typeface="Times New Roman" panose="02020603050405020304" pitchFamily="18" charset="0"/>
                <a:cs typeface="Aptos" panose="020B0004020202020204" pitchFamily="34" charset="0"/>
              </a:rPr>
              <a:t>Key for: </a:t>
            </a:r>
            <a:r>
              <a:rPr lang="en-GB" sz="1200" dirty="0" err="1">
                <a:ea typeface="Times New Roman" panose="02020603050405020304" pitchFamily="18" charset="0"/>
                <a:cs typeface="Aptos" panose="020B0004020202020204" pitchFamily="34" charset="0"/>
              </a:rPr>
              <a:t>analyzing</a:t>
            </a:r>
            <a:r>
              <a:rPr lang="en-GB" sz="1200" dirty="0">
                <a:ea typeface="Times New Roman" panose="02020603050405020304" pitchFamily="18" charset="0"/>
                <a:cs typeface="Aptos" panose="020B0004020202020204" pitchFamily="34" charset="0"/>
              </a:rPr>
              <a:t> motion and the positional relationship between objects</a:t>
            </a:r>
          </a:p>
          <a:p>
            <a:pPr marL="285750" lvl="1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200" dirty="0">
                <a:ea typeface="Times New Roman" panose="02020603050405020304" pitchFamily="18" charset="0"/>
                <a:cs typeface="Aptos" panose="020B0004020202020204" pitchFamily="34" charset="0"/>
              </a:rPr>
              <a:t>Signal pathway: V2&gt;V5&gt;parietal cortex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DBD36F-F3B9-BFE9-39F5-B811C179F715}"/>
              </a:ext>
            </a:extLst>
          </p:cNvPr>
          <p:cNvGrpSpPr/>
          <p:nvPr/>
        </p:nvGrpSpPr>
        <p:grpSpPr>
          <a:xfrm>
            <a:off x="8267463" y="3334794"/>
            <a:ext cx="2845910" cy="2143991"/>
            <a:chOff x="8174331" y="3334794"/>
            <a:chExt cx="2845910" cy="214399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5D72E22-19A6-A317-11DF-20C87E129E2C}"/>
                </a:ext>
              </a:extLst>
            </p:cNvPr>
            <p:cNvSpPr/>
            <p:nvPr/>
          </p:nvSpPr>
          <p:spPr>
            <a:xfrm>
              <a:off x="8913550" y="4357677"/>
              <a:ext cx="348184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>
                  <a:solidFill>
                    <a:schemeClr val="tx2"/>
                  </a:solidFill>
                </a:rPr>
                <a:t>V1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31462EE-F8DB-910B-097A-DC0C4C82DE3A}"/>
                </a:ext>
              </a:extLst>
            </p:cNvPr>
            <p:cNvSpPr/>
            <p:nvPr/>
          </p:nvSpPr>
          <p:spPr>
            <a:xfrm>
              <a:off x="10201572" y="4602829"/>
              <a:ext cx="818669" cy="4440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>
                  <a:solidFill>
                    <a:schemeClr val="accent2">
                      <a:lumMod val="75000"/>
                    </a:schemeClr>
                  </a:solidFill>
                </a:rPr>
                <a:t>Inferior temporal cortex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90EB99A-08CB-1BEB-35DB-92E34C902507}"/>
                </a:ext>
              </a:extLst>
            </p:cNvPr>
            <p:cNvSpPr/>
            <p:nvPr/>
          </p:nvSpPr>
          <p:spPr>
            <a:xfrm>
              <a:off x="9322858" y="3334794"/>
              <a:ext cx="698578" cy="3373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>
                  <a:solidFill>
                    <a:schemeClr val="accent3">
                      <a:lumMod val="75000"/>
                    </a:schemeClr>
                  </a:solidFill>
                </a:rPr>
                <a:t>Parietal cortex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F462C8E-FED5-749E-6939-E074B5828415}"/>
                </a:ext>
              </a:extLst>
            </p:cNvPr>
            <p:cNvSpPr txBox="1"/>
            <p:nvPr/>
          </p:nvSpPr>
          <p:spPr>
            <a:xfrm>
              <a:off x="8174331" y="5017120"/>
              <a:ext cx="11490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>
                  <a:solidFill>
                    <a:schemeClr val="accent2">
                      <a:lumMod val="75000"/>
                    </a:schemeClr>
                  </a:solidFill>
                </a:rPr>
                <a:t>The ventral stream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5A678C0-7764-B31D-AA51-301A9D17595B}"/>
                </a:ext>
              </a:extLst>
            </p:cNvPr>
            <p:cNvSpPr txBox="1"/>
            <p:nvPr/>
          </p:nvSpPr>
          <p:spPr>
            <a:xfrm>
              <a:off x="8235853" y="3412727"/>
              <a:ext cx="1260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>
                  <a:solidFill>
                    <a:schemeClr val="accent3">
                      <a:lumMod val="75000"/>
                    </a:schemeClr>
                  </a:solidFill>
                </a:rPr>
                <a:t>The dorsal stream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6FF9277-60D3-81AB-14BA-261CB313F424}"/>
              </a:ext>
            </a:extLst>
          </p:cNvPr>
          <p:cNvSpPr txBox="1"/>
          <p:nvPr/>
        </p:nvSpPr>
        <p:spPr>
          <a:xfrm>
            <a:off x="9543264" y="2697689"/>
            <a:ext cx="2016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/>
              <a:t>The visual pathway</a:t>
            </a:r>
            <a:r>
              <a:rPr lang="en-GB" sz="1400" baseline="30000"/>
              <a:t>1,3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33441F9F-BCD7-205F-CAF8-A3E88101F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51101">
            <a:off x="9744542" y="3515002"/>
            <a:ext cx="397229" cy="933796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DCBD6EA8-578E-3011-55B5-369C1D0CA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394652">
            <a:off x="9707038" y="4489238"/>
            <a:ext cx="364172" cy="68088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3182CF1-4A16-CA31-3E61-7BB38702807B}"/>
              </a:ext>
            </a:extLst>
          </p:cNvPr>
          <p:cNvSpPr/>
          <p:nvPr/>
        </p:nvSpPr>
        <p:spPr>
          <a:xfrm>
            <a:off x="9416504" y="4357677"/>
            <a:ext cx="348184" cy="252000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chemeClr val="tx2"/>
                </a:solidFill>
              </a:rPr>
              <a:t>V2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9492CC-CBE1-5350-968B-E84CFB364326}"/>
              </a:ext>
            </a:extLst>
          </p:cNvPr>
          <p:cNvSpPr/>
          <p:nvPr/>
        </p:nvSpPr>
        <p:spPr>
          <a:xfrm>
            <a:off x="9674049" y="4625832"/>
            <a:ext cx="348184" cy="252000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chemeClr val="tx2"/>
                </a:solidFill>
              </a:rPr>
              <a:t>V4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BF9F2-6463-40FC-B757-F632E36DB04B}"/>
              </a:ext>
            </a:extLst>
          </p:cNvPr>
          <p:cNvSpPr/>
          <p:nvPr/>
        </p:nvSpPr>
        <p:spPr>
          <a:xfrm>
            <a:off x="9804484" y="4279501"/>
            <a:ext cx="348184" cy="252000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chemeClr val="tx2"/>
                </a:solidFill>
              </a:rPr>
              <a:t>V3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BEE08A-A830-6CA3-C48E-E537A0062846}"/>
              </a:ext>
            </a:extLst>
          </p:cNvPr>
          <p:cNvSpPr/>
          <p:nvPr/>
        </p:nvSpPr>
        <p:spPr>
          <a:xfrm>
            <a:off x="9945195" y="3776588"/>
            <a:ext cx="348184" cy="252000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chemeClr val="tx2"/>
                </a:solidFill>
              </a:rPr>
              <a:t>V5</a:t>
            </a:r>
          </a:p>
        </p:txBody>
      </p:sp>
    </p:spTree>
    <p:extLst>
      <p:ext uri="{BB962C8B-B14F-4D97-AF65-F5344CB8AC3E}">
        <p14:creationId xmlns:p14="http://schemas.microsoft.com/office/powerpoint/2010/main" val="780980901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7397</TotalTime>
  <Words>694</Words>
  <Application>Microsoft Office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Sensory systems of the brain: the visual pathway (II)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24</cp:revision>
  <cp:lastPrinted>2026-01-08T14:53:19Z</cp:lastPrinted>
  <dcterms:created xsi:type="dcterms:W3CDTF">2024-10-29T08:31:33Z</dcterms:created>
  <dcterms:modified xsi:type="dcterms:W3CDTF">2026-03-27T03:30:44Z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