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6"/>
  </p:notesMasterIdLst>
  <p:sldIdLst>
    <p:sldId id="1049"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6F46B-D11B-7411-908D-9B4A368D0C37}" name="Chris Edge" initials="CE" userId="S::Chris.Edge@primeglobalpeople.com::9878e1fe-fc43-4c11-846c-29f97c46eb4b" providerId="AD"/>
  <p188:author id="{30CE4C6D-AF39-3214-0520-C3C3EAB9A696}" name="Ref mark-up" initials="R" userId="Ref mark-up" providerId="None"/>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CB" userId="Cambridge" providerId="None"/>
  <p188:author id="{B63AB3C0-5830-6A51-3F80-C51C67E28A7D}" name="Ronnie Henderson" initials="RH" userId="S::ronnie.henderson@primeglobalpeople.com::e2cb4ff1-afc5-428b-b67e-87637aa6e8c1" providerId="AD"/>
  <p188:author id="{8E3695DE-FAD3-1F21-5694-4325E99CF0BD}" name="Penny Staton" initials="PS" userId="Penny Staton" providerId="None"/>
  <p188:author id="{FFE47EE6-A2F0-13A5-8EE8-3661DB1849A6}" name="Medical Writer" initials="MP" userId="Medical Writer"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12C"/>
    <a:srgbClr val="FFC000"/>
    <a:srgbClr val="FF6F30"/>
    <a:srgbClr val="AD4703"/>
    <a:srgbClr val="4F7599"/>
    <a:srgbClr val="3F1A01"/>
    <a:srgbClr val="646464"/>
    <a:srgbClr val="000000"/>
    <a:srgbClr val="A04D1D"/>
    <a:srgbClr val="643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609" autoAdjust="0"/>
  </p:normalViewPr>
  <p:slideViewPr>
    <p:cSldViewPr snapToGrid="0">
      <p:cViewPr varScale="1">
        <p:scale>
          <a:sx n="73" d="100"/>
          <a:sy n="73" d="100"/>
        </p:scale>
        <p:origin x="1794" y="294"/>
      </p:cViewPr>
      <p:guideLst/>
    </p:cSldViewPr>
  </p:slideViewPr>
  <p:notesTextViewPr>
    <p:cViewPr>
      <p:scale>
        <a:sx n="1" d="1"/>
        <a:sy n="1" d="1"/>
      </p:scale>
      <p:origin x="0" y="0"/>
    </p:cViewPr>
  </p:notesTextViewPr>
  <p:sorterViewPr>
    <p:cViewPr>
      <p:scale>
        <a:sx n="100" d="100"/>
        <a:sy n="100" d="100"/>
      </p:scale>
      <p:origin x="0" y="-12672"/>
    </p:cViewPr>
  </p:sorter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58788"/>
          </a:xfrm>
          <a:prstGeom prst="rect">
            <a:avLst/>
          </a:prstGeom>
        </p:spPr>
        <p:txBody>
          <a:bodyPr vert="horz" lIns="91428" tIns="45714" rIns="91428" bIns="45714"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28" tIns="45714" rIns="91428" bIns="45714" rtlCol="0"/>
          <a:lstStyle>
            <a:lvl1pPr algn="r">
              <a:defRPr sz="1200"/>
            </a:lvl1pPr>
          </a:lstStyle>
          <a:p>
            <a:fld id="{FFAC600F-536B-46AA-BC59-51765EBDAED7}" type="datetimeFigureOut">
              <a:rPr lang="en-GB" smtClean="0"/>
              <a:t>27/03/2026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28" tIns="45714" rIns="91428" bIns="45714"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28" tIns="45714" rIns="91428" bIns="4571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8685213"/>
            <a:ext cx="2971800" cy="458787"/>
          </a:xfrm>
          <a:prstGeom prst="rect">
            <a:avLst/>
          </a:prstGeom>
        </p:spPr>
        <p:txBody>
          <a:bodyPr vert="horz" lIns="91428" tIns="45714" rIns="91428" bIns="45714"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28" tIns="45714" rIns="91428" bIns="45714" rtlCol="0" anchor="b"/>
          <a:lstStyle>
            <a:lvl1pPr algn="r">
              <a:defRPr sz="1200"/>
            </a:lvl1pPr>
          </a:lstStyle>
          <a:p>
            <a:fld id="{E8692CD3-7335-4A71-9FDD-1A75EA640EB0}" type="slidenum">
              <a:rPr lang="en-GB" smtClean="0"/>
              <a:t>‹#›</a:t>
            </a:fld>
            <a:endParaRPr lang="en-GB"/>
          </a:p>
        </p:txBody>
      </p:sp>
    </p:spTree>
    <p:extLst>
      <p:ext uri="{BB962C8B-B14F-4D97-AF65-F5344CB8AC3E}">
        <p14:creationId xmlns:p14="http://schemas.microsoft.com/office/powerpoint/2010/main" val="2783668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6AD4B-BC97-ED63-D1C5-DFBBC84B60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F83BE4-747F-B5E9-87E6-F2C9ED1F129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9249AF1-2A57-4FBD-B9AD-18D1100328C1}"/>
              </a:ext>
            </a:extLst>
          </p:cNvPr>
          <p:cNvSpPr>
            <a:spLocks noGrp="1"/>
          </p:cNvSpPr>
          <p:nvPr>
            <p:ph type="body" idx="1"/>
          </p:nvPr>
        </p:nvSpPr>
        <p:spPr/>
        <p:txBody>
          <a:bodyPr/>
          <a:lstStyle/>
          <a:p>
            <a:r>
              <a:rPr lang="en-GB" sz="1000">
                <a:latin typeface="Calibri"/>
                <a:ea typeface="Calibri"/>
                <a:cs typeface="Calibri"/>
              </a:rPr>
              <a:t>Apart from the main olfactory pathway, many species also have an accessory olfactory pathway for the detection of pheromones: species- and gender-specific chemical cues that provide information about an individual’s social, sexual and reproductive status.</a:t>
            </a:r>
            <a:r>
              <a:rPr lang="en-GB" sz="1000" baseline="30000">
                <a:latin typeface="Calibri"/>
                <a:ea typeface="Calibri"/>
                <a:cs typeface="Calibri"/>
              </a:rPr>
              <a:t>3</a:t>
            </a:r>
            <a:r>
              <a:rPr lang="en-GB" sz="1000">
                <a:latin typeface="Calibri"/>
                <a:ea typeface="Calibri"/>
                <a:cs typeface="Calibri"/>
              </a:rPr>
              <a:t> The sensory structure for pheromone detection in mammals is the vomeronasal organ (VNO).</a:t>
            </a:r>
            <a:r>
              <a:rPr lang="en-GB" sz="1000" baseline="30000">
                <a:latin typeface="Calibri"/>
                <a:ea typeface="Calibri"/>
                <a:cs typeface="Calibri"/>
              </a:rPr>
              <a:t>3</a:t>
            </a:r>
          </a:p>
          <a:p>
            <a:r>
              <a:rPr lang="en-GB" sz="1000">
                <a:latin typeface="Calibri"/>
                <a:ea typeface="Calibri"/>
                <a:cs typeface="Calibri"/>
              </a:rPr>
              <a:t>Anatomical studies suggest that the VNO exists in adult humans, but it lacks sensory neurons and nerve bundles.</a:t>
            </a:r>
            <a:r>
              <a:rPr lang="en-GB" sz="1000" baseline="30000">
                <a:latin typeface="Calibri"/>
                <a:ea typeface="Calibri"/>
                <a:cs typeface="Calibri"/>
              </a:rPr>
              <a:t>3</a:t>
            </a:r>
            <a:r>
              <a:rPr lang="en-GB" sz="1000">
                <a:latin typeface="Calibri"/>
                <a:ea typeface="Calibri"/>
                <a:cs typeface="Calibri"/>
              </a:rPr>
              <a:t> The likely explanation for this phenomenon is that humans either do not detect pheromones and have developed other strategies for recognizing potential partners or attackers, or that they detect odours acting as pheromones in triggering behaviours involved in reproduction or aggression through the main olfactory pathway.</a:t>
            </a:r>
            <a:r>
              <a:rPr lang="en-GB" sz="1000" baseline="30000">
                <a:latin typeface="Calibri"/>
                <a:ea typeface="Calibri"/>
                <a:cs typeface="Calibri"/>
              </a:rPr>
              <a:t>3</a:t>
            </a:r>
            <a:r>
              <a:rPr lang="en-GB" sz="1000">
                <a:latin typeface="Calibri"/>
                <a:ea typeface="Calibri"/>
                <a:cs typeface="Calibri"/>
              </a:rPr>
              <a:t> </a:t>
            </a:r>
          </a:p>
          <a:p>
            <a:endParaRPr lang="en-GB" sz="1000">
              <a:latin typeface="Calibri" panose="020F0502020204030204" pitchFamily="34" charset="0"/>
              <a:ea typeface="Calibri" panose="020F0502020204030204" pitchFamily="34" charset="0"/>
              <a:cs typeface="Calibri" panose="020F0502020204030204" pitchFamily="34" charset="0"/>
            </a:endParaRPr>
          </a:p>
          <a:p>
            <a:r>
              <a:rPr lang="en-GB" sz="1000">
                <a:latin typeface="Calibri"/>
                <a:ea typeface="Calibri"/>
                <a:cs typeface="Calibri"/>
              </a:rPr>
              <a:t>References:</a:t>
            </a:r>
          </a:p>
          <a:p>
            <a:pPr marL="227965" indent="-227965">
              <a:buFontTx/>
              <a:buAutoNum type="arabicPeriod"/>
              <a:defRPr/>
            </a:pPr>
            <a:r>
              <a:rPr lang="en-GB" sz="1000">
                <a:latin typeface="Calibri"/>
                <a:ea typeface="Calibri"/>
                <a:cs typeface="Calibri"/>
              </a:rPr>
              <a:t>Augustine GJ, Groh JM, Huettel SA, et al. Neuroscience, 7</a:t>
            </a:r>
            <a:r>
              <a:rPr lang="en-GB" sz="1000" baseline="30000">
                <a:latin typeface="Calibri"/>
                <a:ea typeface="Calibri"/>
                <a:cs typeface="Calibri"/>
              </a:rPr>
              <a:t>th</a:t>
            </a:r>
            <a:r>
              <a:rPr lang="en-GB" sz="1000">
                <a:latin typeface="Calibri"/>
                <a:ea typeface="Calibri"/>
                <a:cs typeface="Calibri"/>
              </a:rPr>
              <a:t> edition. Oxford University Press Academic US; 2023.</a:t>
            </a:r>
          </a:p>
          <a:p>
            <a:pPr marL="227965" indent="-227965">
              <a:buFontTx/>
              <a:buAutoNum type="arabicPeriod"/>
              <a:defRPr/>
            </a:pPr>
            <a:r>
              <a:rPr lang="en-GB" sz="1000" err="1">
                <a:latin typeface="Calibri"/>
                <a:ea typeface="Calibri"/>
                <a:cs typeface="Calibri"/>
              </a:rPr>
              <a:t>Courtiol</a:t>
            </a:r>
            <a:r>
              <a:rPr lang="en-GB" sz="1000">
                <a:latin typeface="Calibri"/>
                <a:ea typeface="Calibri"/>
                <a:cs typeface="Calibri"/>
              </a:rPr>
              <a:t> E, Wilson DA. The olfactory thalamus: unanswered questions about the role of the mediodorsal thalamic nucleus in olfaction. Front Neural Circuits 2015; 9: 49.</a:t>
            </a:r>
          </a:p>
          <a:p>
            <a:pPr marL="227965" indent="-227965">
              <a:buFontTx/>
              <a:buAutoNum type="arabicPeriod"/>
              <a:defRPr/>
            </a:pPr>
            <a:r>
              <a:rPr lang="en-GB" sz="1000">
                <a:latin typeface="Calibri"/>
                <a:ea typeface="Calibri"/>
                <a:cs typeface="Calibri"/>
              </a:rPr>
              <a:t>Squire LR, Berg D, Bloom FE, et al. Fundamental Neuroscience, 4</a:t>
            </a:r>
            <a:r>
              <a:rPr lang="en-GB" sz="1000" baseline="30000">
                <a:latin typeface="Calibri"/>
                <a:ea typeface="Calibri"/>
                <a:cs typeface="Calibri"/>
              </a:rPr>
              <a:t>th</a:t>
            </a:r>
            <a:r>
              <a:rPr lang="en-GB" sz="1000">
                <a:latin typeface="Calibri"/>
                <a:ea typeface="Calibri"/>
                <a:cs typeface="Calibri"/>
              </a:rPr>
              <a:t> edition. Elsevier S&amp;T; 2012.</a:t>
            </a:r>
            <a:endParaRPr lang="da-DK" sz="1000">
              <a:latin typeface="Calibri"/>
              <a:ea typeface="Calibri"/>
              <a:cs typeface="Calibri"/>
            </a:endParaRPr>
          </a:p>
          <a:p>
            <a:endParaRPr lang="en-GB"/>
          </a:p>
        </p:txBody>
      </p:sp>
      <p:sp>
        <p:nvSpPr>
          <p:cNvPr id="4" name="Slide Number Placeholder 3">
            <a:extLst>
              <a:ext uri="{FF2B5EF4-FFF2-40B4-BE49-F238E27FC236}">
                <a16:creationId xmlns:a16="http://schemas.microsoft.com/office/drawing/2014/main" id="{C938287A-0D32-38CE-0565-EFC381C04966}"/>
              </a:ext>
            </a:extLst>
          </p:cNvPr>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1</a:t>
            </a:fld>
            <a:endParaRPr lang="da-DK">
              <a:solidFill>
                <a:prstClr val="black"/>
              </a:solidFill>
              <a:latin typeface="Calibri" panose="020F0502020204030204"/>
            </a:endParaRPr>
          </a:p>
        </p:txBody>
      </p:sp>
    </p:spTree>
    <p:extLst>
      <p:ext uri="{BB962C8B-B14F-4D97-AF65-F5344CB8AC3E}">
        <p14:creationId xmlns:p14="http://schemas.microsoft.com/office/powerpoint/2010/main" val="480364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9225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799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908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6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7792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2201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9439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918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86007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66035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93813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112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1503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844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5501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328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62194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8614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91182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2632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16731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547247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12089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1695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39257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9863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11339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26427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48971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1750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59376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07774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26572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910912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4518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992710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474848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A0351-DF4F-5DEB-DDE0-F99AC7A59E06}"/>
            </a:ext>
          </a:extLst>
        </p:cNvPr>
        <p:cNvGrpSpPr/>
        <p:nvPr/>
      </p:nvGrpSpPr>
      <p:grpSpPr>
        <a:xfrm>
          <a:off x="0" y="0"/>
          <a:ext cx="0" cy="0"/>
          <a:chOff x="0" y="0"/>
          <a:chExt cx="0" cy="0"/>
        </a:xfrm>
      </p:grpSpPr>
      <p:sp>
        <p:nvSpPr>
          <p:cNvPr id="15" name="Freeform 14">
            <a:extLst>
              <a:ext uri="{FF2B5EF4-FFF2-40B4-BE49-F238E27FC236}">
                <a16:creationId xmlns:a16="http://schemas.microsoft.com/office/drawing/2014/main" id="{F8D4C685-D0C5-8E8D-7727-BAE401330253}"/>
              </a:ext>
            </a:extLst>
          </p:cNvPr>
          <p:cNvSpPr/>
          <p:nvPr/>
        </p:nvSpPr>
        <p:spPr>
          <a:xfrm>
            <a:off x="5878286" y="1624234"/>
            <a:ext cx="6074736" cy="4700365"/>
          </a:xfrm>
          <a:custGeom>
            <a:avLst/>
            <a:gdLst>
              <a:gd name="connsiteX0" fmla="*/ 0 w 3178429"/>
              <a:gd name="connsiteY0" fmla="*/ 0 h 3855593"/>
              <a:gd name="connsiteX1" fmla="*/ 3178429 w 3178429"/>
              <a:gd name="connsiteY1" fmla="*/ 0 h 3855593"/>
              <a:gd name="connsiteX2" fmla="*/ 3178429 w 3178429"/>
              <a:gd name="connsiteY2" fmla="*/ 3855593 h 3855593"/>
              <a:gd name="connsiteX3" fmla="*/ 0 w 3178429"/>
              <a:gd name="connsiteY3" fmla="*/ 3855593 h 3855593"/>
            </a:gdLst>
            <a:ahLst/>
            <a:cxnLst>
              <a:cxn ang="0">
                <a:pos x="connsiteX0" y="connsiteY0"/>
              </a:cxn>
              <a:cxn ang="0">
                <a:pos x="connsiteX1" y="connsiteY1"/>
              </a:cxn>
              <a:cxn ang="0">
                <a:pos x="connsiteX2" y="connsiteY2"/>
              </a:cxn>
              <a:cxn ang="0">
                <a:pos x="connsiteX3" y="connsiteY3"/>
              </a:cxn>
            </a:cxnLst>
            <a:rect l="l" t="t" r="r" b="b"/>
            <a:pathLst>
              <a:path w="3178429" h="3855593">
                <a:moveTo>
                  <a:pt x="0" y="0"/>
                </a:moveTo>
                <a:lnTo>
                  <a:pt x="3178429" y="0"/>
                </a:lnTo>
                <a:lnTo>
                  <a:pt x="3178429" y="3855593"/>
                </a:lnTo>
                <a:lnTo>
                  <a:pt x="0" y="3855593"/>
                </a:lnTo>
                <a:close/>
              </a:path>
            </a:pathLst>
          </a:custGeom>
          <a:gradFill>
            <a:gsLst>
              <a:gs pos="0">
                <a:srgbClr val="F9F5F1"/>
              </a:gs>
              <a:gs pos="50000">
                <a:schemeClr val="bg1"/>
              </a:gs>
              <a:gs pos="99000">
                <a:srgbClr val="F9F5F1"/>
              </a:gs>
            </a:gsLst>
            <a:lin ang="16200000" scaled="1"/>
          </a:gradFill>
          <a:ln w="12700" cap="flat">
            <a:noFill/>
            <a:prstDash val="solid"/>
            <a:miter/>
          </a:ln>
        </p:spPr>
        <p:txBody>
          <a:bodyPr rtlCol="0" anchor="ctr"/>
          <a:lstStyle/>
          <a:p>
            <a:endParaRPr lang="en-US"/>
          </a:p>
        </p:txBody>
      </p:sp>
      <p:sp>
        <p:nvSpPr>
          <p:cNvPr id="2" name="Text Placeholder 1">
            <a:extLst>
              <a:ext uri="{FF2B5EF4-FFF2-40B4-BE49-F238E27FC236}">
                <a16:creationId xmlns:a16="http://schemas.microsoft.com/office/drawing/2014/main" id="{C13973B4-2C12-C925-BF6A-4E5D692C2FE5}"/>
              </a:ext>
            </a:extLst>
          </p:cNvPr>
          <p:cNvSpPr>
            <a:spLocks noGrp="1"/>
          </p:cNvSpPr>
          <p:nvPr>
            <p:ph type="body" sz="quarter" idx="17"/>
          </p:nvPr>
        </p:nvSpPr>
        <p:spPr/>
        <p:txBody>
          <a:bodyPr/>
          <a:lstStyle/>
          <a:p>
            <a:r>
              <a:rPr lang="en-GB" dirty="0"/>
              <a:t>Fundamentals of neurobiology – Systems neuroscience</a:t>
            </a:r>
          </a:p>
        </p:txBody>
      </p:sp>
      <p:sp>
        <p:nvSpPr>
          <p:cNvPr id="3" name="Title 2">
            <a:extLst>
              <a:ext uri="{FF2B5EF4-FFF2-40B4-BE49-F238E27FC236}">
                <a16:creationId xmlns:a16="http://schemas.microsoft.com/office/drawing/2014/main" id="{0DC17513-4966-3D92-2304-98B2FC6DE62E}"/>
              </a:ext>
            </a:extLst>
          </p:cNvPr>
          <p:cNvSpPr>
            <a:spLocks noGrp="1"/>
          </p:cNvSpPr>
          <p:nvPr>
            <p:ph type="title"/>
          </p:nvPr>
        </p:nvSpPr>
        <p:spPr/>
        <p:txBody>
          <a:bodyPr/>
          <a:lstStyle/>
          <a:p>
            <a:r>
              <a:rPr lang="en-GB" noProof="0" dirty="0"/>
              <a:t>Sensory systems of the brain: the olfactory system</a:t>
            </a:r>
          </a:p>
        </p:txBody>
      </p:sp>
      <p:sp>
        <p:nvSpPr>
          <p:cNvPr id="9" name="Content Placeholder 8">
            <a:extLst>
              <a:ext uri="{FF2B5EF4-FFF2-40B4-BE49-F238E27FC236}">
                <a16:creationId xmlns:a16="http://schemas.microsoft.com/office/drawing/2014/main" id="{9768AE8A-D531-07AA-F3E9-D3953D32139D}"/>
              </a:ext>
            </a:extLst>
          </p:cNvPr>
          <p:cNvSpPr>
            <a:spLocks noGrp="1"/>
          </p:cNvSpPr>
          <p:nvPr>
            <p:ph idx="20"/>
          </p:nvPr>
        </p:nvSpPr>
        <p:spPr>
          <a:xfrm>
            <a:off x="539750" y="1416785"/>
            <a:ext cx="5419725" cy="4278094"/>
          </a:xfrm>
        </p:spPr>
        <p:txBody>
          <a:bodyPr wrap="square">
            <a:spAutoFit/>
          </a:bodyPr>
          <a:lstStyle/>
          <a:p>
            <a:pPr marL="0" indent="0">
              <a:spcBef>
                <a:spcPts val="0"/>
              </a:spcBef>
              <a:spcAft>
                <a:spcPts val="600"/>
              </a:spcAft>
              <a:buNone/>
              <a:defRPr/>
            </a:pPr>
            <a:r>
              <a:rPr lang="en-GB" sz="1400" dirty="0">
                <a:ea typeface="Times New Roman" panose="02020603050405020304" pitchFamily="18" charset="0"/>
                <a:cs typeface="Aptos" panose="020B0004020202020204" pitchFamily="34" charset="0"/>
              </a:rPr>
              <a:t>Olfaction, responsible for a sense of smell, is one of the two chemosensory processes; the other is gustation (taste)</a:t>
            </a:r>
          </a:p>
          <a:p>
            <a:pPr marL="0" indent="0">
              <a:spcBef>
                <a:spcPts val="0"/>
              </a:spcBef>
              <a:spcAft>
                <a:spcPts val="600"/>
              </a:spcAft>
              <a:buNone/>
              <a:defRPr/>
            </a:pPr>
            <a:r>
              <a:rPr lang="en-GB" sz="1400" b="1" dirty="0">
                <a:ea typeface="Times New Roman" panose="02020603050405020304" pitchFamily="18" charset="0"/>
                <a:cs typeface="Aptos" panose="020B0004020202020204" pitchFamily="34" charset="0"/>
              </a:rPr>
              <a:t>The olfactory pathway</a:t>
            </a:r>
          </a:p>
          <a:p>
            <a:pPr lvl="0">
              <a:spcBef>
                <a:spcPts val="0"/>
              </a:spcBef>
              <a:spcAft>
                <a:spcPts val="600"/>
              </a:spcAft>
              <a:defRPr/>
            </a:pPr>
            <a:r>
              <a:rPr lang="en-GB" sz="1400" dirty="0"/>
              <a:t>The olfactory epithelium in the nose contains specialized </a:t>
            </a:r>
            <a:br>
              <a:rPr lang="en-GB" sz="1400" dirty="0"/>
            </a:br>
            <a:r>
              <a:rPr lang="en-GB" sz="1400" dirty="0"/>
              <a:t>sensory cells, the </a:t>
            </a:r>
            <a:r>
              <a:rPr lang="en-GB" sz="1400" b="1" dirty="0"/>
              <a:t>olfactory receptor neurons (ORNs)</a:t>
            </a:r>
            <a:r>
              <a:rPr lang="en-GB" sz="1400" baseline="30000" dirty="0"/>
              <a:t>1</a:t>
            </a:r>
          </a:p>
          <a:p>
            <a:pPr lvl="0">
              <a:spcBef>
                <a:spcPts val="0"/>
              </a:spcBef>
              <a:spcAft>
                <a:spcPts val="600"/>
              </a:spcAft>
              <a:defRPr/>
            </a:pPr>
            <a:r>
              <a:rPr lang="en-GB" sz="1400" dirty="0"/>
              <a:t>ORNs have hair-like structures (cilia) projecting into the nasal cavity. These contain receptors that bind to airborne odorants, </a:t>
            </a:r>
            <a:br>
              <a:rPr lang="en-GB" sz="1400" dirty="0"/>
            </a:br>
            <a:r>
              <a:rPr lang="en-GB" sz="1400" dirty="0"/>
              <a:t>and transduce olfactory signals into neural ones</a:t>
            </a:r>
            <a:r>
              <a:rPr lang="en-GB" sz="1400" baseline="30000" dirty="0"/>
              <a:t>1</a:t>
            </a:r>
            <a:endParaRPr lang="en-GB" sz="1400" dirty="0"/>
          </a:p>
          <a:p>
            <a:pPr lvl="0">
              <a:spcBef>
                <a:spcPts val="0"/>
              </a:spcBef>
              <a:spcAft>
                <a:spcPts val="600"/>
              </a:spcAft>
              <a:defRPr/>
            </a:pPr>
            <a:r>
              <a:rPr lang="en-GB" sz="1400" dirty="0"/>
              <a:t>ORN axons project to the </a:t>
            </a:r>
            <a:r>
              <a:rPr lang="en-GB" sz="1400" b="1" dirty="0"/>
              <a:t>olfactory bulb</a:t>
            </a:r>
            <a:r>
              <a:rPr lang="en-GB" sz="1400" dirty="0"/>
              <a:t> in the brain; the ORNs with the same odorant receptors converge in </a:t>
            </a:r>
            <a:r>
              <a:rPr lang="en-GB" sz="1400" b="1" dirty="0"/>
              <a:t>olfactory glomeruli</a:t>
            </a:r>
            <a:r>
              <a:rPr lang="en-GB" sz="1400" baseline="30000" dirty="0"/>
              <a:t>1</a:t>
            </a:r>
            <a:endParaRPr lang="en-GB" sz="1400" b="1" dirty="0"/>
          </a:p>
          <a:p>
            <a:pPr lvl="1">
              <a:spcBef>
                <a:spcPts val="0"/>
              </a:spcBef>
              <a:spcAft>
                <a:spcPts val="600"/>
              </a:spcAft>
              <a:defRPr/>
            </a:pPr>
            <a:r>
              <a:rPr lang="en-GB" sz="1200" dirty="0"/>
              <a:t>The olfactory system is unique in that it initially bypasses the thalamus </a:t>
            </a:r>
            <a:br>
              <a:rPr lang="en-GB" sz="1200" dirty="0"/>
            </a:br>
            <a:r>
              <a:rPr lang="en-GB" sz="1200" dirty="0"/>
              <a:t>(a relay station for most other sensory systems)</a:t>
            </a:r>
            <a:r>
              <a:rPr lang="en-GB" sz="1200" baseline="30000" dirty="0"/>
              <a:t>2</a:t>
            </a:r>
          </a:p>
          <a:p>
            <a:pPr lvl="0">
              <a:spcBef>
                <a:spcPts val="0"/>
              </a:spcBef>
              <a:spcAft>
                <a:spcPts val="600"/>
              </a:spcAft>
              <a:defRPr/>
            </a:pPr>
            <a:r>
              <a:rPr lang="en-GB" sz="1400" dirty="0"/>
              <a:t>From the olfactory bulb, signals are transmitted through the </a:t>
            </a:r>
            <a:r>
              <a:rPr lang="en-GB" sz="1400" b="1" dirty="0"/>
              <a:t>olfactory tract </a:t>
            </a:r>
            <a:r>
              <a:rPr lang="en-GB" sz="1400" dirty="0"/>
              <a:t>to other brain regions, including the pyriform </a:t>
            </a:r>
            <a:br>
              <a:rPr lang="en-GB" sz="1400" dirty="0"/>
            </a:br>
            <a:r>
              <a:rPr lang="en-GB" sz="1400" dirty="0"/>
              <a:t>cortex (the primary olfactory cortex, involved in odour </a:t>
            </a:r>
            <a:br>
              <a:rPr lang="en-GB" sz="1400" dirty="0"/>
            </a:br>
            <a:r>
              <a:rPr lang="en-GB" sz="1400" dirty="0"/>
              <a:t>identification and in the cognitive aspects of olfaction), and the orbitofrontal cortex (integrating olfactory information with taste </a:t>
            </a:r>
            <a:br>
              <a:rPr lang="en-GB" sz="1400" dirty="0"/>
            </a:br>
            <a:r>
              <a:rPr lang="en-GB" sz="1400" dirty="0"/>
              <a:t>for flavour perception)</a:t>
            </a:r>
            <a:r>
              <a:rPr lang="en-GB" sz="1400" baseline="30000" dirty="0"/>
              <a:t>1</a:t>
            </a:r>
            <a:endParaRPr lang="en-GB" sz="1400" dirty="0"/>
          </a:p>
        </p:txBody>
      </p:sp>
      <p:sp>
        <p:nvSpPr>
          <p:cNvPr id="12" name="Text Placeholder 11">
            <a:extLst>
              <a:ext uri="{FF2B5EF4-FFF2-40B4-BE49-F238E27FC236}">
                <a16:creationId xmlns:a16="http://schemas.microsoft.com/office/drawing/2014/main" id="{D4E5D4E4-9ECA-0967-941F-4309F25C3F61}"/>
              </a:ext>
            </a:extLst>
          </p:cNvPr>
          <p:cNvSpPr>
            <a:spLocks noGrp="1"/>
          </p:cNvSpPr>
          <p:nvPr>
            <p:ph type="body" sz="quarter" idx="18"/>
          </p:nvPr>
        </p:nvSpPr>
        <p:spPr/>
        <p:txBody>
          <a:bodyPr/>
          <a:lstStyle/>
          <a:p>
            <a:r>
              <a:rPr lang="en-GB"/>
              <a:t>ORN=olfactory receptor neuron</a:t>
            </a:r>
          </a:p>
          <a:p>
            <a:endParaRPr lang="en-GB"/>
          </a:p>
          <a:p>
            <a:r>
              <a:rPr lang="en-GB"/>
              <a:t>1. Augustine et al. Neuroscience, 7</a:t>
            </a:r>
            <a:r>
              <a:rPr lang="en-GB" baseline="30000"/>
              <a:t>th</a:t>
            </a:r>
            <a:r>
              <a:rPr lang="en-GB"/>
              <a:t> edition. 2023; 2. </a:t>
            </a:r>
            <a:r>
              <a:rPr lang="en-GB" err="1"/>
              <a:t>Courtiol</a:t>
            </a:r>
            <a:r>
              <a:rPr lang="en-GB"/>
              <a:t> &amp; Wilson. Front Neural Circuits 2015;9:49.</a:t>
            </a:r>
          </a:p>
        </p:txBody>
      </p:sp>
      <p:sp>
        <p:nvSpPr>
          <p:cNvPr id="16" name="TextBox 15">
            <a:extLst>
              <a:ext uri="{FF2B5EF4-FFF2-40B4-BE49-F238E27FC236}">
                <a16:creationId xmlns:a16="http://schemas.microsoft.com/office/drawing/2014/main" id="{0A6AC2F1-7053-6DB8-2847-6E7E84D02BE6}"/>
              </a:ext>
            </a:extLst>
          </p:cNvPr>
          <p:cNvSpPr txBox="1"/>
          <p:nvPr/>
        </p:nvSpPr>
        <p:spPr>
          <a:xfrm>
            <a:off x="7839854" y="1346750"/>
            <a:ext cx="2106448" cy="360850"/>
          </a:xfrm>
          <a:prstGeom prst="rect">
            <a:avLst/>
          </a:prstGeom>
          <a:noFill/>
        </p:spPr>
        <p:txBody>
          <a:bodyPr wrap="none" lIns="108000" tIns="72000" rIns="108000" bIns="72000" rtlCol="0" anchor="ctr" anchorCtr="0">
            <a:spAutoFit/>
          </a:bodyPr>
          <a:lstStyle/>
          <a:p>
            <a:pPr algn="ctr"/>
            <a:r>
              <a:rPr lang="en-GB" sz="1400" b="1">
                <a:solidFill>
                  <a:schemeClr val="accent2">
                    <a:lumMod val="50000"/>
                  </a:schemeClr>
                </a:solidFill>
              </a:rPr>
              <a:t>The olfactory system</a:t>
            </a:r>
            <a:r>
              <a:rPr lang="en-GB" sz="1400" b="1" baseline="30000">
                <a:solidFill>
                  <a:schemeClr val="accent2">
                    <a:lumMod val="50000"/>
                  </a:schemeClr>
                </a:solidFill>
              </a:rPr>
              <a:t>1</a:t>
            </a:r>
          </a:p>
        </p:txBody>
      </p:sp>
      <p:sp>
        <p:nvSpPr>
          <p:cNvPr id="1076" name="Freeform 1075">
            <a:extLst>
              <a:ext uri="{FF2B5EF4-FFF2-40B4-BE49-F238E27FC236}">
                <a16:creationId xmlns:a16="http://schemas.microsoft.com/office/drawing/2014/main" id="{282F8DEF-B65B-45AD-26DE-5860B3494933}"/>
              </a:ext>
            </a:extLst>
          </p:cNvPr>
          <p:cNvSpPr/>
          <p:nvPr/>
        </p:nvSpPr>
        <p:spPr>
          <a:xfrm>
            <a:off x="12232285" y="-553365"/>
            <a:ext cx="242273" cy="888259"/>
          </a:xfrm>
          <a:custGeom>
            <a:avLst/>
            <a:gdLst>
              <a:gd name="csX0" fmla="*/ 0 w 196048"/>
              <a:gd name="csY0" fmla="*/ 718781 h 718781"/>
              <a:gd name="csX1" fmla="*/ 92917 w 196048"/>
              <a:gd name="csY1" fmla="*/ 607368 h 718781"/>
              <a:gd name="csX2" fmla="*/ 122482 w 196048"/>
              <a:gd name="csY2" fmla="*/ 531438 h 718781"/>
              <a:gd name="csX3" fmla="*/ 117406 w 196048"/>
              <a:gd name="csY3" fmla="*/ 385773 h 718781"/>
              <a:gd name="csX4" fmla="*/ 161346 w 196048"/>
              <a:gd name="csY4" fmla="*/ 235984 h 718781"/>
              <a:gd name="csX5" fmla="*/ 188495 w 196048"/>
              <a:gd name="csY5" fmla="*/ 117639 h 718781"/>
              <a:gd name="csX6" fmla="*/ 195863 w 196048"/>
              <a:gd name="csY6" fmla="*/ 17036 h 718781"/>
              <a:gd name="csX7" fmla="*/ 194515 w 196048"/>
              <a:gd name="csY7" fmla="*/ 1770 h 718781"/>
              <a:gd name="csX8" fmla="*/ 170626 w 196048"/>
              <a:gd name="csY8" fmla="*/ 2285 h 718781"/>
              <a:gd name="csX9" fmla="*/ 163252 w 196048"/>
              <a:gd name="csY9" fmla="*/ 78877 h 718781"/>
              <a:gd name="csX10" fmla="*/ 137102 w 196048"/>
              <a:gd name="csY10" fmla="*/ 206751 h 718781"/>
              <a:gd name="csX11" fmla="*/ 77372 w 196048"/>
              <a:gd name="csY11" fmla="*/ 352900 h 718781"/>
              <a:gd name="csX12" fmla="*/ 65547 w 196048"/>
              <a:gd name="csY12" fmla="*/ 429964 h 718781"/>
              <a:gd name="csX13" fmla="*/ 91918 w 196048"/>
              <a:gd name="csY13" fmla="*/ 504246 h 718781"/>
              <a:gd name="csX14" fmla="*/ 89809 w 196048"/>
              <a:gd name="csY14" fmla="*/ 563385 h 718781"/>
              <a:gd name="csX15" fmla="*/ 56738 w 196048"/>
              <a:gd name="csY15" fmla="*/ 635932 h 718781"/>
              <a:gd name="csX16" fmla="*/ 0 w 196048"/>
              <a:gd name="csY16" fmla="*/ 718781 h 718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96048" h="718781">
                <a:moveTo>
                  <a:pt x="0" y="718781"/>
                </a:moveTo>
                <a:cubicBezTo>
                  <a:pt x="0" y="718781"/>
                  <a:pt x="69728" y="646951"/>
                  <a:pt x="92917" y="607368"/>
                </a:cubicBezTo>
                <a:cubicBezTo>
                  <a:pt x="116101" y="567785"/>
                  <a:pt x="121550" y="558200"/>
                  <a:pt x="122482" y="531438"/>
                </a:cubicBezTo>
                <a:cubicBezTo>
                  <a:pt x="123420" y="504675"/>
                  <a:pt x="111607" y="429045"/>
                  <a:pt x="117406" y="385773"/>
                </a:cubicBezTo>
                <a:cubicBezTo>
                  <a:pt x="123205" y="342500"/>
                  <a:pt x="161346" y="235984"/>
                  <a:pt x="161346" y="235984"/>
                </a:cubicBezTo>
                <a:cubicBezTo>
                  <a:pt x="161346" y="235984"/>
                  <a:pt x="184572" y="163399"/>
                  <a:pt x="188495" y="117639"/>
                </a:cubicBezTo>
                <a:cubicBezTo>
                  <a:pt x="192418" y="71878"/>
                  <a:pt x="197034" y="32344"/>
                  <a:pt x="195863" y="17036"/>
                </a:cubicBezTo>
                <a:cubicBezTo>
                  <a:pt x="194692" y="1727"/>
                  <a:pt x="196623" y="3872"/>
                  <a:pt x="194515" y="1770"/>
                </a:cubicBezTo>
                <a:cubicBezTo>
                  <a:pt x="192406" y="-332"/>
                  <a:pt x="171797" y="-1018"/>
                  <a:pt x="170626" y="2285"/>
                </a:cubicBezTo>
                <a:cubicBezTo>
                  <a:pt x="169455" y="5588"/>
                  <a:pt x="171037" y="36677"/>
                  <a:pt x="163252" y="78877"/>
                </a:cubicBezTo>
                <a:cubicBezTo>
                  <a:pt x="155461" y="121077"/>
                  <a:pt x="147406" y="175313"/>
                  <a:pt x="137102" y="206751"/>
                </a:cubicBezTo>
                <a:cubicBezTo>
                  <a:pt x="126797" y="238184"/>
                  <a:pt x="86622" y="330213"/>
                  <a:pt x="77372" y="352900"/>
                </a:cubicBezTo>
                <a:cubicBezTo>
                  <a:pt x="68122" y="375587"/>
                  <a:pt x="58810" y="401100"/>
                  <a:pt x="65547" y="429964"/>
                </a:cubicBezTo>
                <a:cubicBezTo>
                  <a:pt x="72284" y="458829"/>
                  <a:pt x="88816" y="492970"/>
                  <a:pt x="91918" y="504246"/>
                </a:cubicBezTo>
                <a:cubicBezTo>
                  <a:pt x="95020" y="515528"/>
                  <a:pt x="96368" y="540912"/>
                  <a:pt x="89809" y="563385"/>
                </a:cubicBezTo>
                <a:cubicBezTo>
                  <a:pt x="83257" y="585857"/>
                  <a:pt x="56738" y="635932"/>
                  <a:pt x="56738" y="635932"/>
                </a:cubicBezTo>
                <a:cubicBezTo>
                  <a:pt x="56738" y="635932"/>
                  <a:pt x="932" y="708271"/>
                  <a:pt x="0" y="718781"/>
                </a:cubicBezTo>
                <a:close/>
              </a:path>
            </a:pathLst>
          </a:custGeom>
          <a:solidFill>
            <a:srgbClr val="F3ECDE"/>
          </a:solidFill>
          <a:ln w="612" cap="flat">
            <a:noFill/>
            <a:prstDash val="solid"/>
            <a:miter/>
          </a:ln>
        </p:spPr>
        <p:txBody>
          <a:bodyPr/>
          <a:lstStyle/>
          <a:p>
            <a:endParaRPr lang="en-US"/>
          </a:p>
        </p:txBody>
      </p:sp>
      <p:grpSp>
        <p:nvGrpSpPr>
          <p:cNvPr id="1320" name="Group 1319">
            <a:extLst>
              <a:ext uri="{FF2B5EF4-FFF2-40B4-BE49-F238E27FC236}">
                <a16:creationId xmlns:a16="http://schemas.microsoft.com/office/drawing/2014/main" id="{E0CC5DC8-96C5-602E-A597-DA09147889FC}"/>
              </a:ext>
            </a:extLst>
          </p:cNvPr>
          <p:cNvGrpSpPr/>
          <p:nvPr/>
        </p:nvGrpSpPr>
        <p:grpSpPr>
          <a:xfrm>
            <a:off x="6080295" y="4104158"/>
            <a:ext cx="5625564" cy="2014419"/>
            <a:chOff x="5837636" y="4041252"/>
            <a:chExt cx="5801238" cy="2077325"/>
          </a:xfrm>
        </p:grpSpPr>
        <p:sp>
          <p:nvSpPr>
            <p:cNvPr id="525" name="TextBox 524">
              <a:extLst>
                <a:ext uri="{FF2B5EF4-FFF2-40B4-BE49-F238E27FC236}">
                  <a16:creationId xmlns:a16="http://schemas.microsoft.com/office/drawing/2014/main" id="{4F4F235C-3193-A44F-9262-333CB2B933DD}"/>
                </a:ext>
              </a:extLst>
            </p:cNvPr>
            <p:cNvSpPr txBox="1"/>
            <p:nvPr/>
          </p:nvSpPr>
          <p:spPr>
            <a:xfrm>
              <a:off x="8427020" y="4041252"/>
              <a:ext cx="635362" cy="170190"/>
            </a:xfrm>
            <a:prstGeom prst="rect">
              <a:avLst/>
            </a:prstGeom>
            <a:noFill/>
          </p:spPr>
          <p:txBody>
            <a:bodyPr wrap="none" lIns="36000" tIns="36000" rIns="36000" bIns="36000" rtlCol="0" anchor="b" anchorCtr="0">
              <a:spAutoFit/>
            </a:bodyPr>
            <a:lstStyle/>
            <a:p>
              <a:pPr algn="ctr"/>
              <a:r>
                <a:rPr lang="en-US" sz="600"/>
                <a:t>Olfactory nerve</a:t>
              </a:r>
            </a:p>
          </p:txBody>
        </p:sp>
        <p:grpSp>
          <p:nvGrpSpPr>
            <p:cNvPr id="1301" name="Group 1300">
              <a:extLst>
                <a:ext uri="{FF2B5EF4-FFF2-40B4-BE49-F238E27FC236}">
                  <a16:creationId xmlns:a16="http://schemas.microsoft.com/office/drawing/2014/main" id="{948F1D51-1BD6-DCC1-E7A6-024B8C84263F}"/>
                </a:ext>
              </a:extLst>
            </p:cNvPr>
            <p:cNvGrpSpPr/>
            <p:nvPr/>
          </p:nvGrpSpPr>
          <p:grpSpPr>
            <a:xfrm>
              <a:off x="5837636" y="4211442"/>
              <a:ext cx="5801238" cy="1907135"/>
              <a:chOff x="5603627" y="4176883"/>
              <a:chExt cx="6066055" cy="1994193"/>
            </a:xfrm>
          </p:grpSpPr>
          <p:sp>
            <p:nvSpPr>
              <p:cNvPr id="506" name="Rounded Rectangle 505">
                <a:extLst>
                  <a:ext uri="{FF2B5EF4-FFF2-40B4-BE49-F238E27FC236}">
                    <a16:creationId xmlns:a16="http://schemas.microsoft.com/office/drawing/2014/main" id="{3BD23856-9510-578D-38CA-19202B07236B}"/>
                  </a:ext>
                </a:extLst>
              </p:cNvPr>
              <p:cNvSpPr/>
              <p:nvPr/>
            </p:nvSpPr>
            <p:spPr>
              <a:xfrm>
                <a:off x="5603627" y="4743906"/>
                <a:ext cx="6061323" cy="879838"/>
              </a:xfrm>
              <a:prstGeom prst="roundRect">
                <a:avLst>
                  <a:gd name="adj" fmla="val 9663"/>
                </a:avLst>
              </a:prstGeom>
              <a:solidFill>
                <a:srgbClr val="B2A499">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07" name="Rounded Rectangle 506">
                <a:extLst>
                  <a:ext uri="{FF2B5EF4-FFF2-40B4-BE49-F238E27FC236}">
                    <a16:creationId xmlns:a16="http://schemas.microsoft.com/office/drawing/2014/main" id="{BB31B6AE-656C-4A8A-985A-E9C2DA1D8208}"/>
                  </a:ext>
                </a:extLst>
              </p:cNvPr>
              <p:cNvSpPr/>
              <p:nvPr/>
            </p:nvSpPr>
            <p:spPr>
              <a:xfrm>
                <a:off x="5603627" y="4265959"/>
                <a:ext cx="2900399" cy="333640"/>
              </a:xfrm>
              <a:prstGeom prst="roundRect">
                <a:avLst>
                  <a:gd name="adj" fmla="val 966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a:t>Olfactory receptors</a:t>
                </a:r>
                <a:endParaRPr lang="en-US" sz="800"/>
              </a:p>
            </p:txBody>
          </p:sp>
          <p:sp>
            <p:nvSpPr>
              <p:cNvPr id="508" name="Rounded Rectangle 507">
                <a:extLst>
                  <a:ext uri="{FF2B5EF4-FFF2-40B4-BE49-F238E27FC236}">
                    <a16:creationId xmlns:a16="http://schemas.microsoft.com/office/drawing/2014/main" id="{F7169A62-94D3-66CA-A24C-5C456C25113B}"/>
                  </a:ext>
                </a:extLst>
              </p:cNvPr>
              <p:cNvSpPr/>
              <p:nvPr/>
            </p:nvSpPr>
            <p:spPr>
              <a:xfrm>
                <a:off x="8769283" y="4265959"/>
                <a:ext cx="2900399" cy="333640"/>
              </a:xfrm>
              <a:prstGeom prst="roundRect">
                <a:avLst>
                  <a:gd name="adj" fmla="val 966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a:t>Olfactory bulb</a:t>
                </a:r>
                <a:endParaRPr lang="en-US" sz="800"/>
              </a:p>
            </p:txBody>
          </p:sp>
          <p:sp>
            <p:nvSpPr>
              <p:cNvPr id="509" name="Rounded Rectangle 508">
                <a:extLst>
                  <a:ext uri="{FF2B5EF4-FFF2-40B4-BE49-F238E27FC236}">
                    <a16:creationId xmlns:a16="http://schemas.microsoft.com/office/drawing/2014/main" id="{AF80CD85-BAE0-BCEC-6759-959459E8F0CB}"/>
                  </a:ext>
                </a:extLst>
              </p:cNvPr>
              <p:cNvSpPr/>
              <p:nvPr/>
            </p:nvSpPr>
            <p:spPr>
              <a:xfrm>
                <a:off x="5805972" y="5011248"/>
                <a:ext cx="1317638" cy="487265"/>
              </a:xfrm>
              <a:prstGeom prst="roundRect">
                <a:avLst>
                  <a:gd name="adj" fmla="val 96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t>Entorhinal cortex</a:t>
                </a:r>
                <a:endParaRPr lang="en-US" sz="900">
                  <a:solidFill>
                    <a:schemeClr val="tx2"/>
                  </a:solidFill>
                </a:endParaRPr>
              </a:p>
            </p:txBody>
          </p:sp>
          <p:sp>
            <p:nvSpPr>
              <p:cNvPr id="510" name="Rounded Rectangle 509">
                <a:extLst>
                  <a:ext uri="{FF2B5EF4-FFF2-40B4-BE49-F238E27FC236}">
                    <a16:creationId xmlns:a16="http://schemas.microsoft.com/office/drawing/2014/main" id="{32F3851E-F774-20A6-D5FF-5A4322B93A11}"/>
                  </a:ext>
                </a:extLst>
              </p:cNvPr>
              <p:cNvSpPr/>
              <p:nvPr/>
            </p:nvSpPr>
            <p:spPr>
              <a:xfrm>
                <a:off x="7253129" y="5011248"/>
                <a:ext cx="1317638" cy="487265"/>
              </a:xfrm>
              <a:prstGeom prst="roundRect">
                <a:avLst>
                  <a:gd name="adj" fmla="val 96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t>Amygdala</a:t>
                </a:r>
                <a:endParaRPr lang="en-US" sz="900">
                  <a:solidFill>
                    <a:schemeClr val="tx2"/>
                  </a:solidFill>
                </a:endParaRPr>
              </a:p>
            </p:txBody>
          </p:sp>
          <p:sp>
            <p:nvSpPr>
              <p:cNvPr id="511" name="Rounded Rectangle 510">
                <a:extLst>
                  <a:ext uri="{FF2B5EF4-FFF2-40B4-BE49-F238E27FC236}">
                    <a16:creationId xmlns:a16="http://schemas.microsoft.com/office/drawing/2014/main" id="{1FB506F2-3764-89BD-A175-F12D63BE1A6D}"/>
                  </a:ext>
                </a:extLst>
              </p:cNvPr>
              <p:cNvSpPr/>
              <p:nvPr/>
            </p:nvSpPr>
            <p:spPr>
              <a:xfrm>
                <a:off x="8700286" y="5011248"/>
                <a:ext cx="1317638" cy="487265"/>
              </a:xfrm>
              <a:prstGeom prst="roundRect">
                <a:avLst>
                  <a:gd name="adj" fmla="val 96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t>Olfactory tubercle</a:t>
                </a:r>
                <a:endParaRPr lang="en-US" sz="900">
                  <a:solidFill>
                    <a:schemeClr val="tx2"/>
                  </a:solidFill>
                </a:endParaRPr>
              </a:p>
            </p:txBody>
          </p:sp>
          <p:sp>
            <p:nvSpPr>
              <p:cNvPr id="76" name="Rounded Rectangle 75">
                <a:extLst>
                  <a:ext uri="{FF2B5EF4-FFF2-40B4-BE49-F238E27FC236}">
                    <a16:creationId xmlns:a16="http://schemas.microsoft.com/office/drawing/2014/main" id="{2C0F9BFC-F076-BDD2-5BC5-6C4E3990C64C}"/>
                  </a:ext>
                </a:extLst>
              </p:cNvPr>
              <p:cNvSpPr/>
              <p:nvPr/>
            </p:nvSpPr>
            <p:spPr>
              <a:xfrm>
                <a:off x="10147444" y="5011248"/>
                <a:ext cx="1317638" cy="487265"/>
              </a:xfrm>
              <a:prstGeom prst="roundRect">
                <a:avLst>
                  <a:gd name="adj" fmla="val 96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Pyriform cortex</a:t>
                </a:r>
                <a:endParaRPr lang="en-US" sz="900" dirty="0">
                  <a:solidFill>
                    <a:schemeClr val="tx2"/>
                  </a:solidFill>
                </a:endParaRPr>
              </a:p>
            </p:txBody>
          </p:sp>
          <p:sp>
            <p:nvSpPr>
              <p:cNvPr id="77" name="TextBox 76">
                <a:extLst>
                  <a:ext uri="{FF2B5EF4-FFF2-40B4-BE49-F238E27FC236}">
                    <a16:creationId xmlns:a16="http://schemas.microsoft.com/office/drawing/2014/main" id="{6D63C2AA-1666-27FD-42C1-4D6F2163D40B}"/>
                  </a:ext>
                </a:extLst>
              </p:cNvPr>
              <p:cNvSpPr txBox="1"/>
              <p:nvPr/>
            </p:nvSpPr>
            <p:spPr>
              <a:xfrm>
                <a:off x="7342756" y="4732159"/>
                <a:ext cx="2585543" cy="287101"/>
              </a:xfrm>
              <a:prstGeom prst="rect">
                <a:avLst/>
              </a:prstGeom>
              <a:noFill/>
            </p:spPr>
            <p:txBody>
              <a:bodyPr wrap="none" lIns="108000" tIns="72000" rIns="108000" bIns="72000" rtlCol="0" anchor="ctr" anchorCtr="0">
                <a:spAutoFit/>
              </a:bodyPr>
              <a:lstStyle/>
              <a:p>
                <a:pPr algn="ctr"/>
                <a:r>
                  <a:rPr lang="en-GB" sz="1000" b="1">
                    <a:solidFill>
                      <a:srgbClr val="5E512C"/>
                    </a:solidFill>
                  </a:rPr>
                  <a:t>Olfactory bulb targets</a:t>
                </a:r>
              </a:p>
            </p:txBody>
          </p:sp>
          <p:sp>
            <p:nvSpPr>
              <p:cNvPr id="512" name="Rounded Rectangle 511">
                <a:extLst>
                  <a:ext uri="{FF2B5EF4-FFF2-40B4-BE49-F238E27FC236}">
                    <a16:creationId xmlns:a16="http://schemas.microsoft.com/office/drawing/2014/main" id="{684E0810-4CA3-71FE-815C-A9C676F0BD73}"/>
                  </a:ext>
                </a:extLst>
              </p:cNvPr>
              <p:cNvSpPr/>
              <p:nvPr/>
            </p:nvSpPr>
            <p:spPr>
              <a:xfrm>
                <a:off x="5805972" y="5684553"/>
                <a:ext cx="1317638" cy="486523"/>
              </a:xfrm>
              <a:prstGeom prst="roundRect">
                <a:avLst>
                  <a:gd name="adj" fmla="val 96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900"/>
                  <a:t>Hippocampal formation</a:t>
                </a:r>
                <a:endParaRPr lang="en-US" sz="900">
                  <a:solidFill>
                    <a:schemeClr val="tx2"/>
                  </a:solidFill>
                </a:endParaRPr>
              </a:p>
            </p:txBody>
          </p:sp>
          <p:sp>
            <p:nvSpPr>
              <p:cNvPr id="513" name="Rounded Rectangle 512">
                <a:extLst>
                  <a:ext uri="{FF2B5EF4-FFF2-40B4-BE49-F238E27FC236}">
                    <a16:creationId xmlns:a16="http://schemas.microsoft.com/office/drawing/2014/main" id="{FC5FFF56-5722-65A9-555D-02431ED65377}"/>
                  </a:ext>
                </a:extLst>
              </p:cNvPr>
              <p:cNvSpPr/>
              <p:nvPr/>
            </p:nvSpPr>
            <p:spPr>
              <a:xfrm>
                <a:off x="7253129" y="5684553"/>
                <a:ext cx="1317638" cy="486523"/>
              </a:xfrm>
              <a:prstGeom prst="roundRect">
                <a:avLst>
                  <a:gd name="adj" fmla="val 966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900"/>
                  <a:t>Hypothalamus</a:t>
                </a:r>
                <a:endParaRPr lang="en-US" sz="900">
                  <a:solidFill>
                    <a:schemeClr val="tx2"/>
                  </a:solidFill>
                </a:endParaRPr>
              </a:p>
            </p:txBody>
          </p:sp>
          <p:sp>
            <p:nvSpPr>
              <p:cNvPr id="514" name="Rounded Rectangle 513">
                <a:extLst>
                  <a:ext uri="{FF2B5EF4-FFF2-40B4-BE49-F238E27FC236}">
                    <a16:creationId xmlns:a16="http://schemas.microsoft.com/office/drawing/2014/main" id="{F936896E-C8D8-D2AC-BFAF-BA7B686463EC}"/>
                  </a:ext>
                </a:extLst>
              </p:cNvPr>
              <p:cNvSpPr/>
              <p:nvPr/>
            </p:nvSpPr>
            <p:spPr>
              <a:xfrm>
                <a:off x="8700286" y="5684553"/>
                <a:ext cx="1317638" cy="486523"/>
              </a:xfrm>
              <a:prstGeom prst="roundRect">
                <a:avLst>
                  <a:gd name="adj" fmla="val 966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900"/>
                  <a:t>Thalamus</a:t>
                </a:r>
                <a:endParaRPr lang="en-US" sz="900">
                  <a:solidFill>
                    <a:schemeClr val="tx2"/>
                  </a:solidFill>
                </a:endParaRPr>
              </a:p>
            </p:txBody>
          </p:sp>
          <p:sp>
            <p:nvSpPr>
              <p:cNvPr id="515" name="Rounded Rectangle 514">
                <a:extLst>
                  <a:ext uri="{FF2B5EF4-FFF2-40B4-BE49-F238E27FC236}">
                    <a16:creationId xmlns:a16="http://schemas.microsoft.com/office/drawing/2014/main" id="{06ADE76E-9815-6C5C-3D24-D48C50AD3971}"/>
                  </a:ext>
                </a:extLst>
              </p:cNvPr>
              <p:cNvSpPr/>
              <p:nvPr/>
            </p:nvSpPr>
            <p:spPr>
              <a:xfrm>
                <a:off x="10147444" y="5684553"/>
                <a:ext cx="1317638" cy="486523"/>
              </a:xfrm>
              <a:prstGeom prst="roundRect">
                <a:avLst>
                  <a:gd name="adj" fmla="val 966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900"/>
                  <a:t>Orbitofrontal cortex</a:t>
                </a:r>
                <a:endParaRPr lang="en-US" sz="900">
                  <a:solidFill>
                    <a:schemeClr val="tx2"/>
                  </a:solidFill>
                </a:endParaRPr>
              </a:p>
            </p:txBody>
          </p:sp>
          <p:cxnSp>
            <p:nvCxnSpPr>
              <p:cNvPr id="528" name="Straight Arrow Connector 527">
                <a:extLst>
                  <a:ext uri="{FF2B5EF4-FFF2-40B4-BE49-F238E27FC236}">
                    <a16:creationId xmlns:a16="http://schemas.microsoft.com/office/drawing/2014/main" id="{31937A23-40E4-98E9-2DA3-070D93C40F38}"/>
                  </a:ext>
                </a:extLst>
              </p:cNvPr>
              <p:cNvCxnSpPr>
                <a:cxnSpLocks/>
              </p:cNvCxnSpPr>
              <p:nvPr/>
            </p:nvCxnSpPr>
            <p:spPr>
              <a:xfrm>
                <a:off x="10017924" y="5854021"/>
                <a:ext cx="12952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9" name="Straight Arrow Connector 528">
                <a:extLst>
                  <a:ext uri="{FF2B5EF4-FFF2-40B4-BE49-F238E27FC236}">
                    <a16:creationId xmlns:a16="http://schemas.microsoft.com/office/drawing/2014/main" id="{F46493DA-026C-A40E-98F1-768679D7AA95}"/>
                  </a:ext>
                </a:extLst>
              </p:cNvPr>
              <p:cNvCxnSpPr>
                <a:cxnSpLocks/>
              </p:cNvCxnSpPr>
              <p:nvPr/>
            </p:nvCxnSpPr>
            <p:spPr>
              <a:xfrm flipH="1">
                <a:off x="10017924" y="5998409"/>
                <a:ext cx="12952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9" name="Straight Arrow Connector 518">
                <a:extLst>
                  <a:ext uri="{FF2B5EF4-FFF2-40B4-BE49-F238E27FC236}">
                    <a16:creationId xmlns:a16="http://schemas.microsoft.com/office/drawing/2014/main" id="{2B03EC71-FADE-D15F-0843-6D2EDD10F47E}"/>
                  </a:ext>
                </a:extLst>
              </p:cNvPr>
              <p:cNvCxnSpPr>
                <a:cxnSpLocks/>
                <a:stCxn id="510" idx="2"/>
              </p:cNvCxnSpPr>
              <p:nvPr/>
            </p:nvCxnSpPr>
            <p:spPr>
              <a:xfrm>
                <a:off x="7911948" y="5498513"/>
                <a:ext cx="0" cy="1860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0" name="Elbow Connector 519">
                <a:extLst>
                  <a:ext uri="{FF2B5EF4-FFF2-40B4-BE49-F238E27FC236}">
                    <a16:creationId xmlns:a16="http://schemas.microsoft.com/office/drawing/2014/main" id="{03B6A8CD-C3F0-4D02-EC0D-93978A32747E}"/>
                  </a:ext>
                </a:extLst>
              </p:cNvPr>
              <p:cNvCxnSpPr>
                <a:cxnSpLocks/>
                <a:endCxn id="514" idx="0"/>
              </p:cNvCxnSpPr>
              <p:nvPr/>
            </p:nvCxnSpPr>
            <p:spPr>
              <a:xfrm>
                <a:off x="7915175" y="5544743"/>
                <a:ext cx="1443931" cy="13981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1" name="Elbow Connector 520">
                <a:extLst>
                  <a:ext uri="{FF2B5EF4-FFF2-40B4-BE49-F238E27FC236}">
                    <a16:creationId xmlns:a16="http://schemas.microsoft.com/office/drawing/2014/main" id="{681FE0C0-8EA6-B9A9-C1DE-72B40FB3E90D}"/>
                  </a:ext>
                </a:extLst>
              </p:cNvPr>
              <p:cNvCxnSpPr>
                <a:cxnSpLocks/>
                <a:endCxn id="515" idx="0"/>
              </p:cNvCxnSpPr>
              <p:nvPr/>
            </p:nvCxnSpPr>
            <p:spPr>
              <a:xfrm>
                <a:off x="9352244" y="5544743"/>
                <a:ext cx="1454020" cy="13980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2" name="Straight Arrow Connector 521">
                <a:extLst>
                  <a:ext uri="{FF2B5EF4-FFF2-40B4-BE49-F238E27FC236}">
                    <a16:creationId xmlns:a16="http://schemas.microsoft.com/office/drawing/2014/main" id="{11D4AA55-BF5E-7B11-5F0A-E9423155F67F}"/>
                  </a:ext>
                </a:extLst>
              </p:cNvPr>
              <p:cNvCxnSpPr>
                <a:cxnSpLocks/>
                <a:stCxn id="507" idx="3"/>
                <a:endCxn id="508" idx="1"/>
              </p:cNvCxnSpPr>
              <p:nvPr/>
            </p:nvCxnSpPr>
            <p:spPr>
              <a:xfrm>
                <a:off x="8504026" y="4432779"/>
                <a:ext cx="26525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3" name="Straight Arrow Connector 522">
                <a:extLst>
                  <a:ext uri="{FF2B5EF4-FFF2-40B4-BE49-F238E27FC236}">
                    <a16:creationId xmlns:a16="http://schemas.microsoft.com/office/drawing/2014/main" id="{BE220F45-2D58-9FB4-D769-4109EAFA4065}"/>
                  </a:ext>
                </a:extLst>
              </p:cNvPr>
              <p:cNvCxnSpPr>
                <a:cxnSpLocks/>
                <a:stCxn id="508" idx="2"/>
              </p:cNvCxnSpPr>
              <p:nvPr/>
            </p:nvCxnSpPr>
            <p:spPr>
              <a:xfrm flipH="1">
                <a:off x="10219482" y="4599599"/>
                <a:ext cx="1" cy="1470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6" name="Straight Arrow Connector 525">
                <a:extLst>
                  <a:ext uri="{FF2B5EF4-FFF2-40B4-BE49-F238E27FC236}">
                    <a16:creationId xmlns:a16="http://schemas.microsoft.com/office/drawing/2014/main" id="{6A45F0ED-4CB4-257E-C356-181C0E0AF582}"/>
                  </a:ext>
                </a:extLst>
              </p:cNvPr>
              <p:cNvCxnSpPr>
                <a:cxnSpLocks/>
              </p:cNvCxnSpPr>
              <p:nvPr/>
            </p:nvCxnSpPr>
            <p:spPr>
              <a:xfrm flipV="1">
                <a:off x="9917989" y="4664718"/>
                <a:ext cx="216611" cy="23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7" name="TextBox 526">
                <a:extLst>
                  <a:ext uri="{FF2B5EF4-FFF2-40B4-BE49-F238E27FC236}">
                    <a16:creationId xmlns:a16="http://schemas.microsoft.com/office/drawing/2014/main" id="{E369DCE0-66FD-73A3-2B62-9F686DB6B47F}"/>
                  </a:ext>
                </a:extLst>
              </p:cNvPr>
              <p:cNvSpPr txBox="1"/>
              <p:nvPr/>
            </p:nvSpPr>
            <p:spPr>
              <a:xfrm>
                <a:off x="9367591" y="4583360"/>
                <a:ext cx="550398" cy="165036"/>
              </a:xfrm>
              <a:prstGeom prst="rect">
                <a:avLst/>
              </a:prstGeom>
              <a:noFill/>
            </p:spPr>
            <p:txBody>
              <a:bodyPr wrap="none" lIns="36000" tIns="36000" rIns="36000" bIns="36000" rtlCol="0" anchor="ctr" anchorCtr="0">
                <a:spAutoFit/>
              </a:bodyPr>
              <a:lstStyle/>
              <a:p>
                <a:pPr algn="r"/>
                <a:r>
                  <a:rPr lang="en-US" sz="600"/>
                  <a:t>Olfactory tract</a:t>
                </a:r>
              </a:p>
            </p:txBody>
          </p:sp>
          <p:cxnSp>
            <p:nvCxnSpPr>
              <p:cNvPr id="524" name="Straight Arrow Connector 523">
                <a:extLst>
                  <a:ext uri="{FF2B5EF4-FFF2-40B4-BE49-F238E27FC236}">
                    <a16:creationId xmlns:a16="http://schemas.microsoft.com/office/drawing/2014/main" id="{D5D53FFC-6C06-5384-88C9-D14D5A8257CA}"/>
                  </a:ext>
                </a:extLst>
              </p:cNvPr>
              <p:cNvCxnSpPr>
                <a:cxnSpLocks/>
              </p:cNvCxnSpPr>
              <p:nvPr/>
            </p:nvCxnSpPr>
            <p:spPr>
              <a:xfrm>
                <a:off x="8636655" y="4176883"/>
                <a:ext cx="0" cy="2395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91" name="Elbow Connector 1290">
                <a:extLst>
                  <a:ext uri="{FF2B5EF4-FFF2-40B4-BE49-F238E27FC236}">
                    <a16:creationId xmlns:a16="http://schemas.microsoft.com/office/drawing/2014/main" id="{E02387B2-69DE-A523-ECA0-74CFB8ED579B}"/>
                  </a:ext>
                </a:extLst>
              </p:cNvPr>
              <p:cNvCxnSpPr>
                <a:cxnSpLocks/>
                <a:stCxn id="509" idx="1"/>
                <a:endCxn id="512" idx="1"/>
              </p:cNvCxnSpPr>
              <p:nvPr/>
            </p:nvCxnSpPr>
            <p:spPr>
              <a:xfrm rot="10800000" flipV="1">
                <a:off x="5805972" y="5254881"/>
                <a:ext cx="12700" cy="672934"/>
              </a:xfrm>
              <a:prstGeom prst="bentConnector3">
                <a:avLst>
                  <a:gd name="adj1" fmla="val 2407228"/>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95" name="Elbow Connector 1294">
                <a:extLst>
                  <a:ext uri="{FF2B5EF4-FFF2-40B4-BE49-F238E27FC236}">
                    <a16:creationId xmlns:a16="http://schemas.microsoft.com/office/drawing/2014/main" id="{C9E1686F-76AD-0DCF-880E-76832C899BFA}"/>
                  </a:ext>
                </a:extLst>
              </p:cNvPr>
              <p:cNvCxnSpPr>
                <a:cxnSpLocks/>
                <a:stCxn id="76" idx="3"/>
                <a:endCxn id="515" idx="3"/>
              </p:cNvCxnSpPr>
              <p:nvPr/>
            </p:nvCxnSpPr>
            <p:spPr>
              <a:xfrm>
                <a:off x="11465082" y="5254881"/>
                <a:ext cx="12700" cy="672934"/>
              </a:xfrm>
              <a:prstGeom prst="bentConnector3">
                <a:avLst>
                  <a:gd name="adj1" fmla="val 2146984"/>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536" name="Rectangle 535">
            <a:extLst>
              <a:ext uri="{FF2B5EF4-FFF2-40B4-BE49-F238E27FC236}">
                <a16:creationId xmlns:a16="http://schemas.microsoft.com/office/drawing/2014/main" id="{685BBA7E-1551-69DC-84F3-AEFEBA9B21BE}"/>
              </a:ext>
            </a:extLst>
          </p:cNvPr>
          <p:cNvSpPr/>
          <p:nvPr/>
        </p:nvSpPr>
        <p:spPr>
          <a:xfrm flipH="1">
            <a:off x="9205587" y="1770524"/>
            <a:ext cx="2582127" cy="2192439"/>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23" name="Picture 1322" descr="A diagram of a human body&#10;&#10;AI-generated content may be incorrect.">
            <a:extLst>
              <a:ext uri="{FF2B5EF4-FFF2-40B4-BE49-F238E27FC236}">
                <a16:creationId xmlns:a16="http://schemas.microsoft.com/office/drawing/2014/main" id="{360EB2FF-A437-5AE4-75EE-28037F440C1D}"/>
              </a:ext>
            </a:extLst>
          </p:cNvPr>
          <p:cNvPicPr>
            <a:picLocks noChangeAspect="1"/>
          </p:cNvPicPr>
          <p:nvPr/>
        </p:nvPicPr>
        <p:blipFill>
          <a:blip r:embed="rId3">
            <a:extLst>
              <a:ext uri="{28A0092B-C50C-407E-A947-70E740481C1C}">
                <a14:useLocalDpi xmlns:a14="http://schemas.microsoft.com/office/drawing/2010/main" val="0"/>
              </a:ext>
            </a:extLst>
          </a:blip>
          <a:srcRect l="13155" r="7734"/>
          <a:stretch>
            <a:fillRect/>
          </a:stretch>
        </p:blipFill>
        <p:spPr>
          <a:xfrm>
            <a:off x="9262630" y="1826824"/>
            <a:ext cx="2468040" cy="2079838"/>
          </a:xfrm>
          <a:prstGeom prst="rect">
            <a:avLst/>
          </a:prstGeom>
        </p:spPr>
      </p:pic>
      <p:grpSp>
        <p:nvGrpSpPr>
          <p:cNvPr id="1319" name="Group 1318">
            <a:extLst>
              <a:ext uri="{FF2B5EF4-FFF2-40B4-BE49-F238E27FC236}">
                <a16:creationId xmlns:a16="http://schemas.microsoft.com/office/drawing/2014/main" id="{A5E36FB7-0FF7-048E-67AC-C9A9C7BDA49D}"/>
              </a:ext>
            </a:extLst>
          </p:cNvPr>
          <p:cNvGrpSpPr/>
          <p:nvPr/>
        </p:nvGrpSpPr>
        <p:grpSpPr>
          <a:xfrm>
            <a:off x="5998440" y="1759349"/>
            <a:ext cx="3378624" cy="2209366"/>
            <a:chOff x="5643341" y="1759349"/>
            <a:chExt cx="3378624" cy="2209366"/>
          </a:xfrm>
        </p:grpSpPr>
        <p:sp>
          <p:nvSpPr>
            <p:cNvPr id="541" name="Freeform 540">
              <a:extLst>
                <a:ext uri="{FF2B5EF4-FFF2-40B4-BE49-F238E27FC236}">
                  <a16:creationId xmlns:a16="http://schemas.microsoft.com/office/drawing/2014/main" id="{761764A3-333D-4A59-3870-B28EAAE4705A}"/>
                </a:ext>
              </a:extLst>
            </p:cNvPr>
            <p:cNvSpPr/>
            <p:nvPr/>
          </p:nvSpPr>
          <p:spPr>
            <a:xfrm>
              <a:off x="7457294" y="1763357"/>
              <a:ext cx="1207434" cy="902432"/>
            </a:xfrm>
            <a:custGeom>
              <a:avLst/>
              <a:gdLst>
                <a:gd name="csX0" fmla="*/ 658 w 564844"/>
                <a:gd name="csY0" fmla="*/ 0 h 422163"/>
                <a:gd name="csX1" fmla="*/ 564844 w 564844"/>
                <a:gd name="csY1" fmla="*/ 0 h 422163"/>
                <a:gd name="csX2" fmla="*/ 564844 w 564844"/>
                <a:gd name="csY2" fmla="*/ 393744 h 422163"/>
                <a:gd name="csX3" fmla="*/ 564276 w 564844"/>
                <a:gd name="csY3" fmla="*/ 393744 h 422163"/>
                <a:gd name="csX4" fmla="*/ 564830 w 564844"/>
                <a:gd name="csY4" fmla="*/ 413066 h 422163"/>
                <a:gd name="csX5" fmla="*/ 564806 w 564844"/>
                <a:gd name="csY5" fmla="*/ 422163 h 422163"/>
                <a:gd name="csX6" fmla="*/ 564799 w 564844"/>
                <a:gd name="csY6" fmla="*/ 422159 h 422163"/>
                <a:gd name="csX7" fmla="*/ 561529 w 564844"/>
                <a:gd name="csY7" fmla="*/ 395802 h 422163"/>
                <a:gd name="csX8" fmla="*/ 560891 w 564844"/>
                <a:gd name="csY8" fmla="*/ 393744 h 422163"/>
                <a:gd name="csX9" fmla="*/ 658 w 564844"/>
                <a:gd name="csY9" fmla="*/ 393744 h 422163"/>
                <a:gd name="csX10" fmla="*/ 658 w 564844"/>
                <a:gd name="csY10" fmla="*/ 103384 h 422163"/>
                <a:gd name="csX11" fmla="*/ 0 w 564844"/>
                <a:gd name="csY11" fmla="*/ 80465 h 422163"/>
                <a:gd name="csX12" fmla="*/ 658 w 564844"/>
                <a:gd name="csY12" fmla="*/ 72961 h 4221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64844" h="422163">
                  <a:moveTo>
                    <a:pt x="658" y="0"/>
                  </a:moveTo>
                  <a:lnTo>
                    <a:pt x="564844" y="0"/>
                  </a:lnTo>
                  <a:lnTo>
                    <a:pt x="564844" y="393744"/>
                  </a:lnTo>
                  <a:lnTo>
                    <a:pt x="564276" y="393744"/>
                  </a:lnTo>
                  <a:lnTo>
                    <a:pt x="564830" y="413066"/>
                  </a:lnTo>
                  <a:cubicBezTo>
                    <a:pt x="564873" y="418731"/>
                    <a:pt x="564806" y="422163"/>
                    <a:pt x="564806" y="422163"/>
                  </a:cubicBezTo>
                  <a:lnTo>
                    <a:pt x="564799" y="422159"/>
                  </a:lnTo>
                  <a:cubicBezTo>
                    <a:pt x="563457" y="420470"/>
                    <a:pt x="562988" y="404419"/>
                    <a:pt x="561529" y="395802"/>
                  </a:cubicBezTo>
                  <a:lnTo>
                    <a:pt x="560891" y="393744"/>
                  </a:lnTo>
                  <a:lnTo>
                    <a:pt x="658" y="393744"/>
                  </a:lnTo>
                  <a:lnTo>
                    <a:pt x="658" y="103384"/>
                  </a:lnTo>
                  <a:lnTo>
                    <a:pt x="0" y="80465"/>
                  </a:lnTo>
                  <a:lnTo>
                    <a:pt x="658" y="72961"/>
                  </a:lnTo>
                  <a:close/>
                </a:path>
              </a:pathLst>
            </a:custGeom>
            <a:blipFill>
              <a:blip r:embed="rId4"/>
              <a:stretch>
                <a:fillRect l="-64216" t="-52657" r="-20336" b="-219834"/>
              </a:stretch>
            </a:blipFill>
            <a:ln w="3175" cap="flat">
              <a:solidFill>
                <a:schemeClr val="accent4">
                  <a:lumMod val="75000"/>
                </a:schemeClr>
              </a:solidFill>
              <a:prstDash val="solid"/>
              <a:miter/>
            </a:ln>
          </p:spPr>
          <p:txBody>
            <a:bodyPr wrap="square">
              <a:noAutofit/>
            </a:bodyPr>
            <a:lstStyle/>
            <a:p>
              <a:endParaRPr lang="en-US"/>
            </a:p>
          </p:txBody>
        </p:sp>
        <p:sp>
          <p:nvSpPr>
            <p:cNvPr id="569" name="Freeform 568">
              <a:extLst>
                <a:ext uri="{FF2B5EF4-FFF2-40B4-BE49-F238E27FC236}">
                  <a16:creationId xmlns:a16="http://schemas.microsoft.com/office/drawing/2014/main" id="{DF7162CB-E3A5-0BC7-45F1-1D3233C1383A}"/>
                </a:ext>
              </a:extLst>
            </p:cNvPr>
            <p:cNvSpPr/>
            <p:nvPr/>
          </p:nvSpPr>
          <p:spPr>
            <a:xfrm>
              <a:off x="8412131" y="2922082"/>
              <a:ext cx="267284" cy="1046633"/>
            </a:xfrm>
            <a:custGeom>
              <a:avLst/>
              <a:gdLst>
                <a:gd name="csX0" fmla="*/ 220977 w 222231"/>
                <a:gd name="csY0" fmla="*/ 154788 h 870214"/>
                <a:gd name="csX1" fmla="*/ 221762 w 222231"/>
                <a:gd name="csY1" fmla="*/ 865947 h 870214"/>
                <a:gd name="csX2" fmla="*/ 144427 w 222231"/>
                <a:gd name="csY2" fmla="*/ 869042 h 870214"/>
                <a:gd name="csX3" fmla="*/ 115359 w 222231"/>
                <a:gd name="csY3" fmla="*/ 304810 h 870214"/>
                <a:gd name="csX4" fmla="*/ 368 w 222231"/>
                <a:gd name="csY4" fmla="*/ 22453 h 870214"/>
                <a:gd name="csX5" fmla="*/ 163129 w 222231"/>
                <a:gd name="csY5" fmla="*/ 39263 h 870214"/>
                <a:gd name="csX6" fmla="*/ 220977 w 222231"/>
                <a:gd name="csY6" fmla="*/ 154794 h 8702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2231" h="870214">
                  <a:moveTo>
                    <a:pt x="220977" y="154788"/>
                  </a:moveTo>
                  <a:cubicBezTo>
                    <a:pt x="220977" y="154788"/>
                    <a:pt x="223166" y="860548"/>
                    <a:pt x="221762" y="865947"/>
                  </a:cubicBezTo>
                  <a:cubicBezTo>
                    <a:pt x="220352" y="871346"/>
                    <a:pt x="149312" y="870678"/>
                    <a:pt x="144427" y="869042"/>
                  </a:cubicBezTo>
                  <a:cubicBezTo>
                    <a:pt x="139541" y="867406"/>
                    <a:pt x="135269" y="422996"/>
                    <a:pt x="115359" y="304810"/>
                  </a:cubicBezTo>
                  <a:cubicBezTo>
                    <a:pt x="95449" y="186619"/>
                    <a:pt x="-6890" y="73061"/>
                    <a:pt x="368" y="22453"/>
                  </a:cubicBezTo>
                  <a:cubicBezTo>
                    <a:pt x="7632" y="-28149"/>
                    <a:pt x="132216" y="19879"/>
                    <a:pt x="163129" y="39263"/>
                  </a:cubicBezTo>
                  <a:cubicBezTo>
                    <a:pt x="194042" y="58647"/>
                    <a:pt x="214418" y="113195"/>
                    <a:pt x="220977" y="154794"/>
                  </a:cubicBezTo>
                  <a:close/>
                </a:path>
              </a:pathLst>
            </a:custGeom>
            <a:solidFill>
              <a:schemeClr val="accent4">
                <a:lumMod val="40000"/>
                <a:lumOff val="60000"/>
              </a:schemeClr>
            </a:solidFill>
            <a:ln w="3175" cap="flat">
              <a:solidFill>
                <a:schemeClr val="accent4">
                  <a:lumMod val="75000"/>
                </a:schemeClr>
              </a:solidFill>
              <a:prstDash val="solid"/>
              <a:miter/>
            </a:ln>
          </p:spPr>
          <p:txBody>
            <a:bodyPr/>
            <a:lstStyle/>
            <a:p>
              <a:endParaRPr lang="en-US"/>
            </a:p>
          </p:txBody>
        </p:sp>
        <p:sp>
          <p:nvSpPr>
            <p:cNvPr id="570" name="Freeform 569">
              <a:extLst>
                <a:ext uri="{FF2B5EF4-FFF2-40B4-BE49-F238E27FC236}">
                  <a16:creationId xmlns:a16="http://schemas.microsoft.com/office/drawing/2014/main" id="{02DA0D54-AB2E-760F-EA0D-BE95C2546E6D}"/>
                </a:ext>
              </a:extLst>
            </p:cNvPr>
            <p:cNvSpPr/>
            <p:nvPr/>
          </p:nvSpPr>
          <p:spPr>
            <a:xfrm>
              <a:off x="7244926" y="3396557"/>
              <a:ext cx="1170320" cy="569134"/>
            </a:xfrm>
            <a:custGeom>
              <a:avLst/>
              <a:gdLst>
                <a:gd name="csX0" fmla="*/ 196525 w 973050"/>
                <a:gd name="csY0" fmla="*/ 472845 h 473201"/>
                <a:gd name="csX1" fmla="*/ 967975 w 973050"/>
                <a:gd name="csY1" fmla="*/ 473188 h 473201"/>
                <a:gd name="csX2" fmla="*/ 807850 w 973050"/>
                <a:gd name="csY2" fmla="*/ 78853 h 473201"/>
                <a:gd name="csX3" fmla="*/ 152715 w 973050"/>
                <a:gd name="csY3" fmla="*/ 34576 h 473201"/>
                <a:gd name="csX4" fmla="*/ 0 w 973050"/>
                <a:gd name="csY4" fmla="*/ 270456 h 473201"/>
                <a:gd name="csX5" fmla="*/ 196519 w 973050"/>
                <a:gd name="csY5" fmla="*/ 472845 h 473201"/>
              </a:gdLst>
              <a:ahLst/>
              <a:cxnLst>
                <a:cxn ang="0">
                  <a:pos x="csX0" y="csY0"/>
                </a:cxn>
                <a:cxn ang="0">
                  <a:pos x="csX1" y="csY1"/>
                </a:cxn>
                <a:cxn ang="0">
                  <a:pos x="csX2" y="csY2"/>
                </a:cxn>
                <a:cxn ang="0">
                  <a:pos x="csX3" y="csY3"/>
                </a:cxn>
                <a:cxn ang="0">
                  <a:pos x="csX4" y="csY4"/>
                </a:cxn>
                <a:cxn ang="0">
                  <a:pos x="csX5" y="csY5"/>
                </a:cxn>
              </a:cxnLst>
              <a:rect l="l" t="t" r="r" b="b"/>
              <a:pathLst>
                <a:path w="973050" h="473201">
                  <a:moveTo>
                    <a:pt x="196525" y="472845"/>
                  </a:moveTo>
                  <a:cubicBezTo>
                    <a:pt x="196525" y="472845"/>
                    <a:pt x="967117" y="473280"/>
                    <a:pt x="967975" y="473188"/>
                  </a:cubicBezTo>
                  <a:cubicBezTo>
                    <a:pt x="968833" y="473090"/>
                    <a:pt x="1015543" y="202517"/>
                    <a:pt x="807850" y="78853"/>
                  </a:cubicBezTo>
                  <a:cubicBezTo>
                    <a:pt x="600162" y="-44811"/>
                    <a:pt x="255029" y="7096"/>
                    <a:pt x="152715" y="34576"/>
                  </a:cubicBezTo>
                  <a:cubicBezTo>
                    <a:pt x="50394" y="62055"/>
                    <a:pt x="0" y="191063"/>
                    <a:pt x="0" y="270456"/>
                  </a:cubicBezTo>
                  <a:cubicBezTo>
                    <a:pt x="0" y="349849"/>
                    <a:pt x="154811" y="460723"/>
                    <a:pt x="196519" y="472845"/>
                  </a:cubicBezTo>
                  <a:close/>
                </a:path>
              </a:pathLst>
            </a:custGeom>
            <a:solidFill>
              <a:schemeClr val="accent2">
                <a:lumMod val="60000"/>
                <a:lumOff val="40000"/>
              </a:schemeClr>
            </a:solidFill>
            <a:ln w="3175" cap="flat">
              <a:noFill/>
              <a:prstDash val="solid"/>
              <a:miter/>
            </a:ln>
          </p:spPr>
          <p:txBody>
            <a:bodyPr/>
            <a:lstStyle/>
            <a:p>
              <a:endParaRPr lang="en-US"/>
            </a:p>
          </p:txBody>
        </p:sp>
        <p:sp>
          <p:nvSpPr>
            <p:cNvPr id="571" name="Freeform 570">
              <a:extLst>
                <a:ext uri="{FF2B5EF4-FFF2-40B4-BE49-F238E27FC236}">
                  <a16:creationId xmlns:a16="http://schemas.microsoft.com/office/drawing/2014/main" id="{53AE7E0F-AB5C-5568-9961-5C29C67E99F2}"/>
                </a:ext>
              </a:extLst>
            </p:cNvPr>
            <p:cNvSpPr/>
            <p:nvPr/>
          </p:nvSpPr>
          <p:spPr>
            <a:xfrm>
              <a:off x="6677895" y="1761087"/>
              <a:ext cx="1936587" cy="2204862"/>
            </a:xfrm>
            <a:custGeom>
              <a:avLst/>
              <a:gdLst>
                <a:gd name="csX0" fmla="*/ 1572463 w 1610157"/>
                <a:gd name="csY0" fmla="*/ 1833163 h 1833214"/>
                <a:gd name="csX1" fmla="*/ 1585397 w 1610157"/>
                <a:gd name="csY1" fmla="*/ 1833163 h 1833214"/>
                <a:gd name="csX2" fmla="*/ 1586427 w 1610157"/>
                <a:gd name="csY2" fmla="*/ 1760254 h 1833214"/>
                <a:gd name="csX3" fmla="*/ 1592367 w 1610157"/>
                <a:gd name="csY3" fmla="*/ 1633404 h 1833214"/>
                <a:gd name="csX4" fmla="*/ 1604247 w 1610157"/>
                <a:gd name="csY4" fmla="*/ 1466608 h 1833214"/>
                <a:gd name="csX5" fmla="*/ 1608783 w 1610157"/>
                <a:gd name="csY5" fmla="*/ 1270973 h 1833214"/>
                <a:gd name="csX6" fmla="*/ 1562931 w 1610157"/>
                <a:gd name="csY6" fmla="*/ 1085670 h 1833214"/>
                <a:gd name="csX7" fmla="*/ 1479056 w 1610157"/>
                <a:gd name="csY7" fmla="*/ 999707 h 1833214"/>
                <a:gd name="csX8" fmla="*/ 1385660 w 1610157"/>
                <a:gd name="csY8" fmla="*/ 956361 h 1833214"/>
                <a:gd name="csX9" fmla="*/ 1265495 w 1610157"/>
                <a:gd name="csY9" fmla="*/ 884163 h 1833214"/>
                <a:gd name="csX10" fmla="*/ 1182833 w 1610157"/>
                <a:gd name="csY10" fmla="*/ 789468 h 1833214"/>
                <a:gd name="csX11" fmla="*/ 1107319 w 1610157"/>
                <a:gd name="csY11" fmla="*/ 669150 h 1833214"/>
                <a:gd name="csX12" fmla="*/ 1034839 w 1610157"/>
                <a:gd name="csY12" fmla="*/ 634414 h 1833214"/>
                <a:gd name="csX13" fmla="*/ 930091 w 1610157"/>
                <a:gd name="csY13" fmla="*/ 620920 h 1833214"/>
                <a:gd name="csX14" fmla="*/ 713135 w 1610157"/>
                <a:gd name="csY14" fmla="*/ 614228 h 1833214"/>
                <a:gd name="csX15" fmla="*/ 552077 w 1610157"/>
                <a:gd name="csY15" fmla="*/ 641358 h 1833214"/>
                <a:gd name="csX16" fmla="*/ 528048 w 1610157"/>
                <a:gd name="csY16" fmla="*/ 810 h 1833214"/>
                <a:gd name="csX17" fmla="*/ 487879 w 1610157"/>
                <a:gd name="csY17" fmla="*/ 283 h 1833214"/>
                <a:gd name="csX18" fmla="*/ 487646 w 1610157"/>
                <a:gd name="csY18" fmla="*/ 28308 h 1833214"/>
                <a:gd name="csX19" fmla="*/ 468631 w 1610157"/>
                <a:gd name="csY19" fmla="*/ 138110 h 1833214"/>
                <a:gd name="csX20" fmla="*/ 437889 w 1610157"/>
                <a:gd name="csY20" fmla="*/ 240263 h 1833214"/>
                <a:gd name="csX21" fmla="*/ 394575 w 1610157"/>
                <a:gd name="csY21" fmla="*/ 347105 h 1833214"/>
                <a:gd name="csX22" fmla="*/ 382456 w 1610157"/>
                <a:gd name="csY22" fmla="*/ 432749 h 1833214"/>
                <a:gd name="csX23" fmla="*/ 412536 w 1610157"/>
                <a:gd name="csY23" fmla="*/ 524202 h 1833214"/>
                <a:gd name="csX24" fmla="*/ 387710 w 1610157"/>
                <a:gd name="csY24" fmla="*/ 604949 h 1833214"/>
                <a:gd name="csX25" fmla="*/ 289815 w 1610157"/>
                <a:gd name="csY25" fmla="*/ 737867 h 1833214"/>
                <a:gd name="csX26" fmla="*/ 190222 w 1610157"/>
                <a:gd name="csY26" fmla="*/ 863296 h 1833214"/>
                <a:gd name="csX27" fmla="*/ 67219 w 1610157"/>
                <a:gd name="csY27" fmla="*/ 1007337 h 1833214"/>
                <a:gd name="csX28" fmla="*/ 1880 w 1610157"/>
                <a:gd name="csY28" fmla="*/ 1124670 h 1833214"/>
                <a:gd name="csX29" fmla="*/ 38507 w 1610157"/>
                <a:gd name="csY29" fmla="*/ 1235502 h 1833214"/>
                <a:gd name="csX30" fmla="*/ 107811 w 1610157"/>
                <a:gd name="csY30" fmla="*/ 1267100 h 1833214"/>
                <a:gd name="csX31" fmla="*/ 744097 w 1610157"/>
                <a:gd name="csY31" fmla="*/ 881454 h 1833214"/>
                <a:gd name="csX32" fmla="*/ 1455707 w 1610157"/>
                <a:gd name="csY32" fmla="*/ 1420364 h 1833214"/>
                <a:gd name="csX33" fmla="*/ 1549163 w 1610157"/>
                <a:gd name="csY33" fmla="*/ 1830314 h 1833214"/>
                <a:gd name="csX34" fmla="*/ 1572469 w 1610157"/>
                <a:gd name="csY34" fmla="*/ 1833170 h 1833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610157" h="1833214">
                  <a:moveTo>
                    <a:pt x="1572463" y="1833163"/>
                  </a:moveTo>
                  <a:cubicBezTo>
                    <a:pt x="1572463" y="1833163"/>
                    <a:pt x="1584680" y="1833261"/>
                    <a:pt x="1585397" y="1833163"/>
                  </a:cubicBezTo>
                  <a:cubicBezTo>
                    <a:pt x="1586114" y="1833065"/>
                    <a:pt x="1586427" y="1760254"/>
                    <a:pt x="1586427" y="1760254"/>
                  </a:cubicBezTo>
                  <a:cubicBezTo>
                    <a:pt x="1586427" y="1760254"/>
                    <a:pt x="1589394" y="1672270"/>
                    <a:pt x="1592367" y="1633404"/>
                  </a:cubicBezTo>
                  <a:cubicBezTo>
                    <a:pt x="1595334" y="1594537"/>
                    <a:pt x="1604247" y="1466608"/>
                    <a:pt x="1604247" y="1466608"/>
                  </a:cubicBezTo>
                  <a:cubicBezTo>
                    <a:pt x="1604247" y="1466608"/>
                    <a:pt x="1613589" y="1323615"/>
                    <a:pt x="1608783" y="1270973"/>
                  </a:cubicBezTo>
                  <a:cubicBezTo>
                    <a:pt x="1603977" y="1218330"/>
                    <a:pt x="1595371" y="1129542"/>
                    <a:pt x="1562931" y="1085670"/>
                  </a:cubicBezTo>
                  <a:cubicBezTo>
                    <a:pt x="1530498" y="1041797"/>
                    <a:pt x="1506456" y="1017032"/>
                    <a:pt x="1479056" y="999707"/>
                  </a:cubicBezTo>
                  <a:cubicBezTo>
                    <a:pt x="1451655" y="982382"/>
                    <a:pt x="1385660" y="956361"/>
                    <a:pt x="1385660" y="956361"/>
                  </a:cubicBezTo>
                  <a:cubicBezTo>
                    <a:pt x="1385660" y="956361"/>
                    <a:pt x="1302790" y="917869"/>
                    <a:pt x="1265495" y="884163"/>
                  </a:cubicBezTo>
                  <a:cubicBezTo>
                    <a:pt x="1228201" y="850457"/>
                    <a:pt x="1200923" y="824589"/>
                    <a:pt x="1182833" y="789468"/>
                  </a:cubicBezTo>
                  <a:cubicBezTo>
                    <a:pt x="1164744" y="754346"/>
                    <a:pt x="1139875" y="689692"/>
                    <a:pt x="1107319" y="669150"/>
                  </a:cubicBezTo>
                  <a:cubicBezTo>
                    <a:pt x="1074769" y="648608"/>
                    <a:pt x="1034839" y="634414"/>
                    <a:pt x="1034839" y="634414"/>
                  </a:cubicBezTo>
                  <a:cubicBezTo>
                    <a:pt x="1034839" y="634414"/>
                    <a:pt x="967097" y="622979"/>
                    <a:pt x="930091" y="620920"/>
                  </a:cubicBezTo>
                  <a:cubicBezTo>
                    <a:pt x="893091" y="618861"/>
                    <a:pt x="713135" y="614228"/>
                    <a:pt x="713135" y="614228"/>
                  </a:cubicBezTo>
                  <a:cubicBezTo>
                    <a:pt x="713135" y="614228"/>
                    <a:pt x="591364" y="624296"/>
                    <a:pt x="552077" y="641358"/>
                  </a:cubicBezTo>
                  <a:cubicBezTo>
                    <a:pt x="512791" y="658425"/>
                    <a:pt x="528048" y="810"/>
                    <a:pt x="528048" y="810"/>
                  </a:cubicBezTo>
                  <a:cubicBezTo>
                    <a:pt x="528048" y="810"/>
                    <a:pt x="489362" y="-581"/>
                    <a:pt x="487879" y="283"/>
                  </a:cubicBezTo>
                  <a:cubicBezTo>
                    <a:pt x="486401" y="1153"/>
                    <a:pt x="487646" y="28308"/>
                    <a:pt x="487646" y="28308"/>
                  </a:cubicBezTo>
                  <a:cubicBezTo>
                    <a:pt x="487646" y="28308"/>
                    <a:pt x="482098" y="80944"/>
                    <a:pt x="468631" y="138110"/>
                  </a:cubicBezTo>
                  <a:cubicBezTo>
                    <a:pt x="455163" y="195275"/>
                    <a:pt x="437889" y="240263"/>
                    <a:pt x="437889" y="240263"/>
                  </a:cubicBezTo>
                  <a:cubicBezTo>
                    <a:pt x="437889" y="240263"/>
                    <a:pt x="401661" y="325104"/>
                    <a:pt x="394575" y="347105"/>
                  </a:cubicBezTo>
                  <a:cubicBezTo>
                    <a:pt x="387495" y="369106"/>
                    <a:pt x="380059" y="404442"/>
                    <a:pt x="382456" y="432749"/>
                  </a:cubicBezTo>
                  <a:cubicBezTo>
                    <a:pt x="384853" y="461049"/>
                    <a:pt x="410544" y="504604"/>
                    <a:pt x="412536" y="524202"/>
                  </a:cubicBezTo>
                  <a:cubicBezTo>
                    <a:pt x="414528" y="543801"/>
                    <a:pt x="406326" y="574032"/>
                    <a:pt x="387710" y="604949"/>
                  </a:cubicBezTo>
                  <a:cubicBezTo>
                    <a:pt x="369093" y="635873"/>
                    <a:pt x="289815" y="737867"/>
                    <a:pt x="289815" y="737867"/>
                  </a:cubicBezTo>
                  <a:lnTo>
                    <a:pt x="190222" y="863296"/>
                  </a:lnTo>
                  <a:lnTo>
                    <a:pt x="67219" y="1007337"/>
                  </a:lnTo>
                  <a:cubicBezTo>
                    <a:pt x="67219" y="1007337"/>
                    <a:pt x="9610" y="1072175"/>
                    <a:pt x="1880" y="1124670"/>
                  </a:cubicBezTo>
                  <a:cubicBezTo>
                    <a:pt x="-5849" y="1177166"/>
                    <a:pt x="11014" y="1208451"/>
                    <a:pt x="38507" y="1235502"/>
                  </a:cubicBezTo>
                  <a:cubicBezTo>
                    <a:pt x="65993" y="1262552"/>
                    <a:pt x="99530" y="1266186"/>
                    <a:pt x="107811" y="1267100"/>
                  </a:cubicBezTo>
                  <a:cubicBezTo>
                    <a:pt x="116093" y="1268013"/>
                    <a:pt x="438404" y="893582"/>
                    <a:pt x="744097" y="881454"/>
                  </a:cubicBezTo>
                  <a:cubicBezTo>
                    <a:pt x="1049796" y="869326"/>
                    <a:pt x="1383171" y="1206398"/>
                    <a:pt x="1455707" y="1420364"/>
                  </a:cubicBezTo>
                  <a:cubicBezTo>
                    <a:pt x="1528236" y="1634335"/>
                    <a:pt x="1545933" y="1826827"/>
                    <a:pt x="1549163" y="1830314"/>
                  </a:cubicBezTo>
                  <a:cubicBezTo>
                    <a:pt x="1552394" y="1833801"/>
                    <a:pt x="1577539" y="1833170"/>
                    <a:pt x="1572469" y="1833170"/>
                  </a:cubicBezTo>
                  <a:close/>
                </a:path>
              </a:pathLst>
            </a:custGeom>
            <a:solidFill>
              <a:srgbClr val="B5925C"/>
            </a:solidFill>
            <a:ln w="6350" cap="flat">
              <a:solidFill>
                <a:srgbClr val="B5925C"/>
              </a:solidFill>
              <a:prstDash val="solid"/>
              <a:miter/>
            </a:ln>
          </p:spPr>
          <p:txBody>
            <a:bodyPr/>
            <a:lstStyle/>
            <a:p>
              <a:endParaRPr lang="en-US"/>
            </a:p>
          </p:txBody>
        </p:sp>
        <p:sp>
          <p:nvSpPr>
            <p:cNvPr id="572" name="Freeform 571">
              <a:extLst>
                <a:ext uri="{FF2B5EF4-FFF2-40B4-BE49-F238E27FC236}">
                  <a16:creationId xmlns:a16="http://schemas.microsoft.com/office/drawing/2014/main" id="{BCA0AE4C-8C49-D3EE-57E3-83FCF2D4DBBD}"/>
                </a:ext>
              </a:extLst>
            </p:cNvPr>
            <p:cNvSpPr/>
            <p:nvPr/>
          </p:nvSpPr>
          <p:spPr>
            <a:xfrm>
              <a:off x="7047053" y="3410671"/>
              <a:ext cx="446271" cy="554965"/>
            </a:xfrm>
            <a:custGeom>
              <a:avLst/>
              <a:gdLst>
                <a:gd name="csX0" fmla="*/ 109883 w 371050"/>
                <a:gd name="csY0" fmla="*/ 460643 h 461421"/>
                <a:gd name="csX1" fmla="*/ 164776 w 371050"/>
                <a:gd name="csY1" fmla="*/ 460912 h 461421"/>
                <a:gd name="csX2" fmla="*/ 361657 w 371050"/>
                <a:gd name="csY2" fmla="*/ 461237 h 461421"/>
                <a:gd name="csX3" fmla="*/ 368669 w 371050"/>
                <a:gd name="csY3" fmla="*/ 432520 h 461421"/>
                <a:gd name="csX4" fmla="*/ 294982 w 371050"/>
                <a:gd name="csY4" fmla="*/ 393218 h 461421"/>
                <a:gd name="csX5" fmla="*/ 240799 w 371050"/>
                <a:gd name="csY5" fmla="*/ 359445 h 461421"/>
                <a:gd name="csX6" fmla="*/ 214551 w 371050"/>
                <a:gd name="csY6" fmla="*/ 388500 h 461421"/>
                <a:gd name="csX7" fmla="*/ 104035 w 371050"/>
                <a:gd name="csY7" fmla="*/ 269260 h 461421"/>
                <a:gd name="csX8" fmla="*/ 74985 w 371050"/>
                <a:gd name="csY8" fmla="*/ 142930 h 461421"/>
                <a:gd name="csX9" fmla="*/ 51887 w 371050"/>
                <a:gd name="csY9" fmla="*/ 68575 h 461421"/>
                <a:gd name="csX10" fmla="*/ 35245 w 371050"/>
                <a:gd name="csY10" fmla="*/ 5563 h 461421"/>
                <a:gd name="csX11" fmla="*/ 1377 w 371050"/>
                <a:gd name="csY11" fmla="*/ 27215 h 461421"/>
                <a:gd name="csX12" fmla="*/ 6759 w 371050"/>
                <a:gd name="csY12" fmla="*/ 250710 h 461421"/>
                <a:gd name="csX13" fmla="*/ 109883 w 371050"/>
                <a:gd name="csY13" fmla="*/ 460636 h 461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71050" h="461421">
                  <a:moveTo>
                    <a:pt x="109883" y="460643"/>
                  </a:moveTo>
                  <a:cubicBezTo>
                    <a:pt x="109883" y="460643"/>
                    <a:pt x="161877" y="460428"/>
                    <a:pt x="164776" y="460912"/>
                  </a:cubicBezTo>
                  <a:cubicBezTo>
                    <a:pt x="167675" y="461396"/>
                    <a:pt x="358843" y="461599"/>
                    <a:pt x="361657" y="461237"/>
                  </a:cubicBezTo>
                  <a:cubicBezTo>
                    <a:pt x="364470" y="460876"/>
                    <a:pt x="375952" y="442711"/>
                    <a:pt x="368669" y="432520"/>
                  </a:cubicBezTo>
                  <a:cubicBezTo>
                    <a:pt x="361381" y="422334"/>
                    <a:pt x="315014" y="400983"/>
                    <a:pt x="294982" y="393218"/>
                  </a:cubicBezTo>
                  <a:cubicBezTo>
                    <a:pt x="274943" y="385454"/>
                    <a:pt x="240799" y="359445"/>
                    <a:pt x="240799" y="359445"/>
                  </a:cubicBezTo>
                  <a:lnTo>
                    <a:pt x="214551" y="388500"/>
                  </a:lnTo>
                  <a:cubicBezTo>
                    <a:pt x="214551" y="388500"/>
                    <a:pt x="125318" y="298799"/>
                    <a:pt x="104035" y="269260"/>
                  </a:cubicBezTo>
                  <a:cubicBezTo>
                    <a:pt x="82758" y="239722"/>
                    <a:pt x="74985" y="142930"/>
                    <a:pt x="74985" y="142930"/>
                  </a:cubicBezTo>
                  <a:cubicBezTo>
                    <a:pt x="74985" y="142930"/>
                    <a:pt x="55443" y="93983"/>
                    <a:pt x="51887" y="68575"/>
                  </a:cubicBezTo>
                  <a:cubicBezTo>
                    <a:pt x="48326" y="43167"/>
                    <a:pt x="52304" y="19027"/>
                    <a:pt x="35245" y="5563"/>
                  </a:cubicBezTo>
                  <a:cubicBezTo>
                    <a:pt x="18185" y="-7901"/>
                    <a:pt x="5766" y="4534"/>
                    <a:pt x="1377" y="27215"/>
                  </a:cubicBezTo>
                  <a:cubicBezTo>
                    <a:pt x="-3012" y="49896"/>
                    <a:pt x="4276" y="229965"/>
                    <a:pt x="6759" y="250710"/>
                  </a:cubicBezTo>
                  <a:cubicBezTo>
                    <a:pt x="9242" y="271454"/>
                    <a:pt x="92982" y="444948"/>
                    <a:pt x="109883" y="460636"/>
                  </a:cubicBezTo>
                  <a:close/>
                </a:path>
              </a:pathLst>
            </a:custGeom>
            <a:solidFill>
              <a:schemeClr val="accent2"/>
            </a:solidFill>
            <a:ln w="3175" cap="flat">
              <a:noFill/>
              <a:prstDash val="solid"/>
              <a:miter/>
            </a:ln>
          </p:spPr>
          <p:txBody>
            <a:bodyPr/>
            <a:lstStyle/>
            <a:p>
              <a:endParaRPr lang="en-US"/>
            </a:p>
          </p:txBody>
        </p:sp>
        <p:sp>
          <p:nvSpPr>
            <p:cNvPr id="573" name="Freeform 572">
              <a:extLst>
                <a:ext uri="{FF2B5EF4-FFF2-40B4-BE49-F238E27FC236}">
                  <a16:creationId xmlns:a16="http://schemas.microsoft.com/office/drawing/2014/main" id="{B95DD6DA-C809-87CA-2739-7036EDBA3E1C}"/>
                </a:ext>
              </a:extLst>
            </p:cNvPr>
            <p:cNvSpPr/>
            <p:nvPr/>
          </p:nvSpPr>
          <p:spPr>
            <a:xfrm>
              <a:off x="6910237" y="3225464"/>
              <a:ext cx="1521444" cy="521665"/>
            </a:xfrm>
            <a:custGeom>
              <a:avLst/>
              <a:gdLst>
                <a:gd name="csX0" fmla="*/ 63553 w 1264989"/>
                <a:gd name="csY0" fmla="*/ 103551 h 433734"/>
                <a:gd name="csX1" fmla="*/ 256180 w 1264989"/>
                <a:gd name="csY1" fmla="*/ 18214 h 433734"/>
                <a:gd name="csX2" fmla="*/ 640342 w 1264989"/>
                <a:gd name="csY2" fmla="*/ 8470 h 433734"/>
                <a:gd name="csX3" fmla="*/ 944992 w 1264989"/>
                <a:gd name="csY3" fmla="*/ 69110 h 433734"/>
                <a:gd name="csX4" fmla="*/ 1146985 w 1264989"/>
                <a:gd name="csY4" fmla="*/ 193050 h 433734"/>
                <a:gd name="csX5" fmla="*/ 1235514 w 1264989"/>
                <a:gd name="csY5" fmla="*/ 312013 h 433734"/>
                <a:gd name="csX6" fmla="*/ 1261039 w 1264989"/>
                <a:gd name="csY6" fmla="*/ 431320 h 433734"/>
                <a:gd name="csX7" fmla="*/ 1225675 w 1264989"/>
                <a:gd name="csY7" fmla="*/ 401818 h 433734"/>
                <a:gd name="csX8" fmla="*/ 1094642 w 1264989"/>
                <a:gd name="csY8" fmla="*/ 234478 h 433734"/>
                <a:gd name="csX9" fmla="*/ 885391 w 1264989"/>
                <a:gd name="csY9" fmla="*/ 146732 h 433734"/>
                <a:gd name="csX10" fmla="*/ 558066 w 1264989"/>
                <a:gd name="csY10" fmla="*/ 129530 h 433734"/>
                <a:gd name="csX11" fmla="*/ 365562 w 1264989"/>
                <a:gd name="csY11" fmla="*/ 188454 h 433734"/>
                <a:gd name="csX12" fmla="*/ 321077 w 1264989"/>
                <a:gd name="csY12" fmla="*/ 240894 h 433734"/>
                <a:gd name="csX13" fmla="*/ 298145 w 1264989"/>
                <a:gd name="csY13" fmla="*/ 284926 h 433734"/>
                <a:gd name="csX14" fmla="*/ 275955 w 1264989"/>
                <a:gd name="csY14" fmla="*/ 298513 h 433734"/>
                <a:gd name="csX15" fmla="*/ 185539 w 1264989"/>
                <a:gd name="csY15" fmla="*/ 294750 h 433734"/>
                <a:gd name="csX16" fmla="*/ 160866 w 1264989"/>
                <a:gd name="csY16" fmla="*/ 251870 h 433734"/>
                <a:gd name="csX17" fmla="*/ 157887 w 1264989"/>
                <a:gd name="csY17" fmla="*/ 189888 h 433734"/>
                <a:gd name="csX18" fmla="*/ 140827 w 1264989"/>
                <a:gd name="csY18" fmla="*/ 164173 h 433734"/>
                <a:gd name="csX19" fmla="*/ 134752 w 1264989"/>
                <a:gd name="csY19" fmla="*/ 241703 h 433734"/>
                <a:gd name="csX20" fmla="*/ 157519 w 1264989"/>
                <a:gd name="csY20" fmla="*/ 362579 h 433734"/>
                <a:gd name="csX21" fmla="*/ 130192 w 1264989"/>
                <a:gd name="csY21" fmla="*/ 402303 h 433734"/>
                <a:gd name="csX22" fmla="*/ 32156 w 1264989"/>
                <a:gd name="csY22" fmla="*/ 365729 h 433734"/>
                <a:gd name="csX23" fmla="*/ 194 w 1264989"/>
                <a:gd name="csY23" fmla="*/ 292770 h 433734"/>
                <a:gd name="csX24" fmla="*/ 52109 w 1264989"/>
                <a:gd name="csY24" fmla="*/ 179359 h 433734"/>
                <a:gd name="csX25" fmla="*/ 63553 w 1264989"/>
                <a:gd name="csY25" fmla="*/ 103564 h 433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264989" h="433734">
                  <a:moveTo>
                    <a:pt x="63553" y="103551"/>
                  </a:moveTo>
                  <a:cubicBezTo>
                    <a:pt x="63553" y="103551"/>
                    <a:pt x="137443" y="44198"/>
                    <a:pt x="256180" y="18214"/>
                  </a:cubicBezTo>
                  <a:cubicBezTo>
                    <a:pt x="374916" y="-7776"/>
                    <a:pt x="560481" y="-1053"/>
                    <a:pt x="640342" y="8470"/>
                  </a:cubicBezTo>
                  <a:cubicBezTo>
                    <a:pt x="720202" y="17994"/>
                    <a:pt x="829768" y="25887"/>
                    <a:pt x="944992" y="69110"/>
                  </a:cubicBezTo>
                  <a:cubicBezTo>
                    <a:pt x="1060217" y="112340"/>
                    <a:pt x="1113026" y="158400"/>
                    <a:pt x="1146985" y="193050"/>
                  </a:cubicBezTo>
                  <a:cubicBezTo>
                    <a:pt x="1180945" y="227700"/>
                    <a:pt x="1217124" y="269642"/>
                    <a:pt x="1235514" y="312013"/>
                  </a:cubicBezTo>
                  <a:cubicBezTo>
                    <a:pt x="1253897" y="354385"/>
                    <a:pt x="1273568" y="421288"/>
                    <a:pt x="1261039" y="431320"/>
                  </a:cubicBezTo>
                  <a:cubicBezTo>
                    <a:pt x="1248509" y="441359"/>
                    <a:pt x="1233522" y="417856"/>
                    <a:pt x="1225675" y="401818"/>
                  </a:cubicBezTo>
                  <a:cubicBezTo>
                    <a:pt x="1217829" y="385781"/>
                    <a:pt x="1164903" y="279852"/>
                    <a:pt x="1094642" y="234478"/>
                  </a:cubicBezTo>
                  <a:cubicBezTo>
                    <a:pt x="1024387" y="189103"/>
                    <a:pt x="943822" y="157027"/>
                    <a:pt x="885391" y="146732"/>
                  </a:cubicBezTo>
                  <a:cubicBezTo>
                    <a:pt x="826961" y="136442"/>
                    <a:pt x="673756" y="120692"/>
                    <a:pt x="558066" y="129530"/>
                  </a:cubicBezTo>
                  <a:cubicBezTo>
                    <a:pt x="442376" y="138360"/>
                    <a:pt x="386520" y="176534"/>
                    <a:pt x="365562" y="188454"/>
                  </a:cubicBezTo>
                  <a:cubicBezTo>
                    <a:pt x="344604" y="200373"/>
                    <a:pt x="327704" y="223728"/>
                    <a:pt x="321077" y="240894"/>
                  </a:cubicBezTo>
                  <a:cubicBezTo>
                    <a:pt x="314457" y="258060"/>
                    <a:pt x="307168" y="276494"/>
                    <a:pt x="298145" y="284926"/>
                  </a:cubicBezTo>
                  <a:cubicBezTo>
                    <a:pt x="289122" y="293359"/>
                    <a:pt x="284647" y="295779"/>
                    <a:pt x="275955" y="298513"/>
                  </a:cubicBezTo>
                  <a:cubicBezTo>
                    <a:pt x="267263" y="301240"/>
                    <a:pt x="199613" y="302576"/>
                    <a:pt x="185539" y="294750"/>
                  </a:cubicBezTo>
                  <a:cubicBezTo>
                    <a:pt x="171464" y="286924"/>
                    <a:pt x="163845" y="264304"/>
                    <a:pt x="160866" y="251870"/>
                  </a:cubicBezTo>
                  <a:cubicBezTo>
                    <a:pt x="157887" y="239435"/>
                    <a:pt x="163514" y="208867"/>
                    <a:pt x="157887" y="189888"/>
                  </a:cubicBezTo>
                  <a:cubicBezTo>
                    <a:pt x="152253" y="170902"/>
                    <a:pt x="147288" y="163689"/>
                    <a:pt x="140827" y="164173"/>
                  </a:cubicBezTo>
                  <a:cubicBezTo>
                    <a:pt x="134366" y="164657"/>
                    <a:pt x="127715" y="201005"/>
                    <a:pt x="134752" y="241703"/>
                  </a:cubicBezTo>
                  <a:cubicBezTo>
                    <a:pt x="141789" y="282401"/>
                    <a:pt x="162159" y="331826"/>
                    <a:pt x="157519" y="362579"/>
                  </a:cubicBezTo>
                  <a:cubicBezTo>
                    <a:pt x="152885" y="393325"/>
                    <a:pt x="145100" y="398362"/>
                    <a:pt x="130192" y="402303"/>
                  </a:cubicBezTo>
                  <a:cubicBezTo>
                    <a:pt x="115290" y="406243"/>
                    <a:pt x="51447" y="387202"/>
                    <a:pt x="32156" y="365729"/>
                  </a:cubicBezTo>
                  <a:cubicBezTo>
                    <a:pt x="12865" y="344261"/>
                    <a:pt x="-1877" y="308655"/>
                    <a:pt x="194" y="292770"/>
                  </a:cubicBezTo>
                  <a:cubicBezTo>
                    <a:pt x="2266" y="276880"/>
                    <a:pt x="42007" y="207439"/>
                    <a:pt x="52109" y="179359"/>
                  </a:cubicBezTo>
                  <a:cubicBezTo>
                    <a:pt x="62211" y="151279"/>
                    <a:pt x="70940" y="116065"/>
                    <a:pt x="63553" y="103564"/>
                  </a:cubicBezTo>
                  <a:close/>
                </a:path>
              </a:pathLst>
            </a:custGeom>
            <a:solidFill>
              <a:schemeClr val="accent2">
                <a:lumMod val="60000"/>
                <a:lumOff val="40000"/>
              </a:schemeClr>
            </a:solidFill>
            <a:ln w="3175" cap="flat">
              <a:solidFill>
                <a:schemeClr val="tx1"/>
              </a:solidFill>
              <a:prstDash val="solid"/>
              <a:miter/>
            </a:ln>
          </p:spPr>
          <p:txBody>
            <a:bodyPr/>
            <a:lstStyle/>
            <a:p>
              <a:endParaRPr lang="en-US"/>
            </a:p>
          </p:txBody>
        </p:sp>
        <p:sp>
          <p:nvSpPr>
            <p:cNvPr id="574" name="Freeform 573">
              <a:extLst>
                <a:ext uri="{FF2B5EF4-FFF2-40B4-BE49-F238E27FC236}">
                  <a16:creationId xmlns:a16="http://schemas.microsoft.com/office/drawing/2014/main" id="{A8E4FD3E-7462-329A-C710-A47BB76EFE33}"/>
                </a:ext>
              </a:extLst>
            </p:cNvPr>
            <p:cNvSpPr/>
            <p:nvPr/>
          </p:nvSpPr>
          <p:spPr>
            <a:xfrm>
              <a:off x="6811057" y="2522294"/>
              <a:ext cx="1759060" cy="1445431"/>
            </a:xfrm>
            <a:custGeom>
              <a:avLst/>
              <a:gdLst>
                <a:gd name="csX0" fmla="*/ 0 w 1462553"/>
                <a:gd name="csY0" fmla="*/ 631068 h 1201790"/>
                <a:gd name="csX1" fmla="*/ 2483 w 1462553"/>
                <a:gd name="csY1" fmla="*/ 547857 h 1201790"/>
                <a:gd name="csX2" fmla="*/ 34775 w 1462553"/>
                <a:gd name="csY2" fmla="*/ 430377 h 1201790"/>
                <a:gd name="csX3" fmla="*/ 108720 w 1462553"/>
                <a:gd name="csY3" fmla="*/ 310972 h 1201790"/>
                <a:gd name="csX4" fmla="*/ 182249 w 1462553"/>
                <a:gd name="csY4" fmla="*/ 217269 h 1201790"/>
                <a:gd name="csX5" fmla="*/ 289081 w 1462553"/>
                <a:gd name="csY5" fmla="*/ 116568 h 1201790"/>
                <a:gd name="csX6" fmla="*/ 420482 w 1462553"/>
                <a:gd name="csY6" fmla="*/ 36691 h 1201790"/>
                <a:gd name="csX7" fmla="*/ 577677 w 1462553"/>
                <a:gd name="csY7" fmla="*/ 2575 h 1201790"/>
                <a:gd name="csX8" fmla="*/ 750792 w 1462553"/>
                <a:gd name="csY8" fmla="*/ 4652 h 1201790"/>
                <a:gd name="csX9" fmla="*/ 913989 w 1462553"/>
                <a:gd name="csY9" fmla="*/ 21634 h 1201790"/>
                <a:gd name="csX10" fmla="*/ 1000666 w 1462553"/>
                <a:gd name="csY10" fmla="*/ 81116 h 1201790"/>
                <a:gd name="csX11" fmla="*/ 1059703 w 1462553"/>
                <a:gd name="csY11" fmla="*/ 186278 h 1201790"/>
                <a:gd name="csX12" fmla="*/ 1099707 w 1462553"/>
                <a:gd name="csY12" fmla="*/ 242524 h 1201790"/>
                <a:gd name="csX13" fmla="*/ 1145577 w 1462553"/>
                <a:gd name="csY13" fmla="*/ 286317 h 1201790"/>
                <a:gd name="csX14" fmla="*/ 1166198 w 1462553"/>
                <a:gd name="csY14" fmla="*/ 318718 h 1201790"/>
                <a:gd name="csX15" fmla="*/ 1183472 w 1462553"/>
                <a:gd name="csY15" fmla="*/ 328027 h 1201790"/>
                <a:gd name="csX16" fmla="*/ 1199459 w 1462553"/>
                <a:gd name="csY16" fmla="*/ 360189 h 1201790"/>
                <a:gd name="csX17" fmla="*/ 1217261 w 1462553"/>
                <a:gd name="csY17" fmla="*/ 409712 h 1201790"/>
                <a:gd name="csX18" fmla="*/ 1269604 w 1462553"/>
                <a:gd name="csY18" fmla="*/ 434072 h 1201790"/>
                <a:gd name="csX19" fmla="*/ 1285352 w 1462553"/>
                <a:gd name="csY19" fmla="*/ 451912 h 1201790"/>
                <a:gd name="csX20" fmla="*/ 1315566 w 1462553"/>
                <a:gd name="csY20" fmla="*/ 450710 h 1201790"/>
                <a:gd name="csX21" fmla="*/ 1328739 w 1462553"/>
                <a:gd name="csY21" fmla="*/ 481885 h 1201790"/>
                <a:gd name="csX22" fmla="*/ 1349348 w 1462553"/>
                <a:gd name="csY22" fmla="*/ 499296 h 1201790"/>
                <a:gd name="csX23" fmla="*/ 1354963 w 1462553"/>
                <a:gd name="csY23" fmla="*/ 525722 h 1201790"/>
                <a:gd name="csX24" fmla="*/ 1372703 w 1462553"/>
                <a:gd name="csY24" fmla="*/ 547422 h 1201790"/>
                <a:gd name="csX25" fmla="*/ 1379844 w 1462553"/>
                <a:gd name="csY25" fmla="*/ 584731 h 1201790"/>
                <a:gd name="csX26" fmla="*/ 1417372 w 1462553"/>
                <a:gd name="csY26" fmla="*/ 614190 h 1201790"/>
                <a:gd name="csX27" fmla="*/ 1435578 w 1462553"/>
                <a:gd name="csY27" fmla="*/ 647896 h 1201790"/>
                <a:gd name="csX28" fmla="*/ 1437227 w 1462553"/>
                <a:gd name="csY28" fmla="*/ 682056 h 1201790"/>
                <a:gd name="csX29" fmla="*/ 1449112 w 1462553"/>
                <a:gd name="csY29" fmla="*/ 707789 h 1201790"/>
                <a:gd name="csX30" fmla="*/ 1456793 w 1462553"/>
                <a:gd name="csY30" fmla="*/ 780710 h 1201790"/>
                <a:gd name="csX31" fmla="*/ 1458215 w 1462553"/>
                <a:gd name="csY31" fmla="*/ 899821 h 1201790"/>
                <a:gd name="csX32" fmla="*/ 1459607 w 1462553"/>
                <a:gd name="csY32" fmla="*/ 1025722 h 1201790"/>
                <a:gd name="csX33" fmla="*/ 1457909 w 1462553"/>
                <a:gd name="csY33" fmla="*/ 1106861 h 1201790"/>
                <a:gd name="csX34" fmla="*/ 1459975 w 1462553"/>
                <a:gd name="csY34" fmla="*/ 1181933 h 1201790"/>
                <a:gd name="csX35" fmla="*/ 1461967 w 1462553"/>
                <a:gd name="csY35" fmla="*/ 1199945 h 1201790"/>
                <a:gd name="csX36" fmla="*/ 1328157 w 1462553"/>
                <a:gd name="csY36" fmla="*/ 1199252 h 1201790"/>
                <a:gd name="csX37" fmla="*/ 1303349 w 1462553"/>
                <a:gd name="csY37" fmla="*/ 1074791 h 1201790"/>
                <a:gd name="csX38" fmla="*/ 1257221 w 1462553"/>
                <a:gd name="csY38" fmla="*/ 952353 h 1201790"/>
                <a:gd name="csX39" fmla="*/ 1190497 w 1462553"/>
                <a:gd name="csY39" fmla="*/ 881099 h 1201790"/>
                <a:gd name="csX40" fmla="*/ 1168951 w 1462553"/>
                <a:gd name="csY40" fmla="*/ 863774 h 1201790"/>
                <a:gd name="csX41" fmla="*/ 1149746 w 1462553"/>
                <a:gd name="csY41" fmla="*/ 847865 h 1201790"/>
                <a:gd name="csX42" fmla="*/ 1131362 w 1462553"/>
                <a:gd name="csY42" fmla="*/ 839505 h 1201790"/>
                <a:gd name="csX43" fmla="*/ 1116491 w 1462553"/>
                <a:gd name="csY43" fmla="*/ 823939 h 1201790"/>
                <a:gd name="csX44" fmla="*/ 1099805 w 1462553"/>
                <a:gd name="csY44" fmla="*/ 819993 h 1201790"/>
                <a:gd name="csX45" fmla="*/ 1080894 w 1462553"/>
                <a:gd name="csY45" fmla="*/ 807902 h 1201790"/>
                <a:gd name="csX46" fmla="*/ 1062922 w 1462553"/>
                <a:gd name="csY46" fmla="*/ 806700 h 1201790"/>
                <a:gd name="csX47" fmla="*/ 1047051 w 1462553"/>
                <a:gd name="csY47" fmla="*/ 790620 h 1201790"/>
                <a:gd name="csX48" fmla="*/ 1024744 w 1462553"/>
                <a:gd name="csY48" fmla="*/ 787102 h 1201790"/>
                <a:gd name="csX49" fmla="*/ 1004724 w 1462553"/>
                <a:gd name="csY49" fmla="*/ 773123 h 1201790"/>
                <a:gd name="csX50" fmla="*/ 985752 w 1462553"/>
                <a:gd name="csY50" fmla="*/ 774625 h 1201790"/>
                <a:gd name="csX51" fmla="*/ 969171 w 1462553"/>
                <a:gd name="csY51" fmla="*/ 767503 h 1201790"/>
                <a:gd name="csX52" fmla="*/ 951903 w 1462553"/>
                <a:gd name="csY52" fmla="*/ 767546 h 1201790"/>
                <a:gd name="csX53" fmla="*/ 930883 w 1462553"/>
                <a:gd name="csY53" fmla="*/ 759316 h 1201790"/>
                <a:gd name="csX54" fmla="*/ 913321 w 1462553"/>
                <a:gd name="csY54" fmla="*/ 758329 h 1201790"/>
                <a:gd name="csX55" fmla="*/ 892945 w 1462553"/>
                <a:gd name="csY55" fmla="*/ 756999 h 1201790"/>
                <a:gd name="csX56" fmla="*/ 875677 w 1462553"/>
                <a:gd name="csY56" fmla="*/ 748984 h 1201790"/>
                <a:gd name="csX57" fmla="*/ 860573 w 1462553"/>
                <a:gd name="csY57" fmla="*/ 754603 h 1201790"/>
                <a:gd name="csX58" fmla="*/ 844647 w 1462553"/>
                <a:gd name="csY58" fmla="*/ 751000 h 1201790"/>
                <a:gd name="csX59" fmla="*/ 825504 w 1462553"/>
                <a:gd name="csY59" fmla="*/ 748683 h 1201790"/>
                <a:gd name="csX60" fmla="*/ 807586 w 1462553"/>
                <a:gd name="csY60" fmla="*/ 749241 h 1201790"/>
                <a:gd name="csX61" fmla="*/ 791366 w 1462553"/>
                <a:gd name="csY61" fmla="*/ 745595 h 1201790"/>
                <a:gd name="csX62" fmla="*/ 778138 w 1462553"/>
                <a:gd name="csY62" fmla="*/ 748726 h 1201790"/>
                <a:gd name="csX63" fmla="*/ 764321 w 1462553"/>
                <a:gd name="csY63" fmla="*/ 745595 h 1201790"/>
                <a:gd name="csX64" fmla="*/ 747629 w 1462553"/>
                <a:gd name="csY64" fmla="*/ 748745 h 1201790"/>
                <a:gd name="csX65" fmla="*/ 719763 w 1462553"/>
                <a:gd name="csY65" fmla="*/ 753678 h 1201790"/>
                <a:gd name="csX66" fmla="*/ 703543 w 1462553"/>
                <a:gd name="csY66" fmla="*/ 748316 h 1201790"/>
                <a:gd name="csX67" fmla="*/ 689021 w 1462553"/>
                <a:gd name="csY67" fmla="*/ 755608 h 1201790"/>
                <a:gd name="csX68" fmla="*/ 674266 w 1462553"/>
                <a:gd name="csY68" fmla="*/ 751919 h 1201790"/>
                <a:gd name="csX69" fmla="*/ 658574 w 1462553"/>
                <a:gd name="csY69" fmla="*/ 758654 h 1201790"/>
                <a:gd name="csX70" fmla="*/ 642299 w 1462553"/>
                <a:gd name="csY70" fmla="*/ 755351 h 1201790"/>
                <a:gd name="csX71" fmla="*/ 627544 w 1462553"/>
                <a:gd name="csY71" fmla="*/ 763667 h 1201790"/>
                <a:gd name="csX72" fmla="*/ 614898 w 1462553"/>
                <a:gd name="csY72" fmla="*/ 761780 h 1201790"/>
                <a:gd name="csX73" fmla="*/ 605532 w 1462553"/>
                <a:gd name="csY73" fmla="*/ 769330 h 1201790"/>
                <a:gd name="csX74" fmla="*/ 590716 w 1462553"/>
                <a:gd name="csY74" fmla="*/ 766327 h 1201790"/>
                <a:gd name="csX75" fmla="*/ 568997 w 1462553"/>
                <a:gd name="csY75" fmla="*/ 770660 h 1201790"/>
                <a:gd name="csX76" fmla="*/ 553047 w 1462553"/>
                <a:gd name="csY76" fmla="*/ 778007 h 1201790"/>
                <a:gd name="csX77" fmla="*/ 531065 w 1462553"/>
                <a:gd name="csY77" fmla="*/ 783523 h 1201790"/>
                <a:gd name="csX78" fmla="*/ 497204 w 1462553"/>
                <a:gd name="csY78" fmla="*/ 800535 h 1201790"/>
                <a:gd name="csX79" fmla="*/ 467559 w 1462553"/>
                <a:gd name="csY79" fmla="*/ 818700 h 1201790"/>
                <a:gd name="csX80" fmla="*/ 440606 w 1462553"/>
                <a:gd name="csY80" fmla="*/ 838323 h 1201790"/>
                <a:gd name="csX81" fmla="*/ 421603 w 1462553"/>
                <a:gd name="csY81" fmla="*/ 859337 h 1201790"/>
                <a:gd name="csX82" fmla="*/ 410852 w 1462553"/>
                <a:gd name="csY82" fmla="*/ 867439 h 1201790"/>
                <a:gd name="csX83" fmla="*/ 391886 w 1462553"/>
                <a:gd name="csY83" fmla="*/ 872157 h 1201790"/>
                <a:gd name="csX84" fmla="*/ 361910 w 1462553"/>
                <a:gd name="csY84" fmla="*/ 898105 h 1201790"/>
                <a:gd name="csX85" fmla="*/ 363081 w 1462553"/>
                <a:gd name="csY85" fmla="*/ 880694 h 1201790"/>
                <a:gd name="csX86" fmla="*/ 394056 w 1462553"/>
                <a:gd name="csY86" fmla="*/ 845573 h 1201790"/>
                <a:gd name="csX87" fmla="*/ 453485 w 1462553"/>
                <a:gd name="csY87" fmla="*/ 767436 h 1201790"/>
                <a:gd name="csX88" fmla="*/ 638621 w 1462553"/>
                <a:gd name="csY88" fmla="*/ 714132 h 1201790"/>
                <a:gd name="csX89" fmla="*/ 900810 w 1462553"/>
                <a:gd name="csY89" fmla="*/ 722178 h 1201790"/>
                <a:gd name="csX90" fmla="*/ 1137271 w 1462553"/>
                <a:gd name="csY90" fmla="*/ 794548 h 1201790"/>
                <a:gd name="csX91" fmla="*/ 1242160 w 1462553"/>
                <a:gd name="csY91" fmla="*/ 885474 h 1201790"/>
                <a:gd name="csX92" fmla="*/ 1306451 w 1462553"/>
                <a:gd name="csY92" fmla="*/ 986157 h 1201790"/>
                <a:gd name="csX93" fmla="*/ 1342403 w 1462553"/>
                <a:gd name="csY93" fmla="*/ 1017124 h 1201790"/>
                <a:gd name="csX94" fmla="*/ 1331277 w 1462553"/>
                <a:gd name="csY94" fmla="*/ 931866 h 1201790"/>
                <a:gd name="csX95" fmla="*/ 1261108 w 1462553"/>
                <a:gd name="csY95" fmla="*/ 809287 h 1201790"/>
                <a:gd name="csX96" fmla="*/ 1116381 w 1462553"/>
                <a:gd name="csY96" fmla="*/ 694901 h 1201790"/>
                <a:gd name="csX97" fmla="*/ 913443 w 1462553"/>
                <a:gd name="csY97" fmla="*/ 618413 h 1201790"/>
                <a:gd name="csX98" fmla="*/ 664244 w 1462553"/>
                <a:gd name="csY98" fmla="*/ 588844 h 1201790"/>
                <a:gd name="csX99" fmla="*/ 422437 w 1462553"/>
                <a:gd name="csY99" fmla="*/ 592839 h 1201790"/>
                <a:gd name="csX100" fmla="*/ 238674 w 1462553"/>
                <a:gd name="csY100" fmla="*/ 636804 h 1201790"/>
                <a:gd name="csX101" fmla="*/ 146873 w 1462553"/>
                <a:gd name="csY101" fmla="*/ 685310 h 1201790"/>
                <a:gd name="csX102" fmla="*/ 81908 w 1462553"/>
                <a:gd name="csY102" fmla="*/ 649802 h 1201790"/>
                <a:gd name="csX103" fmla="*/ 0 w 1462553"/>
                <a:gd name="csY103" fmla="*/ 631092 h 12017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Lst>
              <a:rect l="l" t="t" r="r" b="b"/>
              <a:pathLst>
                <a:path w="1462553" h="1201790">
                  <a:moveTo>
                    <a:pt x="0" y="631068"/>
                  </a:moveTo>
                  <a:cubicBezTo>
                    <a:pt x="0" y="631068"/>
                    <a:pt x="1821" y="585277"/>
                    <a:pt x="2483" y="547857"/>
                  </a:cubicBezTo>
                  <a:cubicBezTo>
                    <a:pt x="3145" y="510437"/>
                    <a:pt x="23680" y="455913"/>
                    <a:pt x="34775" y="430377"/>
                  </a:cubicBezTo>
                  <a:cubicBezTo>
                    <a:pt x="45870" y="404846"/>
                    <a:pt x="78169" y="350634"/>
                    <a:pt x="108720" y="310972"/>
                  </a:cubicBezTo>
                  <a:cubicBezTo>
                    <a:pt x="139272" y="271309"/>
                    <a:pt x="182249" y="217269"/>
                    <a:pt x="182249" y="217269"/>
                  </a:cubicBezTo>
                  <a:cubicBezTo>
                    <a:pt x="182249" y="217269"/>
                    <a:pt x="225655" y="164234"/>
                    <a:pt x="289081" y="116568"/>
                  </a:cubicBezTo>
                  <a:cubicBezTo>
                    <a:pt x="352507" y="68896"/>
                    <a:pt x="380741" y="57013"/>
                    <a:pt x="420482" y="36691"/>
                  </a:cubicBezTo>
                  <a:cubicBezTo>
                    <a:pt x="460228" y="16376"/>
                    <a:pt x="528491" y="10155"/>
                    <a:pt x="577677" y="2575"/>
                  </a:cubicBezTo>
                  <a:cubicBezTo>
                    <a:pt x="626858" y="-5006"/>
                    <a:pt x="718831" y="6779"/>
                    <a:pt x="750792" y="4652"/>
                  </a:cubicBezTo>
                  <a:cubicBezTo>
                    <a:pt x="782754" y="2526"/>
                    <a:pt x="884927" y="13930"/>
                    <a:pt x="913989" y="21634"/>
                  </a:cubicBezTo>
                  <a:cubicBezTo>
                    <a:pt x="943051" y="29337"/>
                    <a:pt x="972352" y="45755"/>
                    <a:pt x="1000666" y="81116"/>
                  </a:cubicBezTo>
                  <a:cubicBezTo>
                    <a:pt x="1028980" y="116476"/>
                    <a:pt x="1059703" y="186278"/>
                    <a:pt x="1059703" y="186278"/>
                  </a:cubicBezTo>
                  <a:cubicBezTo>
                    <a:pt x="1059703" y="186278"/>
                    <a:pt x="1077186" y="225481"/>
                    <a:pt x="1099707" y="242524"/>
                  </a:cubicBezTo>
                  <a:cubicBezTo>
                    <a:pt x="1122228" y="259567"/>
                    <a:pt x="1135230" y="269152"/>
                    <a:pt x="1145577" y="286317"/>
                  </a:cubicBezTo>
                  <a:cubicBezTo>
                    <a:pt x="1155931" y="303477"/>
                    <a:pt x="1160111" y="313748"/>
                    <a:pt x="1166198" y="318718"/>
                  </a:cubicBezTo>
                  <a:cubicBezTo>
                    <a:pt x="1172285" y="323694"/>
                    <a:pt x="1183472" y="328027"/>
                    <a:pt x="1183472" y="328027"/>
                  </a:cubicBezTo>
                  <a:lnTo>
                    <a:pt x="1199459" y="360189"/>
                  </a:lnTo>
                  <a:cubicBezTo>
                    <a:pt x="1199459" y="360189"/>
                    <a:pt x="1200575" y="392987"/>
                    <a:pt x="1217261" y="409712"/>
                  </a:cubicBezTo>
                  <a:cubicBezTo>
                    <a:pt x="1233946" y="426436"/>
                    <a:pt x="1269604" y="434072"/>
                    <a:pt x="1269604" y="434072"/>
                  </a:cubicBezTo>
                  <a:cubicBezTo>
                    <a:pt x="1269604" y="434072"/>
                    <a:pt x="1275403" y="448222"/>
                    <a:pt x="1285352" y="451912"/>
                  </a:cubicBezTo>
                  <a:cubicBezTo>
                    <a:pt x="1295307" y="455601"/>
                    <a:pt x="1315566" y="450710"/>
                    <a:pt x="1315566" y="450710"/>
                  </a:cubicBezTo>
                  <a:cubicBezTo>
                    <a:pt x="1315566" y="450710"/>
                    <a:pt x="1320715" y="472154"/>
                    <a:pt x="1328739" y="481885"/>
                  </a:cubicBezTo>
                  <a:cubicBezTo>
                    <a:pt x="1336763" y="491623"/>
                    <a:pt x="1349348" y="499296"/>
                    <a:pt x="1349348" y="499296"/>
                  </a:cubicBezTo>
                  <a:cubicBezTo>
                    <a:pt x="1349348" y="499296"/>
                    <a:pt x="1348116" y="513023"/>
                    <a:pt x="1354963" y="525722"/>
                  </a:cubicBezTo>
                  <a:cubicBezTo>
                    <a:pt x="1361810" y="538413"/>
                    <a:pt x="1372703" y="547422"/>
                    <a:pt x="1372703" y="547422"/>
                  </a:cubicBezTo>
                  <a:cubicBezTo>
                    <a:pt x="1372703" y="547422"/>
                    <a:pt x="1368547" y="567278"/>
                    <a:pt x="1379844" y="584731"/>
                  </a:cubicBezTo>
                  <a:cubicBezTo>
                    <a:pt x="1391148" y="602185"/>
                    <a:pt x="1408594" y="610379"/>
                    <a:pt x="1417372" y="614190"/>
                  </a:cubicBezTo>
                  <a:cubicBezTo>
                    <a:pt x="1426156" y="618008"/>
                    <a:pt x="1433886" y="631730"/>
                    <a:pt x="1435578" y="647896"/>
                  </a:cubicBezTo>
                  <a:cubicBezTo>
                    <a:pt x="1437276" y="664063"/>
                    <a:pt x="1433947" y="670522"/>
                    <a:pt x="1437227" y="682056"/>
                  </a:cubicBezTo>
                  <a:cubicBezTo>
                    <a:pt x="1440506" y="693589"/>
                    <a:pt x="1449112" y="707789"/>
                    <a:pt x="1449112" y="707789"/>
                  </a:cubicBezTo>
                  <a:cubicBezTo>
                    <a:pt x="1449112" y="707789"/>
                    <a:pt x="1453986" y="756993"/>
                    <a:pt x="1456793" y="780710"/>
                  </a:cubicBezTo>
                  <a:cubicBezTo>
                    <a:pt x="1459601" y="804427"/>
                    <a:pt x="1458215" y="899821"/>
                    <a:pt x="1458215" y="899821"/>
                  </a:cubicBezTo>
                  <a:lnTo>
                    <a:pt x="1459607" y="1025722"/>
                  </a:lnTo>
                  <a:lnTo>
                    <a:pt x="1457909" y="1106861"/>
                  </a:lnTo>
                  <a:lnTo>
                    <a:pt x="1459975" y="1181933"/>
                  </a:lnTo>
                  <a:cubicBezTo>
                    <a:pt x="1459975" y="1181933"/>
                    <a:pt x="1464033" y="1198155"/>
                    <a:pt x="1461967" y="1199945"/>
                  </a:cubicBezTo>
                  <a:cubicBezTo>
                    <a:pt x="1459778" y="1201838"/>
                    <a:pt x="1328402" y="1203187"/>
                    <a:pt x="1328157" y="1199252"/>
                  </a:cubicBezTo>
                  <a:cubicBezTo>
                    <a:pt x="1327826" y="1193945"/>
                    <a:pt x="1313476" y="1106138"/>
                    <a:pt x="1303349" y="1074791"/>
                  </a:cubicBezTo>
                  <a:cubicBezTo>
                    <a:pt x="1293222" y="1043439"/>
                    <a:pt x="1280411" y="989748"/>
                    <a:pt x="1257221" y="952353"/>
                  </a:cubicBezTo>
                  <a:cubicBezTo>
                    <a:pt x="1234038" y="914958"/>
                    <a:pt x="1204964" y="887190"/>
                    <a:pt x="1190497" y="881099"/>
                  </a:cubicBezTo>
                  <a:cubicBezTo>
                    <a:pt x="1176037" y="875007"/>
                    <a:pt x="1172285" y="868836"/>
                    <a:pt x="1168951" y="863774"/>
                  </a:cubicBezTo>
                  <a:cubicBezTo>
                    <a:pt x="1165610" y="858712"/>
                    <a:pt x="1153902" y="849409"/>
                    <a:pt x="1149746" y="847865"/>
                  </a:cubicBezTo>
                  <a:cubicBezTo>
                    <a:pt x="1145590" y="846320"/>
                    <a:pt x="1134464" y="842674"/>
                    <a:pt x="1131362" y="839505"/>
                  </a:cubicBezTo>
                  <a:cubicBezTo>
                    <a:pt x="1128260" y="836331"/>
                    <a:pt x="1121468" y="825913"/>
                    <a:pt x="1116491" y="823939"/>
                  </a:cubicBezTo>
                  <a:cubicBezTo>
                    <a:pt x="1111513" y="821966"/>
                    <a:pt x="1104666" y="821666"/>
                    <a:pt x="1099805" y="819993"/>
                  </a:cubicBezTo>
                  <a:cubicBezTo>
                    <a:pt x="1094944" y="818320"/>
                    <a:pt x="1084057" y="809225"/>
                    <a:pt x="1080894" y="807902"/>
                  </a:cubicBezTo>
                  <a:cubicBezTo>
                    <a:pt x="1077731" y="806572"/>
                    <a:pt x="1066961" y="810304"/>
                    <a:pt x="1062922" y="806700"/>
                  </a:cubicBezTo>
                  <a:cubicBezTo>
                    <a:pt x="1058882" y="803097"/>
                    <a:pt x="1052617" y="793145"/>
                    <a:pt x="1047051" y="790620"/>
                  </a:cubicBezTo>
                  <a:cubicBezTo>
                    <a:pt x="1041491" y="788089"/>
                    <a:pt x="1029078" y="790534"/>
                    <a:pt x="1024744" y="787102"/>
                  </a:cubicBezTo>
                  <a:cubicBezTo>
                    <a:pt x="1020410" y="783670"/>
                    <a:pt x="1008586" y="773252"/>
                    <a:pt x="1004724" y="773123"/>
                  </a:cubicBezTo>
                  <a:cubicBezTo>
                    <a:pt x="1000862" y="772995"/>
                    <a:pt x="988327" y="775483"/>
                    <a:pt x="985752" y="774625"/>
                  </a:cubicBezTo>
                  <a:cubicBezTo>
                    <a:pt x="983177" y="773767"/>
                    <a:pt x="973566" y="768447"/>
                    <a:pt x="969171" y="767503"/>
                  </a:cubicBezTo>
                  <a:cubicBezTo>
                    <a:pt x="964781" y="766560"/>
                    <a:pt x="957695" y="771708"/>
                    <a:pt x="951903" y="767546"/>
                  </a:cubicBezTo>
                  <a:cubicBezTo>
                    <a:pt x="946104" y="763385"/>
                    <a:pt x="934224" y="759439"/>
                    <a:pt x="930883" y="759316"/>
                  </a:cubicBezTo>
                  <a:cubicBezTo>
                    <a:pt x="927542" y="759187"/>
                    <a:pt x="916889" y="760431"/>
                    <a:pt x="913321" y="758329"/>
                  </a:cubicBezTo>
                  <a:cubicBezTo>
                    <a:pt x="909753" y="756227"/>
                    <a:pt x="899038" y="758372"/>
                    <a:pt x="892945" y="756999"/>
                  </a:cubicBezTo>
                  <a:cubicBezTo>
                    <a:pt x="886852" y="755627"/>
                    <a:pt x="878895" y="749149"/>
                    <a:pt x="875677" y="748984"/>
                  </a:cubicBezTo>
                  <a:cubicBezTo>
                    <a:pt x="872459" y="748812"/>
                    <a:pt x="865023" y="757343"/>
                    <a:pt x="860573" y="754603"/>
                  </a:cubicBezTo>
                  <a:cubicBezTo>
                    <a:pt x="856123" y="751858"/>
                    <a:pt x="850269" y="750399"/>
                    <a:pt x="844647" y="751000"/>
                  </a:cubicBezTo>
                  <a:cubicBezTo>
                    <a:pt x="839026" y="751600"/>
                    <a:pt x="829893" y="750785"/>
                    <a:pt x="825504" y="748683"/>
                  </a:cubicBezTo>
                  <a:cubicBezTo>
                    <a:pt x="821109" y="746581"/>
                    <a:pt x="812913" y="749541"/>
                    <a:pt x="807586" y="749241"/>
                  </a:cubicBezTo>
                  <a:cubicBezTo>
                    <a:pt x="802259" y="748941"/>
                    <a:pt x="796816" y="745637"/>
                    <a:pt x="791366" y="745595"/>
                  </a:cubicBezTo>
                  <a:cubicBezTo>
                    <a:pt x="785923" y="745552"/>
                    <a:pt x="781411" y="749370"/>
                    <a:pt x="778138" y="748726"/>
                  </a:cubicBezTo>
                  <a:cubicBezTo>
                    <a:pt x="774858" y="748083"/>
                    <a:pt x="769709" y="744737"/>
                    <a:pt x="764321" y="745595"/>
                  </a:cubicBezTo>
                  <a:cubicBezTo>
                    <a:pt x="758933" y="746453"/>
                    <a:pt x="752141" y="751490"/>
                    <a:pt x="747629" y="748745"/>
                  </a:cubicBezTo>
                  <a:cubicBezTo>
                    <a:pt x="743118" y="745999"/>
                    <a:pt x="719763" y="753678"/>
                    <a:pt x="719763" y="753678"/>
                  </a:cubicBezTo>
                  <a:lnTo>
                    <a:pt x="703543" y="748316"/>
                  </a:lnTo>
                  <a:lnTo>
                    <a:pt x="689021" y="755608"/>
                  </a:lnTo>
                  <a:lnTo>
                    <a:pt x="674266" y="751919"/>
                  </a:lnTo>
                  <a:lnTo>
                    <a:pt x="658574" y="758654"/>
                  </a:lnTo>
                  <a:lnTo>
                    <a:pt x="642299" y="755351"/>
                  </a:lnTo>
                  <a:lnTo>
                    <a:pt x="627544" y="763667"/>
                  </a:lnTo>
                  <a:lnTo>
                    <a:pt x="614898" y="761780"/>
                  </a:lnTo>
                  <a:lnTo>
                    <a:pt x="605532" y="769330"/>
                  </a:lnTo>
                  <a:lnTo>
                    <a:pt x="590716" y="766327"/>
                  </a:lnTo>
                  <a:lnTo>
                    <a:pt x="568997" y="770660"/>
                  </a:lnTo>
                  <a:cubicBezTo>
                    <a:pt x="568997" y="770660"/>
                    <a:pt x="559257" y="777487"/>
                    <a:pt x="553047" y="778007"/>
                  </a:cubicBezTo>
                  <a:cubicBezTo>
                    <a:pt x="546838" y="778522"/>
                    <a:pt x="537109" y="780765"/>
                    <a:pt x="531065" y="783523"/>
                  </a:cubicBezTo>
                  <a:cubicBezTo>
                    <a:pt x="525021" y="786281"/>
                    <a:pt x="505436" y="795927"/>
                    <a:pt x="497204" y="800535"/>
                  </a:cubicBezTo>
                  <a:cubicBezTo>
                    <a:pt x="488965" y="805144"/>
                    <a:pt x="473107" y="813785"/>
                    <a:pt x="467559" y="818700"/>
                  </a:cubicBezTo>
                  <a:cubicBezTo>
                    <a:pt x="462012" y="823609"/>
                    <a:pt x="444585" y="835982"/>
                    <a:pt x="440606" y="838323"/>
                  </a:cubicBezTo>
                  <a:cubicBezTo>
                    <a:pt x="436634" y="840658"/>
                    <a:pt x="424957" y="856457"/>
                    <a:pt x="421603" y="859337"/>
                  </a:cubicBezTo>
                  <a:cubicBezTo>
                    <a:pt x="418250" y="862217"/>
                    <a:pt x="410852" y="867439"/>
                    <a:pt x="410852" y="867439"/>
                  </a:cubicBezTo>
                  <a:cubicBezTo>
                    <a:pt x="410852" y="867439"/>
                    <a:pt x="402717" y="868254"/>
                    <a:pt x="391886" y="872157"/>
                  </a:cubicBezTo>
                  <a:cubicBezTo>
                    <a:pt x="381054" y="876061"/>
                    <a:pt x="361910" y="898105"/>
                    <a:pt x="361910" y="898105"/>
                  </a:cubicBezTo>
                  <a:lnTo>
                    <a:pt x="363081" y="880694"/>
                  </a:lnTo>
                  <a:cubicBezTo>
                    <a:pt x="363081" y="880694"/>
                    <a:pt x="383101" y="869118"/>
                    <a:pt x="394056" y="845573"/>
                  </a:cubicBezTo>
                  <a:cubicBezTo>
                    <a:pt x="405004" y="822028"/>
                    <a:pt x="412029" y="792526"/>
                    <a:pt x="453485" y="767436"/>
                  </a:cubicBezTo>
                  <a:cubicBezTo>
                    <a:pt x="494936" y="742347"/>
                    <a:pt x="556069" y="721124"/>
                    <a:pt x="638621" y="714132"/>
                  </a:cubicBezTo>
                  <a:cubicBezTo>
                    <a:pt x="721172" y="707139"/>
                    <a:pt x="846070" y="714634"/>
                    <a:pt x="900810" y="722178"/>
                  </a:cubicBezTo>
                  <a:cubicBezTo>
                    <a:pt x="955550" y="729728"/>
                    <a:pt x="1082881" y="761485"/>
                    <a:pt x="1137271" y="794548"/>
                  </a:cubicBezTo>
                  <a:cubicBezTo>
                    <a:pt x="1191662" y="827610"/>
                    <a:pt x="1220730" y="855451"/>
                    <a:pt x="1242160" y="885474"/>
                  </a:cubicBezTo>
                  <a:cubicBezTo>
                    <a:pt x="1263591" y="915497"/>
                    <a:pt x="1293394" y="966859"/>
                    <a:pt x="1306451" y="986157"/>
                  </a:cubicBezTo>
                  <a:cubicBezTo>
                    <a:pt x="1319508" y="1005455"/>
                    <a:pt x="1334201" y="1032389"/>
                    <a:pt x="1342403" y="1017124"/>
                  </a:cubicBezTo>
                  <a:cubicBezTo>
                    <a:pt x="1350599" y="1001858"/>
                    <a:pt x="1344272" y="965707"/>
                    <a:pt x="1331277" y="931866"/>
                  </a:cubicBezTo>
                  <a:cubicBezTo>
                    <a:pt x="1318282" y="898025"/>
                    <a:pt x="1292377" y="846853"/>
                    <a:pt x="1261108" y="809287"/>
                  </a:cubicBezTo>
                  <a:cubicBezTo>
                    <a:pt x="1229839" y="771720"/>
                    <a:pt x="1157653" y="717239"/>
                    <a:pt x="1116381" y="694901"/>
                  </a:cubicBezTo>
                  <a:cubicBezTo>
                    <a:pt x="1075102" y="672557"/>
                    <a:pt x="975619" y="633121"/>
                    <a:pt x="913443" y="618413"/>
                  </a:cubicBezTo>
                  <a:cubicBezTo>
                    <a:pt x="851268" y="603705"/>
                    <a:pt x="736264" y="592784"/>
                    <a:pt x="664244" y="588844"/>
                  </a:cubicBezTo>
                  <a:cubicBezTo>
                    <a:pt x="592230" y="584897"/>
                    <a:pt x="482572" y="586319"/>
                    <a:pt x="422437" y="592839"/>
                  </a:cubicBezTo>
                  <a:cubicBezTo>
                    <a:pt x="362309" y="599360"/>
                    <a:pt x="287800" y="615962"/>
                    <a:pt x="238674" y="636804"/>
                  </a:cubicBezTo>
                  <a:cubicBezTo>
                    <a:pt x="189555" y="657647"/>
                    <a:pt x="146873" y="685310"/>
                    <a:pt x="146873" y="685310"/>
                  </a:cubicBezTo>
                  <a:cubicBezTo>
                    <a:pt x="146873" y="685310"/>
                    <a:pt x="119907" y="662365"/>
                    <a:pt x="81908" y="649802"/>
                  </a:cubicBezTo>
                  <a:cubicBezTo>
                    <a:pt x="43909" y="637239"/>
                    <a:pt x="821" y="635370"/>
                    <a:pt x="0" y="631092"/>
                  </a:cubicBezTo>
                  <a:close/>
                </a:path>
              </a:pathLst>
            </a:custGeom>
            <a:solidFill>
              <a:schemeClr val="accent4">
                <a:lumMod val="40000"/>
                <a:lumOff val="60000"/>
              </a:schemeClr>
            </a:solidFill>
            <a:ln w="3175" cap="flat">
              <a:noFill/>
              <a:prstDash val="solid"/>
              <a:miter/>
            </a:ln>
          </p:spPr>
          <p:txBody>
            <a:bodyPr/>
            <a:lstStyle/>
            <a:p>
              <a:endParaRPr lang="en-US"/>
            </a:p>
          </p:txBody>
        </p:sp>
        <p:sp>
          <p:nvSpPr>
            <p:cNvPr id="575" name="Freeform 574">
              <a:extLst>
                <a:ext uri="{FF2B5EF4-FFF2-40B4-BE49-F238E27FC236}">
                  <a16:creationId xmlns:a16="http://schemas.microsoft.com/office/drawing/2014/main" id="{CD1E95A3-5D86-4DE7-B75B-453E437A0861}"/>
                </a:ext>
              </a:extLst>
            </p:cNvPr>
            <p:cNvSpPr/>
            <p:nvPr/>
          </p:nvSpPr>
          <p:spPr>
            <a:xfrm>
              <a:off x="6960123" y="3309264"/>
              <a:ext cx="157989" cy="341903"/>
            </a:xfrm>
            <a:custGeom>
              <a:avLst/>
              <a:gdLst>
                <a:gd name="csX0" fmla="*/ 130925 w 131357"/>
                <a:gd name="csY0" fmla="*/ 102331 h 284272"/>
                <a:gd name="csX1" fmla="*/ 103880 w 131357"/>
                <a:gd name="csY1" fmla="*/ 75912 h 284272"/>
                <a:gd name="csX2" fmla="*/ 66880 w 131357"/>
                <a:gd name="csY2" fmla="*/ 113994 h 284272"/>
                <a:gd name="csX3" fmla="*/ 76130 w 131357"/>
                <a:gd name="csY3" fmla="*/ 224635 h 284272"/>
                <a:gd name="csX4" fmla="*/ 57863 w 131357"/>
                <a:gd name="csY4" fmla="*/ 283988 h 284272"/>
                <a:gd name="csX5" fmla="*/ 953 w 131357"/>
                <a:gd name="csY5" fmla="*/ 227638 h 284272"/>
                <a:gd name="csX6" fmla="*/ 25540 w 131357"/>
                <a:gd name="csY6" fmla="*/ 133028 h 284272"/>
                <a:gd name="csX7" fmla="*/ 46148 w 131357"/>
                <a:gd name="csY7" fmla="*/ 53433 h 284272"/>
                <a:gd name="csX8" fmla="*/ 66524 w 131357"/>
                <a:gd name="csY8" fmla="*/ 20928 h 284272"/>
                <a:gd name="csX9" fmla="*/ 111487 w 131357"/>
                <a:gd name="csY9" fmla="*/ 0 h 284272"/>
                <a:gd name="csX10" fmla="*/ 130925 w 131357"/>
                <a:gd name="csY10" fmla="*/ 102325 h 284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1357" h="284272">
                  <a:moveTo>
                    <a:pt x="130925" y="102331"/>
                  </a:moveTo>
                  <a:cubicBezTo>
                    <a:pt x="130925" y="102331"/>
                    <a:pt x="121792" y="81403"/>
                    <a:pt x="103880" y="75912"/>
                  </a:cubicBezTo>
                  <a:cubicBezTo>
                    <a:pt x="85962" y="70421"/>
                    <a:pt x="69221" y="93837"/>
                    <a:pt x="66880" y="113994"/>
                  </a:cubicBezTo>
                  <a:cubicBezTo>
                    <a:pt x="64538" y="134150"/>
                    <a:pt x="71214" y="191358"/>
                    <a:pt x="76130" y="224635"/>
                  </a:cubicBezTo>
                  <a:cubicBezTo>
                    <a:pt x="81046" y="257918"/>
                    <a:pt x="82217" y="287506"/>
                    <a:pt x="57863" y="283988"/>
                  </a:cubicBezTo>
                  <a:cubicBezTo>
                    <a:pt x="33508" y="280470"/>
                    <a:pt x="5170" y="249853"/>
                    <a:pt x="953" y="227638"/>
                  </a:cubicBezTo>
                  <a:cubicBezTo>
                    <a:pt x="-3265" y="205422"/>
                    <a:pt x="6807" y="171802"/>
                    <a:pt x="25540" y="133028"/>
                  </a:cubicBezTo>
                  <a:cubicBezTo>
                    <a:pt x="44279" y="94260"/>
                    <a:pt x="45566" y="67161"/>
                    <a:pt x="46148" y="53433"/>
                  </a:cubicBezTo>
                  <a:cubicBezTo>
                    <a:pt x="46737" y="39706"/>
                    <a:pt x="55166" y="31819"/>
                    <a:pt x="66524" y="20928"/>
                  </a:cubicBezTo>
                  <a:cubicBezTo>
                    <a:pt x="77883" y="10038"/>
                    <a:pt x="111487" y="0"/>
                    <a:pt x="111487" y="0"/>
                  </a:cubicBezTo>
                  <a:cubicBezTo>
                    <a:pt x="111487" y="0"/>
                    <a:pt x="134787" y="76678"/>
                    <a:pt x="130925" y="102325"/>
                  </a:cubicBezTo>
                  <a:close/>
                </a:path>
              </a:pathLst>
            </a:custGeom>
            <a:solidFill>
              <a:schemeClr val="accent2"/>
            </a:solidFill>
            <a:ln w="3175" cap="flat">
              <a:noFill/>
              <a:prstDash val="solid"/>
              <a:miter/>
            </a:ln>
          </p:spPr>
          <p:txBody>
            <a:bodyPr/>
            <a:lstStyle/>
            <a:p>
              <a:endParaRPr lang="en-US"/>
            </a:p>
          </p:txBody>
        </p:sp>
        <p:sp>
          <p:nvSpPr>
            <p:cNvPr id="128" name="Freeform 127">
              <a:extLst>
                <a:ext uri="{FF2B5EF4-FFF2-40B4-BE49-F238E27FC236}">
                  <a16:creationId xmlns:a16="http://schemas.microsoft.com/office/drawing/2014/main" id="{601D0F20-FC23-F270-65CF-14C166DCFC67}"/>
                </a:ext>
              </a:extLst>
            </p:cNvPr>
            <p:cNvSpPr/>
            <p:nvPr/>
          </p:nvSpPr>
          <p:spPr>
            <a:xfrm>
              <a:off x="7079025" y="3247783"/>
              <a:ext cx="1103548" cy="307700"/>
            </a:xfrm>
            <a:custGeom>
              <a:avLst/>
              <a:gdLst>
                <a:gd name="csX0" fmla="*/ 45219 w 917534"/>
                <a:gd name="csY0" fmla="*/ 237861 h 255835"/>
                <a:gd name="csX1" fmla="*/ 33872 w 917534"/>
                <a:gd name="csY1" fmla="*/ 184673 h 255835"/>
                <a:gd name="csX2" fmla="*/ 26087 w 917534"/>
                <a:gd name="csY2" fmla="*/ 122084 h 255835"/>
                <a:gd name="csX3" fmla="*/ 256 w 917534"/>
                <a:gd name="csY3" fmla="*/ 61561 h 255835"/>
                <a:gd name="csX4" fmla="*/ 198258 w 917534"/>
                <a:gd name="csY4" fmla="*/ 6663 h 255835"/>
                <a:gd name="csX5" fmla="*/ 432997 w 917534"/>
                <a:gd name="csY5" fmla="*/ 2177 h 255835"/>
                <a:gd name="csX6" fmla="*/ 659461 w 917534"/>
                <a:gd name="csY6" fmla="*/ 30349 h 255835"/>
                <a:gd name="csX7" fmla="*/ 859983 w 917534"/>
                <a:gd name="csY7" fmla="*/ 91767 h 255835"/>
                <a:gd name="csX8" fmla="*/ 917530 w 917534"/>
                <a:gd name="csY8" fmla="*/ 131614 h 255835"/>
                <a:gd name="csX9" fmla="*/ 778179 w 917534"/>
                <a:gd name="csY9" fmla="*/ 99771 h 255835"/>
                <a:gd name="csX10" fmla="*/ 601735 w 917534"/>
                <a:gd name="csY10" fmla="*/ 80669 h 255835"/>
                <a:gd name="csX11" fmla="*/ 438949 w 917534"/>
                <a:gd name="csY11" fmla="*/ 83457 h 255835"/>
                <a:gd name="csX12" fmla="*/ 245317 w 917534"/>
                <a:gd name="csY12" fmla="*/ 133262 h 255835"/>
                <a:gd name="csX13" fmla="*/ 169803 w 917534"/>
                <a:gd name="csY13" fmla="*/ 202709 h 255835"/>
                <a:gd name="csX14" fmla="*/ 145210 w 917534"/>
                <a:gd name="csY14" fmla="*/ 245951 h 255835"/>
                <a:gd name="csX15" fmla="*/ 128984 w 917534"/>
                <a:gd name="csY15" fmla="*/ 255836 h 255835"/>
                <a:gd name="csX16" fmla="*/ 45212 w 917534"/>
                <a:gd name="csY16" fmla="*/ 237873 h 255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17534" h="255835">
                  <a:moveTo>
                    <a:pt x="45219" y="237861"/>
                  </a:moveTo>
                  <a:cubicBezTo>
                    <a:pt x="45219" y="237861"/>
                    <a:pt x="34620" y="213360"/>
                    <a:pt x="33872" y="184673"/>
                  </a:cubicBezTo>
                  <a:cubicBezTo>
                    <a:pt x="33124" y="155986"/>
                    <a:pt x="33455" y="140341"/>
                    <a:pt x="26087" y="122084"/>
                  </a:cubicBezTo>
                  <a:cubicBezTo>
                    <a:pt x="18719" y="103834"/>
                    <a:pt x="-2564" y="71323"/>
                    <a:pt x="256" y="61561"/>
                  </a:cubicBezTo>
                  <a:cubicBezTo>
                    <a:pt x="3069" y="51792"/>
                    <a:pt x="114965" y="18307"/>
                    <a:pt x="198258" y="6663"/>
                  </a:cubicBezTo>
                  <a:cubicBezTo>
                    <a:pt x="281558" y="-4981"/>
                    <a:pt x="432997" y="2177"/>
                    <a:pt x="432997" y="2177"/>
                  </a:cubicBezTo>
                  <a:cubicBezTo>
                    <a:pt x="432997" y="2177"/>
                    <a:pt x="566145" y="9666"/>
                    <a:pt x="659461" y="30349"/>
                  </a:cubicBezTo>
                  <a:cubicBezTo>
                    <a:pt x="752776" y="51032"/>
                    <a:pt x="820825" y="73940"/>
                    <a:pt x="859983" y="91767"/>
                  </a:cubicBezTo>
                  <a:cubicBezTo>
                    <a:pt x="899147" y="109595"/>
                    <a:pt x="917861" y="125970"/>
                    <a:pt x="917530" y="131614"/>
                  </a:cubicBezTo>
                  <a:cubicBezTo>
                    <a:pt x="917199" y="137252"/>
                    <a:pt x="830013" y="105293"/>
                    <a:pt x="778179" y="99771"/>
                  </a:cubicBezTo>
                  <a:cubicBezTo>
                    <a:pt x="726344" y="94255"/>
                    <a:pt x="646613" y="82612"/>
                    <a:pt x="601735" y="80669"/>
                  </a:cubicBezTo>
                  <a:cubicBezTo>
                    <a:pt x="556858" y="78726"/>
                    <a:pt x="464781" y="81153"/>
                    <a:pt x="438949" y="83457"/>
                  </a:cubicBezTo>
                  <a:cubicBezTo>
                    <a:pt x="413112" y="85761"/>
                    <a:pt x="303110" y="97356"/>
                    <a:pt x="245317" y="133262"/>
                  </a:cubicBezTo>
                  <a:cubicBezTo>
                    <a:pt x="187525" y="169168"/>
                    <a:pt x="181560" y="182210"/>
                    <a:pt x="169803" y="202709"/>
                  </a:cubicBezTo>
                  <a:cubicBezTo>
                    <a:pt x="158046" y="223208"/>
                    <a:pt x="150261" y="239522"/>
                    <a:pt x="145210" y="245951"/>
                  </a:cubicBezTo>
                  <a:cubicBezTo>
                    <a:pt x="140159" y="252379"/>
                    <a:pt x="128984" y="255836"/>
                    <a:pt x="128984" y="255836"/>
                  </a:cubicBezTo>
                  <a:cubicBezTo>
                    <a:pt x="128984" y="255836"/>
                    <a:pt x="54015" y="253384"/>
                    <a:pt x="45212" y="237873"/>
                  </a:cubicBezTo>
                  <a:close/>
                </a:path>
              </a:pathLst>
            </a:custGeom>
            <a:solidFill>
              <a:srgbClr val="F2ECDE"/>
            </a:solidFill>
            <a:ln w="3175" cap="flat">
              <a:solidFill>
                <a:schemeClr val="tx1"/>
              </a:solidFill>
              <a:prstDash val="solid"/>
              <a:miter/>
            </a:ln>
          </p:spPr>
          <p:txBody>
            <a:bodyPr/>
            <a:lstStyle/>
            <a:p>
              <a:endParaRPr lang="en-US"/>
            </a:p>
          </p:txBody>
        </p:sp>
        <p:sp>
          <p:nvSpPr>
            <p:cNvPr id="129" name="Freeform 128">
              <a:extLst>
                <a:ext uri="{FF2B5EF4-FFF2-40B4-BE49-F238E27FC236}">
                  <a16:creationId xmlns:a16="http://schemas.microsoft.com/office/drawing/2014/main" id="{4D403DE6-A254-C5DE-B69F-BDDD975B04A7}"/>
                </a:ext>
              </a:extLst>
            </p:cNvPr>
            <p:cNvSpPr/>
            <p:nvPr/>
          </p:nvSpPr>
          <p:spPr>
            <a:xfrm>
              <a:off x="6698953" y="2669477"/>
              <a:ext cx="388204" cy="589225"/>
            </a:xfrm>
            <a:custGeom>
              <a:avLst/>
              <a:gdLst>
                <a:gd name="csX0" fmla="*/ 280557 w 322767"/>
                <a:gd name="csY0" fmla="*/ 4908 h 489906"/>
                <a:gd name="csX1" fmla="*/ 202805 w 322767"/>
                <a:gd name="csY1" fmla="*/ 103716 h 489906"/>
                <a:gd name="csX2" fmla="*/ 94140 w 322767"/>
                <a:gd name="csY2" fmla="*/ 224138 h 489906"/>
                <a:gd name="csX3" fmla="*/ 10418 w 322767"/>
                <a:gd name="csY3" fmla="*/ 344475 h 489906"/>
                <a:gd name="csX4" fmla="*/ 8542 w 322767"/>
                <a:gd name="csY4" fmla="*/ 438214 h 489906"/>
                <a:gd name="csX5" fmla="*/ 72361 w 322767"/>
                <a:gd name="csY5" fmla="*/ 489502 h 489906"/>
                <a:gd name="csX6" fmla="*/ 76106 w 322767"/>
                <a:gd name="csY6" fmla="*/ 407590 h 489906"/>
                <a:gd name="csX7" fmla="*/ 103390 w 322767"/>
                <a:gd name="csY7" fmla="*/ 320960 h 489906"/>
                <a:gd name="csX8" fmla="*/ 137932 w 322767"/>
                <a:gd name="csY8" fmla="*/ 258604 h 489906"/>
                <a:gd name="csX9" fmla="*/ 205435 w 322767"/>
                <a:gd name="csY9" fmla="*/ 156322 h 489906"/>
                <a:gd name="csX10" fmla="*/ 282016 w 322767"/>
                <a:gd name="csY10" fmla="*/ 65665 h 489906"/>
                <a:gd name="csX11" fmla="*/ 322768 w 322767"/>
                <a:gd name="csY11" fmla="*/ 15492 h 489906"/>
                <a:gd name="csX12" fmla="*/ 280563 w 322767"/>
                <a:gd name="csY12" fmla="*/ 4908 h 4899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2767" h="489906">
                  <a:moveTo>
                    <a:pt x="280557" y="4908"/>
                  </a:moveTo>
                  <a:cubicBezTo>
                    <a:pt x="280557" y="4908"/>
                    <a:pt x="229268" y="71125"/>
                    <a:pt x="202805" y="103716"/>
                  </a:cubicBezTo>
                  <a:cubicBezTo>
                    <a:pt x="176342" y="136307"/>
                    <a:pt x="116625" y="201236"/>
                    <a:pt x="94140" y="224138"/>
                  </a:cubicBezTo>
                  <a:cubicBezTo>
                    <a:pt x="71656" y="247034"/>
                    <a:pt x="20839" y="311792"/>
                    <a:pt x="10418" y="344475"/>
                  </a:cubicBezTo>
                  <a:cubicBezTo>
                    <a:pt x="-3" y="377151"/>
                    <a:pt x="-5747" y="412052"/>
                    <a:pt x="8542" y="438214"/>
                  </a:cubicBezTo>
                  <a:cubicBezTo>
                    <a:pt x="22831" y="464376"/>
                    <a:pt x="59947" y="493706"/>
                    <a:pt x="72361" y="489502"/>
                  </a:cubicBezTo>
                  <a:cubicBezTo>
                    <a:pt x="84774" y="485298"/>
                    <a:pt x="68848" y="443098"/>
                    <a:pt x="76106" y="407590"/>
                  </a:cubicBezTo>
                  <a:cubicBezTo>
                    <a:pt x="83364" y="372083"/>
                    <a:pt x="103390" y="320960"/>
                    <a:pt x="103390" y="320960"/>
                  </a:cubicBezTo>
                  <a:lnTo>
                    <a:pt x="137932" y="258604"/>
                  </a:lnTo>
                  <a:cubicBezTo>
                    <a:pt x="137932" y="258604"/>
                    <a:pt x="180143" y="190028"/>
                    <a:pt x="205435" y="156322"/>
                  </a:cubicBezTo>
                  <a:cubicBezTo>
                    <a:pt x="230727" y="122616"/>
                    <a:pt x="282016" y="65665"/>
                    <a:pt x="282016" y="65665"/>
                  </a:cubicBezTo>
                  <a:lnTo>
                    <a:pt x="322768" y="15492"/>
                  </a:lnTo>
                  <a:cubicBezTo>
                    <a:pt x="322768" y="15492"/>
                    <a:pt x="304635" y="-10566"/>
                    <a:pt x="280563" y="4908"/>
                  </a:cubicBezTo>
                  <a:close/>
                </a:path>
              </a:pathLst>
            </a:custGeom>
            <a:solidFill>
              <a:srgbClr val="F3ECDE"/>
            </a:solidFill>
            <a:ln w="317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9D08EA75-5DD6-AF1D-B250-B407E61456CD}"/>
                </a:ext>
              </a:extLst>
            </p:cNvPr>
            <p:cNvSpPr/>
            <p:nvPr/>
          </p:nvSpPr>
          <p:spPr>
            <a:xfrm>
              <a:off x="7028744" y="1761048"/>
              <a:ext cx="1651340" cy="1346600"/>
            </a:xfrm>
            <a:custGeom>
              <a:avLst/>
              <a:gdLst>
                <a:gd name="csX0" fmla="*/ 236979 w 1372990"/>
                <a:gd name="csY0" fmla="*/ 432 h 1119617"/>
                <a:gd name="csX1" fmla="*/ 313033 w 1372990"/>
                <a:gd name="csY1" fmla="*/ 3 h 1119617"/>
                <a:gd name="csX2" fmla="*/ 372297 w 1372990"/>
                <a:gd name="csY2" fmla="*/ 2436 h 1119617"/>
                <a:gd name="csX3" fmla="*/ 456338 w 1372990"/>
                <a:gd name="csY3" fmla="*/ 403628 h 1119617"/>
                <a:gd name="csX4" fmla="*/ 1075779 w 1372990"/>
                <a:gd name="csY4" fmla="*/ 506897 h 1119617"/>
                <a:gd name="csX5" fmla="*/ 1345409 w 1372990"/>
                <a:gd name="csY5" fmla="*/ 652789 h 1119617"/>
                <a:gd name="csX6" fmla="*/ 1358521 w 1372990"/>
                <a:gd name="csY6" fmla="*/ 720415 h 1119617"/>
                <a:gd name="csX7" fmla="*/ 1355824 w 1372990"/>
                <a:gd name="csY7" fmla="*/ 806304 h 1119617"/>
                <a:gd name="csX8" fmla="*/ 1369279 w 1372990"/>
                <a:gd name="csY8" fmla="*/ 911191 h 1119617"/>
                <a:gd name="csX9" fmla="*/ 1372675 w 1372990"/>
                <a:gd name="csY9" fmla="*/ 922198 h 1119617"/>
                <a:gd name="csX10" fmla="*/ 1371437 w 1372990"/>
                <a:gd name="csY10" fmla="*/ 1119561 h 1119617"/>
                <a:gd name="csX11" fmla="*/ 1311946 w 1372990"/>
                <a:gd name="csY11" fmla="*/ 1048331 h 1119617"/>
                <a:gd name="csX12" fmla="*/ 1208044 w 1372990"/>
                <a:gd name="csY12" fmla="*/ 1000009 h 1119617"/>
                <a:gd name="csX13" fmla="*/ 1128140 w 1372990"/>
                <a:gd name="csY13" fmla="*/ 970017 h 1119617"/>
                <a:gd name="csX14" fmla="*/ 968842 w 1372990"/>
                <a:gd name="csY14" fmla="*/ 879863 h 1119617"/>
                <a:gd name="csX15" fmla="*/ 876526 w 1372990"/>
                <a:gd name="csY15" fmla="*/ 758380 h 1119617"/>
                <a:gd name="csX16" fmla="*/ 787109 w 1372990"/>
                <a:gd name="csY16" fmla="*/ 650852 h 1119617"/>
                <a:gd name="csX17" fmla="*/ 658190 w 1372990"/>
                <a:gd name="csY17" fmla="*/ 621013 h 1119617"/>
                <a:gd name="csX18" fmla="*/ 414832 w 1372990"/>
                <a:gd name="csY18" fmla="*/ 615032 h 1119617"/>
                <a:gd name="csX19" fmla="*/ 286552 w 1372990"/>
                <a:gd name="csY19" fmla="*/ 634802 h 1119617"/>
                <a:gd name="csX20" fmla="*/ 160251 w 1372990"/>
                <a:gd name="csY20" fmla="*/ 686072 h 1119617"/>
                <a:gd name="csX21" fmla="*/ 58905 w 1372990"/>
                <a:gd name="csY21" fmla="*/ 760434 h 1119617"/>
                <a:gd name="csX22" fmla="*/ 32031 w 1372990"/>
                <a:gd name="csY22" fmla="*/ 778745 h 1119617"/>
                <a:gd name="csX23" fmla="*/ 3 w 1372990"/>
                <a:gd name="csY23" fmla="*/ 779946 h 1119617"/>
                <a:gd name="csX24" fmla="*/ 56447 w 1372990"/>
                <a:gd name="csY24" fmla="*/ 702753 h 1119617"/>
                <a:gd name="csX25" fmla="*/ 145331 w 1372990"/>
                <a:gd name="csY25" fmla="*/ 592480 h 1119617"/>
                <a:gd name="csX26" fmla="*/ 163598 w 1372990"/>
                <a:gd name="csY26" fmla="*/ 536988 h 1119617"/>
                <a:gd name="csX27" fmla="*/ 158338 w 1372990"/>
                <a:gd name="csY27" fmla="*/ 394712 h 1119617"/>
                <a:gd name="csX28" fmla="*/ 199875 w 1372990"/>
                <a:gd name="csY28" fmla="*/ 247784 h 1119617"/>
                <a:gd name="csX29" fmla="*/ 232829 w 1372990"/>
                <a:gd name="csY29" fmla="*/ 103989 h 1119617"/>
                <a:gd name="csX30" fmla="*/ 236985 w 1372990"/>
                <a:gd name="csY30" fmla="*/ 426 h 1119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1372990" h="1119617">
                  <a:moveTo>
                    <a:pt x="236979" y="432"/>
                  </a:moveTo>
                  <a:cubicBezTo>
                    <a:pt x="236979" y="432"/>
                    <a:pt x="279367" y="-40"/>
                    <a:pt x="313033" y="3"/>
                  </a:cubicBezTo>
                  <a:cubicBezTo>
                    <a:pt x="346698" y="46"/>
                    <a:pt x="372297" y="2436"/>
                    <a:pt x="372297" y="2436"/>
                  </a:cubicBezTo>
                  <a:cubicBezTo>
                    <a:pt x="372297" y="2436"/>
                    <a:pt x="367816" y="261077"/>
                    <a:pt x="456338" y="403628"/>
                  </a:cubicBezTo>
                  <a:cubicBezTo>
                    <a:pt x="544860" y="546180"/>
                    <a:pt x="951188" y="483395"/>
                    <a:pt x="1075779" y="506897"/>
                  </a:cubicBezTo>
                  <a:cubicBezTo>
                    <a:pt x="1200369" y="530400"/>
                    <a:pt x="1334633" y="622595"/>
                    <a:pt x="1345409" y="652789"/>
                  </a:cubicBezTo>
                  <a:cubicBezTo>
                    <a:pt x="1356179" y="682977"/>
                    <a:pt x="1358521" y="720415"/>
                    <a:pt x="1358521" y="720415"/>
                  </a:cubicBezTo>
                  <a:cubicBezTo>
                    <a:pt x="1358521" y="720415"/>
                    <a:pt x="1356235" y="777017"/>
                    <a:pt x="1355824" y="806304"/>
                  </a:cubicBezTo>
                  <a:cubicBezTo>
                    <a:pt x="1355413" y="835598"/>
                    <a:pt x="1367458" y="904762"/>
                    <a:pt x="1369279" y="911191"/>
                  </a:cubicBezTo>
                  <a:cubicBezTo>
                    <a:pt x="1371100" y="917620"/>
                    <a:pt x="1372136" y="917620"/>
                    <a:pt x="1372675" y="922198"/>
                  </a:cubicBezTo>
                  <a:cubicBezTo>
                    <a:pt x="1373214" y="926775"/>
                    <a:pt x="1373214" y="1117655"/>
                    <a:pt x="1371437" y="1119561"/>
                  </a:cubicBezTo>
                  <a:cubicBezTo>
                    <a:pt x="1369659" y="1121473"/>
                    <a:pt x="1351895" y="1074499"/>
                    <a:pt x="1311946" y="1048331"/>
                  </a:cubicBezTo>
                  <a:cubicBezTo>
                    <a:pt x="1271997" y="1022157"/>
                    <a:pt x="1246049" y="1008834"/>
                    <a:pt x="1208044" y="1000009"/>
                  </a:cubicBezTo>
                  <a:cubicBezTo>
                    <a:pt x="1170038" y="991184"/>
                    <a:pt x="1128140" y="970017"/>
                    <a:pt x="1128140" y="970017"/>
                  </a:cubicBezTo>
                  <a:cubicBezTo>
                    <a:pt x="1128140" y="970017"/>
                    <a:pt x="1030111" y="933719"/>
                    <a:pt x="968842" y="879863"/>
                  </a:cubicBezTo>
                  <a:cubicBezTo>
                    <a:pt x="907574" y="826007"/>
                    <a:pt x="901444" y="811146"/>
                    <a:pt x="876526" y="758380"/>
                  </a:cubicBezTo>
                  <a:cubicBezTo>
                    <a:pt x="851601" y="705615"/>
                    <a:pt x="826604" y="664739"/>
                    <a:pt x="787109" y="650852"/>
                  </a:cubicBezTo>
                  <a:cubicBezTo>
                    <a:pt x="747613" y="636966"/>
                    <a:pt x="658190" y="621013"/>
                    <a:pt x="658190" y="621013"/>
                  </a:cubicBezTo>
                  <a:lnTo>
                    <a:pt x="414832" y="615032"/>
                  </a:lnTo>
                  <a:cubicBezTo>
                    <a:pt x="414832" y="615032"/>
                    <a:pt x="334855" y="618464"/>
                    <a:pt x="286552" y="634802"/>
                  </a:cubicBezTo>
                  <a:cubicBezTo>
                    <a:pt x="238248" y="651140"/>
                    <a:pt x="203455" y="661332"/>
                    <a:pt x="160251" y="686072"/>
                  </a:cubicBezTo>
                  <a:cubicBezTo>
                    <a:pt x="117041" y="710818"/>
                    <a:pt x="58905" y="760434"/>
                    <a:pt x="58905" y="760434"/>
                  </a:cubicBezTo>
                  <a:cubicBezTo>
                    <a:pt x="58905" y="760434"/>
                    <a:pt x="40638" y="775485"/>
                    <a:pt x="32031" y="778745"/>
                  </a:cubicBezTo>
                  <a:cubicBezTo>
                    <a:pt x="23425" y="782005"/>
                    <a:pt x="-285" y="789421"/>
                    <a:pt x="3" y="779946"/>
                  </a:cubicBezTo>
                  <a:cubicBezTo>
                    <a:pt x="297" y="770472"/>
                    <a:pt x="56447" y="702753"/>
                    <a:pt x="56447" y="702753"/>
                  </a:cubicBezTo>
                  <a:cubicBezTo>
                    <a:pt x="56447" y="702753"/>
                    <a:pt x="132390" y="614352"/>
                    <a:pt x="145331" y="592480"/>
                  </a:cubicBezTo>
                  <a:cubicBezTo>
                    <a:pt x="158271" y="570608"/>
                    <a:pt x="163481" y="549508"/>
                    <a:pt x="163598" y="536988"/>
                  </a:cubicBezTo>
                  <a:cubicBezTo>
                    <a:pt x="163714" y="524467"/>
                    <a:pt x="159160" y="435189"/>
                    <a:pt x="158338" y="394712"/>
                  </a:cubicBezTo>
                  <a:cubicBezTo>
                    <a:pt x="157517" y="354228"/>
                    <a:pt x="191857" y="273940"/>
                    <a:pt x="199875" y="247784"/>
                  </a:cubicBezTo>
                  <a:cubicBezTo>
                    <a:pt x="207899" y="221622"/>
                    <a:pt x="232651" y="138859"/>
                    <a:pt x="232829" y="103989"/>
                  </a:cubicBezTo>
                  <a:cubicBezTo>
                    <a:pt x="233001" y="69124"/>
                    <a:pt x="238689" y="11708"/>
                    <a:pt x="236985" y="426"/>
                  </a:cubicBezTo>
                  <a:close/>
                </a:path>
              </a:pathLst>
            </a:custGeom>
            <a:solidFill>
              <a:schemeClr val="accent2">
                <a:lumMod val="20000"/>
                <a:lumOff val="80000"/>
              </a:schemeClr>
            </a:solidFill>
            <a:ln w="3175" cap="flat">
              <a:solidFill>
                <a:schemeClr val="accent4">
                  <a:lumMod val="75000"/>
                </a:schemeClr>
              </a:solidFill>
              <a:prstDash val="solid"/>
              <a:miter/>
            </a:ln>
          </p:spPr>
          <p:txBody>
            <a:bodyPr/>
            <a:lstStyle/>
            <a:p>
              <a:endParaRPr lang="en-US"/>
            </a:p>
          </p:txBody>
        </p:sp>
        <p:sp>
          <p:nvSpPr>
            <p:cNvPr id="135" name="Freeform 134">
              <a:extLst>
                <a:ext uri="{FF2B5EF4-FFF2-40B4-BE49-F238E27FC236}">
                  <a16:creationId xmlns:a16="http://schemas.microsoft.com/office/drawing/2014/main" id="{1C42E320-7853-9608-C155-55CF22A176B1}"/>
                </a:ext>
              </a:extLst>
            </p:cNvPr>
            <p:cNvSpPr/>
            <p:nvPr/>
          </p:nvSpPr>
          <p:spPr>
            <a:xfrm>
              <a:off x="7125773" y="3355796"/>
              <a:ext cx="212325" cy="610533"/>
            </a:xfrm>
            <a:custGeom>
              <a:avLst/>
              <a:gdLst>
                <a:gd name="csX0" fmla="*/ 101713 w 176535"/>
                <a:gd name="csY0" fmla="*/ 209 h 507622"/>
                <a:gd name="csX1" fmla="*/ 24703 w 176535"/>
                <a:gd name="csY1" fmla="*/ 103546 h 507622"/>
                <a:gd name="csX2" fmla="*/ 576 w 176535"/>
                <a:gd name="csY2" fmla="*/ 233528 h 507622"/>
                <a:gd name="csX3" fmla="*/ 30300 w 176535"/>
                <a:gd name="csY3" fmla="*/ 336429 h 507622"/>
                <a:gd name="csX4" fmla="*/ 56909 w 176535"/>
                <a:gd name="csY4" fmla="*/ 373487 h 507622"/>
                <a:gd name="csX5" fmla="*/ 59171 w 176535"/>
                <a:gd name="csY5" fmla="*/ 408223 h 507622"/>
                <a:gd name="csX6" fmla="*/ 75287 w 176535"/>
                <a:gd name="csY6" fmla="*/ 469935 h 507622"/>
                <a:gd name="csX7" fmla="*/ 99157 w 176535"/>
                <a:gd name="csY7" fmla="*/ 506228 h 507622"/>
                <a:gd name="csX8" fmla="*/ 176412 w 176535"/>
                <a:gd name="csY8" fmla="*/ 506963 h 507622"/>
                <a:gd name="csX9" fmla="*/ 135317 w 176535"/>
                <a:gd name="csY9" fmla="*/ 401727 h 507622"/>
                <a:gd name="csX10" fmla="*/ 85696 w 176535"/>
                <a:gd name="csY10" fmla="*/ 331766 h 507622"/>
                <a:gd name="csX11" fmla="*/ 73368 w 176535"/>
                <a:gd name="csY11" fmla="*/ 335418 h 507622"/>
                <a:gd name="csX12" fmla="*/ 87682 w 176535"/>
                <a:gd name="csY12" fmla="*/ 259396 h 507622"/>
                <a:gd name="csX13" fmla="*/ 101106 w 176535"/>
                <a:gd name="csY13" fmla="*/ 190060 h 507622"/>
                <a:gd name="csX14" fmla="*/ 92506 w 176535"/>
                <a:gd name="csY14" fmla="*/ 82409 h 507622"/>
                <a:gd name="csX15" fmla="*/ 101707 w 176535"/>
                <a:gd name="csY15" fmla="*/ 222 h 5076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76535" h="507622">
                  <a:moveTo>
                    <a:pt x="101713" y="209"/>
                  </a:moveTo>
                  <a:cubicBezTo>
                    <a:pt x="93658" y="-3829"/>
                    <a:pt x="48389" y="51283"/>
                    <a:pt x="24703" y="103546"/>
                  </a:cubicBezTo>
                  <a:cubicBezTo>
                    <a:pt x="1017" y="155808"/>
                    <a:pt x="-1490" y="205883"/>
                    <a:pt x="576" y="233528"/>
                  </a:cubicBezTo>
                  <a:cubicBezTo>
                    <a:pt x="2635" y="261167"/>
                    <a:pt x="17114" y="310298"/>
                    <a:pt x="30300" y="336429"/>
                  </a:cubicBezTo>
                  <a:cubicBezTo>
                    <a:pt x="43485" y="362561"/>
                    <a:pt x="52116" y="374364"/>
                    <a:pt x="56909" y="373487"/>
                  </a:cubicBezTo>
                  <a:cubicBezTo>
                    <a:pt x="61703" y="372605"/>
                    <a:pt x="59895" y="391119"/>
                    <a:pt x="59171" y="408223"/>
                  </a:cubicBezTo>
                  <a:cubicBezTo>
                    <a:pt x="58454" y="425327"/>
                    <a:pt x="65743" y="448970"/>
                    <a:pt x="75287" y="469935"/>
                  </a:cubicBezTo>
                  <a:cubicBezTo>
                    <a:pt x="84831" y="490901"/>
                    <a:pt x="95896" y="504150"/>
                    <a:pt x="99157" y="506228"/>
                  </a:cubicBezTo>
                  <a:cubicBezTo>
                    <a:pt x="102418" y="508299"/>
                    <a:pt x="172734" y="507631"/>
                    <a:pt x="176412" y="506963"/>
                  </a:cubicBezTo>
                  <a:cubicBezTo>
                    <a:pt x="178594" y="506571"/>
                    <a:pt x="151286" y="428563"/>
                    <a:pt x="135317" y="401727"/>
                  </a:cubicBezTo>
                  <a:cubicBezTo>
                    <a:pt x="119349" y="374891"/>
                    <a:pt x="89484" y="333586"/>
                    <a:pt x="85696" y="331766"/>
                  </a:cubicBezTo>
                  <a:cubicBezTo>
                    <a:pt x="81907" y="329939"/>
                    <a:pt x="73368" y="335418"/>
                    <a:pt x="73368" y="335418"/>
                  </a:cubicBezTo>
                  <a:lnTo>
                    <a:pt x="87682" y="259396"/>
                  </a:lnTo>
                  <a:cubicBezTo>
                    <a:pt x="87682" y="259396"/>
                    <a:pt x="100965" y="194662"/>
                    <a:pt x="101106" y="190060"/>
                  </a:cubicBezTo>
                  <a:cubicBezTo>
                    <a:pt x="101247" y="185457"/>
                    <a:pt x="86223" y="128666"/>
                    <a:pt x="92506" y="82409"/>
                  </a:cubicBezTo>
                  <a:cubicBezTo>
                    <a:pt x="98789" y="36152"/>
                    <a:pt x="104999" y="773"/>
                    <a:pt x="101707" y="222"/>
                  </a:cubicBezTo>
                  <a:close/>
                </a:path>
              </a:pathLst>
            </a:custGeom>
            <a:solidFill>
              <a:srgbClr val="EBEBEB"/>
            </a:solidFill>
            <a:ln w="3175" cap="flat">
              <a:solidFill>
                <a:schemeClr val="accent4">
                  <a:lumMod val="75000"/>
                </a:schemeClr>
              </a:solidFill>
              <a:prstDash val="solid"/>
              <a:miter/>
            </a:ln>
          </p:spPr>
          <p:txBody>
            <a:bodyPr/>
            <a:lstStyle/>
            <a:p>
              <a:endParaRPr lang="en-US"/>
            </a:p>
          </p:txBody>
        </p:sp>
        <p:sp>
          <p:nvSpPr>
            <p:cNvPr id="136" name="Freeform 135">
              <a:extLst>
                <a:ext uri="{FF2B5EF4-FFF2-40B4-BE49-F238E27FC236}">
                  <a16:creationId xmlns:a16="http://schemas.microsoft.com/office/drawing/2014/main" id="{1391C2A7-B987-539F-B968-1C7DBEFA0D77}"/>
                </a:ext>
              </a:extLst>
            </p:cNvPr>
            <p:cNvSpPr/>
            <p:nvPr/>
          </p:nvSpPr>
          <p:spPr>
            <a:xfrm>
              <a:off x="7079517" y="1759349"/>
              <a:ext cx="235792" cy="864500"/>
            </a:xfrm>
            <a:custGeom>
              <a:avLst/>
              <a:gdLst>
                <a:gd name="csX0" fmla="*/ 0 w 196048"/>
                <a:gd name="csY0" fmla="*/ 718781 h 718781"/>
                <a:gd name="csX1" fmla="*/ 92917 w 196048"/>
                <a:gd name="csY1" fmla="*/ 607368 h 718781"/>
                <a:gd name="csX2" fmla="*/ 122482 w 196048"/>
                <a:gd name="csY2" fmla="*/ 531438 h 718781"/>
                <a:gd name="csX3" fmla="*/ 117406 w 196048"/>
                <a:gd name="csY3" fmla="*/ 385773 h 718781"/>
                <a:gd name="csX4" fmla="*/ 161346 w 196048"/>
                <a:gd name="csY4" fmla="*/ 235984 h 718781"/>
                <a:gd name="csX5" fmla="*/ 188495 w 196048"/>
                <a:gd name="csY5" fmla="*/ 117639 h 718781"/>
                <a:gd name="csX6" fmla="*/ 195863 w 196048"/>
                <a:gd name="csY6" fmla="*/ 17036 h 718781"/>
                <a:gd name="csX7" fmla="*/ 194515 w 196048"/>
                <a:gd name="csY7" fmla="*/ 1770 h 718781"/>
                <a:gd name="csX8" fmla="*/ 170626 w 196048"/>
                <a:gd name="csY8" fmla="*/ 2285 h 718781"/>
                <a:gd name="csX9" fmla="*/ 163252 w 196048"/>
                <a:gd name="csY9" fmla="*/ 78877 h 718781"/>
                <a:gd name="csX10" fmla="*/ 137102 w 196048"/>
                <a:gd name="csY10" fmla="*/ 206751 h 718781"/>
                <a:gd name="csX11" fmla="*/ 77372 w 196048"/>
                <a:gd name="csY11" fmla="*/ 352900 h 718781"/>
                <a:gd name="csX12" fmla="*/ 65547 w 196048"/>
                <a:gd name="csY12" fmla="*/ 429964 h 718781"/>
                <a:gd name="csX13" fmla="*/ 91918 w 196048"/>
                <a:gd name="csY13" fmla="*/ 504246 h 718781"/>
                <a:gd name="csX14" fmla="*/ 89809 w 196048"/>
                <a:gd name="csY14" fmla="*/ 563385 h 718781"/>
                <a:gd name="csX15" fmla="*/ 56738 w 196048"/>
                <a:gd name="csY15" fmla="*/ 635932 h 718781"/>
                <a:gd name="csX16" fmla="*/ 0 w 196048"/>
                <a:gd name="csY16" fmla="*/ 718781 h 718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96048" h="718781">
                  <a:moveTo>
                    <a:pt x="0" y="718781"/>
                  </a:moveTo>
                  <a:cubicBezTo>
                    <a:pt x="0" y="718781"/>
                    <a:pt x="69728" y="646951"/>
                    <a:pt x="92917" y="607368"/>
                  </a:cubicBezTo>
                  <a:cubicBezTo>
                    <a:pt x="116101" y="567785"/>
                    <a:pt x="121550" y="558200"/>
                    <a:pt x="122482" y="531438"/>
                  </a:cubicBezTo>
                  <a:cubicBezTo>
                    <a:pt x="123420" y="504675"/>
                    <a:pt x="111607" y="429045"/>
                    <a:pt x="117406" y="385773"/>
                  </a:cubicBezTo>
                  <a:cubicBezTo>
                    <a:pt x="123205" y="342500"/>
                    <a:pt x="161346" y="235984"/>
                    <a:pt x="161346" y="235984"/>
                  </a:cubicBezTo>
                  <a:cubicBezTo>
                    <a:pt x="161346" y="235984"/>
                    <a:pt x="184572" y="163399"/>
                    <a:pt x="188495" y="117639"/>
                  </a:cubicBezTo>
                  <a:cubicBezTo>
                    <a:pt x="192418" y="71878"/>
                    <a:pt x="197034" y="32344"/>
                    <a:pt x="195863" y="17036"/>
                  </a:cubicBezTo>
                  <a:cubicBezTo>
                    <a:pt x="194692" y="1727"/>
                    <a:pt x="196623" y="3872"/>
                    <a:pt x="194515" y="1770"/>
                  </a:cubicBezTo>
                  <a:cubicBezTo>
                    <a:pt x="192406" y="-332"/>
                    <a:pt x="171797" y="-1018"/>
                    <a:pt x="170626" y="2285"/>
                  </a:cubicBezTo>
                  <a:cubicBezTo>
                    <a:pt x="169455" y="5588"/>
                    <a:pt x="171037" y="36677"/>
                    <a:pt x="163252" y="78877"/>
                  </a:cubicBezTo>
                  <a:cubicBezTo>
                    <a:pt x="155461" y="121077"/>
                    <a:pt x="147406" y="175313"/>
                    <a:pt x="137102" y="206751"/>
                  </a:cubicBezTo>
                  <a:cubicBezTo>
                    <a:pt x="126797" y="238184"/>
                    <a:pt x="86622" y="330213"/>
                    <a:pt x="77372" y="352900"/>
                  </a:cubicBezTo>
                  <a:cubicBezTo>
                    <a:pt x="68122" y="375587"/>
                    <a:pt x="58810" y="401100"/>
                    <a:pt x="65547" y="429964"/>
                  </a:cubicBezTo>
                  <a:cubicBezTo>
                    <a:pt x="72284" y="458829"/>
                    <a:pt x="88816" y="492970"/>
                    <a:pt x="91918" y="504246"/>
                  </a:cubicBezTo>
                  <a:cubicBezTo>
                    <a:pt x="95020" y="515528"/>
                    <a:pt x="96368" y="540912"/>
                    <a:pt x="89809" y="563385"/>
                  </a:cubicBezTo>
                  <a:cubicBezTo>
                    <a:pt x="83257" y="585857"/>
                    <a:pt x="56738" y="635932"/>
                    <a:pt x="56738" y="635932"/>
                  </a:cubicBezTo>
                  <a:cubicBezTo>
                    <a:pt x="56738" y="635932"/>
                    <a:pt x="932" y="708271"/>
                    <a:pt x="0" y="718781"/>
                  </a:cubicBezTo>
                  <a:close/>
                </a:path>
              </a:pathLst>
            </a:custGeom>
            <a:solidFill>
              <a:srgbClr val="F3ECDE"/>
            </a:solidFill>
            <a:ln w="3175" cap="flat">
              <a:noFill/>
              <a:prstDash val="solid"/>
              <a:miter/>
            </a:ln>
          </p:spPr>
          <p:txBody>
            <a:bodyPr/>
            <a:lstStyle/>
            <a:p>
              <a:endParaRPr lang="en-US"/>
            </a:p>
          </p:txBody>
        </p:sp>
        <p:sp>
          <p:nvSpPr>
            <p:cNvPr id="137" name="Freeform 136">
              <a:extLst>
                <a:ext uri="{FF2B5EF4-FFF2-40B4-BE49-F238E27FC236}">
                  <a16:creationId xmlns:a16="http://schemas.microsoft.com/office/drawing/2014/main" id="{0E64FBDA-9541-57C9-5F60-CDC5F351A70C}"/>
                </a:ext>
              </a:extLst>
            </p:cNvPr>
            <p:cNvSpPr/>
            <p:nvPr/>
          </p:nvSpPr>
          <p:spPr>
            <a:xfrm>
              <a:off x="6740536" y="2912355"/>
              <a:ext cx="138124" cy="281286"/>
            </a:xfrm>
            <a:custGeom>
              <a:avLst/>
              <a:gdLst>
                <a:gd name="csX0" fmla="*/ 114300 w 114843"/>
                <a:gd name="csY0" fmla="*/ 130 h 233873"/>
                <a:gd name="csX1" fmla="*/ 76068 w 114843"/>
                <a:gd name="csY1" fmla="*/ 47649 h 233873"/>
                <a:gd name="csX2" fmla="*/ 15198 w 114843"/>
                <a:gd name="csY2" fmla="*/ 140880 h 233873"/>
                <a:gd name="csX3" fmla="*/ 271 w 114843"/>
                <a:gd name="csY3" fmla="*/ 209284 h 233873"/>
                <a:gd name="csX4" fmla="*/ 12979 w 114843"/>
                <a:gd name="csY4" fmla="*/ 233859 h 233873"/>
                <a:gd name="csX5" fmla="*/ 33937 w 114843"/>
                <a:gd name="csY5" fmla="*/ 152333 h 233873"/>
                <a:gd name="csX6" fmla="*/ 76147 w 114843"/>
                <a:gd name="csY6" fmla="*/ 70808 h 233873"/>
                <a:gd name="csX7" fmla="*/ 114300 w 114843"/>
                <a:gd name="csY7" fmla="*/ 130 h 233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4843" h="233873">
                  <a:moveTo>
                    <a:pt x="114300" y="130"/>
                  </a:moveTo>
                  <a:cubicBezTo>
                    <a:pt x="110199" y="-2015"/>
                    <a:pt x="91760" y="22817"/>
                    <a:pt x="76068" y="47649"/>
                  </a:cubicBezTo>
                  <a:cubicBezTo>
                    <a:pt x="60375" y="72481"/>
                    <a:pt x="26323" y="118235"/>
                    <a:pt x="15198" y="140880"/>
                  </a:cubicBezTo>
                  <a:cubicBezTo>
                    <a:pt x="4072" y="163524"/>
                    <a:pt x="-1310" y="196930"/>
                    <a:pt x="271" y="209284"/>
                  </a:cubicBezTo>
                  <a:cubicBezTo>
                    <a:pt x="1853" y="221633"/>
                    <a:pt x="9288" y="232787"/>
                    <a:pt x="12979" y="233859"/>
                  </a:cubicBezTo>
                  <a:cubicBezTo>
                    <a:pt x="16669" y="234931"/>
                    <a:pt x="26501" y="175278"/>
                    <a:pt x="33937" y="152333"/>
                  </a:cubicBezTo>
                  <a:cubicBezTo>
                    <a:pt x="41372" y="129389"/>
                    <a:pt x="76147" y="70808"/>
                    <a:pt x="76147" y="70808"/>
                  </a:cubicBezTo>
                  <a:cubicBezTo>
                    <a:pt x="76147" y="70808"/>
                    <a:pt x="120197" y="3304"/>
                    <a:pt x="114300" y="130"/>
                  </a:cubicBezTo>
                  <a:close/>
                </a:path>
              </a:pathLst>
            </a:custGeom>
            <a:solidFill>
              <a:schemeClr val="accent6"/>
            </a:solidFill>
            <a:ln w="3175" cap="flat">
              <a:solidFill>
                <a:schemeClr val="accent6">
                  <a:lumMod val="75000"/>
                </a:schemeClr>
              </a:solidFill>
              <a:prstDash val="solid"/>
              <a:miter/>
            </a:ln>
          </p:spPr>
          <p:txBody>
            <a:bodyPr/>
            <a:lstStyle/>
            <a:p>
              <a:endParaRPr lang="en-US"/>
            </a:p>
          </p:txBody>
        </p:sp>
        <p:sp>
          <p:nvSpPr>
            <p:cNvPr id="138" name="Freeform 137">
              <a:extLst>
                <a:ext uri="{FF2B5EF4-FFF2-40B4-BE49-F238E27FC236}">
                  <a16:creationId xmlns:a16="http://schemas.microsoft.com/office/drawing/2014/main" id="{E53D6E73-F6C7-387E-9977-DF9216FE1364}"/>
                </a:ext>
              </a:extLst>
            </p:cNvPr>
            <p:cNvSpPr/>
            <p:nvPr/>
          </p:nvSpPr>
          <p:spPr>
            <a:xfrm>
              <a:off x="6915581" y="3717942"/>
              <a:ext cx="266183" cy="247842"/>
            </a:xfrm>
            <a:custGeom>
              <a:avLst/>
              <a:gdLst>
                <a:gd name="csX0" fmla="*/ 75065 w 221315"/>
                <a:gd name="csY0" fmla="*/ 206060 h 206066"/>
                <a:gd name="csX1" fmla="*/ 219547 w 221315"/>
                <a:gd name="csY1" fmla="*/ 204970 h 206066"/>
                <a:gd name="csX2" fmla="*/ 204480 w 221315"/>
                <a:gd name="csY2" fmla="*/ 84523 h 206066"/>
                <a:gd name="csX3" fmla="*/ 138240 w 221315"/>
                <a:gd name="csY3" fmla="*/ 3439 h 206066"/>
                <a:gd name="csX4" fmla="*/ 30764 w 221315"/>
                <a:gd name="csY4" fmla="*/ 41220 h 206066"/>
                <a:gd name="csX5" fmla="*/ 3026 w 221315"/>
                <a:gd name="csY5" fmla="*/ 135952 h 206066"/>
                <a:gd name="csX6" fmla="*/ 52538 w 221315"/>
                <a:gd name="csY6" fmla="*/ 164945 h 206066"/>
                <a:gd name="csX7" fmla="*/ 75059 w 221315"/>
                <a:gd name="csY7" fmla="*/ 206067 h 206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1315" h="206066">
                  <a:moveTo>
                    <a:pt x="75065" y="206060"/>
                  </a:moveTo>
                  <a:cubicBezTo>
                    <a:pt x="75065" y="206060"/>
                    <a:pt x="216403" y="205515"/>
                    <a:pt x="219547" y="204970"/>
                  </a:cubicBezTo>
                  <a:cubicBezTo>
                    <a:pt x="222692" y="204424"/>
                    <a:pt x="223691" y="134377"/>
                    <a:pt x="204480" y="84523"/>
                  </a:cubicBezTo>
                  <a:cubicBezTo>
                    <a:pt x="185269" y="34669"/>
                    <a:pt x="161337" y="11259"/>
                    <a:pt x="138240" y="3439"/>
                  </a:cubicBezTo>
                  <a:cubicBezTo>
                    <a:pt x="115142" y="-4387"/>
                    <a:pt x="62063" y="-1599"/>
                    <a:pt x="30764" y="41220"/>
                  </a:cubicBezTo>
                  <a:cubicBezTo>
                    <a:pt x="-535" y="84039"/>
                    <a:pt x="-3931" y="125221"/>
                    <a:pt x="3026" y="135952"/>
                  </a:cubicBezTo>
                  <a:cubicBezTo>
                    <a:pt x="9984" y="146689"/>
                    <a:pt x="36146" y="144746"/>
                    <a:pt x="52538" y="164945"/>
                  </a:cubicBezTo>
                  <a:cubicBezTo>
                    <a:pt x="68935" y="185138"/>
                    <a:pt x="72742" y="194662"/>
                    <a:pt x="75059" y="206067"/>
                  </a:cubicBezTo>
                  <a:close/>
                </a:path>
              </a:pathLst>
            </a:custGeom>
            <a:solidFill>
              <a:schemeClr val="accent2">
                <a:lumMod val="60000"/>
                <a:lumOff val="40000"/>
              </a:schemeClr>
            </a:solidFill>
            <a:ln w="3175" cap="flat">
              <a:noFill/>
              <a:prstDash val="solid"/>
              <a:miter/>
            </a:ln>
          </p:spPr>
          <p:txBody>
            <a:bodyPr/>
            <a:lstStyle/>
            <a:p>
              <a:endParaRPr lang="en-US"/>
            </a:p>
          </p:txBody>
        </p:sp>
        <p:sp>
          <p:nvSpPr>
            <p:cNvPr id="139" name="Freeform 138">
              <a:extLst>
                <a:ext uri="{FF2B5EF4-FFF2-40B4-BE49-F238E27FC236}">
                  <a16:creationId xmlns:a16="http://schemas.microsoft.com/office/drawing/2014/main" id="{90157CE1-DE7D-2AF5-53CF-28475D01B0AE}"/>
                </a:ext>
              </a:extLst>
            </p:cNvPr>
            <p:cNvSpPr/>
            <p:nvPr/>
          </p:nvSpPr>
          <p:spPr>
            <a:xfrm>
              <a:off x="7214047" y="3565325"/>
              <a:ext cx="144590" cy="353215"/>
            </a:xfrm>
            <a:custGeom>
              <a:avLst/>
              <a:gdLst>
                <a:gd name="csX0" fmla="*/ 6 w 120217"/>
                <a:gd name="csY0" fmla="*/ 160734 h 293678"/>
                <a:gd name="csX1" fmla="*/ 16747 w 120217"/>
                <a:gd name="csY1" fmla="*/ 75134 h 293678"/>
                <a:gd name="csX2" fmla="*/ 26641 w 120217"/>
                <a:gd name="csY2" fmla="*/ 30489 h 293678"/>
                <a:gd name="csX3" fmla="*/ 56855 w 120217"/>
                <a:gd name="csY3" fmla="*/ 4412 h 293678"/>
                <a:gd name="csX4" fmla="*/ 73191 w 120217"/>
                <a:gd name="csY4" fmla="*/ 0 h 293678"/>
                <a:gd name="csX5" fmla="*/ 67748 w 120217"/>
                <a:gd name="csY5" fmla="*/ 27357 h 293678"/>
                <a:gd name="csX6" fmla="*/ 47838 w 120217"/>
                <a:gd name="csY6" fmla="*/ 94603 h 293678"/>
                <a:gd name="csX7" fmla="*/ 60484 w 120217"/>
                <a:gd name="csY7" fmla="*/ 182392 h 293678"/>
                <a:gd name="csX8" fmla="*/ 92942 w 120217"/>
                <a:gd name="csY8" fmla="*/ 224488 h 293678"/>
                <a:gd name="csX9" fmla="*/ 111209 w 120217"/>
                <a:gd name="csY9" fmla="*/ 239711 h 293678"/>
                <a:gd name="csX10" fmla="*/ 117296 w 120217"/>
                <a:gd name="csY10" fmla="*/ 288897 h 293678"/>
                <a:gd name="csX11" fmla="*/ 88780 w 120217"/>
                <a:gd name="csY11" fmla="*/ 291471 h 293678"/>
                <a:gd name="csX12" fmla="*/ 56230 w 120217"/>
                <a:gd name="csY12" fmla="*/ 217581 h 293678"/>
                <a:gd name="csX13" fmla="*/ 0 w 120217"/>
                <a:gd name="csY13" fmla="*/ 160734 h 293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0217" h="293678">
                  <a:moveTo>
                    <a:pt x="6" y="160734"/>
                  </a:moveTo>
                  <a:cubicBezTo>
                    <a:pt x="6" y="160734"/>
                    <a:pt x="12591" y="96448"/>
                    <a:pt x="16747" y="75134"/>
                  </a:cubicBezTo>
                  <a:cubicBezTo>
                    <a:pt x="20903" y="53819"/>
                    <a:pt x="26641" y="30489"/>
                    <a:pt x="26641" y="30489"/>
                  </a:cubicBezTo>
                  <a:cubicBezTo>
                    <a:pt x="26641" y="30489"/>
                    <a:pt x="50474" y="8745"/>
                    <a:pt x="56855" y="4412"/>
                  </a:cubicBezTo>
                  <a:cubicBezTo>
                    <a:pt x="63236" y="86"/>
                    <a:pt x="73191" y="0"/>
                    <a:pt x="73191" y="0"/>
                  </a:cubicBezTo>
                  <a:lnTo>
                    <a:pt x="67748" y="27357"/>
                  </a:lnTo>
                  <a:cubicBezTo>
                    <a:pt x="67748" y="27357"/>
                    <a:pt x="51706" y="60934"/>
                    <a:pt x="47838" y="94603"/>
                  </a:cubicBezTo>
                  <a:cubicBezTo>
                    <a:pt x="43976" y="128272"/>
                    <a:pt x="53698" y="166477"/>
                    <a:pt x="60484" y="182392"/>
                  </a:cubicBezTo>
                  <a:cubicBezTo>
                    <a:pt x="67276" y="198301"/>
                    <a:pt x="85096" y="217367"/>
                    <a:pt x="92942" y="224488"/>
                  </a:cubicBezTo>
                  <a:cubicBezTo>
                    <a:pt x="100788" y="231609"/>
                    <a:pt x="111209" y="239711"/>
                    <a:pt x="111209" y="239711"/>
                  </a:cubicBezTo>
                  <a:cubicBezTo>
                    <a:pt x="111209" y="239711"/>
                    <a:pt x="126436" y="279937"/>
                    <a:pt x="117296" y="288897"/>
                  </a:cubicBezTo>
                  <a:cubicBezTo>
                    <a:pt x="108162" y="297862"/>
                    <a:pt x="88780" y="291471"/>
                    <a:pt x="88780" y="291471"/>
                  </a:cubicBezTo>
                  <a:cubicBezTo>
                    <a:pt x="88780" y="291471"/>
                    <a:pt x="68814" y="242107"/>
                    <a:pt x="56230" y="217581"/>
                  </a:cubicBezTo>
                  <a:cubicBezTo>
                    <a:pt x="43639" y="193049"/>
                    <a:pt x="7760" y="149005"/>
                    <a:pt x="0" y="160734"/>
                  </a:cubicBezTo>
                  <a:close/>
                </a:path>
              </a:pathLst>
            </a:custGeom>
            <a:solidFill>
              <a:srgbClr val="D3D3D3"/>
            </a:solidFill>
            <a:ln w="3175" cap="flat">
              <a:solidFill>
                <a:schemeClr val="tx1"/>
              </a:solidFill>
              <a:prstDash val="solid"/>
              <a:miter/>
            </a:ln>
          </p:spPr>
          <p:txBody>
            <a:bodyPr/>
            <a:lstStyle/>
            <a:p>
              <a:endParaRPr lang="en-US"/>
            </a:p>
          </p:txBody>
        </p:sp>
        <p:sp>
          <p:nvSpPr>
            <p:cNvPr id="140" name="Freeform 139">
              <a:extLst>
                <a:ext uri="{FF2B5EF4-FFF2-40B4-BE49-F238E27FC236}">
                  <a16:creationId xmlns:a16="http://schemas.microsoft.com/office/drawing/2014/main" id="{F9CD8246-5084-53B2-0A04-1677C5467654}"/>
                </a:ext>
              </a:extLst>
            </p:cNvPr>
            <p:cNvSpPr/>
            <p:nvPr/>
          </p:nvSpPr>
          <p:spPr>
            <a:xfrm>
              <a:off x="6982857" y="3787901"/>
              <a:ext cx="168891" cy="177576"/>
            </a:xfrm>
            <a:custGeom>
              <a:avLst/>
              <a:gdLst>
                <a:gd name="csX0" fmla="*/ 52917 w 140421"/>
                <a:gd name="csY0" fmla="*/ 6 h 147644"/>
                <a:gd name="csX1" fmla="*/ 28704 w 140421"/>
                <a:gd name="csY1" fmla="*/ 5571 h 147644"/>
                <a:gd name="csX2" fmla="*/ 4343 w 140421"/>
                <a:gd name="csY2" fmla="*/ 60548 h 147644"/>
                <a:gd name="csX3" fmla="*/ 53407 w 140421"/>
                <a:gd name="csY3" fmla="*/ 101204 h 147644"/>
                <a:gd name="csX4" fmla="*/ 70687 w 140421"/>
                <a:gd name="csY4" fmla="*/ 147644 h 147644"/>
                <a:gd name="csX5" fmla="*/ 140421 w 140421"/>
                <a:gd name="csY5" fmla="*/ 147191 h 147644"/>
                <a:gd name="csX6" fmla="*/ 122265 w 140421"/>
                <a:gd name="csY6" fmla="*/ 53249 h 147644"/>
                <a:gd name="csX7" fmla="*/ 52923 w 140421"/>
                <a:gd name="csY7" fmla="*/ 0 h 1476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0421" h="147644">
                  <a:moveTo>
                    <a:pt x="52917" y="6"/>
                  </a:moveTo>
                  <a:cubicBezTo>
                    <a:pt x="43366" y="-117"/>
                    <a:pt x="34827" y="1924"/>
                    <a:pt x="28704" y="5571"/>
                  </a:cubicBezTo>
                  <a:cubicBezTo>
                    <a:pt x="6924" y="18520"/>
                    <a:pt x="-7714" y="48028"/>
                    <a:pt x="4343" y="60548"/>
                  </a:cubicBezTo>
                  <a:cubicBezTo>
                    <a:pt x="16401" y="73068"/>
                    <a:pt x="33148" y="73418"/>
                    <a:pt x="53407" y="101204"/>
                  </a:cubicBezTo>
                  <a:cubicBezTo>
                    <a:pt x="65348" y="117585"/>
                    <a:pt x="69376" y="135590"/>
                    <a:pt x="70687" y="147644"/>
                  </a:cubicBezTo>
                  <a:cubicBezTo>
                    <a:pt x="96501" y="147516"/>
                    <a:pt x="119206" y="147399"/>
                    <a:pt x="140421" y="147191"/>
                  </a:cubicBezTo>
                  <a:cubicBezTo>
                    <a:pt x="139913" y="131613"/>
                    <a:pt x="137099" y="94046"/>
                    <a:pt x="122265" y="53249"/>
                  </a:cubicBezTo>
                  <a:cubicBezTo>
                    <a:pt x="108295" y="14843"/>
                    <a:pt x="77320" y="325"/>
                    <a:pt x="52923" y="0"/>
                  </a:cubicBezTo>
                  <a:close/>
                </a:path>
              </a:pathLst>
            </a:custGeom>
            <a:solidFill>
              <a:schemeClr val="accent2"/>
            </a:solidFill>
            <a:ln w="3175" cap="flat">
              <a:noFill/>
              <a:prstDash val="solid"/>
              <a:miter/>
            </a:ln>
          </p:spPr>
          <p:txBody>
            <a:bodyPr/>
            <a:lstStyle/>
            <a:p>
              <a:endParaRPr lang="en-US"/>
            </a:p>
          </p:txBody>
        </p:sp>
        <p:sp>
          <p:nvSpPr>
            <p:cNvPr id="640" name="Freeform 639">
              <a:extLst>
                <a:ext uri="{FF2B5EF4-FFF2-40B4-BE49-F238E27FC236}">
                  <a16:creationId xmlns:a16="http://schemas.microsoft.com/office/drawing/2014/main" id="{C71BB184-377E-0437-9114-0EFB434A70F5}"/>
                </a:ext>
              </a:extLst>
            </p:cNvPr>
            <p:cNvSpPr/>
            <p:nvPr/>
          </p:nvSpPr>
          <p:spPr>
            <a:xfrm>
              <a:off x="7296503" y="3450590"/>
              <a:ext cx="1088108" cy="515547"/>
            </a:xfrm>
            <a:custGeom>
              <a:avLst/>
              <a:gdLst>
                <a:gd name="csX0" fmla="*/ 385138 w 904697"/>
                <a:gd name="csY0" fmla="*/ 125 h 428646"/>
                <a:gd name="csX1" fmla="*/ 185597 w 904697"/>
                <a:gd name="csY1" fmla="*/ 21966 h 428646"/>
                <a:gd name="csX2" fmla="*/ 18036 w 904697"/>
                <a:gd name="csY2" fmla="*/ 136199 h 428646"/>
                <a:gd name="csX3" fmla="*/ 16234 w 904697"/>
                <a:gd name="csY3" fmla="*/ 274853 h 428646"/>
                <a:gd name="csX4" fmla="*/ 124874 w 904697"/>
                <a:gd name="csY4" fmla="*/ 352750 h 428646"/>
                <a:gd name="csX5" fmla="*/ 186480 w 904697"/>
                <a:gd name="csY5" fmla="*/ 394748 h 428646"/>
                <a:gd name="csX6" fmla="*/ 177512 w 904697"/>
                <a:gd name="csY6" fmla="*/ 427467 h 428646"/>
                <a:gd name="csX7" fmla="*/ 904698 w 904697"/>
                <a:gd name="csY7" fmla="*/ 428503 h 428646"/>
                <a:gd name="csX8" fmla="*/ 893842 w 904697"/>
                <a:gd name="csY8" fmla="*/ 364388 h 428646"/>
                <a:gd name="csX9" fmla="*/ 881312 w 904697"/>
                <a:gd name="csY9" fmla="*/ 308638 h 428646"/>
                <a:gd name="csX10" fmla="*/ 830415 w 904697"/>
                <a:gd name="csY10" fmla="*/ 189148 h 428646"/>
                <a:gd name="csX11" fmla="*/ 685504 w 904697"/>
                <a:gd name="csY11" fmla="*/ 66746 h 428646"/>
                <a:gd name="csX12" fmla="*/ 457680 w 904697"/>
                <a:gd name="csY12" fmla="*/ 4298 h 428646"/>
                <a:gd name="csX13" fmla="*/ 385144 w 904697"/>
                <a:gd name="csY13" fmla="*/ 125 h 4286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904697" h="428646">
                  <a:moveTo>
                    <a:pt x="385138" y="125"/>
                  </a:moveTo>
                  <a:cubicBezTo>
                    <a:pt x="316465" y="-1083"/>
                    <a:pt x="257041" y="6498"/>
                    <a:pt x="185597" y="21966"/>
                  </a:cubicBezTo>
                  <a:cubicBezTo>
                    <a:pt x="90338" y="42594"/>
                    <a:pt x="43739" y="84138"/>
                    <a:pt x="18036" y="136199"/>
                  </a:cubicBezTo>
                  <a:cubicBezTo>
                    <a:pt x="-7667" y="188265"/>
                    <a:pt x="-3731" y="229865"/>
                    <a:pt x="16234" y="274853"/>
                  </a:cubicBezTo>
                  <a:cubicBezTo>
                    <a:pt x="36199" y="319841"/>
                    <a:pt x="106779" y="344262"/>
                    <a:pt x="124874" y="352750"/>
                  </a:cubicBezTo>
                  <a:cubicBezTo>
                    <a:pt x="142970" y="361244"/>
                    <a:pt x="181055" y="379255"/>
                    <a:pt x="186480" y="394748"/>
                  </a:cubicBezTo>
                  <a:cubicBezTo>
                    <a:pt x="190323" y="405736"/>
                    <a:pt x="182465" y="419941"/>
                    <a:pt x="177512" y="427467"/>
                  </a:cubicBezTo>
                  <a:cubicBezTo>
                    <a:pt x="221077" y="426652"/>
                    <a:pt x="867005" y="429275"/>
                    <a:pt x="904698" y="428503"/>
                  </a:cubicBezTo>
                  <a:lnTo>
                    <a:pt x="893842" y="364388"/>
                  </a:lnTo>
                  <a:cubicBezTo>
                    <a:pt x="893842" y="364388"/>
                    <a:pt x="886529" y="327679"/>
                    <a:pt x="881312" y="308638"/>
                  </a:cubicBezTo>
                  <a:cubicBezTo>
                    <a:pt x="876102" y="289598"/>
                    <a:pt x="862033" y="238126"/>
                    <a:pt x="830415" y="189148"/>
                  </a:cubicBezTo>
                  <a:cubicBezTo>
                    <a:pt x="798797" y="140176"/>
                    <a:pt x="754411" y="102940"/>
                    <a:pt x="685504" y="66746"/>
                  </a:cubicBezTo>
                  <a:cubicBezTo>
                    <a:pt x="616592" y="30552"/>
                    <a:pt x="560607" y="13858"/>
                    <a:pt x="457680" y="4298"/>
                  </a:cubicBezTo>
                  <a:cubicBezTo>
                    <a:pt x="431946" y="1908"/>
                    <a:pt x="408034" y="529"/>
                    <a:pt x="385144" y="125"/>
                  </a:cubicBezTo>
                  <a:close/>
                </a:path>
              </a:pathLst>
            </a:custGeom>
            <a:solidFill>
              <a:srgbClr val="DED5BF"/>
            </a:solidFill>
            <a:ln w="3175" cap="flat">
              <a:noFill/>
              <a:prstDash val="solid"/>
              <a:miter/>
            </a:ln>
          </p:spPr>
          <p:txBody>
            <a:bodyPr/>
            <a:lstStyle/>
            <a:p>
              <a:endParaRPr lang="en-US"/>
            </a:p>
          </p:txBody>
        </p:sp>
        <p:grpSp>
          <p:nvGrpSpPr>
            <p:cNvPr id="641" name="Group 640">
              <a:extLst>
                <a:ext uri="{FF2B5EF4-FFF2-40B4-BE49-F238E27FC236}">
                  <a16:creationId xmlns:a16="http://schemas.microsoft.com/office/drawing/2014/main" id="{C1365AB5-C9EE-093B-E076-BA6170A008CB}"/>
                </a:ext>
              </a:extLst>
            </p:cNvPr>
            <p:cNvGrpSpPr/>
            <p:nvPr/>
          </p:nvGrpSpPr>
          <p:grpSpPr>
            <a:xfrm>
              <a:off x="8441675" y="2513643"/>
              <a:ext cx="220611" cy="478547"/>
              <a:chOff x="7929044" y="2144775"/>
              <a:chExt cx="580056" cy="1258250"/>
            </a:xfrm>
          </p:grpSpPr>
          <p:sp>
            <p:nvSpPr>
              <p:cNvPr id="845" name="Freeform 844">
                <a:extLst>
                  <a:ext uri="{FF2B5EF4-FFF2-40B4-BE49-F238E27FC236}">
                    <a16:creationId xmlns:a16="http://schemas.microsoft.com/office/drawing/2014/main" id="{8F5AEEF7-6E4A-DF0E-4E03-168F2CA46CC1}"/>
                  </a:ext>
                </a:extLst>
              </p:cNvPr>
              <p:cNvSpPr/>
              <p:nvPr/>
            </p:nvSpPr>
            <p:spPr>
              <a:xfrm>
                <a:off x="7929044" y="2434718"/>
                <a:ext cx="160214" cy="104926"/>
              </a:xfrm>
              <a:custGeom>
                <a:avLst/>
                <a:gdLst>
                  <a:gd name="csX0" fmla="*/ 9996 w 50663"/>
                  <a:gd name="csY0" fmla="*/ 25600 h 33179"/>
                  <a:gd name="csX1" fmla="*/ 164 w 50663"/>
                  <a:gd name="csY1" fmla="*/ 10334 h 33179"/>
                  <a:gd name="csX2" fmla="*/ 17260 w 50663"/>
                  <a:gd name="csY2" fmla="*/ 6473 h 33179"/>
                  <a:gd name="csX3" fmla="*/ 44189 w 50663"/>
                  <a:gd name="csY3" fmla="*/ 468 h 33179"/>
                  <a:gd name="csX4" fmla="*/ 9996 w 50663"/>
                  <a:gd name="csY4" fmla="*/ 25600 h 33179"/>
                </a:gdLst>
                <a:ahLst/>
                <a:cxnLst>
                  <a:cxn ang="0">
                    <a:pos x="csX0" y="csY0"/>
                  </a:cxn>
                  <a:cxn ang="0">
                    <a:pos x="csX1" y="csY1"/>
                  </a:cxn>
                  <a:cxn ang="0">
                    <a:pos x="csX2" y="csY2"/>
                  </a:cxn>
                  <a:cxn ang="0">
                    <a:pos x="csX3" y="csY3"/>
                  </a:cxn>
                  <a:cxn ang="0">
                    <a:pos x="csX4" y="csY4"/>
                  </a:cxn>
                </a:cxnLst>
                <a:rect l="l" t="t" r="r" b="b"/>
                <a:pathLst>
                  <a:path w="50663" h="33179">
                    <a:moveTo>
                      <a:pt x="9996" y="25600"/>
                    </a:moveTo>
                    <a:cubicBezTo>
                      <a:pt x="7918" y="24025"/>
                      <a:pt x="-1338" y="21329"/>
                      <a:pt x="164" y="10334"/>
                    </a:cubicBezTo>
                    <a:cubicBezTo>
                      <a:pt x="771" y="5873"/>
                      <a:pt x="14391" y="6866"/>
                      <a:pt x="17260" y="6473"/>
                    </a:cubicBezTo>
                    <a:cubicBezTo>
                      <a:pt x="25174" y="5389"/>
                      <a:pt x="36527" y="-1892"/>
                      <a:pt x="44189" y="468"/>
                    </a:cubicBezTo>
                    <a:cubicBezTo>
                      <a:pt x="61065" y="5671"/>
                      <a:pt x="43300" y="50757"/>
                      <a:pt x="9996" y="25600"/>
                    </a:cubicBezTo>
                    <a:close/>
                  </a:path>
                </a:pathLst>
              </a:custGeom>
              <a:solidFill>
                <a:srgbClr val="DEBC9A"/>
              </a:solidFill>
              <a:ln w="612" cap="flat">
                <a:noFill/>
                <a:prstDash val="solid"/>
                <a:miter/>
              </a:ln>
            </p:spPr>
            <p:txBody>
              <a:bodyPr/>
              <a:lstStyle/>
              <a:p>
                <a:endParaRPr lang="en-US"/>
              </a:p>
            </p:txBody>
          </p:sp>
          <p:sp>
            <p:nvSpPr>
              <p:cNvPr id="846" name="Freeform 845">
                <a:extLst>
                  <a:ext uri="{FF2B5EF4-FFF2-40B4-BE49-F238E27FC236}">
                    <a16:creationId xmlns:a16="http://schemas.microsoft.com/office/drawing/2014/main" id="{ADE1E2D3-0295-610E-3611-C1C046432D11}"/>
                  </a:ext>
                </a:extLst>
              </p:cNvPr>
              <p:cNvSpPr/>
              <p:nvPr/>
            </p:nvSpPr>
            <p:spPr>
              <a:xfrm>
                <a:off x="8091359" y="2336352"/>
                <a:ext cx="137449" cy="139007"/>
              </a:xfrm>
              <a:custGeom>
                <a:avLst/>
                <a:gdLst>
                  <a:gd name="csX0" fmla="*/ 10853 w 43465"/>
                  <a:gd name="csY0" fmla="*/ 41714 h 43956"/>
                  <a:gd name="csX1" fmla="*/ 22678 w 43465"/>
                  <a:gd name="csY1" fmla="*/ 11869 h 43956"/>
                  <a:gd name="csX2" fmla="*/ 32517 w 43465"/>
                  <a:gd name="csY2" fmla="*/ 35 h 43956"/>
                  <a:gd name="csX3" fmla="*/ 42821 w 43465"/>
                  <a:gd name="csY3" fmla="*/ 19162 h 43956"/>
                  <a:gd name="csX4" fmla="*/ 21391 w 43465"/>
                  <a:gd name="csY4" fmla="*/ 25854 h 43956"/>
                  <a:gd name="csX5" fmla="*/ 10853 w 43465"/>
                  <a:gd name="csY5" fmla="*/ 41720 h 43956"/>
                </a:gdLst>
                <a:ahLst/>
                <a:cxnLst>
                  <a:cxn ang="0">
                    <a:pos x="csX0" y="csY0"/>
                  </a:cxn>
                  <a:cxn ang="0">
                    <a:pos x="csX1" y="csY1"/>
                  </a:cxn>
                  <a:cxn ang="0">
                    <a:pos x="csX2" y="csY2"/>
                  </a:cxn>
                  <a:cxn ang="0">
                    <a:pos x="csX3" y="csY3"/>
                  </a:cxn>
                  <a:cxn ang="0">
                    <a:pos x="csX4" y="csY4"/>
                  </a:cxn>
                  <a:cxn ang="0">
                    <a:pos x="csX5" y="csY5"/>
                  </a:cxn>
                </a:cxnLst>
                <a:rect l="l" t="t" r="r" b="b"/>
                <a:pathLst>
                  <a:path w="43465" h="43956">
                    <a:moveTo>
                      <a:pt x="10853" y="41714"/>
                    </a:moveTo>
                    <a:cubicBezTo>
                      <a:pt x="-12698" y="29445"/>
                      <a:pt x="7145" y="25774"/>
                      <a:pt x="22678" y="11869"/>
                    </a:cubicBezTo>
                    <a:cubicBezTo>
                      <a:pt x="26203" y="8719"/>
                      <a:pt x="26896" y="666"/>
                      <a:pt x="32517" y="35"/>
                    </a:cubicBezTo>
                    <a:cubicBezTo>
                      <a:pt x="39885" y="-799"/>
                      <a:pt x="45402" y="13487"/>
                      <a:pt x="42821" y="19162"/>
                    </a:cubicBezTo>
                    <a:cubicBezTo>
                      <a:pt x="40320" y="24653"/>
                      <a:pt x="26252" y="19174"/>
                      <a:pt x="21391" y="25854"/>
                    </a:cubicBezTo>
                    <a:cubicBezTo>
                      <a:pt x="15414" y="34066"/>
                      <a:pt x="26332" y="49785"/>
                      <a:pt x="10853" y="41720"/>
                    </a:cubicBezTo>
                    <a:close/>
                  </a:path>
                </a:pathLst>
              </a:custGeom>
              <a:solidFill>
                <a:srgbClr val="DEBC9A"/>
              </a:solidFill>
              <a:ln w="612" cap="flat">
                <a:noFill/>
                <a:prstDash val="solid"/>
                <a:miter/>
              </a:ln>
            </p:spPr>
            <p:txBody>
              <a:bodyPr/>
              <a:lstStyle/>
              <a:p>
                <a:endParaRPr lang="en-US"/>
              </a:p>
            </p:txBody>
          </p:sp>
          <p:sp>
            <p:nvSpPr>
              <p:cNvPr id="847" name="Freeform 846">
                <a:extLst>
                  <a:ext uri="{FF2B5EF4-FFF2-40B4-BE49-F238E27FC236}">
                    <a16:creationId xmlns:a16="http://schemas.microsoft.com/office/drawing/2014/main" id="{90215F6F-59EB-F306-96CD-3F97ABF34852}"/>
                  </a:ext>
                </a:extLst>
              </p:cNvPr>
              <p:cNvSpPr/>
              <p:nvPr/>
            </p:nvSpPr>
            <p:spPr>
              <a:xfrm>
                <a:off x="8406288" y="2464491"/>
                <a:ext cx="60449" cy="114835"/>
              </a:xfrm>
              <a:custGeom>
                <a:avLst/>
                <a:gdLst>
                  <a:gd name="csX0" fmla="*/ 10362 w 19115"/>
                  <a:gd name="csY0" fmla="*/ 0 h 36314"/>
                  <a:gd name="csX1" fmla="*/ 2375 w 19115"/>
                  <a:gd name="csY1" fmla="*/ 29238 h 36314"/>
                  <a:gd name="csX2" fmla="*/ 19116 w 19115"/>
                  <a:gd name="csY2" fmla="*/ 33957 h 36314"/>
                  <a:gd name="csX3" fmla="*/ 10362 w 19115"/>
                  <a:gd name="csY3" fmla="*/ 0 h 36314"/>
                </a:gdLst>
                <a:ahLst/>
                <a:cxnLst>
                  <a:cxn ang="0">
                    <a:pos x="csX0" y="csY0"/>
                  </a:cxn>
                  <a:cxn ang="0">
                    <a:pos x="csX1" y="csY1"/>
                  </a:cxn>
                  <a:cxn ang="0">
                    <a:pos x="csX2" y="csY2"/>
                  </a:cxn>
                  <a:cxn ang="0">
                    <a:pos x="csX3" y="csY3"/>
                  </a:cxn>
                </a:cxnLst>
                <a:rect l="l" t="t" r="r" b="b"/>
                <a:pathLst>
                  <a:path w="19115" h="36314">
                    <a:moveTo>
                      <a:pt x="10362" y="0"/>
                    </a:moveTo>
                    <a:cubicBezTo>
                      <a:pt x="1927" y="362"/>
                      <a:pt x="-3302" y="24042"/>
                      <a:pt x="2375" y="29238"/>
                    </a:cubicBezTo>
                    <a:cubicBezTo>
                      <a:pt x="6470" y="33847"/>
                      <a:pt x="14825" y="39638"/>
                      <a:pt x="19116" y="33957"/>
                    </a:cubicBezTo>
                    <a:cubicBezTo>
                      <a:pt x="17816" y="24250"/>
                      <a:pt x="19471" y="3885"/>
                      <a:pt x="10362" y="0"/>
                    </a:cubicBezTo>
                    <a:close/>
                  </a:path>
                </a:pathLst>
              </a:custGeom>
              <a:solidFill>
                <a:srgbClr val="DEBC9A"/>
              </a:solidFill>
              <a:ln w="612" cap="flat">
                <a:noFill/>
                <a:prstDash val="solid"/>
                <a:miter/>
              </a:ln>
            </p:spPr>
            <p:txBody>
              <a:bodyPr/>
              <a:lstStyle/>
              <a:p>
                <a:endParaRPr lang="en-US"/>
              </a:p>
            </p:txBody>
          </p:sp>
          <p:sp>
            <p:nvSpPr>
              <p:cNvPr id="848" name="Freeform 847">
                <a:extLst>
                  <a:ext uri="{FF2B5EF4-FFF2-40B4-BE49-F238E27FC236}">
                    <a16:creationId xmlns:a16="http://schemas.microsoft.com/office/drawing/2014/main" id="{84EF9304-DA2F-9900-61C3-CF0F538EE528}"/>
                  </a:ext>
                </a:extLst>
              </p:cNvPr>
              <p:cNvSpPr/>
              <p:nvPr/>
            </p:nvSpPr>
            <p:spPr>
              <a:xfrm>
                <a:off x="8209380" y="2166083"/>
                <a:ext cx="51460" cy="164100"/>
              </a:xfrm>
              <a:custGeom>
                <a:avLst/>
                <a:gdLst>
                  <a:gd name="csX0" fmla="*/ 8020 w 16273"/>
                  <a:gd name="csY0" fmla="*/ 51286 h 51892"/>
                  <a:gd name="csX1" fmla="*/ 4446 w 16273"/>
                  <a:gd name="csY1" fmla="*/ 25295 h 51892"/>
                  <a:gd name="csX2" fmla="*/ 872 w 16273"/>
                  <a:gd name="csY2" fmla="*/ 678 h 51892"/>
                  <a:gd name="csX3" fmla="*/ 16216 w 16273"/>
                  <a:gd name="csY3" fmla="*/ 14657 h 51892"/>
                  <a:gd name="csX4" fmla="*/ 8958 w 16273"/>
                  <a:gd name="csY4" fmla="*/ 31552 h 51892"/>
                  <a:gd name="csX5" fmla="*/ 8020 w 16273"/>
                  <a:gd name="csY5" fmla="*/ 51280 h 51892"/>
                </a:gdLst>
                <a:ahLst/>
                <a:cxnLst>
                  <a:cxn ang="0">
                    <a:pos x="csX0" y="csY0"/>
                  </a:cxn>
                  <a:cxn ang="0">
                    <a:pos x="csX1" y="csY1"/>
                  </a:cxn>
                  <a:cxn ang="0">
                    <a:pos x="csX2" y="csY2"/>
                  </a:cxn>
                  <a:cxn ang="0">
                    <a:pos x="csX3" y="csY3"/>
                  </a:cxn>
                  <a:cxn ang="0">
                    <a:pos x="csX4" y="csY4"/>
                  </a:cxn>
                  <a:cxn ang="0">
                    <a:pos x="csX5" y="csY5"/>
                  </a:cxn>
                </a:cxnLst>
                <a:rect l="l" t="t" r="r" b="b"/>
                <a:pathLst>
                  <a:path w="16273" h="51892">
                    <a:moveTo>
                      <a:pt x="8020" y="51286"/>
                    </a:moveTo>
                    <a:cubicBezTo>
                      <a:pt x="701" y="46095"/>
                      <a:pt x="-470" y="36621"/>
                      <a:pt x="4446" y="25295"/>
                    </a:cubicBezTo>
                    <a:cubicBezTo>
                      <a:pt x="9362" y="13976"/>
                      <a:pt x="-3345" y="4153"/>
                      <a:pt x="872" y="678"/>
                    </a:cubicBezTo>
                    <a:cubicBezTo>
                      <a:pt x="5090" y="-2797"/>
                      <a:pt x="17209" y="7885"/>
                      <a:pt x="16216" y="14657"/>
                    </a:cubicBezTo>
                    <a:cubicBezTo>
                      <a:pt x="15222" y="21434"/>
                      <a:pt x="5795" y="25853"/>
                      <a:pt x="8958" y="31552"/>
                    </a:cubicBezTo>
                    <a:cubicBezTo>
                      <a:pt x="12121" y="37258"/>
                      <a:pt x="17448" y="55441"/>
                      <a:pt x="8020" y="51280"/>
                    </a:cubicBezTo>
                    <a:close/>
                  </a:path>
                </a:pathLst>
              </a:custGeom>
              <a:solidFill>
                <a:srgbClr val="DEBC9A"/>
              </a:solidFill>
              <a:ln w="612" cap="flat">
                <a:noFill/>
                <a:prstDash val="solid"/>
                <a:miter/>
              </a:ln>
            </p:spPr>
            <p:txBody>
              <a:bodyPr/>
              <a:lstStyle/>
              <a:p>
                <a:endParaRPr lang="en-US"/>
              </a:p>
            </p:txBody>
          </p:sp>
          <p:sp>
            <p:nvSpPr>
              <p:cNvPr id="849" name="Freeform 848">
                <a:extLst>
                  <a:ext uri="{FF2B5EF4-FFF2-40B4-BE49-F238E27FC236}">
                    <a16:creationId xmlns:a16="http://schemas.microsoft.com/office/drawing/2014/main" id="{85706BDB-42F0-0CB3-7F27-3161CECB5503}"/>
                  </a:ext>
                </a:extLst>
              </p:cNvPr>
              <p:cNvSpPr/>
              <p:nvPr/>
            </p:nvSpPr>
            <p:spPr>
              <a:xfrm>
                <a:off x="8345322" y="2227661"/>
                <a:ext cx="87875" cy="103368"/>
              </a:xfrm>
              <a:custGeom>
                <a:avLst/>
                <a:gdLst>
                  <a:gd name="csX0" fmla="*/ 3203 w 27789"/>
                  <a:gd name="csY0" fmla="*/ 18435 h 32686"/>
                  <a:gd name="csX1" fmla="*/ 9228 w 27789"/>
                  <a:gd name="csY1" fmla="*/ 295 h 32686"/>
                  <a:gd name="csX2" fmla="*/ 27790 w 27789"/>
                  <a:gd name="csY2" fmla="*/ 25470 h 32686"/>
                  <a:gd name="csX3" fmla="*/ 16897 w 27789"/>
                  <a:gd name="csY3" fmla="*/ 29288 h 32686"/>
                  <a:gd name="csX4" fmla="*/ 3197 w 27789"/>
                  <a:gd name="csY4" fmla="*/ 18435 h 32686"/>
                </a:gdLst>
                <a:ahLst/>
                <a:cxnLst>
                  <a:cxn ang="0">
                    <a:pos x="csX0" y="csY0"/>
                  </a:cxn>
                  <a:cxn ang="0">
                    <a:pos x="csX1" y="csY1"/>
                  </a:cxn>
                  <a:cxn ang="0">
                    <a:pos x="csX2" y="csY2"/>
                  </a:cxn>
                  <a:cxn ang="0">
                    <a:pos x="csX3" y="csY3"/>
                  </a:cxn>
                  <a:cxn ang="0">
                    <a:pos x="csX4" y="csY4"/>
                  </a:cxn>
                </a:cxnLst>
                <a:rect l="l" t="t" r="r" b="b"/>
                <a:pathLst>
                  <a:path w="27789" h="32686">
                    <a:moveTo>
                      <a:pt x="3203" y="18435"/>
                    </a:moveTo>
                    <a:cubicBezTo>
                      <a:pt x="-3767" y="9818"/>
                      <a:pt x="1738" y="-2022"/>
                      <a:pt x="9228" y="295"/>
                    </a:cubicBezTo>
                    <a:cubicBezTo>
                      <a:pt x="16725" y="2611"/>
                      <a:pt x="27790" y="17362"/>
                      <a:pt x="27790" y="25470"/>
                    </a:cubicBezTo>
                    <a:cubicBezTo>
                      <a:pt x="27790" y="33578"/>
                      <a:pt x="20765" y="34859"/>
                      <a:pt x="16897" y="29288"/>
                    </a:cubicBezTo>
                    <a:cubicBezTo>
                      <a:pt x="13035" y="23711"/>
                      <a:pt x="4545" y="27143"/>
                      <a:pt x="3197" y="18435"/>
                    </a:cubicBezTo>
                    <a:close/>
                  </a:path>
                </a:pathLst>
              </a:custGeom>
              <a:solidFill>
                <a:srgbClr val="DEBC9A"/>
              </a:solidFill>
              <a:ln w="612" cap="flat">
                <a:noFill/>
                <a:prstDash val="solid"/>
                <a:miter/>
              </a:ln>
            </p:spPr>
            <p:txBody>
              <a:bodyPr/>
              <a:lstStyle/>
              <a:p>
                <a:endParaRPr lang="en-US"/>
              </a:p>
            </p:txBody>
          </p:sp>
          <p:sp>
            <p:nvSpPr>
              <p:cNvPr id="850" name="Freeform 849">
                <a:extLst>
                  <a:ext uri="{FF2B5EF4-FFF2-40B4-BE49-F238E27FC236}">
                    <a16:creationId xmlns:a16="http://schemas.microsoft.com/office/drawing/2014/main" id="{98FBA455-8F07-C774-B29F-4CF79080A68C}"/>
                  </a:ext>
                </a:extLst>
              </p:cNvPr>
              <p:cNvSpPr/>
              <p:nvPr/>
            </p:nvSpPr>
            <p:spPr>
              <a:xfrm>
                <a:off x="8433342" y="2870411"/>
                <a:ext cx="66119" cy="117314"/>
              </a:xfrm>
              <a:custGeom>
                <a:avLst/>
                <a:gdLst>
                  <a:gd name="csX0" fmla="*/ 466 w 20907"/>
                  <a:gd name="csY0" fmla="*/ 15331 h 37098"/>
                  <a:gd name="csX1" fmla="*/ 13865 w 20907"/>
                  <a:gd name="csY1" fmla="*/ 1695 h 37098"/>
                  <a:gd name="csX2" fmla="*/ 19456 w 20907"/>
                  <a:gd name="csY2" fmla="*/ 32466 h 37098"/>
                  <a:gd name="csX3" fmla="*/ 7999 w 20907"/>
                  <a:gd name="csY3" fmla="*/ 31099 h 37098"/>
                  <a:gd name="csX4" fmla="*/ 472 w 20907"/>
                  <a:gd name="csY4" fmla="*/ 15331 h 37098"/>
                </a:gdLst>
                <a:ahLst/>
                <a:cxnLst>
                  <a:cxn ang="0">
                    <a:pos x="csX0" y="csY0"/>
                  </a:cxn>
                  <a:cxn ang="0">
                    <a:pos x="csX1" y="csY1"/>
                  </a:cxn>
                  <a:cxn ang="0">
                    <a:pos x="csX2" y="csY2"/>
                  </a:cxn>
                  <a:cxn ang="0">
                    <a:pos x="csX3" y="csY3"/>
                  </a:cxn>
                  <a:cxn ang="0">
                    <a:pos x="csX4" y="csY4"/>
                  </a:cxn>
                </a:cxnLst>
                <a:rect l="l" t="t" r="r" b="b"/>
                <a:pathLst>
                  <a:path w="20907" h="37098">
                    <a:moveTo>
                      <a:pt x="466" y="15331"/>
                    </a:moveTo>
                    <a:cubicBezTo>
                      <a:pt x="-1999" y="4526"/>
                      <a:pt x="8152" y="-3686"/>
                      <a:pt x="13865" y="1695"/>
                    </a:cubicBezTo>
                    <a:cubicBezTo>
                      <a:pt x="19579" y="7070"/>
                      <a:pt x="23023" y="25185"/>
                      <a:pt x="19456" y="32466"/>
                    </a:cubicBezTo>
                    <a:cubicBezTo>
                      <a:pt x="15888" y="39740"/>
                      <a:pt x="9011" y="37809"/>
                      <a:pt x="7999" y="31099"/>
                    </a:cubicBezTo>
                    <a:cubicBezTo>
                      <a:pt x="6982" y="24394"/>
                      <a:pt x="-2152" y="23739"/>
                      <a:pt x="472" y="15331"/>
                    </a:cubicBezTo>
                    <a:close/>
                  </a:path>
                </a:pathLst>
              </a:custGeom>
              <a:solidFill>
                <a:srgbClr val="DEBC9A"/>
              </a:solidFill>
              <a:ln w="612" cap="flat">
                <a:noFill/>
                <a:prstDash val="solid"/>
                <a:miter/>
              </a:ln>
            </p:spPr>
            <p:txBody>
              <a:bodyPr/>
              <a:lstStyle/>
              <a:p>
                <a:endParaRPr lang="en-US"/>
              </a:p>
            </p:txBody>
          </p:sp>
          <p:sp>
            <p:nvSpPr>
              <p:cNvPr id="851" name="Freeform 850">
                <a:extLst>
                  <a:ext uri="{FF2B5EF4-FFF2-40B4-BE49-F238E27FC236}">
                    <a16:creationId xmlns:a16="http://schemas.microsoft.com/office/drawing/2014/main" id="{FF217160-8A04-971D-07EA-94AE21B1A13D}"/>
                  </a:ext>
                </a:extLst>
              </p:cNvPr>
              <p:cNvSpPr/>
              <p:nvPr/>
            </p:nvSpPr>
            <p:spPr>
              <a:xfrm>
                <a:off x="8249271" y="2144775"/>
                <a:ext cx="26714" cy="35513"/>
              </a:xfrm>
              <a:custGeom>
                <a:avLst/>
                <a:gdLst>
                  <a:gd name="csX0" fmla="*/ 87 w 8448"/>
                  <a:gd name="csY0" fmla="*/ 387 h 11229"/>
                  <a:gd name="csX1" fmla="*/ 7228 w 8448"/>
                  <a:gd name="csY1" fmla="*/ 10247 h 11229"/>
                  <a:gd name="csX2" fmla="*/ 87 w 8448"/>
                  <a:gd name="csY2" fmla="*/ 387 h 11229"/>
                </a:gdLst>
                <a:ahLst/>
                <a:cxnLst>
                  <a:cxn ang="0">
                    <a:pos x="csX0" y="csY0"/>
                  </a:cxn>
                  <a:cxn ang="0">
                    <a:pos x="csX1" y="csY1"/>
                  </a:cxn>
                  <a:cxn ang="0">
                    <a:pos x="csX2" y="csY2"/>
                  </a:cxn>
                </a:cxnLst>
                <a:rect l="l" t="t" r="r" b="b"/>
                <a:pathLst>
                  <a:path w="8448" h="11229">
                    <a:moveTo>
                      <a:pt x="87" y="387"/>
                    </a:moveTo>
                    <a:cubicBezTo>
                      <a:pt x="-612" y="4462"/>
                      <a:pt x="3017" y="14365"/>
                      <a:pt x="7228" y="10247"/>
                    </a:cubicBezTo>
                    <a:cubicBezTo>
                      <a:pt x="11445" y="6129"/>
                      <a:pt x="3660" y="-1844"/>
                      <a:pt x="87" y="387"/>
                    </a:cubicBezTo>
                    <a:close/>
                  </a:path>
                </a:pathLst>
              </a:custGeom>
              <a:solidFill>
                <a:srgbClr val="DEBC9A"/>
              </a:solidFill>
              <a:ln w="612" cap="flat">
                <a:noFill/>
                <a:prstDash val="solid"/>
                <a:miter/>
              </a:ln>
            </p:spPr>
            <p:txBody>
              <a:bodyPr/>
              <a:lstStyle/>
              <a:p>
                <a:endParaRPr lang="en-US"/>
              </a:p>
            </p:txBody>
          </p:sp>
          <p:sp>
            <p:nvSpPr>
              <p:cNvPr id="852" name="Freeform 851">
                <a:extLst>
                  <a:ext uri="{FF2B5EF4-FFF2-40B4-BE49-F238E27FC236}">
                    <a16:creationId xmlns:a16="http://schemas.microsoft.com/office/drawing/2014/main" id="{68AA6407-1FF9-93F5-F3C7-6A0B0E25B80F}"/>
                  </a:ext>
                </a:extLst>
              </p:cNvPr>
              <p:cNvSpPr/>
              <p:nvPr/>
            </p:nvSpPr>
            <p:spPr>
              <a:xfrm>
                <a:off x="8091542" y="2355320"/>
                <a:ext cx="278355" cy="299947"/>
              </a:xfrm>
              <a:custGeom>
                <a:avLst/>
                <a:gdLst>
                  <a:gd name="csX0" fmla="*/ 80976 w 88021"/>
                  <a:gd name="csY0" fmla="*/ 0 h 94849"/>
                  <a:gd name="csX1" fmla="*/ 78573 w 88021"/>
                  <a:gd name="csY1" fmla="*/ 975 h 94849"/>
                  <a:gd name="csX2" fmla="*/ 83195 w 88021"/>
                  <a:gd name="csY2" fmla="*/ 2433 h 94849"/>
                  <a:gd name="csX3" fmla="*/ 80976 w 88021"/>
                  <a:gd name="csY3" fmla="*/ 0 h 94849"/>
                  <a:gd name="csX4" fmla="*/ 53722 w 88021"/>
                  <a:gd name="csY4" fmla="*/ 319 h 94849"/>
                  <a:gd name="csX5" fmla="*/ 53146 w 88021"/>
                  <a:gd name="csY5" fmla="*/ 399 h 94849"/>
                  <a:gd name="csX6" fmla="*/ 56990 w 88021"/>
                  <a:gd name="csY6" fmla="*/ 11950 h 94849"/>
                  <a:gd name="csX7" fmla="*/ 53722 w 88021"/>
                  <a:gd name="csY7" fmla="*/ 319 h 94849"/>
                  <a:gd name="csX8" fmla="*/ 71352 w 88021"/>
                  <a:gd name="csY8" fmla="*/ 7189 h 94849"/>
                  <a:gd name="csX9" fmla="*/ 69262 w 88021"/>
                  <a:gd name="csY9" fmla="*/ 7955 h 94849"/>
                  <a:gd name="csX10" fmla="*/ 72848 w 88021"/>
                  <a:gd name="csY10" fmla="*/ 12637 h 94849"/>
                  <a:gd name="csX11" fmla="*/ 71346 w 88021"/>
                  <a:gd name="csY11" fmla="*/ 7189 h 94849"/>
                  <a:gd name="csX12" fmla="*/ 84777 w 88021"/>
                  <a:gd name="csY12" fmla="*/ 8022 h 94849"/>
                  <a:gd name="csX13" fmla="*/ 84354 w 88021"/>
                  <a:gd name="csY13" fmla="*/ 13948 h 94849"/>
                  <a:gd name="csX14" fmla="*/ 86095 w 88021"/>
                  <a:gd name="csY14" fmla="*/ 8304 h 94849"/>
                  <a:gd name="csX15" fmla="*/ 84777 w 88021"/>
                  <a:gd name="csY15" fmla="*/ 8022 h 94849"/>
                  <a:gd name="csX16" fmla="*/ 18898 w 88021"/>
                  <a:gd name="csY16" fmla="*/ 15045 h 94849"/>
                  <a:gd name="csX17" fmla="*/ 16961 w 88021"/>
                  <a:gd name="csY17" fmla="*/ 15805 h 94849"/>
                  <a:gd name="csX18" fmla="*/ 20554 w 88021"/>
                  <a:gd name="csY18" fmla="*/ 20487 h 94849"/>
                  <a:gd name="csX19" fmla="*/ 18898 w 88021"/>
                  <a:gd name="csY19" fmla="*/ 15045 h 94849"/>
                  <a:gd name="csX20" fmla="*/ 29638 w 88021"/>
                  <a:gd name="csY20" fmla="*/ 18875 h 94849"/>
                  <a:gd name="csX21" fmla="*/ 31023 w 88021"/>
                  <a:gd name="csY21" fmla="*/ 25329 h 94849"/>
                  <a:gd name="csX22" fmla="*/ 33316 w 88021"/>
                  <a:gd name="csY22" fmla="*/ 29300 h 94849"/>
                  <a:gd name="csX23" fmla="*/ 32568 w 88021"/>
                  <a:gd name="csY23" fmla="*/ 24814 h 94849"/>
                  <a:gd name="csX24" fmla="*/ 29810 w 88021"/>
                  <a:gd name="csY24" fmla="*/ 18882 h 94849"/>
                  <a:gd name="csX25" fmla="*/ 29644 w 88021"/>
                  <a:gd name="csY25" fmla="*/ 18882 h 94849"/>
                  <a:gd name="csX26" fmla="*/ 47874 w 88021"/>
                  <a:gd name="csY26" fmla="*/ 19513 h 94849"/>
                  <a:gd name="csX27" fmla="*/ 45472 w 88021"/>
                  <a:gd name="csY27" fmla="*/ 20487 h 94849"/>
                  <a:gd name="csX28" fmla="*/ 50094 w 88021"/>
                  <a:gd name="csY28" fmla="*/ 21946 h 94849"/>
                  <a:gd name="csX29" fmla="*/ 47874 w 88021"/>
                  <a:gd name="csY29" fmla="*/ 19513 h 94849"/>
                  <a:gd name="csX30" fmla="*/ 39519 w 88021"/>
                  <a:gd name="csY30" fmla="*/ 24336 h 94849"/>
                  <a:gd name="csX31" fmla="*/ 37460 w 88021"/>
                  <a:gd name="csY31" fmla="*/ 25414 h 94849"/>
                  <a:gd name="csX32" fmla="*/ 45055 w 88021"/>
                  <a:gd name="csY32" fmla="*/ 34938 h 94849"/>
                  <a:gd name="csX33" fmla="*/ 45018 w 88021"/>
                  <a:gd name="csY33" fmla="*/ 32983 h 94849"/>
                  <a:gd name="csX34" fmla="*/ 46134 w 88021"/>
                  <a:gd name="csY34" fmla="*/ 27204 h 94849"/>
                  <a:gd name="csX35" fmla="*/ 43240 w 88021"/>
                  <a:gd name="csY35" fmla="*/ 27510 h 94849"/>
                  <a:gd name="csX36" fmla="*/ 39519 w 88021"/>
                  <a:gd name="csY36" fmla="*/ 24342 h 94849"/>
                  <a:gd name="csX37" fmla="*/ 49493 w 88021"/>
                  <a:gd name="csY37" fmla="*/ 26885 h 94849"/>
                  <a:gd name="csX38" fmla="*/ 51828 w 88021"/>
                  <a:gd name="csY38" fmla="*/ 33412 h 94849"/>
                  <a:gd name="csX39" fmla="*/ 49658 w 88021"/>
                  <a:gd name="csY39" fmla="*/ 26891 h 94849"/>
                  <a:gd name="csX40" fmla="*/ 49493 w 88021"/>
                  <a:gd name="csY40" fmla="*/ 26891 h 94849"/>
                  <a:gd name="csX41" fmla="*/ 17752 w 88021"/>
                  <a:gd name="csY41" fmla="*/ 31261 h 94849"/>
                  <a:gd name="csX42" fmla="*/ 15355 w 88021"/>
                  <a:gd name="csY42" fmla="*/ 32235 h 94849"/>
                  <a:gd name="csX43" fmla="*/ 19971 w 88021"/>
                  <a:gd name="csY43" fmla="*/ 33688 h 94849"/>
                  <a:gd name="csX44" fmla="*/ 17752 w 88021"/>
                  <a:gd name="csY44" fmla="*/ 31255 h 94849"/>
                  <a:gd name="csX45" fmla="*/ 74006 w 88021"/>
                  <a:gd name="csY45" fmla="*/ 32125 h 94849"/>
                  <a:gd name="csX46" fmla="*/ 71205 w 88021"/>
                  <a:gd name="csY46" fmla="*/ 37830 h 94849"/>
                  <a:gd name="csX47" fmla="*/ 75257 w 88021"/>
                  <a:gd name="csY47" fmla="*/ 32284 h 94849"/>
                  <a:gd name="csX48" fmla="*/ 74006 w 88021"/>
                  <a:gd name="csY48" fmla="*/ 32125 h 94849"/>
                  <a:gd name="csX49" fmla="*/ 34352 w 88021"/>
                  <a:gd name="csY49" fmla="*/ 38327 h 94849"/>
                  <a:gd name="csX50" fmla="*/ 32875 w 88021"/>
                  <a:gd name="csY50" fmla="*/ 39007 h 94849"/>
                  <a:gd name="csX51" fmla="*/ 38845 w 88021"/>
                  <a:gd name="csY51" fmla="*/ 42421 h 94849"/>
                  <a:gd name="csX52" fmla="*/ 34352 w 88021"/>
                  <a:gd name="csY52" fmla="*/ 38327 h 94849"/>
                  <a:gd name="csX53" fmla="*/ 52840 w 88021"/>
                  <a:gd name="csY53" fmla="*/ 40043 h 94849"/>
                  <a:gd name="csX54" fmla="*/ 47586 w 88021"/>
                  <a:gd name="csY54" fmla="*/ 50351 h 94849"/>
                  <a:gd name="csX55" fmla="*/ 54777 w 88021"/>
                  <a:gd name="csY55" fmla="*/ 40521 h 94849"/>
                  <a:gd name="csX56" fmla="*/ 52840 w 88021"/>
                  <a:gd name="csY56" fmla="*/ 40043 h 94849"/>
                  <a:gd name="csX57" fmla="*/ 66920 w 88021"/>
                  <a:gd name="csY57" fmla="*/ 40343 h 94849"/>
                  <a:gd name="csX58" fmla="*/ 68410 w 88021"/>
                  <a:gd name="csY58" fmla="*/ 44952 h 94849"/>
                  <a:gd name="csX59" fmla="*/ 66920 w 88021"/>
                  <a:gd name="csY59" fmla="*/ 40343 h 94849"/>
                  <a:gd name="csX60" fmla="*/ 6332 w 88021"/>
                  <a:gd name="csY60" fmla="*/ 41336 h 94849"/>
                  <a:gd name="csX61" fmla="*/ 791 w 88021"/>
                  <a:gd name="csY61" fmla="*/ 45871 h 94849"/>
                  <a:gd name="csX62" fmla="*/ 7153 w 88021"/>
                  <a:gd name="csY62" fmla="*/ 41403 h 94849"/>
                  <a:gd name="csX63" fmla="*/ 6332 w 88021"/>
                  <a:gd name="csY63" fmla="*/ 41336 h 94849"/>
                  <a:gd name="csX64" fmla="*/ 39691 w 88021"/>
                  <a:gd name="csY64" fmla="*/ 46079 h 94849"/>
                  <a:gd name="csX65" fmla="*/ 39268 w 88021"/>
                  <a:gd name="csY65" fmla="*/ 52005 h 94849"/>
                  <a:gd name="csX66" fmla="*/ 41009 w 88021"/>
                  <a:gd name="csY66" fmla="*/ 46367 h 94849"/>
                  <a:gd name="csX67" fmla="*/ 39691 w 88021"/>
                  <a:gd name="csY67" fmla="*/ 46079 h 94849"/>
                  <a:gd name="csX68" fmla="*/ 29246 w 88021"/>
                  <a:gd name="csY68" fmla="*/ 46717 h 94849"/>
                  <a:gd name="csX69" fmla="*/ 26843 w 88021"/>
                  <a:gd name="csY69" fmla="*/ 47691 h 94849"/>
                  <a:gd name="csX70" fmla="*/ 31465 w 88021"/>
                  <a:gd name="csY70" fmla="*/ 49143 h 94849"/>
                  <a:gd name="csX71" fmla="*/ 29246 w 88021"/>
                  <a:gd name="csY71" fmla="*/ 46710 h 94849"/>
                  <a:gd name="csX72" fmla="*/ 59092 w 88021"/>
                  <a:gd name="csY72" fmla="*/ 46864 h 94849"/>
                  <a:gd name="csX73" fmla="*/ 57002 w 88021"/>
                  <a:gd name="csY73" fmla="*/ 47630 h 94849"/>
                  <a:gd name="csX74" fmla="*/ 60588 w 88021"/>
                  <a:gd name="csY74" fmla="*/ 52312 h 94849"/>
                  <a:gd name="csX75" fmla="*/ 59086 w 88021"/>
                  <a:gd name="csY75" fmla="*/ 46864 h 94849"/>
                  <a:gd name="csX76" fmla="*/ 68398 w 88021"/>
                  <a:gd name="csY76" fmla="*/ 48770 h 94849"/>
                  <a:gd name="csX77" fmla="*/ 65050 w 88021"/>
                  <a:gd name="csY77" fmla="*/ 52833 h 94849"/>
                  <a:gd name="csX78" fmla="*/ 71297 w 88021"/>
                  <a:gd name="csY78" fmla="*/ 49952 h 94849"/>
                  <a:gd name="csX79" fmla="*/ 68398 w 88021"/>
                  <a:gd name="csY79" fmla="*/ 48770 h 94849"/>
                  <a:gd name="csX80" fmla="*/ 16207 w 88021"/>
                  <a:gd name="csY80" fmla="*/ 49315 h 94849"/>
                  <a:gd name="csX81" fmla="*/ 15784 w 88021"/>
                  <a:gd name="csY81" fmla="*/ 55241 h 94849"/>
                  <a:gd name="csX82" fmla="*/ 17525 w 88021"/>
                  <a:gd name="csY82" fmla="*/ 49597 h 94849"/>
                  <a:gd name="csX83" fmla="*/ 16207 w 88021"/>
                  <a:gd name="csY83" fmla="*/ 49315 h 94849"/>
                  <a:gd name="csX84" fmla="*/ 48028 w 88021"/>
                  <a:gd name="csY84" fmla="*/ 52244 h 94849"/>
                  <a:gd name="csX85" fmla="*/ 46881 w 88021"/>
                  <a:gd name="csY85" fmla="*/ 52698 h 94849"/>
                  <a:gd name="csX86" fmla="*/ 47905 w 88021"/>
                  <a:gd name="csY86" fmla="*/ 55787 h 94849"/>
                  <a:gd name="csX87" fmla="*/ 49260 w 88021"/>
                  <a:gd name="csY87" fmla="*/ 57313 h 94849"/>
                  <a:gd name="csX88" fmla="*/ 50296 w 88021"/>
                  <a:gd name="csY88" fmla="*/ 53966 h 94849"/>
                  <a:gd name="csX89" fmla="*/ 49842 w 88021"/>
                  <a:gd name="csY89" fmla="*/ 53825 h 94849"/>
                  <a:gd name="csX90" fmla="*/ 48022 w 88021"/>
                  <a:gd name="csY90" fmla="*/ 52251 h 94849"/>
                  <a:gd name="csX91" fmla="*/ 81356 w 88021"/>
                  <a:gd name="csY91" fmla="*/ 54959 h 94849"/>
                  <a:gd name="csX92" fmla="*/ 78953 w 88021"/>
                  <a:gd name="csY92" fmla="*/ 55934 h 94849"/>
                  <a:gd name="csX93" fmla="*/ 83575 w 88021"/>
                  <a:gd name="csY93" fmla="*/ 57392 h 94849"/>
                  <a:gd name="csX94" fmla="*/ 81356 w 88021"/>
                  <a:gd name="csY94" fmla="*/ 54959 h 94849"/>
                  <a:gd name="csX95" fmla="*/ 54109 w 88021"/>
                  <a:gd name="csY95" fmla="*/ 55284 h 94849"/>
                  <a:gd name="csX96" fmla="*/ 53532 w 88021"/>
                  <a:gd name="csY96" fmla="*/ 55358 h 94849"/>
                  <a:gd name="csX97" fmla="*/ 57376 w 88021"/>
                  <a:gd name="csY97" fmla="*/ 66910 h 94849"/>
                  <a:gd name="csX98" fmla="*/ 54109 w 88021"/>
                  <a:gd name="csY98" fmla="*/ 55284 h 94849"/>
                  <a:gd name="csX99" fmla="*/ 21620 w 88021"/>
                  <a:gd name="csY99" fmla="*/ 60095 h 94849"/>
                  <a:gd name="csX100" fmla="*/ 23956 w 88021"/>
                  <a:gd name="csY100" fmla="*/ 66621 h 94849"/>
                  <a:gd name="csX101" fmla="*/ 21786 w 88021"/>
                  <a:gd name="csY101" fmla="*/ 60101 h 94849"/>
                  <a:gd name="csX102" fmla="*/ 21620 w 88021"/>
                  <a:gd name="csY102" fmla="*/ 60101 h 94849"/>
                  <a:gd name="csX103" fmla="*/ 71585 w 88021"/>
                  <a:gd name="csY103" fmla="*/ 62154 h 94849"/>
                  <a:gd name="csX104" fmla="*/ 69648 w 88021"/>
                  <a:gd name="csY104" fmla="*/ 62914 h 94849"/>
                  <a:gd name="csX105" fmla="*/ 71156 w 88021"/>
                  <a:gd name="csY105" fmla="*/ 68092 h 94849"/>
                  <a:gd name="csX106" fmla="*/ 69850 w 88021"/>
                  <a:gd name="csY106" fmla="*/ 73461 h 94849"/>
                  <a:gd name="csX107" fmla="*/ 73908 w 88021"/>
                  <a:gd name="csY107" fmla="*/ 67908 h 94849"/>
                  <a:gd name="csX108" fmla="*/ 73013 w 88021"/>
                  <a:gd name="csY108" fmla="*/ 67755 h 94849"/>
                  <a:gd name="csX109" fmla="*/ 73234 w 88021"/>
                  <a:gd name="csY109" fmla="*/ 67596 h 94849"/>
                  <a:gd name="csX110" fmla="*/ 71585 w 88021"/>
                  <a:gd name="csY110" fmla="*/ 62148 h 94849"/>
                  <a:gd name="csX111" fmla="*/ 81534 w 88021"/>
                  <a:gd name="csY111" fmla="*/ 64967 h 94849"/>
                  <a:gd name="csX112" fmla="*/ 81111 w 88021"/>
                  <a:gd name="csY112" fmla="*/ 70893 h 94849"/>
                  <a:gd name="csX113" fmla="*/ 82852 w 88021"/>
                  <a:gd name="csY113" fmla="*/ 65255 h 94849"/>
                  <a:gd name="csX114" fmla="*/ 81534 w 88021"/>
                  <a:gd name="csY114" fmla="*/ 64967 h 94849"/>
                  <a:gd name="csX115" fmla="*/ 35841 w 88021"/>
                  <a:gd name="csY115" fmla="*/ 69091 h 94849"/>
                  <a:gd name="csX116" fmla="*/ 32482 w 88021"/>
                  <a:gd name="csY116" fmla="*/ 80796 h 94849"/>
                  <a:gd name="csX117" fmla="*/ 35841 w 88021"/>
                  <a:gd name="csY117" fmla="*/ 69091 h 94849"/>
                  <a:gd name="csX118" fmla="*/ 19285 w 88021"/>
                  <a:gd name="csY118" fmla="*/ 70004 h 94849"/>
                  <a:gd name="csX119" fmla="*/ 17348 w 88021"/>
                  <a:gd name="csY119" fmla="*/ 70764 h 94849"/>
                  <a:gd name="csX120" fmla="*/ 20940 w 88021"/>
                  <a:gd name="csY120" fmla="*/ 75452 h 94849"/>
                  <a:gd name="csX121" fmla="*/ 19285 w 88021"/>
                  <a:gd name="csY121" fmla="*/ 70004 h 94849"/>
                  <a:gd name="csX122" fmla="*/ 55420 w 88021"/>
                  <a:gd name="csY122" fmla="*/ 71923 h 94849"/>
                  <a:gd name="csX123" fmla="*/ 55310 w 88021"/>
                  <a:gd name="csY123" fmla="*/ 71923 h 94849"/>
                  <a:gd name="csX124" fmla="*/ 56800 w 88021"/>
                  <a:gd name="csY124" fmla="*/ 76531 h 94849"/>
                  <a:gd name="csX125" fmla="*/ 55420 w 88021"/>
                  <a:gd name="csY125" fmla="*/ 71923 h 94849"/>
                  <a:gd name="csX126" fmla="*/ 5014 w 88021"/>
                  <a:gd name="csY126" fmla="*/ 74086 h 94849"/>
                  <a:gd name="csX127" fmla="*/ 2237 w 88021"/>
                  <a:gd name="csY127" fmla="*/ 85840 h 94849"/>
                  <a:gd name="csX128" fmla="*/ 5554 w 88021"/>
                  <a:gd name="csY128" fmla="*/ 74123 h 94849"/>
                  <a:gd name="csX129" fmla="*/ 5020 w 88021"/>
                  <a:gd name="csY129" fmla="*/ 74086 h 94849"/>
                  <a:gd name="csX130" fmla="*/ 48255 w 88021"/>
                  <a:gd name="csY130" fmla="*/ 74478 h 94849"/>
                  <a:gd name="csX131" fmla="*/ 45858 w 88021"/>
                  <a:gd name="csY131" fmla="*/ 75452 h 94849"/>
                  <a:gd name="csX132" fmla="*/ 50474 w 88021"/>
                  <a:gd name="csY132" fmla="*/ 76911 h 94849"/>
                  <a:gd name="csX133" fmla="*/ 48255 w 88021"/>
                  <a:gd name="csY133" fmla="*/ 74478 h 94849"/>
                  <a:gd name="csX134" fmla="*/ 49873 w 88021"/>
                  <a:gd name="csY134" fmla="*/ 81844 h 94849"/>
                  <a:gd name="csX135" fmla="*/ 52208 w 88021"/>
                  <a:gd name="csY135" fmla="*/ 88371 h 94849"/>
                  <a:gd name="csX136" fmla="*/ 50044 w 88021"/>
                  <a:gd name="csY136" fmla="*/ 81850 h 94849"/>
                  <a:gd name="csX137" fmla="*/ 49873 w 88021"/>
                  <a:gd name="csY137" fmla="*/ 81850 h 94849"/>
                  <a:gd name="csX138" fmla="*/ 10605 w 88021"/>
                  <a:gd name="csY138" fmla="*/ 89192 h 94849"/>
                  <a:gd name="csX139" fmla="*/ 10494 w 88021"/>
                  <a:gd name="csY139" fmla="*/ 89192 h 94849"/>
                  <a:gd name="csX140" fmla="*/ 11984 w 88021"/>
                  <a:gd name="csY140" fmla="*/ 93801 h 94849"/>
                  <a:gd name="csX141" fmla="*/ 10605 w 88021"/>
                  <a:gd name="csY141" fmla="*/ 89192 h 94849"/>
                  <a:gd name="csX142" fmla="*/ 49487 w 88021"/>
                  <a:gd name="csY142" fmla="*/ 90240 h 94849"/>
                  <a:gd name="csX143" fmla="*/ 49376 w 88021"/>
                  <a:gd name="csY143" fmla="*/ 90240 h 94849"/>
                  <a:gd name="csX144" fmla="*/ 50866 w 88021"/>
                  <a:gd name="csY144" fmla="*/ 94849 h 94849"/>
                  <a:gd name="csX145" fmla="*/ 49487 w 88021"/>
                  <a:gd name="csY145" fmla="*/ 90234 h 948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88021" h="94849">
                    <a:moveTo>
                      <a:pt x="80976" y="0"/>
                    </a:moveTo>
                    <a:cubicBezTo>
                      <a:pt x="80008" y="12"/>
                      <a:pt x="79008" y="417"/>
                      <a:pt x="78573" y="975"/>
                    </a:cubicBezTo>
                    <a:cubicBezTo>
                      <a:pt x="77586" y="2255"/>
                      <a:pt x="81926" y="4474"/>
                      <a:pt x="83195" y="2433"/>
                    </a:cubicBezTo>
                    <a:cubicBezTo>
                      <a:pt x="83391" y="631"/>
                      <a:pt x="82214" y="-12"/>
                      <a:pt x="80976" y="0"/>
                    </a:cubicBezTo>
                    <a:close/>
                    <a:moveTo>
                      <a:pt x="53722" y="319"/>
                    </a:moveTo>
                    <a:cubicBezTo>
                      <a:pt x="53526" y="319"/>
                      <a:pt x="53336" y="349"/>
                      <a:pt x="53146" y="399"/>
                    </a:cubicBezTo>
                    <a:cubicBezTo>
                      <a:pt x="51252" y="4076"/>
                      <a:pt x="51730" y="14610"/>
                      <a:pt x="56990" y="11950"/>
                    </a:cubicBezTo>
                    <a:cubicBezTo>
                      <a:pt x="62004" y="9419"/>
                      <a:pt x="57676" y="258"/>
                      <a:pt x="53722" y="319"/>
                    </a:cubicBezTo>
                    <a:close/>
                    <a:moveTo>
                      <a:pt x="71352" y="7189"/>
                    </a:moveTo>
                    <a:cubicBezTo>
                      <a:pt x="70690" y="7170"/>
                      <a:pt x="69979" y="7397"/>
                      <a:pt x="69262" y="7955"/>
                    </a:cubicBezTo>
                    <a:cubicBezTo>
                      <a:pt x="65756" y="10694"/>
                      <a:pt x="70433" y="14629"/>
                      <a:pt x="72848" y="12637"/>
                    </a:cubicBezTo>
                    <a:cubicBezTo>
                      <a:pt x="75655" y="10988"/>
                      <a:pt x="73939" y="7256"/>
                      <a:pt x="71346" y="7189"/>
                    </a:cubicBezTo>
                    <a:close/>
                    <a:moveTo>
                      <a:pt x="84777" y="8022"/>
                    </a:moveTo>
                    <a:cubicBezTo>
                      <a:pt x="81902" y="8077"/>
                      <a:pt x="80621" y="12839"/>
                      <a:pt x="84354" y="13948"/>
                    </a:cubicBezTo>
                    <a:cubicBezTo>
                      <a:pt x="88620" y="15223"/>
                      <a:pt x="89117" y="9125"/>
                      <a:pt x="86095" y="8304"/>
                    </a:cubicBezTo>
                    <a:cubicBezTo>
                      <a:pt x="85629" y="8096"/>
                      <a:pt x="85187" y="8010"/>
                      <a:pt x="84777" y="8022"/>
                    </a:cubicBezTo>
                    <a:close/>
                    <a:moveTo>
                      <a:pt x="18898" y="15045"/>
                    </a:moveTo>
                    <a:cubicBezTo>
                      <a:pt x="18285" y="15064"/>
                      <a:pt x="17623" y="15290"/>
                      <a:pt x="16961" y="15805"/>
                    </a:cubicBezTo>
                    <a:cubicBezTo>
                      <a:pt x="13455" y="18545"/>
                      <a:pt x="18132" y="22479"/>
                      <a:pt x="20554" y="20487"/>
                    </a:cubicBezTo>
                    <a:cubicBezTo>
                      <a:pt x="23410" y="18808"/>
                      <a:pt x="21571" y="14959"/>
                      <a:pt x="18898" y="15045"/>
                    </a:cubicBezTo>
                    <a:close/>
                    <a:moveTo>
                      <a:pt x="29638" y="18875"/>
                    </a:moveTo>
                    <a:cubicBezTo>
                      <a:pt x="26714" y="18888"/>
                      <a:pt x="28964" y="24367"/>
                      <a:pt x="31023" y="25329"/>
                    </a:cubicBezTo>
                    <a:cubicBezTo>
                      <a:pt x="29656" y="26953"/>
                      <a:pt x="31900" y="29251"/>
                      <a:pt x="33316" y="29300"/>
                    </a:cubicBezTo>
                    <a:cubicBezTo>
                      <a:pt x="34750" y="29355"/>
                      <a:pt x="34352" y="25555"/>
                      <a:pt x="32568" y="24814"/>
                    </a:cubicBezTo>
                    <a:cubicBezTo>
                      <a:pt x="34536" y="22491"/>
                      <a:pt x="33187" y="19090"/>
                      <a:pt x="29810" y="18882"/>
                    </a:cubicBezTo>
                    <a:cubicBezTo>
                      <a:pt x="29755" y="18882"/>
                      <a:pt x="29699" y="18882"/>
                      <a:pt x="29644" y="18882"/>
                    </a:cubicBezTo>
                    <a:close/>
                    <a:moveTo>
                      <a:pt x="47874" y="19513"/>
                    </a:moveTo>
                    <a:cubicBezTo>
                      <a:pt x="46912" y="19525"/>
                      <a:pt x="45907" y="19930"/>
                      <a:pt x="45472" y="20487"/>
                    </a:cubicBezTo>
                    <a:cubicBezTo>
                      <a:pt x="44485" y="21768"/>
                      <a:pt x="48825" y="23993"/>
                      <a:pt x="50094" y="21946"/>
                    </a:cubicBezTo>
                    <a:cubicBezTo>
                      <a:pt x="50290" y="20144"/>
                      <a:pt x="49113" y="19501"/>
                      <a:pt x="47874" y="19513"/>
                    </a:cubicBezTo>
                    <a:close/>
                    <a:moveTo>
                      <a:pt x="39519" y="24336"/>
                    </a:moveTo>
                    <a:cubicBezTo>
                      <a:pt x="38845" y="24348"/>
                      <a:pt x="38152" y="24673"/>
                      <a:pt x="37460" y="25414"/>
                    </a:cubicBezTo>
                    <a:cubicBezTo>
                      <a:pt x="33439" y="29723"/>
                      <a:pt x="41591" y="37328"/>
                      <a:pt x="45055" y="34938"/>
                    </a:cubicBezTo>
                    <a:cubicBezTo>
                      <a:pt x="45128" y="34374"/>
                      <a:pt x="45104" y="33706"/>
                      <a:pt x="45018" y="32983"/>
                    </a:cubicBezTo>
                    <a:cubicBezTo>
                      <a:pt x="48702" y="33516"/>
                      <a:pt x="49002" y="27982"/>
                      <a:pt x="46134" y="27204"/>
                    </a:cubicBezTo>
                    <a:cubicBezTo>
                      <a:pt x="44975" y="26689"/>
                      <a:pt x="43957" y="26916"/>
                      <a:pt x="43240" y="27510"/>
                    </a:cubicBezTo>
                    <a:cubicBezTo>
                      <a:pt x="42241" y="25684"/>
                      <a:pt x="40929" y="24317"/>
                      <a:pt x="39519" y="24342"/>
                    </a:cubicBezTo>
                    <a:close/>
                    <a:moveTo>
                      <a:pt x="49493" y="26885"/>
                    </a:moveTo>
                    <a:cubicBezTo>
                      <a:pt x="46097" y="26904"/>
                      <a:pt x="49677" y="34282"/>
                      <a:pt x="51828" y="33412"/>
                    </a:cubicBezTo>
                    <a:cubicBezTo>
                      <a:pt x="54611" y="31126"/>
                      <a:pt x="53330" y="27112"/>
                      <a:pt x="49658" y="26891"/>
                    </a:cubicBezTo>
                    <a:cubicBezTo>
                      <a:pt x="49603" y="26891"/>
                      <a:pt x="49548" y="26891"/>
                      <a:pt x="49493" y="26891"/>
                    </a:cubicBezTo>
                    <a:close/>
                    <a:moveTo>
                      <a:pt x="17752" y="31261"/>
                    </a:moveTo>
                    <a:cubicBezTo>
                      <a:pt x="16790" y="31273"/>
                      <a:pt x="15784" y="31678"/>
                      <a:pt x="15355" y="32235"/>
                    </a:cubicBezTo>
                    <a:cubicBezTo>
                      <a:pt x="14368" y="33516"/>
                      <a:pt x="18702" y="35735"/>
                      <a:pt x="19971" y="33688"/>
                    </a:cubicBezTo>
                    <a:cubicBezTo>
                      <a:pt x="20167" y="31886"/>
                      <a:pt x="18990" y="31243"/>
                      <a:pt x="17752" y="31255"/>
                    </a:cubicBezTo>
                    <a:close/>
                    <a:moveTo>
                      <a:pt x="74006" y="32125"/>
                    </a:moveTo>
                    <a:cubicBezTo>
                      <a:pt x="71217" y="32180"/>
                      <a:pt x="69501" y="35103"/>
                      <a:pt x="71205" y="37830"/>
                    </a:cubicBezTo>
                    <a:cubicBezTo>
                      <a:pt x="73148" y="40956"/>
                      <a:pt x="77249" y="33559"/>
                      <a:pt x="75257" y="32284"/>
                    </a:cubicBezTo>
                    <a:cubicBezTo>
                      <a:pt x="74822" y="32168"/>
                      <a:pt x="74405" y="32113"/>
                      <a:pt x="74006" y="32125"/>
                    </a:cubicBezTo>
                    <a:close/>
                    <a:moveTo>
                      <a:pt x="34352" y="38327"/>
                    </a:moveTo>
                    <a:cubicBezTo>
                      <a:pt x="33659" y="38345"/>
                      <a:pt x="33108" y="38548"/>
                      <a:pt x="32875" y="39007"/>
                    </a:cubicBezTo>
                    <a:cubicBezTo>
                      <a:pt x="32323" y="42568"/>
                      <a:pt x="35958" y="44700"/>
                      <a:pt x="38845" y="42421"/>
                    </a:cubicBezTo>
                    <a:cubicBezTo>
                      <a:pt x="41101" y="40643"/>
                      <a:pt x="36828" y="38272"/>
                      <a:pt x="34352" y="38327"/>
                    </a:cubicBezTo>
                    <a:close/>
                    <a:moveTo>
                      <a:pt x="52840" y="40043"/>
                    </a:moveTo>
                    <a:cubicBezTo>
                      <a:pt x="48396" y="40129"/>
                      <a:pt x="44767" y="47979"/>
                      <a:pt x="47586" y="50351"/>
                    </a:cubicBezTo>
                    <a:cubicBezTo>
                      <a:pt x="51681" y="49762"/>
                      <a:pt x="59993" y="43266"/>
                      <a:pt x="54777" y="40521"/>
                    </a:cubicBezTo>
                    <a:cubicBezTo>
                      <a:pt x="54127" y="40178"/>
                      <a:pt x="53477" y="40031"/>
                      <a:pt x="52840" y="40043"/>
                    </a:cubicBezTo>
                    <a:close/>
                    <a:moveTo>
                      <a:pt x="66920" y="40343"/>
                    </a:moveTo>
                    <a:cubicBezTo>
                      <a:pt x="64107" y="41918"/>
                      <a:pt x="66798" y="44897"/>
                      <a:pt x="68410" y="44952"/>
                    </a:cubicBezTo>
                    <a:cubicBezTo>
                      <a:pt x="70022" y="45013"/>
                      <a:pt x="69323" y="40190"/>
                      <a:pt x="66920" y="40343"/>
                    </a:cubicBezTo>
                    <a:close/>
                    <a:moveTo>
                      <a:pt x="6332" y="41336"/>
                    </a:moveTo>
                    <a:cubicBezTo>
                      <a:pt x="3445" y="41336"/>
                      <a:pt x="-1557" y="43401"/>
                      <a:pt x="791" y="45871"/>
                    </a:cubicBezTo>
                    <a:cubicBezTo>
                      <a:pt x="3384" y="48598"/>
                      <a:pt x="8545" y="43701"/>
                      <a:pt x="7153" y="41403"/>
                    </a:cubicBezTo>
                    <a:cubicBezTo>
                      <a:pt x="6908" y="41360"/>
                      <a:pt x="6632" y="41336"/>
                      <a:pt x="6332" y="41336"/>
                    </a:cubicBezTo>
                    <a:close/>
                    <a:moveTo>
                      <a:pt x="39691" y="46079"/>
                    </a:moveTo>
                    <a:cubicBezTo>
                      <a:pt x="36816" y="46134"/>
                      <a:pt x="35535" y="50896"/>
                      <a:pt x="39268" y="52005"/>
                    </a:cubicBezTo>
                    <a:cubicBezTo>
                      <a:pt x="43535" y="53280"/>
                      <a:pt x="44031" y="47182"/>
                      <a:pt x="41009" y="46367"/>
                    </a:cubicBezTo>
                    <a:cubicBezTo>
                      <a:pt x="40543" y="46159"/>
                      <a:pt x="40102" y="46073"/>
                      <a:pt x="39691" y="46079"/>
                    </a:cubicBezTo>
                    <a:close/>
                    <a:moveTo>
                      <a:pt x="29246" y="46717"/>
                    </a:moveTo>
                    <a:cubicBezTo>
                      <a:pt x="28277" y="46729"/>
                      <a:pt x="27278" y="47133"/>
                      <a:pt x="26843" y="47691"/>
                    </a:cubicBezTo>
                    <a:cubicBezTo>
                      <a:pt x="25856" y="48972"/>
                      <a:pt x="30196" y="51190"/>
                      <a:pt x="31465" y="49143"/>
                    </a:cubicBezTo>
                    <a:cubicBezTo>
                      <a:pt x="31661" y="47342"/>
                      <a:pt x="30484" y="46698"/>
                      <a:pt x="29246" y="46710"/>
                    </a:cubicBezTo>
                    <a:close/>
                    <a:moveTo>
                      <a:pt x="59092" y="46864"/>
                    </a:moveTo>
                    <a:cubicBezTo>
                      <a:pt x="58430" y="46845"/>
                      <a:pt x="57719" y="47072"/>
                      <a:pt x="57002" y="47630"/>
                    </a:cubicBezTo>
                    <a:cubicBezTo>
                      <a:pt x="53490" y="50369"/>
                      <a:pt x="58173" y="54304"/>
                      <a:pt x="60588" y="52312"/>
                    </a:cubicBezTo>
                    <a:cubicBezTo>
                      <a:pt x="63395" y="50663"/>
                      <a:pt x="61679" y="46931"/>
                      <a:pt x="59086" y="46864"/>
                    </a:cubicBezTo>
                    <a:close/>
                    <a:moveTo>
                      <a:pt x="68398" y="48770"/>
                    </a:moveTo>
                    <a:cubicBezTo>
                      <a:pt x="66540" y="48855"/>
                      <a:pt x="64928" y="50418"/>
                      <a:pt x="65050" y="52833"/>
                    </a:cubicBezTo>
                    <a:cubicBezTo>
                      <a:pt x="65234" y="56510"/>
                      <a:pt x="72413" y="52030"/>
                      <a:pt x="71297" y="49952"/>
                    </a:cubicBezTo>
                    <a:cubicBezTo>
                      <a:pt x="70408" y="49088"/>
                      <a:pt x="69372" y="48727"/>
                      <a:pt x="68398" y="48770"/>
                    </a:cubicBezTo>
                    <a:close/>
                    <a:moveTo>
                      <a:pt x="16207" y="49315"/>
                    </a:moveTo>
                    <a:cubicBezTo>
                      <a:pt x="13332" y="49370"/>
                      <a:pt x="12051" y="54132"/>
                      <a:pt x="15784" y="55241"/>
                    </a:cubicBezTo>
                    <a:cubicBezTo>
                      <a:pt x="20051" y="56516"/>
                      <a:pt x="20547" y="50418"/>
                      <a:pt x="17525" y="49597"/>
                    </a:cubicBezTo>
                    <a:cubicBezTo>
                      <a:pt x="17059" y="49389"/>
                      <a:pt x="16618" y="49303"/>
                      <a:pt x="16207" y="49315"/>
                    </a:cubicBezTo>
                    <a:close/>
                    <a:moveTo>
                      <a:pt x="48028" y="52244"/>
                    </a:moveTo>
                    <a:cubicBezTo>
                      <a:pt x="47660" y="52257"/>
                      <a:pt x="47268" y="52391"/>
                      <a:pt x="46881" y="52698"/>
                    </a:cubicBezTo>
                    <a:cubicBezTo>
                      <a:pt x="45269" y="53954"/>
                      <a:pt x="46569" y="55639"/>
                      <a:pt x="47905" y="55787"/>
                    </a:cubicBezTo>
                    <a:cubicBezTo>
                      <a:pt x="47966" y="56430"/>
                      <a:pt x="48371" y="57049"/>
                      <a:pt x="49260" y="57313"/>
                    </a:cubicBezTo>
                    <a:cubicBezTo>
                      <a:pt x="51792" y="58066"/>
                      <a:pt x="52086" y="54451"/>
                      <a:pt x="50296" y="53966"/>
                    </a:cubicBezTo>
                    <a:cubicBezTo>
                      <a:pt x="50143" y="53899"/>
                      <a:pt x="49989" y="53850"/>
                      <a:pt x="49842" y="53825"/>
                    </a:cubicBezTo>
                    <a:cubicBezTo>
                      <a:pt x="49713" y="52986"/>
                      <a:pt x="48953" y="52220"/>
                      <a:pt x="48022" y="52251"/>
                    </a:cubicBezTo>
                    <a:close/>
                    <a:moveTo>
                      <a:pt x="81356" y="54959"/>
                    </a:moveTo>
                    <a:cubicBezTo>
                      <a:pt x="80388" y="54971"/>
                      <a:pt x="79388" y="55376"/>
                      <a:pt x="78953" y="55934"/>
                    </a:cubicBezTo>
                    <a:cubicBezTo>
                      <a:pt x="77966" y="57214"/>
                      <a:pt x="82306" y="59439"/>
                      <a:pt x="83575" y="57392"/>
                    </a:cubicBezTo>
                    <a:cubicBezTo>
                      <a:pt x="83771" y="55590"/>
                      <a:pt x="82594" y="54947"/>
                      <a:pt x="81356" y="54959"/>
                    </a:cubicBezTo>
                    <a:close/>
                    <a:moveTo>
                      <a:pt x="54109" y="55284"/>
                    </a:moveTo>
                    <a:cubicBezTo>
                      <a:pt x="53912" y="55284"/>
                      <a:pt x="53722" y="55309"/>
                      <a:pt x="53532" y="55358"/>
                    </a:cubicBezTo>
                    <a:cubicBezTo>
                      <a:pt x="51638" y="59035"/>
                      <a:pt x="52116" y="69569"/>
                      <a:pt x="57376" y="66910"/>
                    </a:cubicBezTo>
                    <a:cubicBezTo>
                      <a:pt x="62390" y="64378"/>
                      <a:pt x="58062" y="55223"/>
                      <a:pt x="54109" y="55284"/>
                    </a:cubicBezTo>
                    <a:close/>
                    <a:moveTo>
                      <a:pt x="21620" y="60095"/>
                    </a:moveTo>
                    <a:cubicBezTo>
                      <a:pt x="18224" y="60113"/>
                      <a:pt x="21804" y="67492"/>
                      <a:pt x="23956" y="66621"/>
                    </a:cubicBezTo>
                    <a:cubicBezTo>
                      <a:pt x="26738" y="64336"/>
                      <a:pt x="25457" y="60328"/>
                      <a:pt x="21786" y="60101"/>
                    </a:cubicBezTo>
                    <a:cubicBezTo>
                      <a:pt x="21730" y="60101"/>
                      <a:pt x="21675" y="60101"/>
                      <a:pt x="21620" y="60101"/>
                    </a:cubicBezTo>
                    <a:close/>
                    <a:moveTo>
                      <a:pt x="71585" y="62154"/>
                    </a:moveTo>
                    <a:cubicBezTo>
                      <a:pt x="70966" y="62172"/>
                      <a:pt x="70310" y="62399"/>
                      <a:pt x="69648" y="62914"/>
                    </a:cubicBezTo>
                    <a:cubicBezTo>
                      <a:pt x="67018" y="64967"/>
                      <a:pt x="68986" y="67694"/>
                      <a:pt x="71156" y="68092"/>
                    </a:cubicBezTo>
                    <a:cubicBezTo>
                      <a:pt x="69323" y="68950"/>
                      <a:pt x="68477" y="71267"/>
                      <a:pt x="69850" y="73461"/>
                    </a:cubicBezTo>
                    <a:cubicBezTo>
                      <a:pt x="71793" y="76586"/>
                      <a:pt x="75894" y="69183"/>
                      <a:pt x="73908" y="67908"/>
                    </a:cubicBezTo>
                    <a:cubicBezTo>
                      <a:pt x="73602" y="67829"/>
                      <a:pt x="73301" y="67774"/>
                      <a:pt x="73013" y="67755"/>
                    </a:cubicBezTo>
                    <a:cubicBezTo>
                      <a:pt x="73087" y="67706"/>
                      <a:pt x="73160" y="67657"/>
                      <a:pt x="73234" y="67596"/>
                    </a:cubicBezTo>
                    <a:cubicBezTo>
                      <a:pt x="76097" y="65917"/>
                      <a:pt x="74258" y="62062"/>
                      <a:pt x="71585" y="62148"/>
                    </a:cubicBezTo>
                    <a:close/>
                    <a:moveTo>
                      <a:pt x="81534" y="64967"/>
                    </a:moveTo>
                    <a:cubicBezTo>
                      <a:pt x="78659" y="65022"/>
                      <a:pt x="77378" y="69784"/>
                      <a:pt x="81111" y="70893"/>
                    </a:cubicBezTo>
                    <a:cubicBezTo>
                      <a:pt x="85377" y="72168"/>
                      <a:pt x="85874" y="66070"/>
                      <a:pt x="82852" y="65255"/>
                    </a:cubicBezTo>
                    <a:cubicBezTo>
                      <a:pt x="82386" y="65047"/>
                      <a:pt x="81945" y="64961"/>
                      <a:pt x="81534" y="64967"/>
                    </a:cubicBezTo>
                    <a:close/>
                    <a:moveTo>
                      <a:pt x="35841" y="69091"/>
                    </a:moveTo>
                    <a:cubicBezTo>
                      <a:pt x="32200" y="71052"/>
                      <a:pt x="26647" y="80018"/>
                      <a:pt x="32482" y="80796"/>
                    </a:cubicBezTo>
                    <a:cubicBezTo>
                      <a:pt x="38324" y="81575"/>
                      <a:pt x="39795" y="70525"/>
                      <a:pt x="35841" y="69091"/>
                    </a:cubicBezTo>
                    <a:close/>
                    <a:moveTo>
                      <a:pt x="19285" y="70004"/>
                    </a:moveTo>
                    <a:cubicBezTo>
                      <a:pt x="18665" y="70023"/>
                      <a:pt x="18009" y="70250"/>
                      <a:pt x="17348" y="70764"/>
                    </a:cubicBezTo>
                    <a:cubicBezTo>
                      <a:pt x="13841" y="73504"/>
                      <a:pt x="18524" y="77444"/>
                      <a:pt x="20940" y="75452"/>
                    </a:cubicBezTo>
                    <a:cubicBezTo>
                      <a:pt x="23802" y="73773"/>
                      <a:pt x="21957" y="69919"/>
                      <a:pt x="19285" y="70004"/>
                    </a:cubicBezTo>
                    <a:close/>
                    <a:moveTo>
                      <a:pt x="55420" y="71923"/>
                    </a:moveTo>
                    <a:cubicBezTo>
                      <a:pt x="55384" y="71923"/>
                      <a:pt x="55347" y="71923"/>
                      <a:pt x="55310" y="71923"/>
                    </a:cubicBezTo>
                    <a:cubicBezTo>
                      <a:pt x="52496" y="73497"/>
                      <a:pt x="55188" y="76470"/>
                      <a:pt x="56800" y="76531"/>
                    </a:cubicBezTo>
                    <a:cubicBezTo>
                      <a:pt x="58387" y="76592"/>
                      <a:pt x="57725" y="71923"/>
                      <a:pt x="55420" y="71923"/>
                    </a:cubicBezTo>
                    <a:close/>
                    <a:moveTo>
                      <a:pt x="5014" y="74086"/>
                    </a:moveTo>
                    <a:cubicBezTo>
                      <a:pt x="-380" y="74049"/>
                      <a:pt x="-1606" y="84467"/>
                      <a:pt x="2237" y="85840"/>
                    </a:cubicBezTo>
                    <a:cubicBezTo>
                      <a:pt x="5866" y="83867"/>
                      <a:pt x="11395" y="74876"/>
                      <a:pt x="5554" y="74123"/>
                    </a:cubicBezTo>
                    <a:cubicBezTo>
                      <a:pt x="5370" y="74098"/>
                      <a:pt x="5192" y="74086"/>
                      <a:pt x="5020" y="74086"/>
                    </a:cubicBezTo>
                    <a:close/>
                    <a:moveTo>
                      <a:pt x="48255" y="74478"/>
                    </a:moveTo>
                    <a:cubicBezTo>
                      <a:pt x="47286" y="74490"/>
                      <a:pt x="46287" y="74895"/>
                      <a:pt x="45858" y="75452"/>
                    </a:cubicBezTo>
                    <a:cubicBezTo>
                      <a:pt x="44871" y="76733"/>
                      <a:pt x="49205" y="78952"/>
                      <a:pt x="50474" y="76911"/>
                    </a:cubicBezTo>
                    <a:cubicBezTo>
                      <a:pt x="50670" y="75109"/>
                      <a:pt x="49493" y="74466"/>
                      <a:pt x="48255" y="74478"/>
                    </a:cubicBezTo>
                    <a:close/>
                    <a:moveTo>
                      <a:pt x="49873" y="81844"/>
                    </a:moveTo>
                    <a:cubicBezTo>
                      <a:pt x="46477" y="81863"/>
                      <a:pt x="50057" y="89241"/>
                      <a:pt x="52208" y="88371"/>
                    </a:cubicBezTo>
                    <a:cubicBezTo>
                      <a:pt x="54991" y="86085"/>
                      <a:pt x="53716" y="82077"/>
                      <a:pt x="50044" y="81850"/>
                    </a:cubicBezTo>
                    <a:cubicBezTo>
                      <a:pt x="49989" y="81850"/>
                      <a:pt x="49928" y="81850"/>
                      <a:pt x="49873" y="81850"/>
                    </a:cubicBezTo>
                    <a:close/>
                    <a:moveTo>
                      <a:pt x="10605" y="89192"/>
                    </a:moveTo>
                    <a:cubicBezTo>
                      <a:pt x="10568" y="89192"/>
                      <a:pt x="10531" y="89192"/>
                      <a:pt x="10494" y="89192"/>
                    </a:cubicBezTo>
                    <a:cubicBezTo>
                      <a:pt x="7681" y="90767"/>
                      <a:pt x="10372" y="93739"/>
                      <a:pt x="11984" y="93801"/>
                    </a:cubicBezTo>
                    <a:cubicBezTo>
                      <a:pt x="13578" y="93862"/>
                      <a:pt x="12916" y="89192"/>
                      <a:pt x="10605" y="89192"/>
                    </a:cubicBezTo>
                    <a:close/>
                    <a:moveTo>
                      <a:pt x="49487" y="90240"/>
                    </a:moveTo>
                    <a:cubicBezTo>
                      <a:pt x="49450" y="90240"/>
                      <a:pt x="49413" y="90240"/>
                      <a:pt x="49376" y="90240"/>
                    </a:cubicBezTo>
                    <a:cubicBezTo>
                      <a:pt x="46563" y="91815"/>
                      <a:pt x="49254" y="94794"/>
                      <a:pt x="50866" y="94849"/>
                    </a:cubicBezTo>
                    <a:cubicBezTo>
                      <a:pt x="52454" y="94910"/>
                      <a:pt x="51798" y="90234"/>
                      <a:pt x="49487" y="90234"/>
                    </a:cubicBezTo>
                    <a:close/>
                  </a:path>
                </a:pathLst>
              </a:custGeom>
              <a:solidFill>
                <a:srgbClr val="DEBC9A"/>
              </a:solidFill>
              <a:ln w="612" cap="flat">
                <a:noFill/>
                <a:prstDash val="solid"/>
                <a:miter/>
              </a:ln>
            </p:spPr>
            <p:txBody>
              <a:bodyPr/>
              <a:lstStyle/>
              <a:p>
                <a:endParaRPr lang="en-US"/>
              </a:p>
            </p:txBody>
          </p:sp>
          <p:sp>
            <p:nvSpPr>
              <p:cNvPr id="853" name="Freeform 852">
                <a:extLst>
                  <a:ext uri="{FF2B5EF4-FFF2-40B4-BE49-F238E27FC236}">
                    <a16:creationId xmlns:a16="http://schemas.microsoft.com/office/drawing/2014/main" id="{3D757B22-656B-13C1-90D0-801B4E9AC645}"/>
                  </a:ext>
                </a:extLst>
              </p:cNvPr>
              <p:cNvSpPr/>
              <p:nvPr/>
            </p:nvSpPr>
            <p:spPr>
              <a:xfrm>
                <a:off x="8287869" y="2174870"/>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54" name="Freeform 853">
                <a:extLst>
                  <a:ext uri="{FF2B5EF4-FFF2-40B4-BE49-F238E27FC236}">
                    <a16:creationId xmlns:a16="http://schemas.microsoft.com/office/drawing/2014/main" id="{957659B0-04CC-0436-8459-3D4A79BA2BE6}"/>
                  </a:ext>
                </a:extLst>
              </p:cNvPr>
              <p:cNvSpPr/>
              <p:nvPr/>
            </p:nvSpPr>
            <p:spPr>
              <a:xfrm>
                <a:off x="8335904" y="2330593"/>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3" y="-778"/>
                      <a:pt x="-1267" y="2587"/>
                      <a:pt x="676" y="5712"/>
                    </a:cubicBezTo>
                    <a:cubicBezTo>
                      <a:pt x="2620" y="8837"/>
                      <a:pt x="6720" y="1434"/>
                      <a:pt x="4734" y="160"/>
                    </a:cubicBezTo>
                    <a:close/>
                  </a:path>
                </a:pathLst>
              </a:custGeom>
              <a:solidFill>
                <a:srgbClr val="DEBC9A"/>
              </a:solidFill>
              <a:ln w="612" cap="flat">
                <a:noFill/>
                <a:prstDash val="solid"/>
                <a:miter/>
              </a:ln>
            </p:spPr>
            <p:txBody>
              <a:bodyPr/>
              <a:lstStyle/>
              <a:p>
                <a:endParaRPr lang="en-US"/>
              </a:p>
            </p:txBody>
          </p:sp>
          <p:sp>
            <p:nvSpPr>
              <p:cNvPr id="855" name="Freeform 854">
                <a:extLst>
                  <a:ext uri="{FF2B5EF4-FFF2-40B4-BE49-F238E27FC236}">
                    <a16:creationId xmlns:a16="http://schemas.microsoft.com/office/drawing/2014/main" id="{A7D2E9F0-DA20-159F-68A6-0583006C396F}"/>
                  </a:ext>
                </a:extLst>
              </p:cNvPr>
              <p:cNvSpPr/>
              <p:nvPr/>
            </p:nvSpPr>
            <p:spPr>
              <a:xfrm>
                <a:off x="8327092" y="2318381"/>
                <a:ext cx="18898" cy="19296"/>
              </a:xfrm>
              <a:custGeom>
                <a:avLst/>
                <a:gdLst>
                  <a:gd name="csX0" fmla="*/ 4044 w 5976"/>
                  <a:gd name="csY0" fmla="*/ 289 h 6101"/>
                  <a:gd name="csX1" fmla="*/ 2310 w 5976"/>
                  <a:gd name="csY1" fmla="*/ 5927 h 6101"/>
                  <a:gd name="csX2" fmla="*/ 4044 w 5976"/>
                  <a:gd name="csY2" fmla="*/ 289 h 6101"/>
                </a:gdLst>
                <a:ahLst/>
                <a:cxnLst>
                  <a:cxn ang="0">
                    <a:pos x="csX0" y="csY0"/>
                  </a:cxn>
                  <a:cxn ang="0">
                    <a:pos x="csX1" y="csY1"/>
                  </a:cxn>
                  <a:cxn ang="0">
                    <a:pos x="csX2" y="csY2"/>
                  </a:cxn>
                </a:cxnLst>
                <a:rect l="l" t="t" r="r" b="b"/>
                <a:pathLst>
                  <a:path w="5976" h="6101">
                    <a:moveTo>
                      <a:pt x="4044" y="289"/>
                    </a:moveTo>
                    <a:cubicBezTo>
                      <a:pt x="317" y="-1378"/>
                      <a:pt x="-1957" y="4652"/>
                      <a:pt x="2310" y="5927"/>
                    </a:cubicBezTo>
                    <a:cubicBezTo>
                      <a:pt x="6576" y="7202"/>
                      <a:pt x="7073" y="1104"/>
                      <a:pt x="4044" y="289"/>
                    </a:cubicBezTo>
                    <a:close/>
                  </a:path>
                </a:pathLst>
              </a:custGeom>
              <a:solidFill>
                <a:srgbClr val="DEBC9A"/>
              </a:solidFill>
              <a:ln w="612" cap="flat">
                <a:noFill/>
                <a:prstDash val="solid"/>
                <a:miter/>
              </a:ln>
            </p:spPr>
            <p:txBody>
              <a:bodyPr/>
              <a:lstStyle/>
              <a:p>
                <a:endParaRPr lang="en-US"/>
              </a:p>
            </p:txBody>
          </p:sp>
          <p:sp>
            <p:nvSpPr>
              <p:cNvPr id="856" name="Freeform 855">
                <a:extLst>
                  <a:ext uri="{FF2B5EF4-FFF2-40B4-BE49-F238E27FC236}">
                    <a16:creationId xmlns:a16="http://schemas.microsoft.com/office/drawing/2014/main" id="{E927829D-2C79-80FF-339C-59D3ED019895}"/>
                  </a:ext>
                </a:extLst>
              </p:cNvPr>
              <p:cNvSpPr/>
              <p:nvPr/>
            </p:nvSpPr>
            <p:spPr>
              <a:xfrm>
                <a:off x="8305708" y="2189208"/>
                <a:ext cx="20469" cy="20040"/>
              </a:xfrm>
              <a:custGeom>
                <a:avLst/>
                <a:gdLst>
                  <a:gd name="csX0" fmla="*/ 5597 w 6474"/>
                  <a:gd name="csY0" fmla="*/ 297 h 6338"/>
                  <a:gd name="csX1" fmla="*/ 877 w 6474"/>
                  <a:gd name="csY1" fmla="*/ 5304 h 6338"/>
                  <a:gd name="csX2" fmla="*/ 5597 w 6474"/>
                  <a:gd name="csY2" fmla="*/ 297 h 6338"/>
                </a:gdLst>
                <a:ahLst/>
                <a:cxnLst>
                  <a:cxn ang="0">
                    <a:pos x="csX0" y="csY0"/>
                  </a:cxn>
                  <a:cxn ang="0">
                    <a:pos x="csX1" y="csY1"/>
                  </a:cxn>
                  <a:cxn ang="0">
                    <a:pos x="csX2" y="csY2"/>
                  </a:cxn>
                </a:cxnLst>
                <a:rect l="l" t="t" r="r" b="b"/>
                <a:pathLst>
                  <a:path w="6474" h="6338">
                    <a:moveTo>
                      <a:pt x="5597" y="297"/>
                    </a:moveTo>
                    <a:cubicBezTo>
                      <a:pt x="3114" y="-917"/>
                      <a:pt x="-2059" y="1755"/>
                      <a:pt x="877" y="5304"/>
                    </a:cubicBezTo>
                    <a:cubicBezTo>
                      <a:pt x="3813" y="8852"/>
                      <a:pt x="8411" y="2301"/>
                      <a:pt x="5597" y="297"/>
                    </a:cubicBezTo>
                    <a:close/>
                  </a:path>
                </a:pathLst>
              </a:custGeom>
              <a:solidFill>
                <a:srgbClr val="DEBC9A"/>
              </a:solidFill>
              <a:ln w="612" cap="flat">
                <a:noFill/>
                <a:prstDash val="solid"/>
                <a:miter/>
              </a:ln>
            </p:spPr>
            <p:txBody>
              <a:bodyPr/>
              <a:lstStyle/>
              <a:p>
                <a:endParaRPr lang="en-US"/>
              </a:p>
            </p:txBody>
          </p:sp>
          <p:sp>
            <p:nvSpPr>
              <p:cNvPr id="857" name="Freeform 856">
                <a:extLst>
                  <a:ext uri="{FF2B5EF4-FFF2-40B4-BE49-F238E27FC236}">
                    <a16:creationId xmlns:a16="http://schemas.microsoft.com/office/drawing/2014/main" id="{D0D19031-0561-D2C8-C426-078BED38BA1D}"/>
                  </a:ext>
                </a:extLst>
              </p:cNvPr>
              <p:cNvSpPr/>
              <p:nvPr/>
            </p:nvSpPr>
            <p:spPr>
              <a:xfrm>
                <a:off x="8287705" y="2207665"/>
                <a:ext cx="18898" cy="19296"/>
              </a:xfrm>
              <a:custGeom>
                <a:avLst/>
                <a:gdLst>
                  <a:gd name="csX0" fmla="*/ 4044 w 5976"/>
                  <a:gd name="csY0" fmla="*/ 289 h 6101"/>
                  <a:gd name="csX1" fmla="*/ 2310 w 5976"/>
                  <a:gd name="csY1" fmla="*/ 5927 h 6101"/>
                  <a:gd name="csX2" fmla="*/ 4044 w 5976"/>
                  <a:gd name="csY2" fmla="*/ 289 h 6101"/>
                </a:gdLst>
                <a:ahLst/>
                <a:cxnLst>
                  <a:cxn ang="0">
                    <a:pos x="csX0" y="csY0"/>
                  </a:cxn>
                  <a:cxn ang="0">
                    <a:pos x="csX1" y="csY1"/>
                  </a:cxn>
                  <a:cxn ang="0">
                    <a:pos x="csX2" y="csY2"/>
                  </a:cxn>
                </a:cxnLst>
                <a:rect l="l" t="t" r="r" b="b"/>
                <a:pathLst>
                  <a:path w="5976" h="6101">
                    <a:moveTo>
                      <a:pt x="4044" y="289"/>
                    </a:moveTo>
                    <a:cubicBezTo>
                      <a:pt x="317" y="-1378"/>
                      <a:pt x="-1957" y="4653"/>
                      <a:pt x="2310" y="5927"/>
                    </a:cubicBezTo>
                    <a:cubicBezTo>
                      <a:pt x="6576" y="7202"/>
                      <a:pt x="7073" y="1104"/>
                      <a:pt x="4044" y="289"/>
                    </a:cubicBezTo>
                    <a:close/>
                  </a:path>
                </a:pathLst>
              </a:custGeom>
              <a:solidFill>
                <a:srgbClr val="DEBC9A"/>
              </a:solidFill>
              <a:ln w="612" cap="flat">
                <a:noFill/>
                <a:prstDash val="solid"/>
                <a:miter/>
              </a:ln>
            </p:spPr>
            <p:txBody>
              <a:bodyPr/>
              <a:lstStyle/>
              <a:p>
                <a:endParaRPr lang="en-US"/>
              </a:p>
            </p:txBody>
          </p:sp>
          <p:sp>
            <p:nvSpPr>
              <p:cNvPr id="858" name="Freeform 857">
                <a:extLst>
                  <a:ext uri="{FF2B5EF4-FFF2-40B4-BE49-F238E27FC236}">
                    <a16:creationId xmlns:a16="http://schemas.microsoft.com/office/drawing/2014/main" id="{542A1EE4-DA3A-43E2-33D5-E2DBFB9FC4B6}"/>
                  </a:ext>
                </a:extLst>
              </p:cNvPr>
              <p:cNvSpPr/>
              <p:nvPr/>
            </p:nvSpPr>
            <p:spPr>
              <a:xfrm>
                <a:off x="8261900" y="2226128"/>
                <a:ext cx="20475" cy="17801"/>
              </a:xfrm>
              <a:custGeom>
                <a:avLst/>
                <a:gdLst>
                  <a:gd name="csX0" fmla="*/ 281 w 6475"/>
                  <a:gd name="csY0" fmla="*/ 1332 h 5629"/>
                  <a:gd name="csX1" fmla="*/ 6037 w 6475"/>
                  <a:gd name="csY1" fmla="*/ 4120 h 5629"/>
                  <a:gd name="csX2" fmla="*/ 281 w 6475"/>
                  <a:gd name="csY2" fmla="*/ 1332 h 5629"/>
                </a:gdLst>
                <a:ahLst/>
                <a:cxnLst>
                  <a:cxn ang="0">
                    <a:pos x="csX0" y="csY0"/>
                  </a:cxn>
                  <a:cxn ang="0">
                    <a:pos x="csX1" y="csY1"/>
                  </a:cxn>
                  <a:cxn ang="0">
                    <a:pos x="csX2" y="csY2"/>
                  </a:cxn>
                </a:cxnLst>
                <a:rect l="l" t="t" r="r" b="b"/>
                <a:pathLst>
                  <a:path w="6475" h="5629">
                    <a:moveTo>
                      <a:pt x="281" y="1332"/>
                    </a:moveTo>
                    <a:cubicBezTo>
                      <a:pt x="3218" y="-1702"/>
                      <a:pt x="7938" y="970"/>
                      <a:pt x="6037" y="4120"/>
                    </a:cubicBezTo>
                    <a:cubicBezTo>
                      <a:pt x="4131" y="7277"/>
                      <a:pt x="-1288" y="5064"/>
                      <a:pt x="281" y="1332"/>
                    </a:cubicBezTo>
                    <a:close/>
                  </a:path>
                </a:pathLst>
              </a:custGeom>
              <a:solidFill>
                <a:srgbClr val="DEBC9A"/>
              </a:solidFill>
              <a:ln w="612" cap="flat">
                <a:noFill/>
                <a:prstDash val="solid"/>
                <a:miter/>
              </a:ln>
            </p:spPr>
            <p:txBody>
              <a:bodyPr/>
              <a:lstStyle/>
              <a:p>
                <a:endParaRPr lang="en-US"/>
              </a:p>
            </p:txBody>
          </p:sp>
          <p:sp>
            <p:nvSpPr>
              <p:cNvPr id="859" name="Freeform 858">
                <a:extLst>
                  <a:ext uri="{FF2B5EF4-FFF2-40B4-BE49-F238E27FC236}">
                    <a16:creationId xmlns:a16="http://schemas.microsoft.com/office/drawing/2014/main" id="{BFCEAF04-A86F-5CF5-49D8-D1EB651460C1}"/>
                  </a:ext>
                </a:extLst>
              </p:cNvPr>
              <p:cNvSpPr/>
              <p:nvPr/>
            </p:nvSpPr>
            <p:spPr>
              <a:xfrm>
                <a:off x="8249492" y="2257554"/>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860" name="Freeform 859">
                <a:extLst>
                  <a:ext uri="{FF2B5EF4-FFF2-40B4-BE49-F238E27FC236}">
                    <a16:creationId xmlns:a16="http://schemas.microsoft.com/office/drawing/2014/main" id="{D9CA9451-C913-B894-0F4E-E701CD607CC8}"/>
                  </a:ext>
                </a:extLst>
              </p:cNvPr>
              <p:cNvSpPr/>
              <p:nvPr/>
            </p:nvSpPr>
            <p:spPr>
              <a:xfrm>
                <a:off x="8277802" y="2280187"/>
                <a:ext cx="27603" cy="34958"/>
              </a:xfrm>
              <a:custGeom>
                <a:avLst/>
                <a:gdLst>
                  <a:gd name="csX0" fmla="*/ 8685 w 8728"/>
                  <a:gd name="csY0" fmla="*/ 10601 h 11055"/>
                  <a:gd name="csX1" fmla="*/ 1090 w 8728"/>
                  <a:gd name="csY1" fmla="*/ 1077 h 11055"/>
                  <a:gd name="csX2" fmla="*/ 8685 w 8728"/>
                  <a:gd name="csY2" fmla="*/ 10601 h 11055"/>
                </a:gdLst>
                <a:ahLst/>
                <a:cxnLst>
                  <a:cxn ang="0">
                    <a:pos x="csX0" y="csY0"/>
                  </a:cxn>
                  <a:cxn ang="0">
                    <a:pos x="csX1" y="csY1"/>
                  </a:cxn>
                  <a:cxn ang="0">
                    <a:pos x="csX2" y="csY2"/>
                  </a:cxn>
                </a:cxnLst>
                <a:rect l="l" t="t" r="r" b="b"/>
                <a:pathLst>
                  <a:path w="8728" h="11055">
                    <a:moveTo>
                      <a:pt x="8685" y="10601"/>
                    </a:moveTo>
                    <a:cubicBezTo>
                      <a:pt x="9200" y="6501"/>
                      <a:pt x="5111" y="-3231"/>
                      <a:pt x="1090" y="1077"/>
                    </a:cubicBezTo>
                    <a:cubicBezTo>
                      <a:pt x="-2931" y="5386"/>
                      <a:pt x="5215" y="12991"/>
                      <a:pt x="8685" y="10601"/>
                    </a:cubicBezTo>
                    <a:close/>
                  </a:path>
                </a:pathLst>
              </a:custGeom>
              <a:solidFill>
                <a:srgbClr val="DEBC9A"/>
              </a:solidFill>
              <a:ln w="612" cap="flat">
                <a:noFill/>
                <a:prstDash val="solid"/>
                <a:miter/>
              </a:ln>
            </p:spPr>
            <p:txBody>
              <a:bodyPr/>
              <a:lstStyle/>
              <a:p>
                <a:endParaRPr lang="en-US"/>
              </a:p>
            </p:txBody>
          </p:sp>
          <p:sp>
            <p:nvSpPr>
              <p:cNvPr id="861" name="Freeform 860">
                <a:extLst>
                  <a:ext uri="{FF2B5EF4-FFF2-40B4-BE49-F238E27FC236}">
                    <a16:creationId xmlns:a16="http://schemas.microsoft.com/office/drawing/2014/main" id="{9109EF0F-98AB-70BB-BDFD-71EA1D8B5339}"/>
                  </a:ext>
                </a:extLst>
              </p:cNvPr>
              <p:cNvSpPr/>
              <p:nvPr/>
            </p:nvSpPr>
            <p:spPr>
              <a:xfrm>
                <a:off x="8296057" y="2335734"/>
                <a:ext cx="20129" cy="17296"/>
              </a:xfrm>
              <a:custGeom>
                <a:avLst/>
                <a:gdLst>
                  <a:gd name="csX0" fmla="*/ 6247 w 6365"/>
                  <a:gd name="csY0" fmla="*/ 1188 h 5470"/>
                  <a:gd name="csX1" fmla="*/ 6 w 6365"/>
                  <a:gd name="csY1" fmla="*/ 4068 h 5470"/>
                  <a:gd name="csX2" fmla="*/ 6247 w 6365"/>
                  <a:gd name="csY2" fmla="*/ 1188 h 5470"/>
                </a:gdLst>
                <a:ahLst/>
                <a:cxnLst>
                  <a:cxn ang="0">
                    <a:pos x="csX0" y="csY0"/>
                  </a:cxn>
                  <a:cxn ang="0">
                    <a:pos x="csX1" y="csY1"/>
                  </a:cxn>
                  <a:cxn ang="0">
                    <a:pos x="csX2" y="csY2"/>
                  </a:cxn>
                </a:cxnLst>
                <a:rect l="l" t="t" r="r" b="b"/>
                <a:pathLst>
                  <a:path w="6365" h="5470">
                    <a:moveTo>
                      <a:pt x="6247" y="1188"/>
                    </a:moveTo>
                    <a:cubicBezTo>
                      <a:pt x="3666" y="-1325"/>
                      <a:pt x="-178" y="391"/>
                      <a:pt x="6" y="4068"/>
                    </a:cubicBezTo>
                    <a:cubicBezTo>
                      <a:pt x="190" y="7745"/>
                      <a:pt x="7368" y="3265"/>
                      <a:pt x="6247" y="1188"/>
                    </a:cubicBezTo>
                    <a:close/>
                  </a:path>
                </a:pathLst>
              </a:custGeom>
              <a:solidFill>
                <a:srgbClr val="DEBC9A"/>
              </a:solidFill>
              <a:ln w="612" cap="flat">
                <a:noFill/>
                <a:prstDash val="solid"/>
                <a:miter/>
              </a:ln>
            </p:spPr>
            <p:txBody>
              <a:bodyPr/>
              <a:lstStyle/>
              <a:p>
                <a:endParaRPr lang="en-US"/>
              </a:p>
            </p:txBody>
          </p:sp>
          <p:sp>
            <p:nvSpPr>
              <p:cNvPr id="862" name="Freeform 861">
                <a:extLst>
                  <a:ext uri="{FF2B5EF4-FFF2-40B4-BE49-F238E27FC236}">
                    <a16:creationId xmlns:a16="http://schemas.microsoft.com/office/drawing/2014/main" id="{079FE236-7C9A-2FA2-8158-AF66061F16B4}"/>
                  </a:ext>
                </a:extLst>
              </p:cNvPr>
              <p:cNvSpPr/>
              <p:nvPr/>
            </p:nvSpPr>
            <p:spPr>
              <a:xfrm>
                <a:off x="8266599" y="2329729"/>
                <a:ext cx="19901" cy="18936"/>
              </a:xfrm>
              <a:custGeom>
                <a:avLst/>
                <a:gdLst>
                  <a:gd name="csX0" fmla="*/ 4851 w 6292"/>
                  <a:gd name="csY0" fmla="*/ 5446 h 5987"/>
                  <a:gd name="csX1" fmla="*/ 1259 w 6292"/>
                  <a:gd name="csY1" fmla="*/ 763 h 5987"/>
                  <a:gd name="csX2" fmla="*/ 4851 w 6292"/>
                  <a:gd name="csY2" fmla="*/ 5446 h 5987"/>
                </a:gdLst>
                <a:ahLst/>
                <a:cxnLst>
                  <a:cxn ang="0">
                    <a:pos x="csX0" y="csY0"/>
                  </a:cxn>
                  <a:cxn ang="0">
                    <a:pos x="csX1" y="csY1"/>
                  </a:cxn>
                  <a:cxn ang="0">
                    <a:pos x="csX2" y="csY2"/>
                  </a:cxn>
                </a:cxnLst>
                <a:rect l="l" t="t" r="r" b="b"/>
                <a:pathLst>
                  <a:path w="6292" h="5987">
                    <a:moveTo>
                      <a:pt x="4851" y="5446"/>
                    </a:moveTo>
                    <a:cubicBezTo>
                      <a:pt x="8370" y="3380"/>
                      <a:pt x="4771" y="-1976"/>
                      <a:pt x="1259" y="763"/>
                    </a:cubicBezTo>
                    <a:cubicBezTo>
                      <a:pt x="-2247" y="3497"/>
                      <a:pt x="2430" y="7437"/>
                      <a:pt x="4851" y="5446"/>
                    </a:cubicBezTo>
                    <a:close/>
                  </a:path>
                </a:pathLst>
              </a:custGeom>
              <a:solidFill>
                <a:srgbClr val="DEBC9A"/>
              </a:solidFill>
              <a:ln w="612" cap="flat">
                <a:noFill/>
                <a:prstDash val="solid"/>
                <a:miter/>
              </a:ln>
            </p:spPr>
            <p:txBody>
              <a:bodyPr/>
              <a:lstStyle/>
              <a:p>
                <a:endParaRPr lang="en-US"/>
              </a:p>
            </p:txBody>
          </p:sp>
          <p:sp>
            <p:nvSpPr>
              <p:cNvPr id="863" name="Freeform 862">
                <a:extLst>
                  <a:ext uri="{FF2B5EF4-FFF2-40B4-BE49-F238E27FC236}">
                    <a16:creationId xmlns:a16="http://schemas.microsoft.com/office/drawing/2014/main" id="{4EE434C9-27A9-14EA-DF59-A241658B7E4C}"/>
                  </a:ext>
                </a:extLst>
              </p:cNvPr>
              <p:cNvSpPr/>
              <p:nvPr/>
            </p:nvSpPr>
            <p:spPr>
              <a:xfrm>
                <a:off x="8256753" y="2346735"/>
                <a:ext cx="15133" cy="10307"/>
              </a:xfrm>
              <a:custGeom>
                <a:avLst/>
                <a:gdLst>
                  <a:gd name="csX0" fmla="*/ 4765 w 4786"/>
                  <a:gd name="csY0" fmla="*/ 2433 h 3260"/>
                  <a:gd name="csX1" fmla="*/ 143 w 4786"/>
                  <a:gd name="csY1" fmla="*/ 974 h 3260"/>
                  <a:gd name="csX2" fmla="*/ 4765 w 4786"/>
                  <a:gd name="csY2" fmla="*/ 2433 h 3260"/>
                </a:gdLst>
                <a:ahLst/>
                <a:cxnLst>
                  <a:cxn ang="0">
                    <a:pos x="csX0" y="csY0"/>
                  </a:cxn>
                  <a:cxn ang="0">
                    <a:pos x="csX1" y="csY1"/>
                  </a:cxn>
                  <a:cxn ang="0">
                    <a:pos x="csX2" y="csY2"/>
                  </a:cxn>
                </a:cxnLst>
                <a:rect l="l" t="t" r="r" b="b"/>
                <a:pathLst>
                  <a:path w="4786" h="3260">
                    <a:moveTo>
                      <a:pt x="4765" y="2433"/>
                    </a:moveTo>
                    <a:cubicBezTo>
                      <a:pt x="3496" y="4473"/>
                      <a:pt x="-838" y="2255"/>
                      <a:pt x="143" y="974"/>
                    </a:cubicBezTo>
                    <a:cubicBezTo>
                      <a:pt x="1130" y="-307"/>
                      <a:pt x="5108" y="-773"/>
                      <a:pt x="4765" y="2433"/>
                    </a:cubicBezTo>
                    <a:close/>
                  </a:path>
                </a:pathLst>
              </a:custGeom>
              <a:solidFill>
                <a:srgbClr val="DEBC9A"/>
              </a:solidFill>
              <a:ln w="612" cap="flat">
                <a:noFill/>
                <a:prstDash val="solid"/>
                <a:miter/>
              </a:ln>
            </p:spPr>
            <p:txBody>
              <a:bodyPr/>
              <a:lstStyle/>
              <a:p>
                <a:endParaRPr lang="en-US"/>
              </a:p>
            </p:txBody>
          </p:sp>
          <p:sp>
            <p:nvSpPr>
              <p:cNvPr id="864" name="Freeform 863">
                <a:extLst>
                  <a:ext uri="{FF2B5EF4-FFF2-40B4-BE49-F238E27FC236}">
                    <a16:creationId xmlns:a16="http://schemas.microsoft.com/office/drawing/2014/main" id="{60D41A15-C504-383C-F129-1EDB8024337E}"/>
                  </a:ext>
                </a:extLst>
              </p:cNvPr>
              <p:cNvSpPr/>
              <p:nvPr/>
            </p:nvSpPr>
            <p:spPr>
              <a:xfrm>
                <a:off x="8221876" y="2337683"/>
                <a:ext cx="15139" cy="10313"/>
              </a:xfrm>
              <a:custGeom>
                <a:avLst/>
                <a:gdLst>
                  <a:gd name="csX0" fmla="*/ 4767 w 4787"/>
                  <a:gd name="csY0" fmla="*/ 2433 h 3262"/>
                  <a:gd name="csX1" fmla="*/ 145 w 4787"/>
                  <a:gd name="csY1" fmla="*/ 974 h 3262"/>
                  <a:gd name="csX2" fmla="*/ 4767 w 4787"/>
                  <a:gd name="csY2" fmla="*/ 2433 h 3262"/>
                </a:gdLst>
                <a:ahLst/>
                <a:cxnLst>
                  <a:cxn ang="0">
                    <a:pos x="csX0" y="csY0"/>
                  </a:cxn>
                  <a:cxn ang="0">
                    <a:pos x="csX1" y="csY1"/>
                  </a:cxn>
                  <a:cxn ang="0">
                    <a:pos x="csX2" y="csY2"/>
                  </a:cxn>
                </a:cxnLst>
                <a:rect l="l" t="t" r="r" b="b"/>
                <a:pathLst>
                  <a:path w="4787" h="3262">
                    <a:moveTo>
                      <a:pt x="4767" y="2433"/>
                    </a:moveTo>
                    <a:cubicBezTo>
                      <a:pt x="3498" y="4479"/>
                      <a:pt x="-842" y="2255"/>
                      <a:pt x="145" y="974"/>
                    </a:cubicBezTo>
                    <a:cubicBezTo>
                      <a:pt x="1132" y="-307"/>
                      <a:pt x="5110" y="-773"/>
                      <a:pt x="4767" y="2433"/>
                    </a:cubicBezTo>
                    <a:close/>
                  </a:path>
                </a:pathLst>
              </a:custGeom>
              <a:solidFill>
                <a:srgbClr val="DEBC9A"/>
              </a:solidFill>
              <a:ln w="612" cap="flat">
                <a:noFill/>
                <a:prstDash val="solid"/>
                <a:miter/>
              </a:ln>
            </p:spPr>
            <p:txBody>
              <a:bodyPr/>
              <a:lstStyle/>
              <a:p>
                <a:endParaRPr lang="en-US"/>
              </a:p>
            </p:txBody>
          </p:sp>
          <p:sp>
            <p:nvSpPr>
              <p:cNvPr id="865" name="Freeform 864">
                <a:extLst>
                  <a:ext uri="{FF2B5EF4-FFF2-40B4-BE49-F238E27FC236}">
                    <a16:creationId xmlns:a16="http://schemas.microsoft.com/office/drawing/2014/main" id="{CA08F66B-09EB-0976-2EDC-F2B2C6771F45}"/>
                  </a:ext>
                </a:extLst>
              </p:cNvPr>
              <p:cNvSpPr/>
              <p:nvPr/>
            </p:nvSpPr>
            <p:spPr>
              <a:xfrm>
                <a:off x="8236233" y="2346723"/>
                <a:ext cx="11802" cy="11228"/>
              </a:xfrm>
              <a:custGeom>
                <a:avLst/>
                <a:gdLst>
                  <a:gd name="csX0" fmla="*/ 2876 w 3732"/>
                  <a:gd name="csY0" fmla="*/ 3232 h 3551"/>
                  <a:gd name="csX1" fmla="*/ 749 w 3732"/>
                  <a:gd name="csY1" fmla="*/ 450 h 3551"/>
                  <a:gd name="csX2" fmla="*/ 2876 w 3732"/>
                  <a:gd name="csY2" fmla="*/ 3232 h 3551"/>
                </a:gdLst>
                <a:ahLst/>
                <a:cxnLst>
                  <a:cxn ang="0">
                    <a:pos x="csX0" y="csY0"/>
                  </a:cxn>
                  <a:cxn ang="0">
                    <a:pos x="csX1" y="csY1"/>
                  </a:cxn>
                  <a:cxn ang="0">
                    <a:pos x="csX2" y="csY2"/>
                  </a:cxn>
                </a:cxnLst>
                <a:rect l="l" t="t" r="r" b="b"/>
                <a:pathLst>
                  <a:path w="3732" h="3551">
                    <a:moveTo>
                      <a:pt x="2876" y="3232"/>
                    </a:moveTo>
                    <a:cubicBezTo>
                      <a:pt x="4966" y="2006"/>
                      <a:pt x="2827" y="-1168"/>
                      <a:pt x="749" y="450"/>
                    </a:cubicBezTo>
                    <a:cubicBezTo>
                      <a:pt x="-1335" y="2074"/>
                      <a:pt x="1442" y="4409"/>
                      <a:pt x="2876" y="3232"/>
                    </a:cubicBezTo>
                    <a:close/>
                  </a:path>
                </a:pathLst>
              </a:custGeom>
              <a:solidFill>
                <a:srgbClr val="DEBC9A"/>
              </a:solidFill>
              <a:ln w="612" cap="flat">
                <a:noFill/>
                <a:prstDash val="solid"/>
                <a:miter/>
              </a:ln>
            </p:spPr>
            <p:txBody>
              <a:bodyPr/>
              <a:lstStyle/>
              <a:p>
                <a:endParaRPr lang="en-US"/>
              </a:p>
            </p:txBody>
          </p:sp>
          <p:sp>
            <p:nvSpPr>
              <p:cNvPr id="866" name="Freeform 865">
                <a:extLst>
                  <a:ext uri="{FF2B5EF4-FFF2-40B4-BE49-F238E27FC236}">
                    <a16:creationId xmlns:a16="http://schemas.microsoft.com/office/drawing/2014/main" id="{BA1F3F8B-3085-C21C-7D8D-6288821DFF5A}"/>
                  </a:ext>
                </a:extLst>
              </p:cNvPr>
              <p:cNvSpPr/>
              <p:nvPr/>
            </p:nvSpPr>
            <p:spPr>
              <a:xfrm>
                <a:off x="8324670" y="3023945"/>
                <a:ext cx="160183" cy="252127"/>
              </a:xfrm>
              <a:custGeom>
                <a:avLst/>
                <a:gdLst>
                  <a:gd name="csX0" fmla="*/ 49154 w 50652"/>
                  <a:gd name="csY0" fmla="*/ 32628 h 79727"/>
                  <a:gd name="csX1" fmla="*/ 49179 w 50652"/>
                  <a:gd name="csY1" fmla="*/ 32518 h 79727"/>
                  <a:gd name="csX2" fmla="*/ 44385 w 50652"/>
                  <a:gd name="csY2" fmla="*/ 33235 h 79727"/>
                  <a:gd name="csX3" fmla="*/ 49154 w 50652"/>
                  <a:gd name="csY3" fmla="*/ 32628 h 79727"/>
                  <a:gd name="csX4" fmla="*/ 43233 w 50652"/>
                  <a:gd name="csY4" fmla="*/ 60910 h 79727"/>
                  <a:gd name="csX5" fmla="*/ 42981 w 50652"/>
                  <a:gd name="csY5" fmla="*/ 59703 h 79727"/>
                  <a:gd name="csX6" fmla="*/ 39892 w 50652"/>
                  <a:gd name="csY6" fmla="*/ 61352 h 79727"/>
                  <a:gd name="csX7" fmla="*/ 43239 w 50652"/>
                  <a:gd name="csY7" fmla="*/ 60910 h 79727"/>
                  <a:gd name="csX8" fmla="*/ 50638 w 50652"/>
                  <a:gd name="csY8" fmla="*/ 11455 h 79727"/>
                  <a:gd name="csX9" fmla="*/ 50380 w 50652"/>
                  <a:gd name="csY9" fmla="*/ 10247 h 79727"/>
                  <a:gd name="csX10" fmla="*/ 47291 w 50652"/>
                  <a:gd name="csY10" fmla="*/ 11890 h 79727"/>
                  <a:gd name="csX11" fmla="*/ 50638 w 50652"/>
                  <a:gd name="csY11" fmla="*/ 11448 h 79727"/>
                  <a:gd name="csX12" fmla="*/ 40333 w 50652"/>
                  <a:gd name="csY12" fmla="*/ 42078 h 79727"/>
                  <a:gd name="csX13" fmla="*/ 39610 w 50652"/>
                  <a:gd name="csY13" fmla="*/ 39872 h 79727"/>
                  <a:gd name="csX14" fmla="*/ 28975 w 50652"/>
                  <a:gd name="csY14" fmla="*/ 45804 h 79727"/>
                  <a:gd name="csX15" fmla="*/ 40340 w 50652"/>
                  <a:gd name="csY15" fmla="*/ 42078 h 79727"/>
                  <a:gd name="csX16" fmla="*/ 43472 w 50652"/>
                  <a:gd name="csY16" fmla="*/ 21321 h 79727"/>
                  <a:gd name="csX17" fmla="*/ 43037 w 50652"/>
                  <a:gd name="csY17" fmla="*/ 19281 h 79727"/>
                  <a:gd name="csX18" fmla="*/ 37826 w 50652"/>
                  <a:gd name="csY18" fmla="*/ 22063 h 79727"/>
                  <a:gd name="csX19" fmla="*/ 43472 w 50652"/>
                  <a:gd name="csY19" fmla="*/ 21321 h 79727"/>
                  <a:gd name="csX20" fmla="*/ 34289 w 50652"/>
                  <a:gd name="csY20" fmla="*/ 59262 h 79727"/>
                  <a:gd name="csX21" fmla="*/ 33854 w 50652"/>
                  <a:gd name="csY21" fmla="*/ 57227 h 79727"/>
                  <a:gd name="csX22" fmla="*/ 28644 w 50652"/>
                  <a:gd name="csY22" fmla="*/ 60003 h 79727"/>
                  <a:gd name="csX23" fmla="*/ 34283 w 50652"/>
                  <a:gd name="csY23" fmla="*/ 59262 h 79727"/>
                  <a:gd name="csX24" fmla="*/ 31328 w 50652"/>
                  <a:gd name="csY24" fmla="*/ 77144 h 79727"/>
                  <a:gd name="csX25" fmla="*/ 30899 w 50652"/>
                  <a:gd name="csY25" fmla="*/ 75110 h 79727"/>
                  <a:gd name="csX26" fmla="*/ 25689 w 50652"/>
                  <a:gd name="csY26" fmla="*/ 77886 h 79727"/>
                  <a:gd name="csX27" fmla="*/ 31328 w 50652"/>
                  <a:gd name="csY27" fmla="*/ 77144 h 79727"/>
                  <a:gd name="csX28" fmla="*/ 41339 w 50652"/>
                  <a:gd name="csY28" fmla="*/ 2176 h 79727"/>
                  <a:gd name="csX29" fmla="*/ 41081 w 50652"/>
                  <a:gd name="csY29" fmla="*/ 969 h 79727"/>
                  <a:gd name="csX30" fmla="*/ 37992 w 50652"/>
                  <a:gd name="csY30" fmla="*/ 2617 h 79727"/>
                  <a:gd name="csX31" fmla="*/ 41339 w 50652"/>
                  <a:gd name="csY31" fmla="*/ 2176 h 79727"/>
                  <a:gd name="csX32" fmla="*/ 40340 w 50652"/>
                  <a:gd name="csY32" fmla="*/ 8207 h 79727"/>
                  <a:gd name="csX33" fmla="*/ 40082 w 50652"/>
                  <a:gd name="csY33" fmla="*/ 6993 h 79727"/>
                  <a:gd name="csX34" fmla="*/ 36992 w 50652"/>
                  <a:gd name="csY34" fmla="*/ 8642 h 79727"/>
                  <a:gd name="csX35" fmla="*/ 40340 w 50652"/>
                  <a:gd name="csY35" fmla="*/ 8200 h 79727"/>
                  <a:gd name="csX36" fmla="*/ 29367 w 50652"/>
                  <a:gd name="csY36" fmla="*/ 65188 h 79727"/>
                  <a:gd name="csX37" fmla="*/ 29109 w 50652"/>
                  <a:gd name="csY37" fmla="*/ 63987 h 79727"/>
                  <a:gd name="csX38" fmla="*/ 26014 w 50652"/>
                  <a:gd name="csY38" fmla="*/ 65635 h 79727"/>
                  <a:gd name="csX39" fmla="*/ 29367 w 50652"/>
                  <a:gd name="csY39" fmla="*/ 65188 h 79727"/>
                  <a:gd name="csX40" fmla="*/ 34534 w 50652"/>
                  <a:gd name="csY40" fmla="*/ 31617 h 79727"/>
                  <a:gd name="csX41" fmla="*/ 34277 w 50652"/>
                  <a:gd name="csY41" fmla="*/ 30410 h 79727"/>
                  <a:gd name="csX42" fmla="*/ 31181 w 50652"/>
                  <a:gd name="csY42" fmla="*/ 32052 h 79727"/>
                  <a:gd name="csX43" fmla="*/ 34534 w 50652"/>
                  <a:gd name="csY43" fmla="*/ 31611 h 79727"/>
                  <a:gd name="csX44" fmla="*/ 35901 w 50652"/>
                  <a:gd name="csY44" fmla="*/ 21009 h 79727"/>
                  <a:gd name="csX45" fmla="*/ 35644 w 50652"/>
                  <a:gd name="csY45" fmla="*/ 19801 h 79727"/>
                  <a:gd name="csX46" fmla="*/ 32554 w 50652"/>
                  <a:gd name="csY46" fmla="*/ 21444 h 79727"/>
                  <a:gd name="csX47" fmla="*/ 35901 w 50652"/>
                  <a:gd name="csY47" fmla="*/ 21003 h 79727"/>
                  <a:gd name="csX48" fmla="*/ 33860 w 50652"/>
                  <a:gd name="csY48" fmla="*/ 12760 h 79727"/>
                  <a:gd name="csX49" fmla="*/ 33419 w 50652"/>
                  <a:gd name="csY49" fmla="*/ 10725 h 79727"/>
                  <a:gd name="csX50" fmla="*/ 28208 w 50652"/>
                  <a:gd name="csY50" fmla="*/ 13508 h 79727"/>
                  <a:gd name="csX51" fmla="*/ 33860 w 50652"/>
                  <a:gd name="csY51" fmla="*/ 12760 h 79727"/>
                  <a:gd name="csX52" fmla="*/ 25946 w 50652"/>
                  <a:gd name="csY52" fmla="*/ 55070 h 79727"/>
                  <a:gd name="csX53" fmla="*/ 20166 w 50652"/>
                  <a:gd name="csY53" fmla="*/ 53685 h 79727"/>
                  <a:gd name="csX54" fmla="*/ 19902 w 50652"/>
                  <a:gd name="csY54" fmla="*/ 54359 h 79727"/>
                  <a:gd name="csX55" fmla="*/ 16378 w 50652"/>
                  <a:gd name="csY55" fmla="*/ 54231 h 79727"/>
                  <a:gd name="csX56" fmla="*/ 21196 w 50652"/>
                  <a:gd name="csY56" fmla="*/ 59133 h 79727"/>
                  <a:gd name="csX57" fmla="*/ 21588 w 50652"/>
                  <a:gd name="csY57" fmla="*/ 57570 h 79727"/>
                  <a:gd name="csX58" fmla="*/ 25444 w 50652"/>
                  <a:gd name="csY58" fmla="*/ 56320 h 79727"/>
                  <a:gd name="csX59" fmla="*/ 25946 w 50652"/>
                  <a:gd name="csY59" fmla="*/ 55070 h 79727"/>
                  <a:gd name="csX60" fmla="*/ 20846 w 50652"/>
                  <a:gd name="csY60" fmla="*/ 76942 h 79727"/>
                  <a:gd name="csX61" fmla="*/ 20589 w 50652"/>
                  <a:gd name="csY61" fmla="*/ 75735 h 79727"/>
                  <a:gd name="csX62" fmla="*/ 17499 w 50652"/>
                  <a:gd name="csY62" fmla="*/ 77383 h 79727"/>
                  <a:gd name="csX63" fmla="*/ 20846 w 50652"/>
                  <a:gd name="csY63" fmla="*/ 76942 h 79727"/>
                  <a:gd name="csX64" fmla="*/ 25450 w 50652"/>
                  <a:gd name="csY64" fmla="*/ 36078 h 79727"/>
                  <a:gd name="csX65" fmla="*/ 25015 w 50652"/>
                  <a:gd name="csY65" fmla="*/ 34044 h 79727"/>
                  <a:gd name="csX66" fmla="*/ 19804 w 50652"/>
                  <a:gd name="csY66" fmla="*/ 36820 h 79727"/>
                  <a:gd name="csX67" fmla="*/ 25450 w 50652"/>
                  <a:gd name="csY67" fmla="*/ 36078 h 79727"/>
                  <a:gd name="csX68" fmla="*/ 28975 w 50652"/>
                  <a:gd name="csY68" fmla="*/ 4389 h 79727"/>
                  <a:gd name="csX69" fmla="*/ 28711 w 50652"/>
                  <a:gd name="csY69" fmla="*/ 3181 h 79727"/>
                  <a:gd name="csX70" fmla="*/ 25622 w 50652"/>
                  <a:gd name="csY70" fmla="*/ 4830 h 79727"/>
                  <a:gd name="csX71" fmla="*/ 28975 w 50652"/>
                  <a:gd name="csY71" fmla="*/ 4389 h 79727"/>
                  <a:gd name="csX72" fmla="*/ 21986 w 50652"/>
                  <a:gd name="csY72" fmla="*/ 45369 h 79727"/>
                  <a:gd name="csX73" fmla="*/ 18560 w 50652"/>
                  <a:gd name="csY73" fmla="*/ 41140 h 79727"/>
                  <a:gd name="csX74" fmla="*/ 20387 w 50652"/>
                  <a:gd name="csY74" fmla="*/ 47771 h 79727"/>
                  <a:gd name="csX75" fmla="*/ 21986 w 50652"/>
                  <a:gd name="csY75" fmla="*/ 45375 h 79727"/>
                  <a:gd name="csX76" fmla="*/ 25376 w 50652"/>
                  <a:gd name="csY76" fmla="*/ 21070 h 79727"/>
                  <a:gd name="csX77" fmla="*/ 24806 w 50652"/>
                  <a:gd name="csY77" fmla="*/ 18545 h 79727"/>
                  <a:gd name="csX78" fmla="*/ 22618 w 50652"/>
                  <a:gd name="csY78" fmla="*/ 22859 h 79727"/>
                  <a:gd name="csX79" fmla="*/ 25382 w 50652"/>
                  <a:gd name="csY79" fmla="*/ 21064 h 79727"/>
                  <a:gd name="csX80" fmla="*/ 21925 w 50652"/>
                  <a:gd name="csY80" fmla="*/ 24447 h 79727"/>
                  <a:gd name="csX81" fmla="*/ 21662 w 50652"/>
                  <a:gd name="csY81" fmla="*/ 23239 h 79727"/>
                  <a:gd name="csX82" fmla="*/ 18572 w 50652"/>
                  <a:gd name="csY82" fmla="*/ 24888 h 79727"/>
                  <a:gd name="csX83" fmla="*/ 21925 w 50652"/>
                  <a:gd name="csY83" fmla="*/ 24447 h 79727"/>
                  <a:gd name="csX84" fmla="*/ 20748 w 50652"/>
                  <a:gd name="csY84" fmla="*/ 31482 h 79727"/>
                  <a:gd name="csX85" fmla="*/ 20178 w 50652"/>
                  <a:gd name="csY85" fmla="*/ 28957 h 79727"/>
                  <a:gd name="csX86" fmla="*/ 17990 w 50652"/>
                  <a:gd name="csY86" fmla="*/ 33278 h 79727"/>
                  <a:gd name="csX87" fmla="*/ 20754 w 50652"/>
                  <a:gd name="csY87" fmla="*/ 31482 h 79727"/>
                  <a:gd name="csX88" fmla="*/ 15323 w 50652"/>
                  <a:gd name="csY88" fmla="*/ 28442 h 79727"/>
                  <a:gd name="csX89" fmla="*/ 15066 w 50652"/>
                  <a:gd name="csY89" fmla="*/ 27241 h 79727"/>
                  <a:gd name="csX90" fmla="*/ 11976 w 50652"/>
                  <a:gd name="csY90" fmla="*/ 28884 h 79727"/>
                  <a:gd name="csX91" fmla="*/ 15323 w 50652"/>
                  <a:gd name="csY91" fmla="*/ 28442 h 79727"/>
                  <a:gd name="csX92" fmla="*/ 8899 w 50652"/>
                  <a:gd name="csY92" fmla="*/ 57944 h 79727"/>
                  <a:gd name="csX93" fmla="*/ 8642 w 50652"/>
                  <a:gd name="csY93" fmla="*/ 56737 h 79727"/>
                  <a:gd name="csX94" fmla="*/ 5546 w 50652"/>
                  <a:gd name="csY94" fmla="*/ 58385 h 79727"/>
                  <a:gd name="csX95" fmla="*/ 8899 w 50652"/>
                  <a:gd name="csY95" fmla="*/ 57944 h 79727"/>
                  <a:gd name="csX96" fmla="*/ 3535 w 50652"/>
                  <a:gd name="csY96" fmla="*/ 38873 h 79727"/>
                  <a:gd name="csX97" fmla="*/ 3278 w 50652"/>
                  <a:gd name="csY97" fmla="*/ 37659 h 79727"/>
                  <a:gd name="csX98" fmla="*/ 189 w 50652"/>
                  <a:gd name="csY98" fmla="*/ 39308 h 79727"/>
                  <a:gd name="csX99" fmla="*/ 3535 w 50652"/>
                  <a:gd name="csY99" fmla="*/ 38867 h 797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50652" h="79727">
                    <a:moveTo>
                      <a:pt x="49154" y="32628"/>
                    </a:moveTo>
                    <a:cubicBezTo>
                      <a:pt x="49154" y="32591"/>
                      <a:pt x="49154" y="32555"/>
                      <a:pt x="49179" y="32518"/>
                    </a:cubicBezTo>
                    <a:cubicBezTo>
                      <a:pt x="48082" y="29484"/>
                      <a:pt x="44710" y="31654"/>
                      <a:pt x="44385" y="33235"/>
                    </a:cubicBezTo>
                    <a:cubicBezTo>
                      <a:pt x="44066" y="34791"/>
                      <a:pt x="48786" y="34908"/>
                      <a:pt x="49154" y="32628"/>
                    </a:cubicBezTo>
                    <a:close/>
                    <a:moveTo>
                      <a:pt x="43233" y="60910"/>
                    </a:moveTo>
                    <a:cubicBezTo>
                      <a:pt x="43282" y="60549"/>
                      <a:pt x="43208" y="60144"/>
                      <a:pt x="42981" y="59703"/>
                    </a:cubicBezTo>
                    <a:cubicBezTo>
                      <a:pt x="41719" y="57387"/>
                      <a:pt x="38960" y="59740"/>
                      <a:pt x="39892" y="61352"/>
                    </a:cubicBezTo>
                    <a:cubicBezTo>
                      <a:pt x="40603" y="63184"/>
                      <a:pt x="43031" y="62485"/>
                      <a:pt x="43239" y="60910"/>
                    </a:cubicBezTo>
                    <a:close/>
                    <a:moveTo>
                      <a:pt x="50638" y="11455"/>
                    </a:moveTo>
                    <a:cubicBezTo>
                      <a:pt x="50687" y="11087"/>
                      <a:pt x="50613" y="10682"/>
                      <a:pt x="50380" y="10247"/>
                    </a:cubicBezTo>
                    <a:cubicBezTo>
                      <a:pt x="49117" y="7931"/>
                      <a:pt x="46365" y="10284"/>
                      <a:pt x="47291" y="11890"/>
                    </a:cubicBezTo>
                    <a:cubicBezTo>
                      <a:pt x="47996" y="13728"/>
                      <a:pt x="50423" y="13023"/>
                      <a:pt x="50638" y="11448"/>
                    </a:cubicBezTo>
                    <a:close/>
                    <a:moveTo>
                      <a:pt x="40333" y="42078"/>
                    </a:moveTo>
                    <a:cubicBezTo>
                      <a:pt x="40438" y="41416"/>
                      <a:pt x="40223" y="40675"/>
                      <a:pt x="39610" y="39872"/>
                    </a:cubicBezTo>
                    <a:cubicBezTo>
                      <a:pt x="36012" y="35202"/>
                      <a:pt x="27178" y="41998"/>
                      <a:pt x="28975" y="45804"/>
                    </a:cubicBezTo>
                    <a:cubicBezTo>
                      <a:pt x="32260" y="46778"/>
                      <a:pt x="39861" y="45277"/>
                      <a:pt x="40340" y="42078"/>
                    </a:cubicBezTo>
                    <a:close/>
                    <a:moveTo>
                      <a:pt x="43472" y="21321"/>
                    </a:moveTo>
                    <a:cubicBezTo>
                      <a:pt x="43552" y="20708"/>
                      <a:pt x="43435" y="20016"/>
                      <a:pt x="43037" y="19281"/>
                    </a:cubicBezTo>
                    <a:cubicBezTo>
                      <a:pt x="40910" y="15371"/>
                      <a:pt x="36263" y="19354"/>
                      <a:pt x="37826" y="22063"/>
                    </a:cubicBezTo>
                    <a:cubicBezTo>
                      <a:pt x="39015" y="25158"/>
                      <a:pt x="43116" y="23969"/>
                      <a:pt x="43472" y="21321"/>
                    </a:cubicBezTo>
                    <a:close/>
                    <a:moveTo>
                      <a:pt x="34289" y="59262"/>
                    </a:moveTo>
                    <a:cubicBezTo>
                      <a:pt x="34369" y="58649"/>
                      <a:pt x="34252" y="57963"/>
                      <a:pt x="33854" y="57227"/>
                    </a:cubicBezTo>
                    <a:cubicBezTo>
                      <a:pt x="31727" y="53317"/>
                      <a:pt x="27080" y="57289"/>
                      <a:pt x="28644" y="60003"/>
                    </a:cubicBezTo>
                    <a:cubicBezTo>
                      <a:pt x="29839" y="63098"/>
                      <a:pt x="33934" y="61915"/>
                      <a:pt x="34283" y="59262"/>
                    </a:cubicBezTo>
                    <a:close/>
                    <a:moveTo>
                      <a:pt x="31328" y="77144"/>
                    </a:moveTo>
                    <a:cubicBezTo>
                      <a:pt x="31408" y="76532"/>
                      <a:pt x="31292" y="75839"/>
                      <a:pt x="30899" y="75110"/>
                    </a:cubicBezTo>
                    <a:cubicBezTo>
                      <a:pt x="28772" y="71200"/>
                      <a:pt x="24120" y="75177"/>
                      <a:pt x="25689" y="77886"/>
                    </a:cubicBezTo>
                    <a:cubicBezTo>
                      <a:pt x="26878" y="80981"/>
                      <a:pt x="30979" y="79792"/>
                      <a:pt x="31328" y="77144"/>
                    </a:cubicBezTo>
                    <a:close/>
                    <a:moveTo>
                      <a:pt x="41339" y="2176"/>
                    </a:moveTo>
                    <a:cubicBezTo>
                      <a:pt x="41388" y="1815"/>
                      <a:pt x="41314" y="1404"/>
                      <a:pt x="41081" y="969"/>
                    </a:cubicBezTo>
                    <a:cubicBezTo>
                      <a:pt x="39818" y="-1348"/>
                      <a:pt x="37060" y="1012"/>
                      <a:pt x="37992" y="2617"/>
                    </a:cubicBezTo>
                    <a:cubicBezTo>
                      <a:pt x="38703" y="4456"/>
                      <a:pt x="41130" y="3745"/>
                      <a:pt x="41339" y="2176"/>
                    </a:cubicBezTo>
                    <a:close/>
                    <a:moveTo>
                      <a:pt x="40340" y="8207"/>
                    </a:moveTo>
                    <a:cubicBezTo>
                      <a:pt x="40388" y="7839"/>
                      <a:pt x="40315" y="7428"/>
                      <a:pt x="40082" y="6993"/>
                    </a:cubicBezTo>
                    <a:cubicBezTo>
                      <a:pt x="38819" y="4671"/>
                      <a:pt x="36061" y="7036"/>
                      <a:pt x="36992" y="8642"/>
                    </a:cubicBezTo>
                    <a:cubicBezTo>
                      <a:pt x="37704" y="10474"/>
                      <a:pt x="40131" y="9775"/>
                      <a:pt x="40340" y="8200"/>
                    </a:cubicBezTo>
                    <a:close/>
                    <a:moveTo>
                      <a:pt x="29367" y="65188"/>
                    </a:moveTo>
                    <a:cubicBezTo>
                      <a:pt x="29416" y="64826"/>
                      <a:pt x="29342" y="64422"/>
                      <a:pt x="29109" y="63987"/>
                    </a:cubicBezTo>
                    <a:cubicBezTo>
                      <a:pt x="27853" y="61664"/>
                      <a:pt x="25088" y="64030"/>
                      <a:pt x="26014" y="65635"/>
                    </a:cubicBezTo>
                    <a:cubicBezTo>
                      <a:pt x="26719" y="67468"/>
                      <a:pt x="29159" y="66763"/>
                      <a:pt x="29367" y="65188"/>
                    </a:cubicBezTo>
                    <a:close/>
                    <a:moveTo>
                      <a:pt x="34534" y="31617"/>
                    </a:moveTo>
                    <a:cubicBezTo>
                      <a:pt x="34583" y="31255"/>
                      <a:pt x="34510" y="30845"/>
                      <a:pt x="34277" y="30410"/>
                    </a:cubicBezTo>
                    <a:cubicBezTo>
                      <a:pt x="33014" y="28093"/>
                      <a:pt x="30256" y="30446"/>
                      <a:pt x="31181" y="32052"/>
                    </a:cubicBezTo>
                    <a:cubicBezTo>
                      <a:pt x="31886" y="33890"/>
                      <a:pt x="34326" y="33186"/>
                      <a:pt x="34534" y="31611"/>
                    </a:cubicBezTo>
                    <a:close/>
                    <a:moveTo>
                      <a:pt x="35901" y="21009"/>
                    </a:moveTo>
                    <a:cubicBezTo>
                      <a:pt x="35950" y="20647"/>
                      <a:pt x="35877" y="20243"/>
                      <a:pt x="35644" y="19801"/>
                    </a:cubicBezTo>
                    <a:cubicBezTo>
                      <a:pt x="34381" y="17485"/>
                      <a:pt x="31623" y="19838"/>
                      <a:pt x="32554" y="21444"/>
                    </a:cubicBezTo>
                    <a:cubicBezTo>
                      <a:pt x="33259" y="23282"/>
                      <a:pt x="35693" y="22578"/>
                      <a:pt x="35901" y="21003"/>
                    </a:cubicBezTo>
                    <a:close/>
                    <a:moveTo>
                      <a:pt x="33860" y="12760"/>
                    </a:moveTo>
                    <a:cubicBezTo>
                      <a:pt x="33940" y="12147"/>
                      <a:pt x="33817" y="11461"/>
                      <a:pt x="33419" y="10725"/>
                    </a:cubicBezTo>
                    <a:cubicBezTo>
                      <a:pt x="31292" y="6815"/>
                      <a:pt x="26645" y="10793"/>
                      <a:pt x="28208" y="13508"/>
                    </a:cubicBezTo>
                    <a:cubicBezTo>
                      <a:pt x="29398" y="16602"/>
                      <a:pt x="33505" y="15413"/>
                      <a:pt x="33860" y="12760"/>
                    </a:cubicBezTo>
                    <a:close/>
                    <a:moveTo>
                      <a:pt x="25946" y="55070"/>
                    </a:moveTo>
                    <a:cubicBezTo>
                      <a:pt x="26363" y="52227"/>
                      <a:pt x="21870" y="50186"/>
                      <a:pt x="20166" y="53685"/>
                    </a:cubicBezTo>
                    <a:cubicBezTo>
                      <a:pt x="20056" y="53918"/>
                      <a:pt x="19964" y="54145"/>
                      <a:pt x="19902" y="54359"/>
                    </a:cubicBezTo>
                    <a:cubicBezTo>
                      <a:pt x="18958" y="53808"/>
                      <a:pt x="17708" y="53679"/>
                      <a:pt x="16378" y="54231"/>
                    </a:cubicBezTo>
                    <a:cubicBezTo>
                      <a:pt x="12982" y="55640"/>
                      <a:pt x="19614" y="60886"/>
                      <a:pt x="21196" y="59133"/>
                    </a:cubicBezTo>
                    <a:cubicBezTo>
                      <a:pt x="21441" y="58594"/>
                      <a:pt x="21564" y="58067"/>
                      <a:pt x="21588" y="57570"/>
                    </a:cubicBezTo>
                    <a:cubicBezTo>
                      <a:pt x="22992" y="58085"/>
                      <a:pt x="24794" y="57742"/>
                      <a:pt x="25444" y="56320"/>
                    </a:cubicBezTo>
                    <a:cubicBezTo>
                      <a:pt x="25726" y="55897"/>
                      <a:pt x="25885" y="55475"/>
                      <a:pt x="25946" y="55070"/>
                    </a:cubicBezTo>
                    <a:close/>
                    <a:moveTo>
                      <a:pt x="20846" y="76942"/>
                    </a:moveTo>
                    <a:cubicBezTo>
                      <a:pt x="20895" y="76581"/>
                      <a:pt x="20822" y="76164"/>
                      <a:pt x="20589" y="75735"/>
                    </a:cubicBezTo>
                    <a:cubicBezTo>
                      <a:pt x="19326" y="73412"/>
                      <a:pt x="16568" y="75772"/>
                      <a:pt x="17499" y="77383"/>
                    </a:cubicBezTo>
                    <a:cubicBezTo>
                      <a:pt x="18210" y="79216"/>
                      <a:pt x="20638" y="78517"/>
                      <a:pt x="20846" y="76942"/>
                    </a:cubicBezTo>
                    <a:close/>
                    <a:moveTo>
                      <a:pt x="25450" y="36078"/>
                    </a:moveTo>
                    <a:cubicBezTo>
                      <a:pt x="25530" y="35466"/>
                      <a:pt x="25413" y="34779"/>
                      <a:pt x="25015" y="34044"/>
                    </a:cubicBezTo>
                    <a:cubicBezTo>
                      <a:pt x="22888" y="30134"/>
                      <a:pt x="18241" y="34105"/>
                      <a:pt x="19804" y="36820"/>
                    </a:cubicBezTo>
                    <a:cubicBezTo>
                      <a:pt x="21000" y="39915"/>
                      <a:pt x="25101" y="38726"/>
                      <a:pt x="25450" y="36078"/>
                    </a:cubicBezTo>
                    <a:close/>
                    <a:moveTo>
                      <a:pt x="28975" y="4389"/>
                    </a:moveTo>
                    <a:cubicBezTo>
                      <a:pt x="29024" y="4027"/>
                      <a:pt x="28950" y="3616"/>
                      <a:pt x="28711" y="3181"/>
                    </a:cubicBezTo>
                    <a:cubicBezTo>
                      <a:pt x="27448" y="865"/>
                      <a:pt x="24696" y="3218"/>
                      <a:pt x="25622" y="4830"/>
                    </a:cubicBezTo>
                    <a:cubicBezTo>
                      <a:pt x="26333" y="6662"/>
                      <a:pt x="28760" y="5964"/>
                      <a:pt x="28975" y="4389"/>
                    </a:cubicBezTo>
                    <a:close/>
                    <a:moveTo>
                      <a:pt x="21986" y="45369"/>
                    </a:moveTo>
                    <a:cubicBezTo>
                      <a:pt x="22367" y="43445"/>
                      <a:pt x="21079" y="41422"/>
                      <a:pt x="18560" y="41140"/>
                    </a:cubicBezTo>
                    <a:cubicBezTo>
                      <a:pt x="14907" y="40717"/>
                      <a:pt x="18155" y="48531"/>
                      <a:pt x="20387" y="47771"/>
                    </a:cubicBezTo>
                    <a:cubicBezTo>
                      <a:pt x="21288" y="47103"/>
                      <a:pt x="21809" y="46245"/>
                      <a:pt x="21986" y="45375"/>
                    </a:cubicBezTo>
                    <a:close/>
                    <a:moveTo>
                      <a:pt x="25376" y="21070"/>
                    </a:moveTo>
                    <a:cubicBezTo>
                      <a:pt x="25523" y="20114"/>
                      <a:pt x="25291" y="19060"/>
                      <a:pt x="24806" y="18545"/>
                    </a:cubicBezTo>
                    <a:cubicBezTo>
                      <a:pt x="23703" y="17362"/>
                      <a:pt x="20810" y="21278"/>
                      <a:pt x="22618" y="22859"/>
                    </a:cubicBezTo>
                    <a:cubicBezTo>
                      <a:pt x="24365" y="23344"/>
                      <a:pt x="25186" y="22290"/>
                      <a:pt x="25382" y="21064"/>
                    </a:cubicBezTo>
                    <a:close/>
                    <a:moveTo>
                      <a:pt x="21925" y="24447"/>
                    </a:moveTo>
                    <a:cubicBezTo>
                      <a:pt x="21974" y="24085"/>
                      <a:pt x="21901" y="23675"/>
                      <a:pt x="21662" y="23239"/>
                    </a:cubicBezTo>
                    <a:cubicBezTo>
                      <a:pt x="20399" y="20923"/>
                      <a:pt x="17640" y="23282"/>
                      <a:pt x="18572" y="24888"/>
                    </a:cubicBezTo>
                    <a:cubicBezTo>
                      <a:pt x="19283" y="26720"/>
                      <a:pt x="21711" y="26022"/>
                      <a:pt x="21925" y="24447"/>
                    </a:cubicBezTo>
                    <a:close/>
                    <a:moveTo>
                      <a:pt x="20748" y="31482"/>
                    </a:moveTo>
                    <a:cubicBezTo>
                      <a:pt x="20895" y="30532"/>
                      <a:pt x="20662" y="29472"/>
                      <a:pt x="20178" y="28957"/>
                    </a:cubicBezTo>
                    <a:cubicBezTo>
                      <a:pt x="19075" y="27774"/>
                      <a:pt x="16175" y="31697"/>
                      <a:pt x="17990" y="33278"/>
                    </a:cubicBezTo>
                    <a:cubicBezTo>
                      <a:pt x="19737" y="33768"/>
                      <a:pt x="20558" y="32714"/>
                      <a:pt x="20754" y="31482"/>
                    </a:cubicBezTo>
                    <a:close/>
                    <a:moveTo>
                      <a:pt x="15323" y="28442"/>
                    </a:moveTo>
                    <a:cubicBezTo>
                      <a:pt x="15372" y="28081"/>
                      <a:pt x="15299" y="27676"/>
                      <a:pt x="15066" y="27241"/>
                    </a:cubicBezTo>
                    <a:cubicBezTo>
                      <a:pt x="13809" y="24919"/>
                      <a:pt x="11051" y="27278"/>
                      <a:pt x="11976" y="28884"/>
                    </a:cubicBezTo>
                    <a:cubicBezTo>
                      <a:pt x="12681" y="30722"/>
                      <a:pt x="15115" y="30017"/>
                      <a:pt x="15323" y="28442"/>
                    </a:cubicBezTo>
                    <a:close/>
                    <a:moveTo>
                      <a:pt x="8899" y="57944"/>
                    </a:moveTo>
                    <a:cubicBezTo>
                      <a:pt x="8948" y="57583"/>
                      <a:pt x="8875" y="57172"/>
                      <a:pt x="8642" y="56737"/>
                    </a:cubicBezTo>
                    <a:cubicBezTo>
                      <a:pt x="7379" y="54420"/>
                      <a:pt x="4621" y="56780"/>
                      <a:pt x="5546" y="58385"/>
                    </a:cubicBezTo>
                    <a:cubicBezTo>
                      <a:pt x="6257" y="60218"/>
                      <a:pt x="8691" y="59519"/>
                      <a:pt x="8899" y="57944"/>
                    </a:cubicBezTo>
                    <a:close/>
                    <a:moveTo>
                      <a:pt x="3535" y="38873"/>
                    </a:moveTo>
                    <a:cubicBezTo>
                      <a:pt x="3584" y="38511"/>
                      <a:pt x="3511" y="38095"/>
                      <a:pt x="3278" y="37659"/>
                    </a:cubicBezTo>
                    <a:cubicBezTo>
                      <a:pt x="2015" y="35343"/>
                      <a:pt x="-743" y="37702"/>
                      <a:pt x="189" y="39308"/>
                    </a:cubicBezTo>
                    <a:cubicBezTo>
                      <a:pt x="900" y="41147"/>
                      <a:pt x="3327" y="40442"/>
                      <a:pt x="3535" y="38867"/>
                    </a:cubicBezTo>
                    <a:close/>
                  </a:path>
                </a:pathLst>
              </a:custGeom>
              <a:solidFill>
                <a:srgbClr val="DEBC9A"/>
              </a:solidFill>
              <a:ln w="612" cap="flat">
                <a:noFill/>
                <a:prstDash val="solid"/>
                <a:miter/>
              </a:ln>
            </p:spPr>
            <p:txBody>
              <a:bodyPr/>
              <a:lstStyle/>
              <a:p>
                <a:endParaRPr lang="en-US"/>
              </a:p>
            </p:txBody>
          </p:sp>
          <p:sp>
            <p:nvSpPr>
              <p:cNvPr id="867" name="Freeform 866">
                <a:extLst>
                  <a:ext uri="{FF2B5EF4-FFF2-40B4-BE49-F238E27FC236}">
                    <a16:creationId xmlns:a16="http://schemas.microsoft.com/office/drawing/2014/main" id="{237DEC53-54A5-6130-E0DC-A13F2607535C}"/>
                  </a:ext>
                </a:extLst>
              </p:cNvPr>
              <p:cNvSpPr/>
              <p:nvPr/>
            </p:nvSpPr>
            <p:spPr>
              <a:xfrm>
                <a:off x="8073508" y="3052394"/>
                <a:ext cx="323917" cy="275296"/>
              </a:xfrm>
              <a:custGeom>
                <a:avLst/>
                <a:gdLst>
                  <a:gd name="csX0" fmla="*/ 102396 w 102430"/>
                  <a:gd name="csY0" fmla="*/ 73929 h 87054"/>
                  <a:gd name="csX1" fmla="*/ 101096 w 102430"/>
                  <a:gd name="csY1" fmla="*/ 71686 h 87054"/>
                  <a:gd name="csX2" fmla="*/ 100287 w 102430"/>
                  <a:gd name="csY2" fmla="*/ 76461 h 87054"/>
                  <a:gd name="csX3" fmla="*/ 102396 w 102430"/>
                  <a:gd name="csY3" fmla="*/ 73929 h 87054"/>
                  <a:gd name="csX4" fmla="*/ 98350 w 102430"/>
                  <a:gd name="csY4" fmla="*/ 46983 h 87054"/>
                  <a:gd name="csX5" fmla="*/ 98190 w 102430"/>
                  <a:gd name="csY5" fmla="*/ 46419 h 87054"/>
                  <a:gd name="csX6" fmla="*/ 87273 w 102430"/>
                  <a:gd name="csY6" fmla="*/ 51806 h 87054"/>
                  <a:gd name="csX7" fmla="*/ 98350 w 102430"/>
                  <a:gd name="csY7" fmla="*/ 46983 h 87054"/>
                  <a:gd name="csX8" fmla="*/ 93955 w 102430"/>
                  <a:gd name="csY8" fmla="*/ 65380 h 87054"/>
                  <a:gd name="csX9" fmla="*/ 92913 w 102430"/>
                  <a:gd name="csY9" fmla="*/ 63419 h 87054"/>
                  <a:gd name="csX10" fmla="*/ 88763 w 102430"/>
                  <a:gd name="csY10" fmla="*/ 67611 h 87054"/>
                  <a:gd name="csX11" fmla="*/ 93955 w 102430"/>
                  <a:gd name="csY11" fmla="*/ 65380 h 87054"/>
                  <a:gd name="csX12" fmla="*/ 94966 w 102430"/>
                  <a:gd name="csY12" fmla="*/ 78783 h 87054"/>
                  <a:gd name="csX13" fmla="*/ 89032 w 102430"/>
                  <a:gd name="csY13" fmla="*/ 79175 h 87054"/>
                  <a:gd name="csX14" fmla="*/ 94862 w 102430"/>
                  <a:gd name="csY14" fmla="*/ 80125 h 87054"/>
                  <a:gd name="csX15" fmla="*/ 94960 w 102430"/>
                  <a:gd name="csY15" fmla="*/ 78777 h 87054"/>
                  <a:gd name="csX16" fmla="*/ 79004 w 102430"/>
                  <a:gd name="csY16" fmla="*/ 14509 h 87054"/>
                  <a:gd name="csX17" fmla="*/ 77986 w 102430"/>
                  <a:gd name="csY17" fmla="*/ 12695 h 87054"/>
                  <a:gd name="csX18" fmla="*/ 73836 w 102430"/>
                  <a:gd name="csY18" fmla="*/ 16893 h 87054"/>
                  <a:gd name="csX19" fmla="*/ 79004 w 102430"/>
                  <a:gd name="csY19" fmla="*/ 14509 h 87054"/>
                  <a:gd name="csX20" fmla="*/ 76675 w 102430"/>
                  <a:gd name="csY20" fmla="*/ 25669 h 87054"/>
                  <a:gd name="csX21" fmla="*/ 70471 w 102430"/>
                  <a:gd name="csY21" fmla="*/ 27918 h 87054"/>
                  <a:gd name="csX22" fmla="*/ 66842 w 102430"/>
                  <a:gd name="csY22" fmla="*/ 30731 h 87054"/>
                  <a:gd name="csX23" fmla="*/ 71188 w 102430"/>
                  <a:gd name="csY23" fmla="*/ 29376 h 87054"/>
                  <a:gd name="csX24" fmla="*/ 76687 w 102430"/>
                  <a:gd name="csY24" fmla="*/ 25828 h 87054"/>
                  <a:gd name="csX25" fmla="*/ 76668 w 102430"/>
                  <a:gd name="csY25" fmla="*/ 25662 h 87054"/>
                  <a:gd name="csX26" fmla="*/ 78538 w 102430"/>
                  <a:gd name="csY26" fmla="*/ 43815 h 87054"/>
                  <a:gd name="csX27" fmla="*/ 77238 w 102430"/>
                  <a:gd name="csY27" fmla="*/ 41572 h 87054"/>
                  <a:gd name="csX28" fmla="*/ 76423 w 102430"/>
                  <a:gd name="csY28" fmla="*/ 46346 h 87054"/>
                  <a:gd name="csX29" fmla="*/ 78532 w 102430"/>
                  <a:gd name="csY29" fmla="*/ 43815 h 87054"/>
                  <a:gd name="csX30" fmla="*/ 72616 w 102430"/>
                  <a:gd name="csY30" fmla="*/ 36197 h 87054"/>
                  <a:gd name="csX31" fmla="*/ 71268 w 102430"/>
                  <a:gd name="csY31" fmla="*/ 34303 h 87054"/>
                  <a:gd name="csX32" fmla="*/ 62876 w 102430"/>
                  <a:gd name="csY32" fmla="*/ 43128 h 87054"/>
                  <a:gd name="csX33" fmla="*/ 64807 w 102430"/>
                  <a:gd name="csY33" fmla="*/ 42822 h 87054"/>
                  <a:gd name="csX34" fmla="*/ 70686 w 102430"/>
                  <a:gd name="csY34" fmla="*/ 43141 h 87054"/>
                  <a:gd name="csX35" fmla="*/ 69987 w 102430"/>
                  <a:gd name="csY35" fmla="*/ 40315 h 87054"/>
                  <a:gd name="csX36" fmla="*/ 72616 w 102430"/>
                  <a:gd name="csY36" fmla="*/ 36197 h 87054"/>
                  <a:gd name="csX37" fmla="*/ 71446 w 102430"/>
                  <a:gd name="csY37" fmla="*/ 46425 h 87054"/>
                  <a:gd name="csX38" fmla="*/ 65297 w 102430"/>
                  <a:gd name="csY38" fmla="*/ 49637 h 87054"/>
                  <a:gd name="csX39" fmla="*/ 71458 w 102430"/>
                  <a:gd name="csY39" fmla="*/ 46591 h 87054"/>
                  <a:gd name="csX40" fmla="*/ 71440 w 102430"/>
                  <a:gd name="csY40" fmla="*/ 46425 h 87054"/>
                  <a:gd name="csX41" fmla="*/ 62778 w 102430"/>
                  <a:gd name="csY41" fmla="*/ 15588 h 87054"/>
                  <a:gd name="csX42" fmla="*/ 61485 w 102430"/>
                  <a:gd name="csY42" fmla="*/ 13351 h 87054"/>
                  <a:gd name="csX43" fmla="*/ 60675 w 102430"/>
                  <a:gd name="csY43" fmla="*/ 18119 h 87054"/>
                  <a:gd name="csX44" fmla="*/ 62778 w 102430"/>
                  <a:gd name="csY44" fmla="*/ 15588 h 87054"/>
                  <a:gd name="csX45" fmla="*/ 69607 w 102430"/>
                  <a:gd name="csY45" fmla="*/ 71417 h 87054"/>
                  <a:gd name="csX46" fmla="*/ 63569 w 102430"/>
                  <a:gd name="csY46" fmla="*/ 69419 h 87054"/>
                  <a:gd name="csX47" fmla="*/ 69619 w 102430"/>
                  <a:gd name="csY47" fmla="*/ 72673 h 87054"/>
                  <a:gd name="csX48" fmla="*/ 69607 w 102430"/>
                  <a:gd name="csY48" fmla="*/ 71417 h 87054"/>
                  <a:gd name="csX49" fmla="*/ 58039 w 102430"/>
                  <a:gd name="csY49" fmla="*/ 32998 h 87054"/>
                  <a:gd name="csX50" fmla="*/ 57163 w 102430"/>
                  <a:gd name="csY50" fmla="*/ 31632 h 87054"/>
                  <a:gd name="csX51" fmla="*/ 54595 w 102430"/>
                  <a:gd name="csY51" fmla="*/ 38011 h 87054"/>
                  <a:gd name="csX52" fmla="*/ 58039 w 102430"/>
                  <a:gd name="csY52" fmla="*/ 32998 h 87054"/>
                  <a:gd name="csX53" fmla="*/ 58867 w 102430"/>
                  <a:gd name="csY53" fmla="*/ 51536 h 87054"/>
                  <a:gd name="csX54" fmla="*/ 47931 w 102430"/>
                  <a:gd name="csY54" fmla="*/ 47743 h 87054"/>
                  <a:gd name="csX55" fmla="*/ 58659 w 102430"/>
                  <a:gd name="csY55" fmla="*/ 53516 h 87054"/>
                  <a:gd name="csX56" fmla="*/ 58867 w 102430"/>
                  <a:gd name="csY56" fmla="*/ 51536 h 87054"/>
                  <a:gd name="csX57" fmla="*/ 60498 w 102430"/>
                  <a:gd name="csY57" fmla="*/ 65521 h 87054"/>
                  <a:gd name="csX58" fmla="*/ 56133 w 102430"/>
                  <a:gd name="csY58" fmla="*/ 67629 h 87054"/>
                  <a:gd name="csX59" fmla="*/ 60498 w 102430"/>
                  <a:gd name="csY59" fmla="*/ 65521 h 87054"/>
                  <a:gd name="csX60" fmla="*/ 51229 w 102430"/>
                  <a:gd name="csY60" fmla="*/ 5660 h 87054"/>
                  <a:gd name="csX61" fmla="*/ 45976 w 102430"/>
                  <a:gd name="csY61" fmla="*/ 794 h 87054"/>
                  <a:gd name="csX62" fmla="*/ 51272 w 102430"/>
                  <a:gd name="csY62" fmla="*/ 6481 h 87054"/>
                  <a:gd name="csX63" fmla="*/ 51229 w 102430"/>
                  <a:gd name="csY63" fmla="*/ 5660 h 87054"/>
                  <a:gd name="csX64" fmla="*/ 51094 w 102430"/>
                  <a:gd name="csY64" fmla="*/ 39341 h 87054"/>
                  <a:gd name="csX65" fmla="*/ 45161 w 102430"/>
                  <a:gd name="csY65" fmla="*/ 39733 h 87054"/>
                  <a:gd name="csX66" fmla="*/ 50990 w 102430"/>
                  <a:gd name="csY66" fmla="*/ 40683 h 87054"/>
                  <a:gd name="csX67" fmla="*/ 51094 w 102430"/>
                  <a:gd name="csY67" fmla="*/ 39335 h 87054"/>
                  <a:gd name="csX68" fmla="*/ 49029 w 102430"/>
                  <a:gd name="csY68" fmla="*/ 29088 h 87054"/>
                  <a:gd name="csX69" fmla="*/ 47729 w 102430"/>
                  <a:gd name="csY69" fmla="*/ 26839 h 87054"/>
                  <a:gd name="csX70" fmla="*/ 46920 w 102430"/>
                  <a:gd name="csY70" fmla="*/ 31619 h 87054"/>
                  <a:gd name="csX71" fmla="*/ 49022 w 102430"/>
                  <a:gd name="csY71" fmla="*/ 29088 h 87054"/>
                  <a:gd name="csX72" fmla="*/ 52964 w 102430"/>
                  <a:gd name="csY72" fmla="*/ 58664 h 87054"/>
                  <a:gd name="csX73" fmla="*/ 51922 w 102430"/>
                  <a:gd name="csY73" fmla="*/ 56703 h 87054"/>
                  <a:gd name="csX74" fmla="*/ 47772 w 102430"/>
                  <a:gd name="csY74" fmla="*/ 60894 h 87054"/>
                  <a:gd name="csX75" fmla="*/ 52964 w 102430"/>
                  <a:gd name="csY75" fmla="*/ 58664 h 87054"/>
                  <a:gd name="csX76" fmla="*/ 52351 w 102430"/>
                  <a:gd name="csY76" fmla="*/ 68138 h 87054"/>
                  <a:gd name="csX77" fmla="*/ 47870 w 102430"/>
                  <a:gd name="csY77" fmla="*/ 65380 h 87054"/>
                  <a:gd name="csX78" fmla="*/ 51579 w 102430"/>
                  <a:gd name="csY78" fmla="*/ 71172 h 87054"/>
                  <a:gd name="csX79" fmla="*/ 52351 w 102430"/>
                  <a:gd name="csY79" fmla="*/ 68138 h 87054"/>
                  <a:gd name="csX80" fmla="*/ 44676 w 102430"/>
                  <a:gd name="csY80" fmla="*/ 16525 h 87054"/>
                  <a:gd name="csX81" fmla="*/ 38743 w 102430"/>
                  <a:gd name="csY81" fmla="*/ 16917 h 87054"/>
                  <a:gd name="csX82" fmla="*/ 44572 w 102430"/>
                  <a:gd name="csY82" fmla="*/ 17867 h 87054"/>
                  <a:gd name="csX83" fmla="*/ 44670 w 102430"/>
                  <a:gd name="csY83" fmla="*/ 16525 h 87054"/>
                  <a:gd name="csX84" fmla="*/ 46123 w 102430"/>
                  <a:gd name="csY84" fmla="*/ 48442 h 87054"/>
                  <a:gd name="csX85" fmla="*/ 45522 w 102430"/>
                  <a:gd name="csY85" fmla="*/ 47369 h 87054"/>
                  <a:gd name="csX86" fmla="*/ 42598 w 102430"/>
                  <a:gd name="csY86" fmla="*/ 48803 h 87054"/>
                  <a:gd name="csX87" fmla="*/ 41268 w 102430"/>
                  <a:gd name="csY87" fmla="*/ 50354 h 87054"/>
                  <a:gd name="csX88" fmla="*/ 44725 w 102430"/>
                  <a:gd name="csY88" fmla="*/ 50917 h 87054"/>
                  <a:gd name="csX89" fmla="*/ 44805 w 102430"/>
                  <a:gd name="csY89" fmla="*/ 50452 h 87054"/>
                  <a:gd name="csX90" fmla="*/ 46117 w 102430"/>
                  <a:gd name="csY90" fmla="*/ 48435 h 87054"/>
                  <a:gd name="csX91" fmla="*/ 47993 w 102430"/>
                  <a:gd name="csY91" fmla="*/ 81823 h 87054"/>
                  <a:gd name="csX92" fmla="*/ 46699 w 102430"/>
                  <a:gd name="csY92" fmla="*/ 79574 h 87054"/>
                  <a:gd name="csX93" fmla="*/ 45884 w 102430"/>
                  <a:gd name="csY93" fmla="*/ 84354 h 87054"/>
                  <a:gd name="csX94" fmla="*/ 47993 w 102430"/>
                  <a:gd name="csY94" fmla="*/ 81823 h 87054"/>
                  <a:gd name="csX95" fmla="*/ 43941 w 102430"/>
                  <a:gd name="csY95" fmla="*/ 54876 h 87054"/>
                  <a:gd name="csX96" fmla="*/ 43794 w 102430"/>
                  <a:gd name="csY96" fmla="*/ 54313 h 87054"/>
                  <a:gd name="csX97" fmla="*/ 32870 w 102430"/>
                  <a:gd name="csY97" fmla="*/ 59699 h 87054"/>
                  <a:gd name="csX98" fmla="*/ 43941 w 102430"/>
                  <a:gd name="csY98" fmla="*/ 54876 h 87054"/>
                  <a:gd name="csX99" fmla="*/ 34734 w 102430"/>
                  <a:gd name="csY99" fmla="*/ 23358 h 87054"/>
                  <a:gd name="csX100" fmla="*/ 28585 w 102430"/>
                  <a:gd name="csY100" fmla="*/ 26569 h 87054"/>
                  <a:gd name="csX101" fmla="*/ 34752 w 102430"/>
                  <a:gd name="csY101" fmla="*/ 23530 h 87054"/>
                  <a:gd name="csX102" fmla="*/ 34734 w 102430"/>
                  <a:gd name="csY102" fmla="*/ 23364 h 87054"/>
                  <a:gd name="csX103" fmla="*/ 39527 w 102430"/>
                  <a:gd name="csY103" fmla="*/ 73127 h 87054"/>
                  <a:gd name="csX104" fmla="*/ 38510 w 102430"/>
                  <a:gd name="csY104" fmla="*/ 71313 h 87054"/>
                  <a:gd name="csX105" fmla="*/ 33581 w 102430"/>
                  <a:gd name="csY105" fmla="*/ 73513 h 87054"/>
                  <a:gd name="csX106" fmla="*/ 28083 w 102430"/>
                  <a:gd name="csY106" fmla="*/ 72955 h 87054"/>
                  <a:gd name="csX107" fmla="*/ 34139 w 102430"/>
                  <a:gd name="csY107" fmla="*/ 76215 h 87054"/>
                  <a:gd name="csX108" fmla="*/ 34170 w 102430"/>
                  <a:gd name="csY108" fmla="*/ 75308 h 87054"/>
                  <a:gd name="csX109" fmla="*/ 34354 w 102430"/>
                  <a:gd name="csY109" fmla="*/ 75504 h 87054"/>
                  <a:gd name="csX110" fmla="*/ 39527 w 102430"/>
                  <a:gd name="csY110" fmla="*/ 73120 h 87054"/>
                  <a:gd name="csX111" fmla="*/ 38099 w 102430"/>
                  <a:gd name="csY111" fmla="*/ 83367 h 87054"/>
                  <a:gd name="csX112" fmla="*/ 32165 w 102430"/>
                  <a:gd name="csY112" fmla="*/ 83759 h 87054"/>
                  <a:gd name="csX113" fmla="*/ 37995 w 102430"/>
                  <a:gd name="csY113" fmla="*/ 84709 h 87054"/>
                  <a:gd name="csX114" fmla="*/ 38099 w 102430"/>
                  <a:gd name="csY114" fmla="*/ 83367 h 87054"/>
                  <a:gd name="csX115" fmla="*/ 27764 w 102430"/>
                  <a:gd name="csY115" fmla="*/ 38679 h 87054"/>
                  <a:gd name="csX116" fmla="*/ 15706 w 102430"/>
                  <a:gd name="csY116" fmla="*/ 36957 h 87054"/>
                  <a:gd name="csX117" fmla="*/ 27764 w 102430"/>
                  <a:gd name="csY117" fmla="*/ 38679 h 87054"/>
                  <a:gd name="csX118" fmla="*/ 24595 w 102430"/>
                  <a:gd name="csY118" fmla="*/ 22402 h 87054"/>
                  <a:gd name="csX119" fmla="*/ 23577 w 102430"/>
                  <a:gd name="csY119" fmla="*/ 20588 h 87054"/>
                  <a:gd name="csX120" fmla="*/ 19421 w 102430"/>
                  <a:gd name="csY120" fmla="*/ 24786 h 87054"/>
                  <a:gd name="csX121" fmla="*/ 24595 w 102430"/>
                  <a:gd name="csY121" fmla="*/ 22402 h 87054"/>
                  <a:gd name="csX122" fmla="*/ 27641 w 102430"/>
                  <a:gd name="csY122" fmla="*/ 58455 h 87054"/>
                  <a:gd name="csX123" fmla="*/ 27617 w 102430"/>
                  <a:gd name="csY123" fmla="*/ 58351 h 87054"/>
                  <a:gd name="csX124" fmla="*/ 23252 w 102430"/>
                  <a:gd name="csY124" fmla="*/ 60453 h 87054"/>
                  <a:gd name="csX125" fmla="*/ 27641 w 102430"/>
                  <a:gd name="csY125" fmla="*/ 58455 h 87054"/>
                  <a:gd name="csX126" fmla="*/ 18600 w 102430"/>
                  <a:gd name="csY126" fmla="*/ 8828 h 87054"/>
                  <a:gd name="csX127" fmla="*/ 6573 w 102430"/>
                  <a:gd name="csY127" fmla="*/ 7682 h 87054"/>
                  <a:gd name="csX128" fmla="*/ 18636 w 102430"/>
                  <a:gd name="csY128" fmla="*/ 9361 h 87054"/>
                  <a:gd name="csX129" fmla="*/ 18600 w 102430"/>
                  <a:gd name="csY129" fmla="*/ 8828 h 87054"/>
                  <a:gd name="csX130" fmla="*/ 24123 w 102430"/>
                  <a:gd name="csY130" fmla="*/ 51708 h 87054"/>
                  <a:gd name="csX131" fmla="*/ 22829 w 102430"/>
                  <a:gd name="csY131" fmla="*/ 49471 h 87054"/>
                  <a:gd name="csX132" fmla="*/ 22020 w 102430"/>
                  <a:gd name="csY132" fmla="*/ 54239 h 87054"/>
                  <a:gd name="csX133" fmla="*/ 24123 w 102430"/>
                  <a:gd name="csY133" fmla="*/ 51708 h 87054"/>
                  <a:gd name="csX134" fmla="*/ 17043 w 102430"/>
                  <a:gd name="csY134" fmla="*/ 54313 h 87054"/>
                  <a:gd name="csX135" fmla="*/ 10894 w 102430"/>
                  <a:gd name="csY135" fmla="*/ 57524 h 87054"/>
                  <a:gd name="csX136" fmla="*/ 17061 w 102430"/>
                  <a:gd name="csY136" fmla="*/ 54484 h 87054"/>
                  <a:gd name="csX137" fmla="*/ 17043 w 102430"/>
                  <a:gd name="csY137" fmla="*/ 54313 h 87054"/>
                  <a:gd name="csX138" fmla="*/ 4397 w 102430"/>
                  <a:gd name="csY138" fmla="*/ 16433 h 87054"/>
                  <a:gd name="csX139" fmla="*/ 4366 w 102430"/>
                  <a:gd name="csY139" fmla="*/ 16329 h 87054"/>
                  <a:gd name="csX140" fmla="*/ 8 w 102430"/>
                  <a:gd name="csY140" fmla="*/ 18437 h 87054"/>
                  <a:gd name="csX141" fmla="*/ 4397 w 102430"/>
                  <a:gd name="csY141" fmla="*/ 16433 h 87054"/>
                  <a:gd name="csX142" fmla="*/ 8675 w 102430"/>
                  <a:gd name="csY142" fmla="*/ 55079 h 87054"/>
                  <a:gd name="csX143" fmla="*/ 8651 w 102430"/>
                  <a:gd name="csY143" fmla="*/ 54968 h 87054"/>
                  <a:gd name="csX144" fmla="*/ 4286 w 102430"/>
                  <a:gd name="csY144" fmla="*/ 57070 h 87054"/>
                  <a:gd name="csX145" fmla="*/ 8675 w 102430"/>
                  <a:gd name="csY145" fmla="*/ 55079 h 87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02430" h="87054">
                    <a:moveTo>
                      <a:pt x="102396" y="73929"/>
                    </a:moveTo>
                    <a:cubicBezTo>
                      <a:pt x="102255" y="72979"/>
                      <a:pt x="101715" y="72036"/>
                      <a:pt x="101096" y="71686"/>
                    </a:cubicBezTo>
                    <a:cubicBezTo>
                      <a:pt x="99692" y="70884"/>
                      <a:pt x="98086" y="75486"/>
                      <a:pt x="100287" y="76461"/>
                    </a:cubicBezTo>
                    <a:cubicBezTo>
                      <a:pt x="102101" y="76405"/>
                      <a:pt x="102573" y="75155"/>
                      <a:pt x="102396" y="73929"/>
                    </a:cubicBezTo>
                    <a:close/>
                    <a:moveTo>
                      <a:pt x="98350" y="46983"/>
                    </a:moveTo>
                    <a:cubicBezTo>
                      <a:pt x="98319" y="46787"/>
                      <a:pt x="98264" y="46603"/>
                      <a:pt x="98190" y="46419"/>
                    </a:cubicBezTo>
                    <a:cubicBezTo>
                      <a:pt x="94292" y="45046"/>
                      <a:pt x="83914" y="46959"/>
                      <a:pt x="87273" y="51806"/>
                    </a:cubicBezTo>
                    <a:cubicBezTo>
                      <a:pt x="90467" y="56427"/>
                      <a:pt x="98951" y="50887"/>
                      <a:pt x="98350" y="46983"/>
                    </a:cubicBezTo>
                    <a:close/>
                    <a:moveTo>
                      <a:pt x="93955" y="65380"/>
                    </a:moveTo>
                    <a:cubicBezTo>
                      <a:pt x="93881" y="64725"/>
                      <a:pt x="93562" y="64051"/>
                      <a:pt x="92913" y="63419"/>
                    </a:cubicBezTo>
                    <a:cubicBezTo>
                      <a:pt x="89725" y="60318"/>
                      <a:pt x="86464" y="65491"/>
                      <a:pt x="88763" y="67611"/>
                    </a:cubicBezTo>
                    <a:cubicBezTo>
                      <a:pt x="90779" y="70161"/>
                      <a:pt x="94243" y="67954"/>
                      <a:pt x="93955" y="65380"/>
                    </a:cubicBezTo>
                    <a:close/>
                    <a:moveTo>
                      <a:pt x="94966" y="78783"/>
                    </a:moveTo>
                    <a:cubicBezTo>
                      <a:pt x="94519" y="75946"/>
                      <a:pt x="89627" y="75327"/>
                      <a:pt x="89032" y="79175"/>
                    </a:cubicBezTo>
                    <a:cubicBezTo>
                      <a:pt x="88352" y="83575"/>
                      <a:pt x="94464" y="83232"/>
                      <a:pt x="94862" y="80125"/>
                    </a:cubicBezTo>
                    <a:cubicBezTo>
                      <a:pt x="95003" y="79635"/>
                      <a:pt x="95027" y="79188"/>
                      <a:pt x="94960" y="78777"/>
                    </a:cubicBezTo>
                    <a:close/>
                    <a:moveTo>
                      <a:pt x="79004" y="14509"/>
                    </a:moveTo>
                    <a:cubicBezTo>
                      <a:pt x="78893" y="13896"/>
                      <a:pt x="78581" y="13277"/>
                      <a:pt x="77986" y="12695"/>
                    </a:cubicBezTo>
                    <a:cubicBezTo>
                      <a:pt x="74793" y="9594"/>
                      <a:pt x="71538" y="14772"/>
                      <a:pt x="73836" y="16893"/>
                    </a:cubicBezTo>
                    <a:cubicBezTo>
                      <a:pt x="75890" y="19497"/>
                      <a:pt x="79451" y="17144"/>
                      <a:pt x="79004" y="14509"/>
                    </a:cubicBezTo>
                    <a:close/>
                    <a:moveTo>
                      <a:pt x="76675" y="25669"/>
                    </a:moveTo>
                    <a:cubicBezTo>
                      <a:pt x="76258" y="22770"/>
                      <a:pt x="71139" y="25748"/>
                      <a:pt x="70471" y="27918"/>
                    </a:cubicBezTo>
                    <a:cubicBezTo>
                      <a:pt x="68675" y="26784"/>
                      <a:pt x="66707" y="29327"/>
                      <a:pt x="66842" y="30731"/>
                    </a:cubicBezTo>
                    <a:cubicBezTo>
                      <a:pt x="66989" y="32159"/>
                      <a:pt x="70698" y="31245"/>
                      <a:pt x="71188" y="29376"/>
                    </a:cubicBezTo>
                    <a:cubicBezTo>
                      <a:pt x="73763" y="31000"/>
                      <a:pt x="76944" y="29205"/>
                      <a:pt x="76687" y="25828"/>
                    </a:cubicBezTo>
                    <a:cubicBezTo>
                      <a:pt x="76687" y="25773"/>
                      <a:pt x="76687" y="25718"/>
                      <a:pt x="76668" y="25662"/>
                    </a:cubicBezTo>
                    <a:close/>
                    <a:moveTo>
                      <a:pt x="78538" y="43815"/>
                    </a:moveTo>
                    <a:cubicBezTo>
                      <a:pt x="78397" y="42859"/>
                      <a:pt x="77858" y="41921"/>
                      <a:pt x="77238" y="41572"/>
                    </a:cubicBezTo>
                    <a:cubicBezTo>
                      <a:pt x="75835" y="40769"/>
                      <a:pt x="74229" y="45371"/>
                      <a:pt x="76423" y="46346"/>
                    </a:cubicBezTo>
                    <a:cubicBezTo>
                      <a:pt x="78238" y="46291"/>
                      <a:pt x="78716" y="45040"/>
                      <a:pt x="78532" y="43815"/>
                    </a:cubicBezTo>
                    <a:close/>
                    <a:moveTo>
                      <a:pt x="72616" y="36197"/>
                    </a:moveTo>
                    <a:cubicBezTo>
                      <a:pt x="72512" y="35535"/>
                      <a:pt x="72095" y="34892"/>
                      <a:pt x="71268" y="34303"/>
                    </a:cubicBezTo>
                    <a:cubicBezTo>
                      <a:pt x="66450" y="30915"/>
                      <a:pt x="60026" y="40027"/>
                      <a:pt x="62876" y="43128"/>
                    </a:cubicBezTo>
                    <a:cubicBezTo>
                      <a:pt x="63440" y="43128"/>
                      <a:pt x="64102" y="43012"/>
                      <a:pt x="64807" y="42822"/>
                    </a:cubicBezTo>
                    <a:cubicBezTo>
                      <a:pt x="64782" y="46542"/>
                      <a:pt x="70305" y="46088"/>
                      <a:pt x="70686" y="43141"/>
                    </a:cubicBezTo>
                    <a:cubicBezTo>
                      <a:pt x="71041" y="41921"/>
                      <a:pt x="70686" y="40953"/>
                      <a:pt x="69987" y="40315"/>
                    </a:cubicBezTo>
                    <a:cubicBezTo>
                      <a:pt x="71666" y="39077"/>
                      <a:pt x="72837" y="37588"/>
                      <a:pt x="72616" y="36197"/>
                    </a:cubicBezTo>
                    <a:close/>
                    <a:moveTo>
                      <a:pt x="71446" y="46425"/>
                    </a:moveTo>
                    <a:cubicBezTo>
                      <a:pt x="70968" y="43067"/>
                      <a:pt x="64145" y="47620"/>
                      <a:pt x="65297" y="49637"/>
                    </a:cubicBezTo>
                    <a:cubicBezTo>
                      <a:pt x="67946" y="52076"/>
                      <a:pt x="71740" y="50262"/>
                      <a:pt x="71458" y="46591"/>
                    </a:cubicBezTo>
                    <a:cubicBezTo>
                      <a:pt x="71458" y="46536"/>
                      <a:pt x="71458" y="46480"/>
                      <a:pt x="71440" y="46425"/>
                    </a:cubicBezTo>
                    <a:close/>
                    <a:moveTo>
                      <a:pt x="62778" y="15588"/>
                    </a:moveTo>
                    <a:cubicBezTo>
                      <a:pt x="62637" y="14631"/>
                      <a:pt x="62098" y="13700"/>
                      <a:pt x="61485" y="13351"/>
                    </a:cubicBezTo>
                    <a:cubicBezTo>
                      <a:pt x="60081" y="12548"/>
                      <a:pt x="58475" y="17144"/>
                      <a:pt x="60675" y="18119"/>
                    </a:cubicBezTo>
                    <a:cubicBezTo>
                      <a:pt x="62490" y="18063"/>
                      <a:pt x="62962" y="16813"/>
                      <a:pt x="62778" y="15588"/>
                    </a:cubicBezTo>
                    <a:close/>
                    <a:moveTo>
                      <a:pt x="69607" y="71417"/>
                    </a:moveTo>
                    <a:cubicBezTo>
                      <a:pt x="69165" y="68665"/>
                      <a:pt x="66039" y="67360"/>
                      <a:pt x="63569" y="69419"/>
                    </a:cubicBezTo>
                    <a:cubicBezTo>
                      <a:pt x="60743" y="71772"/>
                      <a:pt x="68632" y="74818"/>
                      <a:pt x="69619" y="72673"/>
                    </a:cubicBezTo>
                    <a:cubicBezTo>
                      <a:pt x="69680" y="72226"/>
                      <a:pt x="69674" y="71803"/>
                      <a:pt x="69607" y="71417"/>
                    </a:cubicBezTo>
                    <a:close/>
                    <a:moveTo>
                      <a:pt x="58039" y="32998"/>
                    </a:moveTo>
                    <a:cubicBezTo>
                      <a:pt x="57929" y="32312"/>
                      <a:pt x="57653" y="31797"/>
                      <a:pt x="57163" y="31632"/>
                    </a:cubicBezTo>
                    <a:cubicBezTo>
                      <a:pt x="53559" y="31570"/>
                      <a:pt x="51940" y="35462"/>
                      <a:pt x="54595" y="38011"/>
                    </a:cubicBezTo>
                    <a:cubicBezTo>
                      <a:pt x="56666" y="40003"/>
                      <a:pt x="58432" y="35443"/>
                      <a:pt x="58039" y="32998"/>
                    </a:cubicBezTo>
                    <a:close/>
                    <a:moveTo>
                      <a:pt x="58867" y="51536"/>
                    </a:moveTo>
                    <a:cubicBezTo>
                      <a:pt x="58174" y="47149"/>
                      <a:pt x="49899" y="44630"/>
                      <a:pt x="47931" y="47743"/>
                    </a:cubicBezTo>
                    <a:cubicBezTo>
                      <a:pt x="49071" y="51720"/>
                      <a:pt x="56648" y="59056"/>
                      <a:pt x="58659" y="53516"/>
                    </a:cubicBezTo>
                    <a:cubicBezTo>
                      <a:pt x="58910" y="52823"/>
                      <a:pt x="58971" y="52161"/>
                      <a:pt x="58867" y="51536"/>
                    </a:cubicBezTo>
                    <a:close/>
                    <a:moveTo>
                      <a:pt x="60498" y="65521"/>
                    </a:moveTo>
                    <a:cubicBezTo>
                      <a:pt x="58548" y="62954"/>
                      <a:pt x="55974" y="66024"/>
                      <a:pt x="56133" y="67629"/>
                    </a:cubicBezTo>
                    <a:cubicBezTo>
                      <a:pt x="56293" y="69235"/>
                      <a:pt x="60976" y="67881"/>
                      <a:pt x="60498" y="65521"/>
                    </a:cubicBezTo>
                    <a:close/>
                    <a:moveTo>
                      <a:pt x="51229" y="5660"/>
                    </a:moveTo>
                    <a:cubicBezTo>
                      <a:pt x="50831" y="2798"/>
                      <a:pt x="48103" y="-1872"/>
                      <a:pt x="45976" y="794"/>
                    </a:cubicBezTo>
                    <a:cubicBezTo>
                      <a:pt x="43628" y="3729"/>
                      <a:pt x="49188" y="8178"/>
                      <a:pt x="51272" y="6481"/>
                    </a:cubicBezTo>
                    <a:cubicBezTo>
                      <a:pt x="51297" y="6236"/>
                      <a:pt x="51272" y="5954"/>
                      <a:pt x="51229" y="5660"/>
                    </a:cubicBezTo>
                    <a:close/>
                    <a:moveTo>
                      <a:pt x="51094" y="39341"/>
                    </a:moveTo>
                    <a:cubicBezTo>
                      <a:pt x="50647" y="36504"/>
                      <a:pt x="45755" y="35885"/>
                      <a:pt x="45161" y="39733"/>
                    </a:cubicBezTo>
                    <a:cubicBezTo>
                      <a:pt x="44480" y="44127"/>
                      <a:pt x="50586" y="43790"/>
                      <a:pt x="50990" y="40683"/>
                    </a:cubicBezTo>
                    <a:cubicBezTo>
                      <a:pt x="51131" y="40193"/>
                      <a:pt x="51162" y="39739"/>
                      <a:pt x="51094" y="39335"/>
                    </a:cubicBezTo>
                    <a:close/>
                    <a:moveTo>
                      <a:pt x="49029" y="29088"/>
                    </a:moveTo>
                    <a:cubicBezTo>
                      <a:pt x="48881" y="28132"/>
                      <a:pt x="48348" y="27195"/>
                      <a:pt x="47729" y="26839"/>
                    </a:cubicBezTo>
                    <a:cubicBezTo>
                      <a:pt x="46325" y="26042"/>
                      <a:pt x="44719" y="30639"/>
                      <a:pt x="46920" y="31619"/>
                    </a:cubicBezTo>
                    <a:cubicBezTo>
                      <a:pt x="48734" y="31564"/>
                      <a:pt x="49206" y="30314"/>
                      <a:pt x="49022" y="29088"/>
                    </a:cubicBezTo>
                    <a:close/>
                    <a:moveTo>
                      <a:pt x="52964" y="58664"/>
                    </a:moveTo>
                    <a:cubicBezTo>
                      <a:pt x="52890" y="58008"/>
                      <a:pt x="52572" y="57328"/>
                      <a:pt x="51922" y="56703"/>
                    </a:cubicBezTo>
                    <a:cubicBezTo>
                      <a:pt x="48728" y="53602"/>
                      <a:pt x="45467" y="58774"/>
                      <a:pt x="47772" y="60894"/>
                    </a:cubicBezTo>
                    <a:cubicBezTo>
                      <a:pt x="49789" y="63444"/>
                      <a:pt x="53258" y="61238"/>
                      <a:pt x="52964" y="58664"/>
                    </a:cubicBezTo>
                    <a:close/>
                    <a:moveTo>
                      <a:pt x="52351" y="68138"/>
                    </a:moveTo>
                    <a:cubicBezTo>
                      <a:pt x="52014" y="66312"/>
                      <a:pt x="50242" y="64933"/>
                      <a:pt x="47870" y="65380"/>
                    </a:cubicBezTo>
                    <a:cubicBezTo>
                      <a:pt x="44253" y="66067"/>
                      <a:pt x="49672" y="72563"/>
                      <a:pt x="51579" y="71172"/>
                    </a:cubicBezTo>
                    <a:cubicBezTo>
                      <a:pt x="52314" y="70173"/>
                      <a:pt x="52529" y="69094"/>
                      <a:pt x="52351" y="68138"/>
                    </a:cubicBezTo>
                    <a:close/>
                    <a:moveTo>
                      <a:pt x="44676" y="16525"/>
                    </a:moveTo>
                    <a:cubicBezTo>
                      <a:pt x="44229" y="13688"/>
                      <a:pt x="39337" y="13069"/>
                      <a:pt x="38743" y="16917"/>
                    </a:cubicBezTo>
                    <a:cubicBezTo>
                      <a:pt x="38062" y="21318"/>
                      <a:pt x="44174" y="20974"/>
                      <a:pt x="44572" y="17867"/>
                    </a:cubicBezTo>
                    <a:cubicBezTo>
                      <a:pt x="44713" y="17377"/>
                      <a:pt x="44738" y="16930"/>
                      <a:pt x="44670" y="16525"/>
                    </a:cubicBezTo>
                    <a:close/>
                    <a:moveTo>
                      <a:pt x="46123" y="48442"/>
                    </a:moveTo>
                    <a:cubicBezTo>
                      <a:pt x="46062" y="48080"/>
                      <a:pt x="45872" y="47712"/>
                      <a:pt x="45522" y="47369"/>
                    </a:cubicBezTo>
                    <a:cubicBezTo>
                      <a:pt x="44057" y="45941"/>
                      <a:pt x="42568" y="47461"/>
                      <a:pt x="42598" y="48803"/>
                    </a:cubicBezTo>
                    <a:cubicBezTo>
                      <a:pt x="41973" y="48950"/>
                      <a:pt x="41415" y="49441"/>
                      <a:pt x="41268" y="50354"/>
                    </a:cubicBezTo>
                    <a:cubicBezTo>
                      <a:pt x="40863" y="52964"/>
                      <a:pt x="44492" y="52762"/>
                      <a:pt x="44725" y="50917"/>
                    </a:cubicBezTo>
                    <a:cubicBezTo>
                      <a:pt x="44774" y="50758"/>
                      <a:pt x="44799" y="50599"/>
                      <a:pt x="44805" y="50452"/>
                    </a:cubicBezTo>
                    <a:cubicBezTo>
                      <a:pt x="45620" y="50207"/>
                      <a:pt x="46276" y="49349"/>
                      <a:pt x="46117" y="48435"/>
                    </a:cubicBezTo>
                    <a:close/>
                    <a:moveTo>
                      <a:pt x="47993" y="81823"/>
                    </a:moveTo>
                    <a:cubicBezTo>
                      <a:pt x="47852" y="80867"/>
                      <a:pt x="47312" y="79929"/>
                      <a:pt x="46699" y="79574"/>
                    </a:cubicBezTo>
                    <a:cubicBezTo>
                      <a:pt x="45295" y="78777"/>
                      <a:pt x="43683" y="83373"/>
                      <a:pt x="45884" y="84354"/>
                    </a:cubicBezTo>
                    <a:cubicBezTo>
                      <a:pt x="47698" y="84299"/>
                      <a:pt x="48177" y="83048"/>
                      <a:pt x="47993" y="81823"/>
                    </a:cubicBezTo>
                    <a:close/>
                    <a:moveTo>
                      <a:pt x="43941" y="54876"/>
                    </a:moveTo>
                    <a:cubicBezTo>
                      <a:pt x="43910" y="54680"/>
                      <a:pt x="43867" y="54496"/>
                      <a:pt x="43794" y="54313"/>
                    </a:cubicBezTo>
                    <a:cubicBezTo>
                      <a:pt x="39895" y="52934"/>
                      <a:pt x="29517" y="54852"/>
                      <a:pt x="32870" y="59699"/>
                    </a:cubicBezTo>
                    <a:cubicBezTo>
                      <a:pt x="36064" y="64314"/>
                      <a:pt x="44541" y="58780"/>
                      <a:pt x="43941" y="54876"/>
                    </a:cubicBezTo>
                    <a:close/>
                    <a:moveTo>
                      <a:pt x="34734" y="23358"/>
                    </a:moveTo>
                    <a:cubicBezTo>
                      <a:pt x="34256" y="20000"/>
                      <a:pt x="27433" y="24553"/>
                      <a:pt x="28585" y="26569"/>
                    </a:cubicBezTo>
                    <a:cubicBezTo>
                      <a:pt x="31233" y="29015"/>
                      <a:pt x="35028" y="27195"/>
                      <a:pt x="34752" y="23530"/>
                    </a:cubicBezTo>
                    <a:cubicBezTo>
                      <a:pt x="34752" y="23475"/>
                      <a:pt x="34752" y="23420"/>
                      <a:pt x="34734" y="23364"/>
                    </a:cubicBezTo>
                    <a:close/>
                    <a:moveTo>
                      <a:pt x="39527" y="73127"/>
                    </a:moveTo>
                    <a:cubicBezTo>
                      <a:pt x="39423" y="72520"/>
                      <a:pt x="39110" y="71895"/>
                      <a:pt x="38510" y="71313"/>
                    </a:cubicBezTo>
                    <a:cubicBezTo>
                      <a:pt x="36113" y="68984"/>
                      <a:pt x="33679" y="71313"/>
                      <a:pt x="33581" y="73513"/>
                    </a:cubicBezTo>
                    <a:cubicBezTo>
                      <a:pt x="32484" y="71815"/>
                      <a:pt x="30075" y="71294"/>
                      <a:pt x="28083" y="72955"/>
                    </a:cubicBezTo>
                    <a:cubicBezTo>
                      <a:pt x="25251" y="75308"/>
                      <a:pt x="33146" y="78360"/>
                      <a:pt x="34139" y="76215"/>
                    </a:cubicBezTo>
                    <a:cubicBezTo>
                      <a:pt x="34176" y="75903"/>
                      <a:pt x="34188" y="75602"/>
                      <a:pt x="34170" y="75308"/>
                    </a:cubicBezTo>
                    <a:cubicBezTo>
                      <a:pt x="34225" y="75376"/>
                      <a:pt x="34286" y="75443"/>
                      <a:pt x="34354" y="75504"/>
                    </a:cubicBezTo>
                    <a:cubicBezTo>
                      <a:pt x="36407" y="78109"/>
                      <a:pt x="39975" y="75762"/>
                      <a:pt x="39527" y="73120"/>
                    </a:cubicBezTo>
                    <a:close/>
                    <a:moveTo>
                      <a:pt x="38099" y="83367"/>
                    </a:moveTo>
                    <a:cubicBezTo>
                      <a:pt x="37651" y="80530"/>
                      <a:pt x="32760" y="79911"/>
                      <a:pt x="32165" y="83759"/>
                    </a:cubicBezTo>
                    <a:cubicBezTo>
                      <a:pt x="31485" y="88159"/>
                      <a:pt x="37596" y="87816"/>
                      <a:pt x="37995" y="84709"/>
                    </a:cubicBezTo>
                    <a:cubicBezTo>
                      <a:pt x="38136" y="84219"/>
                      <a:pt x="38166" y="83765"/>
                      <a:pt x="38099" y="83367"/>
                    </a:cubicBezTo>
                    <a:close/>
                    <a:moveTo>
                      <a:pt x="27764" y="38679"/>
                    </a:moveTo>
                    <a:cubicBezTo>
                      <a:pt x="25324" y="35339"/>
                      <a:pt x="15676" y="31062"/>
                      <a:pt x="15706" y="36957"/>
                    </a:cubicBezTo>
                    <a:cubicBezTo>
                      <a:pt x="15731" y="42853"/>
                      <a:pt x="26881" y="42797"/>
                      <a:pt x="27764" y="38679"/>
                    </a:cubicBezTo>
                    <a:close/>
                    <a:moveTo>
                      <a:pt x="24595" y="22402"/>
                    </a:moveTo>
                    <a:cubicBezTo>
                      <a:pt x="24490" y="21796"/>
                      <a:pt x="24178" y="21170"/>
                      <a:pt x="23577" y="20588"/>
                    </a:cubicBezTo>
                    <a:cubicBezTo>
                      <a:pt x="20383" y="17487"/>
                      <a:pt x="17122" y="22666"/>
                      <a:pt x="19421" y="24786"/>
                    </a:cubicBezTo>
                    <a:cubicBezTo>
                      <a:pt x="21475" y="27391"/>
                      <a:pt x="25042" y="25037"/>
                      <a:pt x="24595" y="22402"/>
                    </a:cubicBezTo>
                    <a:close/>
                    <a:moveTo>
                      <a:pt x="27641" y="58455"/>
                    </a:moveTo>
                    <a:cubicBezTo>
                      <a:pt x="27641" y="58419"/>
                      <a:pt x="27617" y="58382"/>
                      <a:pt x="27617" y="58351"/>
                    </a:cubicBezTo>
                    <a:cubicBezTo>
                      <a:pt x="25667" y="55777"/>
                      <a:pt x="23093" y="58848"/>
                      <a:pt x="23252" y="60453"/>
                    </a:cubicBezTo>
                    <a:cubicBezTo>
                      <a:pt x="23412" y="62034"/>
                      <a:pt x="27948" y="60741"/>
                      <a:pt x="27641" y="58455"/>
                    </a:cubicBezTo>
                    <a:close/>
                    <a:moveTo>
                      <a:pt x="18600" y="8828"/>
                    </a:moveTo>
                    <a:cubicBezTo>
                      <a:pt x="17895" y="3484"/>
                      <a:pt x="7406" y="3692"/>
                      <a:pt x="6573" y="7682"/>
                    </a:cubicBezTo>
                    <a:cubicBezTo>
                      <a:pt x="9025" y="11010"/>
                      <a:pt x="18685" y="15250"/>
                      <a:pt x="18636" y="9361"/>
                    </a:cubicBezTo>
                    <a:cubicBezTo>
                      <a:pt x="18636" y="9177"/>
                      <a:pt x="18636" y="9000"/>
                      <a:pt x="18600" y="8828"/>
                    </a:cubicBezTo>
                    <a:close/>
                    <a:moveTo>
                      <a:pt x="24123" y="51708"/>
                    </a:moveTo>
                    <a:cubicBezTo>
                      <a:pt x="23976" y="50752"/>
                      <a:pt x="23442" y="49820"/>
                      <a:pt x="22829" y="49471"/>
                    </a:cubicBezTo>
                    <a:cubicBezTo>
                      <a:pt x="21425" y="48668"/>
                      <a:pt x="19820" y="53265"/>
                      <a:pt x="22020" y="54239"/>
                    </a:cubicBezTo>
                    <a:cubicBezTo>
                      <a:pt x="23835" y="54184"/>
                      <a:pt x="24307" y="52934"/>
                      <a:pt x="24123" y="51708"/>
                    </a:cubicBezTo>
                    <a:close/>
                    <a:moveTo>
                      <a:pt x="17043" y="54313"/>
                    </a:moveTo>
                    <a:cubicBezTo>
                      <a:pt x="16565" y="50954"/>
                      <a:pt x="9742" y="55508"/>
                      <a:pt x="10894" y="57524"/>
                    </a:cubicBezTo>
                    <a:cubicBezTo>
                      <a:pt x="13542" y="59963"/>
                      <a:pt x="17337" y="58155"/>
                      <a:pt x="17061" y="54484"/>
                    </a:cubicBezTo>
                    <a:cubicBezTo>
                      <a:pt x="17061" y="54423"/>
                      <a:pt x="17061" y="54368"/>
                      <a:pt x="17043" y="54313"/>
                    </a:cubicBezTo>
                    <a:close/>
                    <a:moveTo>
                      <a:pt x="4397" y="16433"/>
                    </a:moveTo>
                    <a:cubicBezTo>
                      <a:pt x="4397" y="16396"/>
                      <a:pt x="4366" y="16366"/>
                      <a:pt x="4366" y="16329"/>
                    </a:cubicBezTo>
                    <a:cubicBezTo>
                      <a:pt x="2417" y="13761"/>
                      <a:pt x="-158" y="16832"/>
                      <a:pt x="8" y="18437"/>
                    </a:cubicBezTo>
                    <a:cubicBezTo>
                      <a:pt x="167" y="20018"/>
                      <a:pt x="4703" y="18725"/>
                      <a:pt x="4397" y="16433"/>
                    </a:cubicBezTo>
                    <a:close/>
                    <a:moveTo>
                      <a:pt x="8675" y="55079"/>
                    </a:moveTo>
                    <a:cubicBezTo>
                      <a:pt x="8675" y="55042"/>
                      <a:pt x="8675" y="55005"/>
                      <a:pt x="8651" y="54968"/>
                    </a:cubicBezTo>
                    <a:cubicBezTo>
                      <a:pt x="6708" y="52394"/>
                      <a:pt x="4127" y="55465"/>
                      <a:pt x="4286" y="57070"/>
                    </a:cubicBezTo>
                    <a:cubicBezTo>
                      <a:pt x="4446" y="58651"/>
                      <a:pt x="8988" y="57364"/>
                      <a:pt x="8675" y="55079"/>
                    </a:cubicBezTo>
                    <a:close/>
                  </a:path>
                </a:pathLst>
              </a:custGeom>
              <a:solidFill>
                <a:srgbClr val="DEBC9A"/>
              </a:solidFill>
              <a:ln w="612" cap="flat">
                <a:noFill/>
                <a:prstDash val="solid"/>
                <a:miter/>
              </a:ln>
            </p:spPr>
            <p:txBody>
              <a:bodyPr/>
              <a:lstStyle/>
              <a:p>
                <a:endParaRPr lang="en-US"/>
              </a:p>
            </p:txBody>
          </p:sp>
          <p:sp>
            <p:nvSpPr>
              <p:cNvPr id="868" name="Freeform 867">
                <a:extLst>
                  <a:ext uri="{FF2B5EF4-FFF2-40B4-BE49-F238E27FC236}">
                    <a16:creationId xmlns:a16="http://schemas.microsoft.com/office/drawing/2014/main" id="{6EA13EA6-3F94-1D07-1558-7A61CDA3082E}"/>
                  </a:ext>
                </a:extLst>
              </p:cNvPr>
              <p:cNvSpPr/>
              <p:nvPr/>
            </p:nvSpPr>
            <p:spPr>
              <a:xfrm>
                <a:off x="8204138" y="2709414"/>
                <a:ext cx="234641" cy="370804"/>
              </a:xfrm>
              <a:custGeom>
                <a:avLst/>
                <a:gdLst>
                  <a:gd name="csX0" fmla="*/ 36913 w 74197"/>
                  <a:gd name="csY0" fmla="*/ 116732 h 117256"/>
                  <a:gd name="csX1" fmla="*/ 38114 w 74197"/>
                  <a:gd name="csY1" fmla="*/ 114551 h 117256"/>
                  <a:gd name="csX2" fmla="*/ 34154 w 74197"/>
                  <a:gd name="csY2" fmla="*/ 116022 h 117256"/>
                  <a:gd name="csX3" fmla="*/ 36913 w 74197"/>
                  <a:gd name="csY3" fmla="*/ 116732 h 117256"/>
                  <a:gd name="csX4" fmla="*/ 55891 w 74197"/>
                  <a:gd name="csY4" fmla="*/ 100786 h 117256"/>
                  <a:gd name="csX5" fmla="*/ 56259 w 74197"/>
                  <a:gd name="csY5" fmla="*/ 100388 h 117256"/>
                  <a:gd name="csX6" fmla="*/ 47849 w 74197"/>
                  <a:gd name="csY6" fmla="*/ 93151 h 117256"/>
                  <a:gd name="csX7" fmla="*/ 55891 w 74197"/>
                  <a:gd name="csY7" fmla="*/ 100786 h 117256"/>
                  <a:gd name="csX8" fmla="*/ 40119 w 74197"/>
                  <a:gd name="csY8" fmla="*/ 105315 h 117256"/>
                  <a:gd name="csX9" fmla="*/ 41204 w 74197"/>
                  <a:gd name="csY9" fmla="*/ 103489 h 117256"/>
                  <a:gd name="csX10" fmla="*/ 36367 w 74197"/>
                  <a:gd name="csY10" fmla="*/ 101718 h 117256"/>
                  <a:gd name="csX11" fmla="*/ 40113 w 74197"/>
                  <a:gd name="csY11" fmla="*/ 105315 h 117256"/>
                  <a:gd name="csX12" fmla="*/ 30280 w 74197"/>
                  <a:gd name="csY12" fmla="*/ 112357 h 117256"/>
                  <a:gd name="csX13" fmla="*/ 27644 w 74197"/>
                  <a:gd name="csY13" fmla="*/ 107264 h 117256"/>
                  <a:gd name="csX14" fmla="*/ 29214 w 74197"/>
                  <a:gd name="csY14" fmla="*/ 112884 h 117256"/>
                  <a:gd name="csX15" fmla="*/ 30280 w 74197"/>
                  <a:gd name="csY15" fmla="*/ 112357 h 117256"/>
                  <a:gd name="csX16" fmla="*/ 73061 w 74197"/>
                  <a:gd name="csY16" fmla="*/ 68705 h 117256"/>
                  <a:gd name="csX17" fmla="*/ 74042 w 74197"/>
                  <a:gd name="csY17" fmla="*/ 66970 h 117256"/>
                  <a:gd name="csX18" fmla="*/ 69205 w 74197"/>
                  <a:gd name="csY18" fmla="*/ 65205 h 117256"/>
                  <a:gd name="csX19" fmla="*/ 73061 w 74197"/>
                  <a:gd name="csY19" fmla="*/ 68705 h 117256"/>
                  <a:gd name="csX20" fmla="*/ 63627 w 74197"/>
                  <a:gd name="csY20" fmla="*/ 71756 h 117256"/>
                  <a:gd name="csX21" fmla="*/ 59465 w 74197"/>
                  <a:gd name="csY21" fmla="*/ 67277 h 117256"/>
                  <a:gd name="csX22" fmla="*/ 55891 w 74197"/>
                  <a:gd name="csY22" fmla="*/ 65346 h 117256"/>
                  <a:gd name="csX23" fmla="*/ 58637 w 74197"/>
                  <a:gd name="csY23" fmla="*/ 68588 h 117256"/>
                  <a:gd name="csX24" fmla="*/ 63511 w 74197"/>
                  <a:gd name="csY24" fmla="*/ 71855 h 117256"/>
                  <a:gd name="csX25" fmla="*/ 63627 w 74197"/>
                  <a:gd name="csY25" fmla="*/ 71763 h 117256"/>
                  <a:gd name="csX26" fmla="*/ 50509 w 74197"/>
                  <a:gd name="csY26" fmla="*/ 81727 h 117256"/>
                  <a:gd name="csX27" fmla="*/ 51717 w 74197"/>
                  <a:gd name="csY27" fmla="*/ 79546 h 117256"/>
                  <a:gd name="csX28" fmla="*/ 47751 w 74197"/>
                  <a:gd name="csY28" fmla="*/ 81010 h 117256"/>
                  <a:gd name="csX29" fmla="*/ 50515 w 74197"/>
                  <a:gd name="csY29" fmla="*/ 81727 h 117256"/>
                  <a:gd name="csX30" fmla="*/ 53991 w 74197"/>
                  <a:gd name="csY30" fmla="*/ 72976 h 117256"/>
                  <a:gd name="csX31" fmla="*/ 54904 w 74197"/>
                  <a:gd name="csY31" fmla="*/ 70911 h 117256"/>
                  <a:gd name="csX32" fmla="*/ 44863 w 74197"/>
                  <a:gd name="csY32" fmla="*/ 67497 h 117256"/>
                  <a:gd name="csX33" fmla="*/ 45856 w 74197"/>
                  <a:gd name="csY33" fmla="*/ 69072 h 117256"/>
                  <a:gd name="csX34" fmla="*/ 47928 w 74197"/>
                  <a:gd name="csY34" fmla="*/ 74441 h 117256"/>
                  <a:gd name="csX35" fmla="*/ 49810 w 74197"/>
                  <a:gd name="csY35" fmla="*/ 72522 h 117256"/>
                  <a:gd name="csX36" fmla="*/ 53991 w 74197"/>
                  <a:gd name="csY36" fmla="*/ 72976 h 117256"/>
                  <a:gd name="csX37" fmla="*/ 45728 w 74197"/>
                  <a:gd name="csY37" fmla="*/ 76629 h 117256"/>
                  <a:gd name="csX38" fmla="*/ 40861 w 74197"/>
                  <a:gd name="csY38" fmla="*/ 72639 h 117256"/>
                  <a:gd name="csX39" fmla="*/ 45611 w 74197"/>
                  <a:gd name="csY39" fmla="*/ 76720 h 117256"/>
                  <a:gd name="csX40" fmla="*/ 45734 w 74197"/>
                  <a:gd name="csY40" fmla="*/ 76629 h 117256"/>
                  <a:gd name="csX41" fmla="*/ 65852 w 74197"/>
                  <a:gd name="csY41" fmla="*/ 54787 h 117256"/>
                  <a:gd name="csX42" fmla="*/ 67054 w 74197"/>
                  <a:gd name="csY42" fmla="*/ 52611 h 117256"/>
                  <a:gd name="csX43" fmla="*/ 63094 w 74197"/>
                  <a:gd name="csY43" fmla="*/ 54076 h 117256"/>
                  <a:gd name="csX44" fmla="*/ 65852 w 74197"/>
                  <a:gd name="csY44" fmla="*/ 54787 h 117256"/>
                  <a:gd name="csX45" fmla="*/ 25928 w 74197"/>
                  <a:gd name="csY45" fmla="*/ 86446 h 117256"/>
                  <a:gd name="csX46" fmla="*/ 25076 w 74197"/>
                  <a:gd name="csY46" fmla="*/ 80165 h 117256"/>
                  <a:gd name="csX47" fmla="*/ 24972 w 74197"/>
                  <a:gd name="csY47" fmla="*/ 87034 h 117256"/>
                  <a:gd name="csX48" fmla="*/ 25928 w 74197"/>
                  <a:gd name="csY48" fmla="*/ 86446 h 117256"/>
                  <a:gd name="csX49" fmla="*/ 50699 w 74197"/>
                  <a:gd name="csY49" fmla="*/ 58556 h 117256"/>
                  <a:gd name="csX50" fmla="*/ 51398 w 74197"/>
                  <a:gd name="csY50" fmla="*/ 57153 h 117256"/>
                  <a:gd name="csX51" fmla="*/ 45519 w 74197"/>
                  <a:gd name="csY51" fmla="*/ 57796 h 117256"/>
                  <a:gd name="csX52" fmla="*/ 50699 w 74197"/>
                  <a:gd name="csY52" fmla="*/ 58556 h 117256"/>
                  <a:gd name="csX53" fmla="*/ 36876 w 74197"/>
                  <a:gd name="csY53" fmla="*/ 67791 h 117256"/>
                  <a:gd name="csX54" fmla="*/ 35472 w 74197"/>
                  <a:gd name="csY54" fmla="*/ 56338 h 117256"/>
                  <a:gd name="csX55" fmla="*/ 35282 w 74197"/>
                  <a:gd name="csY55" fmla="*/ 68515 h 117256"/>
                  <a:gd name="csX56" fmla="*/ 36876 w 74197"/>
                  <a:gd name="csY56" fmla="*/ 67791 h 117256"/>
                  <a:gd name="csX57" fmla="*/ 26841 w 74197"/>
                  <a:gd name="csY57" fmla="*/ 75654 h 117256"/>
                  <a:gd name="csX58" fmla="*/ 23519 w 74197"/>
                  <a:gd name="csY58" fmla="*/ 72737 h 117256"/>
                  <a:gd name="csX59" fmla="*/ 26841 w 74197"/>
                  <a:gd name="csY59" fmla="*/ 75654 h 117256"/>
                  <a:gd name="csX60" fmla="*/ 68886 w 74197"/>
                  <a:gd name="csY60" fmla="*/ 39975 h 117256"/>
                  <a:gd name="csX61" fmla="*/ 70535 w 74197"/>
                  <a:gd name="csY61" fmla="*/ 33074 h 117256"/>
                  <a:gd name="csX62" fmla="*/ 68274 w 74197"/>
                  <a:gd name="csY62" fmla="*/ 40392 h 117256"/>
                  <a:gd name="csX63" fmla="*/ 68886 w 74197"/>
                  <a:gd name="csY63" fmla="*/ 39975 h 117256"/>
                  <a:gd name="csX64" fmla="*/ 43122 w 74197"/>
                  <a:gd name="csY64" fmla="*/ 55296 h 117256"/>
                  <a:gd name="csX65" fmla="*/ 40487 w 74197"/>
                  <a:gd name="csY65" fmla="*/ 50203 h 117256"/>
                  <a:gd name="csX66" fmla="*/ 42050 w 74197"/>
                  <a:gd name="csY66" fmla="*/ 55817 h 117256"/>
                  <a:gd name="csX67" fmla="*/ 43122 w 74197"/>
                  <a:gd name="csY67" fmla="*/ 55296 h 117256"/>
                  <a:gd name="csX68" fmla="*/ 50141 w 74197"/>
                  <a:gd name="csY68" fmla="*/ 48757 h 117256"/>
                  <a:gd name="csX69" fmla="*/ 51349 w 74197"/>
                  <a:gd name="csY69" fmla="*/ 46575 h 117256"/>
                  <a:gd name="csX70" fmla="*/ 47383 w 74197"/>
                  <a:gd name="csY70" fmla="*/ 48046 h 117256"/>
                  <a:gd name="csX71" fmla="*/ 50141 w 74197"/>
                  <a:gd name="csY71" fmla="*/ 48757 h 117256"/>
                  <a:gd name="csX72" fmla="*/ 29110 w 74197"/>
                  <a:gd name="csY72" fmla="*/ 65812 h 117256"/>
                  <a:gd name="csX73" fmla="*/ 30201 w 74197"/>
                  <a:gd name="csY73" fmla="*/ 63986 h 117256"/>
                  <a:gd name="csX74" fmla="*/ 25364 w 74197"/>
                  <a:gd name="csY74" fmla="*/ 62221 h 117256"/>
                  <a:gd name="csX75" fmla="*/ 29110 w 74197"/>
                  <a:gd name="csY75" fmla="*/ 65812 h 117256"/>
                  <a:gd name="csX76" fmla="*/ 21637 w 74197"/>
                  <a:gd name="csY76" fmla="*/ 69612 h 117256"/>
                  <a:gd name="csX77" fmla="*/ 21980 w 74197"/>
                  <a:gd name="csY77" fmla="*/ 64366 h 117256"/>
                  <a:gd name="csX78" fmla="*/ 19020 w 74197"/>
                  <a:gd name="csY78" fmla="*/ 70316 h 117256"/>
                  <a:gd name="csX79" fmla="*/ 21637 w 74197"/>
                  <a:gd name="csY79" fmla="*/ 69618 h 117256"/>
                  <a:gd name="csX80" fmla="*/ 58012 w 74197"/>
                  <a:gd name="csY80" fmla="*/ 39129 h 117256"/>
                  <a:gd name="csX81" fmla="*/ 55376 w 74197"/>
                  <a:gd name="csY81" fmla="*/ 34036 h 117256"/>
                  <a:gd name="csX82" fmla="*/ 56945 w 74197"/>
                  <a:gd name="csY82" fmla="*/ 39656 h 117256"/>
                  <a:gd name="csX83" fmla="*/ 58012 w 74197"/>
                  <a:gd name="csY83" fmla="*/ 39129 h 117256"/>
                  <a:gd name="csX84" fmla="*/ 34222 w 74197"/>
                  <a:gd name="csY84" fmla="*/ 55044 h 117256"/>
                  <a:gd name="csX85" fmla="*/ 34804 w 74197"/>
                  <a:gd name="csY85" fmla="*/ 54015 h 117256"/>
                  <a:gd name="csX86" fmla="*/ 32561 w 74197"/>
                  <a:gd name="csY86" fmla="*/ 52078 h 117256"/>
                  <a:gd name="csX87" fmla="*/ 30850 w 74197"/>
                  <a:gd name="csY87" fmla="*/ 51606 h 117256"/>
                  <a:gd name="csX88" fmla="*/ 31782 w 74197"/>
                  <a:gd name="csY88" fmla="*/ 54940 h 117256"/>
                  <a:gd name="csX89" fmla="*/ 32168 w 74197"/>
                  <a:gd name="csY89" fmla="*/ 54799 h 117256"/>
                  <a:gd name="csX90" fmla="*/ 34222 w 74197"/>
                  <a:gd name="csY90" fmla="*/ 55044 h 117256"/>
                  <a:gd name="csX91" fmla="*/ 9475 w 74197"/>
                  <a:gd name="csY91" fmla="*/ 72008 h 117256"/>
                  <a:gd name="csX92" fmla="*/ 10677 w 74197"/>
                  <a:gd name="csY92" fmla="*/ 69826 h 117256"/>
                  <a:gd name="csX93" fmla="*/ 6711 w 74197"/>
                  <a:gd name="csY93" fmla="*/ 71291 h 117256"/>
                  <a:gd name="csX94" fmla="*/ 9475 w 74197"/>
                  <a:gd name="csY94" fmla="*/ 72002 h 117256"/>
                  <a:gd name="csX95" fmla="*/ 28454 w 74197"/>
                  <a:gd name="csY95" fmla="*/ 56062 h 117256"/>
                  <a:gd name="csX96" fmla="*/ 28821 w 74197"/>
                  <a:gd name="csY96" fmla="*/ 55669 h 117256"/>
                  <a:gd name="csX97" fmla="*/ 20411 w 74197"/>
                  <a:gd name="csY97" fmla="*/ 48432 h 117256"/>
                  <a:gd name="csX98" fmla="*/ 28447 w 74197"/>
                  <a:gd name="csY98" fmla="*/ 56062 h 117256"/>
                  <a:gd name="csX99" fmla="*/ 48885 w 74197"/>
                  <a:gd name="csY99" fmla="*/ 33430 h 117256"/>
                  <a:gd name="csX100" fmla="*/ 44017 w 74197"/>
                  <a:gd name="csY100" fmla="*/ 29440 h 117256"/>
                  <a:gd name="csX101" fmla="*/ 48768 w 74197"/>
                  <a:gd name="csY101" fmla="*/ 33522 h 117256"/>
                  <a:gd name="csX102" fmla="*/ 48891 w 74197"/>
                  <a:gd name="csY102" fmla="*/ 33430 h 117256"/>
                  <a:gd name="csX103" fmla="*/ 12785 w 74197"/>
                  <a:gd name="csY103" fmla="*/ 60499 h 117256"/>
                  <a:gd name="csX104" fmla="*/ 13766 w 74197"/>
                  <a:gd name="csY104" fmla="*/ 58764 h 117256"/>
                  <a:gd name="csX105" fmla="*/ 10150 w 74197"/>
                  <a:gd name="csY105" fmla="*/ 55400 h 117256"/>
                  <a:gd name="csX106" fmla="*/ 8415 w 74197"/>
                  <a:gd name="csY106" fmla="*/ 50252 h 117256"/>
                  <a:gd name="csX107" fmla="*/ 8311 w 74197"/>
                  <a:gd name="csY107" fmla="*/ 57128 h 117256"/>
                  <a:gd name="csX108" fmla="*/ 9010 w 74197"/>
                  <a:gd name="csY108" fmla="*/ 56736 h 117256"/>
                  <a:gd name="csX109" fmla="*/ 8930 w 74197"/>
                  <a:gd name="csY109" fmla="*/ 56993 h 117256"/>
                  <a:gd name="csX110" fmla="*/ 12785 w 74197"/>
                  <a:gd name="csY110" fmla="*/ 60499 h 117256"/>
                  <a:gd name="csX111" fmla="*/ 4406 w 74197"/>
                  <a:gd name="csY111" fmla="*/ 63924 h 117256"/>
                  <a:gd name="csX112" fmla="*/ 1770 w 74197"/>
                  <a:gd name="csY112" fmla="*/ 58832 h 117256"/>
                  <a:gd name="csX113" fmla="*/ 3333 w 74197"/>
                  <a:gd name="csY113" fmla="*/ 64445 h 117256"/>
                  <a:gd name="csX114" fmla="*/ 4400 w 74197"/>
                  <a:gd name="csY114" fmla="*/ 63924 h 117256"/>
                  <a:gd name="csX115" fmla="*/ 34449 w 74197"/>
                  <a:gd name="csY115" fmla="*/ 34263 h 117256"/>
                  <a:gd name="csX116" fmla="*/ 31022 w 74197"/>
                  <a:gd name="csY116" fmla="*/ 22760 h 117256"/>
                  <a:gd name="csX117" fmla="*/ 34449 w 74197"/>
                  <a:gd name="csY117" fmla="*/ 34263 h 117256"/>
                  <a:gd name="csX118" fmla="*/ 45623 w 74197"/>
                  <a:gd name="csY118" fmla="*/ 23986 h 117256"/>
                  <a:gd name="csX119" fmla="*/ 46610 w 74197"/>
                  <a:gd name="csY119" fmla="*/ 22252 h 117256"/>
                  <a:gd name="csX120" fmla="*/ 41768 w 74197"/>
                  <a:gd name="csY120" fmla="*/ 20487 h 117256"/>
                  <a:gd name="csX121" fmla="*/ 45623 w 74197"/>
                  <a:gd name="csY121" fmla="*/ 23992 h 117256"/>
                  <a:gd name="csX122" fmla="*/ 19302 w 74197"/>
                  <a:gd name="csY122" fmla="*/ 43211 h 117256"/>
                  <a:gd name="csX123" fmla="*/ 19375 w 74197"/>
                  <a:gd name="csY123" fmla="*/ 43143 h 117256"/>
                  <a:gd name="csX124" fmla="*/ 16053 w 74197"/>
                  <a:gd name="csY124" fmla="*/ 40232 h 117256"/>
                  <a:gd name="csX125" fmla="*/ 19302 w 74197"/>
                  <a:gd name="csY125" fmla="*/ 43211 h 117256"/>
                  <a:gd name="csX126" fmla="*/ 53629 w 74197"/>
                  <a:gd name="csY126" fmla="*/ 12434 h 117256"/>
                  <a:gd name="csX127" fmla="*/ 49767 w 74197"/>
                  <a:gd name="csY127" fmla="*/ 1225 h 117256"/>
                  <a:gd name="csX128" fmla="*/ 53231 w 74197"/>
                  <a:gd name="csY128" fmla="*/ 12716 h 117256"/>
                  <a:gd name="csX129" fmla="*/ 53623 w 74197"/>
                  <a:gd name="csY129" fmla="*/ 12440 h 117256"/>
                  <a:gd name="csX130" fmla="*/ 23071 w 74197"/>
                  <a:gd name="csY130" fmla="*/ 36996 h 117256"/>
                  <a:gd name="csX131" fmla="*/ 24273 w 74197"/>
                  <a:gd name="csY131" fmla="*/ 34821 h 117256"/>
                  <a:gd name="csX132" fmla="*/ 20313 w 74197"/>
                  <a:gd name="csY132" fmla="*/ 36286 h 117256"/>
                  <a:gd name="csX133" fmla="*/ 23071 w 74197"/>
                  <a:gd name="csY133" fmla="*/ 36996 h 117256"/>
                  <a:gd name="csX134" fmla="*/ 18290 w 74197"/>
                  <a:gd name="csY134" fmla="*/ 31904 h 117256"/>
                  <a:gd name="csX135" fmla="*/ 13423 w 74197"/>
                  <a:gd name="csY135" fmla="*/ 27914 h 117256"/>
                  <a:gd name="csX136" fmla="*/ 18168 w 74197"/>
                  <a:gd name="csY136" fmla="*/ 32002 h 117256"/>
                  <a:gd name="csX137" fmla="*/ 18290 w 74197"/>
                  <a:gd name="csY137" fmla="*/ 31904 h 117256"/>
                  <a:gd name="csX138" fmla="*/ 42227 w 74197"/>
                  <a:gd name="csY138" fmla="*/ 3303 h 117256"/>
                  <a:gd name="csX139" fmla="*/ 42301 w 74197"/>
                  <a:gd name="csY139" fmla="*/ 3235 h 117256"/>
                  <a:gd name="csX140" fmla="*/ 38979 w 74197"/>
                  <a:gd name="csY140" fmla="*/ 324 h 117256"/>
                  <a:gd name="csX141" fmla="*/ 42227 w 74197"/>
                  <a:gd name="csY141" fmla="*/ 3303 h 117256"/>
                  <a:gd name="csX142" fmla="*/ 14416 w 74197"/>
                  <a:gd name="csY142" fmla="*/ 24813 h 117256"/>
                  <a:gd name="csX143" fmla="*/ 14496 w 74197"/>
                  <a:gd name="csY143" fmla="*/ 24746 h 117256"/>
                  <a:gd name="csX144" fmla="*/ 11173 w 74197"/>
                  <a:gd name="csY144" fmla="*/ 21835 h 117256"/>
                  <a:gd name="csX145" fmla="*/ 14422 w 74197"/>
                  <a:gd name="csY145" fmla="*/ 24819 h 1172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4197" h="117256">
                    <a:moveTo>
                      <a:pt x="36913" y="116732"/>
                    </a:moveTo>
                    <a:cubicBezTo>
                      <a:pt x="37587" y="116169"/>
                      <a:pt x="38090" y="115255"/>
                      <a:pt x="38114" y="114551"/>
                    </a:cubicBezTo>
                    <a:cubicBezTo>
                      <a:pt x="38176" y="112939"/>
                      <a:pt x="34032" y="113619"/>
                      <a:pt x="34154" y="116022"/>
                    </a:cubicBezTo>
                    <a:cubicBezTo>
                      <a:pt x="34908" y="117609"/>
                      <a:pt x="36048" y="117456"/>
                      <a:pt x="36913" y="116732"/>
                    </a:cubicBezTo>
                    <a:close/>
                    <a:moveTo>
                      <a:pt x="55891" y="100786"/>
                    </a:moveTo>
                    <a:cubicBezTo>
                      <a:pt x="56026" y="100676"/>
                      <a:pt x="56149" y="100541"/>
                      <a:pt x="56259" y="100388"/>
                    </a:cubicBezTo>
                    <a:cubicBezTo>
                      <a:pt x="55775" y="96294"/>
                      <a:pt x="50227" y="87954"/>
                      <a:pt x="47849" y="93151"/>
                    </a:cubicBezTo>
                    <a:cubicBezTo>
                      <a:pt x="45581" y="98108"/>
                      <a:pt x="53151" y="103103"/>
                      <a:pt x="55891" y="100786"/>
                    </a:cubicBezTo>
                    <a:close/>
                    <a:moveTo>
                      <a:pt x="40119" y="105315"/>
                    </a:moveTo>
                    <a:cubicBezTo>
                      <a:pt x="40591" y="104948"/>
                      <a:pt x="40983" y="104353"/>
                      <a:pt x="41204" y="103489"/>
                    </a:cubicBezTo>
                    <a:cubicBezTo>
                      <a:pt x="42319" y="99230"/>
                      <a:pt x="37085" y="98703"/>
                      <a:pt x="36367" y="101718"/>
                    </a:cubicBezTo>
                    <a:cubicBezTo>
                      <a:pt x="35215" y="104684"/>
                      <a:pt x="38261" y="106749"/>
                      <a:pt x="40113" y="105315"/>
                    </a:cubicBezTo>
                    <a:close/>
                    <a:moveTo>
                      <a:pt x="30280" y="112357"/>
                    </a:moveTo>
                    <a:cubicBezTo>
                      <a:pt x="32273" y="110659"/>
                      <a:pt x="30820" y="106026"/>
                      <a:pt x="27644" y="107264"/>
                    </a:cubicBezTo>
                    <a:cubicBezTo>
                      <a:pt x="24022" y="108674"/>
                      <a:pt x="26688" y="113950"/>
                      <a:pt x="29214" y="112884"/>
                    </a:cubicBezTo>
                    <a:cubicBezTo>
                      <a:pt x="29643" y="112786"/>
                      <a:pt x="29998" y="112602"/>
                      <a:pt x="30280" y="112357"/>
                    </a:cubicBezTo>
                    <a:close/>
                    <a:moveTo>
                      <a:pt x="73061" y="68705"/>
                    </a:moveTo>
                    <a:cubicBezTo>
                      <a:pt x="73484" y="68331"/>
                      <a:pt x="73833" y="67767"/>
                      <a:pt x="74042" y="66970"/>
                    </a:cubicBezTo>
                    <a:cubicBezTo>
                      <a:pt x="75157" y="62717"/>
                      <a:pt x="69922" y="62190"/>
                      <a:pt x="69205" y="65205"/>
                    </a:cubicBezTo>
                    <a:cubicBezTo>
                      <a:pt x="68028" y="68226"/>
                      <a:pt x="71222" y="70310"/>
                      <a:pt x="73061" y="68705"/>
                    </a:cubicBezTo>
                    <a:close/>
                    <a:moveTo>
                      <a:pt x="63627" y="71756"/>
                    </a:moveTo>
                    <a:cubicBezTo>
                      <a:pt x="65674" y="70065"/>
                      <a:pt x="61390" y="66878"/>
                      <a:pt x="59465" y="67277"/>
                    </a:cubicBezTo>
                    <a:cubicBezTo>
                      <a:pt x="59624" y="65162"/>
                      <a:pt x="56909" y="64574"/>
                      <a:pt x="55891" y="65346"/>
                    </a:cubicBezTo>
                    <a:cubicBezTo>
                      <a:pt x="54855" y="66125"/>
                      <a:pt x="57013" y="69005"/>
                      <a:pt x="58637" y="68588"/>
                    </a:cubicBezTo>
                    <a:cubicBezTo>
                      <a:pt x="58404" y="71622"/>
                      <a:pt x="61034" y="73626"/>
                      <a:pt x="63511" y="71855"/>
                    </a:cubicBezTo>
                    <a:cubicBezTo>
                      <a:pt x="63553" y="71824"/>
                      <a:pt x="63590" y="71793"/>
                      <a:pt x="63627" y="71763"/>
                    </a:cubicBezTo>
                    <a:close/>
                    <a:moveTo>
                      <a:pt x="50509" y="81727"/>
                    </a:moveTo>
                    <a:cubicBezTo>
                      <a:pt x="51183" y="81164"/>
                      <a:pt x="51686" y="80250"/>
                      <a:pt x="51717" y="79546"/>
                    </a:cubicBezTo>
                    <a:cubicBezTo>
                      <a:pt x="51778" y="77934"/>
                      <a:pt x="47628" y="78608"/>
                      <a:pt x="47751" y="81010"/>
                    </a:cubicBezTo>
                    <a:cubicBezTo>
                      <a:pt x="48505" y="82598"/>
                      <a:pt x="49651" y="82450"/>
                      <a:pt x="50515" y="81727"/>
                    </a:cubicBezTo>
                    <a:close/>
                    <a:moveTo>
                      <a:pt x="53991" y="72976"/>
                    </a:moveTo>
                    <a:cubicBezTo>
                      <a:pt x="54457" y="72584"/>
                      <a:pt x="54782" y="71916"/>
                      <a:pt x="54904" y="70911"/>
                    </a:cubicBezTo>
                    <a:cubicBezTo>
                      <a:pt x="55597" y="65077"/>
                      <a:pt x="46114" y="63544"/>
                      <a:pt x="44863" y="67497"/>
                    </a:cubicBezTo>
                    <a:cubicBezTo>
                      <a:pt x="45090" y="68000"/>
                      <a:pt x="45440" y="68533"/>
                      <a:pt x="45856" y="69072"/>
                    </a:cubicBezTo>
                    <a:cubicBezTo>
                      <a:pt x="43006" y="70758"/>
                      <a:pt x="45525" y="75452"/>
                      <a:pt x="47928" y="74441"/>
                    </a:cubicBezTo>
                    <a:cubicBezTo>
                      <a:pt x="48995" y="74196"/>
                      <a:pt x="49596" y="73429"/>
                      <a:pt x="49810" y="72522"/>
                    </a:cubicBezTo>
                    <a:cubicBezTo>
                      <a:pt x="51416" y="73442"/>
                      <a:pt x="53010" y="73803"/>
                      <a:pt x="53991" y="72976"/>
                    </a:cubicBezTo>
                    <a:close/>
                    <a:moveTo>
                      <a:pt x="45728" y="76629"/>
                    </a:moveTo>
                    <a:cubicBezTo>
                      <a:pt x="48100" y="74661"/>
                      <a:pt x="41946" y="70690"/>
                      <a:pt x="40861" y="72639"/>
                    </a:cubicBezTo>
                    <a:cubicBezTo>
                      <a:pt x="40039" y="76108"/>
                      <a:pt x="42920" y="78651"/>
                      <a:pt x="45611" y="76720"/>
                    </a:cubicBezTo>
                    <a:cubicBezTo>
                      <a:pt x="45654" y="76690"/>
                      <a:pt x="45691" y="76659"/>
                      <a:pt x="45734" y="76629"/>
                    </a:cubicBezTo>
                    <a:close/>
                    <a:moveTo>
                      <a:pt x="65852" y="54787"/>
                    </a:moveTo>
                    <a:cubicBezTo>
                      <a:pt x="66526" y="54223"/>
                      <a:pt x="67029" y="53316"/>
                      <a:pt x="67054" y="52611"/>
                    </a:cubicBezTo>
                    <a:cubicBezTo>
                      <a:pt x="67115" y="51000"/>
                      <a:pt x="62971" y="51674"/>
                      <a:pt x="63094" y="54076"/>
                    </a:cubicBezTo>
                    <a:cubicBezTo>
                      <a:pt x="63848" y="55663"/>
                      <a:pt x="64988" y="55510"/>
                      <a:pt x="65852" y="54787"/>
                    </a:cubicBezTo>
                    <a:close/>
                    <a:moveTo>
                      <a:pt x="25928" y="86446"/>
                    </a:moveTo>
                    <a:cubicBezTo>
                      <a:pt x="27859" y="84798"/>
                      <a:pt x="27620" y="81421"/>
                      <a:pt x="25076" y="80165"/>
                    </a:cubicBezTo>
                    <a:cubicBezTo>
                      <a:pt x="22164" y="78731"/>
                      <a:pt x="22949" y="87133"/>
                      <a:pt x="24972" y="87034"/>
                    </a:cubicBezTo>
                    <a:cubicBezTo>
                      <a:pt x="25333" y="86881"/>
                      <a:pt x="25652" y="86685"/>
                      <a:pt x="25928" y="86446"/>
                    </a:cubicBezTo>
                    <a:close/>
                    <a:moveTo>
                      <a:pt x="50699" y="58556"/>
                    </a:moveTo>
                    <a:cubicBezTo>
                      <a:pt x="51177" y="58145"/>
                      <a:pt x="51465" y="57661"/>
                      <a:pt x="51398" y="57153"/>
                    </a:cubicBezTo>
                    <a:cubicBezTo>
                      <a:pt x="50025" y="53923"/>
                      <a:pt x="46420" y="54266"/>
                      <a:pt x="45519" y="57796"/>
                    </a:cubicBezTo>
                    <a:cubicBezTo>
                      <a:pt x="44814" y="60548"/>
                      <a:pt x="48989" y="60027"/>
                      <a:pt x="50699" y="58556"/>
                    </a:cubicBezTo>
                    <a:close/>
                    <a:moveTo>
                      <a:pt x="36876" y="67791"/>
                    </a:moveTo>
                    <a:cubicBezTo>
                      <a:pt x="39953" y="65162"/>
                      <a:pt x="38623" y="56656"/>
                      <a:pt x="35472" y="56338"/>
                    </a:cubicBezTo>
                    <a:cubicBezTo>
                      <a:pt x="32886" y="59175"/>
                      <a:pt x="30262" y="69268"/>
                      <a:pt x="35282" y="68515"/>
                    </a:cubicBezTo>
                    <a:cubicBezTo>
                      <a:pt x="35908" y="68423"/>
                      <a:pt x="36441" y="68171"/>
                      <a:pt x="36876" y="67791"/>
                    </a:cubicBezTo>
                    <a:close/>
                    <a:moveTo>
                      <a:pt x="26841" y="75654"/>
                    </a:moveTo>
                    <a:cubicBezTo>
                      <a:pt x="28043" y="72743"/>
                      <a:pt x="24677" y="71861"/>
                      <a:pt x="23519" y="72737"/>
                    </a:cubicBezTo>
                    <a:cubicBezTo>
                      <a:pt x="22354" y="73613"/>
                      <a:pt x="25235" y="77156"/>
                      <a:pt x="26841" y="75654"/>
                    </a:cubicBezTo>
                    <a:close/>
                    <a:moveTo>
                      <a:pt x="68886" y="39975"/>
                    </a:moveTo>
                    <a:cubicBezTo>
                      <a:pt x="70916" y="38308"/>
                      <a:pt x="73404" y="33742"/>
                      <a:pt x="70535" y="33074"/>
                    </a:cubicBezTo>
                    <a:cubicBezTo>
                      <a:pt x="67366" y="32333"/>
                      <a:pt x="66165" y="39307"/>
                      <a:pt x="68274" y="40392"/>
                    </a:cubicBezTo>
                    <a:cubicBezTo>
                      <a:pt x="68470" y="40287"/>
                      <a:pt x="68672" y="40153"/>
                      <a:pt x="68886" y="39975"/>
                    </a:cubicBezTo>
                    <a:close/>
                    <a:moveTo>
                      <a:pt x="43122" y="55296"/>
                    </a:moveTo>
                    <a:cubicBezTo>
                      <a:pt x="45115" y="53598"/>
                      <a:pt x="43656" y="48971"/>
                      <a:pt x="40487" y="50203"/>
                    </a:cubicBezTo>
                    <a:cubicBezTo>
                      <a:pt x="36864" y="51619"/>
                      <a:pt x="39524" y="56889"/>
                      <a:pt x="42050" y="55817"/>
                    </a:cubicBezTo>
                    <a:cubicBezTo>
                      <a:pt x="42479" y="55719"/>
                      <a:pt x="42834" y="55535"/>
                      <a:pt x="43122" y="55296"/>
                    </a:cubicBezTo>
                    <a:close/>
                    <a:moveTo>
                      <a:pt x="50141" y="48757"/>
                    </a:moveTo>
                    <a:cubicBezTo>
                      <a:pt x="50816" y="48193"/>
                      <a:pt x="51318" y="47286"/>
                      <a:pt x="51349" y="46575"/>
                    </a:cubicBezTo>
                    <a:cubicBezTo>
                      <a:pt x="51410" y="44963"/>
                      <a:pt x="47260" y="45644"/>
                      <a:pt x="47383" y="48046"/>
                    </a:cubicBezTo>
                    <a:cubicBezTo>
                      <a:pt x="48137" y="49633"/>
                      <a:pt x="49277" y="49480"/>
                      <a:pt x="50141" y="48757"/>
                    </a:cubicBezTo>
                    <a:close/>
                    <a:moveTo>
                      <a:pt x="29110" y="65812"/>
                    </a:moveTo>
                    <a:cubicBezTo>
                      <a:pt x="29581" y="65444"/>
                      <a:pt x="29974" y="64850"/>
                      <a:pt x="30201" y="63986"/>
                    </a:cubicBezTo>
                    <a:cubicBezTo>
                      <a:pt x="31310" y="59726"/>
                      <a:pt x="26081" y="59199"/>
                      <a:pt x="25364" y="62221"/>
                    </a:cubicBezTo>
                    <a:cubicBezTo>
                      <a:pt x="24212" y="65181"/>
                      <a:pt x="27258" y="67252"/>
                      <a:pt x="29110" y="65812"/>
                    </a:cubicBezTo>
                    <a:close/>
                    <a:moveTo>
                      <a:pt x="21637" y="69612"/>
                    </a:moveTo>
                    <a:cubicBezTo>
                      <a:pt x="22894" y="68478"/>
                      <a:pt x="23255" y="66265"/>
                      <a:pt x="21980" y="64366"/>
                    </a:cubicBezTo>
                    <a:cubicBezTo>
                      <a:pt x="20037" y="61467"/>
                      <a:pt x="17211" y="69256"/>
                      <a:pt x="19020" y="70316"/>
                    </a:cubicBezTo>
                    <a:cubicBezTo>
                      <a:pt x="20068" y="70512"/>
                      <a:pt x="20975" y="70212"/>
                      <a:pt x="21637" y="69618"/>
                    </a:cubicBezTo>
                    <a:close/>
                    <a:moveTo>
                      <a:pt x="58012" y="39129"/>
                    </a:moveTo>
                    <a:cubicBezTo>
                      <a:pt x="60004" y="37432"/>
                      <a:pt x="58551" y="32805"/>
                      <a:pt x="55376" y="34036"/>
                    </a:cubicBezTo>
                    <a:cubicBezTo>
                      <a:pt x="51753" y="35446"/>
                      <a:pt x="54420" y="40722"/>
                      <a:pt x="56945" y="39656"/>
                    </a:cubicBezTo>
                    <a:cubicBezTo>
                      <a:pt x="57374" y="39558"/>
                      <a:pt x="57730" y="39374"/>
                      <a:pt x="58012" y="39129"/>
                    </a:cubicBezTo>
                    <a:close/>
                    <a:moveTo>
                      <a:pt x="34222" y="55044"/>
                    </a:moveTo>
                    <a:cubicBezTo>
                      <a:pt x="34473" y="54824"/>
                      <a:pt x="34682" y="54493"/>
                      <a:pt x="34804" y="54015"/>
                    </a:cubicBezTo>
                    <a:cubicBezTo>
                      <a:pt x="35313" y="52060"/>
                      <a:pt x="33572" y="51429"/>
                      <a:pt x="32561" y="52078"/>
                    </a:cubicBezTo>
                    <a:cubicBezTo>
                      <a:pt x="32199" y="51588"/>
                      <a:pt x="31610" y="51312"/>
                      <a:pt x="30850" y="51606"/>
                    </a:cubicBezTo>
                    <a:cubicBezTo>
                      <a:pt x="28699" y="52446"/>
                      <a:pt x="30280" y="55571"/>
                      <a:pt x="31782" y="54940"/>
                    </a:cubicBezTo>
                    <a:cubicBezTo>
                      <a:pt x="31929" y="54910"/>
                      <a:pt x="32052" y="54861"/>
                      <a:pt x="32168" y="54799"/>
                    </a:cubicBezTo>
                    <a:cubicBezTo>
                      <a:pt x="32677" y="55412"/>
                      <a:pt x="33590" y="55596"/>
                      <a:pt x="34222" y="55044"/>
                    </a:cubicBezTo>
                    <a:close/>
                    <a:moveTo>
                      <a:pt x="9475" y="72008"/>
                    </a:moveTo>
                    <a:cubicBezTo>
                      <a:pt x="10150" y="71444"/>
                      <a:pt x="10652" y="70537"/>
                      <a:pt x="10677" y="69826"/>
                    </a:cubicBezTo>
                    <a:cubicBezTo>
                      <a:pt x="10732" y="68214"/>
                      <a:pt x="6594" y="68895"/>
                      <a:pt x="6711" y="71291"/>
                    </a:cubicBezTo>
                    <a:cubicBezTo>
                      <a:pt x="7465" y="72878"/>
                      <a:pt x="8611" y="72731"/>
                      <a:pt x="9475" y="72002"/>
                    </a:cubicBezTo>
                    <a:close/>
                    <a:moveTo>
                      <a:pt x="28454" y="56062"/>
                    </a:moveTo>
                    <a:cubicBezTo>
                      <a:pt x="28588" y="55945"/>
                      <a:pt x="28711" y="55817"/>
                      <a:pt x="28821" y="55669"/>
                    </a:cubicBezTo>
                    <a:cubicBezTo>
                      <a:pt x="28337" y="51576"/>
                      <a:pt x="22790" y="43229"/>
                      <a:pt x="20411" y="48432"/>
                    </a:cubicBezTo>
                    <a:cubicBezTo>
                      <a:pt x="18143" y="53390"/>
                      <a:pt x="25707" y="58384"/>
                      <a:pt x="28447" y="56062"/>
                    </a:cubicBezTo>
                    <a:close/>
                    <a:moveTo>
                      <a:pt x="48885" y="33430"/>
                    </a:moveTo>
                    <a:cubicBezTo>
                      <a:pt x="51257" y="31462"/>
                      <a:pt x="45102" y="27491"/>
                      <a:pt x="44017" y="29440"/>
                    </a:cubicBezTo>
                    <a:cubicBezTo>
                      <a:pt x="43196" y="32915"/>
                      <a:pt x="46077" y="35452"/>
                      <a:pt x="48768" y="33522"/>
                    </a:cubicBezTo>
                    <a:cubicBezTo>
                      <a:pt x="48811" y="33491"/>
                      <a:pt x="48854" y="33460"/>
                      <a:pt x="48891" y="33430"/>
                    </a:cubicBezTo>
                    <a:close/>
                    <a:moveTo>
                      <a:pt x="12785" y="60499"/>
                    </a:moveTo>
                    <a:cubicBezTo>
                      <a:pt x="13208" y="60125"/>
                      <a:pt x="13558" y="59561"/>
                      <a:pt x="13766" y="58764"/>
                    </a:cubicBezTo>
                    <a:cubicBezTo>
                      <a:pt x="14600" y="55571"/>
                      <a:pt x="11872" y="54474"/>
                      <a:pt x="10150" y="55400"/>
                    </a:cubicBezTo>
                    <a:cubicBezTo>
                      <a:pt x="11014" y="53647"/>
                      <a:pt x="10462" y="51263"/>
                      <a:pt x="8415" y="50252"/>
                    </a:cubicBezTo>
                    <a:cubicBezTo>
                      <a:pt x="5503" y="48818"/>
                      <a:pt x="6288" y="57232"/>
                      <a:pt x="8311" y="57128"/>
                    </a:cubicBezTo>
                    <a:cubicBezTo>
                      <a:pt x="8568" y="57018"/>
                      <a:pt x="8801" y="56889"/>
                      <a:pt x="9010" y="56736"/>
                    </a:cubicBezTo>
                    <a:cubicBezTo>
                      <a:pt x="8979" y="56815"/>
                      <a:pt x="8948" y="56901"/>
                      <a:pt x="8930" y="56993"/>
                    </a:cubicBezTo>
                    <a:cubicBezTo>
                      <a:pt x="7753" y="60015"/>
                      <a:pt x="10947" y="62104"/>
                      <a:pt x="12785" y="60499"/>
                    </a:cubicBezTo>
                    <a:close/>
                    <a:moveTo>
                      <a:pt x="4406" y="63924"/>
                    </a:moveTo>
                    <a:cubicBezTo>
                      <a:pt x="6398" y="62227"/>
                      <a:pt x="4945" y="57600"/>
                      <a:pt x="1770" y="58832"/>
                    </a:cubicBezTo>
                    <a:cubicBezTo>
                      <a:pt x="-1853" y="60241"/>
                      <a:pt x="808" y="65512"/>
                      <a:pt x="3333" y="64445"/>
                    </a:cubicBezTo>
                    <a:cubicBezTo>
                      <a:pt x="3762" y="64347"/>
                      <a:pt x="4118" y="64163"/>
                      <a:pt x="4400" y="63924"/>
                    </a:cubicBezTo>
                    <a:close/>
                    <a:moveTo>
                      <a:pt x="34449" y="34263"/>
                    </a:moveTo>
                    <a:cubicBezTo>
                      <a:pt x="36036" y="30562"/>
                      <a:pt x="35503" y="20033"/>
                      <a:pt x="31022" y="22760"/>
                    </a:cubicBezTo>
                    <a:cubicBezTo>
                      <a:pt x="26535" y="25487"/>
                      <a:pt x="30961" y="35372"/>
                      <a:pt x="34449" y="34263"/>
                    </a:cubicBezTo>
                    <a:close/>
                    <a:moveTo>
                      <a:pt x="45623" y="23986"/>
                    </a:moveTo>
                    <a:cubicBezTo>
                      <a:pt x="46046" y="23612"/>
                      <a:pt x="46402" y="23048"/>
                      <a:pt x="46610" y="22252"/>
                    </a:cubicBezTo>
                    <a:cubicBezTo>
                      <a:pt x="47726" y="17992"/>
                      <a:pt x="42485" y="17465"/>
                      <a:pt x="41768" y="20487"/>
                    </a:cubicBezTo>
                    <a:cubicBezTo>
                      <a:pt x="40591" y="23508"/>
                      <a:pt x="43791" y="25598"/>
                      <a:pt x="45623" y="23992"/>
                    </a:cubicBezTo>
                    <a:close/>
                    <a:moveTo>
                      <a:pt x="19302" y="43211"/>
                    </a:moveTo>
                    <a:cubicBezTo>
                      <a:pt x="19302" y="43211"/>
                      <a:pt x="19351" y="43168"/>
                      <a:pt x="19375" y="43143"/>
                    </a:cubicBezTo>
                    <a:cubicBezTo>
                      <a:pt x="20570" y="40232"/>
                      <a:pt x="17211" y="39356"/>
                      <a:pt x="16053" y="40232"/>
                    </a:cubicBezTo>
                    <a:cubicBezTo>
                      <a:pt x="14906" y="41096"/>
                      <a:pt x="17677" y="44534"/>
                      <a:pt x="19302" y="43211"/>
                    </a:cubicBezTo>
                    <a:close/>
                    <a:moveTo>
                      <a:pt x="53629" y="12434"/>
                    </a:moveTo>
                    <a:cubicBezTo>
                      <a:pt x="57430" y="9358"/>
                      <a:pt x="53145" y="134"/>
                      <a:pt x="49767" y="1225"/>
                    </a:cubicBezTo>
                    <a:cubicBezTo>
                      <a:pt x="48192" y="4933"/>
                      <a:pt x="48756" y="15461"/>
                      <a:pt x="53231" y="12716"/>
                    </a:cubicBezTo>
                    <a:cubicBezTo>
                      <a:pt x="53372" y="12630"/>
                      <a:pt x="53500" y="12538"/>
                      <a:pt x="53623" y="12440"/>
                    </a:cubicBezTo>
                    <a:close/>
                    <a:moveTo>
                      <a:pt x="23071" y="36996"/>
                    </a:moveTo>
                    <a:cubicBezTo>
                      <a:pt x="23746" y="36433"/>
                      <a:pt x="24242" y="35526"/>
                      <a:pt x="24273" y="34821"/>
                    </a:cubicBezTo>
                    <a:cubicBezTo>
                      <a:pt x="24334" y="33209"/>
                      <a:pt x="20190" y="33883"/>
                      <a:pt x="20313" y="36286"/>
                    </a:cubicBezTo>
                    <a:cubicBezTo>
                      <a:pt x="21067" y="37873"/>
                      <a:pt x="22207" y="37720"/>
                      <a:pt x="23071" y="36996"/>
                    </a:cubicBezTo>
                    <a:close/>
                    <a:moveTo>
                      <a:pt x="18290" y="31904"/>
                    </a:moveTo>
                    <a:cubicBezTo>
                      <a:pt x="20662" y="29937"/>
                      <a:pt x="14508" y="25965"/>
                      <a:pt x="13423" y="27914"/>
                    </a:cubicBezTo>
                    <a:cubicBezTo>
                      <a:pt x="12602" y="31383"/>
                      <a:pt x="15477" y="33932"/>
                      <a:pt x="18168" y="32002"/>
                    </a:cubicBezTo>
                    <a:cubicBezTo>
                      <a:pt x="18211" y="31971"/>
                      <a:pt x="18253" y="31941"/>
                      <a:pt x="18290" y="31904"/>
                    </a:cubicBezTo>
                    <a:close/>
                    <a:moveTo>
                      <a:pt x="42227" y="3303"/>
                    </a:moveTo>
                    <a:cubicBezTo>
                      <a:pt x="42227" y="3303"/>
                      <a:pt x="42277" y="3260"/>
                      <a:pt x="42301" y="3235"/>
                    </a:cubicBezTo>
                    <a:cubicBezTo>
                      <a:pt x="43503" y="324"/>
                      <a:pt x="40143" y="-552"/>
                      <a:pt x="38979" y="324"/>
                    </a:cubicBezTo>
                    <a:cubicBezTo>
                      <a:pt x="37832" y="1188"/>
                      <a:pt x="40603" y="4626"/>
                      <a:pt x="42227" y="3303"/>
                    </a:cubicBezTo>
                    <a:close/>
                    <a:moveTo>
                      <a:pt x="14416" y="24813"/>
                    </a:moveTo>
                    <a:cubicBezTo>
                      <a:pt x="14416" y="24813"/>
                      <a:pt x="14465" y="24770"/>
                      <a:pt x="14496" y="24746"/>
                    </a:cubicBezTo>
                    <a:cubicBezTo>
                      <a:pt x="15691" y="21835"/>
                      <a:pt x="12332" y="20952"/>
                      <a:pt x="11173" y="21835"/>
                    </a:cubicBezTo>
                    <a:cubicBezTo>
                      <a:pt x="10027" y="22699"/>
                      <a:pt x="12798" y="26143"/>
                      <a:pt x="14422" y="24819"/>
                    </a:cubicBezTo>
                    <a:close/>
                  </a:path>
                </a:pathLst>
              </a:custGeom>
              <a:solidFill>
                <a:srgbClr val="DEBC9A"/>
              </a:solidFill>
              <a:ln w="612" cap="flat">
                <a:noFill/>
                <a:prstDash val="solid"/>
                <a:miter/>
              </a:ln>
            </p:spPr>
            <p:txBody>
              <a:bodyPr/>
              <a:lstStyle/>
              <a:p>
                <a:endParaRPr lang="en-US"/>
              </a:p>
            </p:txBody>
          </p:sp>
          <p:sp>
            <p:nvSpPr>
              <p:cNvPr id="869" name="Freeform 868">
                <a:extLst>
                  <a:ext uri="{FF2B5EF4-FFF2-40B4-BE49-F238E27FC236}">
                    <a16:creationId xmlns:a16="http://schemas.microsoft.com/office/drawing/2014/main" id="{FF039E2B-A213-5477-2870-32BE4C791519}"/>
                  </a:ext>
                </a:extLst>
              </p:cNvPr>
              <p:cNvSpPr/>
              <p:nvPr/>
            </p:nvSpPr>
            <p:spPr>
              <a:xfrm>
                <a:off x="8284867" y="3209713"/>
                <a:ext cx="224233" cy="193312"/>
              </a:xfrm>
              <a:custGeom>
                <a:avLst/>
                <a:gdLst>
                  <a:gd name="csX0" fmla="*/ 36995 w 70908"/>
                  <a:gd name="csY0" fmla="*/ 10699 h 61129"/>
                  <a:gd name="csX1" fmla="*/ 36897 w 70908"/>
                  <a:gd name="csY1" fmla="*/ 10638 h 61129"/>
                  <a:gd name="csX2" fmla="*/ 35493 w 70908"/>
                  <a:gd name="csY2" fmla="*/ 15277 h 61129"/>
                  <a:gd name="csX3" fmla="*/ 36995 w 70908"/>
                  <a:gd name="csY3" fmla="*/ 10699 h 61129"/>
                  <a:gd name="csX4" fmla="*/ 60019 w 70908"/>
                  <a:gd name="csY4" fmla="*/ 28158 h 61129"/>
                  <a:gd name="csX5" fmla="*/ 58824 w 70908"/>
                  <a:gd name="csY5" fmla="*/ 27877 h 61129"/>
                  <a:gd name="csX6" fmla="*/ 58989 w 70908"/>
                  <a:gd name="csY6" fmla="*/ 31376 h 61129"/>
                  <a:gd name="csX7" fmla="*/ 60025 w 70908"/>
                  <a:gd name="csY7" fmla="*/ 28165 h 61129"/>
                  <a:gd name="csX8" fmla="*/ 18489 w 70908"/>
                  <a:gd name="csY8" fmla="*/ 287 h 61129"/>
                  <a:gd name="csX9" fmla="*/ 17287 w 70908"/>
                  <a:gd name="csY9" fmla="*/ 5 h 61129"/>
                  <a:gd name="csX10" fmla="*/ 17447 w 70908"/>
                  <a:gd name="csY10" fmla="*/ 3498 h 61129"/>
                  <a:gd name="csX11" fmla="*/ 18483 w 70908"/>
                  <a:gd name="csY11" fmla="*/ 287 h 61129"/>
                  <a:gd name="csX12" fmla="*/ 41758 w 70908"/>
                  <a:gd name="csY12" fmla="*/ 22710 h 61129"/>
                  <a:gd name="csX13" fmla="*/ 39453 w 70908"/>
                  <a:gd name="csY13" fmla="*/ 22422 h 61129"/>
                  <a:gd name="csX14" fmla="*/ 40262 w 70908"/>
                  <a:gd name="csY14" fmla="*/ 34575 h 61129"/>
                  <a:gd name="csX15" fmla="*/ 41758 w 70908"/>
                  <a:gd name="csY15" fmla="*/ 22717 h 61129"/>
                  <a:gd name="csX16" fmla="*/ 24337 w 70908"/>
                  <a:gd name="csY16" fmla="*/ 10987 h 61129"/>
                  <a:gd name="csX17" fmla="*/ 22308 w 70908"/>
                  <a:gd name="csY17" fmla="*/ 10509 h 61129"/>
                  <a:gd name="csX18" fmla="*/ 22590 w 70908"/>
                  <a:gd name="csY18" fmla="*/ 16404 h 61129"/>
                  <a:gd name="csX19" fmla="*/ 24337 w 70908"/>
                  <a:gd name="csY19" fmla="*/ 10987 h 61129"/>
                  <a:gd name="csX20" fmla="*/ 54698 w 70908"/>
                  <a:gd name="csY20" fmla="*/ 35531 h 61129"/>
                  <a:gd name="csX21" fmla="*/ 52675 w 70908"/>
                  <a:gd name="csY21" fmla="*/ 35053 h 61129"/>
                  <a:gd name="csX22" fmla="*/ 52957 w 70908"/>
                  <a:gd name="csY22" fmla="*/ 40942 h 61129"/>
                  <a:gd name="csX23" fmla="*/ 54704 w 70908"/>
                  <a:gd name="csY23" fmla="*/ 35531 h 61129"/>
                  <a:gd name="csX24" fmla="*/ 69600 w 70908"/>
                  <a:gd name="csY24" fmla="*/ 45863 h 61129"/>
                  <a:gd name="csX25" fmla="*/ 67571 w 70908"/>
                  <a:gd name="csY25" fmla="*/ 45379 h 61129"/>
                  <a:gd name="csX26" fmla="*/ 67853 w 70908"/>
                  <a:gd name="csY26" fmla="*/ 51275 h 61129"/>
                  <a:gd name="csX27" fmla="*/ 69600 w 70908"/>
                  <a:gd name="csY27" fmla="*/ 45863 h 61129"/>
                  <a:gd name="csX28" fmla="*/ 6119 w 70908"/>
                  <a:gd name="csY28" fmla="*/ 4724 h 61129"/>
                  <a:gd name="csX29" fmla="*/ 4917 w 70908"/>
                  <a:gd name="csY29" fmla="*/ 4442 h 61129"/>
                  <a:gd name="csX30" fmla="*/ 5089 w 70908"/>
                  <a:gd name="csY30" fmla="*/ 7941 h 61129"/>
                  <a:gd name="csX31" fmla="*/ 6119 w 70908"/>
                  <a:gd name="csY31" fmla="*/ 4724 h 61129"/>
                  <a:gd name="csX32" fmla="*/ 11139 w 70908"/>
                  <a:gd name="csY32" fmla="*/ 8205 h 61129"/>
                  <a:gd name="csX33" fmla="*/ 9937 w 70908"/>
                  <a:gd name="csY33" fmla="*/ 7923 h 61129"/>
                  <a:gd name="csX34" fmla="*/ 10109 w 70908"/>
                  <a:gd name="csY34" fmla="*/ 11422 h 61129"/>
                  <a:gd name="csX35" fmla="*/ 11145 w 70908"/>
                  <a:gd name="csY35" fmla="*/ 8211 h 61129"/>
                  <a:gd name="csX36" fmla="*/ 57953 w 70908"/>
                  <a:gd name="csY36" fmla="*/ 42517 h 61129"/>
                  <a:gd name="csX37" fmla="*/ 56752 w 70908"/>
                  <a:gd name="csY37" fmla="*/ 42235 h 61129"/>
                  <a:gd name="csX38" fmla="*/ 56917 w 70908"/>
                  <a:gd name="csY38" fmla="*/ 45741 h 61129"/>
                  <a:gd name="csX39" fmla="*/ 57953 w 70908"/>
                  <a:gd name="csY39" fmla="*/ 42523 h 61129"/>
                  <a:gd name="csX40" fmla="*/ 29817 w 70908"/>
                  <a:gd name="csY40" fmla="*/ 23470 h 61129"/>
                  <a:gd name="csX41" fmla="*/ 28615 w 70908"/>
                  <a:gd name="csY41" fmla="*/ 23188 h 61129"/>
                  <a:gd name="csX42" fmla="*/ 28775 w 70908"/>
                  <a:gd name="csY42" fmla="*/ 26688 h 61129"/>
                  <a:gd name="csX43" fmla="*/ 29817 w 70908"/>
                  <a:gd name="csY43" fmla="*/ 23470 h 61129"/>
                  <a:gd name="csX44" fmla="*/ 20818 w 70908"/>
                  <a:gd name="csY44" fmla="*/ 17697 h 61129"/>
                  <a:gd name="csX45" fmla="*/ 19617 w 70908"/>
                  <a:gd name="csY45" fmla="*/ 17415 h 61129"/>
                  <a:gd name="csX46" fmla="*/ 19776 w 70908"/>
                  <a:gd name="csY46" fmla="*/ 20915 h 61129"/>
                  <a:gd name="csX47" fmla="*/ 20818 w 70908"/>
                  <a:gd name="csY47" fmla="*/ 17697 h 61129"/>
                  <a:gd name="csX48" fmla="*/ 12481 w 70908"/>
                  <a:gd name="csY48" fmla="*/ 16006 h 61129"/>
                  <a:gd name="csX49" fmla="*/ 10452 w 70908"/>
                  <a:gd name="csY49" fmla="*/ 15528 h 61129"/>
                  <a:gd name="csX50" fmla="*/ 10734 w 70908"/>
                  <a:gd name="csY50" fmla="*/ 21423 h 61129"/>
                  <a:gd name="csX51" fmla="*/ 12481 w 70908"/>
                  <a:gd name="csY51" fmla="*/ 16000 h 61129"/>
                  <a:gd name="csX52" fmla="*/ 47336 w 70908"/>
                  <a:gd name="csY52" fmla="*/ 41273 h 61129"/>
                  <a:gd name="csX53" fmla="*/ 43609 w 70908"/>
                  <a:gd name="csY53" fmla="*/ 45906 h 61129"/>
                  <a:gd name="csX54" fmla="*/ 44106 w 70908"/>
                  <a:gd name="csY54" fmla="*/ 46439 h 61129"/>
                  <a:gd name="csX55" fmla="*/ 42481 w 70908"/>
                  <a:gd name="csY55" fmla="*/ 49565 h 61129"/>
                  <a:gd name="csX56" fmla="*/ 48973 w 70908"/>
                  <a:gd name="csY56" fmla="*/ 47316 h 61129"/>
                  <a:gd name="csX57" fmla="*/ 47728 w 70908"/>
                  <a:gd name="csY57" fmla="*/ 46292 h 61129"/>
                  <a:gd name="csX58" fmla="*/ 48249 w 70908"/>
                  <a:gd name="csY58" fmla="*/ 42272 h 61129"/>
                  <a:gd name="csX59" fmla="*/ 47330 w 70908"/>
                  <a:gd name="csY59" fmla="*/ 41285 h 61129"/>
                  <a:gd name="csX60" fmla="*/ 64923 w 70908"/>
                  <a:gd name="csY60" fmla="*/ 55246 h 61129"/>
                  <a:gd name="csX61" fmla="*/ 63715 w 70908"/>
                  <a:gd name="csY61" fmla="*/ 54964 h 61129"/>
                  <a:gd name="csX62" fmla="*/ 63881 w 70908"/>
                  <a:gd name="csY62" fmla="*/ 58463 h 61129"/>
                  <a:gd name="csX63" fmla="*/ 64917 w 70908"/>
                  <a:gd name="csY63" fmla="*/ 55246 h 61129"/>
                  <a:gd name="csX64" fmla="*/ 29964 w 70908"/>
                  <a:gd name="csY64" fmla="*/ 33588 h 61129"/>
                  <a:gd name="csX65" fmla="*/ 27935 w 70908"/>
                  <a:gd name="csY65" fmla="*/ 33110 h 61129"/>
                  <a:gd name="csX66" fmla="*/ 28211 w 70908"/>
                  <a:gd name="csY66" fmla="*/ 39006 h 61129"/>
                  <a:gd name="csX67" fmla="*/ 29958 w 70908"/>
                  <a:gd name="csY67" fmla="*/ 33588 h 61129"/>
                  <a:gd name="csX68" fmla="*/ 2827 w 70908"/>
                  <a:gd name="csY68" fmla="*/ 16833 h 61129"/>
                  <a:gd name="csX69" fmla="*/ 1625 w 70908"/>
                  <a:gd name="csY69" fmla="*/ 16551 h 61129"/>
                  <a:gd name="csX70" fmla="*/ 1791 w 70908"/>
                  <a:gd name="csY70" fmla="*/ 20045 h 61129"/>
                  <a:gd name="csX71" fmla="*/ 2833 w 70908"/>
                  <a:gd name="csY71" fmla="*/ 16827 h 61129"/>
                  <a:gd name="csX72" fmla="*/ 36872 w 70908"/>
                  <a:gd name="csY72" fmla="*/ 40697 h 61129"/>
                  <a:gd name="csX73" fmla="*/ 31576 w 70908"/>
                  <a:gd name="csY73" fmla="*/ 41978 h 61129"/>
                  <a:gd name="csX74" fmla="*/ 38350 w 70908"/>
                  <a:gd name="csY74" fmla="*/ 43167 h 61129"/>
                  <a:gd name="csX75" fmla="*/ 36866 w 70908"/>
                  <a:gd name="csY75" fmla="*/ 40697 h 61129"/>
                  <a:gd name="csX76" fmla="*/ 16362 w 70908"/>
                  <a:gd name="csY76" fmla="*/ 27227 h 61129"/>
                  <a:gd name="csX77" fmla="*/ 13836 w 70908"/>
                  <a:gd name="csY77" fmla="*/ 26663 h 61129"/>
                  <a:gd name="csX78" fmla="*/ 16797 w 70908"/>
                  <a:gd name="csY78" fmla="*/ 30487 h 61129"/>
                  <a:gd name="csX79" fmla="*/ 16362 w 70908"/>
                  <a:gd name="csY79" fmla="*/ 27221 h 61129"/>
                  <a:gd name="csX80" fmla="*/ 17937 w 70908"/>
                  <a:gd name="csY80" fmla="*/ 31793 h 61129"/>
                  <a:gd name="csX81" fmla="*/ 16729 w 70908"/>
                  <a:gd name="csY81" fmla="*/ 31511 h 61129"/>
                  <a:gd name="csX82" fmla="*/ 16901 w 70908"/>
                  <a:gd name="csY82" fmla="*/ 35010 h 61129"/>
                  <a:gd name="csX83" fmla="*/ 17937 w 70908"/>
                  <a:gd name="csY83" fmla="*/ 31793 h 61129"/>
                  <a:gd name="csX84" fmla="*/ 23791 w 70908"/>
                  <a:gd name="csY84" fmla="*/ 35868 h 61129"/>
                  <a:gd name="csX85" fmla="*/ 21259 w 70908"/>
                  <a:gd name="csY85" fmla="*/ 35298 h 61129"/>
                  <a:gd name="csX86" fmla="*/ 24226 w 70908"/>
                  <a:gd name="csY86" fmla="*/ 39128 h 61129"/>
                  <a:gd name="csX87" fmla="*/ 23785 w 70908"/>
                  <a:gd name="csY87" fmla="*/ 35862 h 61129"/>
                  <a:gd name="csX88" fmla="*/ 18722 w 70908"/>
                  <a:gd name="csY88" fmla="*/ 39471 h 61129"/>
                  <a:gd name="csX89" fmla="*/ 17520 w 70908"/>
                  <a:gd name="csY89" fmla="*/ 39190 h 61129"/>
                  <a:gd name="csX90" fmla="*/ 17680 w 70908"/>
                  <a:gd name="csY90" fmla="*/ 42689 h 61129"/>
                  <a:gd name="csX91" fmla="*/ 18716 w 70908"/>
                  <a:gd name="csY91" fmla="*/ 39478 h 61129"/>
                  <a:gd name="csX92" fmla="*/ 42634 w 70908"/>
                  <a:gd name="csY92" fmla="*/ 57912 h 61129"/>
                  <a:gd name="csX93" fmla="*/ 41433 w 70908"/>
                  <a:gd name="csY93" fmla="*/ 57624 h 61129"/>
                  <a:gd name="csX94" fmla="*/ 41598 w 70908"/>
                  <a:gd name="csY94" fmla="*/ 61123 h 61129"/>
                  <a:gd name="csX95" fmla="*/ 42634 w 70908"/>
                  <a:gd name="csY95" fmla="*/ 57906 h 61129"/>
                  <a:gd name="csX96" fmla="*/ 23105 w 70908"/>
                  <a:gd name="csY96" fmla="*/ 54590 h 61129"/>
                  <a:gd name="csX97" fmla="*/ 21903 w 70908"/>
                  <a:gd name="csY97" fmla="*/ 54302 h 61129"/>
                  <a:gd name="csX98" fmla="*/ 22069 w 70908"/>
                  <a:gd name="csY98" fmla="*/ 57801 h 61129"/>
                  <a:gd name="csX99" fmla="*/ 23105 w 70908"/>
                  <a:gd name="csY99" fmla="*/ 54590 h 611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70908" h="61129">
                    <a:moveTo>
                      <a:pt x="36995" y="10699"/>
                    </a:moveTo>
                    <a:cubicBezTo>
                      <a:pt x="36995" y="10699"/>
                      <a:pt x="36934" y="10656"/>
                      <a:pt x="36897" y="10638"/>
                    </a:cubicBezTo>
                    <a:cubicBezTo>
                      <a:pt x="33685" y="10331"/>
                      <a:pt x="34200" y="14302"/>
                      <a:pt x="35493" y="15277"/>
                    </a:cubicBezTo>
                    <a:cubicBezTo>
                      <a:pt x="36768" y="16233"/>
                      <a:pt x="38895" y="12016"/>
                      <a:pt x="36995" y="10699"/>
                    </a:cubicBezTo>
                    <a:close/>
                    <a:moveTo>
                      <a:pt x="60019" y="28158"/>
                    </a:moveTo>
                    <a:cubicBezTo>
                      <a:pt x="59712" y="27962"/>
                      <a:pt x="59314" y="27846"/>
                      <a:pt x="58824" y="27877"/>
                    </a:cubicBezTo>
                    <a:cubicBezTo>
                      <a:pt x="56188" y="28024"/>
                      <a:pt x="57138" y="31523"/>
                      <a:pt x="58989" y="31376"/>
                    </a:cubicBezTo>
                    <a:cubicBezTo>
                      <a:pt x="60951" y="31523"/>
                      <a:pt x="61355" y="29029"/>
                      <a:pt x="60025" y="28165"/>
                    </a:cubicBezTo>
                    <a:close/>
                    <a:moveTo>
                      <a:pt x="18489" y="287"/>
                    </a:moveTo>
                    <a:cubicBezTo>
                      <a:pt x="18182" y="91"/>
                      <a:pt x="17784" y="-26"/>
                      <a:pt x="17287" y="5"/>
                    </a:cubicBezTo>
                    <a:cubicBezTo>
                      <a:pt x="14651" y="152"/>
                      <a:pt x="15601" y="3651"/>
                      <a:pt x="17447" y="3498"/>
                    </a:cubicBezTo>
                    <a:cubicBezTo>
                      <a:pt x="19408" y="3645"/>
                      <a:pt x="19813" y="1151"/>
                      <a:pt x="18483" y="287"/>
                    </a:cubicBezTo>
                    <a:close/>
                    <a:moveTo>
                      <a:pt x="41758" y="22710"/>
                    </a:moveTo>
                    <a:cubicBezTo>
                      <a:pt x="41200" y="22337"/>
                      <a:pt x="40446" y="22208"/>
                      <a:pt x="39453" y="22422"/>
                    </a:cubicBezTo>
                    <a:cubicBezTo>
                      <a:pt x="33691" y="23673"/>
                      <a:pt x="36051" y="34563"/>
                      <a:pt x="40262" y="34575"/>
                    </a:cubicBezTo>
                    <a:cubicBezTo>
                      <a:pt x="42549" y="32026"/>
                      <a:pt x="44443" y="24512"/>
                      <a:pt x="41758" y="22717"/>
                    </a:cubicBezTo>
                    <a:close/>
                    <a:moveTo>
                      <a:pt x="24337" y="10987"/>
                    </a:moveTo>
                    <a:cubicBezTo>
                      <a:pt x="23816" y="10650"/>
                      <a:pt x="23135" y="10460"/>
                      <a:pt x="22308" y="10509"/>
                    </a:cubicBezTo>
                    <a:cubicBezTo>
                      <a:pt x="17863" y="10754"/>
                      <a:pt x="19470" y="16662"/>
                      <a:pt x="22590" y="16404"/>
                    </a:cubicBezTo>
                    <a:cubicBezTo>
                      <a:pt x="25900" y="16649"/>
                      <a:pt x="26586" y="12439"/>
                      <a:pt x="24337" y="10987"/>
                    </a:cubicBezTo>
                    <a:close/>
                    <a:moveTo>
                      <a:pt x="54698" y="35531"/>
                    </a:moveTo>
                    <a:cubicBezTo>
                      <a:pt x="54177" y="35200"/>
                      <a:pt x="53509" y="35004"/>
                      <a:pt x="52675" y="35053"/>
                    </a:cubicBezTo>
                    <a:cubicBezTo>
                      <a:pt x="48231" y="35298"/>
                      <a:pt x="49831" y="41200"/>
                      <a:pt x="52957" y="40942"/>
                    </a:cubicBezTo>
                    <a:cubicBezTo>
                      <a:pt x="56261" y="41194"/>
                      <a:pt x="56948" y="36983"/>
                      <a:pt x="54704" y="35531"/>
                    </a:cubicBezTo>
                    <a:close/>
                    <a:moveTo>
                      <a:pt x="69600" y="45863"/>
                    </a:moveTo>
                    <a:cubicBezTo>
                      <a:pt x="69085" y="45526"/>
                      <a:pt x="68405" y="45336"/>
                      <a:pt x="67571" y="45379"/>
                    </a:cubicBezTo>
                    <a:cubicBezTo>
                      <a:pt x="63127" y="45624"/>
                      <a:pt x="64733" y="51532"/>
                      <a:pt x="67853" y="51275"/>
                    </a:cubicBezTo>
                    <a:cubicBezTo>
                      <a:pt x="71163" y="51520"/>
                      <a:pt x="71843" y="47316"/>
                      <a:pt x="69600" y="45863"/>
                    </a:cubicBezTo>
                    <a:close/>
                    <a:moveTo>
                      <a:pt x="6119" y="4724"/>
                    </a:moveTo>
                    <a:cubicBezTo>
                      <a:pt x="5812" y="4528"/>
                      <a:pt x="5414" y="4411"/>
                      <a:pt x="4917" y="4442"/>
                    </a:cubicBezTo>
                    <a:cubicBezTo>
                      <a:pt x="2281" y="4589"/>
                      <a:pt x="3231" y="8088"/>
                      <a:pt x="5089" y="7941"/>
                    </a:cubicBezTo>
                    <a:cubicBezTo>
                      <a:pt x="7050" y="8088"/>
                      <a:pt x="7449" y="5588"/>
                      <a:pt x="6119" y="4724"/>
                    </a:cubicBezTo>
                    <a:close/>
                    <a:moveTo>
                      <a:pt x="11139" y="8205"/>
                    </a:moveTo>
                    <a:cubicBezTo>
                      <a:pt x="10832" y="8008"/>
                      <a:pt x="10428" y="7892"/>
                      <a:pt x="9937" y="7923"/>
                    </a:cubicBezTo>
                    <a:cubicBezTo>
                      <a:pt x="7302" y="8070"/>
                      <a:pt x="8252" y="11569"/>
                      <a:pt x="10109" y="11422"/>
                    </a:cubicBezTo>
                    <a:cubicBezTo>
                      <a:pt x="12071" y="11569"/>
                      <a:pt x="12475" y="9075"/>
                      <a:pt x="11145" y="8211"/>
                    </a:cubicBezTo>
                    <a:close/>
                    <a:moveTo>
                      <a:pt x="57953" y="42517"/>
                    </a:moveTo>
                    <a:cubicBezTo>
                      <a:pt x="57647" y="42321"/>
                      <a:pt x="57248" y="42205"/>
                      <a:pt x="56752" y="42235"/>
                    </a:cubicBezTo>
                    <a:cubicBezTo>
                      <a:pt x="54116" y="42382"/>
                      <a:pt x="55066" y="45888"/>
                      <a:pt x="56917" y="45741"/>
                    </a:cubicBezTo>
                    <a:cubicBezTo>
                      <a:pt x="58879" y="45888"/>
                      <a:pt x="59283" y="43381"/>
                      <a:pt x="57953" y="42523"/>
                    </a:cubicBezTo>
                    <a:close/>
                    <a:moveTo>
                      <a:pt x="29817" y="23470"/>
                    </a:moveTo>
                    <a:cubicBezTo>
                      <a:pt x="29510" y="23274"/>
                      <a:pt x="29112" y="23158"/>
                      <a:pt x="28615" y="23188"/>
                    </a:cubicBezTo>
                    <a:cubicBezTo>
                      <a:pt x="25979" y="23336"/>
                      <a:pt x="26930" y="26841"/>
                      <a:pt x="28775" y="26688"/>
                    </a:cubicBezTo>
                    <a:cubicBezTo>
                      <a:pt x="30736" y="26835"/>
                      <a:pt x="31147" y="24334"/>
                      <a:pt x="29817" y="23470"/>
                    </a:cubicBezTo>
                    <a:close/>
                    <a:moveTo>
                      <a:pt x="20818" y="17697"/>
                    </a:moveTo>
                    <a:cubicBezTo>
                      <a:pt x="20512" y="17501"/>
                      <a:pt x="20113" y="17385"/>
                      <a:pt x="19617" y="17415"/>
                    </a:cubicBezTo>
                    <a:cubicBezTo>
                      <a:pt x="16981" y="17563"/>
                      <a:pt x="17925" y="21068"/>
                      <a:pt x="19776" y="20915"/>
                    </a:cubicBezTo>
                    <a:cubicBezTo>
                      <a:pt x="21738" y="21062"/>
                      <a:pt x="22142" y="18562"/>
                      <a:pt x="20818" y="17697"/>
                    </a:cubicBezTo>
                    <a:close/>
                    <a:moveTo>
                      <a:pt x="12481" y="16006"/>
                    </a:moveTo>
                    <a:cubicBezTo>
                      <a:pt x="11960" y="15675"/>
                      <a:pt x="11286" y="15485"/>
                      <a:pt x="10452" y="15528"/>
                    </a:cubicBezTo>
                    <a:cubicBezTo>
                      <a:pt x="6008" y="15779"/>
                      <a:pt x="7614" y="21681"/>
                      <a:pt x="10734" y="21423"/>
                    </a:cubicBezTo>
                    <a:cubicBezTo>
                      <a:pt x="14044" y="21669"/>
                      <a:pt x="14719" y="17458"/>
                      <a:pt x="12481" y="16000"/>
                    </a:cubicBezTo>
                    <a:close/>
                    <a:moveTo>
                      <a:pt x="47336" y="41273"/>
                    </a:moveTo>
                    <a:cubicBezTo>
                      <a:pt x="44945" y="39680"/>
                      <a:pt x="41182" y="42860"/>
                      <a:pt x="43609" y="45906"/>
                    </a:cubicBezTo>
                    <a:cubicBezTo>
                      <a:pt x="43768" y="46108"/>
                      <a:pt x="43940" y="46286"/>
                      <a:pt x="44106" y="46439"/>
                    </a:cubicBezTo>
                    <a:cubicBezTo>
                      <a:pt x="43205" y="47052"/>
                      <a:pt x="42549" y="48131"/>
                      <a:pt x="42481" y="49565"/>
                    </a:cubicBezTo>
                    <a:cubicBezTo>
                      <a:pt x="42297" y="53242"/>
                      <a:pt x="49880" y="49491"/>
                      <a:pt x="48973" y="47316"/>
                    </a:cubicBezTo>
                    <a:cubicBezTo>
                      <a:pt x="48593" y="46862"/>
                      <a:pt x="48170" y="46531"/>
                      <a:pt x="47728" y="46292"/>
                    </a:cubicBezTo>
                    <a:cubicBezTo>
                      <a:pt x="48795" y="45244"/>
                      <a:pt x="49261" y="43467"/>
                      <a:pt x="48249" y="42272"/>
                    </a:cubicBezTo>
                    <a:cubicBezTo>
                      <a:pt x="47986" y="41837"/>
                      <a:pt x="47673" y="41512"/>
                      <a:pt x="47330" y="41285"/>
                    </a:cubicBezTo>
                    <a:close/>
                    <a:moveTo>
                      <a:pt x="64923" y="55246"/>
                    </a:moveTo>
                    <a:cubicBezTo>
                      <a:pt x="64616" y="55050"/>
                      <a:pt x="64212" y="54939"/>
                      <a:pt x="63715" y="54964"/>
                    </a:cubicBezTo>
                    <a:cubicBezTo>
                      <a:pt x="61079" y="55111"/>
                      <a:pt x="62029" y="58610"/>
                      <a:pt x="63881" y="58463"/>
                    </a:cubicBezTo>
                    <a:cubicBezTo>
                      <a:pt x="65842" y="58610"/>
                      <a:pt x="66253" y="56110"/>
                      <a:pt x="64917" y="55246"/>
                    </a:cubicBezTo>
                    <a:close/>
                    <a:moveTo>
                      <a:pt x="29964" y="33588"/>
                    </a:moveTo>
                    <a:cubicBezTo>
                      <a:pt x="29443" y="33257"/>
                      <a:pt x="28769" y="33067"/>
                      <a:pt x="27935" y="33110"/>
                    </a:cubicBezTo>
                    <a:cubicBezTo>
                      <a:pt x="23491" y="33361"/>
                      <a:pt x="25091" y="39263"/>
                      <a:pt x="28211" y="39006"/>
                    </a:cubicBezTo>
                    <a:cubicBezTo>
                      <a:pt x="31521" y="39251"/>
                      <a:pt x="32201" y="35041"/>
                      <a:pt x="29958" y="33588"/>
                    </a:cubicBezTo>
                    <a:close/>
                    <a:moveTo>
                      <a:pt x="2827" y="16833"/>
                    </a:moveTo>
                    <a:cubicBezTo>
                      <a:pt x="2520" y="16637"/>
                      <a:pt x="2116" y="16527"/>
                      <a:pt x="1625" y="16551"/>
                    </a:cubicBezTo>
                    <a:cubicBezTo>
                      <a:pt x="-1010" y="16699"/>
                      <a:pt x="-60" y="20198"/>
                      <a:pt x="1791" y="20045"/>
                    </a:cubicBezTo>
                    <a:cubicBezTo>
                      <a:pt x="3752" y="20192"/>
                      <a:pt x="4157" y="17691"/>
                      <a:pt x="2833" y="16827"/>
                    </a:cubicBezTo>
                    <a:close/>
                    <a:moveTo>
                      <a:pt x="36872" y="40697"/>
                    </a:moveTo>
                    <a:cubicBezTo>
                      <a:pt x="35291" y="39527"/>
                      <a:pt x="32919" y="39833"/>
                      <a:pt x="31576" y="41978"/>
                    </a:cubicBezTo>
                    <a:cubicBezTo>
                      <a:pt x="29633" y="45097"/>
                      <a:pt x="38086" y="45514"/>
                      <a:pt x="38350" y="43167"/>
                    </a:cubicBezTo>
                    <a:cubicBezTo>
                      <a:pt x="38135" y="42064"/>
                      <a:pt x="37583" y="41230"/>
                      <a:pt x="36866" y="40697"/>
                    </a:cubicBezTo>
                    <a:close/>
                    <a:moveTo>
                      <a:pt x="16362" y="27227"/>
                    </a:moveTo>
                    <a:cubicBezTo>
                      <a:pt x="15565" y="26688"/>
                      <a:pt x="14510" y="26449"/>
                      <a:pt x="13836" y="26663"/>
                    </a:cubicBezTo>
                    <a:cubicBezTo>
                      <a:pt x="12298" y="27154"/>
                      <a:pt x="14596" y="31443"/>
                      <a:pt x="16797" y="30487"/>
                    </a:cubicBezTo>
                    <a:cubicBezTo>
                      <a:pt x="17986" y="29115"/>
                      <a:pt x="17385" y="27920"/>
                      <a:pt x="16362" y="27221"/>
                    </a:cubicBezTo>
                    <a:close/>
                    <a:moveTo>
                      <a:pt x="17937" y="31793"/>
                    </a:moveTo>
                    <a:cubicBezTo>
                      <a:pt x="17631" y="31597"/>
                      <a:pt x="17226" y="31486"/>
                      <a:pt x="16729" y="31511"/>
                    </a:cubicBezTo>
                    <a:cubicBezTo>
                      <a:pt x="14094" y="31658"/>
                      <a:pt x="15050" y="35157"/>
                      <a:pt x="16901" y="35010"/>
                    </a:cubicBezTo>
                    <a:cubicBezTo>
                      <a:pt x="18863" y="35157"/>
                      <a:pt x="19273" y="32657"/>
                      <a:pt x="17937" y="31793"/>
                    </a:cubicBezTo>
                    <a:close/>
                    <a:moveTo>
                      <a:pt x="23791" y="35868"/>
                    </a:moveTo>
                    <a:cubicBezTo>
                      <a:pt x="22994" y="35329"/>
                      <a:pt x="21934" y="35084"/>
                      <a:pt x="21259" y="35298"/>
                    </a:cubicBezTo>
                    <a:cubicBezTo>
                      <a:pt x="19721" y="35788"/>
                      <a:pt x="22019" y="40084"/>
                      <a:pt x="24226" y="39128"/>
                    </a:cubicBezTo>
                    <a:cubicBezTo>
                      <a:pt x="25415" y="37755"/>
                      <a:pt x="24815" y="36560"/>
                      <a:pt x="23785" y="35862"/>
                    </a:cubicBezTo>
                    <a:close/>
                    <a:moveTo>
                      <a:pt x="18722" y="39471"/>
                    </a:moveTo>
                    <a:cubicBezTo>
                      <a:pt x="18415" y="39275"/>
                      <a:pt x="18017" y="39159"/>
                      <a:pt x="17520" y="39190"/>
                    </a:cubicBezTo>
                    <a:cubicBezTo>
                      <a:pt x="14884" y="39337"/>
                      <a:pt x="15835" y="42836"/>
                      <a:pt x="17680" y="42689"/>
                    </a:cubicBezTo>
                    <a:cubicBezTo>
                      <a:pt x="19641" y="42836"/>
                      <a:pt x="20046" y="40342"/>
                      <a:pt x="18716" y="39478"/>
                    </a:cubicBezTo>
                    <a:close/>
                    <a:moveTo>
                      <a:pt x="42634" y="57912"/>
                    </a:moveTo>
                    <a:cubicBezTo>
                      <a:pt x="42328" y="57716"/>
                      <a:pt x="41923" y="57599"/>
                      <a:pt x="41433" y="57624"/>
                    </a:cubicBezTo>
                    <a:cubicBezTo>
                      <a:pt x="38797" y="57771"/>
                      <a:pt x="39747" y="61276"/>
                      <a:pt x="41598" y="61123"/>
                    </a:cubicBezTo>
                    <a:cubicBezTo>
                      <a:pt x="43560" y="61270"/>
                      <a:pt x="43965" y="58770"/>
                      <a:pt x="42634" y="57906"/>
                    </a:cubicBezTo>
                    <a:close/>
                    <a:moveTo>
                      <a:pt x="23105" y="54590"/>
                    </a:moveTo>
                    <a:cubicBezTo>
                      <a:pt x="22798" y="54388"/>
                      <a:pt x="22393" y="54271"/>
                      <a:pt x="21903" y="54302"/>
                    </a:cubicBezTo>
                    <a:cubicBezTo>
                      <a:pt x="19267" y="54449"/>
                      <a:pt x="20217" y="57948"/>
                      <a:pt x="22069" y="57801"/>
                    </a:cubicBezTo>
                    <a:cubicBezTo>
                      <a:pt x="24030" y="57948"/>
                      <a:pt x="24435" y="55454"/>
                      <a:pt x="23105" y="54590"/>
                    </a:cubicBezTo>
                    <a:close/>
                  </a:path>
                </a:pathLst>
              </a:custGeom>
              <a:solidFill>
                <a:srgbClr val="DEBC9A"/>
              </a:solidFill>
              <a:ln w="612" cap="flat">
                <a:noFill/>
                <a:prstDash val="solid"/>
                <a:miter/>
              </a:ln>
            </p:spPr>
            <p:txBody>
              <a:bodyPr/>
              <a:lstStyle/>
              <a:p>
                <a:endParaRPr lang="en-US"/>
              </a:p>
            </p:txBody>
          </p:sp>
          <p:sp>
            <p:nvSpPr>
              <p:cNvPr id="870" name="Freeform 869">
                <a:extLst>
                  <a:ext uri="{FF2B5EF4-FFF2-40B4-BE49-F238E27FC236}">
                    <a16:creationId xmlns:a16="http://schemas.microsoft.com/office/drawing/2014/main" id="{C7988424-8F2E-1288-E6E1-EE16C70967A0}"/>
                  </a:ext>
                </a:extLst>
              </p:cNvPr>
              <p:cNvSpPr/>
              <p:nvPr/>
            </p:nvSpPr>
            <p:spPr>
              <a:xfrm>
                <a:off x="8185095" y="2588530"/>
                <a:ext cx="235386" cy="163570"/>
              </a:xfrm>
              <a:custGeom>
                <a:avLst/>
                <a:gdLst>
                  <a:gd name="csX0" fmla="*/ 19501 w 74433"/>
                  <a:gd name="csY0" fmla="*/ 14908 h 51725"/>
                  <a:gd name="csX1" fmla="*/ 19402 w 74433"/>
                  <a:gd name="csY1" fmla="*/ 14969 h 51725"/>
                  <a:gd name="csX2" fmla="*/ 23001 w 74433"/>
                  <a:gd name="csY2" fmla="*/ 18217 h 51725"/>
                  <a:gd name="csX3" fmla="*/ 19501 w 74433"/>
                  <a:gd name="csY3" fmla="*/ 14908 h 51725"/>
                  <a:gd name="csX4" fmla="*/ 45111 w 74433"/>
                  <a:gd name="csY4" fmla="*/ 1530 h 51725"/>
                  <a:gd name="csX5" fmla="*/ 44345 w 74433"/>
                  <a:gd name="csY5" fmla="*/ 2498 h 51725"/>
                  <a:gd name="csX6" fmla="*/ 47575 w 74433"/>
                  <a:gd name="csY6" fmla="*/ 3840 h 51725"/>
                  <a:gd name="csX7" fmla="*/ 45111 w 74433"/>
                  <a:gd name="csY7" fmla="*/ 1536 h 51725"/>
                  <a:gd name="csX8" fmla="*/ 2196 w 74433"/>
                  <a:gd name="csY8" fmla="*/ 27214 h 51725"/>
                  <a:gd name="csX9" fmla="*/ 1429 w 74433"/>
                  <a:gd name="csY9" fmla="*/ 28182 h 51725"/>
                  <a:gd name="csX10" fmla="*/ 4660 w 74433"/>
                  <a:gd name="csY10" fmla="*/ 29524 h 51725"/>
                  <a:gd name="csX11" fmla="*/ 2196 w 74433"/>
                  <a:gd name="csY11" fmla="*/ 27220 h 51725"/>
                  <a:gd name="csX12" fmla="*/ 32404 w 74433"/>
                  <a:gd name="csY12" fmla="*/ 15723 h 51725"/>
                  <a:gd name="csX13" fmla="*/ 31160 w 74433"/>
                  <a:gd name="csY13" fmla="*/ 17684 h 51725"/>
                  <a:gd name="csX14" fmla="*/ 42500 w 74433"/>
                  <a:gd name="csY14" fmla="*/ 22127 h 51725"/>
                  <a:gd name="csX15" fmla="*/ 32404 w 74433"/>
                  <a:gd name="csY15" fmla="*/ 15723 h 51725"/>
                  <a:gd name="csX16" fmla="*/ 14370 w 74433"/>
                  <a:gd name="csY16" fmla="*/ 26484 h 51725"/>
                  <a:gd name="csX17" fmla="*/ 13070 w 74433"/>
                  <a:gd name="csY17" fmla="*/ 28114 h 51725"/>
                  <a:gd name="csX18" fmla="*/ 18526 w 74433"/>
                  <a:gd name="csY18" fmla="*/ 30370 h 51725"/>
                  <a:gd name="csX19" fmla="*/ 14370 w 74433"/>
                  <a:gd name="csY19" fmla="*/ 26478 h 51725"/>
                  <a:gd name="csX20" fmla="*/ 49519 w 74433"/>
                  <a:gd name="csY20" fmla="*/ 9484 h 51725"/>
                  <a:gd name="csX21" fmla="*/ 48219 w 74433"/>
                  <a:gd name="csY21" fmla="*/ 11108 h 51725"/>
                  <a:gd name="csX22" fmla="*/ 53675 w 74433"/>
                  <a:gd name="csY22" fmla="*/ 13370 h 51725"/>
                  <a:gd name="csX23" fmla="*/ 49519 w 74433"/>
                  <a:gd name="csY23" fmla="*/ 9484 h 51725"/>
                  <a:gd name="csX24" fmla="*/ 65217 w 74433"/>
                  <a:gd name="csY24" fmla="*/ 408 h 51725"/>
                  <a:gd name="csX25" fmla="*/ 63918 w 74433"/>
                  <a:gd name="csY25" fmla="*/ 2038 h 51725"/>
                  <a:gd name="csX26" fmla="*/ 69374 w 74433"/>
                  <a:gd name="csY26" fmla="*/ 4300 h 51725"/>
                  <a:gd name="csX27" fmla="*/ 65217 w 74433"/>
                  <a:gd name="csY27" fmla="*/ 414 h 51725"/>
                  <a:gd name="csX28" fmla="*/ 939 w 74433"/>
                  <a:gd name="csY28" fmla="*/ 40285 h 51725"/>
                  <a:gd name="csX29" fmla="*/ 173 w 74433"/>
                  <a:gd name="csY29" fmla="*/ 41254 h 51725"/>
                  <a:gd name="csX30" fmla="*/ 3410 w 74433"/>
                  <a:gd name="csY30" fmla="*/ 42590 h 51725"/>
                  <a:gd name="csX31" fmla="*/ 939 w 74433"/>
                  <a:gd name="csY31" fmla="*/ 40285 h 51725"/>
                  <a:gd name="csX32" fmla="*/ 6229 w 74433"/>
                  <a:gd name="csY32" fmla="*/ 37233 h 51725"/>
                  <a:gd name="csX33" fmla="*/ 5457 w 74433"/>
                  <a:gd name="csY33" fmla="*/ 38202 h 51725"/>
                  <a:gd name="csX34" fmla="*/ 8693 w 74433"/>
                  <a:gd name="csY34" fmla="*/ 39544 h 51725"/>
                  <a:gd name="csX35" fmla="*/ 6229 w 74433"/>
                  <a:gd name="csY35" fmla="*/ 37240 h 51725"/>
                  <a:gd name="csX36" fmla="*/ 57230 w 74433"/>
                  <a:gd name="csY36" fmla="*/ 9515 h 51725"/>
                  <a:gd name="csX37" fmla="*/ 56464 w 74433"/>
                  <a:gd name="csY37" fmla="*/ 10477 h 51725"/>
                  <a:gd name="csX38" fmla="*/ 59707 w 74433"/>
                  <a:gd name="csY38" fmla="*/ 11819 h 51725"/>
                  <a:gd name="csX39" fmla="*/ 57236 w 74433"/>
                  <a:gd name="csY39" fmla="*/ 9515 h 51725"/>
                  <a:gd name="csX40" fmla="*/ 28003 w 74433"/>
                  <a:gd name="csY40" fmla="*/ 26846 h 51725"/>
                  <a:gd name="csX41" fmla="*/ 27236 w 74433"/>
                  <a:gd name="csY41" fmla="*/ 27808 h 51725"/>
                  <a:gd name="csX42" fmla="*/ 30473 w 74433"/>
                  <a:gd name="csY42" fmla="*/ 29156 h 51725"/>
                  <a:gd name="csX43" fmla="*/ 28003 w 74433"/>
                  <a:gd name="csY43" fmla="*/ 26846 h 51725"/>
                  <a:gd name="csX44" fmla="*/ 18943 w 74433"/>
                  <a:gd name="csY44" fmla="*/ 32527 h 51725"/>
                  <a:gd name="csX45" fmla="*/ 18176 w 74433"/>
                  <a:gd name="csY45" fmla="*/ 33489 h 51725"/>
                  <a:gd name="csX46" fmla="*/ 21413 w 74433"/>
                  <a:gd name="csY46" fmla="*/ 34831 h 51725"/>
                  <a:gd name="csX47" fmla="*/ 18943 w 74433"/>
                  <a:gd name="csY47" fmla="*/ 32521 h 51725"/>
                  <a:gd name="csX48" fmla="*/ 13867 w 74433"/>
                  <a:gd name="csY48" fmla="*/ 39342 h 51725"/>
                  <a:gd name="csX49" fmla="*/ 12574 w 74433"/>
                  <a:gd name="csY49" fmla="*/ 40972 h 51725"/>
                  <a:gd name="csX50" fmla="*/ 18029 w 74433"/>
                  <a:gd name="csY50" fmla="*/ 43227 h 51725"/>
                  <a:gd name="csX51" fmla="*/ 13867 w 74433"/>
                  <a:gd name="csY51" fmla="*/ 39342 h 51725"/>
                  <a:gd name="csX52" fmla="*/ 51578 w 74433"/>
                  <a:gd name="csY52" fmla="*/ 18585 h 51725"/>
                  <a:gd name="csX53" fmla="*/ 54184 w 74433"/>
                  <a:gd name="csY53" fmla="*/ 23929 h 51725"/>
                  <a:gd name="csX54" fmla="*/ 54876 w 74433"/>
                  <a:gd name="csY54" fmla="*/ 23702 h 51725"/>
                  <a:gd name="csX55" fmla="*/ 57010 w 74433"/>
                  <a:gd name="csY55" fmla="*/ 26503 h 51725"/>
                  <a:gd name="csX56" fmla="*/ 57739 w 74433"/>
                  <a:gd name="csY56" fmla="*/ 19670 h 51725"/>
                  <a:gd name="csX57" fmla="*/ 56280 w 74433"/>
                  <a:gd name="csY57" fmla="*/ 20356 h 51725"/>
                  <a:gd name="csX58" fmla="*/ 52866 w 74433"/>
                  <a:gd name="csY58" fmla="*/ 18168 h 51725"/>
                  <a:gd name="csX59" fmla="*/ 51578 w 74433"/>
                  <a:gd name="csY59" fmla="*/ 18579 h 51725"/>
                  <a:gd name="csX60" fmla="*/ 71715 w 74433"/>
                  <a:gd name="csY60" fmla="*/ 8639 h 51725"/>
                  <a:gd name="csX61" fmla="*/ 70949 w 74433"/>
                  <a:gd name="csY61" fmla="*/ 9607 h 51725"/>
                  <a:gd name="csX62" fmla="*/ 74186 w 74433"/>
                  <a:gd name="csY62" fmla="*/ 10943 h 51725"/>
                  <a:gd name="csX63" fmla="*/ 71715 w 74433"/>
                  <a:gd name="csY63" fmla="*/ 8632 h 51725"/>
                  <a:gd name="csX64" fmla="*/ 37222 w 74433"/>
                  <a:gd name="csY64" fmla="*/ 31025 h 51725"/>
                  <a:gd name="csX65" fmla="*/ 35929 w 74433"/>
                  <a:gd name="csY65" fmla="*/ 32656 h 51725"/>
                  <a:gd name="csX66" fmla="*/ 41378 w 74433"/>
                  <a:gd name="csY66" fmla="*/ 34917 h 51725"/>
                  <a:gd name="csX67" fmla="*/ 37222 w 74433"/>
                  <a:gd name="csY67" fmla="*/ 31025 h 51725"/>
                  <a:gd name="csX68" fmla="*/ 10496 w 74433"/>
                  <a:gd name="csY68" fmla="*/ 48430 h 51725"/>
                  <a:gd name="csX69" fmla="*/ 9729 w 74433"/>
                  <a:gd name="csY69" fmla="*/ 49398 h 51725"/>
                  <a:gd name="csX70" fmla="*/ 12960 w 74433"/>
                  <a:gd name="csY70" fmla="*/ 50740 h 51725"/>
                  <a:gd name="csX71" fmla="*/ 10489 w 74433"/>
                  <a:gd name="csY71" fmla="*/ 48430 h 51725"/>
                  <a:gd name="csX72" fmla="*/ 46595 w 74433"/>
                  <a:gd name="csY72" fmla="*/ 27808 h 51725"/>
                  <a:gd name="csX73" fmla="*/ 45498 w 74433"/>
                  <a:gd name="csY73" fmla="*/ 33140 h 51725"/>
                  <a:gd name="csX74" fmla="*/ 49464 w 74433"/>
                  <a:gd name="csY74" fmla="*/ 27520 h 51725"/>
                  <a:gd name="csX75" fmla="*/ 46595 w 74433"/>
                  <a:gd name="csY75" fmla="*/ 27808 h 51725"/>
                  <a:gd name="csX76" fmla="*/ 25667 w 74433"/>
                  <a:gd name="csY76" fmla="*/ 40616 h 51725"/>
                  <a:gd name="csX77" fmla="*/ 24080 w 74433"/>
                  <a:gd name="csY77" fmla="*/ 42657 h 51725"/>
                  <a:gd name="csX78" fmla="*/ 28806 w 74433"/>
                  <a:gd name="csY78" fmla="*/ 41609 h 51725"/>
                  <a:gd name="csX79" fmla="*/ 25667 w 74433"/>
                  <a:gd name="csY79" fmla="*/ 40616 h 51725"/>
                  <a:gd name="csX80" fmla="*/ 30473 w 74433"/>
                  <a:gd name="csY80" fmla="*/ 41137 h 51725"/>
                  <a:gd name="csX81" fmla="*/ 29707 w 74433"/>
                  <a:gd name="csY81" fmla="*/ 42105 h 51725"/>
                  <a:gd name="csX82" fmla="*/ 32943 w 74433"/>
                  <a:gd name="csY82" fmla="*/ 43442 h 51725"/>
                  <a:gd name="csX83" fmla="*/ 30473 w 74433"/>
                  <a:gd name="csY83" fmla="*/ 41131 h 51725"/>
                  <a:gd name="csX84" fmla="*/ 36652 w 74433"/>
                  <a:gd name="csY84" fmla="*/ 37577 h 51725"/>
                  <a:gd name="csX85" fmla="*/ 35064 w 74433"/>
                  <a:gd name="csY85" fmla="*/ 39624 h 51725"/>
                  <a:gd name="csX86" fmla="*/ 39797 w 74433"/>
                  <a:gd name="csY86" fmla="*/ 38569 h 51725"/>
                  <a:gd name="csX87" fmla="*/ 36658 w 74433"/>
                  <a:gd name="csY87" fmla="*/ 37577 h 51725"/>
                  <a:gd name="csX88" fmla="*/ 37749 w 74433"/>
                  <a:gd name="csY88" fmla="*/ 43699 h 51725"/>
                  <a:gd name="csX89" fmla="*/ 36983 w 74433"/>
                  <a:gd name="csY89" fmla="*/ 44661 h 51725"/>
                  <a:gd name="csX90" fmla="*/ 40220 w 74433"/>
                  <a:gd name="csY90" fmla="*/ 46003 h 51725"/>
                  <a:gd name="csX91" fmla="*/ 37755 w 74433"/>
                  <a:gd name="csY91" fmla="*/ 43699 h 51725"/>
                  <a:gd name="csX92" fmla="*/ 64629 w 74433"/>
                  <a:gd name="csY92" fmla="*/ 29928 h 51725"/>
                  <a:gd name="csX93" fmla="*/ 63857 w 74433"/>
                  <a:gd name="csY93" fmla="*/ 30897 h 51725"/>
                  <a:gd name="csX94" fmla="*/ 67099 w 74433"/>
                  <a:gd name="csY94" fmla="*/ 32239 h 51725"/>
                  <a:gd name="csX95" fmla="*/ 64629 w 74433"/>
                  <a:gd name="csY95" fmla="*/ 29928 h 51725"/>
                  <a:gd name="csX96" fmla="*/ 53295 w 74433"/>
                  <a:gd name="csY96" fmla="*/ 46181 h 51725"/>
                  <a:gd name="csX97" fmla="*/ 52522 w 74433"/>
                  <a:gd name="csY97" fmla="*/ 47149 h 51725"/>
                  <a:gd name="csX98" fmla="*/ 55759 w 74433"/>
                  <a:gd name="csY98" fmla="*/ 48485 h 51725"/>
                  <a:gd name="csX99" fmla="*/ 53295 w 74433"/>
                  <a:gd name="csY99" fmla="*/ 46181 h 517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74433" h="51725">
                    <a:moveTo>
                      <a:pt x="19501" y="14908"/>
                    </a:moveTo>
                    <a:cubicBezTo>
                      <a:pt x="19470" y="14926"/>
                      <a:pt x="19439" y="14951"/>
                      <a:pt x="19402" y="14969"/>
                    </a:cubicBezTo>
                    <a:cubicBezTo>
                      <a:pt x="17753" y="17745"/>
                      <a:pt x="21572" y="18971"/>
                      <a:pt x="23001" y="18217"/>
                    </a:cubicBezTo>
                    <a:cubicBezTo>
                      <a:pt x="24405" y="17476"/>
                      <a:pt x="21499" y="13756"/>
                      <a:pt x="19501" y="14908"/>
                    </a:cubicBezTo>
                    <a:close/>
                    <a:moveTo>
                      <a:pt x="45111" y="1530"/>
                    </a:moveTo>
                    <a:cubicBezTo>
                      <a:pt x="44805" y="1726"/>
                      <a:pt x="44529" y="2032"/>
                      <a:pt x="44345" y="2498"/>
                    </a:cubicBezTo>
                    <a:cubicBezTo>
                      <a:pt x="43352" y="4943"/>
                      <a:pt x="46926" y="5581"/>
                      <a:pt x="47575" y="3840"/>
                    </a:cubicBezTo>
                    <a:cubicBezTo>
                      <a:pt x="48544" y="2124"/>
                      <a:pt x="46460" y="696"/>
                      <a:pt x="45111" y="1536"/>
                    </a:cubicBezTo>
                    <a:close/>
                    <a:moveTo>
                      <a:pt x="2196" y="27214"/>
                    </a:moveTo>
                    <a:cubicBezTo>
                      <a:pt x="1889" y="27410"/>
                      <a:pt x="1613" y="27716"/>
                      <a:pt x="1429" y="28182"/>
                    </a:cubicBezTo>
                    <a:cubicBezTo>
                      <a:pt x="436" y="30627"/>
                      <a:pt x="4010" y="31264"/>
                      <a:pt x="4660" y="29524"/>
                    </a:cubicBezTo>
                    <a:cubicBezTo>
                      <a:pt x="5629" y="27814"/>
                      <a:pt x="3544" y="26380"/>
                      <a:pt x="2196" y="27220"/>
                    </a:cubicBezTo>
                    <a:close/>
                    <a:moveTo>
                      <a:pt x="32404" y="15723"/>
                    </a:moveTo>
                    <a:cubicBezTo>
                      <a:pt x="31828" y="16066"/>
                      <a:pt x="31386" y="16697"/>
                      <a:pt x="31160" y="17684"/>
                    </a:cubicBezTo>
                    <a:cubicBezTo>
                      <a:pt x="29836" y="23426"/>
                      <a:pt x="40698" y="25933"/>
                      <a:pt x="42500" y="22127"/>
                    </a:cubicBezTo>
                    <a:cubicBezTo>
                      <a:pt x="41170" y="18977"/>
                      <a:pt x="35175" y="14056"/>
                      <a:pt x="32404" y="15723"/>
                    </a:cubicBezTo>
                    <a:close/>
                    <a:moveTo>
                      <a:pt x="14370" y="26484"/>
                    </a:moveTo>
                    <a:cubicBezTo>
                      <a:pt x="13843" y="26809"/>
                      <a:pt x="13383" y="27342"/>
                      <a:pt x="13070" y="28114"/>
                    </a:cubicBezTo>
                    <a:cubicBezTo>
                      <a:pt x="11403" y="32239"/>
                      <a:pt x="17429" y="33305"/>
                      <a:pt x="18526" y="30370"/>
                    </a:cubicBezTo>
                    <a:cubicBezTo>
                      <a:pt x="20163" y="27483"/>
                      <a:pt x="16644" y="25069"/>
                      <a:pt x="14370" y="26478"/>
                    </a:cubicBezTo>
                    <a:close/>
                    <a:moveTo>
                      <a:pt x="49519" y="9484"/>
                    </a:moveTo>
                    <a:cubicBezTo>
                      <a:pt x="48992" y="9809"/>
                      <a:pt x="48538" y="10336"/>
                      <a:pt x="48219" y="11108"/>
                    </a:cubicBezTo>
                    <a:cubicBezTo>
                      <a:pt x="46552" y="15233"/>
                      <a:pt x="52571" y="16299"/>
                      <a:pt x="53675" y="13370"/>
                    </a:cubicBezTo>
                    <a:cubicBezTo>
                      <a:pt x="55305" y="10483"/>
                      <a:pt x="51793" y="8075"/>
                      <a:pt x="49519" y="9484"/>
                    </a:cubicBezTo>
                    <a:close/>
                    <a:moveTo>
                      <a:pt x="65217" y="408"/>
                    </a:moveTo>
                    <a:cubicBezTo>
                      <a:pt x="64696" y="733"/>
                      <a:pt x="64231" y="1266"/>
                      <a:pt x="63918" y="2038"/>
                    </a:cubicBezTo>
                    <a:cubicBezTo>
                      <a:pt x="62251" y="6163"/>
                      <a:pt x="68276" y="7229"/>
                      <a:pt x="69374" y="4300"/>
                    </a:cubicBezTo>
                    <a:cubicBezTo>
                      <a:pt x="71010" y="1413"/>
                      <a:pt x="67492" y="-995"/>
                      <a:pt x="65217" y="414"/>
                    </a:cubicBezTo>
                    <a:close/>
                    <a:moveTo>
                      <a:pt x="939" y="40285"/>
                    </a:moveTo>
                    <a:cubicBezTo>
                      <a:pt x="627" y="40482"/>
                      <a:pt x="357" y="40788"/>
                      <a:pt x="173" y="41254"/>
                    </a:cubicBezTo>
                    <a:cubicBezTo>
                      <a:pt x="-820" y="43699"/>
                      <a:pt x="2760" y="44330"/>
                      <a:pt x="3410" y="42590"/>
                    </a:cubicBezTo>
                    <a:cubicBezTo>
                      <a:pt x="4378" y="40880"/>
                      <a:pt x="2288" y="39452"/>
                      <a:pt x="939" y="40285"/>
                    </a:cubicBezTo>
                    <a:close/>
                    <a:moveTo>
                      <a:pt x="6229" y="37233"/>
                    </a:moveTo>
                    <a:cubicBezTo>
                      <a:pt x="5917" y="37430"/>
                      <a:pt x="5641" y="37742"/>
                      <a:pt x="5457" y="38202"/>
                    </a:cubicBezTo>
                    <a:cubicBezTo>
                      <a:pt x="4470" y="40647"/>
                      <a:pt x="8038" y="41278"/>
                      <a:pt x="8693" y="39544"/>
                    </a:cubicBezTo>
                    <a:cubicBezTo>
                      <a:pt x="9662" y="37834"/>
                      <a:pt x="7578" y="36400"/>
                      <a:pt x="6229" y="37240"/>
                    </a:cubicBezTo>
                    <a:close/>
                    <a:moveTo>
                      <a:pt x="57230" y="9515"/>
                    </a:moveTo>
                    <a:cubicBezTo>
                      <a:pt x="56917" y="9711"/>
                      <a:pt x="56648" y="10017"/>
                      <a:pt x="56464" y="10477"/>
                    </a:cubicBezTo>
                    <a:cubicBezTo>
                      <a:pt x="55471" y="12922"/>
                      <a:pt x="59051" y="13560"/>
                      <a:pt x="59707" y="11819"/>
                    </a:cubicBezTo>
                    <a:cubicBezTo>
                      <a:pt x="60675" y="10109"/>
                      <a:pt x="58585" y="8675"/>
                      <a:pt x="57236" y="9515"/>
                    </a:cubicBezTo>
                    <a:close/>
                    <a:moveTo>
                      <a:pt x="28003" y="26846"/>
                    </a:moveTo>
                    <a:cubicBezTo>
                      <a:pt x="27696" y="27042"/>
                      <a:pt x="27420" y="27348"/>
                      <a:pt x="27236" y="27808"/>
                    </a:cubicBezTo>
                    <a:cubicBezTo>
                      <a:pt x="26243" y="30253"/>
                      <a:pt x="29817" y="30891"/>
                      <a:pt x="30473" y="29156"/>
                    </a:cubicBezTo>
                    <a:cubicBezTo>
                      <a:pt x="31442" y="27447"/>
                      <a:pt x="29351" y="26012"/>
                      <a:pt x="28003" y="26846"/>
                    </a:cubicBezTo>
                    <a:close/>
                    <a:moveTo>
                      <a:pt x="18943" y="32527"/>
                    </a:moveTo>
                    <a:cubicBezTo>
                      <a:pt x="18636" y="32723"/>
                      <a:pt x="18360" y="33029"/>
                      <a:pt x="18176" y="33489"/>
                    </a:cubicBezTo>
                    <a:cubicBezTo>
                      <a:pt x="17183" y="35934"/>
                      <a:pt x="20757" y="36572"/>
                      <a:pt x="21413" y="34831"/>
                    </a:cubicBezTo>
                    <a:cubicBezTo>
                      <a:pt x="22382" y="33121"/>
                      <a:pt x="20291" y="31687"/>
                      <a:pt x="18943" y="32521"/>
                    </a:cubicBezTo>
                    <a:close/>
                    <a:moveTo>
                      <a:pt x="13867" y="39342"/>
                    </a:moveTo>
                    <a:cubicBezTo>
                      <a:pt x="13340" y="39666"/>
                      <a:pt x="12886" y="40200"/>
                      <a:pt x="12574" y="40972"/>
                    </a:cubicBezTo>
                    <a:cubicBezTo>
                      <a:pt x="10906" y="45096"/>
                      <a:pt x="16926" y="46162"/>
                      <a:pt x="18029" y="43227"/>
                    </a:cubicBezTo>
                    <a:cubicBezTo>
                      <a:pt x="19666" y="40341"/>
                      <a:pt x="16141" y="37932"/>
                      <a:pt x="13867" y="39342"/>
                    </a:cubicBezTo>
                    <a:close/>
                    <a:moveTo>
                      <a:pt x="51578" y="18585"/>
                    </a:moveTo>
                    <a:cubicBezTo>
                      <a:pt x="49120" y="20068"/>
                      <a:pt x="50389" y="24830"/>
                      <a:pt x="54184" y="23929"/>
                    </a:cubicBezTo>
                    <a:cubicBezTo>
                      <a:pt x="54441" y="23867"/>
                      <a:pt x="54668" y="23794"/>
                      <a:pt x="54876" y="23702"/>
                    </a:cubicBezTo>
                    <a:cubicBezTo>
                      <a:pt x="55048" y="24781"/>
                      <a:pt x="55747" y="25829"/>
                      <a:pt x="57010" y="26503"/>
                    </a:cubicBezTo>
                    <a:cubicBezTo>
                      <a:pt x="60258" y="28231"/>
                      <a:pt x="60099" y="19780"/>
                      <a:pt x="57739" y="19670"/>
                    </a:cubicBezTo>
                    <a:cubicBezTo>
                      <a:pt x="57169" y="19823"/>
                      <a:pt x="56691" y="20062"/>
                      <a:pt x="56280" y="20356"/>
                    </a:cubicBezTo>
                    <a:cubicBezTo>
                      <a:pt x="55790" y="18953"/>
                      <a:pt x="54374" y="17770"/>
                      <a:pt x="52866" y="18168"/>
                    </a:cubicBezTo>
                    <a:cubicBezTo>
                      <a:pt x="52357" y="18223"/>
                      <a:pt x="51928" y="18364"/>
                      <a:pt x="51578" y="18579"/>
                    </a:cubicBezTo>
                    <a:close/>
                    <a:moveTo>
                      <a:pt x="71715" y="8639"/>
                    </a:moveTo>
                    <a:cubicBezTo>
                      <a:pt x="71403" y="8835"/>
                      <a:pt x="71133" y="9147"/>
                      <a:pt x="70949" y="9607"/>
                    </a:cubicBezTo>
                    <a:cubicBezTo>
                      <a:pt x="69956" y="12052"/>
                      <a:pt x="73530" y="12683"/>
                      <a:pt x="74186" y="10943"/>
                    </a:cubicBezTo>
                    <a:cubicBezTo>
                      <a:pt x="75154" y="9233"/>
                      <a:pt x="73064" y="7799"/>
                      <a:pt x="71715" y="8632"/>
                    </a:cubicBezTo>
                    <a:close/>
                    <a:moveTo>
                      <a:pt x="37222" y="31025"/>
                    </a:moveTo>
                    <a:cubicBezTo>
                      <a:pt x="36695" y="31350"/>
                      <a:pt x="36241" y="31883"/>
                      <a:pt x="35929" y="32656"/>
                    </a:cubicBezTo>
                    <a:cubicBezTo>
                      <a:pt x="34261" y="36780"/>
                      <a:pt x="40281" y="37846"/>
                      <a:pt x="41378" y="34917"/>
                    </a:cubicBezTo>
                    <a:cubicBezTo>
                      <a:pt x="43015" y="32031"/>
                      <a:pt x="39496" y="29616"/>
                      <a:pt x="37222" y="31025"/>
                    </a:cubicBezTo>
                    <a:close/>
                    <a:moveTo>
                      <a:pt x="10496" y="48430"/>
                    </a:moveTo>
                    <a:cubicBezTo>
                      <a:pt x="10183" y="48626"/>
                      <a:pt x="9919" y="48939"/>
                      <a:pt x="9729" y="49398"/>
                    </a:cubicBezTo>
                    <a:cubicBezTo>
                      <a:pt x="8736" y="51843"/>
                      <a:pt x="12310" y="52481"/>
                      <a:pt x="12960" y="50740"/>
                    </a:cubicBezTo>
                    <a:cubicBezTo>
                      <a:pt x="13928" y="49031"/>
                      <a:pt x="11838" y="47597"/>
                      <a:pt x="10489" y="48430"/>
                    </a:cubicBezTo>
                    <a:close/>
                    <a:moveTo>
                      <a:pt x="46595" y="27808"/>
                    </a:moveTo>
                    <a:cubicBezTo>
                      <a:pt x="44866" y="28740"/>
                      <a:pt x="44124" y="31013"/>
                      <a:pt x="45498" y="33140"/>
                    </a:cubicBezTo>
                    <a:cubicBezTo>
                      <a:pt x="47496" y="36228"/>
                      <a:pt x="51468" y="28764"/>
                      <a:pt x="49464" y="27520"/>
                    </a:cubicBezTo>
                    <a:cubicBezTo>
                      <a:pt x="48372" y="27244"/>
                      <a:pt x="47379" y="27385"/>
                      <a:pt x="46595" y="27808"/>
                    </a:cubicBezTo>
                    <a:close/>
                    <a:moveTo>
                      <a:pt x="25667" y="40616"/>
                    </a:moveTo>
                    <a:cubicBezTo>
                      <a:pt x="24840" y="41107"/>
                      <a:pt x="24172" y="41958"/>
                      <a:pt x="24080" y="42657"/>
                    </a:cubicBezTo>
                    <a:cubicBezTo>
                      <a:pt x="23865" y="44257"/>
                      <a:pt x="28726" y="44011"/>
                      <a:pt x="28806" y="41609"/>
                    </a:cubicBezTo>
                    <a:cubicBezTo>
                      <a:pt x="28070" y="39948"/>
                      <a:pt x="26734" y="39985"/>
                      <a:pt x="25667" y="40616"/>
                    </a:cubicBezTo>
                    <a:close/>
                    <a:moveTo>
                      <a:pt x="30473" y="41137"/>
                    </a:moveTo>
                    <a:cubicBezTo>
                      <a:pt x="30160" y="41333"/>
                      <a:pt x="29891" y="41652"/>
                      <a:pt x="29707" y="42105"/>
                    </a:cubicBezTo>
                    <a:cubicBezTo>
                      <a:pt x="28714" y="44551"/>
                      <a:pt x="32288" y="45182"/>
                      <a:pt x="32943" y="43442"/>
                    </a:cubicBezTo>
                    <a:cubicBezTo>
                      <a:pt x="33912" y="41732"/>
                      <a:pt x="31828" y="40298"/>
                      <a:pt x="30473" y="41131"/>
                    </a:cubicBezTo>
                    <a:close/>
                    <a:moveTo>
                      <a:pt x="36652" y="37577"/>
                    </a:moveTo>
                    <a:cubicBezTo>
                      <a:pt x="35824" y="38067"/>
                      <a:pt x="35156" y="38925"/>
                      <a:pt x="35064" y="39624"/>
                    </a:cubicBezTo>
                    <a:cubicBezTo>
                      <a:pt x="34850" y="41223"/>
                      <a:pt x="39723" y="40978"/>
                      <a:pt x="39797" y="38569"/>
                    </a:cubicBezTo>
                    <a:cubicBezTo>
                      <a:pt x="39061" y="36909"/>
                      <a:pt x="37725" y="36945"/>
                      <a:pt x="36658" y="37577"/>
                    </a:cubicBezTo>
                    <a:close/>
                    <a:moveTo>
                      <a:pt x="37749" y="43699"/>
                    </a:moveTo>
                    <a:cubicBezTo>
                      <a:pt x="37437" y="43895"/>
                      <a:pt x="37167" y="44201"/>
                      <a:pt x="36983" y="44661"/>
                    </a:cubicBezTo>
                    <a:cubicBezTo>
                      <a:pt x="35990" y="47106"/>
                      <a:pt x="39564" y="47744"/>
                      <a:pt x="40220" y="46003"/>
                    </a:cubicBezTo>
                    <a:cubicBezTo>
                      <a:pt x="41188" y="44293"/>
                      <a:pt x="39104" y="42865"/>
                      <a:pt x="37755" y="43699"/>
                    </a:cubicBezTo>
                    <a:close/>
                    <a:moveTo>
                      <a:pt x="64629" y="29928"/>
                    </a:moveTo>
                    <a:cubicBezTo>
                      <a:pt x="64322" y="30125"/>
                      <a:pt x="64047" y="30437"/>
                      <a:pt x="63857" y="30897"/>
                    </a:cubicBezTo>
                    <a:cubicBezTo>
                      <a:pt x="62864" y="33342"/>
                      <a:pt x="66443" y="33979"/>
                      <a:pt x="67099" y="32239"/>
                    </a:cubicBezTo>
                    <a:cubicBezTo>
                      <a:pt x="68068" y="30529"/>
                      <a:pt x="65978" y="29095"/>
                      <a:pt x="64629" y="29928"/>
                    </a:cubicBezTo>
                    <a:close/>
                    <a:moveTo>
                      <a:pt x="53295" y="46181"/>
                    </a:moveTo>
                    <a:cubicBezTo>
                      <a:pt x="52982" y="46377"/>
                      <a:pt x="52706" y="46690"/>
                      <a:pt x="52522" y="47149"/>
                    </a:cubicBezTo>
                    <a:cubicBezTo>
                      <a:pt x="51529" y="49594"/>
                      <a:pt x="55109" y="50226"/>
                      <a:pt x="55759" y="48485"/>
                    </a:cubicBezTo>
                    <a:cubicBezTo>
                      <a:pt x="56728" y="46775"/>
                      <a:pt x="54643" y="45347"/>
                      <a:pt x="53295" y="46181"/>
                    </a:cubicBezTo>
                    <a:close/>
                  </a:path>
                </a:pathLst>
              </a:custGeom>
              <a:solidFill>
                <a:srgbClr val="DEBC9A"/>
              </a:solidFill>
              <a:ln w="612" cap="flat">
                <a:noFill/>
                <a:prstDash val="solid"/>
                <a:miter/>
              </a:ln>
            </p:spPr>
            <p:txBody>
              <a:bodyPr/>
              <a:lstStyle/>
              <a:p>
                <a:endParaRPr lang="en-US"/>
              </a:p>
            </p:txBody>
          </p:sp>
          <p:sp>
            <p:nvSpPr>
              <p:cNvPr id="871" name="Freeform 870">
                <a:extLst>
                  <a:ext uri="{FF2B5EF4-FFF2-40B4-BE49-F238E27FC236}">
                    <a16:creationId xmlns:a16="http://schemas.microsoft.com/office/drawing/2014/main" id="{CF6C926C-1B31-58E0-8D6C-80345F38860F}"/>
                  </a:ext>
                </a:extLst>
              </p:cNvPr>
              <p:cNvSpPr/>
              <p:nvPr/>
            </p:nvSpPr>
            <p:spPr>
              <a:xfrm>
                <a:off x="7941004" y="3220474"/>
                <a:ext cx="112583" cy="76483"/>
              </a:xfrm>
              <a:custGeom>
                <a:avLst/>
                <a:gdLst>
                  <a:gd name="csX0" fmla="*/ 31880 w 35601"/>
                  <a:gd name="csY0" fmla="*/ 23818 h 24186"/>
                  <a:gd name="csX1" fmla="*/ 439 w 35601"/>
                  <a:gd name="csY1" fmla="*/ 10881 h 24186"/>
                  <a:gd name="csX2" fmla="*/ 15415 w 35601"/>
                  <a:gd name="csY2" fmla="*/ 316 h 24186"/>
                  <a:gd name="csX3" fmla="*/ 31684 w 35601"/>
                  <a:gd name="csY3" fmla="*/ 4759 h 24186"/>
                  <a:gd name="csX4" fmla="*/ 31886 w 35601"/>
                  <a:gd name="csY4" fmla="*/ 23818 h 24186"/>
                </a:gdLst>
                <a:ahLst/>
                <a:cxnLst>
                  <a:cxn ang="0">
                    <a:pos x="csX0" y="csY0"/>
                  </a:cxn>
                  <a:cxn ang="0">
                    <a:pos x="csX1" y="csY1"/>
                  </a:cxn>
                  <a:cxn ang="0">
                    <a:pos x="csX2" y="csY2"/>
                  </a:cxn>
                  <a:cxn ang="0">
                    <a:pos x="csX3" y="csY3"/>
                  </a:cxn>
                  <a:cxn ang="0">
                    <a:pos x="csX4" y="csY4"/>
                  </a:cxn>
                </a:cxnLst>
                <a:rect l="l" t="t" r="r" b="b"/>
                <a:pathLst>
                  <a:path w="35601" h="24186">
                    <a:moveTo>
                      <a:pt x="31880" y="23818"/>
                    </a:moveTo>
                    <a:cubicBezTo>
                      <a:pt x="19620" y="19890"/>
                      <a:pt x="3259" y="17690"/>
                      <a:pt x="439" y="10881"/>
                    </a:cubicBezTo>
                    <a:cubicBezTo>
                      <a:pt x="-2387" y="4073"/>
                      <a:pt x="9101" y="1015"/>
                      <a:pt x="15415" y="316"/>
                    </a:cubicBezTo>
                    <a:cubicBezTo>
                      <a:pt x="21729" y="-383"/>
                      <a:pt x="27589" y="-321"/>
                      <a:pt x="31684" y="4759"/>
                    </a:cubicBezTo>
                    <a:cubicBezTo>
                      <a:pt x="35778" y="9839"/>
                      <a:pt x="37844" y="26895"/>
                      <a:pt x="31886" y="23818"/>
                    </a:cubicBezTo>
                    <a:close/>
                  </a:path>
                </a:pathLst>
              </a:custGeom>
              <a:solidFill>
                <a:srgbClr val="DEBC9A"/>
              </a:solidFill>
              <a:ln w="612" cap="flat">
                <a:noFill/>
                <a:prstDash val="solid"/>
                <a:miter/>
              </a:ln>
            </p:spPr>
            <p:txBody>
              <a:bodyPr/>
              <a:lstStyle/>
              <a:p>
                <a:endParaRPr lang="en-US"/>
              </a:p>
            </p:txBody>
          </p:sp>
          <p:sp>
            <p:nvSpPr>
              <p:cNvPr id="872" name="Freeform 871">
                <a:extLst>
                  <a:ext uri="{FF2B5EF4-FFF2-40B4-BE49-F238E27FC236}">
                    <a16:creationId xmlns:a16="http://schemas.microsoft.com/office/drawing/2014/main" id="{4699BD1A-4326-068A-BEC7-481CD750175A}"/>
                  </a:ext>
                </a:extLst>
              </p:cNvPr>
              <p:cNvSpPr/>
              <p:nvPr/>
            </p:nvSpPr>
            <p:spPr>
              <a:xfrm>
                <a:off x="8405266" y="2726200"/>
                <a:ext cx="68416" cy="119188"/>
              </a:xfrm>
              <a:custGeom>
                <a:avLst/>
                <a:gdLst>
                  <a:gd name="csX0" fmla="*/ 20752 w 21634"/>
                  <a:gd name="csY0" fmla="*/ 2078 h 37690"/>
                  <a:gd name="csX1" fmla="*/ 18116 w 21634"/>
                  <a:gd name="csY1" fmla="*/ 35508 h 37690"/>
                  <a:gd name="csX2" fmla="*/ 2920 w 21634"/>
                  <a:gd name="csY2" fmla="*/ 28656 h 37690"/>
                  <a:gd name="csX3" fmla="*/ 2074 w 21634"/>
                  <a:gd name="csY3" fmla="*/ 12582 h 37690"/>
                  <a:gd name="csX4" fmla="*/ 20752 w 21634"/>
                  <a:gd name="csY4" fmla="*/ 2078 h 37690"/>
                </a:gdLst>
                <a:ahLst/>
                <a:cxnLst>
                  <a:cxn ang="0">
                    <a:pos x="csX0" y="csY0"/>
                  </a:cxn>
                  <a:cxn ang="0">
                    <a:pos x="csX1" y="csY1"/>
                  </a:cxn>
                  <a:cxn ang="0">
                    <a:pos x="csX2" y="csY2"/>
                  </a:cxn>
                  <a:cxn ang="0">
                    <a:pos x="csX3" y="csY3"/>
                  </a:cxn>
                  <a:cxn ang="0">
                    <a:pos x="csX4" y="csY4"/>
                  </a:cxn>
                </a:cxnLst>
                <a:rect l="l" t="t" r="r" b="b"/>
                <a:pathLst>
                  <a:path w="21634" h="37690">
                    <a:moveTo>
                      <a:pt x="20752" y="2078"/>
                    </a:moveTo>
                    <a:cubicBezTo>
                      <a:pt x="20819" y="14506"/>
                      <a:pt x="23909" y="29441"/>
                      <a:pt x="18116" y="35508"/>
                    </a:cubicBezTo>
                    <a:cubicBezTo>
                      <a:pt x="12323" y="41575"/>
                      <a:pt x="5636" y="33583"/>
                      <a:pt x="2920" y="28656"/>
                    </a:cubicBezTo>
                    <a:cubicBezTo>
                      <a:pt x="211" y="23729"/>
                      <a:pt x="-1610" y="18777"/>
                      <a:pt x="2074" y="12582"/>
                    </a:cubicBezTo>
                    <a:cubicBezTo>
                      <a:pt x="5758" y="6386"/>
                      <a:pt x="21862" y="-4590"/>
                      <a:pt x="20752" y="2078"/>
                    </a:cubicBezTo>
                    <a:close/>
                  </a:path>
                </a:pathLst>
              </a:custGeom>
              <a:solidFill>
                <a:srgbClr val="DEBC9A"/>
              </a:solidFill>
              <a:ln w="612" cap="flat">
                <a:noFill/>
                <a:prstDash val="solid"/>
                <a:miter/>
              </a:ln>
            </p:spPr>
            <p:txBody>
              <a:bodyPr/>
              <a:lstStyle/>
              <a:p>
                <a:endParaRPr lang="en-US"/>
              </a:p>
            </p:txBody>
          </p:sp>
          <p:sp>
            <p:nvSpPr>
              <p:cNvPr id="873" name="Freeform 872">
                <a:extLst>
                  <a:ext uri="{FF2B5EF4-FFF2-40B4-BE49-F238E27FC236}">
                    <a16:creationId xmlns:a16="http://schemas.microsoft.com/office/drawing/2014/main" id="{10A8B71B-5326-68B1-5C00-34084338FD35}"/>
                  </a:ext>
                </a:extLst>
              </p:cNvPr>
              <p:cNvSpPr/>
              <p:nvPr/>
            </p:nvSpPr>
            <p:spPr>
              <a:xfrm>
                <a:off x="8064879" y="3249390"/>
                <a:ext cx="65741" cy="59666"/>
              </a:xfrm>
              <a:custGeom>
                <a:avLst/>
                <a:gdLst>
                  <a:gd name="csX0" fmla="*/ 880 w 20788"/>
                  <a:gd name="csY0" fmla="*/ 14551 h 18868"/>
                  <a:gd name="csX1" fmla="*/ 7966 w 20788"/>
                  <a:gd name="csY1" fmla="*/ 14 h 18868"/>
                  <a:gd name="csX2" fmla="*/ 19619 w 20788"/>
                  <a:gd name="csY2" fmla="*/ 16224 h 18868"/>
                  <a:gd name="csX3" fmla="*/ 886 w 20788"/>
                  <a:gd name="csY3" fmla="*/ 14551 h 18868"/>
                </a:gdLst>
                <a:ahLst/>
                <a:cxnLst>
                  <a:cxn ang="0">
                    <a:pos x="csX0" y="csY0"/>
                  </a:cxn>
                  <a:cxn ang="0">
                    <a:pos x="csX1" y="csY1"/>
                  </a:cxn>
                  <a:cxn ang="0">
                    <a:pos x="csX2" y="csY2"/>
                  </a:cxn>
                  <a:cxn ang="0">
                    <a:pos x="csX3" y="csY3"/>
                  </a:cxn>
                </a:cxnLst>
                <a:rect l="l" t="t" r="r" b="b"/>
                <a:pathLst>
                  <a:path w="20788" h="18868">
                    <a:moveTo>
                      <a:pt x="880" y="14551"/>
                    </a:moveTo>
                    <a:cubicBezTo>
                      <a:pt x="-2160" y="9060"/>
                      <a:pt x="3283" y="-415"/>
                      <a:pt x="7966" y="14"/>
                    </a:cubicBezTo>
                    <a:cubicBezTo>
                      <a:pt x="12650" y="443"/>
                      <a:pt x="24536" y="11811"/>
                      <a:pt x="19619" y="16224"/>
                    </a:cubicBezTo>
                    <a:cubicBezTo>
                      <a:pt x="14703" y="20642"/>
                      <a:pt x="1469" y="19141"/>
                      <a:pt x="886" y="14551"/>
                    </a:cubicBezTo>
                    <a:close/>
                  </a:path>
                </a:pathLst>
              </a:custGeom>
              <a:solidFill>
                <a:srgbClr val="DEBC9A"/>
              </a:solidFill>
              <a:ln w="612" cap="flat">
                <a:noFill/>
                <a:prstDash val="solid"/>
                <a:miter/>
              </a:ln>
            </p:spPr>
            <p:txBody>
              <a:bodyPr/>
              <a:lstStyle/>
              <a:p>
                <a:endParaRPr lang="en-US"/>
              </a:p>
            </p:txBody>
          </p:sp>
          <p:sp>
            <p:nvSpPr>
              <p:cNvPr id="874" name="Freeform 873">
                <a:extLst>
                  <a:ext uri="{FF2B5EF4-FFF2-40B4-BE49-F238E27FC236}">
                    <a16:creationId xmlns:a16="http://schemas.microsoft.com/office/drawing/2014/main" id="{51E24736-90A4-179E-AF27-396F1DF93BA8}"/>
                  </a:ext>
                </a:extLst>
              </p:cNvPr>
              <p:cNvSpPr/>
              <p:nvPr/>
            </p:nvSpPr>
            <p:spPr>
              <a:xfrm>
                <a:off x="8396201" y="2356777"/>
                <a:ext cx="57314" cy="66996"/>
              </a:xfrm>
              <a:custGeom>
                <a:avLst/>
                <a:gdLst>
                  <a:gd name="csX0" fmla="*/ 453 w 18123"/>
                  <a:gd name="csY0" fmla="*/ 7654 h 21186"/>
                  <a:gd name="csX1" fmla="*/ 15330 w 18123"/>
                  <a:gd name="csY1" fmla="*/ 1305 h 21186"/>
                  <a:gd name="csX2" fmla="*/ 13509 w 18123"/>
                  <a:gd name="csY2" fmla="*/ 21185 h 21186"/>
                  <a:gd name="csX3" fmla="*/ 446 w 18123"/>
                  <a:gd name="csY3" fmla="*/ 7654 h 21186"/>
                </a:gdLst>
                <a:ahLst/>
                <a:cxnLst>
                  <a:cxn ang="0">
                    <a:pos x="csX0" y="csY0"/>
                  </a:cxn>
                  <a:cxn ang="0">
                    <a:pos x="csX1" y="csY1"/>
                  </a:cxn>
                  <a:cxn ang="0">
                    <a:pos x="csX2" y="csY2"/>
                  </a:cxn>
                  <a:cxn ang="0">
                    <a:pos x="csX3" y="csY3"/>
                  </a:cxn>
                </a:cxnLst>
                <a:rect l="l" t="t" r="r" b="b"/>
                <a:pathLst>
                  <a:path w="18123" h="21186">
                    <a:moveTo>
                      <a:pt x="453" y="7654"/>
                    </a:moveTo>
                    <a:cubicBezTo>
                      <a:pt x="1752" y="1513"/>
                      <a:pt x="12075" y="-2084"/>
                      <a:pt x="15330" y="1305"/>
                    </a:cubicBezTo>
                    <a:cubicBezTo>
                      <a:pt x="18591" y="4694"/>
                      <a:pt x="20123" y="21069"/>
                      <a:pt x="13509" y="21185"/>
                    </a:cubicBezTo>
                    <a:cubicBezTo>
                      <a:pt x="6901" y="21302"/>
                      <a:pt x="-2116" y="11503"/>
                      <a:pt x="446" y="7654"/>
                    </a:cubicBezTo>
                    <a:close/>
                  </a:path>
                </a:pathLst>
              </a:custGeom>
              <a:solidFill>
                <a:srgbClr val="DEBC9A"/>
              </a:solidFill>
              <a:ln w="612" cap="flat">
                <a:noFill/>
                <a:prstDash val="solid"/>
                <a:miter/>
              </a:ln>
            </p:spPr>
            <p:txBody>
              <a:bodyPr/>
              <a:lstStyle/>
              <a:p>
                <a:endParaRPr lang="en-US"/>
              </a:p>
            </p:txBody>
          </p:sp>
        </p:grpSp>
        <p:grpSp>
          <p:nvGrpSpPr>
            <p:cNvPr id="642" name="Group 641">
              <a:extLst>
                <a:ext uri="{FF2B5EF4-FFF2-40B4-BE49-F238E27FC236}">
                  <a16:creationId xmlns:a16="http://schemas.microsoft.com/office/drawing/2014/main" id="{FCC9ACF0-6006-6E17-E0A7-348C481505CA}"/>
                </a:ext>
              </a:extLst>
            </p:cNvPr>
            <p:cNvGrpSpPr/>
            <p:nvPr/>
          </p:nvGrpSpPr>
          <p:grpSpPr>
            <a:xfrm>
              <a:off x="7060548" y="1775056"/>
              <a:ext cx="449717" cy="904363"/>
              <a:chOff x="4297629" y="202799"/>
              <a:chExt cx="1182448" cy="2377852"/>
            </a:xfrm>
          </p:grpSpPr>
          <p:sp>
            <p:nvSpPr>
              <p:cNvPr id="800" name="Freeform 799">
                <a:extLst>
                  <a:ext uri="{FF2B5EF4-FFF2-40B4-BE49-F238E27FC236}">
                    <a16:creationId xmlns:a16="http://schemas.microsoft.com/office/drawing/2014/main" id="{E93A7A15-DDCA-54AC-F9AC-0DD48AC76796}"/>
                  </a:ext>
                </a:extLst>
              </p:cNvPr>
              <p:cNvSpPr/>
              <p:nvPr/>
            </p:nvSpPr>
            <p:spPr>
              <a:xfrm>
                <a:off x="4881652" y="2065592"/>
                <a:ext cx="251950" cy="102131"/>
              </a:xfrm>
              <a:custGeom>
                <a:avLst/>
                <a:gdLst>
                  <a:gd name="csX0" fmla="*/ 79318 w 79672"/>
                  <a:gd name="csY0" fmla="*/ 8824 h 32296"/>
                  <a:gd name="csX1" fmla="*/ 76835 w 79672"/>
                  <a:gd name="csY1" fmla="*/ 4233 h 32296"/>
                  <a:gd name="csX2" fmla="*/ 76713 w 79672"/>
                  <a:gd name="csY2" fmla="*/ 10631 h 32296"/>
                  <a:gd name="csX3" fmla="*/ 79318 w 79672"/>
                  <a:gd name="csY3" fmla="*/ 8830 h 32296"/>
                  <a:gd name="csX4" fmla="*/ 69339 w 79672"/>
                  <a:gd name="csY4" fmla="*/ 17232 h 32296"/>
                  <a:gd name="csX5" fmla="*/ 64551 w 79672"/>
                  <a:gd name="csY5" fmla="*/ 16472 h 32296"/>
                  <a:gd name="csX6" fmla="*/ 69339 w 79672"/>
                  <a:gd name="csY6" fmla="*/ 17232 h 32296"/>
                  <a:gd name="csX7" fmla="*/ 65317 w 79672"/>
                  <a:gd name="csY7" fmla="*/ 9504 h 32296"/>
                  <a:gd name="csX8" fmla="*/ 61498 w 79672"/>
                  <a:gd name="csY8" fmla="*/ 4417 h 32296"/>
                  <a:gd name="csX9" fmla="*/ 64612 w 79672"/>
                  <a:gd name="csY9" fmla="*/ 10552 h 32296"/>
                  <a:gd name="csX10" fmla="*/ 65323 w 79672"/>
                  <a:gd name="csY10" fmla="*/ 9504 h 32296"/>
                  <a:gd name="csX11" fmla="*/ 52947 w 79672"/>
                  <a:gd name="csY11" fmla="*/ 16895 h 32296"/>
                  <a:gd name="csX12" fmla="*/ 53125 w 79672"/>
                  <a:gd name="csY12" fmla="*/ 13597 h 32296"/>
                  <a:gd name="csX13" fmla="*/ 48037 w 79672"/>
                  <a:gd name="csY13" fmla="*/ 17465 h 32296"/>
                  <a:gd name="csX14" fmla="*/ 52947 w 79672"/>
                  <a:gd name="csY14" fmla="*/ 16895 h 32296"/>
                  <a:gd name="csX15" fmla="*/ 54700 w 79672"/>
                  <a:gd name="csY15" fmla="*/ 2223 h 32296"/>
                  <a:gd name="csX16" fmla="*/ 54749 w 79672"/>
                  <a:gd name="csY16" fmla="*/ 2119 h 32296"/>
                  <a:gd name="csX17" fmla="*/ 49968 w 79672"/>
                  <a:gd name="csY17" fmla="*/ 1359 h 32296"/>
                  <a:gd name="csX18" fmla="*/ 54700 w 79672"/>
                  <a:gd name="csY18" fmla="*/ 2217 h 32296"/>
                  <a:gd name="csX19" fmla="*/ 50311 w 79672"/>
                  <a:gd name="csY19" fmla="*/ 6164 h 32296"/>
                  <a:gd name="csX20" fmla="*/ 46486 w 79672"/>
                  <a:gd name="csY20" fmla="*/ 1077 h 32296"/>
                  <a:gd name="csX21" fmla="*/ 49600 w 79672"/>
                  <a:gd name="csY21" fmla="*/ 7206 h 32296"/>
                  <a:gd name="csX22" fmla="*/ 50311 w 79672"/>
                  <a:gd name="csY22" fmla="*/ 6158 h 32296"/>
                  <a:gd name="csX23" fmla="*/ 30230 w 79672"/>
                  <a:gd name="csY23" fmla="*/ 25658 h 32296"/>
                  <a:gd name="csX24" fmla="*/ 30475 w 79672"/>
                  <a:gd name="csY24" fmla="*/ 24322 h 32296"/>
                  <a:gd name="csX25" fmla="*/ 18442 w 79672"/>
                  <a:gd name="csY25" fmla="*/ 26228 h 32296"/>
                  <a:gd name="csX26" fmla="*/ 30224 w 79672"/>
                  <a:gd name="csY26" fmla="*/ 25658 h 32296"/>
                  <a:gd name="csX27" fmla="*/ 35906 w 79672"/>
                  <a:gd name="csY27" fmla="*/ 11673 h 32296"/>
                  <a:gd name="csX28" fmla="*/ 36090 w 79672"/>
                  <a:gd name="csY28" fmla="*/ 8376 h 32296"/>
                  <a:gd name="csX29" fmla="*/ 30996 w 79672"/>
                  <a:gd name="csY29" fmla="*/ 12243 h 32296"/>
                  <a:gd name="csX30" fmla="*/ 35906 w 79672"/>
                  <a:gd name="csY30" fmla="*/ 11673 h 32296"/>
                  <a:gd name="csX31" fmla="*/ 29273 w 79672"/>
                  <a:gd name="csY31" fmla="*/ 12182 h 32296"/>
                  <a:gd name="csX32" fmla="*/ 25454 w 79672"/>
                  <a:gd name="csY32" fmla="*/ 7095 h 32296"/>
                  <a:gd name="csX33" fmla="*/ 28569 w 79672"/>
                  <a:gd name="csY33" fmla="*/ 13218 h 32296"/>
                  <a:gd name="csX34" fmla="*/ 29280 w 79672"/>
                  <a:gd name="csY34" fmla="*/ 12176 h 32296"/>
                  <a:gd name="csX35" fmla="*/ 24051 w 79672"/>
                  <a:gd name="csY35" fmla="*/ 16196 h 32296"/>
                  <a:gd name="csX36" fmla="*/ 24100 w 79672"/>
                  <a:gd name="csY36" fmla="*/ 16098 h 32296"/>
                  <a:gd name="csX37" fmla="*/ 19312 w 79672"/>
                  <a:gd name="csY37" fmla="*/ 15338 h 32296"/>
                  <a:gd name="csX38" fmla="*/ 24051 w 79672"/>
                  <a:gd name="csY38" fmla="*/ 16196 h 32296"/>
                  <a:gd name="csX39" fmla="*/ 5397 w 79672"/>
                  <a:gd name="csY39" fmla="*/ 30426 h 32296"/>
                  <a:gd name="csX40" fmla="*/ 5581 w 79672"/>
                  <a:gd name="csY40" fmla="*/ 27135 h 32296"/>
                  <a:gd name="csX41" fmla="*/ 481 w 79672"/>
                  <a:gd name="csY41" fmla="*/ 30996 h 32296"/>
                  <a:gd name="csX42" fmla="*/ 5391 w 79672"/>
                  <a:gd name="csY42" fmla="*/ 30426 h 322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79672" h="32296">
                    <a:moveTo>
                      <a:pt x="79318" y="8824"/>
                    </a:moveTo>
                    <a:cubicBezTo>
                      <a:pt x="80189" y="6997"/>
                      <a:pt x="79490" y="4423"/>
                      <a:pt x="76835" y="4233"/>
                    </a:cubicBezTo>
                    <a:cubicBezTo>
                      <a:pt x="72802" y="5484"/>
                      <a:pt x="73041" y="10901"/>
                      <a:pt x="76713" y="10631"/>
                    </a:cubicBezTo>
                    <a:cubicBezTo>
                      <a:pt x="77976" y="10539"/>
                      <a:pt x="78864" y="9786"/>
                      <a:pt x="79318" y="8830"/>
                    </a:cubicBezTo>
                    <a:close/>
                    <a:moveTo>
                      <a:pt x="69339" y="17232"/>
                    </a:moveTo>
                    <a:cubicBezTo>
                      <a:pt x="69204" y="14008"/>
                      <a:pt x="65336" y="15062"/>
                      <a:pt x="64551" y="16472"/>
                    </a:cubicBezTo>
                    <a:cubicBezTo>
                      <a:pt x="63766" y="17881"/>
                      <a:pt x="68388" y="19444"/>
                      <a:pt x="69339" y="17232"/>
                    </a:cubicBezTo>
                    <a:close/>
                    <a:moveTo>
                      <a:pt x="65317" y="9504"/>
                    </a:moveTo>
                    <a:cubicBezTo>
                      <a:pt x="66531" y="6997"/>
                      <a:pt x="64704" y="4141"/>
                      <a:pt x="61498" y="4417"/>
                    </a:cubicBezTo>
                    <a:cubicBezTo>
                      <a:pt x="57833" y="4736"/>
                      <a:pt x="62577" y="11741"/>
                      <a:pt x="64612" y="10552"/>
                    </a:cubicBezTo>
                    <a:cubicBezTo>
                      <a:pt x="64913" y="10215"/>
                      <a:pt x="65152" y="9859"/>
                      <a:pt x="65323" y="9504"/>
                    </a:cubicBezTo>
                    <a:close/>
                    <a:moveTo>
                      <a:pt x="52947" y="16895"/>
                    </a:moveTo>
                    <a:cubicBezTo>
                      <a:pt x="53413" y="16000"/>
                      <a:pt x="53554" y="14848"/>
                      <a:pt x="53125" y="13597"/>
                    </a:cubicBezTo>
                    <a:cubicBezTo>
                      <a:pt x="50507" y="10503"/>
                      <a:pt x="46082" y="14339"/>
                      <a:pt x="48037" y="17465"/>
                    </a:cubicBezTo>
                    <a:cubicBezTo>
                      <a:pt x="49373" y="19616"/>
                      <a:pt x="51930" y="18868"/>
                      <a:pt x="52947" y="16895"/>
                    </a:cubicBezTo>
                    <a:close/>
                    <a:moveTo>
                      <a:pt x="54700" y="2223"/>
                    </a:moveTo>
                    <a:cubicBezTo>
                      <a:pt x="54725" y="2193"/>
                      <a:pt x="54737" y="2156"/>
                      <a:pt x="54749" y="2119"/>
                    </a:cubicBezTo>
                    <a:cubicBezTo>
                      <a:pt x="54615" y="-1104"/>
                      <a:pt x="50753" y="-50"/>
                      <a:pt x="49968" y="1359"/>
                    </a:cubicBezTo>
                    <a:cubicBezTo>
                      <a:pt x="49196" y="2750"/>
                      <a:pt x="53658" y="4276"/>
                      <a:pt x="54700" y="2217"/>
                    </a:cubicBezTo>
                    <a:close/>
                    <a:moveTo>
                      <a:pt x="50311" y="6164"/>
                    </a:moveTo>
                    <a:cubicBezTo>
                      <a:pt x="51519" y="3657"/>
                      <a:pt x="49698" y="801"/>
                      <a:pt x="46486" y="1077"/>
                    </a:cubicBezTo>
                    <a:cubicBezTo>
                      <a:pt x="42821" y="1396"/>
                      <a:pt x="47565" y="8401"/>
                      <a:pt x="49600" y="7206"/>
                    </a:cubicBezTo>
                    <a:cubicBezTo>
                      <a:pt x="49907" y="6869"/>
                      <a:pt x="50140" y="6519"/>
                      <a:pt x="50311" y="6158"/>
                    </a:cubicBezTo>
                    <a:close/>
                    <a:moveTo>
                      <a:pt x="30230" y="25658"/>
                    </a:moveTo>
                    <a:cubicBezTo>
                      <a:pt x="30426" y="25229"/>
                      <a:pt x="30518" y="24782"/>
                      <a:pt x="30475" y="24322"/>
                    </a:cubicBezTo>
                    <a:cubicBezTo>
                      <a:pt x="27159" y="21852"/>
                      <a:pt x="16683" y="20608"/>
                      <a:pt x="18442" y="26228"/>
                    </a:cubicBezTo>
                    <a:cubicBezTo>
                      <a:pt x="20011" y="31235"/>
                      <a:pt x="28624" y="29139"/>
                      <a:pt x="30224" y="25658"/>
                    </a:cubicBezTo>
                    <a:close/>
                    <a:moveTo>
                      <a:pt x="35906" y="11673"/>
                    </a:moveTo>
                    <a:cubicBezTo>
                      <a:pt x="36372" y="10778"/>
                      <a:pt x="36519" y="9620"/>
                      <a:pt x="36090" y="8376"/>
                    </a:cubicBezTo>
                    <a:cubicBezTo>
                      <a:pt x="33472" y="5281"/>
                      <a:pt x="29047" y="9118"/>
                      <a:pt x="30996" y="12243"/>
                    </a:cubicBezTo>
                    <a:cubicBezTo>
                      <a:pt x="32338" y="14394"/>
                      <a:pt x="34888" y="13647"/>
                      <a:pt x="35906" y="11673"/>
                    </a:cubicBezTo>
                    <a:close/>
                    <a:moveTo>
                      <a:pt x="29273" y="12182"/>
                    </a:moveTo>
                    <a:cubicBezTo>
                      <a:pt x="30487" y="9675"/>
                      <a:pt x="28660" y="6820"/>
                      <a:pt x="25454" y="7095"/>
                    </a:cubicBezTo>
                    <a:cubicBezTo>
                      <a:pt x="21789" y="7414"/>
                      <a:pt x="26527" y="14413"/>
                      <a:pt x="28569" y="13218"/>
                    </a:cubicBezTo>
                    <a:cubicBezTo>
                      <a:pt x="28869" y="12881"/>
                      <a:pt x="29102" y="12537"/>
                      <a:pt x="29280" y="12176"/>
                    </a:cubicBezTo>
                    <a:close/>
                    <a:moveTo>
                      <a:pt x="24051" y="16196"/>
                    </a:moveTo>
                    <a:cubicBezTo>
                      <a:pt x="24075" y="16165"/>
                      <a:pt x="24081" y="16129"/>
                      <a:pt x="24100" y="16098"/>
                    </a:cubicBezTo>
                    <a:cubicBezTo>
                      <a:pt x="23971" y="12874"/>
                      <a:pt x="20097" y="13928"/>
                      <a:pt x="19312" y="15338"/>
                    </a:cubicBezTo>
                    <a:cubicBezTo>
                      <a:pt x="18540" y="16729"/>
                      <a:pt x="23002" y="18255"/>
                      <a:pt x="24051" y="16196"/>
                    </a:cubicBezTo>
                    <a:close/>
                    <a:moveTo>
                      <a:pt x="5397" y="30426"/>
                    </a:moveTo>
                    <a:cubicBezTo>
                      <a:pt x="5863" y="29531"/>
                      <a:pt x="6010" y="28379"/>
                      <a:pt x="5581" y="27135"/>
                    </a:cubicBezTo>
                    <a:cubicBezTo>
                      <a:pt x="2964" y="24040"/>
                      <a:pt x="-1468" y="27877"/>
                      <a:pt x="481" y="30996"/>
                    </a:cubicBezTo>
                    <a:cubicBezTo>
                      <a:pt x="1824" y="33147"/>
                      <a:pt x="4374" y="32399"/>
                      <a:pt x="5391" y="30426"/>
                    </a:cubicBezTo>
                    <a:close/>
                  </a:path>
                </a:pathLst>
              </a:custGeom>
              <a:solidFill>
                <a:srgbClr val="DEBC9A"/>
              </a:solidFill>
              <a:ln w="612" cap="flat">
                <a:noFill/>
                <a:prstDash val="solid"/>
                <a:miter/>
              </a:ln>
            </p:spPr>
            <p:txBody>
              <a:bodyPr/>
              <a:lstStyle/>
              <a:p>
                <a:endParaRPr lang="en-US"/>
              </a:p>
            </p:txBody>
          </p:sp>
          <p:sp>
            <p:nvSpPr>
              <p:cNvPr id="801" name="Freeform 800">
                <a:extLst>
                  <a:ext uri="{FF2B5EF4-FFF2-40B4-BE49-F238E27FC236}">
                    <a16:creationId xmlns:a16="http://schemas.microsoft.com/office/drawing/2014/main" id="{5F11A7DF-B3DA-A352-35F7-40F6FE8AD192}"/>
                  </a:ext>
                </a:extLst>
              </p:cNvPr>
              <p:cNvSpPr/>
              <p:nvPr/>
            </p:nvSpPr>
            <p:spPr>
              <a:xfrm>
                <a:off x="4779471" y="1765853"/>
                <a:ext cx="75569" cy="260428"/>
              </a:xfrm>
              <a:custGeom>
                <a:avLst/>
                <a:gdLst>
                  <a:gd name="csX0" fmla="*/ 13305 w 23896"/>
                  <a:gd name="csY0" fmla="*/ 669 h 82353"/>
                  <a:gd name="csX1" fmla="*/ 8352 w 23896"/>
                  <a:gd name="csY1" fmla="*/ 2330 h 82353"/>
                  <a:gd name="csX2" fmla="*/ 14635 w 23896"/>
                  <a:gd name="csY2" fmla="*/ 3544 h 82353"/>
                  <a:gd name="csX3" fmla="*/ 13305 w 23896"/>
                  <a:gd name="csY3" fmla="*/ 669 h 82353"/>
                  <a:gd name="csX4" fmla="*/ 19882 w 23896"/>
                  <a:gd name="csY4" fmla="*/ 11939 h 82353"/>
                  <a:gd name="csX5" fmla="*/ 18313 w 23896"/>
                  <a:gd name="csY5" fmla="*/ 16523 h 82353"/>
                  <a:gd name="csX6" fmla="*/ 19882 w 23896"/>
                  <a:gd name="csY6" fmla="*/ 11939 h 82353"/>
                  <a:gd name="csX7" fmla="*/ 11570 w 23896"/>
                  <a:gd name="csY7" fmla="*/ 14575 h 82353"/>
                  <a:gd name="csX8" fmla="*/ 5906 w 23896"/>
                  <a:gd name="csY8" fmla="*/ 17467 h 82353"/>
                  <a:gd name="csX9" fmla="*/ 12483 w 23896"/>
                  <a:gd name="csY9" fmla="*/ 15451 h 82353"/>
                  <a:gd name="csX10" fmla="*/ 11570 w 23896"/>
                  <a:gd name="csY10" fmla="*/ 14575 h 82353"/>
                  <a:gd name="csX11" fmla="*/ 16744 w 23896"/>
                  <a:gd name="csY11" fmla="*/ 28026 h 82353"/>
                  <a:gd name="csX12" fmla="*/ 13526 w 23896"/>
                  <a:gd name="csY12" fmla="*/ 27285 h 82353"/>
                  <a:gd name="csX13" fmla="*/ 16462 w 23896"/>
                  <a:gd name="csY13" fmla="*/ 32966 h 82353"/>
                  <a:gd name="csX14" fmla="*/ 16738 w 23896"/>
                  <a:gd name="csY14" fmla="*/ 28026 h 82353"/>
                  <a:gd name="csX15" fmla="*/ 2578 w 23896"/>
                  <a:gd name="csY15" fmla="*/ 23786 h 82353"/>
                  <a:gd name="csX16" fmla="*/ 2486 w 23896"/>
                  <a:gd name="csY16" fmla="*/ 23724 h 82353"/>
                  <a:gd name="csX17" fmla="*/ 922 w 23896"/>
                  <a:gd name="csY17" fmla="*/ 28302 h 82353"/>
                  <a:gd name="csX18" fmla="*/ 2584 w 23896"/>
                  <a:gd name="csY18" fmla="*/ 23786 h 82353"/>
                  <a:gd name="csX19" fmla="*/ 5716 w 23896"/>
                  <a:gd name="csY19" fmla="*/ 28786 h 82353"/>
                  <a:gd name="csX20" fmla="*/ 52 w 23896"/>
                  <a:gd name="csY20" fmla="*/ 31679 h 82353"/>
                  <a:gd name="csX21" fmla="*/ 6629 w 23896"/>
                  <a:gd name="csY21" fmla="*/ 29663 h 82353"/>
                  <a:gd name="csX22" fmla="*/ 5722 w 23896"/>
                  <a:gd name="csY22" fmla="*/ 28786 h 82353"/>
                  <a:gd name="csX23" fmla="*/ 21482 w 23896"/>
                  <a:gd name="csY23" fmla="*/ 51902 h 82353"/>
                  <a:gd name="csX24" fmla="*/ 20207 w 23896"/>
                  <a:gd name="csY24" fmla="*/ 51431 h 82353"/>
                  <a:gd name="csX25" fmla="*/ 20023 w 23896"/>
                  <a:gd name="csY25" fmla="*/ 63608 h 82353"/>
                  <a:gd name="csX26" fmla="*/ 21482 w 23896"/>
                  <a:gd name="csY26" fmla="*/ 51902 h 82353"/>
                  <a:gd name="csX27" fmla="*/ 8671 w 23896"/>
                  <a:gd name="csY27" fmla="*/ 43917 h 82353"/>
                  <a:gd name="csX28" fmla="*/ 5452 w 23896"/>
                  <a:gd name="csY28" fmla="*/ 43170 h 82353"/>
                  <a:gd name="csX29" fmla="*/ 8389 w 23896"/>
                  <a:gd name="csY29" fmla="*/ 48851 h 82353"/>
                  <a:gd name="csX30" fmla="*/ 8671 w 23896"/>
                  <a:gd name="csY30" fmla="*/ 43917 h 82353"/>
                  <a:gd name="csX31" fmla="*/ 8033 w 23896"/>
                  <a:gd name="csY31" fmla="*/ 50536 h 82353"/>
                  <a:gd name="csX32" fmla="*/ 2369 w 23896"/>
                  <a:gd name="csY32" fmla="*/ 53428 h 82353"/>
                  <a:gd name="csX33" fmla="*/ 8934 w 23896"/>
                  <a:gd name="csY33" fmla="*/ 51412 h 82353"/>
                  <a:gd name="csX34" fmla="*/ 8027 w 23896"/>
                  <a:gd name="csY34" fmla="*/ 50536 h 82353"/>
                  <a:gd name="csX35" fmla="*/ 11098 w 23896"/>
                  <a:gd name="csY35" fmla="*/ 56370 h 82353"/>
                  <a:gd name="csX36" fmla="*/ 11006 w 23896"/>
                  <a:gd name="csY36" fmla="*/ 56309 h 82353"/>
                  <a:gd name="csX37" fmla="*/ 9437 w 23896"/>
                  <a:gd name="csY37" fmla="*/ 60893 h 82353"/>
                  <a:gd name="csX38" fmla="*/ 11098 w 23896"/>
                  <a:gd name="csY38" fmla="*/ 56370 h 82353"/>
                  <a:gd name="csX39" fmla="*/ 21924 w 23896"/>
                  <a:gd name="csY39" fmla="*/ 77182 h 82353"/>
                  <a:gd name="csX40" fmla="*/ 18711 w 23896"/>
                  <a:gd name="csY40" fmla="*/ 76434 h 82353"/>
                  <a:gd name="csX41" fmla="*/ 21648 w 23896"/>
                  <a:gd name="csY41" fmla="*/ 82115 h 82353"/>
                  <a:gd name="csX42" fmla="*/ 21930 w 23896"/>
                  <a:gd name="csY42" fmla="*/ 77176 h 823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3896" h="82353">
                    <a:moveTo>
                      <a:pt x="13305" y="669"/>
                    </a:moveTo>
                    <a:cubicBezTo>
                      <a:pt x="11656" y="-501"/>
                      <a:pt x="8996" y="-250"/>
                      <a:pt x="8352" y="2330"/>
                    </a:cubicBezTo>
                    <a:cubicBezTo>
                      <a:pt x="8891" y="6516"/>
                      <a:pt x="14267" y="7208"/>
                      <a:pt x="14635" y="3544"/>
                    </a:cubicBezTo>
                    <a:cubicBezTo>
                      <a:pt x="14758" y="2287"/>
                      <a:pt x="14169" y="1282"/>
                      <a:pt x="13305" y="669"/>
                    </a:cubicBezTo>
                    <a:close/>
                    <a:moveTo>
                      <a:pt x="19882" y="11939"/>
                    </a:moveTo>
                    <a:cubicBezTo>
                      <a:pt x="16682" y="11517"/>
                      <a:pt x="17056" y="15506"/>
                      <a:pt x="18313" y="16523"/>
                    </a:cubicBezTo>
                    <a:cubicBezTo>
                      <a:pt x="19570" y="17541"/>
                      <a:pt x="21893" y="13257"/>
                      <a:pt x="19882" y="11939"/>
                    </a:cubicBezTo>
                    <a:close/>
                    <a:moveTo>
                      <a:pt x="11570" y="14575"/>
                    </a:moveTo>
                    <a:cubicBezTo>
                      <a:pt x="9308" y="12951"/>
                      <a:pt x="6176" y="14262"/>
                      <a:pt x="5906" y="17467"/>
                    </a:cubicBezTo>
                    <a:cubicBezTo>
                      <a:pt x="5593" y="21132"/>
                      <a:pt x="13311" y="17663"/>
                      <a:pt x="12483" y="15451"/>
                    </a:cubicBezTo>
                    <a:cubicBezTo>
                      <a:pt x="12208" y="15096"/>
                      <a:pt x="11895" y="14808"/>
                      <a:pt x="11570" y="14575"/>
                    </a:cubicBezTo>
                    <a:close/>
                    <a:moveTo>
                      <a:pt x="16744" y="28026"/>
                    </a:moveTo>
                    <a:cubicBezTo>
                      <a:pt x="15941" y="27414"/>
                      <a:pt x="14831" y="27077"/>
                      <a:pt x="13526" y="27285"/>
                    </a:cubicBezTo>
                    <a:cubicBezTo>
                      <a:pt x="10031" y="29332"/>
                      <a:pt x="13047" y="34351"/>
                      <a:pt x="16462" y="32966"/>
                    </a:cubicBezTo>
                    <a:cubicBezTo>
                      <a:pt x="18810" y="32016"/>
                      <a:pt x="18509" y="29369"/>
                      <a:pt x="16738" y="28026"/>
                    </a:cubicBezTo>
                    <a:close/>
                    <a:moveTo>
                      <a:pt x="2578" y="23786"/>
                    </a:moveTo>
                    <a:cubicBezTo>
                      <a:pt x="2578" y="23786"/>
                      <a:pt x="2516" y="23743"/>
                      <a:pt x="2486" y="23724"/>
                    </a:cubicBezTo>
                    <a:cubicBezTo>
                      <a:pt x="-714" y="23301"/>
                      <a:pt x="-340" y="27291"/>
                      <a:pt x="922" y="28302"/>
                    </a:cubicBezTo>
                    <a:cubicBezTo>
                      <a:pt x="2161" y="29301"/>
                      <a:pt x="4429" y="25171"/>
                      <a:pt x="2584" y="23786"/>
                    </a:cubicBezTo>
                    <a:close/>
                    <a:moveTo>
                      <a:pt x="5716" y="28786"/>
                    </a:moveTo>
                    <a:cubicBezTo>
                      <a:pt x="3448" y="27162"/>
                      <a:pt x="328" y="28474"/>
                      <a:pt x="52" y="31679"/>
                    </a:cubicBezTo>
                    <a:cubicBezTo>
                      <a:pt x="-261" y="35344"/>
                      <a:pt x="7457" y="31875"/>
                      <a:pt x="6629" y="29663"/>
                    </a:cubicBezTo>
                    <a:cubicBezTo>
                      <a:pt x="6354" y="29307"/>
                      <a:pt x="6041" y="29019"/>
                      <a:pt x="5722" y="28786"/>
                    </a:cubicBezTo>
                    <a:close/>
                    <a:moveTo>
                      <a:pt x="21482" y="51902"/>
                    </a:moveTo>
                    <a:cubicBezTo>
                      <a:pt x="21096" y="51633"/>
                      <a:pt x="20667" y="51467"/>
                      <a:pt x="20207" y="51431"/>
                    </a:cubicBezTo>
                    <a:cubicBezTo>
                      <a:pt x="17204" y="54274"/>
                      <a:pt x="14181" y="64380"/>
                      <a:pt x="20023" y="63608"/>
                    </a:cubicBezTo>
                    <a:cubicBezTo>
                      <a:pt x="25228" y="62921"/>
                      <a:pt x="24639" y="54078"/>
                      <a:pt x="21482" y="51902"/>
                    </a:cubicBezTo>
                    <a:close/>
                    <a:moveTo>
                      <a:pt x="8671" y="43917"/>
                    </a:moveTo>
                    <a:cubicBezTo>
                      <a:pt x="7862" y="43304"/>
                      <a:pt x="6752" y="42961"/>
                      <a:pt x="5452" y="43170"/>
                    </a:cubicBezTo>
                    <a:cubicBezTo>
                      <a:pt x="1958" y="45216"/>
                      <a:pt x="4974" y="50236"/>
                      <a:pt x="8389" y="48851"/>
                    </a:cubicBezTo>
                    <a:cubicBezTo>
                      <a:pt x="10736" y="47895"/>
                      <a:pt x="10442" y="45259"/>
                      <a:pt x="8671" y="43917"/>
                    </a:cubicBezTo>
                    <a:close/>
                    <a:moveTo>
                      <a:pt x="8033" y="50536"/>
                    </a:moveTo>
                    <a:cubicBezTo>
                      <a:pt x="5771" y="48912"/>
                      <a:pt x="2645" y="50223"/>
                      <a:pt x="2369" y="53428"/>
                    </a:cubicBezTo>
                    <a:cubicBezTo>
                      <a:pt x="2056" y="57093"/>
                      <a:pt x="9768" y="53625"/>
                      <a:pt x="8934" y="51412"/>
                    </a:cubicBezTo>
                    <a:cubicBezTo>
                      <a:pt x="8658" y="51057"/>
                      <a:pt x="8352" y="50769"/>
                      <a:pt x="8027" y="50536"/>
                    </a:cubicBezTo>
                    <a:close/>
                    <a:moveTo>
                      <a:pt x="11098" y="56370"/>
                    </a:moveTo>
                    <a:cubicBezTo>
                      <a:pt x="11098" y="56370"/>
                      <a:pt x="11037" y="56327"/>
                      <a:pt x="11006" y="56309"/>
                    </a:cubicBezTo>
                    <a:cubicBezTo>
                      <a:pt x="7806" y="55886"/>
                      <a:pt x="8180" y="59875"/>
                      <a:pt x="9437" y="60893"/>
                    </a:cubicBezTo>
                    <a:cubicBezTo>
                      <a:pt x="10675" y="61892"/>
                      <a:pt x="12943" y="57755"/>
                      <a:pt x="11098" y="56370"/>
                    </a:cubicBezTo>
                    <a:close/>
                    <a:moveTo>
                      <a:pt x="21924" y="77182"/>
                    </a:moveTo>
                    <a:cubicBezTo>
                      <a:pt x="21121" y="76569"/>
                      <a:pt x="20011" y="76226"/>
                      <a:pt x="18711" y="76434"/>
                    </a:cubicBezTo>
                    <a:cubicBezTo>
                      <a:pt x="15217" y="78481"/>
                      <a:pt x="18233" y="83500"/>
                      <a:pt x="21648" y="82115"/>
                    </a:cubicBezTo>
                    <a:cubicBezTo>
                      <a:pt x="23995" y="81165"/>
                      <a:pt x="23695" y="78518"/>
                      <a:pt x="21930" y="77176"/>
                    </a:cubicBezTo>
                    <a:close/>
                  </a:path>
                </a:pathLst>
              </a:custGeom>
              <a:solidFill>
                <a:srgbClr val="DEBC9A"/>
              </a:solidFill>
              <a:ln w="612" cap="flat">
                <a:noFill/>
                <a:prstDash val="solid"/>
                <a:miter/>
              </a:ln>
            </p:spPr>
            <p:txBody>
              <a:bodyPr/>
              <a:lstStyle/>
              <a:p>
                <a:endParaRPr lang="en-US"/>
              </a:p>
            </p:txBody>
          </p:sp>
          <p:sp>
            <p:nvSpPr>
              <p:cNvPr id="802" name="Freeform 801">
                <a:extLst>
                  <a:ext uri="{FF2B5EF4-FFF2-40B4-BE49-F238E27FC236}">
                    <a16:creationId xmlns:a16="http://schemas.microsoft.com/office/drawing/2014/main" id="{F8494E8F-96DE-2434-ACA9-272035D48C8A}"/>
                  </a:ext>
                </a:extLst>
              </p:cNvPr>
              <p:cNvSpPr/>
              <p:nvPr/>
            </p:nvSpPr>
            <p:spPr>
              <a:xfrm>
                <a:off x="4764451" y="1247242"/>
                <a:ext cx="80848" cy="261646"/>
              </a:xfrm>
              <a:custGeom>
                <a:avLst/>
                <a:gdLst>
                  <a:gd name="csX0" fmla="*/ 20698 w 25565"/>
                  <a:gd name="csY0" fmla="*/ 1105 h 82738"/>
                  <a:gd name="csX1" fmla="*/ 15525 w 25565"/>
                  <a:gd name="csY1" fmla="*/ 1810 h 82738"/>
                  <a:gd name="csX2" fmla="*/ 21464 w 25565"/>
                  <a:gd name="csY2" fmla="*/ 4181 h 82738"/>
                  <a:gd name="csX3" fmla="*/ 20692 w 25565"/>
                  <a:gd name="csY3" fmla="*/ 1105 h 82738"/>
                  <a:gd name="csX4" fmla="*/ 25050 w 25565"/>
                  <a:gd name="csY4" fmla="*/ 13405 h 82738"/>
                  <a:gd name="csX5" fmla="*/ 22648 w 25565"/>
                  <a:gd name="csY5" fmla="*/ 17615 h 82738"/>
                  <a:gd name="csX6" fmla="*/ 25050 w 25565"/>
                  <a:gd name="csY6" fmla="*/ 13405 h 82738"/>
                  <a:gd name="csX7" fmla="*/ 16395 w 25565"/>
                  <a:gd name="csY7" fmla="*/ 14440 h 82738"/>
                  <a:gd name="csX8" fmla="*/ 10290 w 25565"/>
                  <a:gd name="csY8" fmla="*/ 16224 h 82738"/>
                  <a:gd name="csX9" fmla="*/ 17125 w 25565"/>
                  <a:gd name="csY9" fmla="*/ 15476 h 82738"/>
                  <a:gd name="csX10" fmla="*/ 16395 w 25565"/>
                  <a:gd name="csY10" fmla="*/ 14446 h 82738"/>
                  <a:gd name="csX11" fmla="*/ 18951 w 25565"/>
                  <a:gd name="csY11" fmla="*/ 28615 h 82738"/>
                  <a:gd name="csX12" fmla="*/ 15929 w 25565"/>
                  <a:gd name="csY12" fmla="*/ 27285 h 82738"/>
                  <a:gd name="csX13" fmla="*/ 17750 w 25565"/>
                  <a:gd name="csY13" fmla="*/ 33414 h 82738"/>
                  <a:gd name="csX14" fmla="*/ 18951 w 25565"/>
                  <a:gd name="csY14" fmla="*/ 28615 h 82738"/>
                  <a:gd name="csX15" fmla="*/ 5833 w 25565"/>
                  <a:gd name="csY15" fmla="*/ 21807 h 82738"/>
                  <a:gd name="csX16" fmla="*/ 5753 w 25565"/>
                  <a:gd name="csY16" fmla="*/ 21727 h 82738"/>
                  <a:gd name="csX17" fmla="*/ 3357 w 25565"/>
                  <a:gd name="csY17" fmla="*/ 25937 h 82738"/>
                  <a:gd name="csX18" fmla="*/ 5833 w 25565"/>
                  <a:gd name="csY18" fmla="*/ 21813 h 82738"/>
                  <a:gd name="csX19" fmla="*/ 7979 w 25565"/>
                  <a:gd name="csY19" fmla="*/ 27304 h 82738"/>
                  <a:gd name="csX20" fmla="*/ 1873 w 25565"/>
                  <a:gd name="csY20" fmla="*/ 29087 h 82738"/>
                  <a:gd name="csX21" fmla="*/ 8708 w 25565"/>
                  <a:gd name="csY21" fmla="*/ 28333 h 82738"/>
                  <a:gd name="csX22" fmla="*/ 7979 w 25565"/>
                  <a:gd name="csY22" fmla="*/ 27304 h 82738"/>
                  <a:gd name="csX23" fmla="*/ 19141 w 25565"/>
                  <a:gd name="csY23" fmla="*/ 52957 h 82738"/>
                  <a:gd name="csX24" fmla="*/ 17977 w 25565"/>
                  <a:gd name="csY24" fmla="*/ 52258 h 82738"/>
                  <a:gd name="csX25" fmla="*/ 15518 w 25565"/>
                  <a:gd name="csY25" fmla="*/ 64184 h 82738"/>
                  <a:gd name="csX26" fmla="*/ 19141 w 25565"/>
                  <a:gd name="csY26" fmla="*/ 52963 h 82738"/>
                  <a:gd name="csX27" fmla="*/ 8052 w 25565"/>
                  <a:gd name="csY27" fmla="*/ 42717 h 82738"/>
                  <a:gd name="csX28" fmla="*/ 5030 w 25565"/>
                  <a:gd name="csY28" fmla="*/ 41387 h 82738"/>
                  <a:gd name="csX29" fmla="*/ 6851 w 25565"/>
                  <a:gd name="csY29" fmla="*/ 47515 h 82738"/>
                  <a:gd name="csX30" fmla="*/ 8052 w 25565"/>
                  <a:gd name="csY30" fmla="*/ 42723 h 82738"/>
                  <a:gd name="csX31" fmla="*/ 6189 w 25565"/>
                  <a:gd name="csY31" fmla="*/ 49102 h 82738"/>
                  <a:gd name="csX32" fmla="*/ 83 w 25565"/>
                  <a:gd name="csY32" fmla="*/ 50886 h 82738"/>
                  <a:gd name="csX33" fmla="*/ 6912 w 25565"/>
                  <a:gd name="csY33" fmla="*/ 50138 h 82738"/>
                  <a:gd name="csX34" fmla="*/ 6189 w 25565"/>
                  <a:gd name="csY34" fmla="*/ 49108 h 82738"/>
                  <a:gd name="csX35" fmla="*/ 8101 w 25565"/>
                  <a:gd name="csY35" fmla="*/ 55402 h 82738"/>
                  <a:gd name="csX36" fmla="*/ 8028 w 25565"/>
                  <a:gd name="csY36" fmla="*/ 55329 h 82738"/>
                  <a:gd name="csX37" fmla="*/ 5631 w 25565"/>
                  <a:gd name="csY37" fmla="*/ 59539 h 82738"/>
                  <a:gd name="csX38" fmla="*/ 8107 w 25565"/>
                  <a:gd name="csY38" fmla="*/ 55408 h 82738"/>
                  <a:gd name="csX39" fmla="*/ 14844 w 25565"/>
                  <a:gd name="csY39" fmla="*/ 77875 h 82738"/>
                  <a:gd name="csX40" fmla="*/ 11822 w 25565"/>
                  <a:gd name="csY40" fmla="*/ 76545 h 82738"/>
                  <a:gd name="csX41" fmla="*/ 13643 w 25565"/>
                  <a:gd name="csY41" fmla="*/ 82673 h 82738"/>
                  <a:gd name="csX42" fmla="*/ 14844 w 25565"/>
                  <a:gd name="csY42" fmla="*/ 77875 h 82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5565" h="82738">
                    <a:moveTo>
                      <a:pt x="20698" y="1105"/>
                    </a:moveTo>
                    <a:cubicBezTo>
                      <a:pt x="19294" y="-353"/>
                      <a:pt x="16634" y="-605"/>
                      <a:pt x="15525" y="1810"/>
                    </a:cubicBezTo>
                    <a:cubicBezTo>
                      <a:pt x="15267" y="6026"/>
                      <a:pt x="20422" y="7711"/>
                      <a:pt x="21464" y="4181"/>
                    </a:cubicBezTo>
                    <a:cubicBezTo>
                      <a:pt x="21826" y="2968"/>
                      <a:pt x="21428" y="1871"/>
                      <a:pt x="20692" y="1105"/>
                    </a:cubicBezTo>
                    <a:close/>
                    <a:moveTo>
                      <a:pt x="25050" y="13405"/>
                    </a:moveTo>
                    <a:cubicBezTo>
                      <a:pt x="21985" y="12387"/>
                      <a:pt x="21605" y="16383"/>
                      <a:pt x="22648" y="17615"/>
                    </a:cubicBezTo>
                    <a:cubicBezTo>
                      <a:pt x="23690" y="18847"/>
                      <a:pt x="26779" y="15078"/>
                      <a:pt x="25050" y="13405"/>
                    </a:cubicBezTo>
                    <a:close/>
                    <a:moveTo>
                      <a:pt x="16395" y="14440"/>
                    </a:moveTo>
                    <a:cubicBezTo>
                      <a:pt x="14476" y="12424"/>
                      <a:pt x="11160" y="13123"/>
                      <a:pt x="10290" y="16224"/>
                    </a:cubicBezTo>
                    <a:cubicBezTo>
                      <a:pt x="9297" y="19766"/>
                      <a:pt x="17529" y="17799"/>
                      <a:pt x="17125" y="15476"/>
                    </a:cubicBezTo>
                    <a:cubicBezTo>
                      <a:pt x="16916" y="15078"/>
                      <a:pt x="16671" y="14728"/>
                      <a:pt x="16395" y="14446"/>
                    </a:cubicBezTo>
                    <a:close/>
                    <a:moveTo>
                      <a:pt x="18951" y="28615"/>
                    </a:moveTo>
                    <a:cubicBezTo>
                      <a:pt x="18277" y="27861"/>
                      <a:pt x="17247" y="27322"/>
                      <a:pt x="15929" y="27285"/>
                    </a:cubicBezTo>
                    <a:cubicBezTo>
                      <a:pt x="12110" y="28640"/>
                      <a:pt x="14139" y="34137"/>
                      <a:pt x="17750" y="33414"/>
                    </a:cubicBezTo>
                    <a:cubicBezTo>
                      <a:pt x="20232" y="32917"/>
                      <a:pt x="20435" y="30264"/>
                      <a:pt x="18951" y="28615"/>
                    </a:cubicBezTo>
                    <a:close/>
                    <a:moveTo>
                      <a:pt x="5833" y="21807"/>
                    </a:moveTo>
                    <a:lnTo>
                      <a:pt x="5753" y="21727"/>
                    </a:lnTo>
                    <a:cubicBezTo>
                      <a:pt x="2689" y="20710"/>
                      <a:pt x="2315" y="24699"/>
                      <a:pt x="3357" y="25937"/>
                    </a:cubicBezTo>
                    <a:cubicBezTo>
                      <a:pt x="4387" y="27151"/>
                      <a:pt x="7390" y="23516"/>
                      <a:pt x="5833" y="21813"/>
                    </a:cubicBezTo>
                    <a:close/>
                    <a:moveTo>
                      <a:pt x="7979" y="27304"/>
                    </a:moveTo>
                    <a:cubicBezTo>
                      <a:pt x="6060" y="25288"/>
                      <a:pt x="2744" y="25986"/>
                      <a:pt x="1873" y="29087"/>
                    </a:cubicBezTo>
                    <a:cubicBezTo>
                      <a:pt x="880" y="32629"/>
                      <a:pt x="9113" y="30662"/>
                      <a:pt x="8708" y="28333"/>
                    </a:cubicBezTo>
                    <a:cubicBezTo>
                      <a:pt x="8500" y="27935"/>
                      <a:pt x="8255" y="27592"/>
                      <a:pt x="7979" y="27304"/>
                    </a:cubicBezTo>
                    <a:close/>
                    <a:moveTo>
                      <a:pt x="19141" y="52957"/>
                    </a:moveTo>
                    <a:cubicBezTo>
                      <a:pt x="18810" y="52620"/>
                      <a:pt x="18418" y="52381"/>
                      <a:pt x="17977" y="52258"/>
                    </a:cubicBezTo>
                    <a:cubicBezTo>
                      <a:pt x="14489" y="54489"/>
                      <a:pt x="9634" y="63847"/>
                      <a:pt x="15518" y="64184"/>
                    </a:cubicBezTo>
                    <a:cubicBezTo>
                      <a:pt x="20760" y="64484"/>
                      <a:pt x="21838" y="55690"/>
                      <a:pt x="19141" y="52963"/>
                    </a:cubicBezTo>
                    <a:close/>
                    <a:moveTo>
                      <a:pt x="8052" y="42717"/>
                    </a:moveTo>
                    <a:cubicBezTo>
                      <a:pt x="7378" y="41969"/>
                      <a:pt x="6348" y="41423"/>
                      <a:pt x="5030" y="41387"/>
                    </a:cubicBezTo>
                    <a:cubicBezTo>
                      <a:pt x="1217" y="42741"/>
                      <a:pt x="3240" y="48238"/>
                      <a:pt x="6851" y="47515"/>
                    </a:cubicBezTo>
                    <a:cubicBezTo>
                      <a:pt x="9333" y="47019"/>
                      <a:pt x="9542" y="44371"/>
                      <a:pt x="8052" y="42723"/>
                    </a:cubicBezTo>
                    <a:close/>
                    <a:moveTo>
                      <a:pt x="6189" y="49102"/>
                    </a:moveTo>
                    <a:cubicBezTo>
                      <a:pt x="4270" y="47086"/>
                      <a:pt x="954" y="47785"/>
                      <a:pt x="83" y="50886"/>
                    </a:cubicBezTo>
                    <a:cubicBezTo>
                      <a:pt x="-910" y="54428"/>
                      <a:pt x="7311" y="52461"/>
                      <a:pt x="6912" y="50138"/>
                    </a:cubicBezTo>
                    <a:cubicBezTo>
                      <a:pt x="6710" y="49740"/>
                      <a:pt x="6465" y="49396"/>
                      <a:pt x="6189" y="49108"/>
                    </a:cubicBezTo>
                    <a:close/>
                    <a:moveTo>
                      <a:pt x="8101" y="55402"/>
                    </a:moveTo>
                    <a:cubicBezTo>
                      <a:pt x="8101" y="55402"/>
                      <a:pt x="8052" y="55353"/>
                      <a:pt x="8028" y="55329"/>
                    </a:cubicBezTo>
                    <a:cubicBezTo>
                      <a:pt x="4963" y="54311"/>
                      <a:pt x="4583" y="58307"/>
                      <a:pt x="5631" y="59539"/>
                    </a:cubicBezTo>
                    <a:cubicBezTo>
                      <a:pt x="6661" y="60752"/>
                      <a:pt x="9664" y="57112"/>
                      <a:pt x="8107" y="55408"/>
                    </a:cubicBezTo>
                    <a:close/>
                    <a:moveTo>
                      <a:pt x="14844" y="77875"/>
                    </a:moveTo>
                    <a:cubicBezTo>
                      <a:pt x="14170" y="77127"/>
                      <a:pt x="13146" y="76582"/>
                      <a:pt x="11822" y="76545"/>
                    </a:cubicBezTo>
                    <a:cubicBezTo>
                      <a:pt x="8009" y="77899"/>
                      <a:pt x="10026" y="83397"/>
                      <a:pt x="13643" y="82673"/>
                    </a:cubicBezTo>
                    <a:cubicBezTo>
                      <a:pt x="16125" y="82177"/>
                      <a:pt x="16328" y="79524"/>
                      <a:pt x="14844" y="77875"/>
                    </a:cubicBezTo>
                    <a:close/>
                  </a:path>
                </a:pathLst>
              </a:custGeom>
              <a:solidFill>
                <a:srgbClr val="DEBC9A"/>
              </a:solidFill>
              <a:ln w="612" cap="flat">
                <a:noFill/>
                <a:prstDash val="solid"/>
                <a:miter/>
              </a:ln>
            </p:spPr>
            <p:txBody>
              <a:bodyPr/>
              <a:lstStyle/>
              <a:p>
                <a:endParaRPr lang="en-US"/>
              </a:p>
            </p:txBody>
          </p:sp>
          <p:sp>
            <p:nvSpPr>
              <p:cNvPr id="803" name="Freeform 802">
                <a:extLst>
                  <a:ext uri="{FF2B5EF4-FFF2-40B4-BE49-F238E27FC236}">
                    <a16:creationId xmlns:a16="http://schemas.microsoft.com/office/drawing/2014/main" id="{76A028D8-64CD-9601-4770-74827C70A788}"/>
                  </a:ext>
                </a:extLst>
              </p:cNvPr>
              <p:cNvSpPr/>
              <p:nvPr/>
            </p:nvSpPr>
            <p:spPr>
              <a:xfrm>
                <a:off x="4867485" y="875366"/>
                <a:ext cx="127054" cy="237499"/>
              </a:xfrm>
              <a:custGeom>
                <a:avLst/>
                <a:gdLst>
                  <a:gd name="csX0" fmla="*/ 39938 w 40177"/>
                  <a:gd name="csY0" fmla="*/ 2192 h 75101"/>
                  <a:gd name="csX1" fmla="*/ 34886 w 40177"/>
                  <a:gd name="csY1" fmla="*/ 887 h 75101"/>
                  <a:gd name="csX2" fmla="*/ 39490 w 40177"/>
                  <a:gd name="csY2" fmla="*/ 5330 h 75101"/>
                  <a:gd name="csX3" fmla="*/ 39938 w 40177"/>
                  <a:gd name="csY3" fmla="*/ 2192 h 75101"/>
                  <a:gd name="csX4" fmla="*/ 39318 w 40177"/>
                  <a:gd name="csY4" fmla="*/ 15221 h 75101"/>
                  <a:gd name="csX5" fmla="*/ 35506 w 40177"/>
                  <a:gd name="csY5" fmla="*/ 18211 h 75101"/>
                  <a:gd name="csX6" fmla="*/ 39318 w 40177"/>
                  <a:gd name="csY6" fmla="*/ 15221 h 75101"/>
                  <a:gd name="csX7" fmla="*/ 30914 w 40177"/>
                  <a:gd name="csY7" fmla="*/ 12910 h 75101"/>
                  <a:gd name="csX8" fmla="*/ 24588 w 40177"/>
                  <a:gd name="csY8" fmla="*/ 12249 h 75101"/>
                  <a:gd name="csX9" fmla="*/ 31202 w 40177"/>
                  <a:gd name="csY9" fmla="*/ 14136 h 75101"/>
                  <a:gd name="csX10" fmla="*/ 30914 w 40177"/>
                  <a:gd name="csY10" fmla="*/ 12904 h 75101"/>
                  <a:gd name="csX11" fmla="*/ 27923 w 40177"/>
                  <a:gd name="csY11" fmla="*/ 27000 h 75101"/>
                  <a:gd name="csX12" fmla="*/ 25630 w 40177"/>
                  <a:gd name="csY12" fmla="*/ 24628 h 75101"/>
                  <a:gd name="csX13" fmla="*/ 24999 w 40177"/>
                  <a:gd name="csY13" fmla="*/ 30989 h 75101"/>
                  <a:gd name="csX14" fmla="*/ 27923 w 40177"/>
                  <a:gd name="csY14" fmla="*/ 27000 h 75101"/>
                  <a:gd name="csX15" fmla="*/ 18354 w 40177"/>
                  <a:gd name="csY15" fmla="*/ 15736 h 75101"/>
                  <a:gd name="csX16" fmla="*/ 18311 w 40177"/>
                  <a:gd name="csY16" fmla="*/ 15631 h 75101"/>
                  <a:gd name="csX17" fmla="*/ 14504 w 40177"/>
                  <a:gd name="csY17" fmla="*/ 18622 h 75101"/>
                  <a:gd name="csX18" fmla="*/ 18354 w 40177"/>
                  <a:gd name="csY18" fmla="*/ 15736 h 75101"/>
                  <a:gd name="csX19" fmla="*/ 18262 w 40177"/>
                  <a:gd name="csY19" fmla="*/ 21631 h 75101"/>
                  <a:gd name="csX20" fmla="*/ 11936 w 40177"/>
                  <a:gd name="csY20" fmla="*/ 20969 h 75101"/>
                  <a:gd name="csX21" fmla="*/ 18550 w 40177"/>
                  <a:gd name="csY21" fmla="*/ 22857 h 75101"/>
                  <a:gd name="csX22" fmla="*/ 18262 w 40177"/>
                  <a:gd name="csY22" fmla="*/ 21625 h 75101"/>
                  <a:gd name="csX23" fmla="*/ 18887 w 40177"/>
                  <a:gd name="csY23" fmla="*/ 49607 h 75101"/>
                  <a:gd name="csX24" fmla="*/ 18072 w 40177"/>
                  <a:gd name="csY24" fmla="*/ 48516 h 75101"/>
                  <a:gd name="csX25" fmla="*/ 11286 w 40177"/>
                  <a:gd name="csY25" fmla="*/ 58628 h 75101"/>
                  <a:gd name="csX26" fmla="*/ 18887 w 40177"/>
                  <a:gd name="csY26" fmla="*/ 49607 h 75101"/>
                  <a:gd name="csX27" fmla="*/ 12500 w 40177"/>
                  <a:gd name="csY27" fmla="*/ 35935 h 75101"/>
                  <a:gd name="csX28" fmla="*/ 10207 w 40177"/>
                  <a:gd name="csY28" fmla="*/ 33557 h 75101"/>
                  <a:gd name="csX29" fmla="*/ 9576 w 40177"/>
                  <a:gd name="csY29" fmla="*/ 39918 h 75101"/>
                  <a:gd name="csX30" fmla="*/ 12500 w 40177"/>
                  <a:gd name="csY30" fmla="*/ 35935 h 75101"/>
                  <a:gd name="csX31" fmla="*/ 8356 w 40177"/>
                  <a:gd name="csY31" fmla="*/ 41138 h 75101"/>
                  <a:gd name="csX32" fmla="*/ 2030 w 40177"/>
                  <a:gd name="csY32" fmla="*/ 40476 h 75101"/>
                  <a:gd name="csX33" fmla="*/ 8638 w 40177"/>
                  <a:gd name="csY33" fmla="*/ 42363 h 75101"/>
                  <a:gd name="csX34" fmla="*/ 8356 w 40177"/>
                  <a:gd name="csY34" fmla="*/ 41132 h 75101"/>
                  <a:gd name="csX35" fmla="*/ 7743 w 40177"/>
                  <a:gd name="csY35" fmla="*/ 47701 h 75101"/>
                  <a:gd name="csX36" fmla="*/ 7700 w 40177"/>
                  <a:gd name="csY36" fmla="*/ 47603 h 75101"/>
                  <a:gd name="csX37" fmla="*/ 3887 w 40177"/>
                  <a:gd name="csY37" fmla="*/ 50594 h 75101"/>
                  <a:gd name="csX38" fmla="*/ 7743 w 40177"/>
                  <a:gd name="csY38" fmla="*/ 47701 h 75101"/>
                  <a:gd name="csX39" fmla="*/ 5487 w 40177"/>
                  <a:gd name="csY39" fmla="*/ 71050 h 75101"/>
                  <a:gd name="csX40" fmla="*/ 3201 w 40177"/>
                  <a:gd name="csY40" fmla="*/ 68678 h 75101"/>
                  <a:gd name="csX41" fmla="*/ 2563 w 40177"/>
                  <a:gd name="csY41" fmla="*/ 75040 h 75101"/>
                  <a:gd name="csX42" fmla="*/ 5487 w 40177"/>
                  <a:gd name="csY42" fmla="*/ 71050 h 751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40177" h="75101">
                    <a:moveTo>
                      <a:pt x="39938" y="2192"/>
                    </a:moveTo>
                    <a:cubicBezTo>
                      <a:pt x="39190" y="311"/>
                      <a:pt x="36823" y="-927"/>
                      <a:pt x="34886" y="887"/>
                    </a:cubicBezTo>
                    <a:cubicBezTo>
                      <a:pt x="33054" y="4692"/>
                      <a:pt x="37191" y="8204"/>
                      <a:pt x="39490" y="5330"/>
                    </a:cubicBezTo>
                    <a:cubicBezTo>
                      <a:pt x="40281" y="4343"/>
                      <a:pt x="40330" y="3179"/>
                      <a:pt x="39938" y="2192"/>
                    </a:cubicBezTo>
                    <a:close/>
                    <a:moveTo>
                      <a:pt x="39318" y="15221"/>
                    </a:moveTo>
                    <a:cubicBezTo>
                      <a:pt x="36866" y="13125"/>
                      <a:pt x="35003" y="16673"/>
                      <a:pt x="35506" y="18211"/>
                    </a:cubicBezTo>
                    <a:cubicBezTo>
                      <a:pt x="36008" y="19750"/>
                      <a:pt x="40287" y="17421"/>
                      <a:pt x="39318" y="15221"/>
                    </a:cubicBezTo>
                    <a:close/>
                    <a:moveTo>
                      <a:pt x="30914" y="12910"/>
                    </a:moveTo>
                    <a:cubicBezTo>
                      <a:pt x="29897" y="10318"/>
                      <a:pt x="26562" y="9711"/>
                      <a:pt x="24588" y="12249"/>
                    </a:cubicBezTo>
                    <a:cubicBezTo>
                      <a:pt x="22326" y="15153"/>
                      <a:pt x="30694" y="16440"/>
                      <a:pt x="31202" y="14136"/>
                    </a:cubicBezTo>
                    <a:cubicBezTo>
                      <a:pt x="31159" y="13689"/>
                      <a:pt x="31061" y="13272"/>
                      <a:pt x="30914" y="12904"/>
                    </a:cubicBezTo>
                    <a:close/>
                    <a:moveTo>
                      <a:pt x="27923" y="27000"/>
                    </a:moveTo>
                    <a:cubicBezTo>
                      <a:pt x="27580" y="26050"/>
                      <a:pt x="26832" y="25161"/>
                      <a:pt x="25630" y="24628"/>
                    </a:cubicBezTo>
                    <a:cubicBezTo>
                      <a:pt x="21584" y="24438"/>
                      <a:pt x="21382" y="30290"/>
                      <a:pt x="24999" y="30989"/>
                    </a:cubicBezTo>
                    <a:cubicBezTo>
                      <a:pt x="27488" y="31467"/>
                      <a:pt x="28677" y="29089"/>
                      <a:pt x="27923" y="27000"/>
                    </a:cubicBezTo>
                    <a:close/>
                    <a:moveTo>
                      <a:pt x="18354" y="15736"/>
                    </a:moveTo>
                    <a:cubicBezTo>
                      <a:pt x="18354" y="15705"/>
                      <a:pt x="18323" y="15662"/>
                      <a:pt x="18311" y="15631"/>
                    </a:cubicBezTo>
                    <a:cubicBezTo>
                      <a:pt x="15859" y="13536"/>
                      <a:pt x="14002" y="17084"/>
                      <a:pt x="14504" y="18622"/>
                    </a:cubicBezTo>
                    <a:cubicBezTo>
                      <a:pt x="14995" y="20136"/>
                      <a:pt x="19151" y="17905"/>
                      <a:pt x="18354" y="15736"/>
                    </a:cubicBezTo>
                    <a:close/>
                    <a:moveTo>
                      <a:pt x="18262" y="21631"/>
                    </a:moveTo>
                    <a:cubicBezTo>
                      <a:pt x="17245" y="19039"/>
                      <a:pt x="13910" y="18432"/>
                      <a:pt x="11936" y="20969"/>
                    </a:cubicBezTo>
                    <a:cubicBezTo>
                      <a:pt x="9674" y="23874"/>
                      <a:pt x="18041" y="25161"/>
                      <a:pt x="18550" y="22857"/>
                    </a:cubicBezTo>
                    <a:cubicBezTo>
                      <a:pt x="18507" y="22409"/>
                      <a:pt x="18409" y="21999"/>
                      <a:pt x="18262" y="21625"/>
                    </a:cubicBezTo>
                    <a:close/>
                    <a:moveTo>
                      <a:pt x="18887" y="49607"/>
                    </a:moveTo>
                    <a:cubicBezTo>
                      <a:pt x="18710" y="49172"/>
                      <a:pt x="18434" y="48804"/>
                      <a:pt x="18072" y="48516"/>
                    </a:cubicBezTo>
                    <a:cubicBezTo>
                      <a:pt x="14002" y="49264"/>
                      <a:pt x="5965" y="56091"/>
                      <a:pt x="11286" y="58628"/>
                    </a:cubicBezTo>
                    <a:cubicBezTo>
                      <a:pt x="16025" y="60883"/>
                      <a:pt x="20346" y="53149"/>
                      <a:pt x="18887" y="49607"/>
                    </a:cubicBezTo>
                    <a:close/>
                    <a:moveTo>
                      <a:pt x="12500" y="35935"/>
                    </a:moveTo>
                    <a:cubicBezTo>
                      <a:pt x="12157" y="34985"/>
                      <a:pt x="11415" y="34090"/>
                      <a:pt x="10207" y="33557"/>
                    </a:cubicBezTo>
                    <a:cubicBezTo>
                      <a:pt x="6162" y="33367"/>
                      <a:pt x="5959" y="39219"/>
                      <a:pt x="9576" y="39918"/>
                    </a:cubicBezTo>
                    <a:cubicBezTo>
                      <a:pt x="12065" y="40396"/>
                      <a:pt x="13254" y="38024"/>
                      <a:pt x="12500" y="35935"/>
                    </a:cubicBezTo>
                    <a:close/>
                    <a:moveTo>
                      <a:pt x="8356" y="41138"/>
                    </a:moveTo>
                    <a:cubicBezTo>
                      <a:pt x="7339" y="38545"/>
                      <a:pt x="4004" y="37939"/>
                      <a:pt x="2030" y="40476"/>
                    </a:cubicBezTo>
                    <a:cubicBezTo>
                      <a:pt x="-232" y="43381"/>
                      <a:pt x="8129" y="44668"/>
                      <a:pt x="8638" y="42363"/>
                    </a:cubicBezTo>
                    <a:cubicBezTo>
                      <a:pt x="8601" y="41916"/>
                      <a:pt x="8503" y="41505"/>
                      <a:pt x="8356" y="41132"/>
                    </a:cubicBezTo>
                    <a:close/>
                    <a:moveTo>
                      <a:pt x="7743" y="47701"/>
                    </a:moveTo>
                    <a:cubicBezTo>
                      <a:pt x="7743" y="47670"/>
                      <a:pt x="7719" y="47634"/>
                      <a:pt x="7700" y="47603"/>
                    </a:cubicBezTo>
                    <a:cubicBezTo>
                      <a:pt x="5248" y="45507"/>
                      <a:pt x="3385" y="49062"/>
                      <a:pt x="3887" y="50594"/>
                    </a:cubicBezTo>
                    <a:cubicBezTo>
                      <a:pt x="4378" y="52107"/>
                      <a:pt x="8540" y="49871"/>
                      <a:pt x="7743" y="47701"/>
                    </a:cubicBezTo>
                    <a:close/>
                    <a:moveTo>
                      <a:pt x="5487" y="71050"/>
                    </a:moveTo>
                    <a:cubicBezTo>
                      <a:pt x="5144" y="70100"/>
                      <a:pt x="4402" y="69212"/>
                      <a:pt x="3201" y="68678"/>
                    </a:cubicBezTo>
                    <a:cubicBezTo>
                      <a:pt x="-845" y="68489"/>
                      <a:pt x="-1053" y="74347"/>
                      <a:pt x="2563" y="75040"/>
                    </a:cubicBezTo>
                    <a:cubicBezTo>
                      <a:pt x="5052" y="75518"/>
                      <a:pt x="6241" y="73140"/>
                      <a:pt x="5487" y="71050"/>
                    </a:cubicBezTo>
                    <a:close/>
                  </a:path>
                </a:pathLst>
              </a:custGeom>
              <a:solidFill>
                <a:srgbClr val="DEBC9A"/>
              </a:solidFill>
              <a:ln w="612" cap="flat">
                <a:noFill/>
                <a:prstDash val="solid"/>
                <a:miter/>
              </a:ln>
            </p:spPr>
            <p:txBody>
              <a:bodyPr/>
              <a:lstStyle/>
              <a:p>
                <a:endParaRPr lang="en-US"/>
              </a:p>
            </p:txBody>
          </p:sp>
          <p:sp>
            <p:nvSpPr>
              <p:cNvPr id="804" name="Freeform 803">
                <a:extLst>
                  <a:ext uri="{FF2B5EF4-FFF2-40B4-BE49-F238E27FC236}">
                    <a16:creationId xmlns:a16="http://schemas.microsoft.com/office/drawing/2014/main" id="{5EBA14BB-092C-A40B-1BB9-FCEA585E518E}"/>
                  </a:ext>
                </a:extLst>
              </p:cNvPr>
              <p:cNvSpPr/>
              <p:nvPr/>
            </p:nvSpPr>
            <p:spPr>
              <a:xfrm>
                <a:off x="5225326" y="986095"/>
                <a:ext cx="80836" cy="261646"/>
              </a:xfrm>
              <a:custGeom>
                <a:avLst/>
                <a:gdLst>
                  <a:gd name="csX0" fmla="*/ 20698 w 25563"/>
                  <a:gd name="csY0" fmla="*/ 1105 h 82738"/>
                  <a:gd name="csX1" fmla="*/ 15525 w 25563"/>
                  <a:gd name="csY1" fmla="*/ 1810 h 82738"/>
                  <a:gd name="csX2" fmla="*/ 21464 w 25563"/>
                  <a:gd name="csY2" fmla="*/ 4181 h 82738"/>
                  <a:gd name="csX3" fmla="*/ 20692 w 25563"/>
                  <a:gd name="csY3" fmla="*/ 1105 h 82738"/>
                  <a:gd name="csX4" fmla="*/ 25044 w 25563"/>
                  <a:gd name="csY4" fmla="*/ 13405 h 82738"/>
                  <a:gd name="csX5" fmla="*/ 22648 w 25563"/>
                  <a:gd name="csY5" fmla="*/ 17615 h 82738"/>
                  <a:gd name="csX6" fmla="*/ 25044 w 25563"/>
                  <a:gd name="csY6" fmla="*/ 13405 h 82738"/>
                  <a:gd name="csX7" fmla="*/ 16395 w 25563"/>
                  <a:gd name="csY7" fmla="*/ 14440 h 82738"/>
                  <a:gd name="csX8" fmla="*/ 10290 w 25563"/>
                  <a:gd name="csY8" fmla="*/ 16224 h 82738"/>
                  <a:gd name="csX9" fmla="*/ 17124 w 25563"/>
                  <a:gd name="csY9" fmla="*/ 15470 h 82738"/>
                  <a:gd name="csX10" fmla="*/ 16389 w 25563"/>
                  <a:gd name="csY10" fmla="*/ 14440 h 82738"/>
                  <a:gd name="csX11" fmla="*/ 18957 w 25563"/>
                  <a:gd name="csY11" fmla="*/ 28615 h 82738"/>
                  <a:gd name="csX12" fmla="*/ 15935 w 25563"/>
                  <a:gd name="csY12" fmla="*/ 27285 h 82738"/>
                  <a:gd name="csX13" fmla="*/ 17756 w 25563"/>
                  <a:gd name="csY13" fmla="*/ 33414 h 82738"/>
                  <a:gd name="csX14" fmla="*/ 18951 w 25563"/>
                  <a:gd name="csY14" fmla="*/ 28615 h 82738"/>
                  <a:gd name="csX15" fmla="*/ 5833 w 25563"/>
                  <a:gd name="csY15" fmla="*/ 21807 h 82738"/>
                  <a:gd name="csX16" fmla="*/ 5753 w 25563"/>
                  <a:gd name="csY16" fmla="*/ 21727 h 82738"/>
                  <a:gd name="csX17" fmla="*/ 3357 w 25563"/>
                  <a:gd name="csY17" fmla="*/ 25931 h 82738"/>
                  <a:gd name="csX18" fmla="*/ 5833 w 25563"/>
                  <a:gd name="csY18" fmla="*/ 21807 h 82738"/>
                  <a:gd name="csX19" fmla="*/ 7979 w 25563"/>
                  <a:gd name="csY19" fmla="*/ 27298 h 82738"/>
                  <a:gd name="csX20" fmla="*/ 1873 w 25563"/>
                  <a:gd name="csY20" fmla="*/ 29081 h 82738"/>
                  <a:gd name="csX21" fmla="*/ 8708 w 25563"/>
                  <a:gd name="csY21" fmla="*/ 28333 h 82738"/>
                  <a:gd name="csX22" fmla="*/ 7979 w 25563"/>
                  <a:gd name="csY22" fmla="*/ 27298 h 82738"/>
                  <a:gd name="csX23" fmla="*/ 19141 w 25563"/>
                  <a:gd name="csY23" fmla="*/ 52957 h 82738"/>
                  <a:gd name="csX24" fmla="*/ 17977 w 25563"/>
                  <a:gd name="csY24" fmla="*/ 52258 h 82738"/>
                  <a:gd name="csX25" fmla="*/ 15518 w 25563"/>
                  <a:gd name="csY25" fmla="*/ 64184 h 82738"/>
                  <a:gd name="csX26" fmla="*/ 19141 w 25563"/>
                  <a:gd name="csY26" fmla="*/ 52963 h 82738"/>
                  <a:gd name="csX27" fmla="*/ 8052 w 25563"/>
                  <a:gd name="csY27" fmla="*/ 42717 h 82738"/>
                  <a:gd name="csX28" fmla="*/ 5030 w 25563"/>
                  <a:gd name="csY28" fmla="*/ 41387 h 82738"/>
                  <a:gd name="csX29" fmla="*/ 6851 w 25563"/>
                  <a:gd name="csY29" fmla="*/ 47515 h 82738"/>
                  <a:gd name="csX30" fmla="*/ 8052 w 25563"/>
                  <a:gd name="csY30" fmla="*/ 42723 h 82738"/>
                  <a:gd name="csX31" fmla="*/ 6189 w 25563"/>
                  <a:gd name="csY31" fmla="*/ 49102 h 82738"/>
                  <a:gd name="csX32" fmla="*/ 83 w 25563"/>
                  <a:gd name="csY32" fmla="*/ 50886 h 82738"/>
                  <a:gd name="csX33" fmla="*/ 6918 w 25563"/>
                  <a:gd name="csY33" fmla="*/ 50138 h 82738"/>
                  <a:gd name="csX34" fmla="*/ 6195 w 25563"/>
                  <a:gd name="csY34" fmla="*/ 49108 h 82738"/>
                  <a:gd name="csX35" fmla="*/ 8101 w 25563"/>
                  <a:gd name="csY35" fmla="*/ 55402 h 82738"/>
                  <a:gd name="csX36" fmla="*/ 8028 w 25563"/>
                  <a:gd name="csY36" fmla="*/ 55323 h 82738"/>
                  <a:gd name="csX37" fmla="*/ 5631 w 25563"/>
                  <a:gd name="csY37" fmla="*/ 59533 h 82738"/>
                  <a:gd name="csX38" fmla="*/ 8107 w 25563"/>
                  <a:gd name="csY38" fmla="*/ 55402 h 82738"/>
                  <a:gd name="csX39" fmla="*/ 14844 w 25563"/>
                  <a:gd name="csY39" fmla="*/ 77875 h 82738"/>
                  <a:gd name="csX40" fmla="*/ 11828 w 25563"/>
                  <a:gd name="csY40" fmla="*/ 76545 h 82738"/>
                  <a:gd name="csX41" fmla="*/ 13649 w 25563"/>
                  <a:gd name="csY41" fmla="*/ 82673 h 82738"/>
                  <a:gd name="csX42" fmla="*/ 14850 w 25563"/>
                  <a:gd name="csY42" fmla="*/ 77875 h 82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5563" h="82738">
                    <a:moveTo>
                      <a:pt x="20698" y="1105"/>
                    </a:moveTo>
                    <a:cubicBezTo>
                      <a:pt x="19294" y="-353"/>
                      <a:pt x="16634" y="-605"/>
                      <a:pt x="15525" y="1810"/>
                    </a:cubicBezTo>
                    <a:cubicBezTo>
                      <a:pt x="15267" y="6026"/>
                      <a:pt x="20422" y="7711"/>
                      <a:pt x="21464" y="4181"/>
                    </a:cubicBezTo>
                    <a:cubicBezTo>
                      <a:pt x="21826" y="2968"/>
                      <a:pt x="21428" y="1871"/>
                      <a:pt x="20692" y="1105"/>
                    </a:cubicBezTo>
                    <a:close/>
                    <a:moveTo>
                      <a:pt x="25044" y="13405"/>
                    </a:moveTo>
                    <a:cubicBezTo>
                      <a:pt x="21979" y="12387"/>
                      <a:pt x="21599" y="16383"/>
                      <a:pt x="22648" y="17615"/>
                    </a:cubicBezTo>
                    <a:cubicBezTo>
                      <a:pt x="23696" y="18847"/>
                      <a:pt x="26779" y="15072"/>
                      <a:pt x="25044" y="13405"/>
                    </a:cubicBezTo>
                    <a:close/>
                    <a:moveTo>
                      <a:pt x="16395" y="14440"/>
                    </a:moveTo>
                    <a:cubicBezTo>
                      <a:pt x="14476" y="12424"/>
                      <a:pt x="11160" y="13123"/>
                      <a:pt x="10290" y="16224"/>
                    </a:cubicBezTo>
                    <a:cubicBezTo>
                      <a:pt x="9297" y="19766"/>
                      <a:pt x="17523" y="17799"/>
                      <a:pt x="17124" y="15470"/>
                    </a:cubicBezTo>
                    <a:cubicBezTo>
                      <a:pt x="16916" y="15072"/>
                      <a:pt x="16665" y="14728"/>
                      <a:pt x="16389" y="14440"/>
                    </a:cubicBezTo>
                    <a:close/>
                    <a:moveTo>
                      <a:pt x="18957" y="28615"/>
                    </a:moveTo>
                    <a:cubicBezTo>
                      <a:pt x="18283" y="27861"/>
                      <a:pt x="17259" y="27328"/>
                      <a:pt x="15935" y="27285"/>
                    </a:cubicBezTo>
                    <a:cubicBezTo>
                      <a:pt x="12122" y="28640"/>
                      <a:pt x="14145" y="34137"/>
                      <a:pt x="17756" y="33414"/>
                    </a:cubicBezTo>
                    <a:cubicBezTo>
                      <a:pt x="20238" y="32917"/>
                      <a:pt x="20441" y="30264"/>
                      <a:pt x="18951" y="28615"/>
                    </a:cubicBezTo>
                    <a:close/>
                    <a:moveTo>
                      <a:pt x="5833" y="21807"/>
                    </a:moveTo>
                    <a:cubicBezTo>
                      <a:pt x="5833" y="21807"/>
                      <a:pt x="5784" y="21751"/>
                      <a:pt x="5753" y="21727"/>
                    </a:cubicBezTo>
                    <a:cubicBezTo>
                      <a:pt x="2688" y="20710"/>
                      <a:pt x="2315" y="24699"/>
                      <a:pt x="3357" y="25931"/>
                    </a:cubicBezTo>
                    <a:cubicBezTo>
                      <a:pt x="4386" y="27144"/>
                      <a:pt x="7390" y="23510"/>
                      <a:pt x="5833" y="21807"/>
                    </a:cubicBezTo>
                    <a:close/>
                    <a:moveTo>
                      <a:pt x="7979" y="27298"/>
                    </a:moveTo>
                    <a:cubicBezTo>
                      <a:pt x="6054" y="25281"/>
                      <a:pt x="2744" y="25980"/>
                      <a:pt x="1873" y="29081"/>
                    </a:cubicBezTo>
                    <a:cubicBezTo>
                      <a:pt x="880" y="32623"/>
                      <a:pt x="9113" y="30656"/>
                      <a:pt x="8708" y="28333"/>
                    </a:cubicBezTo>
                    <a:cubicBezTo>
                      <a:pt x="8500" y="27935"/>
                      <a:pt x="8254" y="27592"/>
                      <a:pt x="7979" y="27298"/>
                    </a:cubicBezTo>
                    <a:close/>
                    <a:moveTo>
                      <a:pt x="19141" y="52957"/>
                    </a:moveTo>
                    <a:cubicBezTo>
                      <a:pt x="18810" y="52620"/>
                      <a:pt x="18418" y="52381"/>
                      <a:pt x="17977" y="52258"/>
                    </a:cubicBezTo>
                    <a:cubicBezTo>
                      <a:pt x="14495" y="54489"/>
                      <a:pt x="9634" y="63847"/>
                      <a:pt x="15518" y="64184"/>
                    </a:cubicBezTo>
                    <a:cubicBezTo>
                      <a:pt x="20759" y="64484"/>
                      <a:pt x="21832" y="55690"/>
                      <a:pt x="19141" y="52963"/>
                    </a:cubicBezTo>
                    <a:close/>
                    <a:moveTo>
                      <a:pt x="8052" y="42717"/>
                    </a:moveTo>
                    <a:cubicBezTo>
                      <a:pt x="7378" y="41963"/>
                      <a:pt x="6348" y="41423"/>
                      <a:pt x="5030" y="41387"/>
                    </a:cubicBezTo>
                    <a:cubicBezTo>
                      <a:pt x="1217" y="42741"/>
                      <a:pt x="3240" y="48238"/>
                      <a:pt x="6851" y="47515"/>
                    </a:cubicBezTo>
                    <a:cubicBezTo>
                      <a:pt x="9333" y="47019"/>
                      <a:pt x="9542" y="44371"/>
                      <a:pt x="8052" y="42723"/>
                    </a:cubicBezTo>
                    <a:close/>
                    <a:moveTo>
                      <a:pt x="6189" y="49102"/>
                    </a:moveTo>
                    <a:cubicBezTo>
                      <a:pt x="4270" y="47086"/>
                      <a:pt x="954" y="47785"/>
                      <a:pt x="83" y="50886"/>
                    </a:cubicBezTo>
                    <a:cubicBezTo>
                      <a:pt x="-910" y="54428"/>
                      <a:pt x="7317" y="52461"/>
                      <a:pt x="6918" y="50138"/>
                    </a:cubicBezTo>
                    <a:cubicBezTo>
                      <a:pt x="6710" y="49740"/>
                      <a:pt x="6465" y="49390"/>
                      <a:pt x="6195" y="49108"/>
                    </a:cubicBezTo>
                    <a:close/>
                    <a:moveTo>
                      <a:pt x="8101" y="55402"/>
                    </a:moveTo>
                    <a:cubicBezTo>
                      <a:pt x="8101" y="55402"/>
                      <a:pt x="8052" y="55353"/>
                      <a:pt x="8028" y="55323"/>
                    </a:cubicBezTo>
                    <a:cubicBezTo>
                      <a:pt x="4963" y="54305"/>
                      <a:pt x="4583" y="58301"/>
                      <a:pt x="5631" y="59533"/>
                    </a:cubicBezTo>
                    <a:cubicBezTo>
                      <a:pt x="6661" y="60746"/>
                      <a:pt x="9664" y="57106"/>
                      <a:pt x="8107" y="55402"/>
                    </a:cubicBezTo>
                    <a:close/>
                    <a:moveTo>
                      <a:pt x="14844" y="77875"/>
                    </a:moveTo>
                    <a:cubicBezTo>
                      <a:pt x="14170" y="77127"/>
                      <a:pt x="13146" y="76582"/>
                      <a:pt x="11828" y="76545"/>
                    </a:cubicBezTo>
                    <a:cubicBezTo>
                      <a:pt x="8015" y="77899"/>
                      <a:pt x="10032" y="83397"/>
                      <a:pt x="13649" y="82673"/>
                    </a:cubicBezTo>
                    <a:cubicBezTo>
                      <a:pt x="16131" y="82177"/>
                      <a:pt x="16334" y="79523"/>
                      <a:pt x="14850" y="77875"/>
                    </a:cubicBezTo>
                    <a:close/>
                  </a:path>
                </a:pathLst>
              </a:custGeom>
              <a:solidFill>
                <a:srgbClr val="DEBC9A"/>
              </a:solidFill>
              <a:ln w="612" cap="flat">
                <a:noFill/>
                <a:prstDash val="solid"/>
                <a:miter/>
              </a:ln>
            </p:spPr>
            <p:txBody>
              <a:bodyPr/>
              <a:lstStyle/>
              <a:p>
                <a:endParaRPr lang="en-US"/>
              </a:p>
            </p:txBody>
          </p:sp>
          <p:sp>
            <p:nvSpPr>
              <p:cNvPr id="805" name="Freeform 804">
                <a:extLst>
                  <a:ext uri="{FF2B5EF4-FFF2-40B4-BE49-F238E27FC236}">
                    <a16:creationId xmlns:a16="http://schemas.microsoft.com/office/drawing/2014/main" id="{04A2769A-CB0E-25A4-1C53-16C1BD0D64D2}"/>
                  </a:ext>
                </a:extLst>
              </p:cNvPr>
              <p:cNvSpPr/>
              <p:nvPr/>
            </p:nvSpPr>
            <p:spPr>
              <a:xfrm>
                <a:off x="4460694" y="2261623"/>
                <a:ext cx="196409" cy="185856"/>
              </a:xfrm>
              <a:custGeom>
                <a:avLst/>
                <a:gdLst>
                  <a:gd name="csX0" fmla="*/ 62103 w 62109"/>
                  <a:gd name="csY0" fmla="*/ 3271 h 58771"/>
                  <a:gd name="csX1" fmla="*/ 57830 w 62109"/>
                  <a:gd name="csY1" fmla="*/ 275 h 58771"/>
                  <a:gd name="csX2" fmla="*/ 60583 w 62109"/>
                  <a:gd name="csY2" fmla="*/ 6054 h 58771"/>
                  <a:gd name="csX3" fmla="*/ 62109 w 62109"/>
                  <a:gd name="csY3" fmla="*/ 3277 h 58771"/>
                  <a:gd name="csX4" fmla="*/ 56935 w 62109"/>
                  <a:gd name="csY4" fmla="*/ 15252 h 58771"/>
                  <a:gd name="csX5" fmla="*/ 52313 w 62109"/>
                  <a:gd name="csY5" fmla="*/ 16711 h 58771"/>
                  <a:gd name="csX6" fmla="*/ 56935 w 62109"/>
                  <a:gd name="csY6" fmla="*/ 15252 h 58771"/>
                  <a:gd name="csX7" fmla="*/ 49880 w 62109"/>
                  <a:gd name="csY7" fmla="*/ 10135 h 58771"/>
                  <a:gd name="csX8" fmla="*/ 44191 w 62109"/>
                  <a:gd name="csY8" fmla="*/ 7291 h 58771"/>
                  <a:gd name="csX9" fmla="*/ 49721 w 62109"/>
                  <a:gd name="csY9" fmla="*/ 11385 h 58771"/>
                  <a:gd name="csX10" fmla="*/ 49886 w 62109"/>
                  <a:gd name="csY10" fmla="*/ 10135 h 58771"/>
                  <a:gd name="csX11" fmla="*/ 42126 w 62109"/>
                  <a:gd name="csY11" fmla="*/ 22275 h 58771"/>
                  <a:gd name="csX12" fmla="*/ 40814 w 62109"/>
                  <a:gd name="csY12" fmla="*/ 19248 h 58771"/>
                  <a:gd name="csX13" fmla="*/ 37988 w 62109"/>
                  <a:gd name="csY13" fmla="*/ 24978 h 58771"/>
                  <a:gd name="csX14" fmla="*/ 42126 w 62109"/>
                  <a:gd name="csY14" fmla="*/ 22269 h 58771"/>
                  <a:gd name="csX15" fmla="*/ 37130 w 62109"/>
                  <a:gd name="csY15" fmla="*/ 8364 h 58771"/>
                  <a:gd name="csX16" fmla="*/ 37130 w 62109"/>
                  <a:gd name="csY16" fmla="*/ 8254 h 58771"/>
                  <a:gd name="csX17" fmla="*/ 32514 w 62109"/>
                  <a:gd name="csY17" fmla="*/ 9712 h 58771"/>
                  <a:gd name="csX18" fmla="*/ 37130 w 62109"/>
                  <a:gd name="csY18" fmla="*/ 8370 h 58771"/>
                  <a:gd name="csX19" fmla="*/ 34966 w 62109"/>
                  <a:gd name="csY19" fmla="*/ 13849 h 58771"/>
                  <a:gd name="csX20" fmla="*/ 29277 w 62109"/>
                  <a:gd name="csY20" fmla="*/ 11005 h 58771"/>
                  <a:gd name="csX21" fmla="*/ 34806 w 62109"/>
                  <a:gd name="csY21" fmla="*/ 15099 h 58771"/>
                  <a:gd name="csX22" fmla="*/ 34972 w 62109"/>
                  <a:gd name="csY22" fmla="*/ 13849 h 58771"/>
                  <a:gd name="csX23" fmla="*/ 25716 w 62109"/>
                  <a:gd name="csY23" fmla="*/ 40256 h 58771"/>
                  <a:gd name="csX24" fmla="*/ 25336 w 62109"/>
                  <a:gd name="csY24" fmla="*/ 38951 h 58771"/>
                  <a:gd name="csX25" fmla="*/ 15424 w 62109"/>
                  <a:gd name="csY25" fmla="*/ 46029 h 58771"/>
                  <a:gd name="csX26" fmla="*/ 25710 w 62109"/>
                  <a:gd name="csY26" fmla="*/ 40256 h 58771"/>
                  <a:gd name="csX27" fmla="*/ 24545 w 62109"/>
                  <a:gd name="csY27" fmla="*/ 25211 h 58771"/>
                  <a:gd name="csX28" fmla="*/ 23233 w 62109"/>
                  <a:gd name="csY28" fmla="*/ 22177 h 58771"/>
                  <a:gd name="csX29" fmla="*/ 20407 w 62109"/>
                  <a:gd name="csY29" fmla="*/ 27913 h 58771"/>
                  <a:gd name="csX30" fmla="*/ 24545 w 62109"/>
                  <a:gd name="csY30" fmla="*/ 25211 h 58771"/>
                  <a:gd name="csX31" fmla="*/ 18832 w 62109"/>
                  <a:gd name="csY31" fmla="*/ 28624 h 58771"/>
                  <a:gd name="csX32" fmla="*/ 13137 w 62109"/>
                  <a:gd name="csY32" fmla="*/ 25781 h 58771"/>
                  <a:gd name="csX33" fmla="*/ 18660 w 62109"/>
                  <a:gd name="csY33" fmla="*/ 29868 h 58771"/>
                  <a:gd name="csX34" fmla="*/ 18832 w 62109"/>
                  <a:gd name="csY34" fmla="*/ 28618 h 58771"/>
                  <a:gd name="csX35" fmla="*/ 15957 w 62109"/>
                  <a:gd name="csY35" fmla="*/ 34550 h 58771"/>
                  <a:gd name="csX36" fmla="*/ 15957 w 62109"/>
                  <a:gd name="csY36" fmla="*/ 34440 h 58771"/>
                  <a:gd name="csX37" fmla="*/ 11335 w 62109"/>
                  <a:gd name="csY37" fmla="*/ 35899 h 58771"/>
                  <a:gd name="csX38" fmla="*/ 15957 w 62109"/>
                  <a:gd name="csY38" fmla="*/ 34550 h 58771"/>
                  <a:gd name="csX39" fmla="*/ 5628 w 62109"/>
                  <a:gd name="csY39" fmla="*/ 55614 h 58771"/>
                  <a:gd name="csX40" fmla="*/ 4322 w 62109"/>
                  <a:gd name="csY40" fmla="*/ 52586 h 58771"/>
                  <a:gd name="csX41" fmla="*/ 1490 w 62109"/>
                  <a:gd name="csY41" fmla="*/ 58322 h 58771"/>
                  <a:gd name="csX42" fmla="*/ 5628 w 62109"/>
                  <a:gd name="csY42" fmla="*/ 55614 h 587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62109" h="58771">
                    <a:moveTo>
                      <a:pt x="62103" y="3271"/>
                    </a:moveTo>
                    <a:cubicBezTo>
                      <a:pt x="62066" y="1249"/>
                      <a:pt x="60282" y="-743"/>
                      <a:pt x="57830" y="275"/>
                    </a:cubicBezTo>
                    <a:cubicBezTo>
                      <a:pt x="54778" y="3192"/>
                      <a:pt x="57414" y="7935"/>
                      <a:pt x="60583" y="6054"/>
                    </a:cubicBezTo>
                    <a:cubicBezTo>
                      <a:pt x="61674" y="5404"/>
                      <a:pt x="62127" y="4338"/>
                      <a:pt x="62109" y="3277"/>
                    </a:cubicBezTo>
                    <a:close/>
                    <a:moveTo>
                      <a:pt x="56935" y="15252"/>
                    </a:moveTo>
                    <a:cubicBezTo>
                      <a:pt x="55378" y="12427"/>
                      <a:pt x="52387" y="15099"/>
                      <a:pt x="52313" y="16711"/>
                    </a:cubicBezTo>
                    <a:cubicBezTo>
                      <a:pt x="52240" y="18323"/>
                      <a:pt x="57070" y="17655"/>
                      <a:pt x="56935" y="15252"/>
                    </a:cubicBezTo>
                    <a:close/>
                    <a:moveTo>
                      <a:pt x="49880" y="10135"/>
                    </a:moveTo>
                    <a:cubicBezTo>
                      <a:pt x="49843" y="7347"/>
                      <a:pt x="46931" y="5612"/>
                      <a:pt x="44191" y="7291"/>
                    </a:cubicBezTo>
                    <a:cubicBezTo>
                      <a:pt x="41053" y="9216"/>
                      <a:pt x="48427" y="13365"/>
                      <a:pt x="49721" y="11385"/>
                    </a:cubicBezTo>
                    <a:cubicBezTo>
                      <a:pt x="49843" y="10950"/>
                      <a:pt x="49892" y="10527"/>
                      <a:pt x="49886" y="10135"/>
                    </a:cubicBezTo>
                    <a:close/>
                    <a:moveTo>
                      <a:pt x="42126" y="22275"/>
                    </a:moveTo>
                    <a:cubicBezTo>
                      <a:pt x="42150" y="21264"/>
                      <a:pt x="41758" y="20173"/>
                      <a:pt x="40814" y="19248"/>
                    </a:cubicBezTo>
                    <a:cubicBezTo>
                      <a:pt x="37093" y="17648"/>
                      <a:pt x="34843" y="23054"/>
                      <a:pt x="37988" y="24978"/>
                    </a:cubicBezTo>
                    <a:cubicBezTo>
                      <a:pt x="40146" y="26302"/>
                      <a:pt x="42095" y="24494"/>
                      <a:pt x="42126" y="22269"/>
                    </a:cubicBezTo>
                    <a:close/>
                    <a:moveTo>
                      <a:pt x="37130" y="8364"/>
                    </a:moveTo>
                    <a:cubicBezTo>
                      <a:pt x="37130" y="8327"/>
                      <a:pt x="37130" y="8290"/>
                      <a:pt x="37130" y="8254"/>
                    </a:cubicBezTo>
                    <a:cubicBezTo>
                      <a:pt x="35573" y="5428"/>
                      <a:pt x="32581" y="8100"/>
                      <a:pt x="32514" y="9712"/>
                    </a:cubicBezTo>
                    <a:cubicBezTo>
                      <a:pt x="32440" y="11299"/>
                      <a:pt x="37117" y="10680"/>
                      <a:pt x="37130" y="8370"/>
                    </a:cubicBezTo>
                    <a:close/>
                    <a:moveTo>
                      <a:pt x="34966" y="13849"/>
                    </a:moveTo>
                    <a:cubicBezTo>
                      <a:pt x="34929" y="11060"/>
                      <a:pt x="32017" y="9326"/>
                      <a:pt x="29277" y="11005"/>
                    </a:cubicBezTo>
                    <a:cubicBezTo>
                      <a:pt x="26139" y="12930"/>
                      <a:pt x="33519" y="17079"/>
                      <a:pt x="34806" y="15099"/>
                    </a:cubicBezTo>
                    <a:cubicBezTo>
                      <a:pt x="34929" y="14664"/>
                      <a:pt x="34978" y="14241"/>
                      <a:pt x="34972" y="13849"/>
                    </a:cubicBezTo>
                    <a:close/>
                    <a:moveTo>
                      <a:pt x="25716" y="40256"/>
                    </a:moveTo>
                    <a:cubicBezTo>
                      <a:pt x="25691" y="39784"/>
                      <a:pt x="25581" y="39343"/>
                      <a:pt x="25336" y="38951"/>
                    </a:cubicBezTo>
                    <a:cubicBezTo>
                      <a:pt x="21265" y="38221"/>
                      <a:pt x="11335" y="41788"/>
                      <a:pt x="15424" y="46029"/>
                    </a:cubicBezTo>
                    <a:cubicBezTo>
                      <a:pt x="19065" y="49804"/>
                      <a:pt x="25832" y="44086"/>
                      <a:pt x="25710" y="40256"/>
                    </a:cubicBezTo>
                    <a:close/>
                    <a:moveTo>
                      <a:pt x="24545" y="25211"/>
                    </a:moveTo>
                    <a:cubicBezTo>
                      <a:pt x="24569" y="24200"/>
                      <a:pt x="24177" y="23103"/>
                      <a:pt x="23233" y="22177"/>
                    </a:cubicBezTo>
                    <a:cubicBezTo>
                      <a:pt x="19512" y="20578"/>
                      <a:pt x="17269" y="25983"/>
                      <a:pt x="20407" y="27913"/>
                    </a:cubicBezTo>
                    <a:cubicBezTo>
                      <a:pt x="22565" y="29237"/>
                      <a:pt x="24514" y="27435"/>
                      <a:pt x="24545" y="25211"/>
                    </a:cubicBezTo>
                    <a:close/>
                    <a:moveTo>
                      <a:pt x="18832" y="28624"/>
                    </a:moveTo>
                    <a:cubicBezTo>
                      <a:pt x="18795" y="25836"/>
                      <a:pt x="15883" y="24102"/>
                      <a:pt x="13137" y="25781"/>
                    </a:cubicBezTo>
                    <a:cubicBezTo>
                      <a:pt x="9999" y="27705"/>
                      <a:pt x="17367" y="31848"/>
                      <a:pt x="18660" y="29868"/>
                    </a:cubicBezTo>
                    <a:cubicBezTo>
                      <a:pt x="18783" y="29433"/>
                      <a:pt x="18838" y="29017"/>
                      <a:pt x="18832" y="28618"/>
                    </a:cubicBezTo>
                    <a:close/>
                    <a:moveTo>
                      <a:pt x="15957" y="34550"/>
                    </a:moveTo>
                    <a:cubicBezTo>
                      <a:pt x="15957" y="34514"/>
                      <a:pt x="15957" y="34483"/>
                      <a:pt x="15957" y="34440"/>
                    </a:cubicBezTo>
                    <a:cubicBezTo>
                      <a:pt x="14400" y="31615"/>
                      <a:pt x="11409" y="34287"/>
                      <a:pt x="11335" y="35899"/>
                    </a:cubicBezTo>
                    <a:cubicBezTo>
                      <a:pt x="11261" y="37486"/>
                      <a:pt x="15945" y="36861"/>
                      <a:pt x="15957" y="34550"/>
                    </a:cubicBezTo>
                    <a:close/>
                    <a:moveTo>
                      <a:pt x="5628" y="55614"/>
                    </a:moveTo>
                    <a:cubicBezTo>
                      <a:pt x="5653" y="54602"/>
                      <a:pt x="5260" y="53512"/>
                      <a:pt x="4322" y="52586"/>
                    </a:cubicBezTo>
                    <a:cubicBezTo>
                      <a:pt x="601" y="50987"/>
                      <a:pt x="-1654" y="56392"/>
                      <a:pt x="1490" y="58322"/>
                    </a:cubicBezTo>
                    <a:cubicBezTo>
                      <a:pt x="3648" y="59646"/>
                      <a:pt x="5597" y="57838"/>
                      <a:pt x="5628" y="55614"/>
                    </a:cubicBezTo>
                    <a:close/>
                  </a:path>
                </a:pathLst>
              </a:custGeom>
              <a:solidFill>
                <a:srgbClr val="DEBC9A"/>
              </a:solidFill>
              <a:ln w="612" cap="flat">
                <a:noFill/>
                <a:prstDash val="solid"/>
                <a:miter/>
              </a:ln>
            </p:spPr>
            <p:txBody>
              <a:bodyPr/>
              <a:lstStyle/>
              <a:p>
                <a:endParaRPr lang="en-US"/>
              </a:p>
            </p:txBody>
          </p:sp>
          <p:sp>
            <p:nvSpPr>
              <p:cNvPr id="806" name="Freeform 805">
                <a:extLst>
                  <a:ext uri="{FF2B5EF4-FFF2-40B4-BE49-F238E27FC236}">
                    <a16:creationId xmlns:a16="http://schemas.microsoft.com/office/drawing/2014/main" id="{FC057B8B-7333-C220-870E-EE4141680DE7}"/>
                  </a:ext>
                </a:extLst>
              </p:cNvPr>
              <p:cNvSpPr/>
              <p:nvPr/>
            </p:nvSpPr>
            <p:spPr>
              <a:xfrm>
                <a:off x="5435001" y="1569280"/>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07" name="Freeform 806">
                <a:extLst>
                  <a:ext uri="{FF2B5EF4-FFF2-40B4-BE49-F238E27FC236}">
                    <a16:creationId xmlns:a16="http://schemas.microsoft.com/office/drawing/2014/main" id="{0155FE64-F035-AA75-4DF7-4D52CC245C5E}"/>
                  </a:ext>
                </a:extLst>
              </p:cNvPr>
              <p:cNvSpPr/>
              <p:nvPr/>
            </p:nvSpPr>
            <p:spPr>
              <a:xfrm>
                <a:off x="5324019" y="1412226"/>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08" name="Freeform 807">
                <a:extLst>
                  <a:ext uri="{FF2B5EF4-FFF2-40B4-BE49-F238E27FC236}">
                    <a16:creationId xmlns:a16="http://schemas.microsoft.com/office/drawing/2014/main" id="{D59250EA-624B-A674-BC83-958C8D0C9EE8}"/>
                  </a:ext>
                </a:extLst>
              </p:cNvPr>
              <p:cNvSpPr/>
              <p:nvPr/>
            </p:nvSpPr>
            <p:spPr>
              <a:xfrm>
                <a:off x="5325729" y="1248359"/>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809" name="Freeform 808">
                <a:extLst>
                  <a:ext uri="{FF2B5EF4-FFF2-40B4-BE49-F238E27FC236}">
                    <a16:creationId xmlns:a16="http://schemas.microsoft.com/office/drawing/2014/main" id="{3AE4BC4E-FE84-5E1A-697C-E610FFCDAACC}"/>
                  </a:ext>
                </a:extLst>
              </p:cNvPr>
              <p:cNvSpPr/>
              <p:nvPr/>
            </p:nvSpPr>
            <p:spPr>
              <a:xfrm>
                <a:off x="5233513" y="1093033"/>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10" name="Freeform 809">
                <a:extLst>
                  <a:ext uri="{FF2B5EF4-FFF2-40B4-BE49-F238E27FC236}">
                    <a16:creationId xmlns:a16="http://schemas.microsoft.com/office/drawing/2014/main" id="{33B9748D-1264-CF3A-46DB-9DCBDBCA8292}"/>
                  </a:ext>
                </a:extLst>
              </p:cNvPr>
              <p:cNvSpPr/>
              <p:nvPr/>
            </p:nvSpPr>
            <p:spPr>
              <a:xfrm>
                <a:off x="5364983" y="1383209"/>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811" name="Freeform 810">
                <a:extLst>
                  <a:ext uri="{FF2B5EF4-FFF2-40B4-BE49-F238E27FC236}">
                    <a16:creationId xmlns:a16="http://schemas.microsoft.com/office/drawing/2014/main" id="{A30F97EB-A857-C92E-4BDB-B118C3698CEF}"/>
                  </a:ext>
                </a:extLst>
              </p:cNvPr>
              <p:cNvSpPr/>
              <p:nvPr/>
            </p:nvSpPr>
            <p:spPr>
              <a:xfrm>
                <a:off x="5281334" y="1082783"/>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12" name="Freeform 811">
                <a:extLst>
                  <a:ext uri="{FF2B5EF4-FFF2-40B4-BE49-F238E27FC236}">
                    <a16:creationId xmlns:a16="http://schemas.microsoft.com/office/drawing/2014/main" id="{E1EAA74E-0B53-7481-BBEA-2D52D9C690BE}"/>
                  </a:ext>
                </a:extLst>
              </p:cNvPr>
              <p:cNvSpPr/>
              <p:nvPr/>
            </p:nvSpPr>
            <p:spPr>
              <a:xfrm>
                <a:off x="5242061" y="924044"/>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13" name="Freeform 812">
                <a:extLst>
                  <a:ext uri="{FF2B5EF4-FFF2-40B4-BE49-F238E27FC236}">
                    <a16:creationId xmlns:a16="http://schemas.microsoft.com/office/drawing/2014/main" id="{5BF37C94-FE62-3326-4B47-FCF4AFDE9B7C}"/>
                  </a:ext>
                </a:extLst>
              </p:cNvPr>
              <p:cNvSpPr/>
              <p:nvPr/>
            </p:nvSpPr>
            <p:spPr>
              <a:xfrm>
                <a:off x="5257414" y="990618"/>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14" name="Freeform 813">
                <a:extLst>
                  <a:ext uri="{FF2B5EF4-FFF2-40B4-BE49-F238E27FC236}">
                    <a16:creationId xmlns:a16="http://schemas.microsoft.com/office/drawing/2014/main" id="{0B2E40BC-F666-57C2-9137-4350A8057C51}"/>
                  </a:ext>
                </a:extLst>
              </p:cNvPr>
              <p:cNvSpPr/>
              <p:nvPr/>
            </p:nvSpPr>
            <p:spPr>
              <a:xfrm>
                <a:off x="5313769" y="1316642"/>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15" name="Freeform 814">
                <a:extLst>
                  <a:ext uri="{FF2B5EF4-FFF2-40B4-BE49-F238E27FC236}">
                    <a16:creationId xmlns:a16="http://schemas.microsoft.com/office/drawing/2014/main" id="{2DD92632-D69D-DE79-7420-8E123F90821B}"/>
                  </a:ext>
                </a:extLst>
              </p:cNvPr>
              <p:cNvSpPr/>
              <p:nvPr/>
            </p:nvSpPr>
            <p:spPr>
              <a:xfrm>
                <a:off x="5259723" y="1018499"/>
                <a:ext cx="18886" cy="19315"/>
              </a:xfrm>
              <a:custGeom>
                <a:avLst/>
                <a:gdLst>
                  <a:gd name="csX0" fmla="*/ 4046 w 5973"/>
                  <a:gd name="csY0" fmla="*/ 289 h 6107"/>
                  <a:gd name="csX1" fmla="*/ 2305 w 5973"/>
                  <a:gd name="csY1" fmla="*/ 5933 h 6107"/>
                  <a:gd name="csX2" fmla="*/ 4046 w 5973"/>
                  <a:gd name="csY2" fmla="*/ 289 h 6107"/>
                </a:gdLst>
                <a:ahLst/>
                <a:cxnLst>
                  <a:cxn ang="0">
                    <a:pos x="csX0" y="csY0"/>
                  </a:cxn>
                  <a:cxn ang="0">
                    <a:pos x="csX1" y="csY1"/>
                  </a:cxn>
                  <a:cxn ang="0">
                    <a:pos x="csX2" y="csY2"/>
                  </a:cxn>
                </a:cxnLst>
                <a:rect l="l" t="t" r="r" b="b"/>
                <a:pathLst>
                  <a:path w="5973" h="6107">
                    <a:moveTo>
                      <a:pt x="4046" y="289"/>
                    </a:moveTo>
                    <a:cubicBezTo>
                      <a:pt x="319" y="-1378"/>
                      <a:pt x="-1955" y="4658"/>
                      <a:pt x="2305" y="5933"/>
                    </a:cubicBezTo>
                    <a:cubicBezTo>
                      <a:pt x="6571" y="7208"/>
                      <a:pt x="7068" y="1110"/>
                      <a:pt x="4046" y="289"/>
                    </a:cubicBezTo>
                    <a:close/>
                  </a:path>
                </a:pathLst>
              </a:custGeom>
              <a:solidFill>
                <a:srgbClr val="DEBC9A"/>
              </a:solidFill>
              <a:ln w="612" cap="flat">
                <a:noFill/>
                <a:prstDash val="solid"/>
                <a:miter/>
              </a:ln>
            </p:spPr>
            <p:txBody>
              <a:bodyPr/>
              <a:lstStyle/>
              <a:p>
                <a:endParaRPr lang="en-US"/>
              </a:p>
            </p:txBody>
          </p:sp>
          <p:sp>
            <p:nvSpPr>
              <p:cNvPr id="816" name="Freeform 815">
                <a:extLst>
                  <a:ext uri="{FF2B5EF4-FFF2-40B4-BE49-F238E27FC236}">
                    <a16:creationId xmlns:a16="http://schemas.microsoft.com/office/drawing/2014/main" id="{0F0A57EE-C4A1-F26B-E0AF-AD25AC8FDDF4}"/>
                  </a:ext>
                </a:extLst>
              </p:cNvPr>
              <p:cNvSpPr/>
              <p:nvPr/>
            </p:nvSpPr>
            <p:spPr>
              <a:xfrm>
                <a:off x="5275076" y="1184088"/>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2"/>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817" name="Freeform 816">
                <a:extLst>
                  <a:ext uri="{FF2B5EF4-FFF2-40B4-BE49-F238E27FC236}">
                    <a16:creationId xmlns:a16="http://schemas.microsoft.com/office/drawing/2014/main" id="{38E88B3E-D32A-54DB-EC49-E23DDEF46091}"/>
                  </a:ext>
                </a:extLst>
              </p:cNvPr>
              <p:cNvSpPr/>
              <p:nvPr/>
            </p:nvSpPr>
            <p:spPr>
              <a:xfrm>
                <a:off x="5319471" y="1322344"/>
                <a:ext cx="18886" cy="19315"/>
              </a:xfrm>
              <a:custGeom>
                <a:avLst/>
                <a:gdLst>
                  <a:gd name="csX0" fmla="*/ 4046 w 5973"/>
                  <a:gd name="csY0" fmla="*/ 289 h 6107"/>
                  <a:gd name="csX1" fmla="*/ 2305 w 5973"/>
                  <a:gd name="csY1" fmla="*/ 5933 h 6107"/>
                  <a:gd name="csX2" fmla="*/ 4046 w 5973"/>
                  <a:gd name="csY2" fmla="*/ 289 h 6107"/>
                </a:gdLst>
                <a:ahLst/>
                <a:cxnLst>
                  <a:cxn ang="0">
                    <a:pos x="csX0" y="csY0"/>
                  </a:cxn>
                  <a:cxn ang="0">
                    <a:pos x="csX1" y="csY1"/>
                  </a:cxn>
                  <a:cxn ang="0">
                    <a:pos x="csX2" y="csY2"/>
                  </a:cxn>
                </a:cxnLst>
                <a:rect l="l" t="t" r="r" b="b"/>
                <a:pathLst>
                  <a:path w="5973" h="6107">
                    <a:moveTo>
                      <a:pt x="4046" y="289"/>
                    </a:moveTo>
                    <a:cubicBezTo>
                      <a:pt x="319" y="-1378"/>
                      <a:pt x="-1955" y="4658"/>
                      <a:pt x="2305" y="5933"/>
                    </a:cubicBezTo>
                    <a:cubicBezTo>
                      <a:pt x="6571" y="7208"/>
                      <a:pt x="7068" y="1110"/>
                      <a:pt x="4046" y="289"/>
                    </a:cubicBezTo>
                    <a:close/>
                  </a:path>
                </a:pathLst>
              </a:custGeom>
              <a:solidFill>
                <a:srgbClr val="DEBC9A"/>
              </a:solidFill>
              <a:ln w="612" cap="flat">
                <a:noFill/>
                <a:prstDash val="solid"/>
                <a:miter/>
              </a:ln>
            </p:spPr>
            <p:txBody>
              <a:bodyPr/>
              <a:lstStyle/>
              <a:p>
                <a:endParaRPr lang="en-US"/>
              </a:p>
            </p:txBody>
          </p:sp>
          <p:sp>
            <p:nvSpPr>
              <p:cNvPr id="818" name="Freeform 817">
                <a:extLst>
                  <a:ext uri="{FF2B5EF4-FFF2-40B4-BE49-F238E27FC236}">
                    <a16:creationId xmlns:a16="http://schemas.microsoft.com/office/drawing/2014/main" id="{40E2587A-0576-9614-7007-964684D1408F}"/>
                  </a:ext>
                </a:extLst>
              </p:cNvPr>
              <p:cNvSpPr/>
              <p:nvPr/>
            </p:nvSpPr>
            <p:spPr>
              <a:xfrm>
                <a:off x="5264845" y="1274549"/>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8"/>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819" name="Freeform 818">
                <a:extLst>
                  <a:ext uri="{FF2B5EF4-FFF2-40B4-BE49-F238E27FC236}">
                    <a16:creationId xmlns:a16="http://schemas.microsoft.com/office/drawing/2014/main" id="{970BB4F4-4BB8-553C-09BB-556D60C8457E}"/>
                  </a:ext>
                </a:extLst>
              </p:cNvPr>
              <p:cNvSpPr/>
              <p:nvPr/>
            </p:nvSpPr>
            <p:spPr>
              <a:xfrm>
                <a:off x="5358732" y="1443544"/>
                <a:ext cx="18898" cy="19315"/>
              </a:xfrm>
              <a:custGeom>
                <a:avLst/>
                <a:gdLst>
                  <a:gd name="csX0" fmla="*/ 4049 w 5975"/>
                  <a:gd name="csY0" fmla="*/ 289 h 6107"/>
                  <a:gd name="csX1" fmla="*/ 2308 w 5975"/>
                  <a:gd name="csY1" fmla="*/ 5933 h 6107"/>
                  <a:gd name="csX2" fmla="*/ 4049 w 5975"/>
                  <a:gd name="csY2" fmla="*/ 289 h 6107"/>
                </a:gdLst>
                <a:ahLst/>
                <a:cxnLst>
                  <a:cxn ang="0">
                    <a:pos x="csX0" y="csY0"/>
                  </a:cxn>
                  <a:cxn ang="0">
                    <a:pos x="csX1" y="csY1"/>
                  </a:cxn>
                  <a:cxn ang="0">
                    <a:pos x="csX2" y="csY2"/>
                  </a:cxn>
                </a:cxnLst>
                <a:rect l="l" t="t" r="r" b="b"/>
                <a:pathLst>
                  <a:path w="5975" h="6107">
                    <a:moveTo>
                      <a:pt x="4049" y="289"/>
                    </a:moveTo>
                    <a:cubicBezTo>
                      <a:pt x="322" y="-1378"/>
                      <a:pt x="-1959" y="4658"/>
                      <a:pt x="2308" y="5933"/>
                    </a:cubicBezTo>
                    <a:cubicBezTo>
                      <a:pt x="6574" y="7208"/>
                      <a:pt x="7071" y="1110"/>
                      <a:pt x="4049" y="289"/>
                    </a:cubicBezTo>
                    <a:close/>
                  </a:path>
                </a:pathLst>
              </a:custGeom>
              <a:solidFill>
                <a:srgbClr val="DEBC9A"/>
              </a:solidFill>
              <a:ln w="612" cap="flat">
                <a:noFill/>
                <a:prstDash val="solid"/>
                <a:miter/>
              </a:ln>
            </p:spPr>
            <p:txBody>
              <a:bodyPr/>
              <a:lstStyle/>
              <a:p>
                <a:endParaRPr lang="en-US"/>
              </a:p>
            </p:txBody>
          </p:sp>
          <p:sp>
            <p:nvSpPr>
              <p:cNvPr id="820" name="Freeform 819">
                <a:extLst>
                  <a:ext uri="{FF2B5EF4-FFF2-40B4-BE49-F238E27FC236}">
                    <a16:creationId xmlns:a16="http://schemas.microsoft.com/office/drawing/2014/main" id="{10481108-6853-CF3D-FF40-CA1909CBA874}"/>
                  </a:ext>
                </a:extLst>
              </p:cNvPr>
              <p:cNvSpPr/>
              <p:nvPr/>
            </p:nvSpPr>
            <p:spPr>
              <a:xfrm>
                <a:off x="5392902" y="1489630"/>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3"/>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821" name="Freeform 820">
                <a:extLst>
                  <a:ext uri="{FF2B5EF4-FFF2-40B4-BE49-F238E27FC236}">
                    <a16:creationId xmlns:a16="http://schemas.microsoft.com/office/drawing/2014/main" id="{1F96265C-AAA4-3EC4-6653-C4898A92E11D}"/>
                  </a:ext>
                </a:extLst>
              </p:cNvPr>
              <p:cNvSpPr/>
              <p:nvPr/>
            </p:nvSpPr>
            <p:spPr>
              <a:xfrm>
                <a:off x="5362157" y="1516937"/>
                <a:ext cx="18886" cy="19296"/>
              </a:xfrm>
              <a:custGeom>
                <a:avLst/>
                <a:gdLst>
                  <a:gd name="csX0" fmla="*/ 4046 w 5973"/>
                  <a:gd name="csY0" fmla="*/ 289 h 6101"/>
                  <a:gd name="csX1" fmla="*/ 2305 w 5973"/>
                  <a:gd name="csY1" fmla="*/ 5927 h 6101"/>
                  <a:gd name="csX2" fmla="*/ 4046 w 5973"/>
                  <a:gd name="csY2" fmla="*/ 289 h 6101"/>
                </a:gdLst>
                <a:ahLst/>
                <a:cxnLst>
                  <a:cxn ang="0">
                    <a:pos x="csX0" y="csY0"/>
                  </a:cxn>
                  <a:cxn ang="0">
                    <a:pos x="csX1" y="csY1"/>
                  </a:cxn>
                  <a:cxn ang="0">
                    <a:pos x="csX2" y="csY2"/>
                  </a:cxn>
                </a:cxnLst>
                <a:rect l="l" t="t" r="r" b="b"/>
                <a:pathLst>
                  <a:path w="5973" h="6101">
                    <a:moveTo>
                      <a:pt x="4046" y="289"/>
                    </a:moveTo>
                    <a:cubicBezTo>
                      <a:pt x="319" y="-1378"/>
                      <a:pt x="-1955" y="4658"/>
                      <a:pt x="2305" y="5927"/>
                    </a:cubicBezTo>
                    <a:cubicBezTo>
                      <a:pt x="6571" y="7202"/>
                      <a:pt x="7068" y="1104"/>
                      <a:pt x="4046" y="289"/>
                    </a:cubicBezTo>
                    <a:close/>
                  </a:path>
                </a:pathLst>
              </a:custGeom>
              <a:solidFill>
                <a:srgbClr val="DEBC9A"/>
              </a:solidFill>
              <a:ln w="612" cap="flat">
                <a:noFill/>
                <a:prstDash val="solid"/>
                <a:miter/>
              </a:ln>
            </p:spPr>
            <p:txBody>
              <a:bodyPr/>
              <a:lstStyle/>
              <a:p>
                <a:endParaRPr lang="en-US"/>
              </a:p>
            </p:txBody>
          </p:sp>
          <p:sp>
            <p:nvSpPr>
              <p:cNvPr id="822" name="Freeform 821">
                <a:extLst>
                  <a:ext uri="{FF2B5EF4-FFF2-40B4-BE49-F238E27FC236}">
                    <a16:creationId xmlns:a16="http://schemas.microsoft.com/office/drawing/2014/main" id="{7EE9AF63-D741-0ADC-ADEC-EA23A230A2D1}"/>
                  </a:ext>
                </a:extLst>
              </p:cNvPr>
              <p:cNvSpPr/>
              <p:nvPr/>
            </p:nvSpPr>
            <p:spPr>
              <a:xfrm>
                <a:off x="5461197" y="1631318"/>
                <a:ext cx="18880" cy="19296"/>
              </a:xfrm>
              <a:custGeom>
                <a:avLst/>
                <a:gdLst>
                  <a:gd name="csX0" fmla="*/ 4046 w 5970"/>
                  <a:gd name="csY0" fmla="*/ 289 h 6101"/>
                  <a:gd name="csX1" fmla="*/ 2305 w 5970"/>
                  <a:gd name="csY1" fmla="*/ 5927 h 6101"/>
                  <a:gd name="csX2" fmla="*/ 4046 w 5970"/>
                  <a:gd name="csY2" fmla="*/ 289 h 6101"/>
                </a:gdLst>
                <a:ahLst/>
                <a:cxnLst>
                  <a:cxn ang="0">
                    <a:pos x="csX0" y="csY0"/>
                  </a:cxn>
                  <a:cxn ang="0">
                    <a:pos x="csX1" y="csY1"/>
                  </a:cxn>
                  <a:cxn ang="0">
                    <a:pos x="csX2" y="csY2"/>
                  </a:cxn>
                </a:cxnLst>
                <a:rect l="l" t="t" r="r" b="b"/>
                <a:pathLst>
                  <a:path w="5970" h="6101">
                    <a:moveTo>
                      <a:pt x="4046" y="289"/>
                    </a:moveTo>
                    <a:cubicBezTo>
                      <a:pt x="319" y="-1378"/>
                      <a:pt x="-1955" y="4658"/>
                      <a:pt x="2305" y="5927"/>
                    </a:cubicBezTo>
                    <a:cubicBezTo>
                      <a:pt x="6571" y="7202"/>
                      <a:pt x="7062" y="1104"/>
                      <a:pt x="4046" y="289"/>
                    </a:cubicBezTo>
                    <a:close/>
                  </a:path>
                </a:pathLst>
              </a:custGeom>
              <a:solidFill>
                <a:srgbClr val="DEBC9A"/>
              </a:solidFill>
              <a:ln w="612" cap="flat">
                <a:noFill/>
                <a:prstDash val="solid"/>
                <a:miter/>
              </a:ln>
            </p:spPr>
            <p:txBody>
              <a:bodyPr/>
              <a:lstStyle/>
              <a:p>
                <a:endParaRPr lang="en-US"/>
              </a:p>
            </p:txBody>
          </p:sp>
          <p:sp>
            <p:nvSpPr>
              <p:cNvPr id="823" name="Freeform 822">
                <a:extLst>
                  <a:ext uri="{FF2B5EF4-FFF2-40B4-BE49-F238E27FC236}">
                    <a16:creationId xmlns:a16="http://schemas.microsoft.com/office/drawing/2014/main" id="{956AEC2E-E1F2-74AA-77C7-8D1309A8FB02}"/>
                  </a:ext>
                </a:extLst>
              </p:cNvPr>
              <p:cNvSpPr/>
              <p:nvPr/>
            </p:nvSpPr>
            <p:spPr>
              <a:xfrm>
                <a:off x="4657034" y="2014479"/>
                <a:ext cx="274861" cy="237833"/>
              </a:xfrm>
              <a:custGeom>
                <a:avLst/>
                <a:gdLst>
                  <a:gd name="csX0" fmla="*/ 84021 w 86916"/>
                  <a:gd name="csY0" fmla="*/ 3163 h 75207"/>
                  <a:gd name="csX1" fmla="*/ 81894 w 86916"/>
                  <a:gd name="csY1" fmla="*/ 3641 h 75207"/>
                  <a:gd name="csX2" fmla="*/ 85161 w 86916"/>
                  <a:gd name="csY2" fmla="*/ 5381 h 75207"/>
                  <a:gd name="csX3" fmla="*/ 84021 w 86916"/>
                  <a:gd name="csY3" fmla="*/ 3163 h 75207"/>
                  <a:gd name="csX4" fmla="*/ 62548 w 86916"/>
                  <a:gd name="csY4" fmla="*/ 19 h 75207"/>
                  <a:gd name="csX5" fmla="*/ 62070 w 86916"/>
                  <a:gd name="csY5" fmla="*/ 13 h 75207"/>
                  <a:gd name="csX6" fmla="*/ 62223 w 86916"/>
                  <a:gd name="csY6" fmla="*/ 9727 h 75207"/>
                  <a:gd name="csX7" fmla="*/ 62542 w 86916"/>
                  <a:gd name="csY7" fmla="*/ 19 h 75207"/>
                  <a:gd name="csX8" fmla="*/ 74685 w 86916"/>
                  <a:gd name="csY8" fmla="*/ 7704 h 75207"/>
                  <a:gd name="csX9" fmla="*/ 72859 w 86916"/>
                  <a:gd name="csY9" fmla="*/ 8054 h 75207"/>
                  <a:gd name="csX10" fmla="*/ 74514 w 86916"/>
                  <a:gd name="csY10" fmla="*/ 12245 h 75207"/>
                  <a:gd name="csX11" fmla="*/ 74685 w 86916"/>
                  <a:gd name="csY11" fmla="*/ 7704 h 75207"/>
                  <a:gd name="csX12" fmla="*/ 85020 w 86916"/>
                  <a:gd name="csY12" fmla="*/ 10045 h 75207"/>
                  <a:gd name="csX13" fmla="*/ 83218 w 86916"/>
                  <a:gd name="csY13" fmla="*/ 14733 h 75207"/>
                  <a:gd name="csX14" fmla="*/ 85983 w 86916"/>
                  <a:gd name="csY14" fmla="*/ 10437 h 75207"/>
                  <a:gd name="csX15" fmla="*/ 85014 w 86916"/>
                  <a:gd name="csY15" fmla="*/ 10045 h 75207"/>
                  <a:gd name="csX16" fmla="*/ 31555 w 86916"/>
                  <a:gd name="csY16" fmla="*/ 7441 h 75207"/>
                  <a:gd name="csX17" fmla="*/ 29845 w 86916"/>
                  <a:gd name="csY17" fmla="*/ 7808 h 75207"/>
                  <a:gd name="csX18" fmla="*/ 31506 w 86916"/>
                  <a:gd name="csY18" fmla="*/ 12000 h 75207"/>
                  <a:gd name="csX19" fmla="*/ 31555 w 86916"/>
                  <a:gd name="csY19" fmla="*/ 7447 h 75207"/>
                  <a:gd name="csX20" fmla="*/ 39040 w 86916"/>
                  <a:gd name="csY20" fmla="*/ 11841 h 75207"/>
                  <a:gd name="csX21" fmla="*/ 38525 w 86916"/>
                  <a:gd name="csY21" fmla="*/ 17173 h 75207"/>
                  <a:gd name="csX22" fmla="*/ 39340 w 86916"/>
                  <a:gd name="csY22" fmla="*/ 20635 h 75207"/>
                  <a:gd name="csX23" fmla="*/ 39867 w 86916"/>
                  <a:gd name="csY23" fmla="*/ 16958 h 75207"/>
                  <a:gd name="csX24" fmla="*/ 39169 w 86916"/>
                  <a:gd name="csY24" fmla="*/ 11871 h 75207"/>
                  <a:gd name="csX25" fmla="*/ 39040 w 86916"/>
                  <a:gd name="csY25" fmla="*/ 11847 h 75207"/>
                  <a:gd name="csX26" fmla="*/ 53200 w 86916"/>
                  <a:gd name="csY26" fmla="*/ 14623 h 75207"/>
                  <a:gd name="csX27" fmla="*/ 51073 w 86916"/>
                  <a:gd name="csY27" fmla="*/ 15101 h 75207"/>
                  <a:gd name="csX28" fmla="*/ 54340 w 86916"/>
                  <a:gd name="csY28" fmla="*/ 16848 h 75207"/>
                  <a:gd name="csX29" fmla="*/ 53200 w 86916"/>
                  <a:gd name="csY29" fmla="*/ 14623 h 75207"/>
                  <a:gd name="csX30" fmla="*/ 45446 w 86916"/>
                  <a:gd name="csY30" fmla="*/ 17436 h 75207"/>
                  <a:gd name="csX31" fmla="*/ 43564 w 86916"/>
                  <a:gd name="csY31" fmla="*/ 18043 h 75207"/>
                  <a:gd name="csX32" fmla="*/ 47168 w 86916"/>
                  <a:gd name="csY32" fmla="*/ 26598 h 75207"/>
                  <a:gd name="csX33" fmla="*/ 47622 w 86916"/>
                  <a:gd name="csY33" fmla="*/ 25035 h 75207"/>
                  <a:gd name="csX34" fmla="*/ 49933 w 86916"/>
                  <a:gd name="csY34" fmla="*/ 20555 h 75207"/>
                  <a:gd name="csX35" fmla="*/ 47585 w 86916"/>
                  <a:gd name="csY35" fmla="*/ 20439 h 75207"/>
                  <a:gd name="csX36" fmla="*/ 45446 w 86916"/>
                  <a:gd name="csY36" fmla="*/ 17442 h 75207"/>
                  <a:gd name="csX37" fmla="*/ 52642 w 86916"/>
                  <a:gd name="csY37" fmla="*/ 20721 h 75207"/>
                  <a:gd name="csX38" fmla="*/ 52863 w 86916"/>
                  <a:gd name="csY38" fmla="*/ 26230 h 75207"/>
                  <a:gd name="csX39" fmla="*/ 52777 w 86916"/>
                  <a:gd name="csY39" fmla="*/ 20745 h 75207"/>
                  <a:gd name="csX40" fmla="*/ 52648 w 86916"/>
                  <a:gd name="csY40" fmla="*/ 20721 h 75207"/>
                  <a:gd name="csX41" fmla="*/ 26639 w 86916"/>
                  <a:gd name="csY41" fmla="*/ 20249 h 75207"/>
                  <a:gd name="csX42" fmla="*/ 24512 w 86916"/>
                  <a:gd name="csY42" fmla="*/ 20727 h 75207"/>
                  <a:gd name="csX43" fmla="*/ 27779 w 86916"/>
                  <a:gd name="csY43" fmla="*/ 22467 h 75207"/>
                  <a:gd name="csX44" fmla="*/ 26639 w 86916"/>
                  <a:gd name="csY44" fmla="*/ 20249 h 75207"/>
                  <a:gd name="csX45" fmla="*/ 70591 w 86916"/>
                  <a:gd name="csY45" fmla="*/ 27965 h 75207"/>
                  <a:gd name="csX46" fmla="*/ 66974 w 86916"/>
                  <a:gd name="csY46" fmla="*/ 32175 h 75207"/>
                  <a:gd name="csX47" fmla="*/ 71528 w 86916"/>
                  <a:gd name="csY47" fmla="*/ 28246 h 75207"/>
                  <a:gd name="csX48" fmla="*/ 70584 w 86916"/>
                  <a:gd name="csY48" fmla="*/ 27958 h 75207"/>
                  <a:gd name="csX49" fmla="*/ 37918 w 86916"/>
                  <a:gd name="csY49" fmla="*/ 27977 h 75207"/>
                  <a:gd name="csX50" fmla="*/ 36594 w 86916"/>
                  <a:gd name="csY50" fmla="*/ 28338 h 75207"/>
                  <a:gd name="csX51" fmla="*/ 40431 w 86916"/>
                  <a:gd name="csY51" fmla="*/ 31813 h 75207"/>
                  <a:gd name="csX52" fmla="*/ 37918 w 86916"/>
                  <a:gd name="csY52" fmla="*/ 27977 h 75207"/>
                  <a:gd name="csX53" fmla="*/ 52005 w 86916"/>
                  <a:gd name="csY53" fmla="*/ 31648 h 75207"/>
                  <a:gd name="csX54" fmla="*/ 45323 w 86916"/>
                  <a:gd name="csY54" fmla="*/ 39228 h 75207"/>
                  <a:gd name="csX55" fmla="*/ 53402 w 86916"/>
                  <a:gd name="csY55" fmla="*/ 32273 h 75207"/>
                  <a:gd name="csX56" fmla="*/ 51998 w 86916"/>
                  <a:gd name="csY56" fmla="*/ 31648 h 75207"/>
                  <a:gd name="csX57" fmla="*/ 62989 w 86916"/>
                  <a:gd name="csY57" fmla="*/ 33645 h 75207"/>
                  <a:gd name="csX58" fmla="*/ 63014 w 86916"/>
                  <a:gd name="csY58" fmla="*/ 37512 h 75207"/>
                  <a:gd name="csX59" fmla="*/ 62989 w 86916"/>
                  <a:gd name="csY59" fmla="*/ 33645 h 75207"/>
                  <a:gd name="csX60" fmla="*/ 15176 w 86916"/>
                  <a:gd name="csY60" fmla="*/ 26880 h 75207"/>
                  <a:gd name="csX61" fmla="*/ 9696 w 86916"/>
                  <a:gd name="csY61" fmla="*/ 29815 h 75207"/>
                  <a:gd name="csX62" fmla="*/ 15801 w 86916"/>
                  <a:gd name="csY62" fmla="*/ 27039 h 75207"/>
                  <a:gd name="csX63" fmla="*/ 15176 w 86916"/>
                  <a:gd name="csY63" fmla="*/ 26880 h 75207"/>
                  <a:gd name="csX64" fmla="*/ 40192 w 86916"/>
                  <a:gd name="csY64" fmla="*/ 34828 h 75207"/>
                  <a:gd name="csX65" fmla="*/ 38396 w 86916"/>
                  <a:gd name="csY65" fmla="*/ 39516 h 75207"/>
                  <a:gd name="csX66" fmla="*/ 41161 w 86916"/>
                  <a:gd name="csY66" fmla="*/ 35227 h 75207"/>
                  <a:gd name="csX67" fmla="*/ 40192 w 86916"/>
                  <a:gd name="csY67" fmla="*/ 34828 h 75207"/>
                  <a:gd name="csX68" fmla="*/ 31831 w 86916"/>
                  <a:gd name="csY68" fmla="*/ 34044 h 75207"/>
                  <a:gd name="csX69" fmla="*/ 29704 w 86916"/>
                  <a:gd name="csY69" fmla="*/ 34522 h 75207"/>
                  <a:gd name="csX70" fmla="*/ 32971 w 86916"/>
                  <a:gd name="csY70" fmla="*/ 36262 h 75207"/>
                  <a:gd name="csX71" fmla="*/ 31831 w 86916"/>
                  <a:gd name="csY71" fmla="*/ 34044 h 75207"/>
                  <a:gd name="csX72" fmla="*/ 55229 w 86916"/>
                  <a:gd name="csY72" fmla="*/ 37880 h 75207"/>
                  <a:gd name="csX73" fmla="*/ 53402 w 86916"/>
                  <a:gd name="csY73" fmla="*/ 38230 h 75207"/>
                  <a:gd name="csX74" fmla="*/ 55057 w 86916"/>
                  <a:gd name="csY74" fmla="*/ 42421 h 75207"/>
                  <a:gd name="csX75" fmla="*/ 55229 w 86916"/>
                  <a:gd name="csY75" fmla="*/ 37880 h 75207"/>
                  <a:gd name="csX76" fmla="*/ 62064 w 86916"/>
                  <a:gd name="csY76" fmla="*/ 40564 h 75207"/>
                  <a:gd name="csX77" fmla="*/ 58429 w 86916"/>
                  <a:gd name="csY77" fmla="*/ 43396 h 75207"/>
                  <a:gd name="csX78" fmla="*/ 64044 w 86916"/>
                  <a:gd name="csY78" fmla="*/ 41876 h 75207"/>
                  <a:gd name="csX79" fmla="*/ 62064 w 86916"/>
                  <a:gd name="csY79" fmla="*/ 40571 h 75207"/>
                  <a:gd name="csX80" fmla="*/ 20950 w 86916"/>
                  <a:gd name="csY80" fmla="*/ 34485 h 75207"/>
                  <a:gd name="csX81" fmla="*/ 19148 w 86916"/>
                  <a:gd name="csY81" fmla="*/ 39173 h 75207"/>
                  <a:gd name="csX82" fmla="*/ 21913 w 86916"/>
                  <a:gd name="csY82" fmla="*/ 34877 h 75207"/>
                  <a:gd name="csX83" fmla="*/ 20950 w 86916"/>
                  <a:gd name="csY83" fmla="*/ 34485 h 75207"/>
                  <a:gd name="csX84" fmla="*/ 45207 w 86916"/>
                  <a:gd name="csY84" fmla="*/ 40803 h 75207"/>
                  <a:gd name="csX85" fmla="*/ 44189 w 86916"/>
                  <a:gd name="csY85" fmla="*/ 41018 h 75207"/>
                  <a:gd name="csX86" fmla="*/ 44232 w 86916"/>
                  <a:gd name="csY86" fmla="*/ 43610 h 75207"/>
                  <a:gd name="csX87" fmla="*/ 44918 w 86916"/>
                  <a:gd name="csY87" fmla="*/ 45001 h 75207"/>
                  <a:gd name="csX88" fmla="*/ 46561 w 86916"/>
                  <a:gd name="csY88" fmla="*/ 42458 h 75207"/>
                  <a:gd name="csX89" fmla="*/ 46242 w 86916"/>
                  <a:gd name="csY89" fmla="*/ 42287 h 75207"/>
                  <a:gd name="csX90" fmla="*/ 45207 w 86916"/>
                  <a:gd name="csY90" fmla="*/ 40797 h 75207"/>
                  <a:gd name="csX91" fmla="*/ 70701 w 86916"/>
                  <a:gd name="csY91" fmla="*/ 47128 h 75207"/>
                  <a:gd name="csX92" fmla="*/ 68574 w 86916"/>
                  <a:gd name="csY92" fmla="*/ 47606 h 75207"/>
                  <a:gd name="csX93" fmla="*/ 71841 w 86916"/>
                  <a:gd name="csY93" fmla="*/ 49352 h 75207"/>
                  <a:gd name="csX94" fmla="*/ 70701 w 86916"/>
                  <a:gd name="csY94" fmla="*/ 47128 h 75207"/>
                  <a:gd name="csX95" fmla="*/ 49228 w 86916"/>
                  <a:gd name="csY95" fmla="*/ 43984 h 75207"/>
                  <a:gd name="csX96" fmla="*/ 48756 w 86916"/>
                  <a:gd name="csY96" fmla="*/ 43972 h 75207"/>
                  <a:gd name="csX97" fmla="*/ 48909 w 86916"/>
                  <a:gd name="csY97" fmla="*/ 53685 h 75207"/>
                  <a:gd name="csX98" fmla="*/ 49228 w 86916"/>
                  <a:gd name="csY98" fmla="*/ 43984 h 75207"/>
                  <a:gd name="csX99" fmla="*/ 22532 w 86916"/>
                  <a:gd name="csY99" fmla="*/ 43776 h 75207"/>
                  <a:gd name="csX100" fmla="*/ 22747 w 86916"/>
                  <a:gd name="csY100" fmla="*/ 49285 h 75207"/>
                  <a:gd name="csX101" fmla="*/ 22661 w 86916"/>
                  <a:gd name="csY101" fmla="*/ 43800 h 75207"/>
                  <a:gd name="csX102" fmla="*/ 22532 w 86916"/>
                  <a:gd name="csY102" fmla="*/ 43776 h 75207"/>
                  <a:gd name="csX103" fmla="*/ 61242 w 86916"/>
                  <a:gd name="csY103" fmla="*/ 51657 h 75207"/>
                  <a:gd name="csX104" fmla="*/ 59532 w 86916"/>
                  <a:gd name="csY104" fmla="*/ 52024 h 75207"/>
                  <a:gd name="csX105" fmla="*/ 59434 w 86916"/>
                  <a:gd name="csY105" fmla="*/ 56351 h 75207"/>
                  <a:gd name="csX106" fmla="*/ 57074 w 86916"/>
                  <a:gd name="csY106" fmla="*/ 60482 h 75207"/>
                  <a:gd name="csX107" fmla="*/ 61635 w 86916"/>
                  <a:gd name="csY107" fmla="*/ 56553 h 75207"/>
                  <a:gd name="csX108" fmla="*/ 60973 w 86916"/>
                  <a:gd name="csY108" fmla="*/ 56320 h 75207"/>
                  <a:gd name="csX109" fmla="*/ 61181 w 86916"/>
                  <a:gd name="csY109" fmla="*/ 56222 h 75207"/>
                  <a:gd name="csX110" fmla="*/ 61236 w 86916"/>
                  <a:gd name="csY110" fmla="*/ 51663 h 75207"/>
                  <a:gd name="csX111" fmla="*/ 68359 w 86916"/>
                  <a:gd name="csY111" fmla="*/ 55144 h 75207"/>
                  <a:gd name="csX112" fmla="*/ 66557 w 86916"/>
                  <a:gd name="csY112" fmla="*/ 59826 h 75207"/>
                  <a:gd name="csX113" fmla="*/ 69322 w 86916"/>
                  <a:gd name="csY113" fmla="*/ 55536 h 75207"/>
                  <a:gd name="csX114" fmla="*/ 68359 w 86916"/>
                  <a:gd name="csY114" fmla="*/ 55144 h 75207"/>
                  <a:gd name="csX115" fmla="*/ 31463 w 86916"/>
                  <a:gd name="csY115" fmla="*/ 52741 h 75207"/>
                  <a:gd name="csX116" fmla="*/ 25928 w 86916"/>
                  <a:gd name="csY116" fmla="*/ 61677 h 75207"/>
                  <a:gd name="csX117" fmla="*/ 31463 w 86916"/>
                  <a:gd name="csY117" fmla="*/ 52741 h 75207"/>
                  <a:gd name="csX118" fmla="*/ 18235 w 86916"/>
                  <a:gd name="csY118" fmla="*/ 51405 h 75207"/>
                  <a:gd name="csX119" fmla="*/ 16531 w 86916"/>
                  <a:gd name="csY119" fmla="*/ 51773 h 75207"/>
                  <a:gd name="csX120" fmla="*/ 18186 w 86916"/>
                  <a:gd name="csY120" fmla="*/ 55965 h 75207"/>
                  <a:gd name="csX121" fmla="*/ 18235 w 86916"/>
                  <a:gd name="csY121" fmla="*/ 51405 h 75207"/>
                  <a:gd name="csX122" fmla="*/ 46132 w 86916"/>
                  <a:gd name="csY122" fmla="*/ 57442 h 75207"/>
                  <a:gd name="csX123" fmla="*/ 46046 w 86916"/>
                  <a:gd name="csY123" fmla="*/ 57430 h 75207"/>
                  <a:gd name="csX124" fmla="*/ 46071 w 86916"/>
                  <a:gd name="csY124" fmla="*/ 61297 h 75207"/>
                  <a:gd name="csX125" fmla="*/ 46132 w 86916"/>
                  <a:gd name="csY125" fmla="*/ 57442 h 75207"/>
                  <a:gd name="csX126" fmla="*/ 6024 w 86916"/>
                  <a:gd name="csY126" fmla="*/ 52882 h 75207"/>
                  <a:gd name="csX127" fmla="*/ 930 w 86916"/>
                  <a:gd name="csY127" fmla="*/ 61928 h 75207"/>
                  <a:gd name="csX128" fmla="*/ 6435 w 86916"/>
                  <a:gd name="csY128" fmla="*/ 52980 h 75207"/>
                  <a:gd name="csX129" fmla="*/ 6024 w 86916"/>
                  <a:gd name="csY129" fmla="*/ 52882 h 75207"/>
                  <a:gd name="csX130" fmla="*/ 39873 w 86916"/>
                  <a:gd name="csY130" fmla="*/ 58594 h 75207"/>
                  <a:gd name="csX131" fmla="*/ 37746 w 86916"/>
                  <a:gd name="csY131" fmla="*/ 59072 h 75207"/>
                  <a:gd name="csX132" fmla="*/ 41014 w 86916"/>
                  <a:gd name="csY132" fmla="*/ 60813 h 75207"/>
                  <a:gd name="csX133" fmla="*/ 39873 w 86916"/>
                  <a:gd name="csY133" fmla="*/ 58594 h 75207"/>
                  <a:gd name="csX134" fmla="*/ 39316 w 86916"/>
                  <a:gd name="csY134" fmla="*/ 64686 h 75207"/>
                  <a:gd name="csX135" fmla="*/ 39536 w 86916"/>
                  <a:gd name="csY135" fmla="*/ 70195 h 75207"/>
                  <a:gd name="csX136" fmla="*/ 39451 w 86916"/>
                  <a:gd name="csY136" fmla="*/ 64710 h 75207"/>
                  <a:gd name="csX137" fmla="*/ 39316 w 86916"/>
                  <a:gd name="csY137" fmla="*/ 64686 h 75207"/>
                  <a:gd name="csX138" fmla="*/ 6668 w 86916"/>
                  <a:gd name="csY138" fmla="*/ 65654 h 75207"/>
                  <a:gd name="csX139" fmla="*/ 6582 w 86916"/>
                  <a:gd name="csY139" fmla="*/ 65642 h 75207"/>
                  <a:gd name="csX140" fmla="*/ 6606 w 86916"/>
                  <a:gd name="csY140" fmla="*/ 69509 h 75207"/>
                  <a:gd name="csX141" fmla="*/ 6662 w 86916"/>
                  <a:gd name="csY141" fmla="*/ 65654 h 75207"/>
                  <a:gd name="csX142" fmla="*/ 36931 w 86916"/>
                  <a:gd name="csY142" fmla="*/ 71341 h 75207"/>
                  <a:gd name="csX143" fmla="*/ 36839 w 86916"/>
                  <a:gd name="csY143" fmla="*/ 71329 h 75207"/>
                  <a:gd name="csX144" fmla="*/ 36870 w 86916"/>
                  <a:gd name="csY144" fmla="*/ 75196 h 75207"/>
                  <a:gd name="csX145" fmla="*/ 36931 w 86916"/>
                  <a:gd name="csY145" fmla="*/ 71335 h 75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86916" h="75207">
                    <a:moveTo>
                      <a:pt x="84021" y="3163"/>
                    </a:moveTo>
                    <a:cubicBezTo>
                      <a:pt x="83261" y="3053"/>
                      <a:pt x="82372" y="3249"/>
                      <a:pt x="81894" y="3641"/>
                    </a:cubicBezTo>
                    <a:cubicBezTo>
                      <a:pt x="80803" y="4542"/>
                      <a:pt x="83660" y="6858"/>
                      <a:pt x="85161" y="5381"/>
                    </a:cubicBezTo>
                    <a:cubicBezTo>
                      <a:pt x="85762" y="3966"/>
                      <a:pt x="84996" y="3304"/>
                      <a:pt x="84021" y="3163"/>
                    </a:cubicBezTo>
                    <a:close/>
                    <a:moveTo>
                      <a:pt x="62548" y="19"/>
                    </a:moveTo>
                    <a:cubicBezTo>
                      <a:pt x="62395" y="-5"/>
                      <a:pt x="62235" y="-5"/>
                      <a:pt x="62070" y="13"/>
                    </a:cubicBezTo>
                    <a:cubicBezTo>
                      <a:pt x="59673" y="2716"/>
                      <a:pt x="57436" y="11197"/>
                      <a:pt x="62223" y="9727"/>
                    </a:cubicBezTo>
                    <a:cubicBezTo>
                      <a:pt x="66784" y="8329"/>
                      <a:pt x="65656" y="473"/>
                      <a:pt x="62542" y="19"/>
                    </a:cubicBezTo>
                    <a:close/>
                    <a:moveTo>
                      <a:pt x="74685" y="7704"/>
                    </a:moveTo>
                    <a:cubicBezTo>
                      <a:pt x="74170" y="7606"/>
                      <a:pt x="73551" y="7704"/>
                      <a:pt x="72859" y="8054"/>
                    </a:cubicBezTo>
                    <a:cubicBezTo>
                      <a:pt x="69426" y="9800"/>
                      <a:pt x="72123" y="13532"/>
                      <a:pt x="74514" y="12245"/>
                    </a:cubicBezTo>
                    <a:cubicBezTo>
                      <a:pt x="77125" y="11277"/>
                      <a:pt x="76702" y="8078"/>
                      <a:pt x="74685" y="7704"/>
                    </a:cubicBezTo>
                    <a:close/>
                    <a:moveTo>
                      <a:pt x="85020" y="10045"/>
                    </a:moveTo>
                    <a:cubicBezTo>
                      <a:pt x="82752" y="9733"/>
                      <a:pt x="80564" y="13373"/>
                      <a:pt x="83218" y="14733"/>
                    </a:cubicBezTo>
                    <a:cubicBezTo>
                      <a:pt x="86252" y="16284"/>
                      <a:pt x="88153" y="11473"/>
                      <a:pt x="85983" y="10437"/>
                    </a:cubicBezTo>
                    <a:cubicBezTo>
                      <a:pt x="85664" y="10211"/>
                      <a:pt x="85339" y="10088"/>
                      <a:pt x="85014" y="10045"/>
                    </a:cubicBezTo>
                    <a:close/>
                    <a:moveTo>
                      <a:pt x="31555" y="7441"/>
                    </a:moveTo>
                    <a:cubicBezTo>
                      <a:pt x="31065" y="7379"/>
                      <a:pt x="30495" y="7477"/>
                      <a:pt x="29845" y="7808"/>
                    </a:cubicBezTo>
                    <a:cubicBezTo>
                      <a:pt x="26412" y="9555"/>
                      <a:pt x="29109" y="13287"/>
                      <a:pt x="31506" y="12000"/>
                    </a:cubicBezTo>
                    <a:cubicBezTo>
                      <a:pt x="34167" y="11013"/>
                      <a:pt x="33676" y="7710"/>
                      <a:pt x="31555" y="7447"/>
                    </a:cubicBezTo>
                    <a:close/>
                    <a:moveTo>
                      <a:pt x="39040" y="11841"/>
                    </a:moveTo>
                    <a:cubicBezTo>
                      <a:pt x="36741" y="11485"/>
                      <a:pt x="37146" y="16143"/>
                      <a:pt x="38525" y="17173"/>
                    </a:cubicBezTo>
                    <a:cubicBezTo>
                      <a:pt x="37048" y="18300"/>
                      <a:pt x="38243" y="20414"/>
                      <a:pt x="39340" y="20635"/>
                    </a:cubicBezTo>
                    <a:cubicBezTo>
                      <a:pt x="40450" y="20856"/>
                      <a:pt x="41087" y="17773"/>
                      <a:pt x="39867" y="16958"/>
                    </a:cubicBezTo>
                    <a:cubicBezTo>
                      <a:pt x="41988" y="15346"/>
                      <a:pt x="41774" y="12460"/>
                      <a:pt x="39169" y="11871"/>
                    </a:cubicBezTo>
                    <a:cubicBezTo>
                      <a:pt x="39126" y="11859"/>
                      <a:pt x="39083" y="11853"/>
                      <a:pt x="39040" y="11847"/>
                    </a:cubicBezTo>
                    <a:close/>
                    <a:moveTo>
                      <a:pt x="53200" y="14623"/>
                    </a:moveTo>
                    <a:cubicBezTo>
                      <a:pt x="52440" y="14513"/>
                      <a:pt x="51551" y="14709"/>
                      <a:pt x="51073" y="15101"/>
                    </a:cubicBezTo>
                    <a:cubicBezTo>
                      <a:pt x="49982" y="16002"/>
                      <a:pt x="52838" y="18319"/>
                      <a:pt x="54340" y="16848"/>
                    </a:cubicBezTo>
                    <a:cubicBezTo>
                      <a:pt x="54941" y="15432"/>
                      <a:pt x="54181" y="14770"/>
                      <a:pt x="53200" y="14623"/>
                    </a:cubicBezTo>
                    <a:close/>
                    <a:moveTo>
                      <a:pt x="45446" y="17436"/>
                    </a:moveTo>
                    <a:cubicBezTo>
                      <a:pt x="44918" y="17362"/>
                      <a:pt x="44287" y="17534"/>
                      <a:pt x="43564" y="18043"/>
                    </a:cubicBezTo>
                    <a:cubicBezTo>
                      <a:pt x="39340" y="20984"/>
                      <a:pt x="43858" y="28081"/>
                      <a:pt x="47168" y="26598"/>
                    </a:cubicBezTo>
                    <a:cubicBezTo>
                      <a:pt x="47364" y="26157"/>
                      <a:pt x="47511" y="25617"/>
                      <a:pt x="47622" y="25035"/>
                    </a:cubicBezTo>
                    <a:cubicBezTo>
                      <a:pt x="50386" y="25918"/>
                      <a:pt x="51992" y="21536"/>
                      <a:pt x="49933" y="20555"/>
                    </a:cubicBezTo>
                    <a:cubicBezTo>
                      <a:pt x="49154" y="19998"/>
                      <a:pt x="48302" y="20053"/>
                      <a:pt x="47585" y="20439"/>
                    </a:cubicBezTo>
                    <a:cubicBezTo>
                      <a:pt x="47254" y="18852"/>
                      <a:pt x="46561" y="17601"/>
                      <a:pt x="45446" y="17442"/>
                    </a:cubicBezTo>
                    <a:close/>
                    <a:moveTo>
                      <a:pt x="52642" y="20721"/>
                    </a:moveTo>
                    <a:cubicBezTo>
                      <a:pt x="49976" y="20310"/>
                      <a:pt x="50956" y="26653"/>
                      <a:pt x="52863" y="26230"/>
                    </a:cubicBezTo>
                    <a:cubicBezTo>
                      <a:pt x="55615" y="24747"/>
                      <a:pt x="55603" y="21389"/>
                      <a:pt x="52777" y="20745"/>
                    </a:cubicBezTo>
                    <a:cubicBezTo>
                      <a:pt x="52728" y="20733"/>
                      <a:pt x="52691" y="20727"/>
                      <a:pt x="52648" y="20721"/>
                    </a:cubicBezTo>
                    <a:close/>
                    <a:moveTo>
                      <a:pt x="26639" y="20249"/>
                    </a:moveTo>
                    <a:cubicBezTo>
                      <a:pt x="25879" y="20139"/>
                      <a:pt x="24996" y="20335"/>
                      <a:pt x="24512" y="20727"/>
                    </a:cubicBezTo>
                    <a:cubicBezTo>
                      <a:pt x="23427" y="21628"/>
                      <a:pt x="26277" y="23944"/>
                      <a:pt x="27779" y="22467"/>
                    </a:cubicBezTo>
                    <a:cubicBezTo>
                      <a:pt x="28380" y="21052"/>
                      <a:pt x="27620" y="20396"/>
                      <a:pt x="26639" y="20249"/>
                    </a:cubicBezTo>
                    <a:close/>
                    <a:moveTo>
                      <a:pt x="70591" y="27965"/>
                    </a:moveTo>
                    <a:cubicBezTo>
                      <a:pt x="68390" y="27664"/>
                      <a:pt x="66318" y="29779"/>
                      <a:pt x="66974" y="32175"/>
                    </a:cubicBezTo>
                    <a:cubicBezTo>
                      <a:pt x="67728" y="34914"/>
                      <a:pt x="72773" y="29515"/>
                      <a:pt x="71528" y="28246"/>
                    </a:cubicBezTo>
                    <a:cubicBezTo>
                      <a:pt x="71216" y="28099"/>
                      <a:pt x="70903" y="28001"/>
                      <a:pt x="70584" y="27958"/>
                    </a:cubicBezTo>
                    <a:close/>
                    <a:moveTo>
                      <a:pt x="37918" y="27977"/>
                    </a:moveTo>
                    <a:cubicBezTo>
                      <a:pt x="37366" y="27903"/>
                      <a:pt x="36888" y="27995"/>
                      <a:pt x="36594" y="28338"/>
                    </a:cubicBezTo>
                    <a:cubicBezTo>
                      <a:pt x="35282" y="31115"/>
                      <a:pt x="37599" y="33272"/>
                      <a:pt x="40431" y="31813"/>
                    </a:cubicBezTo>
                    <a:cubicBezTo>
                      <a:pt x="42644" y="30673"/>
                      <a:pt x="39873" y="28246"/>
                      <a:pt x="37918" y="27977"/>
                    </a:cubicBezTo>
                    <a:close/>
                    <a:moveTo>
                      <a:pt x="52005" y="31648"/>
                    </a:moveTo>
                    <a:cubicBezTo>
                      <a:pt x="48492" y="31164"/>
                      <a:pt x="43699" y="36985"/>
                      <a:pt x="45323" y="39228"/>
                    </a:cubicBezTo>
                    <a:cubicBezTo>
                      <a:pt x="48682" y="39271"/>
                      <a:pt x="56817" y="35116"/>
                      <a:pt x="53402" y="32273"/>
                    </a:cubicBezTo>
                    <a:cubicBezTo>
                      <a:pt x="52973" y="31917"/>
                      <a:pt x="52501" y="31715"/>
                      <a:pt x="51998" y="31648"/>
                    </a:cubicBezTo>
                    <a:close/>
                    <a:moveTo>
                      <a:pt x="62989" y="33645"/>
                    </a:moveTo>
                    <a:cubicBezTo>
                      <a:pt x="60390" y="34553"/>
                      <a:pt x="61763" y="37267"/>
                      <a:pt x="63014" y="37512"/>
                    </a:cubicBezTo>
                    <a:cubicBezTo>
                      <a:pt x="64264" y="37764"/>
                      <a:pt x="64908" y="33823"/>
                      <a:pt x="62989" y="33645"/>
                    </a:cubicBezTo>
                    <a:close/>
                    <a:moveTo>
                      <a:pt x="15176" y="26880"/>
                    </a:moveTo>
                    <a:cubicBezTo>
                      <a:pt x="12908" y="26524"/>
                      <a:pt x="8470" y="27548"/>
                      <a:pt x="9696" y="29815"/>
                    </a:cubicBezTo>
                    <a:cubicBezTo>
                      <a:pt x="11051" y="32316"/>
                      <a:pt x="16322" y="29049"/>
                      <a:pt x="15801" y="27039"/>
                    </a:cubicBezTo>
                    <a:cubicBezTo>
                      <a:pt x="15624" y="26972"/>
                      <a:pt x="15409" y="26917"/>
                      <a:pt x="15176" y="26880"/>
                    </a:cubicBezTo>
                    <a:close/>
                    <a:moveTo>
                      <a:pt x="40192" y="34828"/>
                    </a:moveTo>
                    <a:cubicBezTo>
                      <a:pt x="37924" y="34516"/>
                      <a:pt x="35742" y="38156"/>
                      <a:pt x="38396" y="39516"/>
                    </a:cubicBezTo>
                    <a:cubicBezTo>
                      <a:pt x="41431" y="41067"/>
                      <a:pt x="43331" y="36256"/>
                      <a:pt x="41161" y="35227"/>
                    </a:cubicBezTo>
                    <a:cubicBezTo>
                      <a:pt x="40848" y="35000"/>
                      <a:pt x="40523" y="34877"/>
                      <a:pt x="40192" y="34828"/>
                    </a:cubicBezTo>
                    <a:close/>
                    <a:moveTo>
                      <a:pt x="31831" y="34044"/>
                    </a:moveTo>
                    <a:cubicBezTo>
                      <a:pt x="31071" y="33934"/>
                      <a:pt x="30182" y="34130"/>
                      <a:pt x="29704" y="34522"/>
                    </a:cubicBezTo>
                    <a:cubicBezTo>
                      <a:pt x="28613" y="35423"/>
                      <a:pt x="31469" y="37739"/>
                      <a:pt x="32971" y="36262"/>
                    </a:cubicBezTo>
                    <a:cubicBezTo>
                      <a:pt x="33572" y="34847"/>
                      <a:pt x="32806" y="34191"/>
                      <a:pt x="31831" y="34044"/>
                    </a:cubicBezTo>
                    <a:close/>
                    <a:moveTo>
                      <a:pt x="55229" y="37880"/>
                    </a:moveTo>
                    <a:cubicBezTo>
                      <a:pt x="54714" y="37782"/>
                      <a:pt x="54095" y="37880"/>
                      <a:pt x="53402" y="38230"/>
                    </a:cubicBezTo>
                    <a:cubicBezTo>
                      <a:pt x="49963" y="39976"/>
                      <a:pt x="52667" y="43708"/>
                      <a:pt x="55057" y="42421"/>
                    </a:cubicBezTo>
                    <a:cubicBezTo>
                      <a:pt x="57669" y="41453"/>
                      <a:pt x="57246" y="38254"/>
                      <a:pt x="55229" y="37880"/>
                    </a:cubicBezTo>
                    <a:close/>
                    <a:moveTo>
                      <a:pt x="62064" y="40564"/>
                    </a:moveTo>
                    <a:cubicBezTo>
                      <a:pt x="60587" y="40399"/>
                      <a:pt x="58931" y="41453"/>
                      <a:pt x="58429" y="43396"/>
                    </a:cubicBezTo>
                    <a:cubicBezTo>
                      <a:pt x="57656" y="46356"/>
                      <a:pt x="64405" y="43672"/>
                      <a:pt x="64044" y="41876"/>
                    </a:cubicBezTo>
                    <a:cubicBezTo>
                      <a:pt x="63560" y="41073"/>
                      <a:pt x="62836" y="40656"/>
                      <a:pt x="62064" y="40571"/>
                    </a:cubicBezTo>
                    <a:close/>
                    <a:moveTo>
                      <a:pt x="20950" y="34485"/>
                    </a:moveTo>
                    <a:cubicBezTo>
                      <a:pt x="18676" y="34173"/>
                      <a:pt x="16500" y="37813"/>
                      <a:pt x="19148" y="39173"/>
                    </a:cubicBezTo>
                    <a:cubicBezTo>
                      <a:pt x="22183" y="40724"/>
                      <a:pt x="24083" y="35907"/>
                      <a:pt x="21913" y="34877"/>
                    </a:cubicBezTo>
                    <a:cubicBezTo>
                      <a:pt x="21600" y="34651"/>
                      <a:pt x="21275" y="34528"/>
                      <a:pt x="20950" y="34485"/>
                    </a:cubicBezTo>
                    <a:close/>
                    <a:moveTo>
                      <a:pt x="45207" y="40803"/>
                    </a:moveTo>
                    <a:cubicBezTo>
                      <a:pt x="44912" y="40767"/>
                      <a:pt x="44575" y="40828"/>
                      <a:pt x="44189" y="41018"/>
                    </a:cubicBezTo>
                    <a:cubicBezTo>
                      <a:pt x="42614" y="41821"/>
                      <a:pt x="43220" y="43328"/>
                      <a:pt x="44232" y="43610"/>
                    </a:cubicBezTo>
                    <a:cubicBezTo>
                      <a:pt x="44122" y="44131"/>
                      <a:pt x="44281" y="44677"/>
                      <a:pt x="44918" y="45001"/>
                    </a:cubicBezTo>
                    <a:cubicBezTo>
                      <a:pt x="46715" y="45921"/>
                      <a:pt x="47849" y="43071"/>
                      <a:pt x="46561" y="42458"/>
                    </a:cubicBezTo>
                    <a:cubicBezTo>
                      <a:pt x="46457" y="42385"/>
                      <a:pt x="46353" y="42329"/>
                      <a:pt x="46242" y="42287"/>
                    </a:cubicBezTo>
                    <a:cubicBezTo>
                      <a:pt x="46347" y="41600"/>
                      <a:pt x="45942" y="40889"/>
                      <a:pt x="45207" y="40797"/>
                    </a:cubicBezTo>
                    <a:close/>
                    <a:moveTo>
                      <a:pt x="70701" y="47128"/>
                    </a:moveTo>
                    <a:cubicBezTo>
                      <a:pt x="69941" y="47018"/>
                      <a:pt x="69052" y="47214"/>
                      <a:pt x="68574" y="47606"/>
                    </a:cubicBezTo>
                    <a:cubicBezTo>
                      <a:pt x="67483" y="48507"/>
                      <a:pt x="70339" y="50823"/>
                      <a:pt x="71841" y="49352"/>
                    </a:cubicBezTo>
                    <a:cubicBezTo>
                      <a:pt x="72442" y="47937"/>
                      <a:pt x="71682" y="47275"/>
                      <a:pt x="70701" y="47128"/>
                    </a:cubicBezTo>
                    <a:close/>
                    <a:moveTo>
                      <a:pt x="49228" y="43984"/>
                    </a:moveTo>
                    <a:cubicBezTo>
                      <a:pt x="49075" y="43960"/>
                      <a:pt x="48921" y="43953"/>
                      <a:pt x="48756" y="43972"/>
                    </a:cubicBezTo>
                    <a:cubicBezTo>
                      <a:pt x="46359" y="46674"/>
                      <a:pt x="44122" y="55150"/>
                      <a:pt x="48909" y="53685"/>
                    </a:cubicBezTo>
                    <a:cubicBezTo>
                      <a:pt x="53470" y="52288"/>
                      <a:pt x="52342" y="44431"/>
                      <a:pt x="49228" y="43984"/>
                    </a:cubicBezTo>
                    <a:close/>
                    <a:moveTo>
                      <a:pt x="22532" y="43776"/>
                    </a:moveTo>
                    <a:cubicBezTo>
                      <a:pt x="19865" y="43365"/>
                      <a:pt x="20840" y="49708"/>
                      <a:pt x="22747" y="49285"/>
                    </a:cubicBezTo>
                    <a:cubicBezTo>
                      <a:pt x="25499" y="47802"/>
                      <a:pt x="25487" y="44444"/>
                      <a:pt x="22661" y="43800"/>
                    </a:cubicBezTo>
                    <a:cubicBezTo>
                      <a:pt x="22612" y="43794"/>
                      <a:pt x="22575" y="43782"/>
                      <a:pt x="22532" y="43776"/>
                    </a:cubicBezTo>
                    <a:close/>
                    <a:moveTo>
                      <a:pt x="61242" y="51657"/>
                    </a:moveTo>
                    <a:cubicBezTo>
                      <a:pt x="60752" y="51595"/>
                      <a:pt x="60182" y="51694"/>
                      <a:pt x="59532" y="52024"/>
                    </a:cubicBezTo>
                    <a:cubicBezTo>
                      <a:pt x="56958" y="53336"/>
                      <a:pt x="57828" y="55763"/>
                      <a:pt x="59434" y="56351"/>
                    </a:cubicBezTo>
                    <a:cubicBezTo>
                      <a:pt x="57785" y="56805"/>
                      <a:pt x="56547" y="58551"/>
                      <a:pt x="57074" y="60482"/>
                    </a:cubicBezTo>
                    <a:cubicBezTo>
                      <a:pt x="57828" y="63221"/>
                      <a:pt x="62879" y="57816"/>
                      <a:pt x="61635" y="56553"/>
                    </a:cubicBezTo>
                    <a:cubicBezTo>
                      <a:pt x="61414" y="56449"/>
                      <a:pt x="61193" y="56369"/>
                      <a:pt x="60973" y="56320"/>
                    </a:cubicBezTo>
                    <a:cubicBezTo>
                      <a:pt x="61040" y="56290"/>
                      <a:pt x="61114" y="56259"/>
                      <a:pt x="61181" y="56222"/>
                    </a:cubicBezTo>
                    <a:cubicBezTo>
                      <a:pt x="63841" y="55236"/>
                      <a:pt x="63351" y="51933"/>
                      <a:pt x="61236" y="51663"/>
                    </a:cubicBezTo>
                    <a:close/>
                    <a:moveTo>
                      <a:pt x="68359" y="55144"/>
                    </a:moveTo>
                    <a:cubicBezTo>
                      <a:pt x="66091" y="54831"/>
                      <a:pt x="63909" y="58471"/>
                      <a:pt x="66557" y="59826"/>
                    </a:cubicBezTo>
                    <a:cubicBezTo>
                      <a:pt x="69591" y="61376"/>
                      <a:pt x="71492" y="56566"/>
                      <a:pt x="69322" y="55536"/>
                    </a:cubicBezTo>
                    <a:cubicBezTo>
                      <a:pt x="69009" y="55309"/>
                      <a:pt x="68684" y="55187"/>
                      <a:pt x="68359" y="55144"/>
                    </a:cubicBezTo>
                    <a:close/>
                    <a:moveTo>
                      <a:pt x="31463" y="52741"/>
                    </a:moveTo>
                    <a:cubicBezTo>
                      <a:pt x="28122" y="53857"/>
                      <a:pt x="21533" y="60328"/>
                      <a:pt x="25928" y="61677"/>
                    </a:cubicBezTo>
                    <a:cubicBezTo>
                      <a:pt x="30323" y="63025"/>
                      <a:pt x="34216" y="54378"/>
                      <a:pt x="31463" y="52741"/>
                    </a:cubicBezTo>
                    <a:close/>
                    <a:moveTo>
                      <a:pt x="18235" y="51405"/>
                    </a:moveTo>
                    <a:cubicBezTo>
                      <a:pt x="17745" y="51344"/>
                      <a:pt x="17168" y="51442"/>
                      <a:pt x="16531" y="51773"/>
                    </a:cubicBezTo>
                    <a:cubicBezTo>
                      <a:pt x="13092" y="53520"/>
                      <a:pt x="15795" y="57252"/>
                      <a:pt x="18186" y="55965"/>
                    </a:cubicBezTo>
                    <a:cubicBezTo>
                      <a:pt x="20846" y="54978"/>
                      <a:pt x="20356" y="51675"/>
                      <a:pt x="18235" y="51405"/>
                    </a:cubicBezTo>
                    <a:close/>
                    <a:moveTo>
                      <a:pt x="46132" y="57442"/>
                    </a:moveTo>
                    <a:cubicBezTo>
                      <a:pt x="46132" y="57442"/>
                      <a:pt x="46077" y="57436"/>
                      <a:pt x="46046" y="57430"/>
                    </a:cubicBezTo>
                    <a:cubicBezTo>
                      <a:pt x="43447" y="58337"/>
                      <a:pt x="44820" y="61045"/>
                      <a:pt x="46071" y="61297"/>
                    </a:cubicBezTo>
                    <a:cubicBezTo>
                      <a:pt x="47303" y="61542"/>
                      <a:pt x="47940" y="57730"/>
                      <a:pt x="46132" y="57442"/>
                    </a:cubicBezTo>
                    <a:close/>
                    <a:moveTo>
                      <a:pt x="6024" y="52882"/>
                    </a:moveTo>
                    <a:cubicBezTo>
                      <a:pt x="1794" y="52184"/>
                      <a:pt x="-1749" y="60353"/>
                      <a:pt x="930" y="61928"/>
                    </a:cubicBezTo>
                    <a:cubicBezTo>
                      <a:pt x="4271" y="60800"/>
                      <a:pt x="10836" y="54310"/>
                      <a:pt x="6435" y="52980"/>
                    </a:cubicBezTo>
                    <a:cubicBezTo>
                      <a:pt x="6300" y="52938"/>
                      <a:pt x="6159" y="52907"/>
                      <a:pt x="6024" y="52882"/>
                    </a:cubicBezTo>
                    <a:close/>
                    <a:moveTo>
                      <a:pt x="39873" y="58594"/>
                    </a:moveTo>
                    <a:cubicBezTo>
                      <a:pt x="39113" y="58484"/>
                      <a:pt x="38225" y="58680"/>
                      <a:pt x="37746" y="59072"/>
                    </a:cubicBezTo>
                    <a:cubicBezTo>
                      <a:pt x="36655" y="59973"/>
                      <a:pt x="39506" y="62283"/>
                      <a:pt x="41014" y="60813"/>
                    </a:cubicBezTo>
                    <a:cubicBezTo>
                      <a:pt x="41614" y="59397"/>
                      <a:pt x="40848" y="58741"/>
                      <a:pt x="39873" y="58594"/>
                    </a:cubicBezTo>
                    <a:close/>
                    <a:moveTo>
                      <a:pt x="39316" y="64686"/>
                    </a:moveTo>
                    <a:cubicBezTo>
                      <a:pt x="36649" y="64275"/>
                      <a:pt x="37630" y="70618"/>
                      <a:pt x="39536" y="70195"/>
                    </a:cubicBezTo>
                    <a:cubicBezTo>
                      <a:pt x="42289" y="68712"/>
                      <a:pt x="42283" y="65354"/>
                      <a:pt x="39451" y="64710"/>
                    </a:cubicBezTo>
                    <a:cubicBezTo>
                      <a:pt x="39408" y="64698"/>
                      <a:pt x="39365" y="64692"/>
                      <a:pt x="39316" y="64686"/>
                    </a:cubicBezTo>
                    <a:close/>
                    <a:moveTo>
                      <a:pt x="6668" y="65654"/>
                    </a:moveTo>
                    <a:cubicBezTo>
                      <a:pt x="6668" y="65654"/>
                      <a:pt x="6613" y="65648"/>
                      <a:pt x="6582" y="65642"/>
                    </a:cubicBezTo>
                    <a:cubicBezTo>
                      <a:pt x="3977" y="66549"/>
                      <a:pt x="5356" y="69257"/>
                      <a:pt x="6606" y="69509"/>
                    </a:cubicBezTo>
                    <a:cubicBezTo>
                      <a:pt x="7839" y="69754"/>
                      <a:pt x="8476" y="65942"/>
                      <a:pt x="6662" y="65654"/>
                    </a:cubicBezTo>
                    <a:close/>
                    <a:moveTo>
                      <a:pt x="36931" y="71341"/>
                    </a:moveTo>
                    <a:cubicBezTo>
                      <a:pt x="36931" y="71341"/>
                      <a:pt x="36870" y="71335"/>
                      <a:pt x="36839" y="71329"/>
                    </a:cubicBezTo>
                    <a:cubicBezTo>
                      <a:pt x="34240" y="72236"/>
                      <a:pt x="35613" y="74951"/>
                      <a:pt x="36870" y="75196"/>
                    </a:cubicBezTo>
                    <a:cubicBezTo>
                      <a:pt x="38102" y="75441"/>
                      <a:pt x="38746" y="71629"/>
                      <a:pt x="36931" y="71335"/>
                    </a:cubicBezTo>
                    <a:close/>
                  </a:path>
                </a:pathLst>
              </a:custGeom>
              <a:solidFill>
                <a:srgbClr val="DEBC9A"/>
              </a:solidFill>
              <a:ln w="612" cap="flat">
                <a:noFill/>
                <a:prstDash val="solid"/>
                <a:miter/>
              </a:ln>
            </p:spPr>
            <p:txBody>
              <a:bodyPr/>
              <a:lstStyle/>
              <a:p>
                <a:endParaRPr lang="en-US"/>
              </a:p>
            </p:txBody>
          </p:sp>
          <p:sp>
            <p:nvSpPr>
              <p:cNvPr id="824" name="Freeform 823">
                <a:extLst>
                  <a:ext uri="{FF2B5EF4-FFF2-40B4-BE49-F238E27FC236}">
                    <a16:creationId xmlns:a16="http://schemas.microsoft.com/office/drawing/2014/main" id="{A00D10F0-EC3C-22E8-697B-91DB3356D009}"/>
                  </a:ext>
                </a:extLst>
              </p:cNvPr>
              <p:cNvSpPr/>
              <p:nvPr/>
            </p:nvSpPr>
            <p:spPr>
              <a:xfrm>
                <a:off x="5029364" y="202799"/>
                <a:ext cx="228397" cy="323545"/>
              </a:xfrm>
              <a:custGeom>
                <a:avLst/>
                <a:gdLst>
                  <a:gd name="csX0" fmla="*/ 33136 w 72224"/>
                  <a:gd name="csY0" fmla="*/ 101914 h 102311"/>
                  <a:gd name="csX1" fmla="*/ 34429 w 72224"/>
                  <a:gd name="csY1" fmla="*/ 100063 h 102311"/>
                  <a:gd name="csX2" fmla="*/ 30482 w 72224"/>
                  <a:gd name="csY2" fmla="*/ 101160 h 102311"/>
                  <a:gd name="csX3" fmla="*/ 33142 w 72224"/>
                  <a:gd name="csY3" fmla="*/ 101908 h 102311"/>
                  <a:gd name="csX4" fmla="*/ 52506 w 72224"/>
                  <a:gd name="csY4" fmla="*/ 88867 h 102311"/>
                  <a:gd name="csX5" fmla="*/ 52886 w 72224"/>
                  <a:gd name="csY5" fmla="*/ 88536 h 102311"/>
                  <a:gd name="csX6" fmla="*/ 45052 w 72224"/>
                  <a:gd name="csY6" fmla="*/ 81813 h 102311"/>
                  <a:gd name="csX7" fmla="*/ 52506 w 72224"/>
                  <a:gd name="csY7" fmla="*/ 88867 h 102311"/>
                  <a:gd name="csX8" fmla="*/ 36863 w 72224"/>
                  <a:gd name="csY8" fmla="*/ 92084 h 102311"/>
                  <a:gd name="csX9" fmla="*/ 38021 w 72224"/>
                  <a:gd name="csY9" fmla="*/ 90540 h 102311"/>
                  <a:gd name="csX10" fmla="*/ 33393 w 72224"/>
                  <a:gd name="csY10" fmla="*/ 88769 h 102311"/>
                  <a:gd name="csX11" fmla="*/ 36863 w 72224"/>
                  <a:gd name="csY11" fmla="*/ 92084 h 102311"/>
                  <a:gd name="csX12" fmla="*/ 26889 w 72224"/>
                  <a:gd name="csY12" fmla="*/ 97777 h 102311"/>
                  <a:gd name="csX13" fmla="*/ 24585 w 72224"/>
                  <a:gd name="csY13" fmla="*/ 93206 h 102311"/>
                  <a:gd name="csX14" fmla="*/ 25823 w 72224"/>
                  <a:gd name="csY14" fmla="*/ 98188 h 102311"/>
                  <a:gd name="csX15" fmla="*/ 26889 w 72224"/>
                  <a:gd name="csY15" fmla="*/ 97777 h 102311"/>
                  <a:gd name="csX16" fmla="*/ 70957 w 72224"/>
                  <a:gd name="csY16" fmla="*/ 61626 h 102311"/>
                  <a:gd name="csX17" fmla="*/ 72012 w 72224"/>
                  <a:gd name="csY17" fmla="*/ 60155 h 102311"/>
                  <a:gd name="csX18" fmla="*/ 67378 w 72224"/>
                  <a:gd name="csY18" fmla="*/ 58384 h 102311"/>
                  <a:gd name="csX19" fmla="*/ 70957 w 72224"/>
                  <a:gd name="csY19" fmla="*/ 61626 h 102311"/>
                  <a:gd name="csX20" fmla="*/ 61585 w 72224"/>
                  <a:gd name="csY20" fmla="*/ 63845 h 102311"/>
                  <a:gd name="csX21" fmla="*/ 57760 w 72224"/>
                  <a:gd name="csY21" fmla="*/ 59733 h 102311"/>
                  <a:gd name="csX22" fmla="*/ 54370 w 72224"/>
                  <a:gd name="csY22" fmla="*/ 57876 h 102311"/>
                  <a:gd name="csX23" fmla="*/ 56883 w 72224"/>
                  <a:gd name="csY23" fmla="*/ 60836 h 102311"/>
                  <a:gd name="csX24" fmla="*/ 61468 w 72224"/>
                  <a:gd name="csY24" fmla="*/ 63918 h 102311"/>
                  <a:gd name="csX25" fmla="*/ 61591 w 72224"/>
                  <a:gd name="csY25" fmla="*/ 63845 h 102311"/>
                  <a:gd name="csX26" fmla="*/ 48252 w 72224"/>
                  <a:gd name="csY26" fmla="*/ 71946 h 102311"/>
                  <a:gd name="csX27" fmla="*/ 49539 w 72224"/>
                  <a:gd name="csY27" fmla="*/ 70102 h 102311"/>
                  <a:gd name="csX28" fmla="*/ 45592 w 72224"/>
                  <a:gd name="csY28" fmla="*/ 71199 h 102311"/>
                  <a:gd name="csX29" fmla="*/ 48252 w 72224"/>
                  <a:gd name="csY29" fmla="*/ 71953 h 102311"/>
                  <a:gd name="csX30" fmla="*/ 52114 w 72224"/>
                  <a:gd name="csY30" fmla="*/ 64458 h 102311"/>
                  <a:gd name="csX31" fmla="*/ 53113 w 72224"/>
                  <a:gd name="csY31" fmla="*/ 62693 h 102311"/>
                  <a:gd name="csX32" fmla="*/ 43489 w 72224"/>
                  <a:gd name="csY32" fmla="*/ 59236 h 102311"/>
                  <a:gd name="csX33" fmla="*/ 44378 w 72224"/>
                  <a:gd name="csY33" fmla="*/ 60664 h 102311"/>
                  <a:gd name="csX34" fmla="*/ 46119 w 72224"/>
                  <a:gd name="csY34" fmla="*/ 65456 h 102311"/>
                  <a:gd name="csX35" fmla="*/ 48062 w 72224"/>
                  <a:gd name="csY35" fmla="*/ 63869 h 102311"/>
                  <a:gd name="csX36" fmla="*/ 52120 w 72224"/>
                  <a:gd name="csY36" fmla="*/ 64464 h 102311"/>
                  <a:gd name="csX37" fmla="*/ 43851 w 72224"/>
                  <a:gd name="csY37" fmla="*/ 67264 h 102311"/>
                  <a:gd name="csX38" fmla="*/ 39309 w 72224"/>
                  <a:gd name="csY38" fmla="*/ 63544 h 102311"/>
                  <a:gd name="csX39" fmla="*/ 43728 w 72224"/>
                  <a:gd name="csY39" fmla="*/ 67338 h 102311"/>
                  <a:gd name="csX40" fmla="*/ 43851 w 72224"/>
                  <a:gd name="csY40" fmla="*/ 67264 h 102311"/>
                  <a:gd name="csX41" fmla="*/ 64650 w 72224"/>
                  <a:gd name="csY41" fmla="*/ 49112 h 102311"/>
                  <a:gd name="csX42" fmla="*/ 65937 w 72224"/>
                  <a:gd name="csY42" fmla="*/ 47267 h 102311"/>
                  <a:gd name="csX43" fmla="*/ 61989 w 72224"/>
                  <a:gd name="csY43" fmla="*/ 48364 h 102311"/>
                  <a:gd name="csX44" fmla="*/ 64650 w 72224"/>
                  <a:gd name="csY44" fmla="*/ 49112 h 102311"/>
                  <a:gd name="csX45" fmla="*/ 23996 w 72224"/>
                  <a:gd name="csY45" fmla="*/ 74919 h 102311"/>
                  <a:gd name="csX46" fmla="*/ 23493 w 72224"/>
                  <a:gd name="csY46" fmla="*/ 69385 h 102311"/>
                  <a:gd name="csX47" fmla="*/ 23028 w 72224"/>
                  <a:gd name="csY47" fmla="*/ 75384 h 102311"/>
                  <a:gd name="csX48" fmla="*/ 23996 w 72224"/>
                  <a:gd name="csY48" fmla="*/ 74919 h 102311"/>
                  <a:gd name="csX49" fmla="*/ 49656 w 72224"/>
                  <a:gd name="csY49" fmla="*/ 51698 h 102311"/>
                  <a:gd name="csX50" fmla="*/ 50416 w 72224"/>
                  <a:gd name="csY50" fmla="*/ 50503 h 102311"/>
                  <a:gd name="csX51" fmla="*/ 44642 w 72224"/>
                  <a:gd name="csY51" fmla="*/ 50785 h 102311"/>
                  <a:gd name="csX52" fmla="*/ 49662 w 72224"/>
                  <a:gd name="csY52" fmla="*/ 51698 h 102311"/>
                  <a:gd name="csX53" fmla="*/ 35668 w 72224"/>
                  <a:gd name="csY53" fmla="*/ 59126 h 102311"/>
                  <a:gd name="csX54" fmla="*/ 34895 w 72224"/>
                  <a:gd name="csY54" fmla="*/ 49045 h 102311"/>
                  <a:gd name="csX55" fmla="*/ 34068 w 72224"/>
                  <a:gd name="csY55" fmla="*/ 59684 h 102311"/>
                  <a:gd name="csX56" fmla="*/ 35668 w 72224"/>
                  <a:gd name="csY56" fmla="*/ 59126 h 102311"/>
                  <a:gd name="csX57" fmla="*/ 25455 w 72224"/>
                  <a:gd name="csY57" fmla="*/ 65524 h 102311"/>
                  <a:gd name="csX58" fmla="*/ 22359 w 72224"/>
                  <a:gd name="csY58" fmla="*/ 62821 h 102311"/>
                  <a:gd name="csX59" fmla="*/ 25455 w 72224"/>
                  <a:gd name="csY59" fmla="*/ 65524 h 102311"/>
                  <a:gd name="csX60" fmla="*/ 68389 w 72224"/>
                  <a:gd name="csY60" fmla="*/ 36304 h 102311"/>
                  <a:gd name="csX61" fmla="*/ 70363 w 72224"/>
                  <a:gd name="csY61" fmla="*/ 30347 h 102311"/>
                  <a:gd name="csX62" fmla="*/ 67776 w 72224"/>
                  <a:gd name="csY62" fmla="*/ 36635 h 102311"/>
                  <a:gd name="csX63" fmla="*/ 68389 w 72224"/>
                  <a:gd name="csY63" fmla="*/ 36298 h 102311"/>
                  <a:gd name="csX64" fmla="*/ 42429 w 72224"/>
                  <a:gd name="csY64" fmla="*/ 48493 h 102311"/>
                  <a:gd name="csX65" fmla="*/ 40124 w 72224"/>
                  <a:gd name="csY65" fmla="*/ 43915 h 102311"/>
                  <a:gd name="csX66" fmla="*/ 41362 w 72224"/>
                  <a:gd name="csY66" fmla="*/ 48898 h 102311"/>
                  <a:gd name="csX67" fmla="*/ 42435 w 72224"/>
                  <a:gd name="csY67" fmla="*/ 48493 h 102311"/>
                  <a:gd name="csX68" fmla="*/ 49619 w 72224"/>
                  <a:gd name="csY68" fmla="*/ 43106 h 102311"/>
                  <a:gd name="csX69" fmla="*/ 50906 w 72224"/>
                  <a:gd name="csY69" fmla="*/ 41256 h 102311"/>
                  <a:gd name="csX70" fmla="*/ 46959 w 72224"/>
                  <a:gd name="csY70" fmla="*/ 42353 h 102311"/>
                  <a:gd name="csX71" fmla="*/ 49619 w 72224"/>
                  <a:gd name="csY71" fmla="*/ 43106 h 102311"/>
                  <a:gd name="csX72" fmla="*/ 28195 w 72224"/>
                  <a:gd name="csY72" fmla="*/ 57030 h 102311"/>
                  <a:gd name="csX73" fmla="*/ 29354 w 72224"/>
                  <a:gd name="csY73" fmla="*/ 55486 h 102311"/>
                  <a:gd name="csX74" fmla="*/ 24726 w 72224"/>
                  <a:gd name="csY74" fmla="*/ 53715 h 102311"/>
                  <a:gd name="csX75" fmla="*/ 28195 w 72224"/>
                  <a:gd name="csY75" fmla="*/ 57030 h 102311"/>
                  <a:gd name="csX76" fmla="*/ 20692 w 72224"/>
                  <a:gd name="csY76" fmla="*/ 59996 h 102311"/>
                  <a:gd name="csX77" fmla="*/ 21305 w 72224"/>
                  <a:gd name="csY77" fmla="*/ 55424 h 102311"/>
                  <a:gd name="csX78" fmla="*/ 18099 w 72224"/>
                  <a:gd name="csY78" fmla="*/ 60486 h 102311"/>
                  <a:gd name="csX79" fmla="*/ 20692 w 72224"/>
                  <a:gd name="csY79" fmla="*/ 59996 h 102311"/>
                  <a:gd name="csX80" fmla="*/ 57815 w 72224"/>
                  <a:gd name="csY80" fmla="*/ 35060 h 102311"/>
                  <a:gd name="csX81" fmla="*/ 55510 w 72224"/>
                  <a:gd name="csY81" fmla="*/ 30482 h 102311"/>
                  <a:gd name="csX82" fmla="*/ 56748 w 72224"/>
                  <a:gd name="csY82" fmla="*/ 35470 h 102311"/>
                  <a:gd name="csX83" fmla="*/ 57815 w 72224"/>
                  <a:gd name="csY83" fmla="*/ 35060 h 102311"/>
                  <a:gd name="csX84" fmla="*/ 33749 w 72224"/>
                  <a:gd name="csY84" fmla="*/ 47856 h 102311"/>
                  <a:gd name="csX85" fmla="*/ 34374 w 72224"/>
                  <a:gd name="csY85" fmla="*/ 46986 h 102311"/>
                  <a:gd name="csX86" fmla="*/ 32284 w 72224"/>
                  <a:gd name="csY86" fmla="*/ 45190 h 102311"/>
                  <a:gd name="csX87" fmla="*/ 30641 w 72224"/>
                  <a:gd name="csY87" fmla="*/ 44700 h 102311"/>
                  <a:gd name="csX88" fmla="*/ 31370 w 72224"/>
                  <a:gd name="csY88" fmla="*/ 47660 h 102311"/>
                  <a:gd name="csX89" fmla="*/ 31757 w 72224"/>
                  <a:gd name="csY89" fmla="*/ 47549 h 102311"/>
                  <a:gd name="csX90" fmla="*/ 33755 w 72224"/>
                  <a:gd name="csY90" fmla="*/ 47862 h 102311"/>
                  <a:gd name="csX91" fmla="*/ 8690 w 72224"/>
                  <a:gd name="csY91" fmla="*/ 61522 h 102311"/>
                  <a:gd name="csX92" fmla="*/ 9983 w 72224"/>
                  <a:gd name="csY92" fmla="*/ 59671 h 102311"/>
                  <a:gd name="csX93" fmla="*/ 6029 w 72224"/>
                  <a:gd name="csY93" fmla="*/ 60768 h 102311"/>
                  <a:gd name="csX94" fmla="*/ 8690 w 72224"/>
                  <a:gd name="csY94" fmla="*/ 61522 h 102311"/>
                  <a:gd name="csX95" fmla="*/ 28060 w 72224"/>
                  <a:gd name="csY95" fmla="*/ 48469 h 102311"/>
                  <a:gd name="csX96" fmla="*/ 28440 w 72224"/>
                  <a:gd name="csY96" fmla="*/ 48144 h 102311"/>
                  <a:gd name="csX97" fmla="*/ 20606 w 72224"/>
                  <a:gd name="csY97" fmla="*/ 41421 h 102311"/>
                  <a:gd name="csX98" fmla="*/ 28060 w 72224"/>
                  <a:gd name="csY98" fmla="*/ 48469 h 102311"/>
                  <a:gd name="csX99" fmla="*/ 49196 w 72224"/>
                  <a:gd name="csY99" fmla="*/ 29648 h 102311"/>
                  <a:gd name="csX100" fmla="*/ 44654 w 72224"/>
                  <a:gd name="csY100" fmla="*/ 25929 h 102311"/>
                  <a:gd name="csX101" fmla="*/ 49080 w 72224"/>
                  <a:gd name="csY101" fmla="*/ 29722 h 102311"/>
                  <a:gd name="csX102" fmla="*/ 49202 w 72224"/>
                  <a:gd name="csY102" fmla="*/ 29648 h 102311"/>
                  <a:gd name="csX103" fmla="*/ 12521 w 72224"/>
                  <a:gd name="csY103" fmla="*/ 51613 h 102311"/>
                  <a:gd name="csX104" fmla="*/ 13575 w 72224"/>
                  <a:gd name="csY104" fmla="*/ 50142 h 102311"/>
                  <a:gd name="csX105" fmla="*/ 10216 w 72224"/>
                  <a:gd name="csY105" fmla="*/ 47029 h 102311"/>
                  <a:gd name="csX106" fmla="*/ 8794 w 72224"/>
                  <a:gd name="csY106" fmla="*/ 42451 h 102311"/>
                  <a:gd name="csX107" fmla="*/ 8328 w 72224"/>
                  <a:gd name="csY107" fmla="*/ 48456 h 102311"/>
                  <a:gd name="csX108" fmla="*/ 9033 w 72224"/>
                  <a:gd name="csY108" fmla="*/ 48150 h 102311"/>
                  <a:gd name="csX109" fmla="*/ 8947 w 72224"/>
                  <a:gd name="csY109" fmla="*/ 48371 h 102311"/>
                  <a:gd name="csX110" fmla="*/ 12527 w 72224"/>
                  <a:gd name="csY110" fmla="*/ 51619 h 102311"/>
                  <a:gd name="csX111" fmla="*/ 4166 w 72224"/>
                  <a:gd name="csY111" fmla="*/ 54217 h 102311"/>
                  <a:gd name="csX112" fmla="*/ 1861 w 72224"/>
                  <a:gd name="csY112" fmla="*/ 49639 h 102311"/>
                  <a:gd name="csX113" fmla="*/ 3099 w 72224"/>
                  <a:gd name="csY113" fmla="*/ 54622 h 102311"/>
                  <a:gd name="csX114" fmla="*/ 4172 w 72224"/>
                  <a:gd name="csY114" fmla="*/ 54217 h 102311"/>
                  <a:gd name="csX115" fmla="*/ 35061 w 72224"/>
                  <a:gd name="csY115" fmla="*/ 29691 h 102311"/>
                  <a:gd name="csX116" fmla="*/ 32314 w 72224"/>
                  <a:gd name="csY116" fmla="*/ 19469 h 102311"/>
                  <a:gd name="csX117" fmla="*/ 35061 w 72224"/>
                  <a:gd name="csY117" fmla="*/ 29691 h 102311"/>
                  <a:gd name="csX118" fmla="*/ 46517 w 72224"/>
                  <a:gd name="csY118" fmla="*/ 21234 h 102311"/>
                  <a:gd name="csX119" fmla="*/ 47572 w 72224"/>
                  <a:gd name="csY119" fmla="*/ 19763 h 102311"/>
                  <a:gd name="csX120" fmla="*/ 42938 w 72224"/>
                  <a:gd name="csY120" fmla="*/ 17992 h 102311"/>
                  <a:gd name="csX121" fmla="*/ 46524 w 72224"/>
                  <a:gd name="csY121" fmla="*/ 21234 h 102311"/>
                  <a:gd name="csX122" fmla="*/ 19803 w 72224"/>
                  <a:gd name="csY122" fmla="*/ 36806 h 102311"/>
                  <a:gd name="csX123" fmla="*/ 19877 w 72224"/>
                  <a:gd name="csY123" fmla="*/ 36751 h 102311"/>
                  <a:gd name="csX124" fmla="*/ 16787 w 72224"/>
                  <a:gd name="csY124" fmla="*/ 34049 h 102311"/>
                  <a:gd name="csX125" fmla="*/ 19803 w 72224"/>
                  <a:gd name="csY125" fmla="*/ 36800 h 102311"/>
                  <a:gd name="csX126" fmla="*/ 54934 w 72224"/>
                  <a:gd name="csY126" fmla="*/ 11509 h 102311"/>
                  <a:gd name="csX127" fmla="*/ 51752 w 72224"/>
                  <a:gd name="csY127" fmla="*/ 1525 h 102311"/>
                  <a:gd name="csX128" fmla="*/ 54535 w 72224"/>
                  <a:gd name="csY128" fmla="*/ 11735 h 102311"/>
                  <a:gd name="csX129" fmla="*/ 54934 w 72224"/>
                  <a:gd name="csY129" fmla="*/ 11515 h 102311"/>
                  <a:gd name="csX130" fmla="*/ 23806 w 72224"/>
                  <a:gd name="csY130" fmla="*/ 31548 h 102311"/>
                  <a:gd name="csX131" fmla="*/ 25093 w 72224"/>
                  <a:gd name="csY131" fmla="*/ 29704 h 102311"/>
                  <a:gd name="csX132" fmla="*/ 21146 w 72224"/>
                  <a:gd name="csY132" fmla="*/ 30801 h 102311"/>
                  <a:gd name="csX133" fmla="*/ 23800 w 72224"/>
                  <a:gd name="csY133" fmla="*/ 31554 h 102311"/>
                  <a:gd name="csX134" fmla="*/ 19411 w 72224"/>
                  <a:gd name="csY134" fmla="*/ 26872 h 102311"/>
                  <a:gd name="csX135" fmla="*/ 14869 w 72224"/>
                  <a:gd name="csY135" fmla="*/ 23152 h 102311"/>
                  <a:gd name="csX136" fmla="*/ 19282 w 72224"/>
                  <a:gd name="csY136" fmla="*/ 26946 h 102311"/>
                  <a:gd name="csX137" fmla="*/ 19411 w 72224"/>
                  <a:gd name="csY137" fmla="*/ 26866 h 102311"/>
                  <a:gd name="csX138" fmla="*/ 44286 w 72224"/>
                  <a:gd name="csY138" fmla="*/ 2990 h 102311"/>
                  <a:gd name="csX139" fmla="*/ 44360 w 72224"/>
                  <a:gd name="csY139" fmla="*/ 2935 h 102311"/>
                  <a:gd name="csX140" fmla="*/ 41264 w 72224"/>
                  <a:gd name="csY140" fmla="*/ 232 h 102311"/>
                  <a:gd name="csX141" fmla="*/ 44286 w 72224"/>
                  <a:gd name="csY141" fmla="*/ 2990 h 102311"/>
                  <a:gd name="csX142" fmla="*/ 15997 w 72224"/>
                  <a:gd name="csY142" fmla="*/ 20493 h 102311"/>
                  <a:gd name="csX143" fmla="*/ 16076 w 72224"/>
                  <a:gd name="csY143" fmla="*/ 20438 h 102311"/>
                  <a:gd name="csX144" fmla="*/ 12981 w 72224"/>
                  <a:gd name="csY144" fmla="*/ 17735 h 102311"/>
                  <a:gd name="csX145" fmla="*/ 15997 w 72224"/>
                  <a:gd name="csY145" fmla="*/ 20493 h 102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2224" h="102311">
                    <a:moveTo>
                      <a:pt x="33136" y="101914"/>
                    </a:moveTo>
                    <a:cubicBezTo>
                      <a:pt x="33822" y="101454"/>
                      <a:pt x="34362" y="100682"/>
                      <a:pt x="34429" y="100063"/>
                    </a:cubicBezTo>
                    <a:cubicBezTo>
                      <a:pt x="34570" y="98654"/>
                      <a:pt x="30488" y="99058"/>
                      <a:pt x="30482" y="101160"/>
                    </a:cubicBezTo>
                    <a:cubicBezTo>
                      <a:pt x="31137" y="102582"/>
                      <a:pt x="32259" y="102502"/>
                      <a:pt x="33142" y="101908"/>
                    </a:cubicBezTo>
                    <a:close/>
                    <a:moveTo>
                      <a:pt x="52506" y="88867"/>
                    </a:moveTo>
                    <a:cubicBezTo>
                      <a:pt x="52641" y="88775"/>
                      <a:pt x="52770" y="88665"/>
                      <a:pt x="52886" y="88536"/>
                    </a:cubicBezTo>
                    <a:cubicBezTo>
                      <a:pt x="52629" y="84932"/>
                      <a:pt x="47651" y="77376"/>
                      <a:pt x="45052" y="81813"/>
                    </a:cubicBezTo>
                    <a:cubicBezTo>
                      <a:pt x="42576" y="86042"/>
                      <a:pt x="49705" y="90767"/>
                      <a:pt x="52506" y="88867"/>
                    </a:cubicBezTo>
                    <a:close/>
                    <a:moveTo>
                      <a:pt x="36863" y="92084"/>
                    </a:moveTo>
                    <a:cubicBezTo>
                      <a:pt x="37341" y="91790"/>
                      <a:pt x="37758" y="91281"/>
                      <a:pt x="38021" y="90540"/>
                    </a:cubicBezTo>
                    <a:cubicBezTo>
                      <a:pt x="39327" y="86869"/>
                      <a:pt x="34251" y="86164"/>
                      <a:pt x="33393" y="88769"/>
                    </a:cubicBezTo>
                    <a:cubicBezTo>
                      <a:pt x="32112" y="91306"/>
                      <a:pt x="34981" y="93255"/>
                      <a:pt x="36863" y="92084"/>
                    </a:cubicBezTo>
                    <a:close/>
                    <a:moveTo>
                      <a:pt x="26889" y="97777"/>
                    </a:moveTo>
                    <a:cubicBezTo>
                      <a:pt x="28918" y="96386"/>
                      <a:pt x="27748" y="92274"/>
                      <a:pt x="24585" y="93206"/>
                    </a:cubicBezTo>
                    <a:cubicBezTo>
                      <a:pt x="20974" y="94272"/>
                      <a:pt x="23297" y="99009"/>
                      <a:pt x="25823" y="98188"/>
                    </a:cubicBezTo>
                    <a:cubicBezTo>
                      <a:pt x="26246" y="98121"/>
                      <a:pt x="26601" y="97980"/>
                      <a:pt x="26889" y="97777"/>
                    </a:cubicBezTo>
                    <a:close/>
                    <a:moveTo>
                      <a:pt x="70957" y="61626"/>
                    </a:moveTo>
                    <a:cubicBezTo>
                      <a:pt x="71393" y="61320"/>
                      <a:pt x="71767" y="60842"/>
                      <a:pt x="72012" y="60155"/>
                    </a:cubicBezTo>
                    <a:cubicBezTo>
                      <a:pt x="73317" y="56485"/>
                      <a:pt x="68236" y="55780"/>
                      <a:pt x="67378" y="58384"/>
                    </a:cubicBezTo>
                    <a:cubicBezTo>
                      <a:pt x="66072" y="60971"/>
                      <a:pt x="69082" y="62944"/>
                      <a:pt x="70957" y="61626"/>
                    </a:cubicBezTo>
                    <a:close/>
                    <a:moveTo>
                      <a:pt x="61585" y="63845"/>
                    </a:moveTo>
                    <a:cubicBezTo>
                      <a:pt x="63675" y="62460"/>
                      <a:pt x="59654" y="59469"/>
                      <a:pt x="57760" y="59733"/>
                    </a:cubicBezTo>
                    <a:cubicBezTo>
                      <a:pt x="58023" y="57888"/>
                      <a:pt x="55406" y="57251"/>
                      <a:pt x="54370" y="57876"/>
                    </a:cubicBezTo>
                    <a:cubicBezTo>
                      <a:pt x="53322" y="58513"/>
                      <a:pt x="55277" y="61130"/>
                      <a:pt x="56883" y="60836"/>
                    </a:cubicBezTo>
                    <a:cubicBezTo>
                      <a:pt x="56497" y="63477"/>
                      <a:pt x="58961" y="65352"/>
                      <a:pt x="61468" y="63918"/>
                    </a:cubicBezTo>
                    <a:cubicBezTo>
                      <a:pt x="61511" y="63894"/>
                      <a:pt x="61554" y="63869"/>
                      <a:pt x="61591" y="63845"/>
                    </a:cubicBezTo>
                    <a:close/>
                    <a:moveTo>
                      <a:pt x="48252" y="71946"/>
                    </a:moveTo>
                    <a:cubicBezTo>
                      <a:pt x="48939" y="71487"/>
                      <a:pt x="49478" y="70715"/>
                      <a:pt x="49539" y="70102"/>
                    </a:cubicBezTo>
                    <a:cubicBezTo>
                      <a:pt x="49680" y="68692"/>
                      <a:pt x="45598" y="69091"/>
                      <a:pt x="45592" y="71199"/>
                    </a:cubicBezTo>
                    <a:cubicBezTo>
                      <a:pt x="46248" y="72620"/>
                      <a:pt x="47370" y="72547"/>
                      <a:pt x="48252" y="71953"/>
                    </a:cubicBezTo>
                    <a:close/>
                    <a:moveTo>
                      <a:pt x="52114" y="64458"/>
                    </a:moveTo>
                    <a:cubicBezTo>
                      <a:pt x="52592" y="64133"/>
                      <a:pt x="52942" y="63563"/>
                      <a:pt x="53113" y="62693"/>
                    </a:cubicBezTo>
                    <a:cubicBezTo>
                      <a:pt x="54094" y="57624"/>
                      <a:pt x="44911" y="55841"/>
                      <a:pt x="43489" y="59236"/>
                    </a:cubicBezTo>
                    <a:cubicBezTo>
                      <a:pt x="43685" y="59684"/>
                      <a:pt x="43992" y="60168"/>
                      <a:pt x="44378" y="60664"/>
                    </a:cubicBezTo>
                    <a:cubicBezTo>
                      <a:pt x="41503" y="62006"/>
                      <a:pt x="43722" y="66229"/>
                      <a:pt x="46119" y="65456"/>
                    </a:cubicBezTo>
                    <a:cubicBezTo>
                      <a:pt x="47173" y="65297"/>
                      <a:pt x="47799" y="64648"/>
                      <a:pt x="48062" y="63869"/>
                    </a:cubicBezTo>
                    <a:cubicBezTo>
                      <a:pt x="49582" y="64752"/>
                      <a:pt x="51121" y="65138"/>
                      <a:pt x="52120" y="64464"/>
                    </a:cubicBezTo>
                    <a:close/>
                    <a:moveTo>
                      <a:pt x="43851" y="67264"/>
                    </a:moveTo>
                    <a:cubicBezTo>
                      <a:pt x="46272" y="65659"/>
                      <a:pt x="40467" y="61890"/>
                      <a:pt x="39309" y="63544"/>
                    </a:cubicBezTo>
                    <a:cubicBezTo>
                      <a:pt x="38322" y="66541"/>
                      <a:pt x="41001" y="68901"/>
                      <a:pt x="43728" y="67338"/>
                    </a:cubicBezTo>
                    <a:cubicBezTo>
                      <a:pt x="43771" y="67313"/>
                      <a:pt x="43814" y="67289"/>
                      <a:pt x="43851" y="67264"/>
                    </a:cubicBezTo>
                    <a:close/>
                    <a:moveTo>
                      <a:pt x="64650" y="49112"/>
                    </a:moveTo>
                    <a:cubicBezTo>
                      <a:pt x="65336" y="48653"/>
                      <a:pt x="65876" y="47880"/>
                      <a:pt x="65937" y="47267"/>
                    </a:cubicBezTo>
                    <a:cubicBezTo>
                      <a:pt x="66078" y="45858"/>
                      <a:pt x="62002" y="46256"/>
                      <a:pt x="61989" y="48364"/>
                    </a:cubicBezTo>
                    <a:cubicBezTo>
                      <a:pt x="62645" y="49786"/>
                      <a:pt x="63767" y="49707"/>
                      <a:pt x="64650" y="49112"/>
                    </a:cubicBezTo>
                    <a:close/>
                    <a:moveTo>
                      <a:pt x="23996" y="74919"/>
                    </a:moveTo>
                    <a:cubicBezTo>
                      <a:pt x="25964" y="73564"/>
                      <a:pt x="25915" y="70604"/>
                      <a:pt x="23493" y="69385"/>
                    </a:cubicBezTo>
                    <a:cubicBezTo>
                      <a:pt x="20729" y="67994"/>
                      <a:pt x="21048" y="75378"/>
                      <a:pt x="23028" y="75384"/>
                    </a:cubicBezTo>
                    <a:cubicBezTo>
                      <a:pt x="23395" y="75268"/>
                      <a:pt x="23714" y="75109"/>
                      <a:pt x="23996" y="74919"/>
                    </a:cubicBezTo>
                    <a:close/>
                    <a:moveTo>
                      <a:pt x="49656" y="51698"/>
                    </a:moveTo>
                    <a:cubicBezTo>
                      <a:pt x="50146" y="51361"/>
                      <a:pt x="50453" y="50951"/>
                      <a:pt x="50416" y="50503"/>
                    </a:cubicBezTo>
                    <a:cubicBezTo>
                      <a:pt x="49245" y="47617"/>
                      <a:pt x="45708" y="47746"/>
                      <a:pt x="44642" y="50785"/>
                    </a:cubicBezTo>
                    <a:cubicBezTo>
                      <a:pt x="43808" y="53163"/>
                      <a:pt x="47915" y="52899"/>
                      <a:pt x="49662" y="51698"/>
                    </a:cubicBezTo>
                    <a:close/>
                    <a:moveTo>
                      <a:pt x="35668" y="59126"/>
                    </a:moveTo>
                    <a:cubicBezTo>
                      <a:pt x="38812" y="56975"/>
                      <a:pt x="37954" y="49468"/>
                      <a:pt x="34895" y="49045"/>
                    </a:cubicBezTo>
                    <a:cubicBezTo>
                      <a:pt x="32222" y="51404"/>
                      <a:pt x="29133" y="60106"/>
                      <a:pt x="34068" y="59684"/>
                    </a:cubicBezTo>
                    <a:cubicBezTo>
                      <a:pt x="34687" y="59628"/>
                      <a:pt x="35220" y="59432"/>
                      <a:pt x="35668" y="59126"/>
                    </a:cubicBezTo>
                    <a:close/>
                    <a:moveTo>
                      <a:pt x="25455" y="65524"/>
                    </a:moveTo>
                    <a:cubicBezTo>
                      <a:pt x="26773" y="63036"/>
                      <a:pt x="23543" y="62110"/>
                      <a:pt x="22359" y="62821"/>
                    </a:cubicBezTo>
                    <a:cubicBezTo>
                      <a:pt x="21176" y="63538"/>
                      <a:pt x="23800" y="66768"/>
                      <a:pt x="25455" y="65524"/>
                    </a:cubicBezTo>
                    <a:close/>
                    <a:moveTo>
                      <a:pt x="68389" y="36304"/>
                    </a:moveTo>
                    <a:cubicBezTo>
                      <a:pt x="70455" y="34943"/>
                      <a:pt x="73134" y="31070"/>
                      <a:pt x="70363" y="30347"/>
                    </a:cubicBezTo>
                    <a:cubicBezTo>
                      <a:pt x="67310" y="29550"/>
                      <a:pt x="65765" y="35593"/>
                      <a:pt x="67776" y="36635"/>
                    </a:cubicBezTo>
                    <a:cubicBezTo>
                      <a:pt x="67966" y="36555"/>
                      <a:pt x="68181" y="36439"/>
                      <a:pt x="68389" y="36298"/>
                    </a:cubicBezTo>
                    <a:close/>
                    <a:moveTo>
                      <a:pt x="42429" y="48493"/>
                    </a:moveTo>
                    <a:cubicBezTo>
                      <a:pt x="44464" y="47102"/>
                      <a:pt x="43281" y="42984"/>
                      <a:pt x="40124" y="43915"/>
                    </a:cubicBezTo>
                    <a:cubicBezTo>
                      <a:pt x="36513" y="44982"/>
                      <a:pt x="38837" y="49713"/>
                      <a:pt x="41362" y="48898"/>
                    </a:cubicBezTo>
                    <a:cubicBezTo>
                      <a:pt x="41785" y="48830"/>
                      <a:pt x="42147" y="48689"/>
                      <a:pt x="42435" y="48493"/>
                    </a:cubicBezTo>
                    <a:close/>
                    <a:moveTo>
                      <a:pt x="49619" y="43106"/>
                    </a:moveTo>
                    <a:cubicBezTo>
                      <a:pt x="50306" y="42647"/>
                      <a:pt x="50845" y="41875"/>
                      <a:pt x="50906" y="41256"/>
                    </a:cubicBezTo>
                    <a:cubicBezTo>
                      <a:pt x="51054" y="39846"/>
                      <a:pt x="46971" y="40251"/>
                      <a:pt x="46959" y="42353"/>
                    </a:cubicBezTo>
                    <a:cubicBezTo>
                      <a:pt x="47615" y="43774"/>
                      <a:pt x="48736" y="43695"/>
                      <a:pt x="49619" y="43106"/>
                    </a:cubicBezTo>
                    <a:close/>
                    <a:moveTo>
                      <a:pt x="28195" y="57030"/>
                    </a:moveTo>
                    <a:cubicBezTo>
                      <a:pt x="28673" y="56730"/>
                      <a:pt x="29090" y="56227"/>
                      <a:pt x="29354" y="55486"/>
                    </a:cubicBezTo>
                    <a:cubicBezTo>
                      <a:pt x="30659" y="51815"/>
                      <a:pt x="25584" y="51110"/>
                      <a:pt x="24726" y="53715"/>
                    </a:cubicBezTo>
                    <a:cubicBezTo>
                      <a:pt x="23438" y="56252"/>
                      <a:pt x="26313" y="58200"/>
                      <a:pt x="28195" y="57030"/>
                    </a:cubicBezTo>
                    <a:close/>
                    <a:moveTo>
                      <a:pt x="20692" y="59996"/>
                    </a:moveTo>
                    <a:cubicBezTo>
                      <a:pt x="21985" y="59065"/>
                      <a:pt x="22451" y="57146"/>
                      <a:pt x="21305" y="55424"/>
                    </a:cubicBezTo>
                    <a:cubicBezTo>
                      <a:pt x="19558" y="52795"/>
                      <a:pt x="16389" y="59475"/>
                      <a:pt x="18099" y="60486"/>
                    </a:cubicBezTo>
                    <a:cubicBezTo>
                      <a:pt x="19117" y="60707"/>
                      <a:pt x="20018" y="60486"/>
                      <a:pt x="20692" y="59996"/>
                    </a:cubicBezTo>
                    <a:close/>
                    <a:moveTo>
                      <a:pt x="57815" y="35060"/>
                    </a:moveTo>
                    <a:cubicBezTo>
                      <a:pt x="59844" y="33669"/>
                      <a:pt x="58673" y="29550"/>
                      <a:pt x="55510" y="30482"/>
                    </a:cubicBezTo>
                    <a:cubicBezTo>
                      <a:pt x="51900" y="31548"/>
                      <a:pt x="54223" y="36285"/>
                      <a:pt x="56748" y="35470"/>
                    </a:cubicBezTo>
                    <a:cubicBezTo>
                      <a:pt x="57171" y="35403"/>
                      <a:pt x="57527" y="35256"/>
                      <a:pt x="57815" y="35060"/>
                    </a:cubicBezTo>
                    <a:close/>
                    <a:moveTo>
                      <a:pt x="33749" y="47856"/>
                    </a:moveTo>
                    <a:cubicBezTo>
                      <a:pt x="34006" y="47672"/>
                      <a:pt x="34227" y="47390"/>
                      <a:pt x="34374" y="46986"/>
                    </a:cubicBezTo>
                    <a:cubicBezTo>
                      <a:pt x="34975" y="45300"/>
                      <a:pt x="33301" y="44669"/>
                      <a:pt x="32284" y="45190"/>
                    </a:cubicBezTo>
                    <a:cubicBezTo>
                      <a:pt x="31959" y="44743"/>
                      <a:pt x="31395" y="44479"/>
                      <a:pt x="30641" y="44700"/>
                    </a:cubicBezTo>
                    <a:cubicBezTo>
                      <a:pt x="28495" y="45331"/>
                      <a:pt x="29875" y="48144"/>
                      <a:pt x="31370" y="47660"/>
                    </a:cubicBezTo>
                    <a:cubicBezTo>
                      <a:pt x="31511" y="47635"/>
                      <a:pt x="31640" y="47598"/>
                      <a:pt x="31757" y="47549"/>
                    </a:cubicBezTo>
                    <a:cubicBezTo>
                      <a:pt x="32222" y="48107"/>
                      <a:pt x="33099" y="48315"/>
                      <a:pt x="33755" y="47862"/>
                    </a:cubicBezTo>
                    <a:close/>
                    <a:moveTo>
                      <a:pt x="8690" y="61522"/>
                    </a:moveTo>
                    <a:cubicBezTo>
                      <a:pt x="9376" y="61062"/>
                      <a:pt x="9922" y="60290"/>
                      <a:pt x="9983" y="59671"/>
                    </a:cubicBezTo>
                    <a:cubicBezTo>
                      <a:pt x="10124" y="58262"/>
                      <a:pt x="6042" y="58660"/>
                      <a:pt x="6029" y="60768"/>
                    </a:cubicBezTo>
                    <a:cubicBezTo>
                      <a:pt x="6685" y="62190"/>
                      <a:pt x="7807" y="62117"/>
                      <a:pt x="8690" y="61522"/>
                    </a:cubicBezTo>
                    <a:close/>
                    <a:moveTo>
                      <a:pt x="28060" y="48469"/>
                    </a:moveTo>
                    <a:cubicBezTo>
                      <a:pt x="28195" y="48377"/>
                      <a:pt x="28330" y="48266"/>
                      <a:pt x="28440" y="48144"/>
                    </a:cubicBezTo>
                    <a:cubicBezTo>
                      <a:pt x="28183" y="44540"/>
                      <a:pt x="23205" y="36984"/>
                      <a:pt x="20606" y="41421"/>
                    </a:cubicBezTo>
                    <a:cubicBezTo>
                      <a:pt x="18136" y="45650"/>
                      <a:pt x="25259" y="50368"/>
                      <a:pt x="28060" y="48469"/>
                    </a:cubicBezTo>
                    <a:close/>
                    <a:moveTo>
                      <a:pt x="49196" y="29648"/>
                    </a:moveTo>
                    <a:cubicBezTo>
                      <a:pt x="51617" y="28043"/>
                      <a:pt x="45812" y="24274"/>
                      <a:pt x="44654" y="25929"/>
                    </a:cubicBezTo>
                    <a:cubicBezTo>
                      <a:pt x="43667" y="28925"/>
                      <a:pt x="46346" y="31285"/>
                      <a:pt x="49080" y="29722"/>
                    </a:cubicBezTo>
                    <a:cubicBezTo>
                      <a:pt x="49117" y="29698"/>
                      <a:pt x="49166" y="29673"/>
                      <a:pt x="49202" y="29648"/>
                    </a:cubicBezTo>
                    <a:close/>
                    <a:moveTo>
                      <a:pt x="12521" y="51613"/>
                    </a:moveTo>
                    <a:cubicBezTo>
                      <a:pt x="12956" y="51306"/>
                      <a:pt x="13330" y="50828"/>
                      <a:pt x="13575" y="50142"/>
                    </a:cubicBezTo>
                    <a:cubicBezTo>
                      <a:pt x="14556" y="47390"/>
                      <a:pt x="11945" y="46299"/>
                      <a:pt x="10216" y="47029"/>
                    </a:cubicBezTo>
                    <a:cubicBezTo>
                      <a:pt x="11154" y="45539"/>
                      <a:pt x="10737" y="43425"/>
                      <a:pt x="8794" y="42451"/>
                    </a:cubicBezTo>
                    <a:cubicBezTo>
                      <a:pt x="6029" y="41059"/>
                      <a:pt x="6348" y="48450"/>
                      <a:pt x="8328" y="48456"/>
                    </a:cubicBezTo>
                    <a:cubicBezTo>
                      <a:pt x="8586" y="48377"/>
                      <a:pt x="8818" y="48273"/>
                      <a:pt x="9033" y="48150"/>
                    </a:cubicBezTo>
                    <a:cubicBezTo>
                      <a:pt x="9002" y="48224"/>
                      <a:pt x="8972" y="48291"/>
                      <a:pt x="8947" y="48371"/>
                    </a:cubicBezTo>
                    <a:cubicBezTo>
                      <a:pt x="7641" y="50957"/>
                      <a:pt x="10651" y="52936"/>
                      <a:pt x="12527" y="51619"/>
                    </a:cubicBezTo>
                    <a:close/>
                    <a:moveTo>
                      <a:pt x="4166" y="54217"/>
                    </a:moveTo>
                    <a:cubicBezTo>
                      <a:pt x="6201" y="52826"/>
                      <a:pt x="5018" y="48708"/>
                      <a:pt x="1861" y="49639"/>
                    </a:cubicBezTo>
                    <a:cubicBezTo>
                      <a:pt x="-1750" y="50706"/>
                      <a:pt x="574" y="55437"/>
                      <a:pt x="3099" y="54622"/>
                    </a:cubicBezTo>
                    <a:cubicBezTo>
                      <a:pt x="3528" y="54554"/>
                      <a:pt x="3884" y="54413"/>
                      <a:pt x="4172" y="54217"/>
                    </a:cubicBezTo>
                    <a:close/>
                    <a:moveTo>
                      <a:pt x="35061" y="29691"/>
                    </a:moveTo>
                    <a:cubicBezTo>
                      <a:pt x="36808" y="26535"/>
                      <a:pt x="36838" y="17300"/>
                      <a:pt x="32314" y="19469"/>
                    </a:cubicBezTo>
                    <a:cubicBezTo>
                      <a:pt x="27791" y="21639"/>
                      <a:pt x="31591" y="30488"/>
                      <a:pt x="35061" y="29691"/>
                    </a:cubicBezTo>
                    <a:close/>
                    <a:moveTo>
                      <a:pt x="46517" y="21234"/>
                    </a:moveTo>
                    <a:cubicBezTo>
                      <a:pt x="46953" y="20928"/>
                      <a:pt x="47320" y="20450"/>
                      <a:pt x="47572" y="19763"/>
                    </a:cubicBezTo>
                    <a:cubicBezTo>
                      <a:pt x="48877" y="16093"/>
                      <a:pt x="43796" y="15388"/>
                      <a:pt x="42938" y="17992"/>
                    </a:cubicBezTo>
                    <a:cubicBezTo>
                      <a:pt x="41632" y="20579"/>
                      <a:pt x="44642" y="22552"/>
                      <a:pt x="46524" y="21234"/>
                    </a:cubicBezTo>
                    <a:close/>
                    <a:moveTo>
                      <a:pt x="19803" y="36806"/>
                    </a:moveTo>
                    <a:cubicBezTo>
                      <a:pt x="19803" y="36806"/>
                      <a:pt x="19852" y="36770"/>
                      <a:pt x="19877" y="36751"/>
                    </a:cubicBezTo>
                    <a:cubicBezTo>
                      <a:pt x="21201" y="34263"/>
                      <a:pt x="17970" y="33338"/>
                      <a:pt x="16787" y="34049"/>
                    </a:cubicBezTo>
                    <a:cubicBezTo>
                      <a:pt x="15623" y="34753"/>
                      <a:pt x="18148" y="37885"/>
                      <a:pt x="19803" y="36800"/>
                    </a:cubicBezTo>
                    <a:close/>
                    <a:moveTo>
                      <a:pt x="54934" y="11509"/>
                    </a:moveTo>
                    <a:cubicBezTo>
                      <a:pt x="58808" y="9002"/>
                      <a:pt x="55105" y="735"/>
                      <a:pt x="51752" y="1525"/>
                    </a:cubicBezTo>
                    <a:cubicBezTo>
                      <a:pt x="50024" y="4694"/>
                      <a:pt x="50018" y="13923"/>
                      <a:pt x="54535" y="11735"/>
                    </a:cubicBezTo>
                    <a:cubicBezTo>
                      <a:pt x="54676" y="11668"/>
                      <a:pt x="54811" y="11594"/>
                      <a:pt x="54934" y="11515"/>
                    </a:cubicBezTo>
                    <a:close/>
                    <a:moveTo>
                      <a:pt x="23806" y="31548"/>
                    </a:moveTo>
                    <a:cubicBezTo>
                      <a:pt x="24493" y="31089"/>
                      <a:pt x="25032" y="30316"/>
                      <a:pt x="25093" y="29704"/>
                    </a:cubicBezTo>
                    <a:cubicBezTo>
                      <a:pt x="25234" y="28294"/>
                      <a:pt x="21158" y="28692"/>
                      <a:pt x="21146" y="30801"/>
                    </a:cubicBezTo>
                    <a:cubicBezTo>
                      <a:pt x="21796" y="32222"/>
                      <a:pt x="22917" y="32143"/>
                      <a:pt x="23800" y="31554"/>
                    </a:cubicBezTo>
                    <a:close/>
                    <a:moveTo>
                      <a:pt x="19411" y="26872"/>
                    </a:moveTo>
                    <a:cubicBezTo>
                      <a:pt x="21832" y="25267"/>
                      <a:pt x="16027" y="21498"/>
                      <a:pt x="14869" y="23152"/>
                    </a:cubicBezTo>
                    <a:cubicBezTo>
                      <a:pt x="13882" y="26149"/>
                      <a:pt x="16554" y="28509"/>
                      <a:pt x="19282" y="26946"/>
                    </a:cubicBezTo>
                    <a:cubicBezTo>
                      <a:pt x="19325" y="26921"/>
                      <a:pt x="19368" y="26897"/>
                      <a:pt x="19411" y="26866"/>
                    </a:cubicBezTo>
                    <a:close/>
                    <a:moveTo>
                      <a:pt x="44286" y="2990"/>
                    </a:moveTo>
                    <a:cubicBezTo>
                      <a:pt x="44286" y="2990"/>
                      <a:pt x="44335" y="2953"/>
                      <a:pt x="44360" y="2935"/>
                    </a:cubicBezTo>
                    <a:cubicBezTo>
                      <a:pt x="45684" y="447"/>
                      <a:pt x="42453" y="-478"/>
                      <a:pt x="41264" y="232"/>
                    </a:cubicBezTo>
                    <a:cubicBezTo>
                      <a:pt x="40099" y="937"/>
                      <a:pt x="42625" y="4075"/>
                      <a:pt x="44286" y="2990"/>
                    </a:cubicBezTo>
                    <a:close/>
                    <a:moveTo>
                      <a:pt x="15997" y="20493"/>
                    </a:moveTo>
                    <a:cubicBezTo>
                      <a:pt x="15997" y="20493"/>
                      <a:pt x="16052" y="20456"/>
                      <a:pt x="16076" y="20438"/>
                    </a:cubicBezTo>
                    <a:cubicBezTo>
                      <a:pt x="17400" y="17949"/>
                      <a:pt x="14164" y="17018"/>
                      <a:pt x="12981" y="17735"/>
                    </a:cubicBezTo>
                    <a:cubicBezTo>
                      <a:pt x="11816" y="18440"/>
                      <a:pt x="14342" y="21577"/>
                      <a:pt x="15997" y="20493"/>
                    </a:cubicBezTo>
                    <a:close/>
                  </a:path>
                </a:pathLst>
              </a:custGeom>
              <a:solidFill>
                <a:srgbClr val="DEBC9A"/>
              </a:solidFill>
              <a:ln w="612" cap="flat">
                <a:noFill/>
                <a:prstDash val="solid"/>
                <a:miter/>
              </a:ln>
            </p:spPr>
            <p:txBody>
              <a:bodyPr/>
              <a:lstStyle/>
              <a:p>
                <a:endParaRPr lang="en-US"/>
              </a:p>
            </p:txBody>
          </p:sp>
          <p:sp>
            <p:nvSpPr>
              <p:cNvPr id="825" name="Freeform 824">
                <a:extLst>
                  <a:ext uri="{FF2B5EF4-FFF2-40B4-BE49-F238E27FC236}">
                    <a16:creationId xmlns:a16="http://schemas.microsoft.com/office/drawing/2014/main" id="{C6927320-0F37-C103-B184-DC00D17BF923}"/>
                  </a:ext>
                </a:extLst>
              </p:cNvPr>
              <p:cNvSpPr/>
              <p:nvPr/>
            </p:nvSpPr>
            <p:spPr>
              <a:xfrm>
                <a:off x="5010674" y="414114"/>
                <a:ext cx="229488" cy="308740"/>
              </a:xfrm>
              <a:custGeom>
                <a:avLst/>
                <a:gdLst>
                  <a:gd name="csX0" fmla="*/ 12214 w 72569"/>
                  <a:gd name="csY0" fmla="*/ 96450 h 97630"/>
                  <a:gd name="csX1" fmla="*/ 12042 w 72569"/>
                  <a:gd name="csY1" fmla="*/ 94200 h 97630"/>
                  <a:gd name="csX2" fmla="*/ 14881 w 72569"/>
                  <a:gd name="csY2" fmla="*/ 97160 h 97630"/>
                  <a:gd name="csX3" fmla="*/ 12214 w 72569"/>
                  <a:gd name="csY3" fmla="*/ 96450 h 97630"/>
                  <a:gd name="csX4" fmla="*/ 2204 w 72569"/>
                  <a:gd name="csY4" fmla="*/ 75350 h 97630"/>
                  <a:gd name="csX5" fmla="*/ 2051 w 72569"/>
                  <a:gd name="csY5" fmla="*/ 74872 h 97630"/>
                  <a:gd name="csX6" fmla="*/ 12214 w 72569"/>
                  <a:gd name="csY6" fmla="*/ 73082 h 97630"/>
                  <a:gd name="csX7" fmla="*/ 2204 w 72569"/>
                  <a:gd name="csY7" fmla="*/ 75350 h 97630"/>
                  <a:gd name="csX8" fmla="*/ 14022 w 72569"/>
                  <a:gd name="csY8" fmla="*/ 86093 h 97630"/>
                  <a:gd name="csX9" fmla="*/ 13814 w 72569"/>
                  <a:gd name="csY9" fmla="*/ 84174 h 97630"/>
                  <a:gd name="csX10" fmla="*/ 18699 w 72569"/>
                  <a:gd name="csY10" fmla="*/ 85008 h 97630"/>
                  <a:gd name="csX11" fmla="*/ 14022 w 72569"/>
                  <a:gd name="csY11" fmla="*/ 86093 h 97630"/>
                  <a:gd name="csX12" fmla="*/ 19699 w 72569"/>
                  <a:gd name="csY12" fmla="*/ 96076 h 97630"/>
                  <a:gd name="csX13" fmla="*/ 24014 w 72569"/>
                  <a:gd name="csY13" fmla="*/ 93312 h 97630"/>
                  <a:gd name="csX14" fmla="*/ 20404 w 72569"/>
                  <a:gd name="csY14" fmla="*/ 96970 h 97630"/>
                  <a:gd name="csX15" fmla="*/ 19693 w 72569"/>
                  <a:gd name="csY15" fmla="*/ 96076 h 97630"/>
                  <a:gd name="csX16" fmla="*/ 224 w 72569"/>
                  <a:gd name="csY16" fmla="*/ 42508 h 97630"/>
                  <a:gd name="csX17" fmla="*/ 71 w 72569"/>
                  <a:gd name="csY17" fmla="*/ 40706 h 97630"/>
                  <a:gd name="csX18" fmla="*/ 4956 w 72569"/>
                  <a:gd name="csY18" fmla="*/ 41546 h 97630"/>
                  <a:gd name="csX19" fmla="*/ 224 w 72569"/>
                  <a:gd name="csY19" fmla="*/ 42508 h 97630"/>
                  <a:gd name="csX20" fmla="*/ 7157 w 72569"/>
                  <a:gd name="csY20" fmla="*/ 49200 h 97630"/>
                  <a:gd name="csX21" fmla="*/ 12551 w 72569"/>
                  <a:gd name="csY21" fmla="*/ 47613 h 97630"/>
                  <a:gd name="csX22" fmla="*/ 16413 w 72569"/>
                  <a:gd name="csY22" fmla="*/ 47748 h 97630"/>
                  <a:gd name="csX23" fmla="*/ 12747 w 72569"/>
                  <a:gd name="csY23" fmla="*/ 49016 h 97630"/>
                  <a:gd name="csX24" fmla="*/ 7230 w 72569"/>
                  <a:gd name="csY24" fmla="*/ 49329 h 97630"/>
                  <a:gd name="csX25" fmla="*/ 7163 w 72569"/>
                  <a:gd name="csY25" fmla="*/ 49206 h 97630"/>
                  <a:gd name="csX26" fmla="*/ 14494 w 72569"/>
                  <a:gd name="csY26" fmla="*/ 62964 h 97630"/>
                  <a:gd name="csX27" fmla="*/ 14323 w 72569"/>
                  <a:gd name="csY27" fmla="*/ 60715 h 97630"/>
                  <a:gd name="csX28" fmla="*/ 17161 w 72569"/>
                  <a:gd name="csY28" fmla="*/ 63669 h 97630"/>
                  <a:gd name="csX29" fmla="*/ 14488 w 72569"/>
                  <a:gd name="csY29" fmla="*/ 62964 h 97630"/>
                  <a:gd name="csX30" fmla="*/ 14991 w 72569"/>
                  <a:gd name="csY30" fmla="*/ 54556 h 97630"/>
                  <a:gd name="csX31" fmla="*/ 15028 w 72569"/>
                  <a:gd name="csY31" fmla="*/ 52528 h 97630"/>
                  <a:gd name="csX32" fmla="*/ 25075 w 72569"/>
                  <a:gd name="csY32" fmla="*/ 54458 h 97630"/>
                  <a:gd name="csX33" fmla="*/ 23585 w 72569"/>
                  <a:gd name="csY33" fmla="*/ 55230 h 97630"/>
                  <a:gd name="csX34" fmla="*/ 19650 w 72569"/>
                  <a:gd name="csY34" fmla="*/ 58466 h 97630"/>
                  <a:gd name="csX35" fmla="*/ 18791 w 72569"/>
                  <a:gd name="csY35" fmla="*/ 56113 h 97630"/>
                  <a:gd name="csX36" fmla="*/ 14997 w 72569"/>
                  <a:gd name="csY36" fmla="*/ 54556 h 97630"/>
                  <a:gd name="csX37" fmla="*/ 20667 w 72569"/>
                  <a:gd name="csY37" fmla="*/ 61181 h 97630"/>
                  <a:gd name="csX38" fmla="*/ 26472 w 72569"/>
                  <a:gd name="csY38" fmla="*/ 60298 h 97630"/>
                  <a:gd name="csX39" fmla="*/ 20735 w 72569"/>
                  <a:gd name="csY39" fmla="*/ 61310 h 97630"/>
                  <a:gd name="csX40" fmla="*/ 20667 w 72569"/>
                  <a:gd name="csY40" fmla="*/ 61181 h 97630"/>
                  <a:gd name="csX41" fmla="*/ 12030 w 72569"/>
                  <a:gd name="csY41" fmla="*/ 34964 h 97630"/>
                  <a:gd name="csX42" fmla="*/ 11865 w 72569"/>
                  <a:gd name="csY42" fmla="*/ 32721 h 97630"/>
                  <a:gd name="csX43" fmla="*/ 14703 w 72569"/>
                  <a:gd name="csY43" fmla="*/ 35675 h 97630"/>
                  <a:gd name="csX44" fmla="*/ 12030 w 72569"/>
                  <a:gd name="csY44" fmla="*/ 34964 h 97630"/>
                  <a:gd name="csX45" fmla="*/ 33840 w 72569"/>
                  <a:gd name="csY45" fmla="*/ 77887 h 97630"/>
                  <a:gd name="csX46" fmla="*/ 37095 w 72569"/>
                  <a:gd name="csY46" fmla="*/ 73389 h 97630"/>
                  <a:gd name="csX47" fmla="*/ 34435 w 72569"/>
                  <a:gd name="csY47" fmla="*/ 78788 h 97630"/>
                  <a:gd name="csX48" fmla="*/ 33840 w 72569"/>
                  <a:gd name="csY48" fmla="*/ 77893 h 97630"/>
                  <a:gd name="csX49" fmla="*/ 23616 w 72569"/>
                  <a:gd name="csY49" fmla="*/ 44830 h 97630"/>
                  <a:gd name="csX50" fmla="*/ 23573 w 72569"/>
                  <a:gd name="csY50" fmla="*/ 43415 h 97630"/>
                  <a:gd name="csX51" fmla="*/ 28397 w 72569"/>
                  <a:gd name="csY51" fmla="*/ 46608 h 97630"/>
                  <a:gd name="csX52" fmla="*/ 23616 w 72569"/>
                  <a:gd name="csY52" fmla="*/ 44830 h 97630"/>
                  <a:gd name="csX53" fmla="*/ 31860 w 72569"/>
                  <a:gd name="csY53" fmla="*/ 58343 h 97630"/>
                  <a:gd name="csX54" fmla="*/ 37665 w 72569"/>
                  <a:gd name="csY54" fmla="*/ 50064 h 97630"/>
                  <a:gd name="csX55" fmla="*/ 32945 w 72569"/>
                  <a:gd name="csY55" fmla="*/ 59637 h 97630"/>
                  <a:gd name="csX56" fmla="*/ 31854 w 72569"/>
                  <a:gd name="csY56" fmla="*/ 58343 h 97630"/>
                  <a:gd name="csX57" fmla="*/ 37377 w 72569"/>
                  <a:gd name="csY57" fmla="*/ 69056 h 97630"/>
                  <a:gd name="csX58" fmla="*/ 41417 w 72569"/>
                  <a:gd name="csY58" fmla="*/ 68308 h 97630"/>
                  <a:gd name="csX59" fmla="*/ 37377 w 72569"/>
                  <a:gd name="csY59" fmla="*/ 69056 h 97630"/>
                  <a:gd name="csX60" fmla="*/ 15346 w 72569"/>
                  <a:gd name="csY60" fmla="*/ 22039 h 97630"/>
                  <a:gd name="csX61" fmla="*/ 16689 w 72569"/>
                  <a:gd name="csY61" fmla="*/ 15911 h 97630"/>
                  <a:gd name="csX62" fmla="*/ 15708 w 72569"/>
                  <a:gd name="csY62" fmla="*/ 22640 h 97630"/>
                  <a:gd name="csX63" fmla="*/ 15346 w 72569"/>
                  <a:gd name="csY63" fmla="*/ 22039 h 97630"/>
                  <a:gd name="csX64" fmla="*/ 31468 w 72569"/>
                  <a:gd name="csY64" fmla="*/ 45756 h 97630"/>
                  <a:gd name="csX65" fmla="*/ 35784 w 72569"/>
                  <a:gd name="csY65" fmla="*/ 42992 h 97630"/>
                  <a:gd name="csX66" fmla="*/ 32179 w 72569"/>
                  <a:gd name="csY66" fmla="*/ 46651 h 97630"/>
                  <a:gd name="csX67" fmla="*/ 31468 w 72569"/>
                  <a:gd name="csY67" fmla="*/ 45756 h 97630"/>
                  <a:gd name="csX68" fmla="*/ 28023 w 72569"/>
                  <a:gd name="csY68" fmla="*/ 37458 h 97630"/>
                  <a:gd name="csX69" fmla="*/ 27851 w 72569"/>
                  <a:gd name="csY69" fmla="*/ 35209 h 97630"/>
                  <a:gd name="csX70" fmla="*/ 30690 w 72569"/>
                  <a:gd name="csY70" fmla="*/ 38169 h 97630"/>
                  <a:gd name="csX71" fmla="*/ 28023 w 72569"/>
                  <a:gd name="csY71" fmla="*/ 37458 h 97630"/>
                  <a:gd name="csX72" fmla="*/ 39357 w 72569"/>
                  <a:gd name="csY72" fmla="*/ 60354 h 97630"/>
                  <a:gd name="csX73" fmla="*/ 39149 w 72569"/>
                  <a:gd name="csY73" fmla="*/ 58435 h 97630"/>
                  <a:gd name="csX74" fmla="*/ 44034 w 72569"/>
                  <a:gd name="csY74" fmla="*/ 59269 h 97630"/>
                  <a:gd name="csX75" fmla="*/ 39357 w 72569"/>
                  <a:gd name="csY75" fmla="*/ 60354 h 97630"/>
                  <a:gd name="csX76" fmla="*/ 44298 w 72569"/>
                  <a:gd name="csY76" fmla="*/ 66733 h 97630"/>
                  <a:gd name="csX77" fmla="*/ 46106 w 72569"/>
                  <a:gd name="csY77" fmla="*/ 62492 h 97630"/>
                  <a:gd name="csX78" fmla="*/ 46278 w 72569"/>
                  <a:gd name="csY78" fmla="*/ 68480 h 97630"/>
                  <a:gd name="csX79" fmla="*/ 44298 w 72569"/>
                  <a:gd name="csY79" fmla="*/ 66733 h 97630"/>
                  <a:gd name="csX80" fmla="*/ 25081 w 72569"/>
                  <a:gd name="csY80" fmla="*/ 26353 h 97630"/>
                  <a:gd name="csX81" fmla="*/ 29396 w 72569"/>
                  <a:gd name="csY81" fmla="*/ 23596 h 97630"/>
                  <a:gd name="csX82" fmla="*/ 25792 w 72569"/>
                  <a:gd name="csY82" fmla="*/ 27254 h 97630"/>
                  <a:gd name="csX83" fmla="*/ 25081 w 72569"/>
                  <a:gd name="csY83" fmla="*/ 26353 h 97630"/>
                  <a:gd name="csX84" fmla="*/ 39259 w 72569"/>
                  <a:gd name="csY84" fmla="*/ 49635 h 97630"/>
                  <a:gd name="csX85" fmla="*/ 39173 w 72569"/>
                  <a:gd name="csY85" fmla="*/ 48569 h 97630"/>
                  <a:gd name="csX86" fmla="*/ 41889 w 72569"/>
                  <a:gd name="csY86" fmla="*/ 48091 h 97630"/>
                  <a:gd name="csX87" fmla="*/ 43550 w 72569"/>
                  <a:gd name="csY87" fmla="*/ 48507 h 97630"/>
                  <a:gd name="csX88" fmla="*/ 41411 w 72569"/>
                  <a:gd name="csY88" fmla="*/ 50677 h 97630"/>
                  <a:gd name="csX89" fmla="*/ 41135 w 72569"/>
                  <a:gd name="csY89" fmla="*/ 50389 h 97630"/>
                  <a:gd name="csX90" fmla="*/ 39259 w 72569"/>
                  <a:gd name="csY90" fmla="*/ 49635 h 97630"/>
                  <a:gd name="csX91" fmla="*/ 53842 w 72569"/>
                  <a:gd name="csY91" fmla="*/ 74161 h 97630"/>
                  <a:gd name="csX92" fmla="*/ 53671 w 72569"/>
                  <a:gd name="csY92" fmla="*/ 71912 h 97630"/>
                  <a:gd name="csX93" fmla="*/ 56515 w 72569"/>
                  <a:gd name="csY93" fmla="*/ 74865 h 97630"/>
                  <a:gd name="csX94" fmla="*/ 53842 w 72569"/>
                  <a:gd name="csY94" fmla="*/ 74161 h 97630"/>
                  <a:gd name="csX95" fmla="*/ 43838 w 72569"/>
                  <a:gd name="csY95" fmla="*/ 53061 h 97630"/>
                  <a:gd name="csX96" fmla="*/ 43679 w 72569"/>
                  <a:gd name="csY96" fmla="*/ 52583 h 97630"/>
                  <a:gd name="csX97" fmla="*/ 53848 w 72569"/>
                  <a:gd name="csY97" fmla="*/ 50793 h 97630"/>
                  <a:gd name="csX98" fmla="*/ 43844 w 72569"/>
                  <a:gd name="csY98" fmla="*/ 53061 h 97630"/>
                  <a:gd name="csX99" fmla="*/ 35256 w 72569"/>
                  <a:gd name="csY99" fmla="*/ 26090 h 97630"/>
                  <a:gd name="csX100" fmla="*/ 41061 w 72569"/>
                  <a:gd name="csY100" fmla="*/ 25207 h 97630"/>
                  <a:gd name="csX101" fmla="*/ 35324 w 72569"/>
                  <a:gd name="csY101" fmla="*/ 26219 h 97630"/>
                  <a:gd name="csX102" fmla="*/ 35256 w 72569"/>
                  <a:gd name="csY102" fmla="*/ 26090 h 97630"/>
                  <a:gd name="csX103" fmla="*/ 55595 w 72569"/>
                  <a:gd name="csY103" fmla="*/ 63687 h 97630"/>
                  <a:gd name="csX104" fmla="*/ 55436 w 72569"/>
                  <a:gd name="csY104" fmla="*/ 61886 h 97630"/>
                  <a:gd name="csX105" fmla="*/ 59911 w 72569"/>
                  <a:gd name="csY105" fmla="*/ 60917 h 97630"/>
                  <a:gd name="csX106" fmla="*/ 63472 w 72569"/>
                  <a:gd name="csY106" fmla="*/ 57700 h 97630"/>
                  <a:gd name="csX107" fmla="*/ 60806 w 72569"/>
                  <a:gd name="csY107" fmla="*/ 63105 h 97630"/>
                  <a:gd name="csX108" fmla="*/ 60358 w 72569"/>
                  <a:gd name="csY108" fmla="*/ 62480 h 97630"/>
                  <a:gd name="csX109" fmla="*/ 60322 w 72569"/>
                  <a:gd name="csY109" fmla="*/ 62713 h 97630"/>
                  <a:gd name="csX110" fmla="*/ 55589 w 72569"/>
                  <a:gd name="csY110" fmla="*/ 63681 h 97630"/>
                  <a:gd name="csX111" fmla="*/ 61462 w 72569"/>
                  <a:gd name="csY111" fmla="*/ 70183 h 97630"/>
                  <a:gd name="csX112" fmla="*/ 65777 w 72569"/>
                  <a:gd name="csY112" fmla="*/ 67426 h 97630"/>
                  <a:gd name="csX113" fmla="*/ 62173 w 72569"/>
                  <a:gd name="csY113" fmla="*/ 71078 h 97630"/>
                  <a:gd name="csX114" fmla="*/ 61462 w 72569"/>
                  <a:gd name="csY114" fmla="*/ 70183 h 97630"/>
                  <a:gd name="csX115" fmla="*/ 47394 w 72569"/>
                  <a:gd name="csY115" fmla="*/ 33340 h 97630"/>
                  <a:gd name="csX116" fmla="*/ 54970 w 72569"/>
                  <a:gd name="csY116" fmla="*/ 25949 h 97630"/>
                  <a:gd name="csX117" fmla="*/ 47394 w 72569"/>
                  <a:gd name="csY117" fmla="*/ 33340 h 97630"/>
                  <a:gd name="csX118" fmla="*/ 41852 w 72569"/>
                  <a:gd name="csY118" fmla="*/ 20225 h 97630"/>
                  <a:gd name="csX119" fmla="*/ 41699 w 72569"/>
                  <a:gd name="csY119" fmla="*/ 18423 h 97630"/>
                  <a:gd name="csX120" fmla="*/ 46591 w 72569"/>
                  <a:gd name="csY120" fmla="*/ 19263 h 97630"/>
                  <a:gd name="csX121" fmla="*/ 41858 w 72569"/>
                  <a:gd name="csY121" fmla="*/ 20231 h 97630"/>
                  <a:gd name="csX122" fmla="*/ 56889 w 72569"/>
                  <a:gd name="csY122" fmla="*/ 47239 h 97630"/>
                  <a:gd name="csX123" fmla="*/ 56852 w 72569"/>
                  <a:gd name="csY123" fmla="*/ 47153 h 97630"/>
                  <a:gd name="csX124" fmla="*/ 60886 w 72569"/>
                  <a:gd name="csY124" fmla="*/ 46405 h 97630"/>
                  <a:gd name="csX125" fmla="*/ 56889 w 72569"/>
                  <a:gd name="csY125" fmla="*/ 47239 h 97630"/>
                  <a:gd name="csX126" fmla="*/ 39566 w 72569"/>
                  <a:gd name="csY126" fmla="*/ 7570 h 97630"/>
                  <a:gd name="csX127" fmla="*/ 47394 w 72569"/>
                  <a:gd name="csY127" fmla="*/ 602 h 97630"/>
                  <a:gd name="csX128" fmla="*/ 39799 w 72569"/>
                  <a:gd name="csY128" fmla="*/ 7962 h 97630"/>
                  <a:gd name="csX129" fmla="*/ 39566 w 72569"/>
                  <a:gd name="csY129" fmla="*/ 7570 h 97630"/>
                  <a:gd name="csX130" fmla="*/ 56123 w 72569"/>
                  <a:gd name="csY130" fmla="*/ 40675 h 97630"/>
                  <a:gd name="csX131" fmla="*/ 55957 w 72569"/>
                  <a:gd name="csY131" fmla="*/ 38432 h 97630"/>
                  <a:gd name="csX132" fmla="*/ 58795 w 72569"/>
                  <a:gd name="csY132" fmla="*/ 41386 h 97630"/>
                  <a:gd name="csX133" fmla="*/ 56129 w 72569"/>
                  <a:gd name="csY133" fmla="*/ 40675 h 97630"/>
                  <a:gd name="csX134" fmla="*/ 62295 w 72569"/>
                  <a:gd name="csY134" fmla="*/ 38892 h 97630"/>
                  <a:gd name="csX135" fmla="*/ 68100 w 72569"/>
                  <a:gd name="csY135" fmla="*/ 38010 h 97630"/>
                  <a:gd name="csX136" fmla="*/ 62363 w 72569"/>
                  <a:gd name="csY136" fmla="*/ 39021 h 97630"/>
                  <a:gd name="csX137" fmla="*/ 62295 w 72569"/>
                  <a:gd name="csY137" fmla="*/ 38892 h 97630"/>
                  <a:gd name="csX138" fmla="*/ 53070 w 72569"/>
                  <a:gd name="csY138" fmla="*/ 5664 h 97630"/>
                  <a:gd name="csX139" fmla="*/ 53033 w 72569"/>
                  <a:gd name="csY139" fmla="*/ 5578 h 97630"/>
                  <a:gd name="csX140" fmla="*/ 57067 w 72569"/>
                  <a:gd name="csY140" fmla="*/ 4831 h 97630"/>
                  <a:gd name="csX141" fmla="*/ 53070 w 72569"/>
                  <a:gd name="csY141" fmla="*/ 5664 h 97630"/>
                  <a:gd name="csX142" fmla="*/ 68487 w 72569"/>
                  <a:gd name="csY142" fmla="*/ 35141 h 97630"/>
                  <a:gd name="csX143" fmla="*/ 68450 w 72569"/>
                  <a:gd name="csY143" fmla="*/ 35050 h 97630"/>
                  <a:gd name="csX144" fmla="*/ 72496 w 72569"/>
                  <a:gd name="csY144" fmla="*/ 34302 h 97630"/>
                  <a:gd name="csX145" fmla="*/ 68493 w 72569"/>
                  <a:gd name="csY145" fmla="*/ 35141 h 97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2569" h="97630">
                    <a:moveTo>
                      <a:pt x="12214" y="96450"/>
                    </a:moveTo>
                    <a:cubicBezTo>
                      <a:pt x="11858" y="95702"/>
                      <a:pt x="11785" y="94764"/>
                      <a:pt x="12042" y="94200"/>
                    </a:cubicBezTo>
                    <a:cubicBezTo>
                      <a:pt x="12643" y="92920"/>
                      <a:pt x="15941" y="95346"/>
                      <a:pt x="14881" y="97160"/>
                    </a:cubicBezTo>
                    <a:cubicBezTo>
                      <a:pt x="13593" y="98049"/>
                      <a:pt x="12668" y="97412"/>
                      <a:pt x="12214" y="96450"/>
                    </a:cubicBezTo>
                    <a:close/>
                    <a:moveTo>
                      <a:pt x="2204" y="75350"/>
                    </a:moveTo>
                    <a:cubicBezTo>
                      <a:pt x="2130" y="75196"/>
                      <a:pt x="2081" y="75037"/>
                      <a:pt x="2051" y="74872"/>
                    </a:cubicBezTo>
                    <a:cubicBezTo>
                      <a:pt x="4110" y="71899"/>
                      <a:pt x="12245" y="67940"/>
                      <a:pt x="12214" y="73082"/>
                    </a:cubicBezTo>
                    <a:cubicBezTo>
                      <a:pt x="12190" y="77979"/>
                      <a:pt x="3644" y="78414"/>
                      <a:pt x="2204" y="75350"/>
                    </a:cubicBezTo>
                    <a:close/>
                    <a:moveTo>
                      <a:pt x="14022" y="86093"/>
                    </a:moveTo>
                    <a:cubicBezTo>
                      <a:pt x="13765" y="85590"/>
                      <a:pt x="13667" y="84953"/>
                      <a:pt x="13814" y="84174"/>
                    </a:cubicBezTo>
                    <a:cubicBezTo>
                      <a:pt x="14556" y="80350"/>
                      <a:pt x="19288" y="82330"/>
                      <a:pt x="18699" y="85008"/>
                    </a:cubicBezTo>
                    <a:cubicBezTo>
                      <a:pt x="18509" y="87845"/>
                      <a:pt x="15046" y="88060"/>
                      <a:pt x="14022" y="86093"/>
                    </a:cubicBezTo>
                    <a:close/>
                    <a:moveTo>
                      <a:pt x="19699" y="96076"/>
                    </a:moveTo>
                    <a:cubicBezTo>
                      <a:pt x="18657" y="93839"/>
                      <a:pt x="21771" y="90903"/>
                      <a:pt x="24014" y="93312"/>
                    </a:cubicBezTo>
                    <a:cubicBezTo>
                      <a:pt x="26576" y="96070"/>
                      <a:pt x="22163" y="98962"/>
                      <a:pt x="20404" y="96970"/>
                    </a:cubicBezTo>
                    <a:cubicBezTo>
                      <a:pt x="20073" y="96701"/>
                      <a:pt x="19846" y="96394"/>
                      <a:pt x="19693" y="96076"/>
                    </a:cubicBezTo>
                    <a:close/>
                    <a:moveTo>
                      <a:pt x="224" y="42508"/>
                    </a:moveTo>
                    <a:cubicBezTo>
                      <a:pt x="9" y="42024"/>
                      <a:pt x="-70" y="41423"/>
                      <a:pt x="71" y="40706"/>
                    </a:cubicBezTo>
                    <a:cubicBezTo>
                      <a:pt x="818" y="36882"/>
                      <a:pt x="5551" y="38868"/>
                      <a:pt x="4956" y="41546"/>
                    </a:cubicBezTo>
                    <a:cubicBezTo>
                      <a:pt x="4760" y="44438"/>
                      <a:pt x="1162" y="44598"/>
                      <a:pt x="224" y="42508"/>
                    </a:cubicBezTo>
                    <a:close/>
                    <a:moveTo>
                      <a:pt x="7157" y="49200"/>
                    </a:moveTo>
                    <a:cubicBezTo>
                      <a:pt x="6072" y="46945"/>
                      <a:pt x="11049" y="46424"/>
                      <a:pt x="12551" y="47613"/>
                    </a:cubicBezTo>
                    <a:cubicBezTo>
                      <a:pt x="13268" y="45891"/>
                      <a:pt x="15843" y="46681"/>
                      <a:pt x="16413" y="47748"/>
                    </a:cubicBezTo>
                    <a:cubicBezTo>
                      <a:pt x="16995" y="48832"/>
                      <a:pt x="13979" y="50089"/>
                      <a:pt x="12747" y="49016"/>
                    </a:cubicBezTo>
                    <a:cubicBezTo>
                      <a:pt x="11730" y="51486"/>
                      <a:pt x="8659" y="51841"/>
                      <a:pt x="7230" y="49329"/>
                    </a:cubicBezTo>
                    <a:cubicBezTo>
                      <a:pt x="7206" y="49286"/>
                      <a:pt x="7181" y="49243"/>
                      <a:pt x="7163" y="49206"/>
                    </a:cubicBezTo>
                    <a:close/>
                    <a:moveTo>
                      <a:pt x="14494" y="62964"/>
                    </a:moveTo>
                    <a:cubicBezTo>
                      <a:pt x="14139" y="62217"/>
                      <a:pt x="14065" y="61279"/>
                      <a:pt x="14323" y="60715"/>
                    </a:cubicBezTo>
                    <a:cubicBezTo>
                      <a:pt x="14917" y="59428"/>
                      <a:pt x="18227" y="61855"/>
                      <a:pt x="17161" y="63669"/>
                    </a:cubicBezTo>
                    <a:cubicBezTo>
                      <a:pt x="15874" y="64558"/>
                      <a:pt x="14948" y="63920"/>
                      <a:pt x="14488" y="62964"/>
                    </a:cubicBezTo>
                    <a:close/>
                    <a:moveTo>
                      <a:pt x="14991" y="54556"/>
                    </a:moveTo>
                    <a:cubicBezTo>
                      <a:pt x="14746" y="54035"/>
                      <a:pt x="14733" y="53367"/>
                      <a:pt x="15028" y="52528"/>
                    </a:cubicBezTo>
                    <a:cubicBezTo>
                      <a:pt x="16769" y="47662"/>
                      <a:pt x="25577" y="50812"/>
                      <a:pt x="25075" y="54458"/>
                    </a:cubicBezTo>
                    <a:cubicBezTo>
                      <a:pt x="24676" y="54740"/>
                      <a:pt x="24161" y="55004"/>
                      <a:pt x="23585" y="55230"/>
                    </a:cubicBezTo>
                    <a:cubicBezTo>
                      <a:pt x="25375" y="57847"/>
                      <a:pt x="21311" y="60354"/>
                      <a:pt x="19650" y="58466"/>
                    </a:cubicBezTo>
                    <a:cubicBezTo>
                      <a:pt x="18822" y="57786"/>
                      <a:pt x="18614" y="56916"/>
                      <a:pt x="18791" y="56113"/>
                    </a:cubicBezTo>
                    <a:cubicBezTo>
                      <a:pt x="17032" y="56094"/>
                      <a:pt x="15512" y="55647"/>
                      <a:pt x="14997" y="54556"/>
                    </a:cubicBezTo>
                    <a:close/>
                    <a:moveTo>
                      <a:pt x="20667" y="61181"/>
                    </a:moveTo>
                    <a:cubicBezTo>
                      <a:pt x="19404" y="58564"/>
                      <a:pt x="26319" y="58282"/>
                      <a:pt x="26472" y="60298"/>
                    </a:cubicBezTo>
                    <a:cubicBezTo>
                      <a:pt x="25792" y="63381"/>
                      <a:pt x="22285" y="64043"/>
                      <a:pt x="20735" y="61310"/>
                    </a:cubicBezTo>
                    <a:cubicBezTo>
                      <a:pt x="20710" y="61267"/>
                      <a:pt x="20692" y="61224"/>
                      <a:pt x="20667" y="61181"/>
                    </a:cubicBezTo>
                    <a:close/>
                    <a:moveTo>
                      <a:pt x="12030" y="34964"/>
                    </a:moveTo>
                    <a:cubicBezTo>
                      <a:pt x="11675" y="34216"/>
                      <a:pt x="11607" y="33278"/>
                      <a:pt x="11865" y="32721"/>
                    </a:cubicBezTo>
                    <a:cubicBezTo>
                      <a:pt x="12459" y="31440"/>
                      <a:pt x="15763" y="33861"/>
                      <a:pt x="14703" y="35675"/>
                    </a:cubicBezTo>
                    <a:cubicBezTo>
                      <a:pt x="13415" y="36563"/>
                      <a:pt x="12490" y="35926"/>
                      <a:pt x="12030" y="34964"/>
                    </a:cubicBezTo>
                    <a:close/>
                    <a:moveTo>
                      <a:pt x="33840" y="77887"/>
                    </a:moveTo>
                    <a:cubicBezTo>
                      <a:pt x="32835" y="75723"/>
                      <a:pt x="34392" y="73199"/>
                      <a:pt x="37095" y="73389"/>
                    </a:cubicBezTo>
                    <a:cubicBezTo>
                      <a:pt x="40185" y="73603"/>
                      <a:pt x="36139" y="79793"/>
                      <a:pt x="34435" y="78788"/>
                    </a:cubicBezTo>
                    <a:cubicBezTo>
                      <a:pt x="34178" y="78500"/>
                      <a:pt x="33981" y="78199"/>
                      <a:pt x="33840" y="77893"/>
                    </a:cubicBezTo>
                    <a:close/>
                    <a:moveTo>
                      <a:pt x="23616" y="44830"/>
                    </a:moveTo>
                    <a:cubicBezTo>
                      <a:pt x="23364" y="44291"/>
                      <a:pt x="23309" y="43782"/>
                      <a:pt x="23573" y="43415"/>
                    </a:cubicBezTo>
                    <a:cubicBezTo>
                      <a:pt x="26055" y="41527"/>
                      <a:pt x="29028" y="43445"/>
                      <a:pt x="28397" y="46608"/>
                    </a:cubicBezTo>
                    <a:cubicBezTo>
                      <a:pt x="27900" y="49077"/>
                      <a:pt x="24504" y="46761"/>
                      <a:pt x="23616" y="44830"/>
                    </a:cubicBezTo>
                    <a:close/>
                    <a:moveTo>
                      <a:pt x="31860" y="58343"/>
                    </a:moveTo>
                    <a:cubicBezTo>
                      <a:pt x="30254" y="54887"/>
                      <a:pt x="34815" y="48869"/>
                      <a:pt x="37665" y="50064"/>
                    </a:cubicBezTo>
                    <a:cubicBezTo>
                      <a:pt x="38763" y="53453"/>
                      <a:pt x="36979" y="62523"/>
                      <a:pt x="32945" y="59637"/>
                    </a:cubicBezTo>
                    <a:cubicBezTo>
                      <a:pt x="32443" y="59275"/>
                      <a:pt x="32087" y="58840"/>
                      <a:pt x="31854" y="58343"/>
                    </a:cubicBezTo>
                    <a:close/>
                    <a:moveTo>
                      <a:pt x="37377" y="69056"/>
                    </a:moveTo>
                    <a:cubicBezTo>
                      <a:pt x="37506" y="66243"/>
                      <a:pt x="40767" y="67089"/>
                      <a:pt x="41417" y="68308"/>
                    </a:cubicBezTo>
                    <a:cubicBezTo>
                      <a:pt x="42067" y="69522"/>
                      <a:pt x="38162" y="70968"/>
                      <a:pt x="37377" y="69056"/>
                    </a:cubicBezTo>
                    <a:close/>
                    <a:moveTo>
                      <a:pt x="15346" y="22039"/>
                    </a:moveTo>
                    <a:cubicBezTo>
                      <a:pt x="14261" y="19815"/>
                      <a:pt x="13943" y="15120"/>
                      <a:pt x="16689" y="15911"/>
                    </a:cubicBezTo>
                    <a:cubicBezTo>
                      <a:pt x="19723" y="16781"/>
                      <a:pt x="17970" y="22768"/>
                      <a:pt x="15708" y="22640"/>
                    </a:cubicBezTo>
                    <a:cubicBezTo>
                      <a:pt x="15586" y="22474"/>
                      <a:pt x="15463" y="22272"/>
                      <a:pt x="15346" y="22039"/>
                    </a:cubicBezTo>
                    <a:close/>
                    <a:moveTo>
                      <a:pt x="31468" y="45756"/>
                    </a:moveTo>
                    <a:cubicBezTo>
                      <a:pt x="30426" y="43519"/>
                      <a:pt x="33540" y="40583"/>
                      <a:pt x="35784" y="42992"/>
                    </a:cubicBezTo>
                    <a:cubicBezTo>
                      <a:pt x="38352" y="45750"/>
                      <a:pt x="33938" y="48636"/>
                      <a:pt x="32179" y="46651"/>
                    </a:cubicBezTo>
                    <a:cubicBezTo>
                      <a:pt x="31848" y="46375"/>
                      <a:pt x="31615" y="46074"/>
                      <a:pt x="31468" y="45756"/>
                    </a:cubicBezTo>
                    <a:close/>
                    <a:moveTo>
                      <a:pt x="28023" y="37458"/>
                    </a:moveTo>
                    <a:cubicBezTo>
                      <a:pt x="27668" y="36710"/>
                      <a:pt x="27594" y="35773"/>
                      <a:pt x="27851" y="35209"/>
                    </a:cubicBezTo>
                    <a:cubicBezTo>
                      <a:pt x="28446" y="33928"/>
                      <a:pt x="31756" y="36349"/>
                      <a:pt x="30690" y="38169"/>
                    </a:cubicBezTo>
                    <a:cubicBezTo>
                      <a:pt x="29402" y="39058"/>
                      <a:pt x="28477" y="38420"/>
                      <a:pt x="28023" y="37458"/>
                    </a:cubicBezTo>
                    <a:close/>
                    <a:moveTo>
                      <a:pt x="39357" y="60354"/>
                    </a:moveTo>
                    <a:cubicBezTo>
                      <a:pt x="39094" y="59851"/>
                      <a:pt x="38996" y="59214"/>
                      <a:pt x="39149" y="58435"/>
                    </a:cubicBezTo>
                    <a:cubicBezTo>
                      <a:pt x="39897" y="54611"/>
                      <a:pt x="44623" y="56591"/>
                      <a:pt x="44034" y="59269"/>
                    </a:cubicBezTo>
                    <a:cubicBezTo>
                      <a:pt x="43844" y="62106"/>
                      <a:pt x="40381" y="62321"/>
                      <a:pt x="39357" y="60354"/>
                    </a:cubicBezTo>
                    <a:close/>
                    <a:moveTo>
                      <a:pt x="44298" y="66733"/>
                    </a:moveTo>
                    <a:cubicBezTo>
                      <a:pt x="43667" y="65275"/>
                      <a:pt x="44243" y="63387"/>
                      <a:pt x="46106" y="62492"/>
                    </a:cubicBezTo>
                    <a:cubicBezTo>
                      <a:pt x="48951" y="61126"/>
                      <a:pt x="48270" y="68486"/>
                      <a:pt x="46278" y="68480"/>
                    </a:cubicBezTo>
                    <a:cubicBezTo>
                      <a:pt x="45291" y="68149"/>
                      <a:pt x="44629" y="67499"/>
                      <a:pt x="44298" y="66733"/>
                    </a:cubicBezTo>
                    <a:close/>
                    <a:moveTo>
                      <a:pt x="25081" y="26353"/>
                    </a:moveTo>
                    <a:cubicBezTo>
                      <a:pt x="24045" y="24123"/>
                      <a:pt x="27153" y="21181"/>
                      <a:pt x="29396" y="23596"/>
                    </a:cubicBezTo>
                    <a:cubicBezTo>
                      <a:pt x="31958" y="26353"/>
                      <a:pt x="27545" y="29240"/>
                      <a:pt x="25792" y="27254"/>
                    </a:cubicBezTo>
                    <a:cubicBezTo>
                      <a:pt x="25461" y="26985"/>
                      <a:pt x="25228" y="26678"/>
                      <a:pt x="25081" y="26353"/>
                    </a:cubicBezTo>
                    <a:close/>
                    <a:moveTo>
                      <a:pt x="39259" y="49635"/>
                    </a:moveTo>
                    <a:cubicBezTo>
                      <a:pt x="39130" y="49347"/>
                      <a:pt x="39088" y="48992"/>
                      <a:pt x="39173" y="48569"/>
                    </a:cubicBezTo>
                    <a:cubicBezTo>
                      <a:pt x="39517" y="46810"/>
                      <a:pt x="41276" y="47122"/>
                      <a:pt x="41889" y="48091"/>
                    </a:cubicBezTo>
                    <a:cubicBezTo>
                      <a:pt x="42398" y="47870"/>
                      <a:pt x="43017" y="47931"/>
                      <a:pt x="43550" y="48507"/>
                    </a:cubicBezTo>
                    <a:cubicBezTo>
                      <a:pt x="45070" y="50144"/>
                      <a:pt x="42453" y="51860"/>
                      <a:pt x="41411" y="50677"/>
                    </a:cubicBezTo>
                    <a:cubicBezTo>
                      <a:pt x="41300" y="50585"/>
                      <a:pt x="41209" y="50487"/>
                      <a:pt x="41135" y="50389"/>
                    </a:cubicBezTo>
                    <a:cubicBezTo>
                      <a:pt x="40448" y="50634"/>
                      <a:pt x="39584" y="50364"/>
                      <a:pt x="39259" y="49635"/>
                    </a:cubicBezTo>
                    <a:close/>
                    <a:moveTo>
                      <a:pt x="53842" y="74161"/>
                    </a:moveTo>
                    <a:cubicBezTo>
                      <a:pt x="53487" y="73413"/>
                      <a:pt x="53413" y="72475"/>
                      <a:pt x="53671" y="71912"/>
                    </a:cubicBezTo>
                    <a:cubicBezTo>
                      <a:pt x="54271" y="70625"/>
                      <a:pt x="57575" y="73052"/>
                      <a:pt x="56515" y="74865"/>
                    </a:cubicBezTo>
                    <a:cubicBezTo>
                      <a:pt x="55228" y="75754"/>
                      <a:pt x="54296" y="75117"/>
                      <a:pt x="53842" y="74161"/>
                    </a:cubicBezTo>
                    <a:close/>
                    <a:moveTo>
                      <a:pt x="43838" y="53061"/>
                    </a:moveTo>
                    <a:cubicBezTo>
                      <a:pt x="43765" y="52914"/>
                      <a:pt x="43710" y="52754"/>
                      <a:pt x="43679" y="52583"/>
                    </a:cubicBezTo>
                    <a:cubicBezTo>
                      <a:pt x="45739" y="49617"/>
                      <a:pt x="53879" y="45652"/>
                      <a:pt x="53848" y="50793"/>
                    </a:cubicBezTo>
                    <a:cubicBezTo>
                      <a:pt x="53818" y="55690"/>
                      <a:pt x="45285" y="56119"/>
                      <a:pt x="43844" y="53061"/>
                    </a:cubicBezTo>
                    <a:close/>
                    <a:moveTo>
                      <a:pt x="35256" y="26090"/>
                    </a:moveTo>
                    <a:cubicBezTo>
                      <a:pt x="33994" y="23473"/>
                      <a:pt x="40902" y="23191"/>
                      <a:pt x="41061" y="25207"/>
                    </a:cubicBezTo>
                    <a:cubicBezTo>
                      <a:pt x="40381" y="28290"/>
                      <a:pt x="36875" y="28952"/>
                      <a:pt x="35324" y="26219"/>
                    </a:cubicBezTo>
                    <a:cubicBezTo>
                      <a:pt x="35299" y="26176"/>
                      <a:pt x="35275" y="26133"/>
                      <a:pt x="35256" y="26090"/>
                    </a:cubicBezTo>
                    <a:close/>
                    <a:moveTo>
                      <a:pt x="55595" y="63687"/>
                    </a:moveTo>
                    <a:cubicBezTo>
                      <a:pt x="55381" y="63203"/>
                      <a:pt x="55301" y="62603"/>
                      <a:pt x="55436" y="61886"/>
                    </a:cubicBezTo>
                    <a:cubicBezTo>
                      <a:pt x="55994" y="59018"/>
                      <a:pt x="58795" y="59410"/>
                      <a:pt x="59911" y="60917"/>
                    </a:cubicBezTo>
                    <a:cubicBezTo>
                      <a:pt x="59868" y="59159"/>
                      <a:pt x="61302" y="57553"/>
                      <a:pt x="63472" y="57700"/>
                    </a:cubicBezTo>
                    <a:cubicBezTo>
                      <a:pt x="66562" y="57914"/>
                      <a:pt x="62516" y="64110"/>
                      <a:pt x="60806" y="63105"/>
                    </a:cubicBezTo>
                    <a:cubicBezTo>
                      <a:pt x="60628" y="62903"/>
                      <a:pt x="60481" y="62695"/>
                      <a:pt x="60358" y="62480"/>
                    </a:cubicBezTo>
                    <a:cubicBezTo>
                      <a:pt x="60358" y="62554"/>
                      <a:pt x="60334" y="62633"/>
                      <a:pt x="60322" y="62713"/>
                    </a:cubicBezTo>
                    <a:cubicBezTo>
                      <a:pt x="60132" y="65606"/>
                      <a:pt x="56533" y="65771"/>
                      <a:pt x="55589" y="63681"/>
                    </a:cubicBezTo>
                    <a:close/>
                    <a:moveTo>
                      <a:pt x="61462" y="70183"/>
                    </a:moveTo>
                    <a:cubicBezTo>
                      <a:pt x="60426" y="67953"/>
                      <a:pt x="63534" y="65011"/>
                      <a:pt x="65777" y="67426"/>
                    </a:cubicBezTo>
                    <a:cubicBezTo>
                      <a:pt x="68340" y="70183"/>
                      <a:pt x="63926" y="73070"/>
                      <a:pt x="62173" y="71078"/>
                    </a:cubicBezTo>
                    <a:cubicBezTo>
                      <a:pt x="61842" y="70802"/>
                      <a:pt x="61609" y="70502"/>
                      <a:pt x="61462" y="70183"/>
                    </a:cubicBezTo>
                    <a:close/>
                    <a:moveTo>
                      <a:pt x="47394" y="33340"/>
                    </a:moveTo>
                    <a:cubicBezTo>
                      <a:pt x="47504" y="29736"/>
                      <a:pt x="52187" y="21776"/>
                      <a:pt x="54970" y="25949"/>
                    </a:cubicBezTo>
                    <a:cubicBezTo>
                      <a:pt x="57753" y="30122"/>
                      <a:pt x="49968" y="35797"/>
                      <a:pt x="47394" y="33340"/>
                    </a:cubicBezTo>
                    <a:close/>
                    <a:moveTo>
                      <a:pt x="41852" y="20225"/>
                    </a:moveTo>
                    <a:cubicBezTo>
                      <a:pt x="41638" y="19741"/>
                      <a:pt x="41558" y="19140"/>
                      <a:pt x="41699" y="18423"/>
                    </a:cubicBezTo>
                    <a:cubicBezTo>
                      <a:pt x="42447" y="14599"/>
                      <a:pt x="47179" y="16585"/>
                      <a:pt x="46591" y="19263"/>
                    </a:cubicBezTo>
                    <a:cubicBezTo>
                      <a:pt x="46401" y="22155"/>
                      <a:pt x="42796" y="22321"/>
                      <a:pt x="41858" y="20231"/>
                    </a:cubicBezTo>
                    <a:close/>
                    <a:moveTo>
                      <a:pt x="56889" y="47239"/>
                    </a:moveTo>
                    <a:cubicBezTo>
                      <a:pt x="56889" y="47239"/>
                      <a:pt x="56864" y="47184"/>
                      <a:pt x="56852" y="47153"/>
                    </a:cubicBezTo>
                    <a:cubicBezTo>
                      <a:pt x="56981" y="44340"/>
                      <a:pt x="60236" y="45192"/>
                      <a:pt x="60886" y="46405"/>
                    </a:cubicBezTo>
                    <a:cubicBezTo>
                      <a:pt x="61529" y="47607"/>
                      <a:pt x="57753" y="49016"/>
                      <a:pt x="56889" y="47239"/>
                    </a:cubicBezTo>
                    <a:close/>
                    <a:moveTo>
                      <a:pt x="39566" y="7570"/>
                    </a:moveTo>
                    <a:cubicBezTo>
                      <a:pt x="37512" y="3433"/>
                      <a:pt x="44911" y="-1788"/>
                      <a:pt x="47394" y="602"/>
                    </a:cubicBezTo>
                    <a:cubicBezTo>
                      <a:pt x="47271" y="4206"/>
                      <a:pt x="42563" y="12154"/>
                      <a:pt x="39799" y="7962"/>
                    </a:cubicBezTo>
                    <a:cubicBezTo>
                      <a:pt x="39713" y="7834"/>
                      <a:pt x="39639" y="7699"/>
                      <a:pt x="39566" y="7570"/>
                    </a:cubicBezTo>
                    <a:close/>
                    <a:moveTo>
                      <a:pt x="56123" y="40675"/>
                    </a:moveTo>
                    <a:cubicBezTo>
                      <a:pt x="55767" y="39928"/>
                      <a:pt x="55694" y="38990"/>
                      <a:pt x="55957" y="38432"/>
                    </a:cubicBezTo>
                    <a:cubicBezTo>
                      <a:pt x="56558" y="37152"/>
                      <a:pt x="59856" y="39572"/>
                      <a:pt x="58795" y="41386"/>
                    </a:cubicBezTo>
                    <a:cubicBezTo>
                      <a:pt x="57508" y="42275"/>
                      <a:pt x="56582" y="41638"/>
                      <a:pt x="56129" y="40675"/>
                    </a:cubicBezTo>
                    <a:close/>
                    <a:moveTo>
                      <a:pt x="62295" y="38892"/>
                    </a:moveTo>
                    <a:cubicBezTo>
                      <a:pt x="61033" y="36275"/>
                      <a:pt x="67947" y="35993"/>
                      <a:pt x="68100" y="38010"/>
                    </a:cubicBezTo>
                    <a:cubicBezTo>
                      <a:pt x="67420" y="41092"/>
                      <a:pt x="63914" y="41754"/>
                      <a:pt x="62363" y="39021"/>
                    </a:cubicBezTo>
                    <a:cubicBezTo>
                      <a:pt x="62338" y="38978"/>
                      <a:pt x="62314" y="38935"/>
                      <a:pt x="62295" y="38892"/>
                    </a:cubicBezTo>
                    <a:close/>
                    <a:moveTo>
                      <a:pt x="53070" y="5664"/>
                    </a:moveTo>
                    <a:cubicBezTo>
                      <a:pt x="53070" y="5664"/>
                      <a:pt x="53045" y="5609"/>
                      <a:pt x="53033" y="5578"/>
                    </a:cubicBezTo>
                    <a:cubicBezTo>
                      <a:pt x="53162" y="2765"/>
                      <a:pt x="56417" y="3617"/>
                      <a:pt x="57067" y="4831"/>
                    </a:cubicBezTo>
                    <a:cubicBezTo>
                      <a:pt x="57710" y="6026"/>
                      <a:pt x="53934" y="7441"/>
                      <a:pt x="53070" y="5664"/>
                    </a:cubicBezTo>
                    <a:close/>
                    <a:moveTo>
                      <a:pt x="68487" y="35141"/>
                    </a:moveTo>
                    <a:cubicBezTo>
                      <a:pt x="68487" y="35141"/>
                      <a:pt x="68462" y="35080"/>
                      <a:pt x="68450" y="35050"/>
                    </a:cubicBezTo>
                    <a:cubicBezTo>
                      <a:pt x="68585" y="32237"/>
                      <a:pt x="71840" y="33082"/>
                      <a:pt x="72496" y="34302"/>
                    </a:cubicBezTo>
                    <a:cubicBezTo>
                      <a:pt x="73139" y="35503"/>
                      <a:pt x="69363" y="36919"/>
                      <a:pt x="68493" y="35141"/>
                    </a:cubicBezTo>
                    <a:close/>
                  </a:path>
                </a:pathLst>
              </a:custGeom>
              <a:solidFill>
                <a:srgbClr val="DEBC9A"/>
              </a:solidFill>
              <a:ln w="612" cap="flat">
                <a:noFill/>
                <a:prstDash val="solid"/>
                <a:miter/>
              </a:ln>
            </p:spPr>
            <p:txBody>
              <a:bodyPr/>
              <a:lstStyle/>
              <a:p>
                <a:endParaRPr lang="en-US"/>
              </a:p>
            </p:txBody>
          </p:sp>
          <p:sp>
            <p:nvSpPr>
              <p:cNvPr id="826" name="Freeform 825">
                <a:extLst>
                  <a:ext uri="{FF2B5EF4-FFF2-40B4-BE49-F238E27FC236}">
                    <a16:creationId xmlns:a16="http://schemas.microsoft.com/office/drawing/2014/main" id="{B46F7DE5-7374-49EB-3789-62CA53F4E995}"/>
                  </a:ext>
                </a:extLst>
              </p:cNvPr>
              <p:cNvSpPr/>
              <p:nvPr/>
            </p:nvSpPr>
            <p:spPr>
              <a:xfrm>
                <a:off x="5027750" y="557492"/>
                <a:ext cx="229475" cy="308740"/>
              </a:xfrm>
              <a:custGeom>
                <a:avLst/>
                <a:gdLst>
                  <a:gd name="csX0" fmla="*/ 12216 w 72564"/>
                  <a:gd name="csY0" fmla="*/ 1181 h 97630"/>
                  <a:gd name="csX1" fmla="*/ 12044 w 72564"/>
                  <a:gd name="csY1" fmla="*/ 3430 h 97630"/>
                  <a:gd name="csX2" fmla="*/ 14882 w 72564"/>
                  <a:gd name="csY2" fmla="*/ 470 h 97630"/>
                  <a:gd name="csX3" fmla="*/ 12216 w 72564"/>
                  <a:gd name="csY3" fmla="*/ 1181 h 97630"/>
                  <a:gd name="csX4" fmla="*/ 2206 w 72564"/>
                  <a:gd name="csY4" fmla="*/ 22281 h 97630"/>
                  <a:gd name="csX5" fmla="*/ 2052 w 72564"/>
                  <a:gd name="csY5" fmla="*/ 22759 h 97630"/>
                  <a:gd name="csX6" fmla="*/ 12216 w 72564"/>
                  <a:gd name="csY6" fmla="*/ 24549 h 97630"/>
                  <a:gd name="csX7" fmla="*/ 2206 w 72564"/>
                  <a:gd name="csY7" fmla="*/ 22281 h 97630"/>
                  <a:gd name="csX8" fmla="*/ 14024 w 72564"/>
                  <a:gd name="csY8" fmla="*/ 11538 h 97630"/>
                  <a:gd name="csX9" fmla="*/ 13816 w 72564"/>
                  <a:gd name="csY9" fmla="*/ 13456 h 97630"/>
                  <a:gd name="csX10" fmla="*/ 18701 w 72564"/>
                  <a:gd name="csY10" fmla="*/ 12623 h 97630"/>
                  <a:gd name="csX11" fmla="*/ 14024 w 72564"/>
                  <a:gd name="csY11" fmla="*/ 11538 h 97630"/>
                  <a:gd name="csX12" fmla="*/ 19700 w 72564"/>
                  <a:gd name="csY12" fmla="*/ 1555 h 97630"/>
                  <a:gd name="csX13" fmla="*/ 24016 w 72564"/>
                  <a:gd name="csY13" fmla="*/ 4319 h 97630"/>
                  <a:gd name="csX14" fmla="*/ 20411 w 72564"/>
                  <a:gd name="csY14" fmla="*/ 660 h 97630"/>
                  <a:gd name="csX15" fmla="*/ 19700 w 72564"/>
                  <a:gd name="csY15" fmla="*/ 1555 h 97630"/>
                  <a:gd name="csX16" fmla="*/ 226 w 72564"/>
                  <a:gd name="csY16" fmla="*/ 55123 h 97630"/>
                  <a:gd name="csX17" fmla="*/ 66 w 72564"/>
                  <a:gd name="csY17" fmla="*/ 56925 h 97630"/>
                  <a:gd name="csX18" fmla="*/ 4952 w 72564"/>
                  <a:gd name="csY18" fmla="*/ 56085 h 97630"/>
                  <a:gd name="csX19" fmla="*/ 220 w 72564"/>
                  <a:gd name="csY19" fmla="*/ 55123 h 97630"/>
                  <a:gd name="csX20" fmla="*/ 7159 w 72564"/>
                  <a:gd name="csY20" fmla="*/ 48431 h 97630"/>
                  <a:gd name="csX21" fmla="*/ 12553 w 72564"/>
                  <a:gd name="csY21" fmla="*/ 50018 h 97630"/>
                  <a:gd name="csX22" fmla="*/ 16415 w 72564"/>
                  <a:gd name="csY22" fmla="*/ 49889 h 97630"/>
                  <a:gd name="csX23" fmla="*/ 12743 w 72564"/>
                  <a:gd name="csY23" fmla="*/ 48621 h 97630"/>
                  <a:gd name="csX24" fmla="*/ 7226 w 72564"/>
                  <a:gd name="csY24" fmla="*/ 48308 h 97630"/>
                  <a:gd name="csX25" fmla="*/ 7159 w 72564"/>
                  <a:gd name="csY25" fmla="*/ 48431 h 97630"/>
                  <a:gd name="csX26" fmla="*/ 14496 w 72564"/>
                  <a:gd name="csY26" fmla="*/ 34666 h 97630"/>
                  <a:gd name="csX27" fmla="*/ 14331 w 72564"/>
                  <a:gd name="csY27" fmla="*/ 36916 h 97630"/>
                  <a:gd name="csX28" fmla="*/ 17169 w 72564"/>
                  <a:gd name="csY28" fmla="*/ 33956 h 97630"/>
                  <a:gd name="csX29" fmla="*/ 14496 w 72564"/>
                  <a:gd name="csY29" fmla="*/ 34666 h 97630"/>
                  <a:gd name="csX30" fmla="*/ 14993 w 72564"/>
                  <a:gd name="csY30" fmla="*/ 43075 h 97630"/>
                  <a:gd name="csX31" fmla="*/ 15035 w 72564"/>
                  <a:gd name="csY31" fmla="*/ 45103 h 97630"/>
                  <a:gd name="csX32" fmla="*/ 25076 w 72564"/>
                  <a:gd name="csY32" fmla="*/ 43173 h 97630"/>
                  <a:gd name="csX33" fmla="*/ 23587 w 72564"/>
                  <a:gd name="csY33" fmla="*/ 42400 h 97630"/>
                  <a:gd name="csX34" fmla="*/ 19645 w 72564"/>
                  <a:gd name="csY34" fmla="*/ 39171 h 97630"/>
                  <a:gd name="csX35" fmla="*/ 18787 w 72564"/>
                  <a:gd name="csY35" fmla="*/ 41524 h 97630"/>
                  <a:gd name="csX36" fmla="*/ 14993 w 72564"/>
                  <a:gd name="csY36" fmla="*/ 43087 h 97630"/>
                  <a:gd name="csX37" fmla="*/ 20669 w 72564"/>
                  <a:gd name="csY37" fmla="*/ 36450 h 97630"/>
                  <a:gd name="csX38" fmla="*/ 26474 w 72564"/>
                  <a:gd name="csY38" fmla="*/ 37332 h 97630"/>
                  <a:gd name="csX39" fmla="*/ 20736 w 72564"/>
                  <a:gd name="csY39" fmla="*/ 36327 h 97630"/>
                  <a:gd name="csX40" fmla="*/ 20669 w 72564"/>
                  <a:gd name="csY40" fmla="*/ 36456 h 97630"/>
                  <a:gd name="csX41" fmla="*/ 12032 w 72564"/>
                  <a:gd name="csY41" fmla="*/ 62667 h 97630"/>
                  <a:gd name="csX42" fmla="*/ 11866 w 72564"/>
                  <a:gd name="csY42" fmla="*/ 64910 h 97630"/>
                  <a:gd name="csX43" fmla="*/ 14705 w 72564"/>
                  <a:gd name="csY43" fmla="*/ 61956 h 97630"/>
                  <a:gd name="csX44" fmla="*/ 12038 w 72564"/>
                  <a:gd name="csY44" fmla="*/ 62667 h 97630"/>
                  <a:gd name="csX45" fmla="*/ 33842 w 72564"/>
                  <a:gd name="csY45" fmla="*/ 19744 h 97630"/>
                  <a:gd name="csX46" fmla="*/ 37097 w 72564"/>
                  <a:gd name="csY46" fmla="*/ 24248 h 97630"/>
                  <a:gd name="csX47" fmla="*/ 34431 w 72564"/>
                  <a:gd name="csY47" fmla="*/ 18849 h 97630"/>
                  <a:gd name="csX48" fmla="*/ 33842 w 72564"/>
                  <a:gd name="csY48" fmla="*/ 19744 h 97630"/>
                  <a:gd name="csX49" fmla="*/ 23611 w 72564"/>
                  <a:gd name="csY49" fmla="*/ 52800 h 97630"/>
                  <a:gd name="csX50" fmla="*/ 23568 w 72564"/>
                  <a:gd name="csY50" fmla="*/ 54216 h 97630"/>
                  <a:gd name="csX51" fmla="*/ 28393 w 72564"/>
                  <a:gd name="csY51" fmla="*/ 51029 h 97630"/>
                  <a:gd name="csX52" fmla="*/ 23611 w 72564"/>
                  <a:gd name="csY52" fmla="*/ 52806 h 97630"/>
                  <a:gd name="csX53" fmla="*/ 31862 w 72564"/>
                  <a:gd name="csY53" fmla="*/ 39287 h 97630"/>
                  <a:gd name="csX54" fmla="*/ 37667 w 72564"/>
                  <a:gd name="csY54" fmla="*/ 47567 h 97630"/>
                  <a:gd name="csX55" fmla="*/ 32953 w 72564"/>
                  <a:gd name="csY55" fmla="*/ 37994 h 97630"/>
                  <a:gd name="csX56" fmla="*/ 31868 w 72564"/>
                  <a:gd name="csY56" fmla="*/ 39287 h 97630"/>
                  <a:gd name="csX57" fmla="*/ 37379 w 72564"/>
                  <a:gd name="csY57" fmla="*/ 28575 h 97630"/>
                  <a:gd name="csX58" fmla="*/ 41419 w 72564"/>
                  <a:gd name="csY58" fmla="*/ 29323 h 97630"/>
                  <a:gd name="csX59" fmla="*/ 37379 w 72564"/>
                  <a:gd name="csY59" fmla="*/ 28575 h 97630"/>
                  <a:gd name="csX60" fmla="*/ 15348 w 72564"/>
                  <a:gd name="csY60" fmla="*/ 75592 h 97630"/>
                  <a:gd name="csX61" fmla="*/ 16684 w 72564"/>
                  <a:gd name="csY61" fmla="*/ 81720 h 97630"/>
                  <a:gd name="csX62" fmla="*/ 15704 w 72564"/>
                  <a:gd name="csY62" fmla="*/ 74991 h 97630"/>
                  <a:gd name="csX63" fmla="*/ 15348 w 72564"/>
                  <a:gd name="csY63" fmla="*/ 75592 h 97630"/>
                  <a:gd name="csX64" fmla="*/ 31470 w 72564"/>
                  <a:gd name="csY64" fmla="*/ 51875 h 97630"/>
                  <a:gd name="csX65" fmla="*/ 35785 w 72564"/>
                  <a:gd name="csY65" fmla="*/ 54633 h 97630"/>
                  <a:gd name="csX66" fmla="*/ 32181 w 72564"/>
                  <a:gd name="csY66" fmla="*/ 50980 h 97630"/>
                  <a:gd name="csX67" fmla="*/ 31464 w 72564"/>
                  <a:gd name="csY67" fmla="*/ 51875 h 97630"/>
                  <a:gd name="csX68" fmla="*/ 28025 w 72564"/>
                  <a:gd name="csY68" fmla="*/ 60173 h 97630"/>
                  <a:gd name="csX69" fmla="*/ 27853 w 72564"/>
                  <a:gd name="csY69" fmla="*/ 62422 h 97630"/>
                  <a:gd name="csX70" fmla="*/ 30691 w 72564"/>
                  <a:gd name="csY70" fmla="*/ 59462 h 97630"/>
                  <a:gd name="csX71" fmla="*/ 28025 w 72564"/>
                  <a:gd name="csY71" fmla="*/ 60173 h 97630"/>
                  <a:gd name="csX72" fmla="*/ 39359 w 72564"/>
                  <a:gd name="csY72" fmla="*/ 37277 h 97630"/>
                  <a:gd name="csX73" fmla="*/ 39151 w 72564"/>
                  <a:gd name="csY73" fmla="*/ 39195 h 97630"/>
                  <a:gd name="csX74" fmla="*/ 44036 w 72564"/>
                  <a:gd name="csY74" fmla="*/ 38362 h 97630"/>
                  <a:gd name="csX75" fmla="*/ 39359 w 72564"/>
                  <a:gd name="csY75" fmla="*/ 37277 h 97630"/>
                  <a:gd name="csX76" fmla="*/ 44300 w 72564"/>
                  <a:gd name="csY76" fmla="*/ 30898 h 97630"/>
                  <a:gd name="csX77" fmla="*/ 46108 w 72564"/>
                  <a:gd name="csY77" fmla="*/ 35138 h 97630"/>
                  <a:gd name="csX78" fmla="*/ 46280 w 72564"/>
                  <a:gd name="csY78" fmla="*/ 29151 h 97630"/>
                  <a:gd name="csX79" fmla="*/ 44300 w 72564"/>
                  <a:gd name="csY79" fmla="*/ 30898 h 97630"/>
                  <a:gd name="csX80" fmla="*/ 25076 w 72564"/>
                  <a:gd name="csY80" fmla="*/ 71277 h 97630"/>
                  <a:gd name="csX81" fmla="*/ 29392 w 72564"/>
                  <a:gd name="csY81" fmla="*/ 74041 h 97630"/>
                  <a:gd name="csX82" fmla="*/ 25787 w 72564"/>
                  <a:gd name="csY82" fmla="*/ 70383 h 97630"/>
                  <a:gd name="csX83" fmla="*/ 25076 w 72564"/>
                  <a:gd name="csY83" fmla="*/ 71277 h 97630"/>
                  <a:gd name="csX84" fmla="*/ 39261 w 72564"/>
                  <a:gd name="csY84" fmla="*/ 47996 h 97630"/>
                  <a:gd name="csX85" fmla="*/ 39169 w 72564"/>
                  <a:gd name="csY85" fmla="*/ 49062 h 97630"/>
                  <a:gd name="csX86" fmla="*/ 41885 w 72564"/>
                  <a:gd name="csY86" fmla="*/ 49546 h 97630"/>
                  <a:gd name="csX87" fmla="*/ 43546 w 72564"/>
                  <a:gd name="csY87" fmla="*/ 49129 h 97630"/>
                  <a:gd name="csX88" fmla="*/ 41406 w 72564"/>
                  <a:gd name="csY88" fmla="*/ 46960 h 97630"/>
                  <a:gd name="csX89" fmla="*/ 41131 w 72564"/>
                  <a:gd name="csY89" fmla="*/ 47248 h 97630"/>
                  <a:gd name="csX90" fmla="*/ 39255 w 72564"/>
                  <a:gd name="csY90" fmla="*/ 48002 h 97630"/>
                  <a:gd name="csX91" fmla="*/ 53844 w 72564"/>
                  <a:gd name="csY91" fmla="*/ 23470 h 97630"/>
                  <a:gd name="csX92" fmla="*/ 53679 w 72564"/>
                  <a:gd name="csY92" fmla="*/ 25719 h 97630"/>
                  <a:gd name="csX93" fmla="*/ 56517 w 72564"/>
                  <a:gd name="csY93" fmla="*/ 22765 h 97630"/>
                  <a:gd name="csX94" fmla="*/ 53844 w 72564"/>
                  <a:gd name="csY94" fmla="*/ 23470 h 97630"/>
                  <a:gd name="csX95" fmla="*/ 43840 w 72564"/>
                  <a:gd name="csY95" fmla="*/ 44570 h 97630"/>
                  <a:gd name="csX96" fmla="*/ 43681 w 72564"/>
                  <a:gd name="csY96" fmla="*/ 45048 h 97630"/>
                  <a:gd name="csX97" fmla="*/ 53850 w 72564"/>
                  <a:gd name="csY97" fmla="*/ 46837 h 97630"/>
                  <a:gd name="csX98" fmla="*/ 43846 w 72564"/>
                  <a:gd name="csY98" fmla="*/ 44570 h 97630"/>
                  <a:gd name="csX99" fmla="*/ 35252 w 72564"/>
                  <a:gd name="csY99" fmla="*/ 71541 h 97630"/>
                  <a:gd name="csX100" fmla="*/ 41057 w 72564"/>
                  <a:gd name="csY100" fmla="*/ 72423 h 97630"/>
                  <a:gd name="csX101" fmla="*/ 35319 w 72564"/>
                  <a:gd name="csY101" fmla="*/ 71412 h 97630"/>
                  <a:gd name="csX102" fmla="*/ 35252 w 72564"/>
                  <a:gd name="csY102" fmla="*/ 71541 h 97630"/>
                  <a:gd name="csX103" fmla="*/ 55597 w 72564"/>
                  <a:gd name="csY103" fmla="*/ 33943 h 97630"/>
                  <a:gd name="csX104" fmla="*/ 55438 w 72564"/>
                  <a:gd name="csY104" fmla="*/ 35745 h 97630"/>
                  <a:gd name="csX105" fmla="*/ 59913 w 72564"/>
                  <a:gd name="csY105" fmla="*/ 36713 h 97630"/>
                  <a:gd name="csX106" fmla="*/ 63474 w 72564"/>
                  <a:gd name="csY106" fmla="*/ 39931 h 97630"/>
                  <a:gd name="csX107" fmla="*/ 60808 w 72564"/>
                  <a:gd name="csY107" fmla="*/ 34526 h 97630"/>
                  <a:gd name="csX108" fmla="*/ 60354 w 72564"/>
                  <a:gd name="csY108" fmla="*/ 35151 h 97630"/>
                  <a:gd name="csX109" fmla="*/ 60317 w 72564"/>
                  <a:gd name="csY109" fmla="*/ 34918 h 97630"/>
                  <a:gd name="csX110" fmla="*/ 55585 w 72564"/>
                  <a:gd name="csY110" fmla="*/ 33949 h 97630"/>
                  <a:gd name="csX111" fmla="*/ 61464 w 72564"/>
                  <a:gd name="csY111" fmla="*/ 27447 h 97630"/>
                  <a:gd name="csX112" fmla="*/ 65779 w 72564"/>
                  <a:gd name="csY112" fmla="*/ 30205 h 97630"/>
                  <a:gd name="csX113" fmla="*/ 62175 w 72564"/>
                  <a:gd name="csY113" fmla="*/ 26546 h 97630"/>
                  <a:gd name="csX114" fmla="*/ 61464 w 72564"/>
                  <a:gd name="csY114" fmla="*/ 27441 h 97630"/>
                  <a:gd name="csX115" fmla="*/ 47389 w 72564"/>
                  <a:gd name="csY115" fmla="*/ 64291 h 97630"/>
                  <a:gd name="csX116" fmla="*/ 54966 w 72564"/>
                  <a:gd name="csY116" fmla="*/ 71682 h 97630"/>
                  <a:gd name="csX117" fmla="*/ 47389 w 72564"/>
                  <a:gd name="csY117" fmla="*/ 64291 h 97630"/>
                  <a:gd name="csX118" fmla="*/ 41854 w 72564"/>
                  <a:gd name="csY118" fmla="*/ 77406 h 97630"/>
                  <a:gd name="csX119" fmla="*/ 41695 w 72564"/>
                  <a:gd name="csY119" fmla="*/ 79207 h 97630"/>
                  <a:gd name="csX120" fmla="*/ 46586 w 72564"/>
                  <a:gd name="csY120" fmla="*/ 78368 h 97630"/>
                  <a:gd name="csX121" fmla="*/ 41854 w 72564"/>
                  <a:gd name="csY121" fmla="*/ 77399 h 97630"/>
                  <a:gd name="csX122" fmla="*/ 56891 w 72564"/>
                  <a:gd name="csY122" fmla="*/ 50392 h 97630"/>
                  <a:gd name="csX123" fmla="*/ 56854 w 72564"/>
                  <a:gd name="csY123" fmla="*/ 50478 h 97630"/>
                  <a:gd name="csX124" fmla="*/ 60887 w 72564"/>
                  <a:gd name="csY124" fmla="*/ 51225 h 97630"/>
                  <a:gd name="csX125" fmla="*/ 56891 w 72564"/>
                  <a:gd name="csY125" fmla="*/ 50392 h 97630"/>
                  <a:gd name="csX126" fmla="*/ 39567 w 72564"/>
                  <a:gd name="csY126" fmla="*/ 90061 h 97630"/>
                  <a:gd name="csX127" fmla="*/ 47395 w 72564"/>
                  <a:gd name="csY127" fmla="*/ 97029 h 97630"/>
                  <a:gd name="csX128" fmla="*/ 39800 w 72564"/>
                  <a:gd name="csY128" fmla="*/ 89662 h 97630"/>
                  <a:gd name="csX129" fmla="*/ 39567 w 72564"/>
                  <a:gd name="csY129" fmla="*/ 90061 h 97630"/>
                  <a:gd name="csX130" fmla="*/ 56124 w 72564"/>
                  <a:gd name="csY130" fmla="*/ 56955 h 97630"/>
                  <a:gd name="csX131" fmla="*/ 55959 w 72564"/>
                  <a:gd name="csY131" fmla="*/ 59198 h 97630"/>
                  <a:gd name="csX132" fmla="*/ 58791 w 72564"/>
                  <a:gd name="csY132" fmla="*/ 56244 h 97630"/>
                  <a:gd name="csX133" fmla="*/ 56124 w 72564"/>
                  <a:gd name="csY133" fmla="*/ 56955 h 97630"/>
                  <a:gd name="csX134" fmla="*/ 62297 w 72564"/>
                  <a:gd name="csY134" fmla="*/ 58739 h 97630"/>
                  <a:gd name="csX135" fmla="*/ 68102 w 72564"/>
                  <a:gd name="csY135" fmla="*/ 59621 h 97630"/>
                  <a:gd name="csX136" fmla="*/ 62365 w 72564"/>
                  <a:gd name="csY136" fmla="*/ 58610 h 97630"/>
                  <a:gd name="csX137" fmla="*/ 62297 w 72564"/>
                  <a:gd name="csY137" fmla="*/ 58739 h 97630"/>
                  <a:gd name="csX138" fmla="*/ 53072 w 72564"/>
                  <a:gd name="csY138" fmla="*/ 91967 h 97630"/>
                  <a:gd name="csX139" fmla="*/ 53035 w 72564"/>
                  <a:gd name="csY139" fmla="*/ 92052 h 97630"/>
                  <a:gd name="csX140" fmla="*/ 57068 w 72564"/>
                  <a:gd name="csY140" fmla="*/ 92800 h 97630"/>
                  <a:gd name="csX141" fmla="*/ 53072 w 72564"/>
                  <a:gd name="csY141" fmla="*/ 91967 h 97630"/>
                  <a:gd name="csX142" fmla="*/ 68488 w 72564"/>
                  <a:gd name="csY142" fmla="*/ 62489 h 97630"/>
                  <a:gd name="csX143" fmla="*/ 68452 w 72564"/>
                  <a:gd name="csY143" fmla="*/ 62581 h 97630"/>
                  <a:gd name="csX144" fmla="*/ 72491 w 72564"/>
                  <a:gd name="csY144" fmla="*/ 63329 h 97630"/>
                  <a:gd name="csX145" fmla="*/ 68488 w 72564"/>
                  <a:gd name="csY145" fmla="*/ 62489 h 97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72564" h="97630">
                    <a:moveTo>
                      <a:pt x="12216" y="1181"/>
                    </a:moveTo>
                    <a:cubicBezTo>
                      <a:pt x="11860" y="1923"/>
                      <a:pt x="11787" y="2866"/>
                      <a:pt x="12044" y="3430"/>
                    </a:cubicBezTo>
                    <a:cubicBezTo>
                      <a:pt x="12639" y="4717"/>
                      <a:pt x="15949" y="2290"/>
                      <a:pt x="14882" y="470"/>
                    </a:cubicBezTo>
                    <a:cubicBezTo>
                      <a:pt x="13595" y="-424"/>
                      <a:pt x="12669" y="219"/>
                      <a:pt x="12216" y="1181"/>
                    </a:cubicBezTo>
                    <a:close/>
                    <a:moveTo>
                      <a:pt x="2206" y="22281"/>
                    </a:moveTo>
                    <a:cubicBezTo>
                      <a:pt x="2138" y="22434"/>
                      <a:pt x="2083" y="22594"/>
                      <a:pt x="2052" y="22759"/>
                    </a:cubicBezTo>
                    <a:cubicBezTo>
                      <a:pt x="4112" y="25725"/>
                      <a:pt x="12246" y="29690"/>
                      <a:pt x="12216" y="24549"/>
                    </a:cubicBezTo>
                    <a:cubicBezTo>
                      <a:pt x="12191" y="19652"/>
                      <a:pt x="3646" y="19217"/>
                      <a:pt x="2206" y="22281"/>
                    </a:cubicBezTo>
                    <a:close/>
                    <a:moveTo>
                      <a:pt x="14024" y="11538"/>
                    </a:moveTo>
                    <a:cubicBezTo>
                      <a:pt x="13760" y="12041"/>
                      <a:pt x="13662" y="12684"/>
                      <a:pt x="13816" y="13456"/>
                    </a:cubicBezTo>
                    <a:cubicBezTo>
                      <a:pt x="14564" y="17280"/>
                      <a:pt x="19296" y="15301"/>
                      <a:pt x="18701" y="12623"/>
                    </a:cubicBezTo>
                    <a:cubicBezTo>
                      <a:pt x="18511" y="9785"/>
                      <a:pt x="15048" y="9571"/>
                      <a:pt x="14024" y="11538"/>
                    </a:cubicBezTo>
                    <a:close/>
                    <a:moveTo>
                      <a:pt x="19700" y="1555"/>
                    </a:moveTo>
                    <a:cubicBezTo>
                      <a:pt x="18658" y="3792"/>
                      <a:pt x="21772" y="6727"/>
                      <a:pt x="24016" y="4319"/>
                    </a:cubicBezTo>
                    <a:cubicBezTo>
                      <a:pt x="26584" y="1561"/>
                      <a:pt x="22165" y="-1331"/>
                      <a:pt x="20411" y="660"/>
                    </a:cubicBezTo>
                    <a:cubicBezTo>
                      <a:pt x="20080" y="930"/>
                      <a:pt x="19848" y="1236"/>
                      <a:pt x="19700" y="1555"/>
                    </a:cubicBezTo>
                    <a:close/>
                    <a:moveTo>
                      <a:pt x="226" y="55123"/>
                    </a:moveTo>
                    <a:cubicBezTo>
                      <a:pt x="11" y="55607"/>
                      <a:pt x="-69" y="56208"/>
                      <a:pt x="66" y="56925"/>
                    </a:cubicBezTo>
                    <a:cubicBezTo>
                      <a:pt x="814" y="60749"/>
                      <a:pt x="5546" y="58763"/>
                      <a:pt x="4952" y="56085"/>
                    </a:cubicBezTo>
                    <a:cubicBezTo>
                      <a:pt x="4756" y="53192"/>
                      <a:pt x="1163" y="53033"/>
                      <a:pt x="220" y="55123"/>
                    </a:cubicBezTo>
                    <a:close/>
                    <a:moveTo>
                      <a:pt x="7159" y="48431"/>
                    </a:moveTo>
                    <a:cubicBezTo>
                      <a:pt x="6067" y="50686"/>
                      <a:pt x="11051" y="51207"/>
                      <a:pt x="12553" y="50018"/>
                    </a:cubicBezTo>
                    <a:cubicBezTo>
                      <a:pt x="13264" y="51740"/>
                      <a:pt x="15845" y="50956"/>
                      <a:pt x="16415" y="49889"/>
                    </a:cubicBezTo>
                    <a:cubicBezTo>
                      <a:pt x="16991" y="48805"/>
                      <a:pt x="13975" y="47548"/>
                      <a:pt x="12743" y="48621"/>
                    </a:cubicBezTo>
                    <a:cubicBezTo>
                      <a:pt x="11725" y="46151"/>
                      <a:pt x="8654" y="45796"/>
                      <a:pt x="7226" y="48308"/>
                    </a:cubicBezTo>
                    <a:cubicBezTo>
                      <a:pt x="7202" y="48351"/>
                      <a:pt x="7177" y="48394"/>
                      <a:pt x="7159" y="48431"/>
                    </a:cubicBezTo>
                    <a:close/>
                    <a:moveTo>
                      <a:pt x="14496" y="34666"/>
                    </a:moveTo>
                    <a:cubicBezTo>
                      <a:pt x="14141" y="35414"/>
                      <a:pt x="14067" y="36352"/>
                      <a:pt x="14331" y="36916"/>
                    </a:cubicBezTo>
                    <a:cubicBezTo>
                      <a:pt x="14925" y="38203"/>
                      <a:pt x="18235" y="35776"/>
                      <a:pt x="17169" y="33956"/>
                    </a:cubicBezTo>
                    <a:cubicBezTo>
                      <a:pt x="15881" y="33067"/>
                      <a:pt x="14950" y="33704"/>
                      <a:pt x="14496" y="34666"/>
                    </a:cubicBezTo>
                    <a:close/>
                    <a:moveTo>
                      <a:pt x="14993" y="43075"/>
                    </a:moveTo>
                    <a:cubicBezTo>
                      <a:pt x="14747" y="43595"/>
                      <a:pt x="14735" y="44263"/>
                      <a:pt x="15035" y="45103"/>
                    </a:cubicBezTo>
                    <a:cubicBezTo>
                      <a:pt x="16776" y="49969"/>
                      <a:pt x="25585" y="46819"/>
                      <a:pt x="25076" y="43173"/>
                    </a:cubicBezTo>
                    <a:cubicBezTo>
                      <a:pt x="24678" y="42891"/>
                      <a:pt x="24163" y="42627"/>
                      <a:pt x="23587" y="42400"/>
                    </a:cubicBezTo>
                    <a:cubicBezTo>
                      <a:pt x="25371" y="39784"/>
                      <a:pt x="21313" y="37277"/>
                      <a:pt x="19645" y="39171"/>
                    </a:cubicBezTo>
                    <a:cubicBezTo>
                      <a:pt x="18818" y="39845"/>
                      <a:pt x="18609" y="40721"/>
                      <a:pt x="18787" y="41524"/>
                    </a:cubicBezTo>
                    <a:cubicBezTo>
                      <a:pt x="17028" y="41543"/>
                      <a:pt x="15508" y="41990"/>
                      <a:pt x="14993" y="43087"/>
                    </a:cubicBezTo>
                    <a:close/>
                    <a:moveTo>
                      <a:pt x="20669" y="36450"/>
                    </a:moveTo>
                    <a:cubicBezTo>
                      <a:pt x="19406" y="39067"/>
                      <a:pt x="26321" y="39349"/>
                      <a:pt x="26474" y="37332"/>
                    </a:cubicBezTo>
                    <a:cubicBezTo>
                      <a:pt x="25794" y="34250"/>
                      <a:pt x="22287" y="33594"/>
                      <a:pt x="20736" y="36327"/>
                    </a:cubicBezTo>
                    <a:cubicBezTo>
                      <a:pt x="20712" y="36370"/>
                      <a:pt x="20693" y="36413"/>
                      <a:pt x="20669" y="36456"/>
                    </a:cubicBezTo>
                    <a:close/>
                    <a:moveTo>
                      <a:pt x="12032" y="62667"/>
                    </a:moveTo>
                    <a:cubicBezTo>
                      <a:pt x="11676" y="63415"/>
                      <a:pt x="11603" y="64352"/>
                      <a:pt x="11866" y="64910"/>
                    </a:cubicBezTo>
                    <a:cubicBezTo>
                      <a:pt x="12461" y="66191"/>
                      <a:pt x="15765" y="63770"/>
                      <a:pt x="14705" y="61956"/>
                    </a:cubicBezTo>
                    <a:cubicBezTo>
                      <a:pt x="13417" y="61067"/>
                      <a:pt x="12492" y="61705"/>
                      <a:pt x="12038" y="62667"/>
                    </a:cubicBezTo>
                    <a:close/>
                    <a:moveTo>
                      <a:pt x="33842" y="19744"/>
                    </a:moveTo>
                    <a:cubicBezTo>
                      <a:pt x="32837" y="21913"/>
                      <a:pt x="34394" y="24432"/>
                      <a:pt x="37097" y="24248"/>
                    </a:cubicBezTo>
                    <a:cubicBezTo>
                      <a:pt x="40187" y="24034"/>
                      <a:pt x="36141" y="17844"/>
                      <a:pt x="34431" y="18849"/>
                    </a:cubicBezTo>
                    <a:cubicBezTo>
                      <a:pt x="34179" y="19137"/>
                      <a:pt x="33983" y="19438"/>
                      <a:pt x="33842" y="19744"/>
                    </a:cubicBezTo>
                    <a:close/>
                    <a:moveTo>
                      <a:pt x="23611" y="52800"/>
                    </a:moveTo>
                    <a:cubicBezTo>
                      <a:pt x="23366" y="53340"/>
                      <a:pt x="23305" y="53848"/>
                      <a:pt x="23568" y="54216"/>
                    </a:cubicBezTo>
                    <a:cubicBezTo>
                      <a:pt x="26051" y="56103"/>
                      <a:pt x="29024" y="54185"/>
                      <a:pt x="28393" y="51029"/>
                    </a:cubicBezTo>
                    <a:cubicBezTo>
                      <a:pt x="27896" y="48559"/>
                      <a:pt x="24500" y="50876"/>
                      <a:pt x="23611" y="52806"/>
                    </a:cubicBezTo>
                    <a:close/>
                    <a:moveTo>
                      <a:pt x="31862" y="39287"/>
                    </a:moveTo>
                    <a:cubicBezTo>
                      <a:pt x="30256" y="42744"/>
                      <a:pt x="34817" y="48762"/>
                      <a:pt x="37667" y="47567"/>
                    </a:cubicBezTo>
                    <a:cubicBezTo>
                      <a:pt x="38764" y="44178"/>
                      <a:pt x="36987" y="35108"/>
                      <a:pt x="32953" y="37994"/>
                    </a:cubicBezTo>
                    <a:cubicBezTo>
                      <a:pt x="32451" y="38356"/>
                      <a:pt x="32095" y="38791"/>
                      <a:pt x="31868" y="39287"/>
                    </a:cubicBezTo>
                    <a:close/>
                    <a:moveTo>
                      <a:pt x="37379" y="28575"/>
                    </a:moveTo>
                    <a:cubicBezTo>
                      <a:pt x="37514" y="31388"/>
                      <a:pt x="40769" y="30542"/>
                      <a:pt x="41419" y="29323"/>
                    </a:cubicBezTo>
                    <a:cubicBezTo>
                      <a:pt x="42075" y="28103"/>
                      <a:pt x="38164" y="26663"/>
                      <a:pt x="37379" y="28575"/>
                    </a:cubicBezTo>
                    <a:close/>
                    <a:moveTo>
                      <a:pt x="15348" y="75592"/>
                    </a:moveTo>
                    <a:cubicBezTo>
                      <a:pt x="14263" y="77816"/>
                      <a:pt x="13938" y="82511"/>
                      <a:pt x="16684" y="81720"/>
                    </a:cubicBezTo>
                    <a:cubicBezTo>
                      <a:pt x="19719" y="80850"/>
                      <a:pt x="17966" y="74862"/>
                      <a:pt x="15704" y="74991"/>
                    </a:cubicBezTo>
                    <a:cubicBezTo>
                      <a:pt x="15581" y="75157"/>
                      <a:pt x="15458" y="75359"/>
                      <a:pt x="15348" y="75592"/>
                    </a:cubicBezTo>
                    <a:close/>
                    <a:moveTo>
                      <a:pt x="31470" y="51875"/>
                    </a:moveTo>
                    <a:cubicBezTo>
                      <a:pt x="30434" y="54106"/>
                      <a:pt x="33542" y="57047"/>
                      <a:pt x="35785" y="54633"/>
                    </a:cubicBezTo>
                    <a:cubicBezTo>
                      <a:pt x="38348" y="51875"/>
                      <a:pt x="33934" y="48988"/>
                      <a:pt x="32181" y="50980"/>
                    </a:cubicBezTo>
                    <a:cubicBezTo>
                      <a:pt x="31850" y="51256"/>
                      <a:pt x="31611" y="51556"/>
                      <a:pt x="31464" y="51875"/>
                    </a:cubicBezTo>
                    <a:close/>
                    <a:moveTo>
                      <a:pt x="28025" y="60173"/>
                    </a:moveTo>
                    <a:cubicBezTo>
                      <a:pt x="27669" y="60920"/>
                      <a:pt x="27596" y="61858"/>
                      <a:pt x="27853" y="62422"/>
                    </a:cubicBezTo>
                    <a:cubicBezTo>
                      <a:pt x="28454" y="63703"/>
                      <a:pt x="31752" y="61282"/>
                      <a:pt x="30691" y="59462"/>
                    </a:cubicBezTo>
                    <a:cubicBezTo>
                      <a:pt x="29404" y="58573"/>
                      <a:pt x="28478" y="59211"/>
                      <a:pt x="28025" y="60173"/>
                    </a:cubicBezTo>
                    <a:close/>
                    <a:moveTo>
                      <a:pt x="39359" y="37277"/>
                    </a:moveTo>
                    <a:cubicBezTo>
                      <a:pt x="39095" y="37780"/>
                      <a:pt x="38997" y="38417"/>
                      <a:pt x="39151" y="39195"/>
                    </a:cubicBezTo>
                    <a:cubicBezTo>
                      <a:pt x="39898" y="43019"/>
                      <a:pt x="44625" y="41040"/>
                      <a:pt x="44036" y="38362"/>
                    </a:cubicBezTo>
                    <a:cubicBezTo>
                      <a:pt x="43846" y="35524"/>
                      <a:pt x="40383" y="35310"/>
                      <a:pt x="39359" y="37277"/>
                    </a:cubicBezTo>
                    <a:close/>
                    <a:moveTo>
                      <a:pt x="44300" y="30898"/>
                    </a:moveTo>
                    <a:cubicBezTo>
                      <a:pt x="43662" y="32356"/>
                      <a:pt x="44245" y="34244"/>
                      <a:pt x="46108" y="35138"/>
                    </a:cubicBezTo>
                    <a:cubicBezTo>
                      <a:pt x="48952" y="36505"/>
                      <a:pt x="48272" y="29145"/>
                      <a:pt x="46280" y="29151"/>
                    </a:cubicBezTo>
                    <a:cubicBezTo>
                      <a:pt x="45293" y="29482"/>
                      <a:pt x="44631" y="30131"/>
                      <a:pt x="44300" y="30898"/>
                    </a:cubicBezTo>
                    <a:close/>
                    <a:moveTo>
                      <a:pt x="25076" y="71277"/>
                    </a:moveTo>
                    <a:cubicBezTo>
                      <a:pt x="24034" y="73514"/>
                      <a:pt x="27148" y="76450"/>
                      <a:pt x="29392" y="74041"/>
                    </a:cubicBezTo>
                    <a:cubicBezTo>
                      <a:pt x="31960" y="71283"/>
                      <a:pt x="27541" y="68391"/>
                      <a:pt x="25787" y="70383"/>
                    </a:cubicBezTo>
                    <a:cubicBezTo>
                      <a:pt x="25456" y="70652"/>
                      <a:pt x="25223" y="70959"/>
                      <a:pt x="25076" y="71277"/>
                    </a:cubicBezTo>
                    <a:close/>
                    <a:moveTo>
                      <a:pt x="39261" y="47996"/>
                    </a:moveTo>
                    <a:cubicBezTo>
                      <a:pt x="39132" y="48284"/>
                      <a:pt x="39089" y="48639"/>
                      <a:pt x="39169" y="49062"/>
                    </a:cubicBezTo>
                    <a:cubicBezTo>
                      <a:pt x="39512" y="50821"/>
                      <a:pt x="41272" y="50508"/>
                      <a:pt x="41885" y="49546"/>
                    </a:cubicBezTo>
                    <a:cubicBezTo>
                      <a:pt x="42393" y="49767"/>
                      <a:pt x="43012" y="49705"/>
                      <a:pt x="43546" y="49129"/>
                    </a:cubicBezTo>
                    <a:cubicBezTo>
                      <a:pt x="45066" y="47493"/>
                      <a:pt x="42449" y="45777"/>
                      <a:pt x="41406" y="46960"/>
                    </a:cubicBezTo>
                    <a:cubicBezTo>
                      <a:pt x="41296" y="47052"/>
                      <a:pt x="41204" y="47150"/>
                      <a:pt x="41131" y="47248"/>
                    </a:cubicBezTo>
                    <a:cubicBezTo>
                      <a:pt x="40444" y="47003"/>
                      <a:pt x="39580" y="47272"/>
                      <a:pt x="39255" y="48002"/>
                    </a:cubicBezTo>
                    <a:close/>
                    <a:moveTo>
                      <a:pt x="53844" y="23470"/>
                    </a:moveTo>
                    <a:cubicBezTo>
                      <a:pt x="53489" y="24218"/>
                      <a:pt x="53415" y="25155"/>
                      <a:pt x="53679" y="25719"/>
                    </a:cubicBezTo>
                    <a:cubicBezTo>
                      <a:pt x="54273" y="27006"/>
                      <a:pt x="57583" y="24579"/>
                      <a:pt x="56517" y="22765"/>
                    </a:cubicBezTo>
                    <a:cubicBezTo>
                      <a:pt x="55229" y="21877"/>
                      <a:pt x="54304" y="22514"/>
                      <a:pt x="53844" y="23470"/>
                    </a:cubicBezTo>
                    <a:close/>
                    <a:moveTo>
                      <a:pt x="43840" y="44570"/>
                    </a:moveTo>
                    <a:cubicBezTo>
                      <a:pt x="43766" y="44717"/>
                      <a:pt x="43717" y="44876"/>
                      <a:pt x="43681" y="45048"/>
                    </a:cubicBezTo>
                    <a:cubicBezTo>
                      <a:pt x="45740" y="48014"/>
                      <a:pt x="53881" y="51979"/>
                      <a:pt x="53850" y="46837"/>
                    </a:cubicBezTo>
                    <a:cubicBezTo>
                      <a:pt x="53826" y="41941"/>
                      <a:pt x="45287" y="41512"/>
                      <a:pt x="43846" y="44570"/>
                    </a:cubicBezTo>
                    <a:close/>
                    <a:moveTo>
                      <a:pt x="35252" y="71541"/>
                    </a:moveTo>
                    <a:cubicBezTo>
                      <a:pt x="33989" y="74158"/>
                      <a:pt x="40904" y="74440"/>
                      <a:pt x="41057" y="72423"/>
                    </a:cubicBezTo>
                    <a:cubicBezTo>
                      <a:pt x="40377" y="69341"/>
                      <a:pt x="36870" y="68679"/>
                      <a:pt x="35319" y="71412"/>
                    </a:cubicBezTo>
                    <a:cubicBezTo>
                      <a:pt x="35295" y="71455"/>
                      <a:pt x="35270" y="71498"/>
                      <a:pt x="35252" y="71541"/>
                    </a:cubicBezTo>
                    <a:close/>
                    <a:moveTo>
                      <a:pt x="55597" y="33943"/>
                    </a:moveTo>
                    <a:cubicBezTo>
                      <a:pt x="55383" y="34427"/>
                      <a:pt x="55303" y="35028"/>
                      <a:pt x="55438" y="35745"/>
                    </a:cubicBezTo>
                    <a:cubicBezTo>
                      <a:pt x="55996" y="38613"/>
                      <a:pt x="58797" y="38221"/>
                      <a:pt x="59913" y="36713"/>
                    </a:cubicBezTo>
                    <a:cubicBezTo>
                      <a:pt x="59870" y="38472"/>
                      <a:pt x="61304" y="40078"/>
                      <a:pt x="63474" y="39931"/>
                    </a:cubicBezTo>
                    <a:cubicBezTo>
                      <a:pt x="66564" y="39716"/>
                      <a:pt x="62518" y="33520"/>
                      <a:pt x="60808" y="34526"/>
                    </a:cubicBezTo>
                    <a:cubicBezTo>
                      <a:pt x="60630" y="34728"/>
                      <a:pt x="60477" y="34936"/>
                      <a:pt x="60354" y="35151"/>
                    </a:cubicBezTo>
                    <a:cubicBezTo>
                      <a:pt x="60354" y="35077"/>
                      <a:pt x="60329" y="34997"/>
                      <a:pt x="60317" y="34918"/>
                    </a:cubicBezTo>
                    <a:cubicBezTo>
                      <a:pt x="60121" y="32025"/>
                      <a:pt x="56523" y="31860"/>
                      <a:pt x="55585" y="33949"/>
                    </a:cubicBezTo>
                    <a:close/>
                    <a:moveTo>
                      <a:pt x="61464" y="27447"/>
                    </a:moveTo>
                    <a:cubicBezTo>
                      <a:pt x="60421" y="29678"/>
                      <a:pt x="63535" y="32620"/>
                      <a:pt x="65779" y="30205"/>
                    </a:cubicBezTo>
                    <a:cubicBezTo>
                      <a:pt x="68347" y="27447"/>
                      <a:pt x="63934" y="24561"/>
                      <a:pt x="62175" y="26546"/>
                    </a:cubicBezTo>
                    <a:cubicBezTo>
                      <a:pt x="61844" y="26822"/>
                      <a:pt x="61611" y="27122"/>
                      <a:pt x="61464" y="27441"/>
                    </a:cubicBezTo>
                    <a:close/>
                    <a:moveTo>
                      <a:pt x="47389" y="64291"/>
                    </a:moveTo>
                    <a:cubicBezTo>
                      <a:pt x="47500" y="67894"/>
                      <a:pt x="52183" y="75855"/>
                      <a:pt x="54966" y="71682"/>
                    </a:cubicBezTo>
                    <a:cubicBezTo>
                      <a:pt x="57749" y="67508"/>
                      <a:pt x="49964" y="61833"/>
                      <a:pt x="47389" y="64291"/>
                    </a:cubicBezTo>
                    <a:close/>
                    <a:moveTo>
                      <a:pt x="41854" y="77406"/>
                    </a:moveTo>
                    <a:cubicBezTo>
                      <a:pt x="41639" y="77890"/>
                      <a:pt x="41560" y="78490"/>
                      <a:pt x="41695" y="79207"/>
                    </a:cubicBezTo>
                    <a:cubicBezTo>
                      <a:pt x="42442" y="83031"/>
                      <a:pt x="47175" y="81046"/>
                      <a:pt x="46586" y="78368"/>
                    </a:cubicBezTo>
                    <a:cubicBezTo>
                      <a:pt x="46390" y="75475"/>
                      <a:pt x="42792" y="75310"/>
                      <a:pt x="41854" y="77399"/>
                    </a:cubicBezTo>
                    <a:close/>
                    <a:moveTo>
                      <a:pt x="56891" y="50392"/>
                    </a:moveTo>
                    <a:cubicBezTo>
                      <a:pt x="56891" y="50392"/>
                      <a:pt x="56866" y="50447"/>
                      <a:pt x="56854" y="50478"/>
                    </a:cubicBezTo>
                    <a:cubicBezTo>
                      <a:pt x="56983" y="53291"/>
                      <a:pt x="60238" y="52439"/>
                      <a:pt x="60887" y="51225"/>
                    </a:cubicBezTo>
                    <a:cubicBezTo>
                      <a:pt x="61531" y="50024"/>
                      <a:pt x="57755" y="48615"/>
                      <a:pt x="56891" y="50392"/>
                    </a:cubicBezTo>
                    <a:close/>
                    <a:moveTo>
                      <a:pt x="39567" y="90061"/>
                    </a:moveTo>
                    <a:cubicBezTo>
                      <a:pt x="37514" y="94197"/>
                      <a:pt x="44913" y="99419"/>
                      <a:pt x="47395" y="97029"/>
                    </a:cubicBezTo>
                    <a:cubicBezTo>
                      <a:pt x="47273" y="93425"/>
                      <a:pt x="42565" y="85477"/>
                      <a:pt x="39800" y="89662"/>
                    </a:cubicBezTo>
                    <a:cubicBezTo>
                      <a:pt x="39715" y="89791"/>
                      <a:pt x="39635" y="89926"/>
                      <a:pt x="39567" y="90061"/>
                    </a:cubicBezTo>
                    <a:close/>
                    <a:moveTo>
                      <a:pt x="56124" y="56955"/>
                    </a:moveTo>
                    <a:cubicBezTo>
                      <a:pt x="55769" y="57703"/>
                      <a:pt x="55695" y="58641"/>
                      <a:pt x="55959" y="59198"/>
                    </a:cubicBezTo>
                    <a:cubicBezTo>
                      <a:pt x="56553" y="60479"/>
                      <a:pt x="59857" y="58058"/>
                      <a:pt x="58791" y="56244"/>
                    </a:cubicBezTo>
                    <a:cubicBezTo>
                      <a:pt x="57504" y="55350"/>
                      <a:pt x="56578" y="55993"/>
                      <a:pt x="56124" y="56955"/>
                    </a:cubicBezTo>
                    <a:close/>
                    <a:moveTo>
                      <a:pt x="62297" y="58739"/>
                    </a:moveTo>
                    <a:cubicBezTo>
                      <a:pt x="61034" y="61355"/>
                      <a:pt x="67949" y="61637"/>
                      <a:pt x="68102" y="59621"/>
                    </a:cubicBezTo>
                    <a:cubicBezTo>
                      <a:pt x="67422" y="56539"/>
                      <a:pt x="63916" y="55877"/>
                      <a:pt x="62365" y="58610"/>
                    </a:cubicBezTo>
                    <a:cubicBezTo>
                      <a:pt x="62340" y="58653"/>
                      <a:pt x="62316" y="58696"/>
                      <a:pt x="62297" y="58739"/>
                    </a:cubicBezTo>
                    <a:close/>
                    <a:moveTo>
                      <a:pt x="53072" y="91967"/>
                    </a:moveTo>
                    <a:cubicBezTo>
                      <a:pt x="53072" y="91967"/>
                      <a:pt x="53047" y="92022"/>
                      <a:pt x="53035" y="92052"/>
                    </a:cubicBezTo>
                    <a:cubicBezTo>
                      <a:pt x="53164" y="94865"/>
                      <a:pt x="56419" y="94013"/>
                      <a:pt x="57068" y="92800"/>
                    </a:cubicBezTo>
                    <a:cubicBezTo>
                      <a:pt x="57712" y="91599"/>
                      <a:pt x="53942" y="90189"/>
                      <a:pt x="53072" y="91967"/>
                    </a:cubicBezTo>
                    <a:close/>
                    <a:moveTo>
                      <a:pt x="68488" y="62489"/>
                    </a:moveTo>
                    <a:cubicBezTo>
                      <a:pt x="68488" y="62489"/>
                      <a:pt x="68464" y="62550"/>
                      <a:pt x="68452" y="62581"/>
                    </a:cubicBezTo>
                    <a:cubicBezTo>
                      <a:pt x="68580" y="65394"/>
                      <a:pt x="71835" y="64548"/>
                      <a:pt x="72491" y="63329"/>
                    </a:cubicBezTo>
                    <a:cubicBezTo>
                      <a:pt x="73135" y="62128"/>
                      <a:pt x="69359" y="60712"/>
                      <a:pt x="68488" y="62489"/>
                    </a:cubicBezTo>
                    <a:close/>
                  </a:path>
                </a:pathLst>
              </a:custGeom>
              <a:solidFill>
                <a:srgbClr val="DEBC9A"/>
              </a:solidFill>
              <a:ln w="612" cap="flat">
                <a:noFill/>
                <a:prstDash val="solid"/>
                <a:miter/>
              </a:ln>
            </p:spPr>
            <p:txBody>
              <a:bodyPr/>
              <a:lstStyle/>
              <a:p>
                <a:endParaRPr lang="en-US"/>
              </a:p>
            </p:txBody>
          </p:sp>
          <p:sp>
            <p:nvSpPr>
              <p:cNvPr id="827" name="Freeform 826">
                <a:extLst>
                  <a:ext uri="{FF2B5EF4-FFF2-40B4-BE49-F238E27FC236}">
                    <a16:creationId xmlns:a16="http://schemas.microsoft.com/office/drawing/2014/main" id="{B873A08D-42DB-8F16-AA86-44BEB412BF77}"/>
                  </a:ext>
                </a:extLst>
              </p:cNvPr>
              <p:cNvSpPr/>
              <p:nvPr/>
            </p:nvSpPr>
            <p:spPr>
              <a:xfrm>
                <a:off x="4834450" y="1180852"/>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28" name="Freeform 827">
                <a:extLst>
                  <a:ext uri="{FF2B5EF4-FFF2-40B4-BE49-F238E27FC236}">
                    <a16:creationId xmlns:a16="http://schemas.microsoft.com/office/drawing/2014/main" id="{B5128ACF-09F5-F99A-1464-DA040781F1C0}"/>
                  </a:ext>
                </a:extLst>
              </p:cNvPr>
              <p:cNvSpPr/>
              <p:nvPr/>
            </p:nvSpPr>
            <p:spPr>
              <a:xfrm>
                <a:off x="4851355" y="1093948"/>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829" name="Freeform 828">
                <a:extLst>
                  <a:ext uri="{FF2B5EF4-FFF2-40B4-BE49-F238E27FC236}">
                    <a16:creationId xmlns:a16="http://schemas.microsoft.com/office/drawing/2014/main" id="{5BD36158-3DBD-C003-26CE-86B56F90C2D8}"/>
                  </a:ext>
                </a:extLst>
              </p:cNvPr>
              <p:cNvSpPr/>
              <p:nvPr/>
            </p:nvSpPr>
            <p:spPr>
              <a:xfrm>
                <a:off x="4979337" y="881504"/>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30" name="Freeform 829">
                <a:extLst>
                  <a:ext uri="{FF2B5EF4-FFF2-40B4-BE49-F238E27FC236}">
                    <a16:creationId xmlns:a16="http://schemas.microsoft.com/office/drawing/2014/main" id="{3D9F4B4F-F6DB-428C-15E5-BB37796BC8FA}"/>
                  </a:ext>
                </a:extLst>
              </p:cNvPr>
              <p:cNvSpPr/>
              <p:nvPr/>
            </p:nvSpPr>
            <p:spPr>
              <a:xfrm>
                <a:off x="4899655" y="978078"/>
                <a:ext cx="16647" cy="20475"/>
              </a:xfrm>
              <a:custGeom>
                <a:avLst/>
                <a:gdLst>
                  <a:gd name="csX0" fmla="*/ 4736 w 5265"/>
                  <a:gd name="csY0" fmla="*/ 160 h 6475"/>
                  <a:gd name="csX1" fmla="*/ 678 w 5265"/>
                  <a:gd name="csY1" fmla="*/ 5712 h 6475"/>
                  <a:gd name="csX2" fmla="*/ 4736 w 5265"/>
                  <a:gd name="csY2" fmla="*/ 160 h 6475"/>
                </a:gdLst>
                <a:ahLst/>
                <a:cxnLst>
                  <a:cxn ang="0">
                    <a:pos x="csX0" y="csY0"/>
                  </a:cxn>
                  <a:cxn ang="0">
                    <a:pos x="csX1" y="csY1"/>
                  </a:cxn>
                  <a:cxn ang="0">
                    <a:pos x="csX2" y="csY2"/>
                  </a:cxn>
                </a:cxnLst>
                <a:rect l="l" t="t" r="r" b="b"/>
                <a:pathLst>
                  <a:path w="5265" h="6475">
                    <a:moveTo>
                      <a:pt x="4736" y="160"/>
                    </a:moveTo>
                    <a:cubicBezTo>
                      <a:pt x="1260" y="-778"/>
                      <a:pt x="-1271" y="2587"/>
                      <a:pt x="678" y="5712"/>
                    </a:cubicBezTo>
                    <a:cubicBezTo>
                      <a:pt x="2621" y="8837"/>
                      <a:pt x="6722" y="1434"/>
                      <a:pt x="4736" y="160"/>
                    </a:cubicBezTo>
                    <a:close/>
                  </a:path>
                </a:pathLst>
              </a:custGeom>
              <a:solidFill>
                <a:srgbClr val="DEBC9A"/>
              </a:solidFill>
              <a:ln w="612" cap="flat">
                <a:noFill/>
                <a:prstDash val="solid"/>
                <a:miter/>
              </a:ln>
            </p:spPr>
            <p:txBody>
              <a:bodyPr/>
              <a:lstStyle/>
              <a:p>
                <a:endParaRPr lang="en-US"/>
              </a:p>
            </p:txBody>
          </p:sp>
          <p:sp>
            <p:nvSpPr>
              <p:cNvPr id="831" name="Freeform 830">
                <a:extLst>
                  <a:ext uri="{FF2B5EF4-FFF2-40B4-BE49-F238E27FC236}">
                    <a16:creationId xmlns:a16="http://schemas.microsoft.com/office/drawing/2014/main" id="{9EC7F657-6D0F-853E-51CB-422F3E426F69}"/>
                  </a:ext>
                </a:extLst>
              </p:cNvPr>
              <p:cNvSpPr/>
              <p:nvPr/>
            </p:nvSpPr>
            <p:spPr>
              <a:xfrm>
                <a:off x="4776512" y="1576748"/>
                <a:ext cx="16647" cy="20475"/>
              </a:xfrm>
              <a:custGeom>
                <a:avLst/>
                <a:gdLst>
                  <a:gd name="csX0" fmla="*/ 4734 w 5263"/>
                  <a:gd name="csY0" fmla="*/ 160 h 6475"/>
                  <a:gd name="csX1" fmla="*/ 676 w 5263"/>
                  <a:gd name="csY1" fmla="*/ 5712 h 6475"/>
                  <a:gd name="csX2" fmla="*/ 4734 w 5263"/>
                  <a:gd name="csY2" fmla="*/ 160 h 6475"/>
                </a:gdLst>
                <a:ahLst/>
                <a:cxnLst>
                  <a:cxn ang="0">
                    <a:pos x="csX0" y="csY0"/>
                  </a:cxn>
                  <a:cxn ang="0">
                    <a:pos x="csX1" y="csY1"/>
                  </a:cxn>
                  <a:cxn ang="0">
                    <a:pos x="csX2" y="csY2"/>
                  </a:cxn>
                </a:cxnLst>
                <a:rect l="l" t="t" r="r" b="b"/>
                <a:pathLst>
                  <a:path w="5263" h="6475">
                    <a:moveTo>
                      <a:pt x="4734" y="160"/>
                    </a:moveTo>
                    <a:cubicBezTo>
                      <a:pt x="1258" y="-778"/>
                      <a:pt x="-1268" y="2587"/>
                      <a:pt x="676" y="5712"/>
                    </a:cubicBezTo>
                    <a:cubicBezTo>
                      <a:pt x="2619" y="8837"/>
                      <a:pt x="6720" y="1434"/>
                      <a:pt x="4734" y="160"/>
                    </a:cubicBezTo>
                    <a:close/>
                  </a:path>
                </a:pathLst>
              </a:custGeom>
              <a:solidFill>
                <a:srgbClr val="DEBC9A"/>
              </a:solidFill>
              <a:ln w="612" cap="flat">
                <a:noFill/>
                <a:prstDash val="solid"/>
                <a:miter/>
              </a:ln>
            </p:spPr>
            <p:txBody>
              <a:bodyPr/>
              <a:lstStyle/>
              <a:p>
                <a:endParaRPr lang="en-US"/>
              </a:p>
            </p:txBody>
          </p:sp>
          <p:sp>
            <p:nvSpPr>
              <p:cNvPr id="832" name="Freeform 831">
                <a:extLst>
                  <a:ext uri="{FF2B5EF4-FFF2-40B4-BE49-F238E27FC236}">
                    <a16:creationId xmlns:a16="http://schemas.microsoft.com/office/drawing/2014/main" id="{6B2AF590-FBAE-DCA1-B94E-8A3DE56CAFD8}"/>
                  </a:ext>
                </a:extLst>
              </p:cNvPr>
              <p:cNvSpPr/>
              <p:nvPr/>
            </p:nvSpPr>
            <p:spPr>
              <a:xfrm>
                <a:off x="4812726" y="1673310"/>
                <a:ext cx="16647" cy="20482"/>
              </a:xfrm>
              <a:custGeom>
                <a:avLst/>
                <a:gdLst>
                  <a:gd name="csX0" fmla="*/ 4734 w 5263"/>
                  <a:gd name="csY0" fmla="*/ 161 h 6476"/>
                  <a:gd name="csX1" fmla="*/ 676 w 5263"/>
                  <a:gd name="csY1" fmla="*/ 5714 h 6476"/>
                  <a:gd name="csX2" fmla="*/ 4734 w 5263"/>
                  <a:gd name="csY2" fmla="*/ 161 h 6476"/>
                </a:gdLst>
                <a:ahLst/>
                <a:cxnLst>
                  <a:cxn ang="0">
                    <a:pos x="csX0" y="csY0"/>
                  </a:cxn>
                  <a:cxn ang="0">
                    <a:pos x="csX1" y="csY1"/>
                  </a:cxn>
                  <a:cxn ang="0">
                    <a:pos x="csX2" y="csY2"/>
                  </a:cxn>
                </a:cxnLst>
                <a:rect l="l" t="t" r="r" b="b"/>
                <a:pathLst>
                  <a:path w="5263" h="6476">
                    <a:moveTo>
                      <a:pt x="4734" y="161"/>
                    </a:moveTo>
                    <a:cubicBezTo>
                      <a:pt x="1258" y="-782"/>
                      <a:pt x="-1268" y="2588"/>
                      <a:pt x="676" y="5714"/>
                    </a:cubicBezTo>
                    <a:cubicBezTo>
                      <a:pt x="2619" y="8839"/>
                      <a:pt x="6720" y="1436"/>
                      <a:pt x="4734" y="161"/>
                    </a:cubicBezTo>
                    <a:close/>
                  </a:path>
                </a:pathLst>
              </a:custGeom>
              <a:solidFill>
                <a:srgbClr val="DEBC9A"/>
              </a:solidFill>
              <a:ln w="612" cap="flat">
                <a:noFill/>
                <a:prstDash val="solid"/>
                <a:miter/>
              </a:ln>
            </p:spPr>
            <p:txBody>
              <a:bodyPr/>
              <a:lstStyle/>
              <a:p>
                <a:endParaRPr lang="en-US"/>
              </a:p>
            </p:txBody>
          </p:sp>
          <p:sp>
            <p:nvSpPr>
              <p:cNvPr id="833" name="Freeform 832">
                <a:extLst>
                  <a:ext uri="{FF2B5EF4-FFF2-40B4-BE49-F238E27FC236}">
                    <a16:creationId xmlns:a16="http://schemas.microsoft.com/office/drawing/2014/main" id="{9A6EB4B7-4E7C-FBC6-A729-7DF78393B384}"/>
                  </a:ext>
                </a:extLst>
              </p:cNvPr>
              <p:cNvSpPr/>
              <p:nvPr/>
            </p:nvSpPr>
            <p:spPr>
              <a:xfrm>
                <a:off x="5222191" y="2036020"/>
                <a:ext cx="191331" cy="65899"/>
              </a:xfrm>
              <a:custGeom>
                <a:avLst/>
                <a:gdLst>
                  <a:gd name="csX0" fmla="*/ 60474 w 60503"/>
                  <a:gd name="csY0" fmla="*/ 11373 h 20838"/>
                  <a:gd name="csX1" fmla="*/ 39957 w 60503"/>
                  <a:gd name="csY1" fmla="*/ 36 h 20838"/>
                  <a:gd name="csX2" fmla="*/ 26189 w 60503"/>
                  <a:gd name="csY2" fmla="*/ 11643 h 20838"/>
                  <a:gd name="csX3" fmla="*/ 5133 w 60503"/>
                  <a:gd name="csY3" fmla="*/ 12452 h 20838"/>
                  <a:gd name="csX4" fmla="*/ 1620 w 60503"/>
                  <a:gd name="csY4" fmla="*/ 20547 h 20838"/>
                  <a:gd name="csX5" fmla="*/ 60474 w 60503"/>
                  <a:gd name="csY5" fmla="*/ 11373 h 20838"/>
                </a:gdLst>
                <a:ahLst/>
                <a:cxnLst>
                  <a:cxn ang="0">
                    <a:pos x="csX0" y="csY0"/>
                  </a:cxn>
                  <a:cxn ang="0">
                    <a:pos x="csX1" y="csY1"/>
                  </a:cxn>
                  <a:cxn ang="0">
                    <a:pos x="csX2" y="csY2"/>
                  </a:cxn>
                  <a:cxn ang="0">
                    <a:pos x="csX3" y="csY3"/>
                  </a:cxn>
                  <a:cxn ang="0">
                    <a:pos x="csX4" y="csY4"/>
                  </a:cxn>
                  <a:cxn ang="0">
                    <a:pos x="csX5" y="csY5"/>
                  </a:cxn>
                </a:cxnLst>
                <a:rect l="l" t="t" r="r" b="b"/>
                <a:pathLst>
                  <a:path w="60503" h="20838">
                    <a:moveTo>
                      <a:pt x="60474" y="11373"/>
                    </a:moveTo>
                    <a:cubicBezTo>
                      <a:pt x="61283" y="5165"/>
                      <a:pt x="45357" y="-504"/>
                      <a:pt x="39957" y="36"/>
                    </a:cubicBezTo>
                    <a:cubicBezTo>
                      <a:pt x="34556" y="575"/>
                      <a:pt x="31859" y="10025"/>
                      <a:pt x="26189" y="11643"/>
                    </a:cubicBezTo>
                    <a:cubicBezTo>
                      <a:pt x="20519" y="13261"/>
                      <a:pt x="8909" y="11373"/>
                      <a:pt x="5133" y="12452"/>
                    </a:cubicBezTo>
                    <a:cubicBezTo>
                      <a:pt x="1357" y="13530"/>
                      <a:pt x="-2156" y="18929"/>
                      <a:pt x="1620" y="20547"/>
                    </a:cubicBezTo>
                    <a:cubicBezTo>
                      <a:pt x="5396" y="22165"/>
                      <a:pt x="56961" y="16766"/>
                      <a:pt x="60474" y="11373"/>
                    </a:cubicBezTo>
                    <a:close/>
                  </a:path>
                </a:pathLst>
              </a:custGeom>
              <a:solidFill>
                <a:srgbClr val="DEBC9A"/>
              </a:solidFill>
              <a:ln w="612" cap="flat">
                <a:noFill/>
                <a:prstDash val="solid"/>
                <a:miter/>
              </a:ln>
            </p:spPr>
            <p:txBody>
              <a:bodyPr/>
              <a:lstStyle/>
              <a:p>
                <a:endParaRPr lang="en-US"/>
              </a:p>
            </p:txBody>
          </p:sp>
          <p:sp>
            <p:nvSpPr>
              <p:cNvPr id="834" name="Freeform 833">
                <a:extLst>
                  <a:ext uri="{FF2B5EF4-FFF2-40B4-BE49-F238E27FC236}">
                    <a16:creationId xmlns:a16="http://schemas.microsoft.com/office/drawing/2014/main" id="{B2FD32E8-85F2-FEF1-50FE-52C1CF6E144B}"/>
                  </a:ext>
                </a:extLst>
              </p:cNvPr>
              <p:cNvSpPr/>
              <p:nvPr/>
            </p:nvSpPr>
            <p:spPr>
              <a:xfrm>
                <a:off x="4879747" y="2109741"/>
                <a:ext cx="109038" cy="92013"/>
              </a:xfrm>
              <a:custGeom>
                <a:avLst/>
                <a:gdLst>
                  <a:gd name="csX0" fmla="*/ 7060 w 34480"/>
                  <a:gd name="csY0" fmla="*/ 29083 h 29096"/>
                  <a:gd name="csX1" fmla="*/ 33517 w 34480"/>
                  <a:gd name="csY1" fmla="*/ 18285 h 29096"/>
                  <a:gd name="csX2" fmla="*/ 14079 w 34480"/>
                  <a:gd name="csY2" fmla="*/ 739 h 29096"/>
                  <a:gd name="csX3" fmla="*/ 7060 w 34480"/>
                  <a:gd name="csY3" fmla="*/ 29077 h 29096"/>
                </a:gdLst>
                <a:ahLst/>
                <a:cxnLst>
                  <a:cxn ang="0">
                    <a:pos x="csX0" y="csY0"/>
                  </a:cxn>
                  <a:cxn ang="0">
                    <a:pos x="csX1" y="csY1"/>
                  </a:cxn>
                  <a:cxn ang="0">
                    <a:pos x="csX2" y="csY2"/>
                  </a:cxn>
                  <a:cxn ang="0">
                    <a:pos x="csX3" y="csY3"/>
                  </a:cxn>
                </a:cxnLst>
                <a:rect l="l" t="t" r="r" b="b"/>
                <a:pathLst>
                  <a:path w="34480" h="29096">
                    <a:moveTo>
                      <a:pt x="7060" y="29083"/>
                    </a:moveTo>
                    <a:cubicBezTo>
                      <a:pt x="20018" y="25841"/>
                      <a:pt x="28655" y="26387"/>
                      <a:pt x="33517" y="18285"/>
                    </a:cubicBezTo>
                    <a:cubicBezTo>
                      <a:pt x="38371" y="10189"/>
                      <a:pt x="23794" y="-3305"/>
                      <a:pt x="14079" y="739"/>
                    </a:cubicBezTo>
                    <a:cubicBezTo>
                      <a:pt x="4357" y="4790"/>
                      <a:pt x="-8057" y="29886"/>
                      <a:pt x="7060" y="29077"/>
                    </a:cubicBezTo>
                    <a:close/>
                  </a:path>
                </a:pathLst>
              </a:custGeom>
              <a:solidFill>
                <a:srgbClr val="DEBC9A"/>
              </a:solidFill>
              <a:ln w="612" cap="flat">
                <a:noFill/>
                <a:prstDash val="solid"/>
                <a:miter/>
              </a:ln>
            </p:spPr>
            <p:txBody>
              <a:bodyPr/>
              <a:lstStyle/>
              <a:p>
                <a:endParaRPr lang="en-US"/>
              </a:p>
            </p:txBody>
          </p:sp>
          <p:sp>
            <p:nvSpPr>
              <p:cNvPr id="835" name="Freeform 834">
                <a:extLst>
                  <a:ext uri="{FF2B5EF4-FFF2-40B4-BE49-F238E27FC236}">
                    <a16:creationId xmlns:a16="http://schemas.microsoft.com/office/drawing/2014/main" id="{94C8AE5F-57F9-EF41-10DE-6748504E42CD}"/>
                  </a:ext>
                </a:extLst>
              </p:cNvPr>
              <p:cNvSpPr/>
              <p:nvPr/>
            </p:nvSpPr>
            <p:spPr>
              <a:xfrm>
                <a:off x="5004347" y="2117392"/>
                <a:ext cx="62751" cy="45612"/>
              </a:xfrm>
              <a:custGeom>
                <a:avLst/>
                <a:gdLst>
                  <a:gd name="csX0" fmla="*/ 49 w 19844"/>
                  <a:gd name="csY0" fmla="*/ 11276 h 14424"/>
                  <a:gd name="csX1" fmla="*/ 18678 w 19844"/>
                  <a:gd name="csY1" fmla="*/ 3989 h 14424"/>
                  <a:gd name="csX2" fmla="*/ 49 w 19844"/>
                  <a:gd name="csY2" fmla="*/ 11276 h 14424"/>
                </a:gdLst>
                <a:ahLst/>
                <a:cxnLst>
                  <a:cxn ang="0">
                    <a:pos x="csX0" y="csY0"/>
                  </a:cxn>
                  <a:cxn ang="0">
                    <a:pos x="csX1" y="csY1"/>
                  </a:cxn>
                  <a:cxn ang="0">
                    <a:pos x="csX2" y="csY2"/>
                  </a:cxn>
                </a:cxnLst>
                <a:rect l="l" t="t" r="r" b="b"/>
                <a:pathLst>
                  <a:path w="19844" h="14424">
                    <a:moveTo>
                      <a:pt x="49" y="11276"/>
                    </a:moveTo>
                    <a:cubicBezTo>
                      <a:pt x="-1300" y="4528"/>
                      <a:pt x="25697" y="-5731"/>
                      <a:pt x="18678" y="3989"/>
                    </a:cubicBezTo>
                    <a:cubicBezTo>
                      <a:pt x="11659" y="13702"/>
                      <a:pt x="5449" y="17753"/>
                      <a:pt x="49" y="11276"/>
                    </a:cubicBezTo>
                    <a:close/>
                  </a:path>
                </a:pathLst>
              </a:custGeom>
              <a:solidFill>
                <a:srgbClr val="DEBC9A"/>
              </a:solidFill>
              <a:ln w="612" cap="flat">
                <a:noFill/>
                <a:prstDash val="solid"/>
                <a:miter/>
              </a:ln>
            </p:spPr>
            <p:txBody>
              <a:bodyPr/>
              <a:lstStyle/>
              <a:p>
                <a:endParaRPr lang="en-US"/>
              </a:p>
            </p:txBody>
          </p:sp>
          <p:sp>
            <p:nvSpPr>
              <p:cNvPr id="836" name="Freeform 835">
                <a:extLst>
                  <a:ext uri="{FF2B5EF4-FFF2-40B4-BE49-F238E27FC236}">
                    <a16:creationId xmlns:a16="http://schemas.microsoft.com/office/drawing/2014/main" id="{A2C6A389-56CB-798F-7DF1-376DE0B56F65}"/>
                  </a:ext>
                </a:extLst>
              </p:cNvPr>
              <p:cNvSpPr/>
              <p:nvPr/>
            </p:nvSpPr>
            <p:spPr>
              <a:xfrm>
                <a:off x="4723538" y="1912802"/>
                <a:ext cx="91818" cy="137203"/>
              </a:xfrm>
              <a:custGeom>
                <a:avLst/>
                <a:gdLst>
                  <a:gd name="csX0" fmla="*/ 30 w 29034"/>
                  <a:gd name="csY0" fmla="*/ 40617 h 43385"/>
                  <a:gd name="csX1" fmla="*/ 10292 w 29034"/>
                  <a:gd name="csY1" fmla="*/ 22262 h 43385"/>
                  <a:gd name="csX2" fmla="*/ 16771 w 29034"/>
                  <a:gd name="csY2" fmla="*/ 403 h 43385"/>
                  <a:gd name="csX3" fmla="*/ 25139 w 29034"/>
                  <a:gd name="csY3" fmla="*/ 27392 h 43385"/>
                  <a:gd name="csX4" fmla="*/ 30 w 29034"/>
                  <a:gd name="csY4" fmla="*/ 40617 h 43385"/>
                </a:gdLst>
                <a:ahLst/>
                <a:cxnLst>
                  <a:cxn ang="0">
                    <a:pos x="csX0" y="csY0"/>
                  </a:cxn>
                  <a:cxn ang="0">
                    <a:pos x="csX1" y="csY1"/>
                  </a:cxn>
                  <a:cxn ang="0">
                    <a:pos x="csX2" y="csY2"/>
                  </a:cxn>
                  <a:cxn ang="0">
                    <a:pos x="csX3" y="csY3"/>
                  </a:cxn>
                  <a:cxn ang="0">
                    <a:pos x="csX4" y="csY4"/>
                  </a:cxn>
                </a:cxnLst>
                <a:rect l="l" t="t" r="r" b="b"/>
                <a:pathLst>
                  <a:path w="29034" h="43385">
                    <a:moveTo>
                      <a:pt x="30" y="40617"/>
                    </a:moveTo>
                    <a:cubicBezTo>
                      <a:pt x="-509" y="35218"/>
                      <a:pt x="6240" y="32521"/>
                      <a:pt x="10292" y="22262"/>
                    </a:cubicBezTo>
                    <a:cubicBezTo>
                      <a:pt x="14344" y="12004"/>
                      <a:pt x="12995" y="3638"/>
                      <a:pt x="16771" y="403"/>
                    </a:cubicBezTo>
                    <a:cubicBezTo>
                      <a:pt x="20553" y="-2839"/>
                      <a:pt x="36209" y="14167"/>
                      <a:pt x="25139" y="27392"/>
                    </a:cubicBezTo>
                    <a:cubicBezTo>
                      <a:pt x="14068" y="40617"/>
                      <a:pt x="2458" y="47634"/>
                      <a:pt x="30" y="40617"/>
                    </a:cubicBezTo>
                    <a:close/>
                  </a:path>
                </a:pathLst>
              </a:custGeom>
              <a:solidFill>
                <a:srgbClr val="DEBC9A"/>
              </a:solidFill>
              <a:ln w="612" cap="flat">
                <a:noFill/>
                <a:prstDash val="solid"/>
                <a:miter/>
              </a:ln>
            </p:spPr>
            <p:txBody>
              <a:bodyPr/>
              <a:lstStyle/>
              <a:p>
                <a:endParaRPr lang="en-US"/>
              </a:p>
            </p:txBody>
          </p:sp>
          <p:sp>
            <p:nvSpPr>
              <p:cNvPr id="837" name="Freeform 836">
                <a:extLst>
                  <a:ext uri="{FF2B5EF4-FFF2-40B4-BE49-F238E27FC236}">
                    <a16:creationId xmlns:a16="http://schemas.microsoft.com/office/drawing/2014/main" id="{13D4C973-C549-95FA-C96B-2C49666541DF}"/>
                  </a:ext>
                </a:extLst>
              </p:cNvPr>
              <p:cNvSpPr/>
              <p:nvPr/>
            </p:nvSpPr>
            <p:spPr>
              <a:xfrm>
                <a:off x="4867447" y="1979956"/>
                <a:ext cx="49126" cy="40099"/>
              </a:xfrm>
              <a:custGeom>
                <a:avLst/>
                <a:gdLst>
                  <a:gd name="csX0" fmla="*/ 14455 w 15534"/>
                  <a:gd name="csY0" fmla="*/ 3462 h 12681"/>
                  <a:gd name="csX1" fmla="*/ 418 w 15534"/>
                  <a:gd name="csY1" fmla="*/ 8861 h 12681"/>
                  <a:gd name="csX2" fmla="*/ 14455 w 15534"/>
                  <a:gd name="csY2" fmla="*/ 3462 h 12681"/>
                </a:gdLst>
                <a:ahLst/>
                <a:cxnLst>
                  <a:cxn ang="0">
                    <a:pos x="csX0" y="csY0"/>
                  </a:cxn>
                  <a:cxn ang="0">
                    <a:pos x="csX1" y="csY1"/>
                  </a:cxn>
                  <a:cxn ang="0">
                    <a:pos x="csX2" y="csY2"/>
                  </a:cxn>
                </a:cxnLst>
                <a:rect l="l" t="t" r="r" b="b"/>
                <a:pathLst>
                  <a:path w="15534" h="12681">
                    <a:moveTo>
                      <a:pt x="14455" y="3462"/>
                    </a:moveTo>
                    <a:cubicBezTo>
                      <a:pt x="11212" y="-3555"/>
                      <a:pt x="-2555" y="1035"/>
                      <a:pt x="418" y="8861"/>
                    </a:cubicBezTo>
                    <a:cubicBezTo>
                      <a:pt x="3390" y="16687"/>
                      <a:pt x="19855" y="11288"/>
                      <a:pt x="14455" y="3462"/>
                    </a:cubicBezTo>
                    <a:close/>
                  </a:path>
                </a:pathLst>
              </a:custGeom>
              <a:solidFill>
                <a:srgbClr val="DEBC9A"/>
              </a:solidFill>
              <a:ln w="612" cap="flat">
                <a:noFill/>
                <a:prstDash val="solid"/>
                <a:miter/>
              </a:ln>
            </p:spPr>
            <p:txBody>
              <a:bodyPr/>
              <a:lstStyle/>
              <a:p>
                <a:endParaRPr lang="en-US"/>
              </a:p>
            </p:txBody>
          </p:sp>
          <p:sp>
            <p:nvSpPr>
              <p:cNvPr id="838" name="Freeform 837">
                <a:extLst>
                  <a:ext uri="{FF2B5EF4-FFF2-40B4-BE49-F238E27FC236}">
                    <a16:creationId xmlns:a16="http://schemas.microsoft.com/office/drawing/2014/main" id="{B0F8ABCC-CC54-DD5E-7A60-E03E903F6A4C}"/>
                  </a:ext>
                </a:extLst>
              </p:cNvPr>
              <p:cNvSpPr/>
              <p:nvPr/>
            </p:nvSpPr>
            <p:spPr>
              <a:xfrm>
                <a:off x="4494000" y="2278692"/>
                <a:ext cx="96744" cy="81662"/>
              </a:xfrm>
              <a:custGeom>
                <a:avLst/>
                <a:gdLst>
                  <a:gd name="csX0" fmla="*/ 0 w 30592"/>
                  <a:gd name="csY0" fmla="*/ 23159 h 25824"/>
                  <a:gd name="csX1" fmla="*/ 18899 w 30592"/>
                  <a:gd name="csY1" fmla="*/ 1569 h 25824"/>
                  <a:gd name="csX2" fmla="*/ 28075 w 30592"/>
                  <a:gd name="csY2" fmla="*/ 12907 h 25824"/>
                  <a:gd name="csX3" fmla="*/ 0 w 30592"/>
                  <a:gd name="csY3" fmla="*/ 23165 h 25824"/>
                </a:gdLst>
                <a:ahLst/>
                <a:cxnLst>
                  <a:cxn ang="0">
                    <a:pos x="csX0" y="csY0"/>
                  </a:cxn>
                  <a:cxn ang="0">
                    <a:pos x="csX1" y="csY1"/>
                  </a:cxn>
                  <a:cxn ang="0">
                    <a:pos x="csX2" y="csY2"/>
                  </a:cxn>
                  <a:cxn ang="0">
                    <a:pos x="csX3" y="csY3"/>
                  </a:cxn>
                </a:cxnLst>
                <a:rect l="l" t="t" r="r" b="b"/>
                <a:pathLst>
                  <a:path w="30592" h="25824">
                    <a:moveTo>
                      <a:pt x="0" y="23159"/>
                    </a:moveTo>
                    <a:cubicBezTo>
                      <a:pt x="0" y="14524"/>
                      <a:pt x="12689" y="7238"/>
                      <a:pt x="18899" y="1569"/>
                    </a:cubicBezTo>
                    <a:cubicBezTo>
                      <a:pt x="25108" y="-4100"/>
                      <a:pt x="35370" y="6968"/>
                      <a:pt x="28075" y="12907"/>
                    </a:cubicBezTo>
                    <a:cubicBezTo>
                      <a:pt x="20787" y="18845"/>
                      <a:pt x="1888" y="31261"/>
                      <a:pt x="0" y="23165"/>
                    </a:cubicBezTo>
                    <a:close/>
                  </a:path>
                </a:pathLst>
              </a:custGeom>
              <a:solidFill>
                <a:srgbClr val="DEBC9A"/>
              </a:solidFill>
              <a:ln w="612" cap="flat">
                <a:noFill/>
                <a:prstDash val="solid"/>
                <a:miter/>
              </a:ln>
            </p:spPr>
            <p:txBody>
              <a:bodyPr/>
              <a:lstStyle/>
              <a:p>
                <a:endParaRPr lang="en-US"/>
              </a:p>
            </p:txBody>
          </p:sp>
          <p:sp>
            <p:nvSpPr>
              <p:cNvPr id="839" name="Freeform 838">
                <a:extLst>
                  <a:ext uri="{FF2B5EF4-FFF2-40B4-BE49-F238E27FC236}">
                    <a16:creationId xmlns:a16="http://schemas.microsoft.com/office/drawing/2014/main" id="{33C6B896-ED67-6F7F-5348-D703AC12A0BA}"/>
                  </a:ext>
                </a:extLst>
              </p:cNvPr>
              <p:cNvSpPr/>
              <p:nvPr/>
            </p:nvSpPr>
            <p:spPr>
              <a:xfrm>
                <a:off x="4297629" y="2526819"/>
                <a:ext cx="46660" cy="53832"/>
              </a:xfrm>
              <a:custGeom>
                <a:avLst/>
                <a:gdLst>
                  <a:gd name="csX0" fmla="*/ 0 w 14755"/>
                  <a:gd name="csY0" fmla="*/ 16760 h 17023"/>
                  <a:gd name="csX1" fmla="*/ 13768 w 14755"/>
                  <a:gd name="csY1" fmla="*/ 23 h 17023"/>
                  <a:gd name="csX2" fmla="*/ 0 w 14755"/>
                  <a:gd name="csY2" fmla="*/ 16760 h 17023"/>
                </a:gdLst>
                <a:ahLst/>
                <a:cxnLst>
                  <a:cxn ang="0">
                    <a:pos x="csX0" y="csY0"/>
                  </a:cxn>
                  <a:cxn ang="0">
                    <a:pos x="csX1" y="csY1"/>
                  </a:cxn>
                  <a:cxn ang="0">
                    <a:pos x="csX2" y="csY2"/>
                  </a:cxn>
                </a:cxnLst>
                <a:rect l="l" t="t" r="r" b="b"/>
                <a:pathLst>
                  <a:path w="14755" h="17023">
                    <a:moveTo>
                      <a:pt x="0" y="16760"/>
                    </a:moveTo>
                    <a:cubicBezTo>
                      <a:pt x="0" y="8395"/>
                      <a:pt x="9446" y="-516"/>
                      <a:pt x="13768" y="23"/>
                    </a:cubicBezTo>
                    <a:cubicBezTo>
                      <a:pt x="18083" y="563"/>
                      <a:pt x="7288" y="19456"/>
                      <a:pt x="0" y="16760"/>
                    </a:cubicBezTo>
                    <a:close/>
                  </a:path>
                </a:pathLst>
              </a:custGeom>
              <a:solidFill>
                <a:srgbClr val="DEBC9A"/>
              </a:solidFill>
              <a:ln w="612" cap="flat">
                <a:noFill/>
                <a:prstDash val="solid"/>
                <a:miter/>
              </a:ln>
            </p:spPr>
            <p:txBody>
              <a:bodyPr/>
              <a:lstStyle/>
              <a:p>
                <a:endParaRPr lang="en-US"/>
              </a:p>
            </p:txBody>
          </p:sp>
          <p:sp>
            <p:nvSpPr>
              <p:cNvPr id="840" name="Freeform 839">
                <a:extLst>
                  <a:ext uri="{FF2B5EF4-FFF2-40B4-BE49-F238E27FC236}">
                    <a16:creationId xmlns:a16="http://schemas.microsoft.com/office/drawing/2014/main" id="{ECEE141B-A8BC-8050-81D2-00BCCB2CCB73}"/>
                  </a:ext>
                </a:extLst>
              </p:cNvPr>
              <p:cNvSpPr/>
              <p:nvPr/>
            </p:nvSpPr>
            <p:spPr>
              <a:xfrm>
                <a:off x="4408919" y="2463873"/>
                <a:ext cx="48508" cy="42313"/>
              </a:xfrm>
              <a:custGeom>
                <a:avLst/>
                <a:gdLst>
                  <a:gd name="csX0" fmla="*/ 447 w 15340"/>
                  <a:gd name="csY0" fmla="*/ 12641 h 13380"/>
                  <a:gd name="csX1" fmla="*/ 15024 w 15340"/>
                  <a:gd name="csY1" fmla="*/ 2382 h 13380"/>
                  <a:gd name="csX2" fmla="*/ 447 w 15340"/>
                  <a:gd name="csY2" fmla="*/ 12641 h 13380"/>
                </a:gdLst>
                <a:ahLst/>
                <a:cxnLst>
                  <a:cxn ang="0">
                    <a:pos x="csX0" y="csY0"/>
                  </a:cxn>
                  <a:cxn ang="0">
                    <a:pos x="csX1" y="csY1"/>
                  </a:cxn>
                  <a:cxn ang="0">
                    <a:pos x="csX2" y="csY2"/>
                  </a:cxn>
                </a:cxnLst>
                <a:rect l="l" t="t" r="r" b="b"/>
                <a:pathLst>
                  <a:path w="15340" h="13380">
                    <a:moveTo>
                      <a:pt x="447" y="12641"/>
                    </a:moveTo>
                    <a:cubicBezTo>
                      <a:pt x="-2796" y="4545"/>
                      <a:pt x="12590" y="-4365"/>
                      <a:pt x="15024" y="2382"/>
                    </a:cubicBezTo>
                    <a:cubicBezTo>
                      <a:pt x="17451" y="9129"/>
                      <a:pt x="5302" y="15607"/>
                      <a:pt x="447" y="12641"/>
                    </a:cubicBezTo>
                    <a:close/>
                  </a:path>
                </a:pathLst>
              </a:custGeom>
              <a:solidFill>
                <a:srgbClr val="DEBC9A"/>
              </a:solidFill>
              <a:ln w="612" cap="flat">
                <a:noFill/>
                <a:prstDash val="solid"/>
                <a:miter/>
              </a:ln>
            </p:spPr>
            <p:txBody>
              <a:bodyPr/>
              <a:lstStyle/>
              <a:p>
                <a:endParaRPr lang="en-US"/>
              </a:p>
            </p:txBody>
          </p:sp>
          <p:sp>
            <p:nvSpPr>
              <p:cNvPr id="841" name="Freeform 840">
                <a:extLst>
                  <a:ext uri="{FF2B5EF4-FFF2-40B4-BE49-F238E27FC236}">
                    <a16:creationId xmlns:a16="http://schemas.microsoft.com/office/drawing/2014/main" id="{68716E72-0166-DB39-A557-1DA6B81434E7}"/>
                  </a:ext>
                </a:extLst>
              </p:cNvPr>
              <p:cNvSpPr/>
              <p:nvPr/>
            </p:nvSpPr>
            <p:spPr>
              <a:xfrm>
                <a:off x="4747300" y="1453006"/>
                <a:ext cx="32624" cy="230617"/>
              </a:xfrm>
              <a:custGeom>
                <a:avLst/>
                <a:gdLst>
                  <a:gd name="csX0" fmla="*/ 5377 w 10317"/>
                  <a:gd name="csY0" fmla="*/ 0 h 72926"/>
                  <a:gd name="csX1" fmla="*/ 798 w 10317"/>
                  <a:gd name="csY1" fmla="*/ 39313 h 72926"/>
                  <a:gd name="csX2" fmla="*/ 4617 w 10317"/>
                  <a:gd name="csY2" fmla="*/ 72903 h 72926"/>
                  <a:gd name="csX3" fmla="*/ 9582 w 10317"/>
                  <a:gd name="csY3" fmla="*/ 47329 h 72926"/>
                  <a:gd name="csX4" fmla="*/ 4617 w 10317"/>
                  <a:gd name="csY4" fmla="*/ 24048 h 72926"/>
                  <a:gd name="csX5" fmla="*/ 5377 w 10317"/>
                  <a:gd name="csY5" fmla="*/ 0 h 72926"/>
                </a:gdLst>
                <a:ahLst/>
                <a:cxnLst>
                  <a:cxn ang="0">
                    <a:pos x="csX0" y="csY0"/>
                  </a:cxn>
                  <a:cxn ang="0">
                    <a:pos x="csX1" y="csY1"/>
                  </a:cxn>
                  <a:cxn ang="0">
                    <a:pos x="csX2" y="csY2"/>
                  </a:cxn>
                  <a:cxn ang="0">
                    <a:pos x="csX3" y="csY3"/>
                  </a:cxn>
                  <a:cxn ang="0">
                    <a:pos x="csX4" y="csY4"/>
                  </a:cxn>
                  <a:cxn ang="0">
                    <a:pos x="csX5" y="csY5"/>
                  </a:cxn>
                </a:cxnLst>
                <a:rect l="l" t="t" r="r" b="b"/>
                <a:pathLst>
                  <a:path w="10317" h="72926">
                    <a:moveTo>
                      <a:pt x="5377" y="0"/>
                    </a:moveTo>
                    <a:cubicBezTo>
                      <a:pt x="412" y="0"/>
                      <a:pt x="-1115" y="22902"/>
                      <a:pt x="798" y="39313"/>
                    </a:cubicBezTo>
                    <a:cubicBezTo>
                      <a:pt x="2704" y="55725"/>
                      <a:pt x="798" y="73663"/>
                      <a:pt x="4617" y="72903"/>
                    </a:cubicBezTo>
                    <a:cubicBezTo>
                      <a:pt x="8436" y="72137"/>
                      <a:pt x="11868" y="59929"/>
                      <a:pt x="9582" y="47329"/>
                    </a:cubicBezTo>
                    <a:cubicBezTo>
                      <a:pt x="7295" y="34736"/>
                      <a:pt x="4617" y="33210"/>
                      <a:pt x="4617" y="24048"/>
                    </a:cubicBezTo>
                    <a:cubicBezTo>
                      <a:pt x="4617" y="14886"/>
                      <a:pt x="6909" y="0"/>
                      <a:pt x="5377" y="0"/>
                    </a:cubicBezTo>
                    <a:close/>
                  </a:path>
                </a:pathLst>
              </a:custGeom>
              <a:solidFill>
                <a:srgbClr val="DEBC9A"/>
              </a:solidFill>
              <a:ln w="612" cap="flat">
                <a:noFill/>
                <a:prstDash val="solid"/>
                <a:miter/>
              </a:ln>
            </p:spPr>
            <p:txBody>
              <a:bodyPr/>
              <a:lstStyle/>
              <a:p>
                <a:endParaRPr lang="en-US"/>
              </a:p>
            </p:txBody>
          </p:sp>
          <p:sp>
            <p:nvSpPr>
              <p:cNvPr id="842" name="Freeform 841">
                <a:extLst>
                  <a:ext uri="{FF2B5EF4-FFF2-40B4-BE49-F238E27FC236}">
                    <a16:creationId xmlns:a16="http://schemas.microsoft.com/office/drawing/2014/main" id="{93092EA1-FD23-0C4D-662E-F4A82B98E307}"/>
                  </a:ext>
                </a:extLst>
              </p:cNvPr>
              <p:cNvSpPr/>
              <p:nvPr/>
            </p:nvSpPr>
            <p:spPr>
              <a:xfrm>
                <a:off x="4836633" y="1133643"/>
                <a:ext cx="54595" cy="176634"/>
              </a:xfrm>
              <a:custGeom>
                <a:avLst/>
                <a:gdLst>
                  <a:gd name="csX0" fmla="*/ 17218 w 17264"/>
                  <a:gd name="csY0" fmla="*/ 225 h 55855"/>
                  <a:gd name="csX1" fmla="*/ 1568 w 17264"/>
                  <a:gd name="csY1" fmla="*/ 27325 h 55855"/>
                  <a:gd name="csX2" fmla="*/ 2714 w 17264"/>
                  <a:gd name="csY2" fmla="*/ 52132 h 55855"/>
                  <a:gd name="csX3" fmla="*/ 17224 w 17264"/>
                  <a:gd name="csY3" fmla="*/ 225 h 55855"/>
                </a:gdLst>
                <a:ahLst/>
                <a:cxnLst>
                  <a:cxn ang="0">
                    <a:pos x="csX0" y="csY0"/>
                  </a:cxn>
                  <a:cxn ang="0">
                    <a:pos x="csX1" y="csY1"/>
                  </a:cxn>
                  <a:cxn ang="0">
                    <a:pos x="csX2" y="csY2"/>
                  </a:cxn>
                  <a:cxn ang="0">
                    <a:pos x="csX3" y="csY3"/>
                  </a:cxn>
                </a:cxnLst>
                <a:rect l="l" t="t" r="r" b="b"/>
                <a:pathLst>
                  <a:path w="17264" h="55855">
                    <a:moveTo>
                      <a:pt x="17218" y="225"/>
                    </a:moveTo>
                    <a:cubicBezTo>
                      <a:pt x="13399" y="-2067"/>
                      <a:pt x="1568" y="13585"/>
                      <a:pt x="1568" y="27325"/>
                    </a:cubicBezTo>
                    <a:cubicBezTo>
                      <a:pt x="1568" y="41064"/>
                      <a:pt x="-2631" y="65112"/>
                      <a:pt x="2714" y="52132"/>
                    </a:cubicBezTo>
                    <a:cubicBezTo>
                      <a:pt x="8059" y="39152"/>
                      <a:pt x="17984" y="5949"/>
                      <a:pt x="17224" y="225"/>
                    </a:cubicBezTo>
                    <a:close/>
                  </a:path>
                </a:pathLst>
              </a:custGeom>
              <a:solidFill>
                <a:srgbClr val="DEBC9A"/>
              </a:solidFill>
              <a:ln w="612" cap="flat">
                <a:noFill/>
                <a:prstDash val="solid"/>
                <a:miter/>
              </a:ln>
            </p:spPr>
            <p:txBody>
              <a:bodyPr/>
              <a:lstStyle/>
              <a:p>
                <a:endParaRPr lang="en-US"/>
              </a:p>
            </p:txBody>
          </p:sp>
          <p:sp>
            <p:nvSpPr>
              <p:cNvPr id="843" name="Freeform 842">
                <a:extLst>
                  <a:ext uri="{FF2B5EF4-FFF2-40B4-BE49-F238E27FC236}">
                    <a16:creationId xmlns:a16="http://schemas.microsoft.com/office/drawing/2014/main" id="{B1EB5B76-C72C-F6EF-6A19-AB24BF6DF797}"/>
                  </a:ext>
                </a:extLst>
              </p:cNvPr>
              <p:cNvSpPr/>
              <p:nvPr/>
            </p:nvSpPr>
            <p:spPr>
              <a:xfrm>
                <a:off x="5028513" y="804087"/>
                <a:ext cx="146381" cy="85226"/>
              </a:xfrm>
              <a:custGeom>
                <a:avLst/>
                <a:gdLst>
                  <a:gd name="csX0" fmla="*/ 44353 w 46289"/>
                  <a:gd name="csY0" fmla="*/ 26951 h 26950"/>
                  <a:gd name="csX1" fmla="*/ 13807 w 46289"/>
                  <a:gd name="csY1" fmla="*/ 21987 h 26950"/>
                  <a:gd name="csX2" fmla="*/ 64 w 46289"/>
                  <a:gd name="csY2" fmla="*/ 20081 h 26950"/>
                  <a:gd name="csX3" fmla="*/ 20679 w 46289"/>
                  <a:gd name="csY3" fmla="*/ 231 h 26950"/>
                  <a:gd name="csX4" fmla="*/ 29843 w 46289"/>
                  <a:gd name="csY4" fmla="*/ 12445 h 26950"/>
                  <a:gd name="csX5" fmla="*/ 44353 w 46289"/>
                  <a:gd name="csY5" fmla="*/ 26951 h 26950"/>
                </a:gdLst>
                <a:ahLst/>
                <a:cxnLst>
                  <a:cxn ang="0">
                    <a:pos x="csX0" y="csY0"/>
                  </a:cxn>
                  <a:cxn ang="0">
                    <a:pos x="csX1" y="csY1"/>
                  </a:cxn>
                  <a:cxn ang="0">
                    <a:pos x="csX2" y="csY2"/>
                  </a:cxn>
                  <a:cxn ang="0">
                    <a:pos x="csX3" y="csY3"/>
                  </a:cxn>
                  <a:cxn ang="0">
                    <a:pos x="csX4" y="csY4"/>
                  </a:cxn>
                  <a:cxn ang="0">
                    <a:pos x="csX5" y="csY5"/>
                  </a:cxn>
                </a:cxnLst>
                <a:rect l="l" t="t" r="r" b="b"/>
                <a:pathLst>
                  <a:path w="46289" h="26950">
                    <a:moveTo>
                      <a:pt x="44353" y="26951"/>
                    </a:moveTo>
                    <a:cubicBezTo>
                      <a:pt x="39007" y="20461"/>
                      <a:pt x="22212" y="19701"/>
                      <a:pt x="13807" y="21987"/>
                    </a:cubicBezTo>
                    <a:cubicBezTo>
                      <a:pt x="5403" y="24279"/>
                      <a:pt x="1210" y="26951"/>
                      <a:pt x="64" y="20081"/>
                    </a:cubicBezTo>
                    <a:cubicBezTo>
                      <a:pt x="-1082" y="13211"/>
                      <a:pt x="13427" y="-2055"/>
                      <a:pt x="20679" y="231"/>
                    </a:cubicBezTo>
                    <a:cubicBezTo>
                      <a:pt x="27931" y="2523"/>
                      <a:pt x="21445" y="11299"/>
                      <a:pt x="29843" y="12445"/>
                    </a:cubicBezTo>
                    <a:cubicBezTo>
                      <a:pt x="38241" y="13591"/>
                      <a:pt x="51224" y="22753"/>
                      <a:pt x="44353" y="26951"/>
                    </a:cubicBezTo>
                    <a:close/>
                  </a:path>
                </a:pathLst>
              </a:custGeom>
              <a:solidFill>
                <a:srgbClr val="DEBC9A"/>
              </a:solidFill>
              <a:ln w="612" cap="flat">
                <a:noFill/>
                <a:prstDash val="solid"/>
                <a:miter/>
              </a:ln>
            </p:spPr>
            <p:txBody>
              <a:bodyPr/>
              <a:lstStyle/>
              <a:p>
                <a:endParaRPr lang="en-US"/>
              </a:p>
            </p:txBody>
          </p:sp>
          <p:sp>
            <p:nvSpPr>
              <p:cNvPr id="844" name="Freeform 843">
                <a:extLst>
                  <a:ext uri="{FF2B5EF4-FFF2-40B4-BE49-F238E27FC236}">
                    <a16:creationId xmlns:a16="http://schemas.microsoft.com/office/drawing/2014/main" id="{2D0BA52E-3271-87C8-A04A-D09A194ED41B}"/>
                  </a:ext>
                </a:extLst>
              </p:cNvPr>
              <p:cNvSpPr/>
              <p:nvPr/>
            </p:nvSpPr>
            <p:spPr>
              <a:xfrm>
                <a:off x="5206364" y="878047"/>
                <a:ext cx="55547" cy="60209"/>
              </a:xfrm>
              <a:custGeom>
                <a:avLst/>
                <a:gdLst>
                  <a:gd name="csX0" fmla="*/ 1089 w 17566"/>
                  <a:gd name="csY0" fmla="*/ 11959 h 19039"/>
                  <a:gd name="csX1" fmla="*/ 7961 w 17566"/>
                  <a:gd name="csY1" fmla="*/ 511 h 19039"/>
                  <a:gd name="csX2" fmla="*/ 14066 w 17566"/>
                  <a:gd name="csY2" fmla="*/ 16923 h 19039"/>
                  <a:gd name="csX3" fmla="*/ 1089 w 17566"/>
                  <a:gd name="csY3" fmla="*/ 11959 h 19039"/>
                </a:gdLst>
                <a:ahLst/>
                <a:cxnLst>
                  <a:cxn ang="0">
                    <a:pos x="csX0" y="csY0"/>
                  </a:cxn>
                  <a:cxn ang="0">
                    <a:pos x="csX1" y="csY1"/>
                  </a:cxn>
                  <a:cxn ang="0">
                    <a:pos x="csX2" y="csY2"/>
                  </a:cxn>
                  <a:cxn ang="0">
                    <a:pos x="csX3" y="csY3"/>
                  </a:cxn>
                </a:cxnLst>
                <a:rect l="l" t="t" r="r" b="b"/>
                <a:pathLst>
                  <a:path w="17566" h="19039">
                    <a:moveTo>
                      <a:pt x="1089" y="11959"/>
                    </a:moveTo>
                    <a:cubicBezTo>
                      <a:pt x="-2343" y="6235"/>
                      <a:pt x="2996" y="-2161"/>
                      <a:pt x="7961" y="511"/>
                    </a:cubicBezTo>
                    <a:cubicBezTo>
                      <a:pt x="12926" y="3183"/>
                      <a:pt x="22851" y="15017"/>
                      <a:pt x="14066" y="16923"/>
                    </a:cubicBezTo>
                    <a:cubicBezTo>
                      <a:pt x="5288" y="18829"/>
                      <a:pt x="6815" y="22267"/>
                      <a:pt x="1089" y="11959"/>
                    </a:cubicBezTo>
                    <a:close/>
                  </a:path>
                </a:pathLst>
              </a:custGeom>
              <a:solidFill>
                <a:srgbClr val="DEBC9A"/>
              </a:solidFill>
              <a:ln w="612" cap="flat">
                <a:noFill/>
                <a:prstDash val="solid"/>
                <a:miter/>
              </a:ln>
            </p:spPr>
            <p:txBody>
              <a:bodyPr/>
              <a:lstStyle/>
              <a:p>
                <a:endParaRPr lang="en-US"/>
              </a:p>
            </p:txBody>
          </p:sp>
        </p:grpSp>
        <p:grpSp>
          <p:nvGrpSpPr>
            <p:cNvPr id="643" name="Group 642">
              <a:extLst>
                <a:ext uri="{FF2B5EF4-FFF2-40B4-BE49-F238E27FC236}">
                  <a16:creationId xmlns:a16="http://schemas.microsoft.com/office/drawing/2014/main" id="{CEFC5073-29EC-A83D-263A-A98C7512B54F}"/>
                </a:ext>
              </a:extLst>
            </p:cNvPr>
            <p:cNvGrpSpPr/>
            <p:nvPr/>
          </p:nvGrpSpPr>
          <p:grpSpPr>
            <a:xfrm>
              <a:off x="7108198" y="3264910"/>
              <a:ext cx="936695" cy="210074"/>
              <a:chOff x="4422916" y="4120095"/>
              <a:chExt cx="2462864" cy="552352"/>
            </a:xfrm>
          </p:grpSpPr>
          <p:sp>
            <p:nvSpPr>
              <p:cNvPr id="302" name="Freeform 301">
                <a:extLst>
                  <a:ext uri="{FF2B5EF4-FFF2-40B4-BE49-F238E27FC236}">
                    <a16:creationId xmlns:a16="http://schemas.microsoft.com/office/drawing/2014/main" id="{7166529A-06E0-D7D5-FAA7-4B682F3002CE}"/>
                  </a:ext>
                </a:extLst>
              </p:cNvPr>
              <p:cNvSpPr/>
              <p:nvPr/>
            </p:nvSpPr>
            <p:spPr>
              <a:xfrm>
                <a:off x="4792698" y="4417336"/>
                <a:ext cx="100024" cy="255111"/>
              </a:xfrm>
              <a:custGeom>
                <a:avLst/>
                <a:gdLst>
                  <a:gd name="csX0" fmla="*/ 2465 w 31629"/>
                  <a:gd name="csY0" fmla="*/ 79100 h 80671"/>
                  <a:gd name="csX1" fmla="*/ 7682 w 31629"/>
                  <a:gd name="csY1" fmla="*/ 79308 h 80671"/>
                  <a:gd name="csX2" fmla="*/ 2238 w 31629"/>
                  <a:gd name="csY2" fmla="*/ 75943 h 80671"/>
                  <a:gd name="csX3" fmla="*/ 2459 w 31629"/>
                  <a:gd name="csY3" fmla="*/ 79100 h 80671"/>
                  <a:gd name="csX4" fmla="*/ 320 w 31629"/>
                  <a:gd name="csY4" fmla="*/ 66230 h 80671"/>
                  <a:gd name="csX5" fmla="*/ 3415 w 31629"/>
                  <a:gd name="csY5" fmla="*/ 62504 h 80671"/>
                  <a:gd name="csX6" fmla="*/ 320 w 31629"/>
                  <a:gd name="csY6" fmla="*/ 66230 h 80671"/>
                  <a:gd name="csX7" fmla="*/ 9024 w 31629"/>
                  <a:gd name="csY7" fmla="*/ 66714 h 80671"/>
                  <a:gd name="csX8" fmla="*/ 15350 w 31629"/>
                  <a:gd name="csY8" fmla="*/ 66022 h 80671"/>
                  <a:gd name="csX9" fmla="*/ 8485 w 31629"/>
                  <a:gd name="csY9" fmla="*/ 65568 h 80671"/>
                  <a:gd name="csX10" fmla="*/ 9024 w 31629"/>
                  <a:gd name="csY10" fmla="*/ 66708 h 80671"/>
                  <a:gd name="csX11" fmla="*/ 8975 w 31629"/>
                  <a:gd name="csY11" fmla="*/ 52306 h 80671"/>
                  <a:gd name="csX12" fmla="*/ 11715 w 31629"/>
                  <a:gd name="csY12" fmla="*/ 54145 h 80671"/>
                  <a:gd name="csX13" fmla="*/ 10986 w 31629"/>
                  <a:gd name="csY13" fmla="*/ 47796 h 80671"/>
                  <a:gd name="csX14" fmla="*/ 8969 w 31629"/>
                  <a:gd name="csY14" fmla="*/ 52313 h 80671"/>
                  <a:gd name="csX15" fmla="*/ 20708 w 31629"/>
                  <a:gd name="csY15" fmla="*/ 61303 h 80671"/>
                  <a:gd name="csX16" fmla="*/ 20769 w 31629"/>
                  <a:gd name="csY16" fmla="*/ 61395 h 80671"/>
                  <a:gd name="csX17" fmla="*/ 23865 w 31629"/>
                  <a:gd name="csY17" fmla="*/ 57669 h 80671"/>
                  <a:gd name="csX18" fmla="*/ 20708 w 31629"/>
                  <a:gd name="csY18" fmla="*/ 61303 h 80671"/>
                  <a:gd name="csX19" fmla="*/ 19555 w 31629"/>
                  <a:gd name="csY19" fmla="*/ 55518 h 80671"/>
                  <a:gd name="csX20" fmla="*/ 25875 w 31629"/>
                  <a:gd name="csY20" fmla="*/ 54825 h 80671"/>
                  <a:gd name="csX21" fmla="*/ 19010 w 31629"/>
                  <a:gd name="csY21" fmla="*/ 54372 h 80671"/>
                  <a:gd name="csX22" fmla="*/ 19549 w 31629"/>
                  <a:gd name="csY22" fmla="*/ 55518 h 80671"/>
                  <a:gd name="csX23" fmla="*/ 13027 w 31629"/>
                  <a:gd name="csY23" fmla="*/ 28308 h 80671"/>
                  <a:gd name="csX24" fmla="*/ 14051 w 31629"/>
                  <a:gd name="csY24" fmla="*/ 29203 h 80671"/>
                  <a:gd name="csX25" fmla="*/ 18550 w 31629"/>
                  <a:gd name="csY25" fmla="*/ 17890 h 80671"/>
                  <a:gd name="csX26" fmla="*/ 13027 w 31629"/>
                  <a:gd name="csY26" fmla="*/ 28314 h 80671"/>
                  <a:gd name="csX27" fmla="*/ 22161 w 31629"/>
                  <a:gd name="csY27" fmla="*/ 40319 h 80671"/>
                  <a:gd name="csX28" fmla="*/ 24907 w 31629"/>
                  <a:gd name="csY28" fmla="*/ 42158 h 80671"/>
                  <a:gd name="csX29" fmla="*/ 24177 w 31629"/>
                  <a:gd name="csY29" fmla="*/ 35809 h 80671"/>
                  <a:gd name="csX30" fmla="*/ 22161 w 31629"/>
                  <a:gd name="csY30" fmla="*/ 40319 h 80671"/>
                  <a:gd name="csX31" fmla="*/ 25109 w 31629"/>
                  <a:gd name="csY31" fmla="*/ 34356 h 80671"/>
                  <a:gd name="csX32" fmla="*/ 31429 w 31629"/>
                  <a:gd name="csY32" fmla="*/ 33664 h 80671"/>
                  <a:gd name="csX33" fmla="*/ 24570 w 31629"/>
                  <a:gd name="csY33" fmla="*/ 33217 h 80671"/>
                  <a:gd name="csX34" fmla="*/ 25103 w 31629"/>
                  <a:gd name="csY34" fmla="*/ 34356 h 80671"/>
                  <a:gd name="csX35" fmla="*/ 24325 w 31629"/>
                  <a:gd name="csY35" fmla="*/ 27818 h 80671"/>
                  <a:gd name="csX36" fmla="*/ 24386 w 31629"/>
                  <a:gd name="csY36" fmla="*/ 27903 h 80671"/>
                  <a:gd name="csX37" fmla="*/ 27481 w 31629"/>
                  <a:gd name="csY37" fmla="*/ 24177 h 80671"/>
                  <a:gd name="csX38" fmla="*/ 24325 w 31629"/>
                  <a:gd name="csY38" fmla="*/ 27818 h 80671"/>
                  <a:gd name="csX39" fmla="*/ 21597 w 31629"/>
                  <a:gd name="csY39" fmla="*/ 4517 h 80671"/>
                  <a:gd name="csX40" fmla="*/ 24337 w 31629"/>
                  <a:gd name="csY40" fmla="*/ 6356 h 80671"/>
                  <a:gd name="csX41" fmla="*/ 23614 w 31629"/>
                  <a:gd name="csY41" fmla="*/ 1 h 80671"/>
                  <a:gd name="csX42" fmla="*/ 21597 w 31629"/>
                  <a:gd name="csY42" fmla="*/ 4517 h 806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31629" h="80671">
                    <a:moveTo>
                      <a:pt x="2465" y="79100"/>
                    </a:moveTo>
                    <a:cubicBezTo>
                      <a:pt x="3593" y="80779"/>
                      <a:pt x="6168" y="81490"/>
                      <a:pt x="7682" y="79308"/>
                    </a:cubicBezTo>
                    <a:cubicBezTo>
                      <a:pt x="8669" y="75202"/>
                      <a:pt x="3881" y="72640"/>
                      <a:pt x="2238" y="75943"/>
                    </a:cubicBezTo>
                    <a:cubicBezTo>
                      <a:pt x="1675" y="77077"/>
                      <a:pt x="1871" y="78223"/>
                      <a:pt x="2459" y="79100"/>
                    </a:cubicBezTo>
                    <a:close/>
                    <a:moveTo>
                      <a:pt x="320" y="66230"/>
                    </a:moveTo>
                    <a:cubicBezTo>
                      <a:pt x="3158" y="67762"/>
                      <a:pt x="4231" y="63895"/>
                      <a:pt x="3415" y="62504"/>
                    </a:cubicBezTo>
                    <a:cubicBezTo>
                      <a:pt x="2600" y="61107"/>
                      <a:pt x="-1096" y="64287"/>
                      <a:pt x="320" y="66230"/>
                    </a:cubicBezTo>
                    <a:close/>
                    <a:moveTo>
                      <a:pt x="9024" y="66714"/>
                    </a:moveTo>
                    <a:cubicBezTo>
                      <a:pt x="10563" y="69037"/>
                      <a:pt x="13953" y="68927"/>
                      <a:pt x="15350" y="66022"/>
                    </a:cubicBezTo>
                    <a:cubicBezTo>
                      <a:pt x="16944" y="62706"/>
                      <a:pt x="8497" y="63209"/>
                      <a:pt x="8485" y="65568"/>
                    </a:cubicBezTo>
                    <a:cubicBezTo>
                      <a:pt x="8620" y="65997"/>
                      <a:pt x="8804" y="66377"/>
                      <a:pt x="9024" y="66708"/>
                    </a:cubicBezTo>
                    <a:close/>
                    <a:moveTo>
                      <a:pt x="8975" y="52306"/>
                    </a:moveTo>
                    <a:cubicBezTo>
                      <a:pt x="9509" y="53164"/>
                      <a:pt x="10428" y="53869"/>
                      <a:pt x="11715" y="54145"/>
                    </a:cubicBezTo>
                    <a:cubicBezTo>
                      <a:pt x="15706" y="53471"/>
                      <a:pt x="14670" y="47710"/>
                      <a:pt x="10986" y="47796"/>
                    </a:cubicBezTo>
                    <a:cubicBezTo>
                      <a:pt x="8454" y="47851"/>
                      <a:pt x="7792" y="50425"/>
                      <a:pt x="8969" y="52313"/>
                    </a:cubicBezTo>
                    <a:close/>
                    <a:moveTo>
                      <a:pt x="20708" y="61303"/>
                    </a:moveTo>
                    <a:cubicBezTo>
                      <a:pt x="20708" y="61303"/>
                      <a:pt x="20751" y="61364"/>
                      <a:pt x="20769" y="61395"/>
                    </a:cubicBezTo>
                    <a:cubicBezTo>
                      <a:pt x="23607" y="62927"/>
                      <a:pt x="24674" y="59066"/>
                      <a:pt x="23865" y="57669"/>
                    </a:cubicBezTo>
                    <a:cubicBezTo>
                      <a:pt x="23062" y="56296"/>
                      <a:pt x="19470" y="59348"/>
                      <a:pt x="20708" y="61303"/>
                    </a:cubicBezTo>
                    <a:close/>
                    <a:moveTo>
                      <a:pt x="19555" y="55518"/>
                    </a:moveTo>
                    <a:cubicBezTo>
                      <a:pt x="21094" y="57840"/>
                      <a:pt x="24484" y="57724"/>
                      <a:pt x="25875" y="54825"/>
                    </a:cubicBezTo>
                    <a:cubicBezTo>
                      <a:pt x="27469" y="51510"/>
                      <a:pt x="19022" y="52012"/>
                      <a:pt x="19010" y="54372"/>
                    </a:cubicBezTo>
                    <a:cubicBezTo>
                      <a:pt x="19145" y="54801"/>
                      <a:pt x="19329" y="55181"/>
                      <a:pt x="19549" y="55518"/>
                    </a:cubicBezTo>
                    <a:close/>
                    <a:moveTo>
                      <a:pt x="13027" y="28308"/>
                    </a:moveTo>
                    <a:cubicBezTo>
                      <a:pt x="13297" y="28694"/>
                      <a:pt x="13640" y="29000"/>
                      <a:pt x="14051" y="29203"/>
                    </a:cubicBezTo>
                    <a:cubicBezTo>
                      <a:pt x="17870" y="27615"/>
                      <a:pt x="24288" y="19238"/>
                      <a:pt x="18550" y="17890"/>
                    </a:cubicBezTo>
                    <a:cubicBezTo>
                      <a:pt x="13444" y="16682"/>
                      <a:pt x="10851" y="25158"/>
                      <a:pt x="13027" y="28314"/>
                    </a:cubicBezTo>
                    <a:close/>
                    <a:moveTo>
                      <a:pt x="22161" y="40319"/>
                    </a:moveTo>
                    <a:cubicBezTo>
                      <a:pt x="22694" y="41177"/>
                      <a:pt x="23614" y="41888"/>
                      <a:pt x="24907" y="42158"/>
                    </a:cubicBezTo>
                    <a:cubicBezTo>
                      <a:pt x="28904" y="41490"/>
                      <a:pt x="27862" y="35723"/>
                      <a:pt x="24177" y="35809"/>
                    </a:cubicBezTo>
                    <a:cubicBezTo>
                      <a:pt x="21646" y="35864"/>
                      <a:pt x="20984" y="38438"/>
                      <a:pt x="22161" y="40319"/>
                    </a:cubicBezTo>
                    <a:close/>
                    <a:moveTo>
                      <a:pt x="25109" y="34356"/>
                    </a:moveTo>
                    <a:cubicBezTo>
                      <a:pt x="26648" y="36679"/>
                      <a:pt x="30038" y="36563"/>
                      <a:pt x="31429" y="33664"/>
                    </a:cubicBezTo>
                    <a:cubicBezTo>
                      <a:pt x="33023" y="30348"/>
                      <a:pt x="24582" y="30851"/>
                      <a:pt x="24570" y="33217"/>
                    </a:cubicBezTo>
                    <a:cubicBezTo>
                      <a:pt x="24705" y="33646"/>
                      <a:pt x="24882" y="34025"/>
                      <a:pt x="25103" y="34356"/>
                    </a:cubicBezTo>
                    <a:close/>
                    <a:moveTo>
                      <a:pt x="24325" y="27818"/>
                    </a:moveTo>
                    <a:cubicBezTo>
                      <a:pt x="24325" y="27818"/>
                      <a:pt x="24361" y="27873"/>
                      <a:pt x="24386" y="27903"/>
                    </a:cubicBezTo>
                    <a:cubicBezTo>
                      <a:pt x="27224" y="29435"/>
                      <a:pt x="28297" y="25568"/>
                      <a:pt x="27481" y="24177"/>
                    </a:cubicBezTo>
                    <a:cubicBezTo>
                      <a:pt x="26679" y="22805"/>
                      <a:pt x="23086" y="25863"/>
                      <a:pt x="24325" y="27818"/>
                    </a:cubicBezTo>
                    <a:close/>
                    <a:moveTo>
                      <a:pt x="21597" y="4517"/>
                    </a:moveTo>
                    <a:cubicBezTo>
                      <a:pt x="22130" y="5375"/>
                      <a:pt x="23043" y="6086"/>
                      <a:pt x="24337" y="6356"/>
                    </a:cubicBezTo>
                    <a:cubicBezTo>
                      <a:pt x="28327" y="5682"/>
                      <a:pt x="27298" y="-79"/>
                      <a:pt x="23614" y="1"/>
                    </a:cubicBezTo>
                    <a:cubicBezTo>
                      <a:pt x="21082" y="56"/>
                      <a:pt x="20420" y="2630"/>
                      <a:pt x="21597" y="4517"/>
                    </a:cubicBezTo>
                    <a:close/>
                  </a:path>
                </a:pathLst>
              </a:custGeom>
              <a:solidFill>
                <a:srgbClr val="DEBC9A"/>
              </a:solidFill>
              <a:ln w="612" cap="flat">
                <a:noFill/>
                <a:prstDash val="solid"/>
                <a:miter/>
              </a:ln>
            </p:spPr>
            <p:txBody>
              <a:bodyPr/>
              <a:lstStyle/>
              <a:p>
                <a:endParaRPr lang="en-US"/>
              </a:p>
            </p:txBody>
          </p:sp>
          <p:sp>
            <p:nvSpPr>
              <p:cNvPr id="303" name="Freeform 302">
                <a:extLst>
                  <a:ext uri="{FF2B5EF4-FFF2-40B4-BE49-F238E27FC236}">
                    <a16:creationId xmlns:a16="http://schemas.microsoft.com/office/drawing/2014/main" id="{9AC22B92-AB6B-FAE5-AAFE-4F4D62C1254C}"/>
                  </a:ext>
                </a:extLst>
              </p:cNvPr>
              <p:cNvSpPr/>
              <p:nvPr/>
            </p:nvSpPr>
            <p:spPr>
              <a:xfrm>
                <a:off x="4495224" y="4360823"/>
                <a:ext cx="133002" cy="234446"/>
              </a:xfrm>
              <a:custGeom>
                <a:avLst/>
                <a:gdLst>
                  <a:gd name="csX0" fmla="*/ 41847 w 42058"/>
                  <a:gd name="csY0" fmla="*/ 2275 h 74136"/>
                  <a:gd name="csX1" fmla="*/ 36833 w 42058"/>
                  <a:gd name="csY1" fmla="*/ 829 h 74136"/>
                  <a:gd name="csX2" fmla="*/ 41314 w 42058"/>
                  <a:gd name="csY2" fmla="*/ 5395 h 74136"/>
                  <a:gd name="csX3" fmla="*/ 41853 w 42058"/>
                  <a:gd name="csY3" fmla="*/ 2275 h 74136"/>
                  <a:gd name="csX4" fmla="*/ 40866 w 42058"/>
                  <a:gd name="csY4" fmla="*/ 15286 h 74136"/>
                  <a:gd name="csX5" fmla="*/ 36968 w 42058"/>
                  <a:gd name="csY5" fmla="*/ 18172 h 74136"/>
                  <a:gd name="csX6" fmla="*/ 40866 w 42058"/>
                  <a:gd name="csY6" fmla="*/ 15286 h 74136"/>
                  <a:gd name="csX7" fmla="*/ 32530 w 42058"/>
                  <a:gd name="csY7" fmla="*/ 12742 h 74136"/>
                  <a:gd name="csX8" fmla="*/ 26222 w 42058"/>
                  <a:gd name="csY8" fmla="*/ 11909 h 74136"/>
                  <a:gd name="csX9" fmla="*/ 32781 w 42058"/>
                  <a:gd name="csY9" fmla="*/ 13980 h 74136"/>
                  <a:gd name="csX10" fmla="*/ 32530 w 42058"/>
                  <a:gd name="csY10" fmla="*/ 12742 h 74136"/>
                  <a:gd name="csX11" fmla="*/ 29152 w 42058"/>
                  <a:gd name="csY11" fmla="*/ 26740 h 74136"/>
                  <a:gd name="csX12" fmla="*/ 26927 w 42058"/>
                  <a:gd name="csY12" fmla="*/ 24307 h 74136"/>
                  <a:gd name="csX13" fmla="*/ 26118 w 42058"/>
                  <a:gd name="csY13" fmla="*/ 30649 h 74136"/>
                  <a:gd name="csX14" fmla="*/ 29152 w 42058"/>
                  <a:gd name="csY14" fmla="*/ 26740 h 74136"/>
                  <a:gd name="csX15" fmla="*/ 19896 w 42058"/>
                  <a:gd name="csY15" fmla="*/ 15218 h 74136"/>
                  <a:gd name="csX16" fmla="*/ 19853 w 42058"/>
                  <a:gd name="csY16" fmla="*/ 15114 h 74136"/>
                  <a:gd name="csX17" fmla="*/ 15966 w 42058"/>
                  <a:gd name="csY17" fmla="*/ 18001 h 74136"/>
                  <a:gd name="csX18" fmla="*/ 19896 w 42058"/>
                  <a:gd name="csY18" fmla="*/ 15224 h 74136"/>
                  <a:gd name="csX19" fmla="*/ 19638 w 42058"/>
                  <a:gd name="csY19" fmla="*/ 21114 h 74136"/>
                  <a:gd name="csX20" fmla="*/ 13331 w 42058"/>
                  <a:gd name="csY20" fmla="*/ 20280 h 74136"/>
                  <a:gd name="csX21" fmla="*/ 19890 w 42058"/>
                  <a:gd name="csY21" fmla="*/ 22352 h 74136"/>
                  <a:gd name="csX22" fmla="*/ 19638 w 42058"/>
                  <a:gd name="csY22" fmla="*/ 21114 h 74136"/>
                  <a:gd name="csX23" fmla="*/ 19491 w 42058"/>
                  <a:gd name="csY23" fmla="*/ 49090 h 74136"/>
                  <a:gd name="csX24" fmla="*/ 18707 w 42058"/>
                  <a:gd name="csY24" fmla="*/ 47974 h 74136"/>
                  <a:gd name="csX25" fmla="*/ 11645 w 42058"/>
                  <a:gd name="csY25" fmla="*/ 57890 h 74136"/>
                  <a:gd name="csX26" fmla="*/ 19491 w 42058"/>
                  <a:gd name="csY26" fmla="*/ 49084 h 74136"/>
                  <a:gd name="csX27" fmla="*/ 13484 w 42058"/>
                  <a:gd name="csY27" fmla="*/ 35252 h 74136"/>
                  <a:gd name="csX28" fmla="*/ 11259 w 42058"/>
                  <a:gd name="csY28" fmla="*/ 32813 h 74136"/>
                  <a:gd name="csX29" fmla="*/ 10450 w 42058"/>
                  <a:gd name="csY29" fmla="*/ 39156 h 74136"/>
                  <a:gd name="csX30" fmla="*/ 13484 w 42058"/>
                  <a:gd name="csY30" fmla="*/ 35258 h 74136"/>
                  <a:gd name="csX31" fmla="*/ 9199 w 42058"/>
                  <a:gd name="csY31" fmla="*/ 40338 h 74136"/>
                  <a:gd name="csX32" fmla="*/ 2891 w 42058"/>
                  <a:gd name="csY32" fmla="*/ 39505 h 74136"/>
                  <a:gd name="csX33" fmla="*/ 9444 w 42058"/>
                  <a:gd name="csY33" fmla="*/ 41576 h 74136"/>
                  <a:gd name="csX34" fmla="*/ 9199 w 42058"/>
                  <a:gd name="csY34" fmla="*/ 40338 h 74136"/>
                  <a:gd name="csX35" fmla="*/ 8408 w 42058"/>
                  <a:gd name="csY35" fmla="*/ 46877 h 74136"/>
                  <a:gd name="csX36" fmla="*/ 8365 w 42058"/>
                  <a:gd name="csY36" fmla="*/ 46779 h 74136"/>
                  <a:gd name="csX37" fmla="*/ 4473 w 42058"/>
                  <a:gd name="csY37" fmla="*/ 49666 h 74136"/>
                  <a:gd name="csX38" fmla="*/ 8408 w 42058"/>
                  <a:gd name="csY38" fmla="*/ 46877 h 74136"/>
                  <a:gd name="csX39" fmla="*/ 5509 w 42058"/>
                  <a:gd name="csY39" fmla="*/ 70153 h 74136"/>
                  <a:gd name="csX40" fmla="*/ 3284 w 42058"/>
                  <a:gd name="csY40" fmla="*/ 67714 h 74136"/>
                  <a:gd name="csX41" fmla="*/ 2475 w 42058"/>
                  <a:gd name="csY41" fmla="*/ 74057 h 74136"/>
                  <a:gd name="csX42" fmla="*/ 5509 w 42058"/>
                  <a:gd name="csY42" fmla="*/ 70147 h 741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42058" h="74136">
                    <a:moveTo>
                      <a:pt x="41847" y="2275"/>
                    </a:moveTo>
                    <a:cubicBezTo>
                      <a:pt x="41148" y="375"/>
                      <a:pt x="38819" y="-930"/>
                      <a:pt x="36833" y="829"/>
                    </a:cubicBezTo>
                    <a:cubicBezTo>
                      <a:pt x="34896" y="4579"/>
                      <a:pt x="38935" y="8207"/>
                      <a:pt x="41314" y="5395"/>
                    </a:cubicBezTo>
                    <a:cubicBezTo>
                      <a:pt x="42135" y="4426"/>
                      <a:pt x="42215" y="3268"/>
                      <a:pt x="41853" y="2275"/>
                    </a:cubicBezTo>
                    <a:close/>
                    <a:moveTo>
                      <a:pt x="40866" y="15286"/>
                    </a:moveTo>
                    <a:cubicBezTo>
                      <a:pt x="38469" y="13122"/>
                      <a:pt x="36514" y="16622"/>
                      <a:pt x="36968" y="18172"/>
                    </a:cubicBezTo>
                    <a:cubicBezTo>
                      <a:pt x="37427" y="19723"/>
                      <a:pt x="41773" y="17516"/>
                      <a:pt x="40866" y="15286"/>
                    </a:cubicBezTo>
                    <a:close/>
                    <a:moveTo>
                      <a:pt x="32530" y="12742"/>
                    </a:moveTo>
                    <a:cubicBezTo>
                      <a:pt x="31585" y="10120"/>
                      <a:pt x="28269" y="9421"/>
                      <a:pt x="26222" y="11909"/>
                    </a:cubicBezTo>
                    <a:cubicBezTo>
                      <a:pt x="23886" y="14746"/>
                      <a:pt x="32211" y="16272"/>
                      <a:pt x="32781" y="13980"/>
                    </a:cubicBezTo>
                    <a:cubicBezTo>
                      <a:pt x="32756" y="13533"/>
                      <a:pt x="32658" y="13116"/>
                      <a:pt x="32530" y="12742"/>
                    </a:cubicBezTo>
                    <a:close/>
                    <a:moveTo>
                      <a:pt x="29152" y="26740"/>
                    </a:moveTo>
                    <a:cubicBezTo>
                      <a:pt x="28833" y="25784"/>
                      <a:pt x="28116" y="24871"/>
                      <a:pt x="26927" y="24307"/>
                    </a:cubicBezTo>
                    <a:cubicBezTo>
                      <a:pt x="22887" y="24006"/>
                      <a:pt x="22525" y="29853"/>
                      <a:pt x="26118" y="30649"/>
                    </a:cubicBezTo>
                    <a:cubicBezTo>
                      <a:pt x="28588" y="31201"/>
                      <a:pt x="29845" y="28854"/>
                      <a:pt x="29152" y="26740"/>
                    </a:cubicBezTo>
                    <a:close/>
                    <a:moveTo>
                      <a:pt x="19896" y="15218"/>
                    </a:moveTo>
                    <a:cubicBezTo>
                      <a:pt x="19896" y="15188"/>
                      <a:pt x="19871" y="15145"/>
                      <a:pt x="19853" y="15114"/>
                    </a:cubicBezTo>
                    <a:cubicBezTo>
                      <a:pt x="17462" y="12951"/>
                      <a:pt x="15507" y="16450"/>
                      <a:pt x="15966" y="18001"/>
                    </a:cubicBezTo>
                    <a:cubicBezTo>
                      <a:pt x="16420" y="19527"/>
                      <a:pt x="20637" y="17412"/>
                      <a:pt x="19896" y="15224"/>
                    </a:cubicBezTo>
                    <a:close/>
                    <a:moveTo>
                      <a:pt x="19638" y="21114"/>
                    </a:moveTo>
                    <a:cubicBezTo>
                      <a:pt x="18694" y="18491"/>
                      <a:pt x="15378" y="17792"/>
                      <a:pt x="13331" y="20280"/>
                    </a:cubicBezTo>
                    <a:cubicBezTo>
                      <a:pt x="10995" y="23118"/>
                      <a:pt x="19313" y="24644"/>
                      <a:pt x="19890" y="22352"/>
                    </a:cubicBezTo>
                    <a:cubicBezTo>
                      <a:pt x="19865" y="21904"/>
                      <a:pt x="19773" y="21488"/>
                      <a:pt x="19638" y="21114"/>
                    </a:cubicBezTo>
                    <a:close/>
                    <a:moveTo>
                      <a:pt x="19491" y="49090"/>
                    </a:moveTo>
                    <a:cubicBezTo>
                      <a:pt x="19320" y="48649"/>
                      <a:pt x="19062" y="48269"/>
                      <a:pt x="18707" y="47974"/>
                    </a:cubicBezTo>
                    <a:cubicBezTo>
                      <a:pt x="14618" y="48612"/>
                      <a:pt x="6392" y="55212"/>
                      <a:pt x="11645" y="57890"/>
                    </a:cubicBezTo>
                    <a:cubicBezTo>
                      <a:pt x="16316" y="60274"/>
                      <a:pt x="20852" y="52669"/>
                      <a:pt x="19491" y="49084"/>
                    </a:cubicBezTo>
                    <a:close/>
                    <a:moveTo>
                      <a:pt x="13484" y="35252"/>
                    </a:moveTo>
                    <a:cubicBezTo>
                      <a:pt x="13171" y="34290"/>
                      <a:pt x="12448" y="33383"/>
                      <a:pt x="11259" y="32813"/>
                    </a:cubicBezTo>
                    <a:cubicBezTo>
                      <a:pt x="7219" y="32513"/>
                      <a:pt x="6857" y="38359"/>
                      <a:pt x="10450" y="39156"/>
                    </a:cubicBezTo>
                    <a:cubicBezTo>
                      <a:pt x="12926" y="39707"/>
                      <a:pt x="14177" y="37360"/>
                      <a:pt x="13484" y="35258"/>
                    </a:cubicBezTo>
                    <a:close/>
                    <a:moveTo>
                      <a:pt x="9199" y="40338"/>
                    </a:moveTo>
                    <a:cubicBezTo>
                      <a:pt x="8255" y="37716"/>
                      <a:pt x="4939" y="37023"/>
                      <a:pt x="2891" y="39505"/>
                    </a:cubicBezTo>
                    <a:cubicBezTo>
                      <a:pt x="550" y="42349"/>
                      <a:pt x="8868" y="43862"/>
                      <a:pt x="9444" y="41576"/>
                    </a:cubicBezTo>
                    <a:cubicBezTo>
                      <a:pt x="9420" y="41129"/>
                      <a:pt x="9334" y="40718"/>
                      <a:pt x="9199" y="40338"/>
                    </a:cubicBezTo>
                    <a:close/>
                    <a:moveTo>
                      <a:pt x="8408" y="46877"/>
                    </a:moveTo>
                    <a:cubicBezTo>
                      <a:pt x="8408" y="46847"/>
                      <a:pt x="8384" y="46810"/>
                      <a:pt x="8365" y="46779"/>
                    </a:cubicBezTo>
                    <a:cubicBezTo>
                      <a:pt x="5969" y="44616"/>
                      <a:pt x="4013" y="48115"/>
                      <a:pt x="4473" y="49666"/>
                    </a:cubicBezTo>
                    <a:cubicBezTo>
                      <a:pt x="4926" y="51192"/>
                      <a:pt x="9144" y="49071"/>
                      <a:pt x="8408" y="46877"/>
                    </a:cubicBezTo>
                    <a:close/>
                    <a:moveTo>
                      <a:pt x="5509" y="70153"/>
                    </a:moveTo>
                    <a:cubicBezTo>
                      <a:pt x="5190" y="69191"/>
                      <a:pt x="4479" y="68284"/>
                      <a:pt x="3284" y="67714"/>
                    </a:cubicBezTo>
                    <a:cubicBezTo>
                      <a:pt x="-750" y="67413"/>
                      <a:pt x="-1124" y="73260"/>
                      <a:pt x="2475" y="74057"/>
                    </a:cubicBezTo>
                    <a:cubicBezTo>
                      <a:pt x="4945" y="74602"/>
                      <a:pt x="6201" y="72261"/>
                      <a:pt x="5509" y="70147"/>
                    </a:cubicBezTo>
                    <a:close/>
                  </a:path>
                </a:pathLst>
              </a:custGeom>
              <a:solidFill>
                <a:srgbClr val="DEBC9A"/>
              </a:solidFill>
              <a:ln w="612" cap="flat">
                <a:noFill/>
                <a:prstDash val="solid"/>
                <a:miter/>
              </a:ln>
            </p:spPr>
            <p:txBody>
              <a:bodyPr/>
              <a:lstStyle/>
              <a:p>
                <a:endParaRPr lang="en-US"/>
              </a:p>
            </p:txBody>
          </p:sp>
          <p:sp>
            <p:nvSpPr>
              <p:cNvPr id="308" name="Freeform 307">
                <a:extLst>
                  <a:ext uri="{FF2B5EF4-FFF2-40B4-BE49-F238E27FC236}">
                    <a16:creationId xmlns:a16="http://schemas.microsoft.com/office/drawing/2014/main" id="{DB3688E9-D9F6-FF62-6BBD-45F1C1FE96AC}"/>
                  </a:ext>
                </a:extLst>
              </p:cNvPr>
              <p:cNvSpPr/>
              <p:nvPr/>
            </p:nvSpPr>
            <p:spPr>
              <a:xfrm>
                <a:off x="4487156" y="4568612"/>
                <a:ext cx="53100" cy="74528"/>
              </a:xfrm>
              <a:custGeom>
                <a:avLst/>
                <a:gdLst>
                  <a:gd name="csX0" fmla="*/ 0 w 16792"/>
                  <a:gd name="csY0" fmla="*/ 12904 h 23567"/>
                  <a:gd name="csX1" fmla="*/ 10261 w 16792"/>
                  <a:gd name="csY1" fmla="*/ 488 h 23567"/>
                  <a:gd name="csX2" fmla="*/ 14577 w 16792"/>
                  <a:gd name="csY2" fmla="*/ 20460 h 23567"/>
                  <a:gd name="csX3" fmla="*/ 0 w 16792"/>
                  <a:gd name="csY3" fmla="*/ 12904 h 23567"/>
                </a:gdLst>
                <a:ahLst/>
                <a:cxnLst>
                  <a:cxn ang="0">
                    <a:pos x="csX0" y="csY0"/>
                  </a:cxn>
                  <a:cxn ang="0">
                    <a:pos x="csX1" y="csY1"/>
                  </a:cxn>
                  <a:cxn ang="0">
                    <a:pos x="csX2" y="csY2"/>
                  </a:cxn>
                  <a:cxn ang="0">
                    <a:pos x="csX3" y="csY3"/>
                  </a:cxn>
                </a:cxnLst>
                <a:rect l="l" t="t" r="r" b="b"/>
                <a:pathLst>
                  <a:path w="16792" h="23567">
                    <a:moveTo>
                      <a:pt x="0" y="12904"/>
                    </a:moveTo>
                    <a:cubicBezTo>
                      <a:pt x="0" y="5078"/>
                      <a:pt x="6210" y="-1939"/>
                      <a:pt x="10261" y="488"/>
                    </a:cubicBezTo>
                    <a:cubicBezTo>
                      <a:pt x="14307" y="2921"/>
                      <a:pt x="19977" y="11556"/>
                      <a:pt x="14577" y="20460"/>
                    </a:cubicBezTo>
                    <a:cubicBezTo>
                      <a:pt x="9176" y="29365"/>
                      <a:pt x="539" y="16685"/>
                      <a:pt x="0" y="12904"/>
                    </a:cubicBezTo>
                    <a:close/>
                  </a:path>
                </a:pathLst>
              </a:custGeom>
              <a:solidFill>
                <a:srgbClr val="DEBC9A"/>
              </a:solidFill>
              <a:ln w="612" cap="flat">
                <a:noFill/>
                <a:prstDash val="solid"/>
                <a:miter/>
              </a:ln>
            </p:spPr>
            <p:txBody>
              <a:bodyPr/>
              <a:lstStyle/>
              <a:p>
                <a:endParaRPr lang="en-US"/>
              </a:p>
            </p:txBody>
          </p:sp>
          <p:sp>
            <p:nvSpPr>
              <p:cNvPr id="309" name="Freeform 308">
                <a:extLst>
                  <a:ext uri="{FF2B5EF4-FFF2-40B4-BE49-F238E27FC236}">
                    <a16:creationId xmlns:a16="http://schemas.microsoft.com/office/drawing/2014/main" id="{10132DCD-EF7C-7580-C302-B852DBBA0F10}"/>
                  </a:ext>
                </a:extLst>
              </p:cNvPr>
              <p:cNvSpPr/>
              <p:nvPr/>
            </p:nvSpPr>
            <p:spPr>
              <a:xfrm>
                <a:off x="4551907" y="4512219"/>
                <a:ext cx="43146" cy="43070"/>
              </a:xfrm>
              <a:custGeom>
                <a:avLst/>
                <a:gdLst>
                  <a:gd name="csX0" fmla="*/ 40 w 13643"/>
                  <a:gd name="csY0" fmla="*/ 12926 h 13620"/>
                  <a:gd name="csX1" fmla="*/ 13269 w 13643"/>
                  <a:gd name="csY1" fmla="*/ 240 h 13620"/>
                  <a:gd name="csX2" fmla="*/ 40 w 13643"/>
                  <a:gd name="csY2" fmla="*/ 12926 h 13620"/>
                </a:gdLst>
                <a:ahLst/>
                <a:cxnLst>
                  <a:cxn ang="0">
                    <a:pos x="csX0" y="csY0"/>
                  </a:cxn>
                  <a:cxn ang="0">
                    <a:pos x="csX1" y="csY1"/>
                  </a:cxn>
                  <a:cxn ang="0">
                    <a:pos x="csX2" y="csY2"/>
                  </a:cxn>
                </a:cxnLst>
                <a:rect l="l" t="t" r="r" b="b"/>
                <a:pathLst>
                  <a:path w="13643" h="13620">
                    <a:moveTo>
                      <a:pt x="40" y="12926"/>
                    </a:moveTo>
                    <a:cubicBezTo>
                      <a:pt x="-769" y="8072"/>
                      <a:pt x="10835" y="-1648"/>
                      <a:pt x="13269" y="240"/>
                    </a:cubicBezTo>
                    <a:cubicBezTo>
                      <a:pt x="15702" y="2128"/>
                      <a:pt x="5711" y="16970"/>
                      <a:pt x="40" y="12926"/>
                    </a:cubicBezTo>
                    <a:close/>
                  </a:path>
                </a:pathLst>
              </a:custGeom>
              <a:solidFill>
                <a:srgbClr val="DEBC9A"/>
              </a:solidFill>
              <a:ln w="612" cap="flat">
                <a:noFill/>
                <a:prstDash val="solid"/>
                <a:miter/>
              </a:ln>
            </p:spPr>
            <p:txBody>
              <a:bodyPr/>
              <a:lstStyle/>
              <a:p>
                <a:endParaRPr lang="en-US"/>
              </a:p>
            </p:txBody>
          </p:sp>
          <p:grpSp>
            <p:nvGrpSpPr>
              <p:cNvPr id="310" name="Group 309">
                <a:extLst>
                  <a:ext uri="{FF2B5EF4-FFF2-40B4-BE49-F238E27FC236}">
                    <a16:creationId xmlns:a16="http://schemas.microsoft.com/office/drawing/2014/main" id="{543AB1C0-A908-BCBB-35C2-039279ABAA72}"/>
                  </a:ext>
                </a:extLst>
              </p:cNvPr>
              <p:cNvGrpSpPr/>
              <p:nvPr/>
            </p:nvGrpSpPr>
            <p:grpSpPr>
              <a:xfrm>
                <a:off x="4422916" y="4120095"/>
                <a:ext cx="2462864" cy="392244"/>
                <a:chOff x="6724555" y="3621943"/>
                <a:chExt cx="962436" cy="153282"/>
              </a:xfrm>
              <a:solidFill>
                <a:schemeClr val="accent2">
                  <a:lumMod val="40000"/>
                  <a:lumOff val="60000"/>
                </a:schemeClr>
              </a:solidFill>
            </p:grpSpPr>
            <p:sp>
              <p:nvSpPr>
                <p:cNvPr id="311" name="Freeform 310">
                  <a:extLst>
                    <a:ext uri="{FF2B5EF4-FFF2-40B4-BE49-F238E27FC236}">
                      <a16:creationId xmlns:a16="http://schemas.microsoft.com/office/drawing/2014/main" id="{0AC85BC5-BA53-2DC0-EB2A-69355A443DD5}"/>
                    </a:ext>
                  </a:extLst>
                </p:cNvPr>
                <p:cNvSpPr/>
                <p:nvPr/>
              </p:nvSpPr>
              <p:spPr>
                <a:xfrm>
                  <a:off x="7373905" y="3653190"/>
                  <a:ext cx="102343" cy="31023"/>
                </a:xfrm>
                <a:custGeom>
                  <a:avLst/>
                  <a:gdLst>
                    <a:gd name="csX0" fmla="*/ 81742 w 82816"/>
                    <a:gd name="csY0" fmla="*/ 20074 h 25104"/>
                    <a:gd name="csX1" fmla="*/ 80976 w 82816"/>
                    <a:gd name="csY1" fmla="*/ 14914 h 25104"/>
                    <a:gd name="csX2" fmla="*/ 78677 w 82816"/>
                    <a:gd name="csY2" fmla="*/ 20883 h 25104"/>
                    <a:gd name="csX3" fmla="*/ 81742 w 82816"/>
                    <a:gd name="csY3" fmla="*/ 20074 h 25104"/>
                    <a:gd name="csX4" fmla="*/ 69488 w 82816"/>
                    <a:gd name="csY4" fmla="*/ 24572 h 25104"/>
                    <a:gd name="csX5" fmla="*/ 65246 w 82816"/>
                    <a:gd name="csY5" fmla="*/ 22225 h 25104"/>
                    <a:gd name="csX6" fmla="*/ 69488 w 82816"/>
                    <a:gd name="csY6" fmla="*/ 24572 h 25104"/>
                    <a:gd name="csX7" fmla="*/ 68348 w 82816"/>
                    <a:gd name="csY7" fmla="*/ 15937 h 25104"/>
                    <a:gd name="csX8" fmla="*/ 66491 w 82816"/>
                    <a:gd name="csY8" fmla="*/ 9858 h 25104"/>
                    <a:gd name="csX9" fmla="*/ 67324 w 82816"/>
                    <a:gd name="csY9" fmla="*/ 16678 h 25104"/>
                    <a:gd name="csX10" fmla="*/ 68348 w 82816"/>
                    <a:gd name="csY10" fmla="*/ 15937 h 25104"/>
                    <a:gd name="csX11" fmla="*/ 54206 w 82816"/>
                    <a:gd name="csY11" fmla="*/ 18670 h 25104"/>
                    <a:gd name="csX12" fmla="*/ 55500 w 82816"/>
                    <a:gd name="csY12" fmla="*/ 15630 h 25104"/>
                    <a:gd name="csX13" fmla="*/ 49394 w 82816"/>
                    <a:gd name="csY13" fmla="*/ 17524 h 25104"/>
                    <a:gd name="csX14" fmla="*/ 54212 w 82816"/>
                    <a:gd name="csY14" fmla="*/ 18664 h 25104"/>
                    <a:gd name="csX15" fmla="*/ 60857 w 82816"/>
                    <a:gd name="csY15" fmla="*/ 5470 h 25104"/>
                    <a:gd name="csX16" fmla="*/ 60937 w 82816"/>
                    <a:gd name="csY16" fmla="*/ 5390 h 25104"/>
                    <a:gd name="csX17" fmla="*/ 56701 w 82816"/>
                    <a:gd name="csY17" fmla="*/ 3043 h 25104"/>
                    <a:gd name="csX18" fmla="*/ 60857 w 82816"/>
                    <a:gd name="csY18" fmla="*/ 5470 h 25104"/>
                    <a:gd name="csX19" fmla="*/ 55383 w 82816"/>
                    <a:gd name="csY19" fmla="*/ 7676 h 25104"/>
                    <a:gd name="csX20" fmla="*/ 53526 w 82816"/>
                    <a:gd name="csY20" fmla="*/ 1596 h 25104"/>
                    <a:gd name="csX21" fmla="*/ 54360 w 82816"/>
                    <a:gd name="csY21" fmla="*/ 8424 h 25104"/>
                    <a:gd name="csX22" fmla="*/ 55383 w 82816"/>
                    <a:gd name="csY22" fmla="*/ 7682 h 25104"/>
                    <a:gd name="csX23" fmla="*/ 29858 w 82816"/>
                    <a:gd name="csY23" fmla="*/ 19154 h 25104"/>
                    <a:gd name="csX24" fmla="*/ 30545 w 82816"/>
                    <a:gd name="csY24" fmla="*/ 17984 h 25104"/>
                    <a:gd name="csX25" fmla="*/ 18585 w 82816"/>
                    <a:gd name="csY25" fmla="*/ 15673 h 25104"/>
                    <a:gd name="csX26" fmla="*/ 29858 w 82816"/>
                    <a:gd name="csY26" fmla="*/ 19160 h 25104"/>
                    <a:gd name="csX27" fmla="*/ 39967 w 82816"/>
                    <a:gd name="csY27" fmla="*/ 7946 h 25104"/>
                    <a:gd name="csX28" fmla="*/ 41260 w 82816"/>
                    <a:gd name="csY28" fmla="*/ 4906 h 25104"/>
                    <a:gd name="csX29" fmla="*/ 35155 w 82816"/>
                    <a:gd name="csY29" fmla="*/ 6799 h 25104"/>
                    <a:gd name="csX30" fmla="*/ 39960 w 82816"/>
                    <a:gd name="csY30" fmla="*/ 7939 h 25104"/>
                    <a:gd name="csX31" fmla="*/ 33555 w 82816"/>
                    <a:gd name="csY31" fmla="*/ 6156 h 25104"/>
                    <a:gd name="csX32" fmla="*/ 31697 w 82816"/>
                    <a:gd name="csY32" fmla="*/ 77 h 25104"/>
                    <a:gd name="csX33" fmla="*/ 32531 w 82816"/>
                    <a:gd name="csY33" fmla="*/ 6898 h 25104"/>
                    <a:gd name="csX34" fmla="*/ 33555 w 82816"/>
                    <a:gd name="csY34" fmla="*/ 6162 h 25104"/>
                    <a:gd name="csX35" fmla="*/ 27278 w 82816"/>
                    <a:gd name="csY35" fmla="*/ 8148 h 25104"/>
                    <a:gd name="csX36" fmla="*/ 27351 w 82816"/>
                    <a:gd name="csY36" fmla="*/ 8068 h 25104"/>
                    <a:gd name="csX37" fmla="*/ 23109 w 82816"/>
                    <a:gd name="csY37" fmla="*/ 5721 h 25104"/>
                    <a:gd name="csX38" fmla="*/ 27272 w 82816"/>
                    <a:gd name="csY38" fmla="*/ 8148 h 25104"/>
                    <a:gd name="csX39" fmla="*/ 4885 w 82816"/>
                    <a:gd name="csY39" fmla="*/ 15159 h 25104"/>
                    <a:gd name="csX40" fmla="*/ 6185 w 82816"/>
                    <a:gd name="csY40" fmla="*/ 12125 h 25104"/>
                    <a:gd name="csX41" fmla="*/ 73 w 82816"/>
                    <a:gd name="csY41" fmla="*/ 14019 h 25104"/>
                    <a:gd name="csX42" fmla="*/ 4885 w 82816"/>
                    <a:gd name="csY42" fmla="*/ 15159 h 251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816" h="25104">
                      <a:moveTo>
                        <a:pt x="81742" y="20074"/>
                      </a:moveTo>
                      <a:cubicBezTo>
                        <a:pt x="83182" y="18652"/>
                        <a:pt x="83403" y="15992"/>
                        <a:pt x="80976" y="14914"/>
                      </a:cubicBezTo>
                      <a:cubicBezTo>
                        <a:pt x="76758" y="14705"/>
                        <a:pt x="75128" y="19884"/>
                        <a:pt x="78677" y="20883"/>
                      </a:cubicBezTo>
                      <a:cubicBezTo>
                        <a:pt x="79897" y="21226"/>
                        <a:pt x="80988" y="20815"/>
                        <a:pt x="81742" y="20074"/>
                      </a:cubicBezTo>
                      <a:close/>
                      <a:moveTo>
                        <a:pt x="69488" y="24572"/>
                      </a:moveTo>
                      <a:cubicBezTo>
                        <a:pt x="70469" y="21495"/>
                        <a:pt x="66472" y="21164"/>
                        <a:pt x="65246" y="22225"/>
                      </a:cubicBezTo>
                      <a:cubicBezTo>
                        <a:pt x="64026" y="23285"/>
                        <a:pt x="67839" y="26324"/>
                        <a:pt x="69488" y="24572"/>
                      </a:cubicBezTo>
                      <a:close/>
                      <a:moveTo>
                        <a:pt x="68348" y="15937"/>
                      </a:moveTo>
                      <a:cubicBezTo>
                        <a:pt x="70340" y="13994"/>
                        <a:pt x="69605" y="10685"/>
                        <a:pt x="66491" y="9858"/>
                      </a:cubicBezTo>
                      <a:cubicBezTo>
                        <a:pt x="62935" y="8908"/>
                        <a:pt x="65007" y="17107"/>
                        <a:pt x="67324" y="16678"/>
                      </a:cubicBezTo>
                      <a:cubicBezTo>
                        <a:pt x="67723" y="16470"/>
                        <a:pt x="68060" y="16213"/>
                        <a:pt x="68348" y="15937"/>
                      </a:cubicBezTo>
                      <a:close/>
                      <a:moveTo>
                        <a:pt x="54206" y="18670"/>
                      </a:moveTo>
                      <a:cubicBezTo>
                        <a:pt x="54948" y="17984"/>
                        <a:pt x="55475" y="16954"/>
                        <a:pt x="55500" y="15630"/>
                      </a:cubicBezTo>
                      <a:cubicBezTo>
                        <a:pt x="54096" y="11831"/>
                        <a:pt x="48628" y="13927"/>
                        <a:pt x="49394" y="17524"/>
                      </a:cubicBezTo>
                      <a:cubicBezTo>
                        <a:pt x="49922" y="20006"/>
                        <a:pt x="52576" y="20172"/>
                        <a:pt x="54212" y="18664"/>
                      </a:cubicBezTo>
                      <a:close/>
                      <a:moveTo>
                        <a:pt x="60857" y="5470"/>
                      </a:moveTo>
                      <a:cubicBezTo>
                        <a:pt x="60857" y="5470"/>
                        <a:pt x="60913" y="5421"/>
                        <a:pt x="60937" y="5390"/>
                      </a:cubicBezTo>
                      <a:cubicBezTo>
                        <a:pt x="61912" y="2314"/>
                        <a:pt x="57921" y="1989"/>
                        <a:pt x="56701" y="3043"/>
                      </a:cubicBezTo>
                      <a:cubicBezTo>
                        <a:pt x="55500" y="4085"/>
                        <a:pt x="59172" y="7045"/>
                        <a:pt x="60857" y="5470"/>
                      </a:cubicBezTo>
                      <a:close/>
                      <a:moveTo>
                        <a:pt x="55383" y="7676"/>
                      </a:moveTo>
                      <a:cubicBezTo>
                        <a:pt x="57376" y="5733"/>
                        <a:pt x="56640" y="2424"/>
                        <a:pt x="53526" y="1596"/>
                      </a:cubicBezTo>
                      <a:cubicBezTo>
                        <a:pt x="49971" y="647"/>
                        <a:pt x="52036" y="8846"/>
                        <a:pt x="54360" y="8424"/>
                      </a:cubicBezTo>
                      <a:cubicBezTo>
                        <a:pt x="54758" y="8209"/>
                        <a:pt x="55101" y="7958"/>
                        <a:pt x="55383" y="7682"/>
                      </a:cubicBezTo>
                      <a:close/>
                      <a:moveTo>
                        <a:pt x="29858" y="19154"/>
                      </a:moveTo>
                      <a:cubicBezTo>
                        <a:pt x="30189" y="18817"/>
                        <a:pt x="30429" y="18425"/>
                        <a:pt x="30545" y="17984"/>
                      </a:cubicBezTo>
                      <a:cubicBezTo>
                        <a:pt x="28271" y="14527"/>
                        <a:pt x="18849" y="9784"/>
                        <a:pt x="18585" y="15673"/>
                      </a:cubicBezTo>
                      <a:cubicBezTo>
                        <a:pt x="18352" y="20919"/>
                        <a:pt x="27161" y="21881"/>
                        <a:pt x="29858" y="19160"/>
                      </a:cubicBezTo>
                      <a:close/>
                      <a:moveTo>
                        <a:pt x="39967" y="7946"/>
                      </a:moveTo>
                      <a:cubicBezTo>
                        <a:pt x="40708" y="7259"/>
                        <a:pt x="41242" y="6223"/>
                        <a:pt x="41260" y="4906"/>
                      </a:cubicBezTo>
                      <a:cubicBezTo>
                        <a:pt x="39856" y="1106"/>
                        <a:pt x="34388" y="3196"/>
                        <a:pt x="35155" y="6799"/>
                      </a:cubicBezTo>
                      <a:cubicBezTo>
                        <a:pt x="35682" y="9275"/>
                        <a:pt x="38330" y="9447"/>
                        <a:pt x="39960" y="7939"/>
                      </a:cubicBezTo>
                      <a:close/>
                      <a:moveTo>
                        <a:pt x="33555" y="6156"/>
                      </a:moveTo>
                      <a:cubicBezTo>
                        <a:pt x="35547" y="4213"/>
                        <a:pt x="34811" y="904"/>
                        <a:pt x="31697" y="77"/>
                      </a:cubicBezTo>
                      <a:cubicBezTo>
                        <a:pt x="28142" y="-873"/>
                        <a:pt x="30208" y="7327"/>
                        <a:pt x="32531" y="6898"/>
                      </a:cubicBezTo>
                      <a:cubicBezTo>
                        <a:pt x="32929" y="6689"/>
                        <a:pt x="33267" y="6438"/>
                        <a:pt x="33555" y="6162"/>
                      </a:cubicBezTo>
                      <a:close/>
                      <a:moveTo>
                        <a:pt x="27278" y="8148"/>
                      </a:moveTo>
                      <a:cubicBezTo>
                        <a:pt x="27278" y="8148"/>
                        <a:pt x="27327" y="8099"/>
                        <a:pt x="27351" y="8068"/>
                      </a:cubicBezTo>
                      <a:cubicBezTo>
                        <a:pt x="28326" y="4992"/>
                        <a:pt x="24329" y="4661"/>
                        <a:pt x="23109" y="5721"/>
                      </a:cubicBezTo>
                      <a:cubicBezTo>
                        <a:pt x="21908" y="6763"/>
                        <a:pt x="25586" y="9723"/>
                        <a:pt x="27272" y="8148"/>
                      </a:cubicBezTo>
                      <a:close/>
                      <a:moveTo>
                        <a:pt x="4885" y="15159"/>
                      </a:moveTo>
                      <a:cubicBezTo>
                        <a:pt x="5627" y="14478"/>
                        <a:pt x="6160" y="13449"/>
                        <a:pt x="6185" y="12125"/>
                      </a:cubicBezTo>
                      <a:cubicBezTo>
                        <a:pt x="4781" y="8326"/>
                        <a:pt x="-693" y="10415"/>
                        <a:pt x="73" y="14019"/>
                      </a:cubicBezTo>
                      <a:cubicBezTo>
                        <a:pt x="600" y="16495"/>
                        <a:pt x="3255" y="16666"/>
                        <a:pt x="4885" y="15159"/>
                      </a:cubicBezTo>
                      <a:close/>
                    </a:path>
                  </a:pathLst>
                </a:custGeom>
                <a:grpFill/>
                <a:ln w="612" cap="flat">
                  <a:noFill/>
                  <a:prstDash val="solid"/>
                  <a:miter/>
                </a:ln>
              </p:spPr>
              <p:txBody>
                <a:bodyPr/>
                <a:lstStyle/>
                <a:p>
                  <a:endParaRPr lang="en-US"/>
                </a:p>
              </p:txBody>
            </p:sp>
            <p:sp>
              <p:nvSpPr>
                <p:cNvPr id="312" name="Freeform 311">
                  <a:extLst>
                    <a:ext uri="{FF2B5EF4-FFF2-40B4-BE49-F238E27FC236}">
                      <a16:creationId xmlns:a16="http://schemas.microsoft.com/office/drawing/2014/main" id="{FB13819E-C2C5-F3A1-6BEA-ECFD366F29E1}"/>
                    </a:ext>
                  </a:extLst>
                </p:cNvPr>
                <p:cNvSpPr/>
                <p:nvPr/>
              </p:nvSpPr>
              <p:spPr>
                <a:xfrm>
                  <a:off x="7231194" y="3637109"/>
                  <a:ext cx="123555" cy="33945"/>
                </a:xfrm>
                <a:custGeom>
                  <a:avLst/>
                  <a:gdLst>
                    <a:gd name="csX0" fmla="*/ 920 w 99981"/>
                    <a:gd name="csY0" fmla="*/ 17638 h 27468"/>
                    <a:gd name="csX1" fmla="*/ 2667 w 99981"/>
                    <a:gd name="csY1" fmla="*/ 11577 h 27468"/>
                    <a:gd name="csX2" fmla="*/ 4463 w 99981"/>
                    <a:gd name="csY2" fmla="*/ 19096 h 27468"/>
                    <a:gd name="csX3" fmla="*/ 920 w 99981"/>
                    <a:gd name="csY3" fmla="*/ 17638 h 27468"/>
                    <a:gd name="csX4" fmla="*/ 14877 w 99981"/>
                    <a:gd name="csY4" fmla="*/ 24998 h 27468"/>
                    <a:gd name="csX5" fmla="*/ 20333 w 99981"/>
                    <a:gd name="csY5" fmla="*/ 22865 h 27468"/>
                    <a:gd name="csX6" fmla="*/ 14877 w 99981"/>
                    <a:gd name="csY6" fmla="*/ 24998 h 27468"/>
                    <a:gd name="csX7" fmla="*/ 17630 w 99981"/>
                    <a:gd name="csY7" fmla="*/ 14831 h 27468"/>
                    <a:gd name="csX8" fmla="*/ 20830 w 99981"/>
                    <a:gd name="csY8" fmla="*/ 7838 h 27468"/>
                    <a:gd name="csX9" fmla="*/ 18739 w 99981"/>
                    <a:gd name="csY9" fmla="*/ 15879 h 27468"/>
                    <a:gd name="csX10" fmla="*/ 17630 w 99981"/>
                    <a:gd name="csY10" fmla="*/ 14825 h 27468"/>
                    <a:gd name="csX11" fmla="*/ 34144 w 99981"/>
                    <a:gd name="csY11" fmla="*/ 20371 h 27468"/>
                    <a:gd name="csX12" fmla="*/ 33083 w 99981"/>
                    <a:gd name="csY12" fmla="*/ 16528 h 27468"/>
                    <a:gd name="csX13" fmla="*/ 40096 w 99981"/>
                    <a:gd name="csY13" fmla="*/ 19776 h 27468"/>
                    <a:gd name="csX14" fmla="*/ 34144 w 99981"/>
                    <a:gd name="csY14" fmla="*/ 20371 h 27468"/>
                    <a:gd name="csX15" fmla="*/ 28290 w 99981"/>
                    <a:gd name="csY15" fmla="*/ 3487 h 27468"/>
                    <a:gd name="csX16" fmla="*/ 28210 w 99981"/>
                    <a:gd name="csY16" fmla="*/ 3377 h 27468"/>
                    <a:gd name="csX17" fmla="*/ 33659 w 99981"/>
                    <a:gd name="csY17" fmla="*/ 1250 h 27468"/>
                    <a:gd name="csX18" fmla="*/ 28290 w 99981"/>
                    <a:gd name="csY18" fmla="*/ 3487 h 27468"/>
                    <a:gd name="csX19" fmla="*/ 34493 w 99981"/>
                    <a:gd name="csY19" fmla="*/ 7017 h 27468"/>
                    <a:gd name="csX20" fmla="*/ 37693 w 99981"/>
                    <a:gd name="csY20" fmla="*/ 25 h 27468"/>
                    <a:gd name="csX21" fmla="*/ 35603 w 99981"/>
                    <a:gd name="csY21" fmla="*/ 8071 h 27468"/>
                    <a:gd name="csX22" fmla="*/ 34499 w 99981"/>
                    <a:gd name="csY22" fmla="*/ 7017 h 27468"/>
                    <a:gd name="csX23" fmla="*/ 63236 w 99981"/>
                    <a:gd name="csY23" fmla="*/ 24857 h 27468"/>
                    <a:gd name="csX24" fmla="*/ 62599 w 99981"/>
                    <a:gd name="csY24" fmla="*/ 23343 h 27468"/>
                    <a:gd name="csX25" fmla="*/ 77298 w 99981"/>
                    <a:gd name="csY25" fmla="*/ 22485 h 27468"/>
                    <a:gd name="csX26" fmla="*/ 63236 w 99981"/>
                    <a:gd name="csY26" fmla="*/ 24857 h 27468"/>
                    <a:gd name="csX27" fmla="*/ 52926 w 99981"/>
                    <a:gd name="csY27" fmla="*/ 9806 h 27468"/>
                    <a:gd name="csX28" fmla="*/ 51859 w 99981"/>
                    <a:gd name="csY28" fmla="*/ 5957 h 27468"/>
                    <a:gd name="csX29" fmla="*/ 58872 w 99981"/>
                    <a:gd name="csY29" fmla="*/ 9211 h 27468"/>
                    <a:gd name="csX30" fmla="*/ 52926 w 99981"/>
                    <a:gd name="csY30" fmla="*/ 9812 h 27468"/>
                    <a:gd name="csX31" fmla="*/ 60888 w 99981"/>
                    <a:gd name="csY31" fmla="*/ 8690 h 27468"/>
                    <a:gd name="csX32" fmla="*/ 64088 w 99981"/>
                    <a:gd name="csY32" fmla="*/ 1698 h 27468"/>
                    <a:gd name="csX33" fmla="*/ 61998 w 99981"/>
                    <a:gd name="csY33" fmla="*/ 9738 h 27468"/>
                    <a:gd name="csX34" fmla="*/ 60888 w 99981"/>
                    <a:gd name="csY34" fmla="*/ 8690 h 27468"/>
                    <a:gd name="csX35" fmla="*/ 68091 w 99981"/>
                    <a:gd name="csY35" fmla="*/ 12085 h 27468"/>
                    <a:gd name="csX36" fmla="*/ 68018 w 99981"/>
                    <a:gd name="csY36" fmla="*/ 11981 h 27468"/>
                    <a:gd name="csX37" fmla="*/ 73473 w 99981"/>
                    <a:gd name="csY37" fmla="*/ 9848 h 27468"/>
                    <a:gd name="csX38" fmla="*/ 68091 w 99981"/>
                    <a:gd name="csY38" fmla="*/ 12085 h 27468"/>
                    <a:gd name="csX39" fmla="*/ 93800 w 99981"/>
                    <a:gd name="csY39" fmla="*/ 24078 h 27468"/>
                    <a:gd name="csX40" fmla="*/ 92734 w 99981"/>
                    <a:gd name="csY40" fmla="*/ 20236 h 27468"/>
                    <a:gd name="csX41" fmla="*/ 99752 w 99981"/>
                    <a:gd name="csY41" fmla="*/ 23484 h 27468"/>
                    <a:gd name="csX42" fmla="*/ 93800 w 99981"/>
                    <a:gd name="csY42" fmla="*/ 24078 h 274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99981" h="27468">
                      <a:moveTo>
                        <a:pt x="920" y="17638"/>
                      </a:moveTo>
                      <a:cubicBezTo>
                        <a:pt x="-576" y="15707"/>
                        <a:pt x="-417" y="12484"/>
                        <a:pt x="2667" y="11577"/>
                      </a:cubicBezTo>
                      <a:cubicBezTo>
                        <a:pt x="7754" y="12006"/>
                        <a:pt x="8870" y="18471"/>
                        <a:pt x="4463" y="19096"/>
                      </a:cubicBezTo>
                      <a:cubicBezTo>
                        <a:pt x="2949" y="19317"/>
                        <a:pt x="1704" y="18649"/>
                        <a:pt x="920" y="17638"/>
                      </a:cubicBezTo>
                      <a:close/>
                      <a:moveTo>
                        <a:pt x="14877" y="24998"/>
                      </a:moveTo>
                      <a:cubicBezTo>
                        <a:pt x="14203" y="21161"/>
                        <a:pt x="19046" y="21400"/>
                        <a:pt x="20333" y="22865"/>
                      </a:cubicBezTo>
                      <a:cubicBezTo>
                        <a:pt x="21626" y="24330"/>
                        <a:pt x="16569" y="27363"/>
                        <a:pt x="14877" y="24998"/>
                      </a:cubicBezTo>
                      <a:close/>
                      <a:moveTo>
                        <a:pt x="17630" y="14831"/>
                      </a:moveTo>
                      <a:cubicBezTo>
                        <a:pt x="15552" y="12177"/>
                        <a:pt x="16968" y="8341"/>
                        <a:pt x="20830" y="7838"/>
                      </a:cubicBezTo>
                      <a:cubicBezTo>
                        <a:pt x="25243" y="7268"/>
                        <a:pt x="21449" y="16767"/>
                        <a:pt x="18739" y="15879"/>
                      </a:cubicBezTo>
                      <a:cubicBezTo>
                        <a:pt x="18298" y="15560"/>
                        <a:pt x="17930" y="15205"/>
                        <a:pt x="17630" y="14825"/>
                      </a:cubicBezTo>
                      <a:close/>
                      <a:moveTo>
                        <a:pt x="34144" y="20371"/>
                      </a:moveTo>
                      <a:cubicBezTo>
                        <a:pt x="33365" y="19433"/>
                        <a:pt x="32899" y="18109"/>
                        <a:pt x="33083" y="16528"/>
                      </a:cubicBezTo>
                      <a:cubicBezTo>
                        <a:pt x="35370" y="12202"/>
                        <a:pt x="41592" y="15585"/>
                        <a:pt x="40096" y="19776"/>
                      </a:cubicBezTo>
                      <a:cubicBezTo>
                        <a:pt x="39066" y="22663"/>
                        <a:pt x="35860" y="22436"/>
                        <a:pt x="34144" y="20371"/>
                      </a:cubicBezTo>
                      <a:close/>
                      <a:moveTo>
                        <a:pt x="28290" y="3487"/>
                      </a:moveTo>
                      <a:cubicBezTo>
                        <a:pt x="28265" y="3456"/>
                        <a:pt x="28234" y="3414"/>
                        <a:pt x="28210" y="3377"/>
                      </a:cubicBezTo>
                      <a:cubicBezTo>
                        <a:pt x="27536" y="-466"/>
                        <a:pt x="32372" y="-221"/>
                        <a:pt x="33659" y="1250"/>
                      </a:cubicBezTo>
                      <a:cubicBezTo>
                        <a:pt x="34935" y="2697"/>
                        <a:pt x="30061" y="5650"/>
                        <a:pt x="28290" y="3487"/>
                      </a:cubicBezTo>
                      <a:close/>
                      <a:moveTo>
                        <a:pt x="34493" y="7017"/>
                      </a:moveTo>
                      <a:cubicBezTo>
                        <a:pt x="32415" y="4363"/>
                        <a:pt x="33831" y="521"/>
                        <a:pt x="37693" y="25"/>
                      </a:cubicBezTo>
                      <a:cubicBezTo>
                        <a:pt x="42106" y="-545"/>
                        <a:pt x="38312" y="8954"/>
                        <a:pt x="35603" y="8071"/>
                      </a:cubicBezTo>
                      <a:cubicBezTo>
                        <a:pt x="35161" y="7752"/>
                        <a:pt x="34794" y="7397"/>
                        <a:pt x="34499" y="7017"/>
                      </a:cubicBezTo>
                      <a:close/>
                      <a:moveTo>
                        <a:pt x="63236" y="24857"/>
                      </a:moveTo>
                      <a:cubicBezTo>
                        <a:pt x="62893" y="24403"/>
                        <a:pt x="62672" y="23895"/>
                        <a:pt x="62599" y="23343"/>
                      </a:cubicBezTo>
                      <a:cubicBezTo>
                        <a:pt x="65878" y="19568"/>
                        <a:pt x="77930" y="15395"/>
                        <a:pt x="77298" y="22485"/>
                      </a:cubicBezTo>
                      <a:cubicBezTo>
                        <a:pt x="76734" y="28803"/>
                        <a:pt x="66025" y="28552"/>
                        <a:pt x="63236" y="24857"/>
                      </a:cubicBezTo>
                      <a:close/>
                      <a:moveTo>
                        <a:pt x="52926" y="9806"/>
                      </a:moveTo>
                      <a:cubicBezTo>
                        <a:pt x="52147" y="8862"/>
                        <a:pt x="51675" y="7538"/>
                        <a:pt x="51859" y="5957"/>
                      </a:cubicBezTo>
                      <a:cubicBezTo>
                        <a:pt x="54146" y="1630"/>
                        <a:pt x="60368" y="5013"/>
                        <a:pt x="58872" y="9211"/>
                      </a:cubicBezTo>
                      <a:cubicBezTo>
                        <a:pt x="57842" y="12091"/>
                        <a:pt x="54636" y="11877"/>
                        <a:pt x="52926" y="9812"/>
                      </a:cubicBezTo>
                      <a:close/>
                      <a:moveTo>
                        <a:pt x="60888" y="8690"/>
                      </a:moveTo>
                      <a:cubicBezTo>
                        <a:pt x="58811" y="6036"/>
                        <a:pt x="60227" y="2200"/>
                        <a:pt x="64088" y="1698"/>
                      </a:cubicBezTo>
                      <a:cubicBezTo>
                        <a:pt x="68502" y="1128"/>
                        <a:pt x="64707" y="10620"/>
                        <a:pt x="61998" y="9738"/>
                      </a:cubicBezTo>
                      <a:cubicBezTo>
                        <a:pt x="61557" y="9419"/>
                        <a:pt x="61189" y="9070"/>
                        <a:pt x="60888" y="8690"/>
                      </a:cubicBezTo>
                      <a:close/>
                      <a:moveTo>
                        <a:pt x="68091" y="12085"/>
                      </a:moveTo>
                      <a:cubicBezTo>
                        <a:pt x="68067" y="12055"/>
                        <a:pt x="68042" y="12018"/>
                        <a:pt x="68018" y="11981"/>
                      </a:cubicBezTo>
                      <a:cubicBezTo>
                        <a:pt x="67337" y="8139"/>
                        <a:pt x="72180" y="8384"/>
                        <a:pt x="73473" y="9848"/>
                      </a:cubicBezTo>
                      <a:cubicBezTo>
                        <a:pt x="74748" y="11289"/>
                        <a:pt x="69863" y="14249"/>
                        <a:pt x="68091" y="12085"/>
                      </a:cubicBezTo>
                      <a:close/>
                      <a:moveTo>
                        <a:pt x="93800" y="24078"/>
                      </a:moveTo>
                      <a:cubicBezTo>
                        <a:pt x="93022" y="23141"/>
                        <a:pt x="92550" y="21823"/>
                        <a:pt x="92734" y="20236"/>
                      </a:cubicBezTo>
                      <a:cubicBezTo>
                        <a:pt x="95020" y="15909"/>
                        <a:pt x="101248" y="19292"/>
                        <a:pt x="99752" y="23484"/>
                      </a:cubicBezTo>
                      <a:cubicBezTo>
                        <a:pt x="98728" y="26370"/>
                        <a:pt x="95516" y="26144"/>
                        <a:pt x="93800" y="24078"/>
                      </a:cubicBezTo>
                      <a:close/>
                    </a:path>
                  </a:pathLst>
                </a:custGeom>
                <a:grpFill/>
                <a:ln w="612" cap="flat">
                  <a:noFill/>
                  <a:prstDash val="solid"/>
                  <a:miter/>
                </a:ln>
              </p:spPr>
              <p:txBody>
                <a:bodyPr/>
                <a:lstStyle/>
                <a:p>
                  <a:endParaRPr lang="en-US"/>
                </a:p>
              </p:txBody>
            </p:sp>
            <p:sp>
              <p:nvSpPr>
                <p:cNvPr id="313" name="Freeform 312">
                  <a:extLst>
                    <a:ext uri="{FF2B5EF4-FFF2-40B4-BE49-F238E27FC236}">
                      <a16:creationId xmlns:a16="http://schemas.microsoft.com/office/drawing/2014/main" id="{1A6F5653-01E9-6936-B8EA-5083C5A327E9}"/>
                    </a:ext>
                  </a:extLst>
                </p:cNvPr>
                <p:cNvSpPr/>
                <p:nvPr/>
              </p:nvSpPr>
              <p:spPr>
                <a:xfrm>
                  <a:off x="7564862" y="3683884"/>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8"/>
                        <a:pt x="1226" y="4"/>
                      </a:cubicBezTo>
                      <a:close/>
                    </a:path>
                  </a:pathLst>
                </a:custGeom>
                <a:grpFill/>
                <a:ln w="612" cap="flat">
                  <a:noFill/>
                  <a:prstDash val="solid"/>
                  <a:miter/>
                </a:ln>
              </p:spPr>
              <p:txBody>
                <a:bodyPr/>
                <a:lstStyle/>
                <a:p>
                  <a:endParaRPr lang="en-US"/>
                </a:p>
              </p:txBody>
            </p:sp>
            <p:sp>
              <p:nvSpPr>
                <p:cNvPr id="314" name="Freeform 313">
                  <a:extLst>
                    <a:ext uri="{FF2B5EF4-FFF2-40B4-BE49-F238E27FC236}">
                      <a16:creationId xmlns:a16="http://schemas.microsoft.com/office/drawing/2014/main" id="{0EB2E033-F7A6-E2F3-9DB5-AC3CB73FC04C}"/>
                    </a:ext>
                  </a:extLst>
                </p:cNvPr>
                <p:cNvSpPr/>
                <p:nvPr/>
              </p:nvSpPr>
              <p:spPr>
                <a:xfrm>
                  <a:off x="7622419" y="370180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grpFill/>
                <a:ln w="612" cap="flat">
                  <a:noFill/>
                  <a:prstDash val="solid"/>
                  <a:miter/>
                </a:ln>
              </p:spPr>
              <p:txBody>
                <a:bodyPr/>
                <a:lstStyle/>
                <a:p>
                  <a:endParaRPr lang="en-US"/>
                </a:p>
              </p:txBody>
            </p:sp>
            <p:sp>
              <p:nvSpPr>
                <p:cNvPr id="315" name="Freeform 314">
                  <a:extLst>
                    <a:ext uri="{FF2B5EF4-FFF2-40B4-BE49-F238E27FC236}">
                      <a16:creationId xmlns:a16="http://schemas.microsoft.com/office/drawing/2014/main" id="{0682DE50-E634-43A1-5242-D4C68629CC84}"/>
                    </a:ext>
                  </a:extLst>
                </p:cNvPr>
                <p:cNvSpPr/>
                <p:nvPr/>
              </p:nvSpPr>
              <p:spPr>
                <a:xfrm>
                  <a:off x="7568468" y="368857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grpFill/>
                <a:ln w="612" cap="flat">
                  <a:noFill/>
                  <a:prstDash val="solid"/>
                  <a:miter/>
                </a:ln>
              </p:spPr>
              <p:txBody>
                <a:bodyPr/>
                <a:lstStyle/>
                <a:p>
                  <a:endParaRPr lang="en-US"/>
                </a:p>
              </p:txBody>
            </p:sp>
            <p:sp>
              <p:nvSpPr>
                <p:cNvPr id="316" name="Freeform 315">
                  <a:extLst>
                    <a:ext uri="{FF2B5EF4-FFF2-40B4-BE49-F238E27FC236}">
                      <a16:creationId xmlns:a16="http://schemas.microsoft.com/office/drawing/2014/main" id="{D60FEE18-959A-FC19-92E7-67C3FFF3A741}"/>
                    </a:ext>
                  </a:extLst>
                </p:cNvPr>
                <p:cNvSpPr/>
                <p:nvPr/>
              </p:nvSpPr>
              <p:spPr>
                <a:xfrm>
                  <a:off x="7580474" y="368423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317" name="Freeform 316">
                  <a:extLst>
                    <a:ext uri="{FF2B5EF4-FFF2-40B4-BE49-F238E27FC236}">
                      <a16:creationId xmlns:a16="http://schemas.microsoft.com/office/drawing/2014/main" id="{A181F5CA-7E2F-CCBF-16DF-B91638960AC4}"/>
                    </a:ext>
                  </a:extLst>
                </p:cNvPr>
                <p:cNvSpPr/>
                <p:nvPr/>
              </p:nvSpPr>
              <p:spPr>
                <a:xfrm>
                  <a:off x="7658878" y="3708914"/>
                  <a:ext cx="4432" cy="5699"/>
                </a:xfrm>
                <a:custGeom>
                  <a:avLst/>
                  <a:gdLst>
                    <a:gd name="csX0" fmla="*/ 1226 w 3586"/>
                    <a:gd name="csY0" fmla="*/ 4 h 4612"/>
                    <a:gd name="csX1" fmla="*/ 2716 w 3586"/>
                    <a:gd name="csY1" fmla="*/ 4612 h 4612"/>
                    <a:gd name="csX2" fmla="*/ 1226 w 3586"/>
                    <a:gd name="csY2" fmla="*/ 4 h 4612"/>
                  </a:gdLst>
                  <a:ahLst/>
                  <a:cxnLst>
                    <a:cxn ang="0">
                      <a:pos x="csX0" y="csY0"/>
                    </a:cxn>
                    <a:cxn ang="0">
                      <a:pos x="csX1" y="csY1"/>
                    </a:cxn>
                    <a:cxn ang="0">
                      <a:pos x="csX2" y="csY2"/>
                    </a:cxn>
                  </a:cxnLst>
                  <a:rect l="l" t="t" r="r" b="b"/>
                  <a:pathLst>
                    <a:path w="3586" h="4612">
                      <a:moveTo>
                        <a:pt x="1226" y="4"/>
                      </a:moveTo>
                      <a:cubicBezTo>
                        <a:pt x="3629" y="-150"/>
                        <a:pt x="4328" y="4673"/>
                        <a:pt x="2716" y="4612"/>
                      </a:cubicBezTo>
                      <a:cubicBezTo>
                        <a:pt x="1103" y="4551"/>
                        <a:pt x="-1588" y="1578"/>
                        <a:pt x="1226" y="4"/>
                      </a:cubicBezTo>
                      <a:close/>
                    </a:path>
                  </a:pathLst>
                </a:custGeom>
                <a:grpFill/>
                <a:ln w="612" cap="flat">
                  <a:noFill/>
                  <a:prstDash val="solid"/>
                  <a:miter/>
                </a:ln>
              </p:spPr>
              <p:txBody>
                <a:bodyPr/>
                <a:lstStyle/>
                <a:p>
                  <a:endParaRPr lang="en-US"/>
                </a:p>
              </p:txBody>
            </p:sp>
            <p:sp>
              <p:nvSpPr>
                <p:cNvPr id="318" name="Freeform 317">
                  <a:extLst>
                    <a:ext uri="{FF2B5EF4-FFF2-40B4-BE49-F238E27FC236}">
                      <a16:creationId xmlns:a16="http://schemas.microsoft.com/office/drawing/2014/main" id="{0C3F48B2-6069-CDBF-8DC5-C79EAA5039E7}"/>
                    </a:ext>
                  </a:extLst>
                </p:cNvPr>
                <p:cNvSpPr/>
                <p:nvPr/>
              </p:nvSpPr>
              <p:spPr>
                <a:xfrm>
                  <a:off x="7481390" y="3674561"/>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319" name="Freeform 318">
                  <a:extLst>
                    <a:ext uri="{FF2B5EF4-FFF2-40B4-BE49-F238E27FC236}">
                      <a16:creationId xmlns:a16="http://schemas.microsoft.com/office/drawing/2014/main" id="{5B5F3A3C-0AD1-9DC5-5531-53068686A2F9}"/>
                    </a:ext>
                  </a:extLst>
                </p:cNvPr>
                <p:cNvSpPr/>
                <p:nvPr/>
              </p:nvSpPr>
              <p:spPr>
                <a:xfrm>
                  <a:off x="7501744" y="3665558"/>
                  <a:ext cx="4430" cy="5699"/>
                </a:xfrm>
                <a:custGeom>
                  <a:avLst/>
                  <a:gdLst>
                    <a:gd name="csX0" fmla="*/ 1226 w 3585"/>
                    <a:gd name="csY0" fmla="*/ 4 h 4612"/>
                    <a:gd name="csX1" fmla="*/ 2716 w 3585"/>
                    <a:gd name="csY1" fmla="*/ 4612 h 4612"/>
                    <a:gd name="csX2" fmla="*/ 1226 w 3585"/>
                    <a:gd name="csY2" fmla="*/ 4 h 4612"/>
                  </a:gdLst>
                  <a:ahLst/>
                  <a:cxnLst>
                    <a:cxn ang="0">
                      <a:pos x="csX0" y="csY0"/>
                    </a:cxn>
                    <a:cxn ang="0">
                      <a:pos x="csX1" y="csY1"/>
                    </a:cxn>
                    <a:cxn ang="0">
                      <a:pos x="csX2" y="csY2"/>
                    </a:cxn>
                  </a:cxnLst>
                  <a:rect l="l" t="t" r="r" b="b"/>
                  <a:pathLst>
                    <a:path w="3585" h="4612">
                      <a:moveTo>
                        <a:pt x="1226" y="4"/>
                      </a:moveTo>
                      <a:cubicBezTo>
                        <a:pt x="3623" y="-150"/>
                        <a:pt x="4328" y="4673"/>
                        <a:pt x="2716" y="4612"/>
                      </a:cubicBezTo>
                      <a:cubicBezTo>
                        <a:pt x="1104" y="4551"/>
                        <a:pt x="-1588" y="1578"/>
                        <a:pt x="1226" y="4"/>
                      </a:cubicBezTo>
                      <a:close/>
                    </a:path>
                  </a:pathLst>
                </a:custGeom>
                <a:grpFill/>
                <a:ln w="612" cap="flat">
                  <a:noFill/>
                  <a:prstDash val="solid"/>
                  <a:miter/>
                </a:ln>
              </p:spPr>
              <p:txBody>
                <a:bodyPr/>
                <a:lstStyle/>
                <a:p>
                  <a:endParaRPr lang="en-US"/>
                </a:p>
              </p:txBody>
            </p:sp>
            <p:sp>
              <p:nvSpPr>
                <p:cNvPr id="770" name="Freeform 769">
                  <a:extLst>
                    <a:ext uri="{FF2B5EF4-FFF2-40B4-BE49-F238E27FC236}">
                      <a16:creationId xmlns:a16="http://schemas.microsoft.com/office/drawing/2014/main" id="{E0A5B611-E7FE-AB86-B1DF-BB8BB873C3D1}"/>
                    </a:ext>
                  </a:extLst>
                </p:cNvPr>
                <p:cNvSpPr/>
                <p:nvPr/>
              </p:nvSpPr>
              <p:spPr>
                <a:xfrm>
                  <a:off x="7529098" y="3677568"/>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771" name="Freeform 770">
                  <a:extLst>
                    <a:ext uri="{FF2B5EF4-FFF2-40B4-BE49-F238E27FC236}">
                      <a16:creationId xmlns:a16="http://schemas.microsoft.com/office/drawing/2014/main" id="{449F3AE8-F7F3-7CC7-78C4-45F71F3934B8}"/>
                    </a:ext>
                  </a:extLst>
                </p:cNvPr>
                <p:cNvSpPr/>
                <p:nvPr/>
              </p:nvSpPr>
              <p:spPr>
                <a:xfrm>
                  <a:off x="7521425" y="3684906"/>
                  <a:ext cx="4433" cy="5699"/>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4" y="4551"/>
                        <a:pt x="-1588" y="1579"/>
                        <a:pt x="1226" y="4"/>
                      </a:cubicBezTo>
                      <a:close/>
                    </a:path>
                  </a:pathLst>
                </a:custGeom>
                <a:grpFill/>
                <a:ln w="612" cap="flat">
                  <a:noFill/>
                  <a:prstDash val="solid"/>
                  <a:miter/>
                </a:ln>
              </p:spPr>
              <p:txBody>
                <a:bodyPr/>
                <a:lstStyle/>
                <a:p>
                  <a:endParaRPr lang="en-US"/>
                </a:p>
              </p:txBody>
            </p:sp>
            <p:sp>
              <p:nvSpPr>
                <p:cNvPr id="777" name="Freeform 776">
                  <a:extLst>
                    <a:ext uri="{FF2B5EF4-FFF2-40B4-BE49-F238E27FC236}">
                      <a16:creationId xmlns:a16="http://schemas.microsoft.com/office/drawing/2014/main" id="{169C2BBC-D039-310F-FC97-493EB0AEA316}"/>
                    </a:ext>
                  </a:extLst>
                </p:cNvPr>
                <p:cNvSpPr/>
                <p:nvPr/>
              </p:nvSpPr>
              <p:spPr>
                <a:xfrm>
                  <a:off x="7512750" y="3668231"/>
                  <a:ext cx="4435" cy="5699"/>
                </a:xfrm>
                <a:custGeom>
                  <a:avLst/>
                  <a:gdLst>
                    <a:gd name="csX0" fmla="*/ 1227 w 3589"/>
                    <a:gd name="csY0" fmla="*/ 4 h 4612"/>
                    <a:gd name="csX1" fmla="*/ 2717 w 3589"/>
                    <a:gd name="csY1" fmla="*/ 4612 h 4612"/>
                    <a:gd name="csX2" fmla="*/ 1227 w 3589"/>
                    <a:gd name="csY2" fmla="*/ 4 h 4612"/>
                  </a:gdLst>
                  <a:ahLst/>
                  <a:cxnLst>
                    <a:cxn ang="0">
                      <a:pos x="csX0" y="csY0"/>
                    </a:cxn>
                    <a:cxn ang="0">
                      <a:pos x="csX1" y="csY1"/>
                    </a:cxn>
                    <a:cxn ang="0">
                      <a:pos x="csX2" y="csY2"/>
                    </a:cxn>
                  </a:cxnLst>
                  <a:rect l="l" t="t" r="r" b="b"/>
                  <a:pathLst>
                    <a:path w="3589" h="4612">
                      <a:moveTo>
                        <a:pt x="1227" y="4"/>
                      </a:moveTo>
                      <a:cubicBezTo>
                        <a:pt x="3624" y="-150"/>
                        <a:pt x="4335" y="4673"/>
                        <a:pt x="2717" y="4612"/>
                      </a:cubicBezTo>
                      <a:cubicBezTo>
                        <a:pt x="1099" y="4551"/>
                        <a:pt x="-1586" y="1579"/>
                        <a:pt x="1227" y="4"/>
                      </a:cubicBezTo>
                      <a:close/>
                    </a:path>
                  </a:pathLst>
                </a:custGeom>
                <a:grpFill/>
                <a:ln w="612" cap="flat">
                  <a:noFill/>
                  <a:prstDash val="solid"/>
                  <a:miter/>
                </a:ln>
              </p:spPr>
              <p:txBody>
                <a:bodyPr/>
                <a:lstStyle/>
                <a:p>
                  <a:endParaRPr lang="en-US"/>
                </a:p>
              </p:txBody>
            </p:sp>
            <p:sp>
              <p:nvSpPr>
                <p:cNvPr id="778" name="Freeform 777">
                  <a:extLst>
                    <a:ext uri="{FF2B5EF4-FFF2-40B4-BE49-F238E27FC236}">
                      <a16:creationId xmlns:a16="http://schemas.microsoft.com/office/drawing/2014/main" id="{F7A004EA-AE98-4534-C24F-F609CCE4985E}"/>
                    </a:ext>
                  </a:extLst>
                </p:cNvPr>
                <p:cNvSpPr/>
                <p:nvPr/>
              </p:nvSpPr>
              <p:spPr>
                <a:xfrm>
                  <a:off x="7561794" y="3676902"/>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8"/>
                        <a:pt x="1226" y="4"/>
                      </a:cubicBezTo>
                      <a:close/>
                    </a:path>
                  </a:pathLst>
                </a:custGeom>
                <a:grpFill/>
                <a:ln w="612" cap="flat">
                  <a:noFill/>
                  <a:prstDash val="solid"/>
                  <a:miter/>
                </a:ln>
              </p:spPr>
              <p:txBody>
                <a:bodyPr/>
                <a:lstStyle/>
                <a:p>
                  <a:endParaRPr lang="en-US"/>
                </a:p>
              </p:txBody>
            </p:sp>
            <p:sp>
              <p:nvSpPr>
                <p:cNvPr id="779" name="Freeform 778">
                  <a:extLst>
                    <a:ext uri="{FF2B5EF4-FFF2-40B4-BE49-F238E27FC236}">
                      <a16:creationId xmlns:a16="http://schemas.microsoft.com/office/drawing/2014/main" id="{ED9F50E1-3035-4A61-967C-1CBF625086E2}"/>
                    </a:ext>
                  </a:extLst>
                </p:cNvPr>
                <p:cNvSpPr/>
                <p:nvPr/>
              </p:nvSpPr>
              <p:spPr>
                <a:xfrm>
                  <a:off x="7551120" y="3689573"/>
                  <a:ext cx="4433" cy="5699"/>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3" y="4551"/>
                        <a:pt x="-1588" y="1578"/>
                        <a:pt x="1226" y="4"/>
                      </a:cubicBezTo>
                      <a:close/>
                    </a:path>
                  </a:pathLst>
                </a:custGeom>
                <a:grpFill/>
                <a:ln w="612" cap="flat">
                  <a:noFill/>
                  <a:prstDash val="solid"/>
                  <a:miter/>
                </a:ln>
              </p:spPr>
              <p:txBody>
                <a:bodyPr/>
                <a:lstStyle/>
                <a:p>
                  <a:endParaRPr lang="en-US"/>
                </a:p>
              </p:txBody>
            </p:sp>
            <p:sp>
              <p:nvSpPr>
                <p:cNvPr id="781" name="Freeform 780">
                  <a:extLst>
                    <a:ext uri="{FF2B5EF4-FFF2-40B4-BE49-F238E27FC236}">
                      <a16:creationId xmlns:a16="http://schemas.microsoft.com/office/drawing/2014/main" id="{3BB9B108-D160-CCF1-C03A-5311F91FE84A}"/>
                    </a:ext>
                  </a:extLst>
                </p:cNvPr>
                <p:cNvSpPr/>
                <p:nvPr/>
              </p:nvSpPr>
              <p:spPr>
                <a:xfrm>
                  <a:off x="7605496" y="3688573"/>
                  <a:ext cx="4435" cy="5699"/>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grpFill/>
                <a:ln w="612" cap="flat">
                  <a:noFill/>
                  <a:prstDash val="solid"/>
                  <a:miter/>
                </a:ln>
              </p:spPr>
              <p:txBody>
                <a:bodyPr/>
                <a:lstStyle/>
                <a:p>
                  <a:endParaRPr lang="en-US"/>
                </a:p>
              </p:txBody>
            </p:sp>
            <p:sp>
              <p:nvSpPr>
                <p:cNvPr id="782" name="Freeform 781">
                  <a:extLst>
                    <a:ext uri="{FF2B5EF4-FFF2-40B4-BE49-F238E27FC236}">
                      <a16:creationId xmlns:a16="http://schemas.microsoft.com/office/drawing/2014/main" id="{D3173740-8F7D-E0D9-161F-1A1A920CF7FC}"/>
                    </a:ext>
                  </a:extLst>
                </p:cNvPr>
                <p:cNvSpPr/>
                <p:nvPr/>
              </p:nvSpPr>
              <p:spPr>
                <a:xfrm>
                  <a:off x="7682558" y="3710588"/>
                  <a:ext cx="4433" cy="5699"/>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3" y="4551"/>
                        <a:pt x="-1588" y="1578"/>
                        <a:pt x="1226" y="4"/>
                      </a:cubicBezTo>
                      <a:close/>
                    </a:path>
                  </a:pathLst>
                </a:custGeom>
                <a:grpFill/>
                <a:ln w="612" cap="flat">
                  <a:noFill/>
                  <a:prstDash val="solid"/>
                  <a:miter/>
                </a:ln>
              </p:spPr>
              <p:txBody>
                <a:bodyPr/>
                <a:lstStyle/>
                <a:p>
                  <a:endParaRPr lang="en-US"/>
                </a:p>
              </p:txBody>
            </p:sp>
            <p:sp>
              <p:nvSpPr>
                <p:cNvPr id="783" name="Freeform 782">
                  <a:extLst>
                    <a:ext uri="{FF2B5EF4-FFF2-40B4-BE49-F238E27FC236}">
                      <a16:creationId xmlns:a16="http://schemas.microsoft.com/office/drawing/2014/main" id="{BA9B28AF-C416-3653-D5B7-277005A84D54}"/>
                    </a:ext>
                  </a:extLst>
                </p:cNvPr>
                <p:cNvSpPr/>
                <p:nvPr/>
              </p:nvSpPr>
              <p:spPr>
                <a:xfrm>
                  <a:off x="6887912" y="3642813"/>
                  <a:ext cx="117471" cy="108485"/>
                </a:xfrm>
                <a:custGeom>
                  <a:avLst/>
                  <a:gdLst>
                    <a:gd name="csX0" fmla="*/ 4047 w 95058"/>
                    <a:gd name="csY0" fmla="*/ 85986 h 87786"/>
                    <a:gd name="csX1" fmla="*/ 6431 w 95058"/>
                    <a:gd name="csY1" fmla="*/ 85263 h 87786"/>
                    <a:gd name="csX2" fmla="*/ 2563 w 95058"/>
                    <a:gd name="csY2" fmla="*/ 83553 h 87786"/>
                    <a:gd name="csX3" fmla="*/ 4047 w 95058"/>
                    <a:gd name="csY3" fmla="*/ 85986 h 87786"/>
                    <a:gd name="csX4" fmla="*/ 28769 w 95058"/>
                    <a:gd name="csY4" fmla="*/ 87782 h 87786"/>
                    <a:gd name="csX5" fmla="*/ 29308 w 95058"/>
                    <a:gd name="csY5" fmla="*/ 87757 h 87786"/>
                    <a:gd name="csX6" fmla="*/ 28328 w 95058"/>
                    <a:gd name="csY6" fmla="*/ 76708 h 87786"/>
                    <a:gd name="csX7" fmla="*/ 28769 w 95058"/>
                    <a:gd name="csY7" fmla="*/ 87782 h 87786"/>
                    <a:gd name="csX8" fmla="*/ 14302 w 95058"/>
                    <a:gd name="csY8" fmla="*/ 80035 h 87786"/>
                    <a:gd name="csX9" fmla="*/ 16356 w 95058"/>
                    <a:gd name="csY9" fmla="*/ 79484 h 87786"/>
                    <a:gd name="csX10" fmla="*/ 14118 w 95058"/>
                    <a:gd name="csY10" fmla="*/ 74851 h 87786"/>
                    <a:gd name="csX11" fmla="*/ 14302 w 95058"/>
                    <a:gd name="csY11" fmla="*/ 80035 h 87786"/>
                    <a:gd name="csX12" fmla="*/ 2343 w 95058"/>
                    <a:gd name="csY12" fmla="*/ 78227 h 87786"/>
                    <a:gd name="csX13" fmla="*/ 4004 w 95058"/>
                    <a:gd name="csY13" fmla="*/ 72743 h 87786"/>
                    <a:gd name="csX14" fmla="*/ 1209 w 95058"/>
                    <a:gd name="csY14" fmla="*/ 77866 h 87786"/>
                    <a:gd name="csX15" fmla="*/ 2343 w 95058"/>
                    <a:gd name="csY15" fmla="*/ 78234 h 87786"/>
                    <a:gd name="csX16" fmla="*/ 63452 w 95058"/>
                    <a:gd name="csY16" fmla="*/ 76757 h 87786"/>
                    <a:gd name="csX17" fmla="*/ 65371 w 95058"/>
                    <a:gd name="csY17" fmla="*/ 76199 h 87786"/>
                    <a:gd name="csX18" fmla="*/ 63133 w 95058"/>
                    <a:gd name="csY18" fmla="*/ 71560 h 87786"/>
                    <a:gd name="csX19" fmla="*/ 63458 w 95058"/>
                    <a:gd name="csY19" fmla="*/ 76757 h 87786"/>
                    <a:gd name="csX20" fmla="*/ 54564 w 95058"/>
                    <a:gd name="csY20" fmla="*/ 72363 h 87786"/>
                    <a:gd name="csX21" fmla="*/ 54705 w 95058"/>
                    <a:gd name="csY21" fmla="*/ 66253 h 87786"/>
                    <a:gd name="csX22" fmla="*/ 53485 w 95058"/>
                    <a:gd name="csY22" fmla="*/ 62374 h 87786"/>
                    <a:gd name="csX23" fmla="*/ 53197 w 95058"/>
                    <a:gd name="csY23" fmla="*/ 66608 h 87786"/>
                    <a:gd name="csX24" fmla="*/ 54410 w 95058"/>
                    <a:gd name="csY24" fmla="*/ 72344 h 87786"/>
                    <a:gd name="csX25" fmla="*/ 54557 w 95058"/>
                    <a:gd name="csY25" fmla="*/ 72363 h 87786"/>
                    <a:gd name="csX26" fmla="*/ 38203 w 95058"/>
                    <a:gd name="csY26" fmla="*/ 70365 h 87786"/>
                    <a:gd name="csX27" fmla="*/ 40587 w 95058"/>
                    <a:gd name="csY27" fmla="*/ 69642 h 87786"/>
                    <a:gd name="csX28" fmla="*/ 36725 w 95058"/>
                    <a:gd name="csY28" fmla="*/ 67926 h 87786"/>
                    <a:gd name="csX29" fmla="*/ 38203 w 95058"/>
                    <a:gd name="csY29" fmla="*/ 70365 h 87786"/>
                    <a:gd name="csX30" fmla="*/ 46803 w 95058"/>
                    <a:gd name="csY30" fmla="*/ 66522 h 87786"/>
                    <a:gd name="csX31" fmla="*/ 48899 w 95058"/>
                    <a:gd name="csY31" fmla="*/ 65677 h 87786"/>
                    <a:gd name="csX32" fmla="*/ 44081 w 95058"/>
                    <a:gd name="csY32" fmla="*/ 56233 h 87786"/>
                    <a:gd name="csX33" fmla="*/ 43695 w 95058"/>
                    <a:gd name="csY33" fmla="*/ 58053 h 87786"/>
                    <a:gd name="csX34" fmla="*/ 41433 w 95058"/>
                    <a:gd name="csY34" fmla="*/ 63342 h 87786"/>
                    <a:gd name="csX35" fmla="*/ 44118 w 95058"/>
                    <a:gd name="csY35" fmla="*/ 63281 h 87786"/>
                    <a:gd name="csX36" fmla="*/ 46797 w 95058"/>
                    <a:gd name="csY36" fmla="*/ 66522 h 87786"/>
                    <a:gd name="csX37" fmla="*/ 38332 w 95058"/>
                    <a:gd name="csY37" fmla="*/ 63379 h 87786"/>
                    <a:gd name="csX38" fmla="*/ 37627 w 95058"/>
                    <a:gd name="csY38" fmla="*/ 57121 h 87786"/>
                    <a:gd name="csX39" fmla="*/ 38184 w 95058"/>
                    <a:gd name="csY39" fmla="*/ 63360 h 87786"/>
                    <a:gd name="csX40" fmla="*/ 38332 w 95058"/>
                    <a:gd name="csY40" fmla="*/ 63379 h 87786"/>
                    <a:gd name="csX41" fmla="*/ 67988 w 95058"/>
                    <a:gd name="csY41" fmla="*/ 61755 h 87786"/>
                    <a:gd name="csX42" fmla="*/ 70366 w 95058"/>
                    <a:gd name="csY42" fmla="*/ 61031 h 87786"/>
                    <a:gd name="csX43" fmla="*/ 66505 w 95058"/>
                    <a:gd name="csY43" fmla="*/ 59321 h 87786"/>
                    <a:gd name="csX44" fmla="*/ 67988 w 95058"/>
                    <a:gd name="csY44" fmla="*/ 61755 h 87786"/>
                    <a:gd name="csX45" fmla="*/ 17288 w 95058"/>
                    <a:gd name="csY45" fmla="*/ 56619 h 87786"/>
                    <a:gd name="csX46" fmla="*/ 21057 w 95058"/>
                    <a:gd name="csY46" fmla="*/ 51520 h 87786"/>
                    <a:gd name="csX47" fmla="*/ 16196 w 95058"/>
                    <a:gd name="csY47" fmla="*/ 56374 h 87786"/>
                    <a:gd name="csX48" fmla="*/ 17288 w 95058"/>
                    <a:gd name="csY48" fmla="*/ 56619 h 87786"/>
                    <a:gd name="csX49" fmla="*/ 54496 w 95058"/>
                    <a:gd name="csY49" fmla="*/ 53898 h 87786"/>
                    <a:gd name="csX50" fmla="*/ 55980 w 95058"/>
                    <a:gd name="csY50" fmla="*/ 53377 h 87786"/>
                    <a:gd name="csX51" fmla="*/ 51315 w 95058"/>
                    <a:gd name="csY51" fmla="*/ 49737 h 87786"/>
                    <a:gd name="csX52" fmla="*/ 54496 w 95058"/>
                    <a:gd name="csY52" fmla="*/ 53898 h 87786"/>
                    <a:gd name="csX53" fmla="*/ 38148 w 95058"/>
                    <a:gd name="csY53" fmla="*/ 50877 h 87786"/>
                    <a:gd name="csX54" fmla="*/ 45130 w 95058"/>
                    <a:gd name="csY54" fmla="*/ 41684 h 87786"/>
                    <a:gd name="csX55" fmla="*/ 36505 w 95058"/>
                    <a:gd name="csY55" fmla="*/ 50282 h 87786"/>
                    <a:gd name="csX56" fmla="*/ 38154 w 95058"/>
                    <a:gd name="csY56" fmla="*/ 50877 h 87786"/>
                    <a:gd name="csX57" fmla="*/ 25477 w 95058"/>
                    <a:gd name="csY57" fmla="*/ 49516 h 87786"/>
                    <a:gd name="csX58" fmla="*/ 25122 w 95058"/>
                    <a:gd name="csY58" fmla="*/ 45110 h 87786"/>
                    <a:gd name="csX59" fmla="*/ 25477 w 95058"/>
                    <a:gd name="csY59" fmla="*/ 49516 h 87786"/>
                    <a:gd name="csX60" fmla="*/ 80499 w 95058"/>
                    <a:gd name="csY60" fmla="*/ 53248 h 87786"/>
                    <a:gd name="csX61" fmla="*/ 86494 w 95058"/>
                    <a:gd name="csY61" fmla="*/ 49449 h 87786"/>
                    <a:gd name="csX62" fmla="*/ 79776 w 95058"/>
                    <a:gd name="csY62" fmla="*/ 53120 h 87786"/>
                    <a:gd name="csX63" fmla="*/ 80499 w 95058"/>
                    <a:gd name="csY63" fmla="*/ 53248 h 87786"/>
                    <a:gd name="csX64" fmla="*/ 51339 w 95058"/>
                    <a:gd name="csY64" fmla="*/ 46274 h 87786"/>
                    <a:gd name="csX65" fmla="*/ 53000 w 95058"/>
                    <a:gd name="csY65" fmla="*/ 40789 h 87786"/>
                    <a:gd name="csX66" fmla="*/ 50211 w 95058"/>
                    <a:gd name="csY66" fmla="*/ 45907 h 87786"/>
                    <a:gd name="csX67" fmla="*/ 51339 w 95058"/>
                    <a:gd name="csY67" fmla="*/ 46274 h 87786"/>
                    <a:gd name="csX68" fmla="*/ 60933 w 95058"/>
                    <a:gd name="csY68" fmla="*/ 46476 h 87786"/>
                    <a:gd name="csX69" fmla="*/ 63317 w 95058"/>
                    <a:gd name="csY69" fmla="*/ 45753 h 87786"/>
                    <a:gd name="csX70" fmla="*/ 59449 w 95058"/>
                    <a:gd name="csY70" fmla="*/ 44044 h 87786"/>
                    <a:gd name="csX71" fmla="*/ 60933 w 95058"/>
                    <a:gd name="csY71" fmla="*/ 46476 h 87786"/>
                    <a:gd name="csX72" fmla="*/ 33961 w 95058"/>
                    <a:gd name="csY72" fmla="*/ 44044 h 87786"/>
                    <a:gd name="csX73" fmla="*/ 36014 w 95058"/>
                    <a:gd name="csY73" fmla="*/ 43492 h 87786"/>
                    <a:gd name="csX74" fmla="*/ 33783 w 95058"/>
                    <a:gd name="csY74" fmla="*/ 38859 h 87786"/>
                    <a:gd name="csX75" fmla="*/ 33961 w 95058"/>
                    <a:gd name="csY75" fmla="*/ 44044 h 87786"/>
                    <a:gd name="csX76" fmla="*/ 25955 w 95058"/>
                    <a:gd name="csY76" fmla="*/ 41555 h 87786"/>
                    <a:gd name="csX77" fmla="*/ 29860 w 95058"/>
                    <a:gd name="csY77" fmla="*/ 38032 h 87786"/>
                    <a:gd name="csX78" fmla="*/ 23589 w 95058"/>
                    <a:gd name="csY78" fmla="*/ 40232 h 87786"/>
                    <a:gd name="csX79" fmla="*/ 25955 w 95058"/>
                    <a:gd name="csY79" fmla="*/ 41555 h 87786"/>
                    <a:gd name="csX80" fmla="*/ 73290 w 95058"/>
                    <a:gd name="csY80" fmla="*/ 45067 h 87786"/>
                    <a:gd name="csX81" fmla="*/ 74952 w 95058"/>
                    <a:gd name="csY81" fmla="*/ 39582 h 87786"/>
                    <a:gd name="csX82" fmla="*/ 72156 w 95058"/>
                    <a:gd name="csY82" fmla="*/ 44705 h 87786"/>
                    <a:gd name="csX83" fmla="*/ 73290 w 95058"/>
                    <a:gd name="csY83" fmla="*/ 45073 h 87786"/>
                    <a:gd name="csX84" fmla="*/ 45130 w 95058"/>
                    <a:gd name="csY84" fmla="*/ 39888 h 87786"/>
                    <a:gd name="csX85" fmla="*/ 46264 w 95058"/>
                    <a:gd name="csY85" fmla="*/ 39558 h 87786"/>
                    <a:gd name="csX86" fmla="*/ 46006 w 95058"/>
                    <a:gd name="csY86" fmla="*/ 36604 h 87786"/>
                    <a:gd name="csX87" fmla="*/ 45105 w 95058"/>
                    <a:gd name="csY87" fmla="*/ 35078 h 87786"/>
                    <a:gd name="csX88" fmla="*/ 43444 w 95058"/>
                    <a:gd name="csY88" fmla="*/ 38111 h 87786"/>
                    <a:gd name="csX89" fmla="*/ 43824 w 95058"/>
                    <a:gd name="csY89" fmla="*/ 38283 h 87786"/>
                    <a:gd name="csX90" fmla="*/ 45130 w 95058"/>
                    <a:gd name="csY90" fmla="*/ 39888 h 87786"/>
                    <a:gd name="csX91" fmla="*/ 15571 w 95058"/>
                    <a:gd name="csY91" fmla="*/ 34802 h 87786"/>
                    <a:gd name="csX92" fmla="*/ 17956 w 95058"/>
                    <a:gd name="csY92" fmla="*/ 34079 h 87786"/>
                    <a:gd name="csX93" fmla="*/ 14094 w 95058"/>
                    <a:gd name="csY93" fmla="*/ 32363 h 87786"/>
                    <a:gd name="csX94" fmla="*/ 15577 w 95058"/>
                    <a:gd name="csY94" fmla="*/ 34802 h 87786"/>
                    <a:gd name="csX95" fmla="*/ 40293 w 95058"/>
                    <a:gd name="csY95" fmla="*/ 36591 h 87786"/>
                    <a:gd name="csX96" fmla="*/ 40833 w 95058"/>
                    <a:gd name="csY96" fmla="*/ 36567 h 87786"/>
                    <a:gd name="csX97" fmla="*/ 39852 w 95058"/>
                    <a:gd name="csY97" fmla="*/ 25518 h 87786"/>
                    <a:gd name="csX98" fmla="*/ 40293 w 95058"/>
                    <a:gd name="csY98" fmla="*/ 36591 h 87786"/>
                    <a:gd name="csX99" fmla="*/ 70722 w 95058"/>
                    <a:gd name="csY99" fmla="*/ 34612 h 87786"/>
                    <a:gd name="csX100" fmla="*/ 70017 w 95058"/>
                    <a:gd name="csY100" fmla="*/ 28355 h 87786"/>
                    <a:gd name="csX101" fmla="*/ 70575 w 95058"/>
                    <a:gd name="csY101" fmla="*/ 34594 h 87786"/>
                    <a:gd name="csX102" fmla="*/ 70722 w 95058"/>
                    <a:gd name="csY102" fmla="*/ 34612 h 87786"/>
                    <a:gd name="csX103" fmla="*/ 25961 w 95058"/>
                    <a:gd name="csY103" fmla="*/ 28857 h 87786"/>
                    <a:gd name="csX104" fmla="*/ 27880 w 95058"/>
                    <a:gd name="csY104" fmla="*/ 28300 h 87786"/>
                    <a:gd name="csX105" fmla="*/ 27635 w 95058"/>
                    <a:gd name="csY105" fmla="*/ 23360 h 87786"/>
                    <a:gd name="csX106" fmla="*/ 29976 w 95058"/>
                    <a:gd name="csY106" fmla="*/ 18464 h 87786"/>
                    <a:gd name="csX107" fmla="*/ 25103 w 95058"/>
                    <a:gd name="csY107" fmla="*/ 23317 h 87786"/>
                    <a:gd name="csX108" fmla="*/ 25876 w 95058"/>
                    <a:gd name="csY108" fmla="*/ 23526 h 87786"/>
                    <a:gd name="csX109" fmla="*/ 25643 w 95058"/>
                    <a:gd name="csY109" fmla="*/ 23654 h 87786"/>
                    <a:gd name="csX110" fmla="*/ 25961 w 95058"/>
                    <a:gd name="csY110" fmla="*/ 28851 h 87786"/>
                    <a:gd name="csX111" fmla="*/ 17569 w 95058"/>
                    <a:gd name="csY111" fmla="*/ 25475 h 87786"/>
                    <a:gd name="csX112" fmla="*/ 19231 w 95058"/>
                    <a:gd name="csY112" fmla="*/ 19990 h 87786"/>
                    <a:gd name="csX113" fmla="*/ 16442 w 95058"/>
                    <a:gd name="csY113" fmla="*/ 25107 h 87786"/>
                    <a:gd name="csX114" fmla="*/ 17569 w 95058"/>
                    <a:gd name="csY114" fmla="*/ 25475 h 87786"/>
                    <a:gd name="csX115" fmla="*/ 59792 w 95058"/>
                    <a:gd name="csY115" fmla="*/ 25144 h 87786"/>
                    <a:gd name="csX116" fmla="*/ 65358 w 95058"/>
                    <a:gd name="csY116" fmla="*/ 14505 h 87786"/>
                    <a:gd name="csX117" fmla="*/ 59792 w 95058"/>
                    <a:gd name="csY117" fmla="*/ 25144 h 87786"/>
                    <a:gd name="csX118" fmla="*/ 74976 w 95058"/>
                    <a:gd name="csY118" fmla="*/ 25573 h 87786"/>
                    <a:gd name="csX119" fmla="*/ 76889 w 95058"/>
                    <a:gd name="csY119" fmla="*/ 25015 h 87786"/>
                    <a:gd name="csX120" fmla="*/ 74651 w 95058"/>
                    <a:gd name="csY120" fmla="*/ 20376 h 87786"/>
                    <a:gd name="csX121" fmla="*/ 74976 w 95058"/>
                    <a:gd name="csY121" fmla="*/ 25573 h 87786"/>
                    <a:gd name="csX122" fmla="*/ 42696 w 95058"/>
                    <a:gd name="csY122" fmla="*/ 21007 h 87786"/>
                    <a:gd name="csX123" fmla="*/ 42794 w 95058"/>
                    <a:gd name="csY123" fmla="*/ 21007 h 87786"/>
                    <a:gd name="csX124" fmla="*/ 42439 w 95058"/>
                    <a:gd name="csY124" fmla="*/ 16607 h 87786"/>
                    <a:gd name="csX125" fmla="*/ 42696 w 95058"/>
                    <a:gd name="csY125" fmla="*/ 21007 h 87786"/>
                    <a:gd name="csX126" fmla="*/ 88762 w 95058"/>
                    <a:gd name="csY126" fmla="*/ 22870 h 87786"/>
                    <a:gd name="csX127" fmla="*/ 93813 w 95058"/>
                    <a:gd name="csY127" fmla="*/ 12139 h 87786"/>
                    <a:gd name="csX128" fmla="*/ 88284 w 95058"/>
                    <a:gd name="csY128" fmla="*/ 22790 h 87786"/>
                    <a:gd name="csX129" fmla="*/ 88756 w 95058"/>
                    <a:gd name="csY129" fmla="*/ 22864 h 87786"/>
                    <a:gd name="csX130" fmla="*/ 49727 w 95058"/>
                    <a:gd name="csY130" fmla="*/ 19181 h 87786"/>
                    <a:gd name="csX131" fmla="*/ 52105 w 95058"/>
                    <a:gd name="csY131" fmla="*/ 18458 h 87786"/>
                    <a:gd name="csX132" fmla="*/ 48244 w 95058"/>
                    <a:gd name="csY132" fmla="*/ 16748 h 87786"/>
                    <a:gd name="csX133" fmla="*/ 49727 w 95058"/>
                    <a:gd name="csY133" fmla="*/ 19181 h 87786"/>
                    <a:gd name="csX134" fmla="*/ 49856 w 95058"/>
                    <a:gd name="csY134" fmla="*/ 12194 h 87786"/>
                    <a:gd name="csX135" fmla="*/ 49151 w 95058"/>
                    <a:gd name="csY135" fmla="*/ 5937 h 87786"/>
                    <a:gd name="csX136" fmla="*/ 49703 w 95058"/>
                    <a:gd name="csY136" fmla="*/ 12170 h 87786"/>
                    <a:gd name="csX137" fmla="*/ 49856 w 95058"/>
                    <a:gd name="csY137" fmla="*/ 12188 h 87786"/>
                    <a:gd name="csX138" fmla="*/ 86966 w 95058"/>
                    <a:gd name="csY138" fmla="*/ 8377 h 87786"/>
                    <a:gd name="csX139" fmla="*/ 87064 w 95058"/>
                    <a:gd name="csY139" fmla="*/ 8377 h 87786"/>
                    <a:gd name="csX140" fmla="*/ 86709 w 95058"/>
                    <a:gd name="csY140" fmla="*/ 3976 h 87786"/>
                    <a:gd name="csX141" fmla="*/ 86966 w 95058"/>
                    <a:gd name="csY141" fmla="*/ 8377 h 87786"/>
                    <a:gd name="csX142" fmla="*/ 52020 w 95058"/>
                    <a:gd name="csY142" fmla="*/ 4411 h 87786"/>
                    <a:gd name="csX143" fmla="*/ 52124 w 95058"/>
                    <a:gd name="csY143" fmla="*/ 4411 h 87786"/>
                    <a:gd name="csX144" fmla="*/ 51768 w 95058"/>
                    <a:gd name="csY144" fmla="*/ 5 h 87786"/>
                    <a:gd name="csX145" fmla="*/ 52020 w 95058"/>
                    <a:gd name="csY145" fmla="*/ 4405 h 877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95058" h="87786">
                      <a:moveTo>
                        <a:pt x="4047" y="85986"/>
                      </a:moveTo>
                      <a:cubicBezTo>
                        <a:pt x="4923" y="86047"/>
                        <a:pt x="5917" y="85753"/>
                        <a:pt x="6431" y="85263"/>
                      </a:cubicBezTo>
                      <a:cubicBezTo>
                        <a:pt x="7596" y="84147"/>
                        <a:pt x="4151" y="81745"/>
                        <a:pt x="2563" y="83553"/>
                      </a:cubicBezTo>
                      <a:cubicBezTo>
                        <a:pt x="1999" y="85214"/>
                        <a:pt x="2919" y="85900"/>
                        <a:pt x="4047" y="85986"/>
                      </a:cubicBezTo>
                      <a:close/>
                      <a:moveTo>
                        <a:pt x="28769" y="87782"/>
                      </a:moveTo>
                      <a:cubicBezTo>
                        <a:pt x="28941" y="87794"/>
                        <a:pt x="29124" y="87782"/>
                        <a:pt x="29308" y="87757"/>
                      </a:cubicBezTo>
                      <a:cubicBezTo>
                        <a:pt x="31815" y="84485"/>
                        <a:pt x="33661" y="74636"/>
                        <a:pt x="28328" y="76708"/>
                      </a:cubicBezTo>
                      <a:cubicBezTo>
                        <a:pt x="23246" y="78681"/>
                        <a:pt x="25183" y="87536"/>
                        <a:pt x="28769" y="87782"/>
                      </a:cubicBezTo>
                      <a:close/>
                      <a:moveTo>
                        <a:pt x="14302" y="80035"/>
                      </a:moveTo>
                      <a:cubicBezTo>
                        <a:pt x="14897" y="80103"/>
                        <a:pt x="15590" y="79950"/>
                        <a:pt x="16356" y="79484"/>
                      </a:cubicBezTo>
                      <a:cubicBezTo>
                        <a:pt x="20120" y="77210"/>
                        <a:pt x="16742" y="73184"/>
                        <a:pt x="14118" y="74851"/>
                      </a:cubicBezTo>
                      <a:cubicBezTo>
                        <a:pt x="11225" y="76168"/>
                        <a:pt x="11973" y="79778"/>
                        <a:pt x="14302" y="80035"/>
                      </a:cubicBezTo>
                      <a:close/>
                      <a:moveTo>
                        <a:pt x="2343" y="78227"/>
                      </a:moveTo>
                      <a:cubicBezTo>
                        <a:pt x="4954" y="78399"/>
                        <a:pt x="7136" y="74066"/>
                        <a:pt x="4004" y="72743"/>
                      </a:cubicBezTo>
                      <a:cubicBezTo>
                        <a:pt x="418" y="71229"/>
                        <a:pt x="-1347" y="76867"/>
                        <a:pt x="1209" y="77866"/>
                      </a:cubicBezTo>
                      <a:cubicBezTo>
                        <a:pt x="1589" y="78093"/>
                        <a:pt x="1969" y="78209"/>
                        <a:pt x="2343" y="78234"/>
                      </a:cubicBezTo>
                      <a:close/>
                      <a:moveTo>
                        <a:pt x="63452" y="76757"/>
                      </a:moveTo>
                      <a:cubicBezTo>
                        <a:pt x="64016" y="76781"/>
                        <a:pt x="64660" y="76622"/>
                        <a:pt x="65371" y="76199"/>
                      </a:cubicBezTo>
                      <a:cubicBezTo>
                        <a:pt x="69134" y="73925"/>
                        <a:pt x="65751" y="69899"/>
                        <a:pt x="63133" y="71560"/>
                      </a:cubicBezTo>
                      <a:cubicBezTo>
                        <a:pt x="60185" y="72908"/>
                        <a:pt x="61018" y="76628"/>
                        <a:pt x="63458" y="76757"/>
                      </a:cubicBezTo>
                      <a:close/>
                      <a:moveTo>
                        <a:pt x="54564" y="72363"/>
                      </a:moveTo>
                      <a:cubicBezTo>
                        <a:pt x="57212" y="72577"/>
                        <a:pt x="56360" y="67301"/>
                        <a:pt x="54705" y="66253"/>
                      </a:cubicBezTo>
                      <a:cubicBezTo>
                        <a:pt x="56292" y="64843"/>
                        <a:pt x="54754" y="62533"/>
                        <a:pt x="53485" y="62374"/>
                      </a:cubicBezTo>
                      <a:cubicBezTo>
                        <a:pt x="52204" y="62214"/>
                        <a:pt x="51738" y="65781"/>
                        <a:pt x="53197" y="66608"/>
                      </a:cubicBezTo>
                      <a:cubicBezTo>
                        <a:pt x="50916" y="68624"/>
                        <a:pt x="51401" y="71891"/>
                        <a:pt x="54410" y="72344"/>
                      </a:cubicBezTo>
                      <a:cubicBezTo>
                        <a:pt x="54459" y="72350"/>
                        <a:pt x="54508" y="72356"/>
                        <a:pt x="54557" y="72363"/>
                      </a:cubicBezTo>
                      <a:close/>
                      <a:moveTo>
                        <a:pt x="38203" y="70365"/>
                      </a:moveTo>
                      <a:cubicBezTo>
                        <a:pt x="39079" y="70432"/>
                        <a:pt x="40072" y="70132"/>
                        <a:pt x="40587" y="69642"/>
                      </a:cubicBezTo>
                      <a:cubicBezTo>
                        <a:pt x="41758" y="68526"/>
                        <a:pt x="38313" y="66124"/>
                        <a:pt x="36725" y="67926"/>
                      </a:cubicBezTo>
                      <a:cubicBezTo>
                        <a:pt x="36155" y="69593"/>
                        <a:pt x="37081" y="70279"/>
                        <a:pt x="38203" y="70365"/>
                      </a:cubicBezTo>
                      <a:close/>
                      <a:moveTo>
                        <a:pt x="46803" y="66522"/>
                      </a:moveTo>
                      <a:cubicBezTo>
                        <a:pt x="47416" y="66565"/>
                        <a:pt x="48115" y="66314"/>
                        <a:pt x="48899" y="65677"/>
                      </a:cubicBezTo>
                      <a:cubicBezTo>
                        <a:pt x="53466" y="61975"/>
                        <a:pt x="47735" y="54266"/>
                        <a:pt x="44081" y="56233"/>
                      </a:cubicBezTo>
                      <a:cubicBezTo>
                        <a:pt x="43898" y="56748"/>
                        <a:pt x="43769" y="57373"/>
                        <a:pt x="43695" y="58053"/>
                      </a:cubicBezTo>
                      <a:cubicBezTo>
                        <a:pt x="40477" y="57275"/>
                        <a:pt x="39012" y="62398"/>
                        <a:pt x="41433" y="63342"/>
                      </a:cubicBezTo>
                      <a:cubicBezTo>
                        <a:pt x="42371" y="63912"/>
                        <a:pt x="43334" y="63777"/>
                        <a:pt x="44118" y="63281"/>
                      </a:cubicBezTo>
                      <a:cubicBezTo>
                        <a:pt x="44627" y="65064"/>
                        <a:pt x="45522" y="66430"/>
                        <a:pt x="46797" y="66522"/>
                      </a:cubicBezTo>
                      <a:close/>
                      <a:moveTo>
                        <a:pt x="38332" y="63379"/>
                      </a:moveTo>
                      <a:cubicBezTo>
                        <a:pt x="41403" y="63624"/>
                        <a:pt x="39766" y="56484"/>
                        <a:pt x="37627" y="57121"/>
                      </a:cubicBezTo>
                      <a:cubicBezTo>
                        <a:pt x="34617" y="59040"/>
                        <a:pt x="34911" y="62870"/>
                        <a:pt x="38184" y="63360"/>
                      </a:cubicBezTo>
                      <a:cubicBezTo>
                        <a:pt x="38240" y="63366"/>
                        <a:pt x="38282" y="63372"/>
                        <a:pt x="38332" y="63379"/>
                      </a:cubicBezTo>
                      <a:close/>
                      <a:moveTo>
                        <a:pt x="67988" y="61755"/>
                      </a:moveTo>
                      <a:cubicBezTo>
                        <a:pt x="68865" y="61822"/>
                        <a:pt x="69858" y="61522"/>
                        <a:pt x="70366" y="61031"/>
                      </a:cubicBezTo>
                      <a:cubicBezTo>
                        <a:pt x="71531" y="59916"/>
                        <a:pt x="68092" y="57514"/>
                        <a:pt x="66505" y="59321"/>
                      </a:cubicBezTo>
                      <a:cubicBezTo>
                        <a:pt x="65941" y="60982"/>
                        <a:pt x="66860" y="61669"/>
                        <a:pt x="67988" y="61755"/>
                      </a:cubicBezTo>
                      <a:close/>
                      <a:moveTo>
                        <a:pt x="17288" y="56619"/>
                      </a:moveTo>
                      <a:cubicBezTo>
                        <a:pt x="19819" y="56778"/>
                        <a:pt x="22008" y="54198"/>
                        <a:pt x="21057" y="51520"/>
                      </a:cubicBezTo>
                      <a:cubicBezTo>
                        <a:pt x="19972" y="48462"/>
                        <a:pt x="14670" y="55032"/>
                        <a:pt x="16196" y="56374"/>
                      </a:cubicBezTo>
                      <a:cubicBezTo>
                        <a:pt x="16564" y="56521"/>
                        <a:pt x="16932" y="56601"/>
                        <a:pt x="17288" y="56619"/>
                      </a:cubicBezTo>
                      <a:close/>
                      <a:moveTo>
                        <a:pt x="54496" y="53898"/>
                      </a:moveTo>
                      <a:cubicBezTo>
                        <a:pt x="55127" y="53935"/>
                        <a:pt x="55673" y="53788"/>
                        <a:pt x="55980" y="53377"/>
                      </a:cubicBezTo>
                      <a:cubicBezTo>
                        <a:pt x="57242" y="50105"/>
                        <a:pt x="54423" y="47837"/>
                        <a:pt x="51315" y="49737"/>
                      </a:cubicBezTo>
                      <a:cubicBezTo>
                        <a:pt x="48887" y="51220"/>
                        <a:pt x="52246" y="53757"/>
                        <a:pt x="54496" y="53898"/>
                      </a:cubicBezTo>
                      <a:close/>
                      <a:moveTo>
                        <a:pt x="38148" y="50877"/>
                      </a:moveTo>
                      <a:cubicBezTo>
                        <a:pt x="42187" y="51134"/>
                        <a:pt x="47165" y="44111"/>
                        <a:pt x="45130" y="41684"/>
                      </a:cubicBezTo>
                      <a:cubicBezTo>
                        <a:pt x="41305" y="41917"/>
                        <a:pt x="32379" y="47322"/>
                        <a:pt x="36505" y="50282"/>
                      </a:cubicBezTo>
                      <a:cubicBezTo>
                        <a:pt x="37020" y="50650"/>
                        <a:pt x="37578" y="50840"/>
                        <a:pt x="38154" y="50877"/>
                      </a:cubicBezTo>
                      <a:close/>
                      <a:moveTo>
                        <a:pt x="25477" y="49516"/>
                      </a:moveTo>
                      <a:cubicBezTo>
                        <a:pt x="28364" y="48266"/>
                        <a:pt x="26574" y="45288"/>
                        <a:pt x="25122" y="45110"/>
                      </a:cubicBezTo>
                      <a:cubicBezTo>
                        <a:pt x="23675" y="44926"/>
                        <a:pt x="23270" y="49473"/>
                        <a:pt x="25477" y="49516"/>
                      </a:cubicBezTo>
                      <a:close/>
                      <a:moveTo>
                        <a:pt x="80499" y="53248"/>
                      </a:moveTo>
                      <a:cubicBezTo>
                        <a:pt x="83117" y="53469"/>
                        <a:pt x="88082" y="51937"/>
                        <a:pt x="86494" y="49449"/>
                      </a:cubicBezTo>
                      <a:cubicBezTo>
                        <a:pt x="84741" y="46709"/>
                        <a:pt x="79010" y="50871"/>
                        <a:pt x="79776" y="53120"/>
                      </a:cubicBezTo>
                      <a:cubicBezTo>
                        <a:pt x="79984" y="53181"/>
                        <a:pt x="80230" y="53224"/>
                        <a:pt x="80499" y="53248"/>
                      </a:cubicBezTo>
                      <a:close/>
                      <a:moveTo>
                        <a:pt x="51339" y="46274"/>
                      </a:moveTo>
                      <a:cubicBezTo>
                        <a:pt x="53951" y="46446"/>
                        <a:pt x="56139" y="42113"/>
                        <a:pt x="53000" y="40789"/>
                      </a:cubicBezTo>
                      <a:cubicBezTo>
                        <a:pt x="49421" y="39276"/>
                        <a:pt x="47655" y="44908"/>
                        <a:pt x="50211" y="45907"/>
                      </a:cubicBezTo>
                      <a:cubicBezTo>
                        <a:pt x="50585" y="46140"/>
                        <a:pt x="50965" y="46250"/>
                        <a:pt x="51339" y="46274"/>
                      </a:cubicBezTo>
                      <a:close/>
                      <a:moveTo>
                        <a:pt x="60933" y="46476"/>
                      </a:moveTo>
                      <a:cubicBezTo>
                        <a:pt x="61809" y="46544"/>
                        <a:pt x="62802" y="46244"/>
                        <a:pt x="63317" y="45753"/>
                      </a:cubicBezTo>
                      <a:cubicBezTo>
                        <a:pt x="64488" y="44638"/>
                        <a:pt x="61043" y="42236"/>
                        <a:pt x="59449" y="44044"/>
                      </a:cubicBezTo>
                      <a:cubicBezTo>
                        <a:pt x="58885" y="45704"/>
                        <a:pt x="59811" y="46391"/>
                        <a:pt x="60933" y="46476"/>
                      </a:cubicBezTo>
                      <a:close/>
                      <a:moveTo>
                        <a:pt x="33961" y="44044"/>
                      </a:moveTo>
                      <a:cubicBezTo>
                        <a:pt x="34556" y="44111"/>
                        <a:pt x="35248" y="43958"/>
                        <a:pt x="36014" y="43492"/>
                      </a:cubicBezTo>
                      <a:cubicBezTo>
                        <a:pt x="39784" y="41218"/>
                        <a:pt x="36401" y="37192"/>
                        <a:pt x="33783" y="38859"/>
                      </a:cubicBezTo>
                      <a:cubicBezTo>
                        <a:pt x="30890" y="40176"/>
                        <a:pt x="31632" y="43786"/>
                        <a:pt x="33961" y="44044"/>
                      </a:cubicBezTo>
                      <a:close/>
                      <a:moveTo>
                        <a:pt x="25955" y="41555"/>
                      </a:moveTo>
                      <a:cubicBezTo>
                        <a:pt x="27653" y="41617"/>
                        <a:pt x="29449" y="40287"/>
                        <a:pt x="29860" y="38032"/>
                      </a:cubicBezTo>
                      <a:cubicBezTo>
                        <a:pt x="30485" y="34600"/>
                        <a:pt x="23025" y="38209"/>
                        <a:pt x="23589" y="40232"/>
                      </a:cubicBezTo>
                      <a:cubicBezTo>
                        <a:pt x="24208" y="41102"/>
                        <a:pt x="25066" y="41519"/>
                        <a:pt x="25955" y="41555"/>
                      </a:cubicBezTo>
                      <a:close/>
                      <a:moveTo>
                        <a:pt x="73290" y="45067"/>
                      </a:moveTo>
                      <a:cubicBezTo>
                        <a:pt x="75902" y="45239"/>
                        <a:pt x="78084" y="40906"/>
                        <a:pt x="74952" y="39582"/>
                      </a:cubicBezTo>
                      <a:cubicBezTo>
                        <a:pt x="71372" y="38068"/>
                        <a:pt x="69600" y="43706"/>
                        <a:pt x="72156" y="44705"/>
                      </a:cubicBezTo>
                      <a:cubicBezTo>
                        <a:pt x="72536" y="44938"/>
                        <a:pt x="72917" y="45049"/>
                        <a:pt x="73290" y="45073"/>
                      </a:cubicBezTo>
                      <a:close/>
                      <a:moveTo>
                        <a:pt x="45130" y="39888"/>
                      </a:moveTo>
                      <a:cubicBezTo>
                        <a:pt x="45467" y="39907"/>
                        <a:pt x="45847" y="39815"/>
                        <a:pt x="46264" y="39558"/>
                      </a:cubicBezTo>
                      <a:cubicBezTo>
                        <a:pt x="47992" y="38510"/>
                        <a:pt x="47183" y="36843"/>
                        <a:pt x="46006" y="36604"/>
                      </a:cubicBezTo>
                      <a:cubicBezTo>
                        <a:pt x="46092" y="35997"/>
                        <a:pt x="45859" y="35396"/>
                        <a:pt x="45105" y="35078"/>
                      </a:cubicBezTo>
                      <a:cubicBezTo>
                        <a:pt x="42978" y="34177"/>
                        <a:pt x="41930" y="37523"/>
                        <a:pt x="43444" y="38111"/>
                      </a:cubicBezTo>
                      <a:cubicBezTo>
                        <a:pt x="43573" y="38191"/>
                        <a:pt x="43695" y="38246"/>
                        <a:pt x="43824" y="38283"/>
                      </a:cubicBezTo>
                      <a:cubicBezTo>
                        <a:pt x="43763" y="39074"/>
                        <a:pt x="44284" y="39846"/>
                        <a:pt x="45130" y="39888"/>
                      </a:cubicBezTo>
                      <a:close/>
                      <a:moveTo>
                        <a:pt x="15571" y="34802"/>
                      </a:moveTo>
                      <a:cubicBezTo>
                        <a:pt x="16448" y="34863"/>
                        <a:pt x="17441" y="34569"/>
                        <a:pt x="17956" y="34079"/>
                      </a:cubicBezTo>
                      <a:cubicBezTo>
                        <a:pt x="19127" y="32964"/>
                        <a:pt x="15681" y="30561"/>
                        <a:pt x="14094" y="32363"/>
                      </a:cubicBezTo>
                      <a:cubicBezTo>
                        <a:pt x="13530" y="34030"/>
                        <a:pt x="14449" y="34716"/>
                        <a:pt x="15577" y="34802"/>
                      </a:cubicBezTo>
                      <a:close/>
                      <a:moveTo>
                        <a:pt x="40293" y="36591"/>
                      </a:moveTo>
                      <a:cubicBezTo>
                        <a:pt x="40465" y="36604"/>
                        <a:pt x="40649" y="36604"/>
                        <a:pt x="40833" y="36567"/>
                      </a:cubicBezTo>
                      <a:cubicBezTo>
                        <a:pt x="43340" y="33294"/>
                        <a:pt x="45185" y="23446"/>
                        <a:pt x="39852" y="25518"/>
                      </a:cubicBezTo>
                      <a:cubicBezTo>
                        <a:pt x="34770" y="27491"/>
                        <a:pt x="36713" y="36340"/>
                        <a:pt x="40293" y="36591"/>
                      </a:cubicBezTo>
                      <a:close/>
                      <a:moveTo>
                        <a:pt x="70722" y="34612"/>
                      </a:moveTo>
                      <a:cubicBezTo>
                        <a:pt x="73793" y="34857"/>
                        <a:pt x="72150" y="27718"/>
                        <a:pt x="70017" y="28355"/>
                      </a:cubicBezTo>
                      <a:cubicBezTo>
                        <a:pt x="67007" y="30273"/>
                        <a:pt x="67295" y="34103"/>
                        <a:pt x="70575" y="34594"/>
                      </a:cubicBezTo>
                      <a:cubicBezTo>
                        <a:pt x="70624" y="34600"/>
                        <a:pt x="70673" y="34606"/>
                        <a:pt x="70722" y="34612"/>
                      </a:cubicBezTo>
                      <a:close/>
                      <a:moveTo>
                        <a:pt x="25961" y="28857"/>
                      </a:moveTo>
                      <a:cubicBezTo>
                        <a:pt x="26525" y="28888"/>
                        <a:pt x="27175" y="28723"/>
                        <a:pt x="27880" y="28300"/>
                      </a:cubicBezTo>
                      <a:cubicBezTo>
                        <a:pt x="30706" y="26590"/>
                        <a:pt x="29511" y="23900"/>
                        <a:pt x="27635" y="23360"/>
                      </a:cubicBezTo>
                      <a:cubicBezTo>
                        <a:pt x="29474" y="22705"/>
                        <a:pt x="30743" y="20615"/>
                        <a:pt x="29976" y="18464"/>
                      </a:cubicBezTo>
                      <a:cubicBezTo>
                        <a:pt x="28891" y="15406"/>
                        <a:pt x="23583" y="21981"/>
                        <a:pt x="25103" y="23317"/>
                      </a:cubicBezTo>
                      <a:cubicBezTo>
                        <a:pt x="25361" y="23416"/>
                        <a:pt x="25624" y="23489"/>
                        <a:pt x="25876" y="23526"/>
                      </a:cubicBezTo>
                      <a:cubicBezTo>
                        <a:pt x="25802" y="23563"/>
                        <a:pt x="25722" y="23606"/>
                        <a:pt x="25643" y="23654"/>
                      </a:cubicBezTo>
                      <a:cubicBezTo>
                        <a:pt x="22694" y="24997"/>
                        <a:pt x="23528" y="28723"/>
                        <a:pt x="25961" y="28851"/>
                      </a:cubicBezTo>
                      <a:close/>
                      <a:moveTo>
                        <a:pt x="17569" y="25475"/>
                      </a:moveTo>
                      <a:cubicBezTo>
                        <a:pt x="20181" y="25646"/>
                        <a:pt x="22363" y="21314"/>
                        <a:pt x="19231" y="19990"/>
                      </a:cubicBezTo>
                      <a:cubicBezTo>
                        <a:pt x="15651" y="18476"/>
                        <a:pt x="13879" y="24108"/>
                        <a:pt x="16442" y="25107"/>
                      </a:cubicBezTo>
                      <a:cubicBezTo>
                        <a:pt x="16822" y="25334"/>
                        <a:pt x="17202" y="25450"/>
                        <a:pt x="17569" y="25475"/>
                      </a:cubicBezTo>
                      <a:close/>
                      <a:moveTo>
                        <a:pt x="59792" y="25144"/>
                      </a:moveTo>
                      <a:cubicBezTo>
                        <a:pt x="63507" y="23599"/>
                        <a:pt x="70477" y="15681"/>
                        <a:pt x="65358" y="14505"/>
                      </a:cubicBezTo>
                      <a:cubicBezTo>
                        <a:pt x="60240" y="13328"/>
                        <a:pt x="56519" y="23501"/>
                        <a:pt x="59792" y="25144"/>
                      </a:cubicBezTo>
                      <a:close/>
                      <a:moveTo>
                        <a:pt x="74976" y="25573"/>
                      </a:moveTo>
                      <a:cubicBezTo>
                        <a:pt x="75540" y="25603"/>
                        <a:pt x="76184" y="25438"/>
                        <a:pt x="76889" y="25015"/>
                      </a:cubicBezTo>
                      <a:cubicBezTo>
                        <a:pt x="80652" y="22741"/>
                        <a:pt x="77269" y="18709"/>
                        <a:pt x="74651" y="20376"/>
                      </a:cubicBezTo>
                      <a:cubicBezTo>
                        <a:pt x="71703" y="21718"/>
                        <a:pt x="72536" y="25450"/>
                        <a:pt x="74976" y="25573"/>
                      </a:cubicBezTo>
                      <a:close/>
                      <a:moveTo>
                        <a:pt x="42696" y="21007"/>
                      </a:moveTo>
                      <a:cubicBezTo>
                        <a:pt x="42727" y="21007"/>
                        <a:pt x="42757" y="21007"/>
                        <a:pt x="42794" y="21007"/>
                      </a:cubicBezTo>
                      <a:cubicBezTo>
                        <a:pt x="45681" y="19757"/>
                        <a:pt x="43885" y="16785"/>
                        <a:pt x="42439" y="16607"/>
                      </a:cubicBezTo>
                      <a:cubicBezTo>
                        <a:pt x="41010" y="16429"/>
                        <a:pt x="40600" y="20823"/>
                        <a:pt x="42696" y="21007"/>
                      </a:cubicBezTo>
                      <a:close/>
                      <a:moveTo>
                        <a:pt x="88762" y="22870"/>
                      </a:moveTo>
                      <a:cubicBezTo>
                        <a:pt x="93636" y="23317"/>
                        <a:pt x="96995" y="13714"/>
                        <a:pt x="93813" y="12139"/>
                      </a:cubicBezTo>
                      <a:cubicBezTo>
                        <a:pt x="90099" y="13702"/>
                        <a:pt x="83160" y="21638"/>
                        <a:pt x="88284" y="22790"/>
                      </a:cubicBezTo>
                      <a:cubicBezTo>
                        <a:pt x="88444" y="22827"/>
                        <a:pt x="88603" y="22852"/>
                        <a:pt x="88756" y="22864"/>
                      </a:cubicBezTo>
                      <a:close/>
                      <a:moveTo>
                        <a:pt x="49727" y="19181"/>
                      </a:moveTo>
                      <a:cubicBezTo>
                        <a:pt x="50604" y="19248"/>
                        <a:pt x="51597" y="18948"/>
                        <a:pt x="52105" y="18458"/>
                      </a:cubicBezTo>
                      <a:cubicBezTo>
                        <a:pt x="53276" y="17342"/>
                        <a:pt x="49831" y="14946"/>
                        <a:pt x="48244" y="16748"/>
                      </a:cubicBezTo>
                      <a:cubicBezTo>
                        <a:pt x="47680" y="18409"/>
                        <a:pt x="48599" y="19095"/>
                        <a:pt x="49727" y="19181"/>
                      </a:cubicBezTo>
                      <a:close/>
                      <a:moveTo>
                        <a:pt x="49856" y="12194"/>
                      </a:moveTo>
                      <a:cubicBezTo>
                        <a:pt x="52927" y="12440"/>
                        <a:pt x="51284" y="5300"/>
                        <a:pt x="49151" y="5937"/>
                      </a:cubicBezTo>
                      <a:cubicBezTo>
                        <a:pt x="46141" y="7856"/>
                        <a:pt x="46429" y="11686"/>
                        <a:pt x="49703" y="12170"/>
                      </a:cubicBezTo>
                      <a:cubicBezTo>
                        <a:pt x="49752" y="12182"/>
                        <a:pt x="49807" y="12188"/>
                        <a:pt x="49856" y="12188"/>
                      </a:cubicBezTo>
                      <a:close/>
                      <a:moveTo>
                        <a:pt x="86966" y="8377"/>
                      </a:moveTo>
                      <a:cubicBezTo>
                        <a:pt x="86997" y="8377"/>
                        <a:pt x="87028" y="8377"/>
                        <a:pt x="87064" y="8377"/>
                      </a:cubicBezTo>
                      <a:cubicBezTo>
                        <a:pt x="89952" y="7126"/>
                        <a:pt x="88155" y="4154"/>
                        <a:pt x="86709" y="3976"/>
                      </a:cubicBezTo>
                      <a:cubicBezTo>
                        <a:pt x="85281" y="3799"/>
                        <a:pt x="84870" y="8193"/>
                        <a:pt x="86966" y="8377"/>
                      </a:cubicBezTo>
                      <a:close/>
                      <a:moveTo>
                        <a:pt x="52020" y="4411"/>
                      </a:moveTo>
                      <a:cubicBezTo>
                        <a:pt x="52050" y="4411"/>
                        <a:pt x="52087" y="4411"/>
                        <a:pt x="52124" y="4411"/>
                      </a:cubicBezTo>
                      <a:cubicBezTo>
                        <a:pt x="55011" y="3161"/>
                        <a:pt x="53221" y="183"/>
                        <a:pt x="51768" y="5"/>
                      </a:cubicBezTo>
                      <a:cubicBezTo>
                        <a:pt x="50346" y="-173"/>
                        <a:pt x="49929" y="4228"/>
                        <a:pt x="52020" y="4405"/>
                      </a:cubicBezTo>
                      <a:close/>
                    </a:path>
                  </a:pathLst>
                </a:custGeom>
                <a:grpFill/>
                <a:ln w="612" cap="flat">
                  <a:noFill/>
                  <a:prstDash val="solid"/>
                  <a:miter/>
                </a:ln>
              </p:spPr>
              <p:txBody>
                <a:bodyPr/>
                <a:lstStyle/>
                <a:p>
                  <a:endParaRPr lang="en-US"/>
                </a:p>
              </p:txBody>
            </p:sp>
            <p:sp>
              <p:nvSpPr>
                <p:cNvPr id="784" name="Freeform 783">
                  <a:extLst>
                    <a:ext uri="{FF2B5EF4-FFF2-40B4-BE49-F238E27FC236}">
                      <a16:creationId xmlns:a16="http://schemas.microsoft.com/office/drawing/2014/main" id="{ACCA08E8-6280-412A-D1E1-D4F30CE9C275}"/>
                    </a:ext>
                  </a:extLst>
                </p:cNvPr>
                <p:cNvSpPr/>
                <p:nvPr/>
              </p:nvSpPr>
              <p:spPr>
                <a:xfrm>
                  <a:off x="6982560" y="3633258"/>
                  <a:ext cx="144687" cy="79590"/>
                </a:xfrm>
                <a:custGeom>
                  <a:avLst/>
                  <a:gdLst>
                    <a:gd name="csX0" fmla="*/ 116370 w 117081"/>
                    <a:gd name="csY0" fmla="*/ 25668 h 64404"/>
                    <a:gd name="csX1" fmla="*/ 114034 w 117081"/>
                    <a:gd name="csY1" fmla="*/ 24908 h 64404"/>
                    <a:gd name="csX2" fmla="*/ 116063 w 117081"/>
                    <a:gd name="csY2" fmla="*/ 28132 h 64404"/>
                    <a:gd name="csX3" fmla="*/ 116370 w 117081"/>
                    <a:gd name="csY3" fmla="*/ 25668 h 64404"/>
                    <a:gd name="csX4" fmla="*/ 97839 w 117081"/>
                    <a:gd name="csY4" fmla="*/ 11370 h 64404"/>
                    <a:gd name="csX5" fmla="*/ 97392 w 117081"/>
                    <a:gd name="csY5" fmla="*/ 11101 h 64404"/>
                    <a:gd name="csX6" fmla="*/ 91452 w 117081"/>
                    <a:gd name="csY6" fmla="*/ 19245 h 64404"/>
                    <a:gd name="csX7" fmla="*/ 97839 w 117081"/>
                    <a:gd name="csY7" fmla="*/ 11370 h 64404"/>
                    <a:gd name="csX8" fmla="*/ 104607 w 117081"/>
                    <a:gd name="csY8" fmla="*/ 24356 h 64404"/>
                    <a:gd name="csX9" fmla="*/ 102639 w 117081"/>
                    <a:gd name="csY9" fmla="*/ 23652 h 64404"/>
                    <a:gd name="csX10" fmla="*/ 101591 w 117081"/>
                    <a:gd name="csY10" fmla="*/ 28033 h 64404"/>
                    <a:gd name="csX11" fmla="*/ 104601 w 117081"/>
                    <a:gd name="csY11" fmla="*/ 24356 h 64404"/>
                    <a:gd name="csX12" fmla="*/ 112998 w 117081"/>
                    <a:gd name="csY12" fmla="*/ 31925 h 64404"/>
                    <a:gd name="csX13" fmla="*/ 108340 w 117081"/>
                    <a:gd name="csY13" fmla="*/ 34830 h 64404"/>
                    <a:gd name="csX14" fmla="*/ 113673 w 117081"/>
                    <a:gd name="csY14" fmla="*/ 32777 h 64404"/>
                    <a:gd name="csX15" fmla="*/ 112998 w 117081"/>
                    <a:gd name="csY15" fmla="*/ 31925 h 64404"/>
                    <a:gd name="csX16" fmla="*/ 63597 w 117081"/>
                    <a:gd name="csY16" fmla="*/ 652 h 64404"/>
                    <a:gd name="csX17" fmla="*/ 61740 w 117081"/>
                    <a:gd name="csY17" fmla="*/ 27 h 64404"/>
                    <a:gd name="csX18" fmla="*/ 60698 w 117081"/>
                    <a:gd name="csY18" fmla="*/ 4409 h 64404"/>
                    <a:gd name="csX19" fmla="*/ 63604 w 117081"/>
                    <a:gd name="csY19" fmla="*/ 658 h 64404"/>
                    <a:gd name="csX20" fmla="*/ 67980 w 117081"/>
                    <a:gd name="csY20" fmla="*/ 8380 h 64404"/>
                    <a:gd name="csX21" fmla="*/ 64149 w 117081"/>
                    <a:gd name="csY21" fmla="*/ 12523 h 64404"/>
                    <a:gd name="csX22" fmla="*/ 62758 w 117081"/>
                    <a:gd name="csY22" fmla="*/ 15838 h 64404"/>
                    <a:gd name="csX23" fmla="*/ 65565 w 117081"/>
                    <a:gd name="csY23" fmla="*/ 13074 h 64404"/>
                    <a:gd name="csX24" fmla="*/ 68091 w 117081"/>
                    <a:gd name="csY24" fmla="*/ 8478 h 64404"/>
                    <a:gd name="csX25" fmla="*/ 67980 w 117081"/>
                    <a:gd name="csY25" fmla="*/ 8386 h 64404"/>
                    <a:gd name="csX26" fmla="*/ 79756 w 117081"/>
                    <a:gd name="csY26" fmla="*/ 18400 h 64404"/>
                    <a:gd name="csX27" fmla="*/ 77427 w 117081"/>
                    <a:gd name="csY27" fmla="*/ 17640 h 64404"/>
                    <a:gd name="csX28" fmla="*/ 79456 w 117081"/>
                    <a:gd name="csY28" fmla="*/ 20863 h 64404"/>
                    <a:gd name="csX29" fmla="*/ 79762 w 117081"/>
                    <a:gd name="csY29" fmla="*/ 18400 h 64404"/>
                    <a:gd name="csX30" fmla="*/ 70592 w 117081"/>
                    <a:gd name="csY30" fmla="*/ 16506 h 64404"/>
                    <a:gd name="csX31" fmla="*/ 68416 w 117081"/>
                    <a:gd name="csY31" fmla="*/ 15979 h 64404"/>
                    <a:gd name="csX32" fmla="*/ 66491 w 117081"/>
                    <a:gd name="csY32" fmla="*/ 25037 h 64404"/>
                    <a:gd name="csX33" fmla="*/ 67907 w 117081"/>
                    <a:gd name="csY33" fmla="*/ 23983 h 64404"/>
                    <a:gd name="csX34" fmla="*/ 72921 w 117081"/>
                    <a:gd name="csY34" fmla="*/ 21525 h 64404"/>
                    <a:gd name="csX35" fmla="*/ 70751 w 117081"/>
                    <a:gd name="csY35" fmla="*/ 20146 h 64404"/>
                    <a:gd name="csX36" fmla="*/ 70592 w 117081"/>
                    <a:gd name="csY36" fmla="*/ 16500 h 64404"/>
                    <a:gd name="csX37" fmla="*/ 75404 w 117081"/>
                    <a:gd name="csY37" fmla="*/ 23149 h 64404"/>
                    <a:gd name="csX38" fmla="*/ 72161 w 117081"/>
                    <a:gd name="csY38" fmla="*/ 27837 h 64404"/>
                    <a:gd name="csX39" fmla="*/ 75514 w 117081"/>
                    <a:gd name="csY39" fmla="*/ 23241 h 64404"/>
                    <a:gd name="csX40" fmla="*/ 75404 w 117081"/>
                    <a:gd name="csY40" fmla="*/ 23149 h 64404"/>
                    <a:gd name="csX41" fmla="*/ 50866 w 117081"/>
                    <a:gd name="csY41" fmla="*/ 8600 h 64404"/>
                    <a:gd name="csX42" fmla="*/ 48536 w 117081"/>
                    <a:gd name="csY42" fmla="*/ 7841 h 64404"/>
                    <a:gd name="csX43" fmla="*/ 50565 w 117081"/>
                    <a:gd name="csY43" fmla="*/ 11064 h 64404"/>
                    <a:gd name="csX44" fmla="*/ 50866 w 117081"/>
                    <a:gd name="csY44" fmla="*/ 8600 h 64404"/>
                    <a:gd name="csX45" fmla="*/ 87995 w 117081"/>
                    <a:gd name="csY45" fmla="*/ 38930 h 64404"/>
                    <a:gd name="csX46" fmla="*/ 81901 w 117081"/>
                    <a:gd name="csY46" fmla="*/ 40456 h 64404"/>
                    <a:gd name="csX47" fmla="*/ 88712 w 117081"/>
                    <a:gd name="csY47" fmla="*/ 39677 h 64404"/>
                    <a:gd name="csX48" fmla="*/ 87995 w 117081"/>
                    <a:gd name="csY48" fmla="*/ 38930 h 64404"/>
                    <a:gd name="csX49" fmla="*/ 56799 w 117081"/>
                    <a:gd name="csY49" fmla="*/ 21151 h 64404"/>
                    <a:gd name="csX50" fmla="*/ 55310 w 117081"/>
                    <a:gd name="csY50" fmla="*/ 20728 h 64404"/>
                    <a:gd name="csX51" fmla="*/ 56799 w 117081"/>
                    <a:gd name="csY51" fmla="*/ 25705 h 64404"/>
                    <a:gd name="csX52" fmla="*/ 56799 w 117081"/>
                    <a:gd name="csY52" fmla="*/ 21157 h 64404"/>
                    <a:gd name="csX53" fmla="*/ 67937 w 117081"/>
                    <a:gd name="csY53" fmla="*/ 31870 h 64404"/>
                    <a:gd name="csX54" fmla="*/ 56806 w 117081"/>
                    <a:gd name="csY54" fmla="*/ 34523 h 64404"/>
                    <a:gd name="csX55" fmla="*/ 68881 w 117081"/>
                    <a:gd name="csY55" fmla="*/ 33151 h 64404"/>
                    <a:gd name="csX56" fmla="*/ 67937 w 117081"/>
                    <a:gd name="csY56" fmla="*/ 31870 h 64404"/>
                    <a:gd name="csX57" fmla="*/ 77169 w 117081"/>
                    <a:gd name="csY57" fmla="*/ 39506 h 64404"/>
                    <a:gd name="csX58" fmla="*/ 74772 w 117081"/>
                    <a:gd name="csY58" fmla="*/ 42729 h 64404"/>
                    <a:gd name="csX59" fmla="*/ 77169 w 117081"/>
                    <a:gd name="csY59" fmla="*/ 39506 h 64404"/>
                    <a:gd name="csX60" fmla="*/ 35768 w 117081"/>
                    <a:gd name="csY60" fmla="*/ 7859 h 64404"/>
                    <a:gd name="csX61" fmla="*/ 28700 w 117081"/>
                    <a:gd name="csY61" fmla="*/ 7313 h 64404"/>
                    <a:gd name="csX62" fmla="*/ 36270 w 117081"/>
                    <a:gd name="csY62" fmla="*/ 8331 h 64404"/>
                    <a:gd name="csX63" fmla="*/ 35768 w 117081"/>
                    <a:gd name="csY63" fmla="*/ 7859 h 64404"/>
                    <a:gd name="csX64" fmla="*/ 54666 w 117081"/>
                    <a:gd name="csY64" fmla="*/ 28076 h 64404"/>
                    <a:gd name="csX65" fmla="*/ 50007 w 117081"/>
                    <a:gd name="csY65" fmla="*/ 30981 h 64404"/>
                    <a:gd name="csX66" fmla="*/ 55334 w 117081"/>
                    <a:gd name="csY66" fmla="*/ 28928 h 64404"/>
                    <a:gd name="csX67" fmla="*/ 54660 w 117081"/>
                    <a:gd name="csY67" fmla="*/ 28076 h 64404"/>
                    <a:gd name="csX68" fmla="*/ 47182 w 117081"/>
                    <a:gd name="csY68" fmla="*/ 22867 h 64404"/>
                    <a:gd name="csX69" fmla="*/ 44852 w 117081"/>
                    <a:gd name="csY69" fmla="*/ 22107 h 64404"/>
                    <a:gd name="csX70" fmla="*/ 46881 w 117081"/>
                    <a:gd name="csY70" fmla="*/ 25331 h 64404"/>
                    <a:gd name="csX71" fmla="*/ 47182 w 117081"/>
                    <a:gd name="csY71" fmla="*/ 22867 h 64404"/>
                    <a:gd name="csX72" fmla="*/ 67110 w 117081"/>
                    <a:gd name="csY72" fmla="*/ 38795 h 64404"/>
                    <a:gd name="csX73" fmla="*/ 65142 w 117081"/>
                    <a:gd name="csY73" fmla="*/ 38090 h 64404"/>
                    <a:gd name="csX74" fmla="*/ 64094 w 117081"/>
                    <a:gd name="csY74" fmla="*/ 42466 h 64404"/>
                    <a:gd name="csX75" fmla="*/ 67104 w 117081"/>
                    <a:gd name="csY75" fmla="*/ 38795 h 64404"/>
                    <a:gd name="csX76" fmla="*/ 71953 w 117081"/>
                    <a:gd name="csY76" fmla="*/ 44739 h 64404"/>
                    <a:gd name="csX77" fmla="*/ 66711 w 117081"/>
                    <a:gd name="csY77" fmla="*/ 45107 h 64404"/>
                    <a:gd name="csX78" fmla="*/ 73025 w 117081"/>
                    <a:gd name="csY78" fmla="*/ 46903 h 64404"/>
                    <a:gd name="csX79" fmla="*/ 71953 w 117081"/>
                    <a:gd name="csY79" fmla="*/ 44739 h 64404"/>
                    <a:gd name="csX80" fmla="*/ 36509 w 117081"/>
                    <a:gd name="csY80" fmla="*/ 17315 h 64404"/>
                    <a:gd name="csX81" fmla="*/ 31851 w 117081"/>
                    <a:gd name="csY81" fmla="*/ 20220 h 64404"/>
                    <a:gd name="csX82" fmla="*/ 37184 w 117081"/>
                    <a:gd name="csY82" fmla="*/ 18167 h 64404"/>
                    <a:gd name="csX83" fmla="*/ 36509 w 117081"/>
                    <a:gd name="csY83" fmla="*/ 17315 h 64404"/>
                    <a:gd name="csX84" fmla="*/ 55714 w 117081"/>
                    <a:gd name="csY84" fmla="*/ 35761 h 64404"/>
                    <a:gd name="csX85" fmla="*/ 54611 w 117081"/>
                    <a:gd name="csY85" fmla="*/ 35387 h 64404"/>
                    <a:gd name="csX86" fmla="*/ 53023 w 117081"/>
                    <a:gd name="csY86" fmla="*/ 37563 h 64404"/>
                    <a:gd name="csX87" fmla="*/ 52809 w 117081"/>
                    <a:gd name="csY87" fmla="*/ 39089 h 64404"/>
                    <a:gd name="csX88" fmla="*/ 55972 w 117081"/>
                    <a:gd name="csY88" fmla="*/ 37869 h 64404"/>
                    <a:gd name="csX89" fmla="*/ 55776 w 117081"/>
                    <a:gd name="csY89" fmla="*/ 37557 h 64404"/>
                    <a:gd name="csX90" fmla="*/ 55721 w 117081"/>
                    <a:gd name="csY90" fmla="*/ 35761 h 64404"/>
                    <a:gd name="csX91" fmla="*/ 76084 w 117081"/>
                    <a:gd name="csY91" fmla="*/ 54888 h 64404"/>
                    <a:gd name="csX92" fmla="*/ 73755 w 117081"/>
                    <a:gd name="csY92" fmla="*/ 54128 h 64404"/>
                    <a:gd name="csX93" fmla="*/ 75784 w 117081"/>
                    <a:gd name="csY93" fmla="*/ 57352 h 64404"/>
                    <a:gd name="csX94" fmla="*/ 76090 w 117081"/>
                    <a:gd name="csY94" fmla="*/ 54888 h 64404"/>
                    <a:gd name="csX95" fmla="*/ 57553 w 117081"/>
                    <a:gd name="csY95" fmla="*/ 40590 h 64404"/>
                    <a:gd name="csX96" fmla="*/ 57112 w 117081"/>
                    <a:gd name="csY96" fmla="*/ 40321 h 64404"/>
                    <a:gd name="csX97" fmla="*/ 51172 w 117081"/>
                    <a:gd name="csY97" fmla="*/ 48465 h 64404"/>
                    <a:gd name="csX98" fmla="*/ 57560 w 117081"/>
                    <a:gd name="csY98" fmla="*/ 40590 h 64404"/>
                    <a:gd name="csX99" fmla="*/ 32194 w 117081"/>
                    <a:gd name="csY99" fmla="*/ 25882 h 64404"/>
                    <a:gd name="csX100" fmla="*/ 28951 w 117081"/>
                    <a:gd name="csY100" fmla="*/ 30571 h 64404"/>
                    <a:gd name="csX101" fmla="*/ 32304 w 117081"/>
                    <a:gd name="csY101" fmla="*/ 25974 h 64404"/>
                    <a:gd name="csX102" fmla="*/ 32194 w 117081"/>
                    <a:gd name="csY102" fmla="*/ 25882 h 64404"/>
                    <a:gd name="csX103" fmla="*/ 64217 w 117081"/>
                    <a:gd name="csY103" fmla="*/ 53497 h 64404"/>
                    <a:gd name="csX104" fmla="*/ 62359 w 117081"/>
                    <a:gd name="csY104" fmla="*/ 52872 h 64404"/>
                    <a:gd name="csX105" fmla="*/ 59552 w 117081"/>
                    <a:gd name="csY105" fmla="*/ 56408 h 64404"/>
                    <a:gd name="csX106" fmla="*/ 54709 w 117081"/>
                    <a:gd name="csY106" fmla="*/ 58547 h 64404"/>
                    <a:gd name="csX107" fmla="*/ 61532 w 117081"/>
                    <a:gd name="csY107" fmla="*/ 57768 h 64404"/>
                    <a:gd name="csX108" fmla="*/ 61041 w 117081"/>
                    <a:gd name="csY108" fmla="*/ 57217 h 64404"/>
                    <a:gd name="csX109" fmla="*/ 61305 w 117081"/>
                    <a:gd name="csY109" fmla="*/ 57253 h 64404"/>
                    <a:gd name="csX110" fmla="*/ 64217 w 117081"/>
                    <a:gd name="csY110" fmla="*/ 53503 h 64404"/>
                    <a:gd name="csX111" fmla="*/ 68820 w 117081"/>
                    <a:gd name="csY111" fmla="*/ 60263 h 64404"/>
                    <a:gd name="csX112" fmla="*/ 64161 w 117081"/>
                    <a:gd name="csY112" fmla="*/ 63167 h 64404"/>
                    <a:gd name="csX113" fmla="*/ 69488 w 117081"/>
                    <a:gd name="csY113" fmla="*/ 61114 h 64404"/>
                    <a:gd name="csX114" fmla="*/ 68814 w 117081"/>
                    <a:gd name="csY114" fmla="*/ 60263 h 64404"/>
                    <a:gd name="csX115" fmla="*/ 35106 w 117081"/>
                    <a:gd name="csY115" fmla="*/ 38182 h 64404"/>
                    <a:gd name="csX116" fmla="*/ 24219 w 117081"/>
                    <a:gd name="csY116" fmla="*/ 42582 h 64404"/>
                    <a:gd name="csX117" fmla="*/ 35106 w 117081"/>
                    <a:gd name="csY117" fmla="*/ 38182 h 64404"/>
                    <a:gd name="csX118" fmla="*/ 23318 w 117081"/>
                    <a:gd name="csY118" fmla="*/ 29872 h 64404"/>
                    <a:gd name="csX119" fmla="*/ 21460 w 117081"/>
                    <a:gd name="csY119" fmla="*/ 29247 h 64404"/>
                    <a:gd name="csX120" fmla="*/ 20412 w 117081"/>
                    <a:gd name="csY120" fmla="*/ 33629 h 64404"/>
                    <a:gd name="csX121" fmla="*/ 23318 w 117081"/>
                    <a:gd name="csY121" fmla="*/ 29872 h 64404"/>
                    <a:gd name="csX122" fmla="*/ 46164 w 117081"/>
                    <a:gd name="csY122" fmla="*/ 50071 h 64404"/>
                    <a:gd name="csX123" fmla="*/ 46084 w 117081"/>
                    <a:gd name="csY123" fmla="*/ 50016 h 64404"/>
                    <a:gd name="csX124" fmla="*/ 43688 w 117081"/>
                    <a:gd name="csY124" fmla="*/ 53239 h 64404"/>
                    <a:gd name="csX125" fmla="*/ 46164 w 117081"/>
                    <a:gd name="csY125" fmla="*/ 50071 h 64404"/>
                    <a:gd name="csX126" fmla="*/ 10727 w 117081"/>
                    <a:gd name="csY126" fmla="*/ 24448 h 64404"/>
                    <a:gd name="csX127" fmla="*/ 190 w 117081"/>
                    <a:gd name="csY127" fmla="*/ 29180 h 64404"/>
                    <a:gd name="csX128" fmla="*/ 11058 w 117081"/>
                    <a:gd name="csY128" fmla="*/ 24755 h 64404"/>
                    <a:gd name="csX129" fmla="*/ 10727 w 117081"/>
                    <a:gd name="csY129" fmla="*/ 24448 h 64404"/>
                    <a:gd name="csX130" fmla="*/ 39464 w 117081"/>
                    <a:gd name="csY130" fmla="*/ 47614 h 64404"/>
                    <a:gd name="csX131" fmla="*/ 37135 w 117081"/>
                    <a:gd name="csY131" fmla="*/ 46854 h 64404"/>
                    <a:gd name="csX132" fmla="*/ 39158 w 117081"/>
                    <a:gd name="csY132" fmla="*/ 50071 h 64404"/>
                    <a:gd name="csX133" fmla="*/ 39464 w 117081"/>
                    <a:gd name="csY133" fmla="*/ 47607 h 64404"/>
                    <a:gd name="csX134" fmla="*/ 35118 w 117081"/>
                    <a:gd name="csY134" fmla="*/ 52363 h 64404"/>
                    <a:gd name="csX135" fmla="*/ 31869 w 117081"/>
                    <a:gd name="csY135" fmla="*/ 57045 h 64404"/>
                    <a:gd name="csX136" fmla="*/ 35228 w 117081"/>
                    <a:gd name="csY136" fmla="*/ 52455 h 64404"/>
                    <a:gd name="csX137" fmla="*/ 35118 w 117081"/>
                    <a:gd name="csY137" fmla="*/ 52363 h 64404"/>
                    <a:gd name="csX138" fmla="*/ 3340 w 117081"/>
                    <a:gd name="csY138" fmla="*/ 35394 h 64404"/>
                    <a:gd name="csX139" fmla="*/ 3261 w 117081"/>
                    <a:gd name="csY139" fmla="*/ 35338 h 64404"/>
                    <a:gd name="csX140" fmla="*/ 864 w 117081"/>
                    <a:gd name="csY140" fmla="*/ 38562 h 64404"/>
                    <a:gd name="csX141" fmla="*/ 3340 w 117081"/>
                    <a:gd name="csY141" fmla="*/ 35394 h 64404"/>
                    <a:gd name="csX142" fmla="*/ 28663 w 117081"/>
                    <a:gd name="csY142" fmla="*/ 56592 h 64404"/>
                    <a:gd name="csX143" fmla="*/ 28583 w 117081"/>
                    <a:gd name="csY143" fmla="*/ 56536 h 64404"/>
                    <a:gd name="csX144" fmla="*/ 26187 w 117081"/>
                    <a:gd name="csY144" fmla="*/ 59760 h 64404"/>
                    <a:gd name="csX145" fmla="*/ 28663 w 117081"/>
                    <a:gd name="csY145" fmla="*/ 56592 h 644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17081" h="64404">
                      <a:moveTo>
                        <a:pt x="116370" y="25668"/>
                      </a:moveTo>
                      <a:cubicBezTo>
                        <a:pt x="115714" y="25165"/>
                        <a:pt x="114739" y="24841"/>
                        <a:pt x="114034" y="24908"/>
                      </a:cubicBezTo>
                      <a:cubicBezTo>
                        <a:pt x="112428" y="25061"/>
                        <a:pt x="113703" y="28536"/>
                        <a:pt x="116063" y="28132"/>
                      </a:cubicBezTo>
                      <a:cubicBezTo>
                        <a:pt x="117529" y="27280"/>
                        <a:pt x="117210" y="26324"/>
                        <a:pt x="116370" y="25668"/>
                      </a:cubicBezTo>
                      <a:close/>
                      <a:moveTo>
                        <a:pt x="97839" y="11370"/>
                      </a:moveTo>
                      <a:cubicBezTo>
                        <a:pt x="97704" y="11272"/>
                        <a:pt x="97557" y="11180"/>
                        <a:pt x="97392" y="11101"/>
                      </a:cubicBezTo>
                      <a:cubicBezTo>
                        <a:pt x="93407" y="12039"/>
                        <a:pt x="85959" y="17854"/>
                        <a:pt x="91452" y="19245"/>
                      </a:cubicBezTo>
                      <a:cubicBezTo>
                        <a:pt x="96687" y="20569"/>
                        <a:pt x="100536" y="13436"/>
                        <a:pt x="97839" y="11370"/>
                      </a:cubicBezTo>
                      <a:close/>
                      <a:moveTo>
                        <a:pt x="104607" y="24356"/>
                      </a:moveTo>
                      <a:cubicBezTo>
                        <a:pt x="104178" y="24001"/>
                        <a:pt x="103528" y="23737"/>
                        <a:pt x="102639" y="23652"/>
                      </a:cubicBezTo>
                      <a:cubicBezTo>
                        <a:pt x="98262" y="23235"/>
                        <a:pt x="98501" y="27795"/>
                        <a:pt x="101591" y="28033"/>
                      </a:cubicBezTo>
                      <a:cubicBezTo>
                        <a:pt x="104686" y="28652"/>
                        <a:pt x="106292" y="25772"/>
                        <a:pt x="104601" y="24356"/>
                      </a:cubicBezTo>
                      <a:close/>
                      <a:moveTo>
                        <a:pt x="112998" y="31925"/>
                      </a:moveTo>
                      <a:cubicBezTo>
                        <a:pt x="111031" y="30430"/>
                        <a:pt x="106660" y="32262"/>
                        <a:pt x="108340" y="34830"/>
                      </a:cubicBezTo>
                      <a:cubicBezTo>
                        <a:pt x="110265" y="37765"/>
                        <a:pt x="115095" y="34811"/>
                        <a:pt x="113673" y="32777"/>
                      </a:cubicBezTo>
                      <a:cubicBezTo>
                        <a:pt x="113513" y="32421"/>
                        <a:pt x="113280" y="32139"/>
                        <a:pt x="112998" y="31925"/>
                      </a:cubicBezTo>
                      <a:close/>
                      <a:moveTo>
                        <a:pt x="63597" y="652"/>
                      </a:moveTo>
                      <a:cubicBezTo>
                        <a:pt x="63168" y="333"/>
                        <a:pt x="62562" y="106"/>
                        <a:pt x="61740" y="27"/>
                      </a:cubicBezTo>
                      <a:cubicBezTo>
                        <a:pt x="57363" y="-390"/>
                        <a:pt x="57609" y="4170"/>
                        <a:pt x="60698" y="4409"/>
                      </a:cubicBezTo>
                      <a:cubicBezTo>
                        <a:pt x="63855" y="5040"/>
                        <a:pt x="65455" y="2031"/>
                        <a:pt x="63604" y="658"/>
                      </a:cubicBezTo>
                      <a:close/>
                      <a:moveTo>
                        <a:pt x="67980" y="8380"/>
                      </a:moveTo>
                      <a:cubicBezTo>
                        <a:pt x="66007" y="6829"/>
                        <a:pt x="63475" y="10923"/>
                        <a:pt x="64149" y="12523"/>
                      </a:cubicBezTo>
                      <a:cubicBezTo>
                        <a:pt x="62034" y="12657"/>
                        <a:pt x="61850" y="15060"/>
                        <a:pt x="62758" y="15838"/>
                      </a:cubicBezTo>
                      <a:cubicBezTo>
                        <a:pt x="63683" y="16629"/>
                        <a:pt x="66221" y="14416"/>
                        <a:pt x="65565" y="13074"/>
                      </a:cubicBezTo>
                      <a:cubicBezTo>
                        <a:pt x="68600" y="12890"/>
                        <a:pt x="70206" y="10378"/>
                        <a:pt x="68091" y="8478"/>
                      </a:cubicBezTo>
                      <a:cubicBezTo>
                        <a:pt x="68054" y="8447"/>
                        <a:pt x="68017" y="8417"/>
                        <a:pt x="67980" y="8386"/>
                      </a:cubicBezTo>
                      <a:close/>
                      <a:moveTo>
                        <a:pt x="79756" y="18400"/>
                      </a:moveTo>
                      <a:cubicBezTo>
                        <a:pt x="79100" y="17891"/>
                        <a:pt x="78131" y="17572"/>
                        <a:pt x="77427" y="17640"/>
                      </a:cubicBezTo>
                      <a:cubicBezTo>
                        <a:pt x="75821" y="17793"/>
                        <a:pt x="77096" y="21268"/>
                        <a:pt x="79456" y="20863"/>
                      </a:cubicBezTo>
                      <a:cubicBezTo>
                        <a:pt x="80914" y="20012"/>
                        <a:pt x="80602" y="19049"/>
                        <a:pt x="79762" y="18400"/>
                      </a:cubicBezTo>
                      <a:close/>
                      <a:moveTo>
                        <a:pt x="70592" y="16506"/>
                      </a:moveTo>
                      <a:cubicBezTo>
                        <a:pt x="70132" y="16151"/>
                        <a:pt x="69427" y="15954"/>
                        <a:pt x="68416" y="15979"/>
                      </a:cubicBezTo>
                      <a:cubicBezTo>
                        <a:pt x="62537" y="16114"/>
                        <a:pt x="62402" y="24461"/>
                        <a:pt x="66491" y="25037"/>
                      </a:cubicBezTo>
                      <a:cubicBezTo>
                        <a:pt x="66951" y="24779"/>
                        <a:pt x="67435" y="24412"/>
                        <a:pt x="67907" y="23983"/>
                      </a:cubicBezTo>
                      <a:cubicBezTo>
                        <a:pt x="69991" y="26219"/>
                        <a:pt x="74276" y="23456"/>
                        <a:pt x="72921" y="21525"/>
                      </a:cubicBezTo>
                      <a:cubicBezTo>
                        <a:pt x="72523" y="20636"/>
                        <a:pt x="71677" y="20220"/>
                        <a:pt x="70751" y="20146"/>
                      </a:cubicBezTo>
                      <a:cubicBezTo>
                        <a:pt x="71432" y="18651"/>
                        <a:pt x="71560" y="17235"/>
                        <a:pt x="70592" y="16500"/>
                      </a:cubicBezTo>
                      <a:close/>
                      <a:moveTo>
                        <a:pt x="75404" y="23149"/>
                      </a:moveTo>
                      <a:cubicBezTo>
                        <a:pt x="73117" y="21354"/>
                        <a:pt x="70071" y="27151"/>
                        <a:pt x="72161" y="27837"/>
                      </a:cubicBezTo>
                      <a:cubicBezTo>
                        <a:pt x="75716" y="28107"/>
                        <a:pt x="77813" y="25312"/>
                        <a:pt x="75514" y="23241"/>
                      </a:cubicBezTo>
                      <a:cubicBezTo>
                        <a:pt x="75477" y="23211"/>
                        <a:pt x="75440" y="23180"/>
                        <a:pt x="75404" y="23149"/>
                      </a:cubicBezTo>
                      <a:close/>
                      <a:moveTo>
                        <a:pt x="50866" y="8600"/>
                      </a:moveTo>
                      <a:cubicBezTo>
                        <a:pt x="50210" y="8092"/>
                        <a:pt x="49241" y="7773"/>
                        <a:pt x="48536" y="7841"/>
                      </a:cubicBezTo>
                      <a:cubicBezTo>
                        <a:pt x="46930" y="7994"/>
                        <a:pt x="48205" y="11468"/>
                        <a:pt x="50565" y="11064"/>
                      </a:cubicBezTo>
                      <a:cubicBezTo>
                        <a:pt x="52024" y="10212"/>
                        <a:pt x="51712" y="9256"/>
                        <a:pt x="50866" y="8600"/>
                      </a:cubicBezTo>
                      <a:close/>
                      <a:moveTo>
                        <a:pt x="87995" y="38930"/>
                      </a:moveTo>
                      <a:cubicBezTo>
                        <a:pt x="86082" y="37483"/>
                        <a:pt x="82772" y="38108"/>
                        <a:pt x="81901" y="40456"/>
                      </a:cubicBezTo>
                      <a:cubicBezTo>
                        <a:pt x="80902" y="43140"/>
                        <a:pt x="89110" y="41406"/>
                        <a:pt x="88712" y="39677"/>
                      </a:cubicBezTo>
                      <a:cubicBezTo>
                        <a:pt x="88503" y="39383"/>
                        <a:pt x="88264" y="39138"/>
                        <a:pt x="87995" y="38930"/>
                      </a:cubicBezTo>
                      <a:close/>
                      <a:moveTo>
                        <a:pt x="56799" y="21151"/>
                      </a:moveTo>
                      <a:cubicBezTo>
                        <a:pt x="56321" y="20790"/>
                        <a:pt x="55800" y="20606"/>
                        <a:pt x="55310" y="20728"/>
                      </a:cubicBezTo>
                      <a:cubicBezTo>
                        <a:pt x="52318" y="22316"/>
                        <a:pt x="53177" y="25374"/>
                        <a:pt x="56799" y="25705"/>
                      </a:cubicBezTo>
                      <a:cubicBezTo>
                        <a:pt x="59631" y="25962"/>
                        <a:pt x="58510" y="22438"/>
                        <a:pt x="56799" y="21157"/>
                      </a:cubicBezTo>
                      <a:close/>
                      <a:moveTo>
                        <a:pt x="67937" y="31870"/>
                      </a:moveTo>
                      <a:cubicBezTo>
                        <a:pt x="64891" y="29553"/>
                        <a:pt x="56665" y="31772"/>
                        <a:pt x="56806" y="34523"/>
                      </a:cubicBezTo>
                      <a:cubicBezTo>
                        <a:pt x="59987" y="36386"/>
                        <a:pt x="70359" y="37367"/>
                        <a:pt x="68881" y="33151"/>
                      </a:cubicBezTo>
                      <a:cubicBezTo>
                        <a:pt x="68698" y="32624"/>
                        <a:pt x="68373" y="32201"/>
                        <a:pt x="67937" y="31870"/>
                      </a:cubicBezTo>
                      <a:close/>
                      <a:moveTo>
                        <a:pt x="77169" y="39506"/>
                      </a:moveTo>
                      <a:cubicBezTo>
                        <a:pt x="74116" y="38844"/>
                        <a:pt x="73730" y="41841"/>
                        <a:pt x="74772" y="42729"/>
                      </a:cubicBezTo>
                      <a:cubicBezTo>
                        <a:pt x="75814" y="43618"/>
                        <a:pt x="78898" y="40701"/>
                        <a:pt x="77169" y="39506"/>
                      </a:cubicBezTo>
                      <a:close/>
                      <a:moveTo>
                        <a:pt x="35768" y="7859"/>
                      </a:moveTo>
                      <a:cubicBezTo>
                        <a:pt x="33825" y="6327"/>
                        <a:pt x="28945" y="4758"/>
                        <a:pt x="28700" y="7313"/>
                      </a:cubicBezTo>
                      <a:cubicBezTo>
                        <a:pt x="28430" y="10126"/>
                        <a:pt x="35504" y="10286"/>
                        <a:pt x="36270" y="8331"/>
                      </a:cubicBezTo>
                      <a:cubicBezTo>
                        <a:pt x="36142" y="8178"/>
                        <a:pt x="35970" y="8018"/>
                        <a:pt x="35768" y="7859"/>
                      </a:cubicBezTo>
                      <a:close/>
                      <a:moveTo>
                        <a:pt x="54666" y="28076"/>
                      </a:moveTo>
                      <a:cubicBezTo>
                        <a:pt x="52698" y="26575"/>
                        <a:pt x="48328" y="28413"/>
                        <a:pt x="50007" y="30981"/>
                      </a:cubicBezTo>
                      <a:cubicBezTo>
                        <a:pt x="51932" y="33917"/>
                        <a:pt x="56756" y="30963"/>
                        <a:pt x="55334" y="28928"/>
                      </a:cubicBezTo>
                      <a:cubicBezTo>
                        <a:pt x="55175" y="28573"/>
                        <a:pt x="54942" y="28291"/>
                        <a:pt x="54660" y="28076"/>
                      </a:cubicBezTo>
                      <a:close/>
                      <a:moveTo>
                        <a:pt x="47182" y="22867"/>
                      </a:moveTo>
                      <a:cubicBezTo>
                        <a:pt x="46526" y="22359"/>
                        <a:pt x="45557" y="22040"/>
                        <a:pt x="44852" y="22107"/>
                      </a:cubicBezTo>
                      <a:cubicBezTo>
                        <a:pt x="43246" y="22261"/>
                        <a:pt x="44521" y="25735"/>
                        <a:pt x="46881" y="25331"/>
                      </a:cubicBezTo>
                      <a:cubicBezTo>
                        <a:pt x="48346" y="24479"/>
                        <a:pt x="48027" y="23523"/>
                        <a:pt x="47182" y="22867"/>
                      </a:cubicBezTo>
                      <a:close/>
                      <a:moveTo>
                        <a:pt x="67110" y="38795"/>
                      </a:moveTo>
                      <a:cubicBezTo>
                        <a:pt x="66681" y="38433"/>
                        <a:pt x="66037" y="38176"/>
                        <a:pt x="65142" y="38090"/>
                      </a:cubicBezTo>
                      <a:cubicBezTo>
                        <a:pt x="60765" y="37673"/>
                        <a:pt x="61005" y="42233"/>
                        <a:pt x="64094" y="42466"/>
                      </a:cubicBezTo>
                      <a:cubicBezTo>
                        <a:pt x="67190" y="43085"/>
                        <a:pt x="68796" y="40204"/>
                        <a:pt x="67104" y="38795"/>
                      </a:cubicBezTo>
                      <a:close/>
                      <a:moveTo>
                        <a:pt x="71953" y="44739"/>
                      </a:moveTo>
                      <a:cubicBezTo>
                        <a:pt x="70647" y="43796"/>
                        <a:pt x="68409" y="43771"/>
                        <a:pt x="66711" y="45107"/>
                      </a:cubicBezTo>
                      <a:cubicBezTo>
                        <a:pt x="64125" y="47142"/>
                        <a:pt x="72247" y="48588"/>
                        <a:pt x="73025" y="46903"/>
                      </a:cubicBezTo>
                      <a:cubicBezTo>
                        <a:pt x="73068" y="45977"/>
                        <a:pt x="72633" y="45236"/>
                        <a:pt x="71953" y="44739"/>
                      </a:cubicBezTo>
                      <a:close/>
                      <a:moveTo>
                        <a:pt x="36509" y="17315"/>
                      </a:moveTo>
                      <a:cubicBezTo>
                        <a:pt x="34542" y="15820"/>
                        <a:pt x="30171" y="17652"/>
                        <a:pt x="31851" y="20220"/>
                      </a:cubicBezTo>
                      <a:cubicBezTo>
                        <a:pt x="33775" y="23155"/>
                        <a:pt x="38606" y="20201"/>
                        <a:pt x="37184" y="18167"/>
                      </a:cubicBezTo>
                      <a:cubicBezTo>
                        <a:pt x="37024" y="17811"/>
                        <a:pt x="36791" y="17530"/>
                        <a:pt x="36509" y="17315"/>
                      </a:cubicBezTo>
                      <a:close/>
                      <a:moveTo>
                        <a:pt x="55714" y="35761"/>
                      </a:moveTo>
                      <a:cubicBezTo>
                        <a:pt x="55457" y="35571"/>
                        <a:pt x="55095" y="35437"/>
                        <a:pt x="54611" y="35387"/>
                      </a:cubicBezTo>
                      <a:cubicBezTo>
                        <a:pt x="52600" y="35197"/>
                        <a:pt x="52233" y="36772"/>
                        <a:pt x="53023" y="37563"/>
                      </a:cubicBezTo>
                      <a:cubicBezTo>
                        <a:pt x="52588" y="37931"/>
                        <a:pt x="52404" y="38476"/>
                        <a:pt x="52809" y="39089"/>
                      </a:cubicBezTo>
                      <a:cubicBezTo>
                        <a:pt x="53949" y="40830"/>
                        <a:pt x="56818" y="39083"/>
                        <a:pt x="55972" y="37869"/>
                      </a:cubicBezTo>
                      <a:cubicBezTo>
                        <a:pt x="55917" y="37753"/>
                        <a:pt x="55849" y="37649"/>
                        <a:pt x="55776" y="37557"/>
                      </a:cubicBezTo>
                      <a:cubicBezTo>
                        <a:pt x="56309" y="37042"/>
                        <a:pt x="56364" y="36233"/>
                        <a:pt x="55721" y="35761"/>
                      </a:cubicBezTo>
                      <a:close/>
                      <a:moveTo>
                        <a:pt x="76084" y="54888"/>
                      </a:moveTo>
                      <a:cubicBezTo>
                        <a:pt x="75428" y="54379"/>
                        <a:pt x="74460" y="54061"/>
                        <a:pt x="73755" y="54128"/>
                      </a:cubicBezTo>
                      <a:cubicBezTo>
                        <a:pt x="72149" y="54281"/>
                        <a:pt x="73424" y="57756"/>
                        <a:pt x="75784" y="57352"/>
                      </a:cubicBezTo>
                      <a:cubicBezTo>
                        <a:pt x="77243" y="56506"/>
                        <a:pt x="76930" y="55538"/>
                        <a:pt x="76090" y="54888"/>
                      </a:cubicBezTo>
                      <a:close/>
                      <a:moveTo>
                        <a:pt x="57553" y="40590"/>
                      </a:moveTo>
                      <a:cubicBezTo>
                        <a:pt x="57419" y="40486"/>
                        <a:pt x="57278" y="40394"/>
                        <a:pt x="57112" y="40321"/>
                      </a:cubicBezTo>
                      <a:cubicBezTo>
                        <a:pt x="53128" y="41252"/>
                        <a:pt x="45680" y="47074"/>
                        <a:pt x="51172" y="48465"/>
                      </a:cubicBezTo>
                      <a:cubicBezTo>
                        <a:pt x="56407" y="49789"/>
                        <a:pt x="60251" y="42656"/>
                        <a:pt x="57560" y="40590"/>
                      </a:cubicBezTo>
                      <a:close/>
                      <a:moveTo>
                        <a:pt x="32194" y="25882"/>
                      </a:moveTo>
                      <a:cubicBezTo>
                        <a:pt x="29907" y="24087"/>
                        <a:pt x="26861" y="29878"/>
                        <a:pt x="28951" y="30571"/>
                      </a:cubicBezTo>
                      <a:cubicBezTo>
                        <a:pt x="32507" y="30840"/>
                        <a:pt x="34603" y="28046"/>
                        <a:pt x="32304" y="25974"/>
                      </a:cubicBezTo>
                      <a:cubicBezTo>
                        <a:pt x="32267" y="25944"/>
                        <a:pt x="32231" y="25913"/>
                        <a:pt x="32194" y="25882"/>
                      </a:cubicBezTo>
                      <a:close/>
                      <a:moveTo>
                        <a:pt x="64217" y="53497"/>
                      </a:moveTo>
                      <a:cubicBezTo>
                        <a:pt x="63788" y="53178"/>
                        <a:pt x="63175" y="52945"/>
                        <a:pt x="62359" y="52872"/>
                      </a:cubicBezTo>
                      <a:cubicBezTo>
                        <a:pt x="59080" y="52559"/>
                        <a:pt x="58387" y="55047"/>
                        <a:pt x="59552" y="56408"/>
                      </a:cubicBezTo>
                      <a:cubicBezTo>
                        <a:pt x="57694" y="55887"/>
                        <a:pt x="55414" y="56659"/>
                        <a:pt x="54709" y="58547"/>
                      </a:cubicBezTo>
                      <a:cubicBezTo>
                        <a:pt x="53710" y="61231"/>
                        <a:pt x="61924" y="59496"/>
                        <a:pt x="61532" y="57768"/>
                      </a:cubicBezTo>
                      <a:cubicBezTo>
                        <a:pt x="61385" y="57560"/>
                        <a:pt x="61225" y="57376"/>
                        <a:pt x="61041" y="57217"/>
                      </a:cubicBezTo>
                      <a:cubicBezTo>
                        <a:pt x="61127" y="57229"/>
                        <a:pt x="61213" y="57241"/>
                        <a:pt x="61305" y="57253"/>
                      </a:cubicBezTo>
                      <a:cubicBezTo>
                        <a:pt x="64468" y="57885"/>
                        <a:pt x="66074" y="54876"/>
                        <a:pt x="64217" y="53503"/>
                      </a:cubicBezTo>
                      <a:close/>
                      <a:moveTo>
                        <a:pt x="68820" y="60263"/>
                      </a:moveTo>
                      <a:cubicBezTo>
                        <a:pt x="66853" y="58767"/>
                        <a:pt x="62482" y="60600"/>
                        <a:pt x="64161" y="63167"/>
                      </a:cubicBezTo>
                      <a:cubicBezTo>
                        <a:pt x="66086" y="66103"/>
                        <a:pt x="70911" y="63155"/>
                        <a:pt x="69488" y="61114"/>
                      </a:cubicBezTo>
                      <a:cubicBezTo>
                        <a:pt x="69329" y="60759"/>
                        <a:pt x="69096" y="60477"/>
                        <a:pt x="68814" y="60263"/>
                      </a:cubicBezTo>
                      <a:close/>
                      <a:moveTo>
                        <a:pt x="35106" y="38182"/>
                      </a:moveTo>
                      <a:cubicBezTo>
                        <a:pt x="31219" y="37281"/>
                        <a:pt x="20872" y="39064"/>
                        <a:pt x="24219" y="42582"/>
                      </a:cubicBezTo>
                      <a:cubicBezTo>
                        <a:pt x="27566" y="46094"/>
                        <a:pt x="36706" y="41044"/>
                        <a:pt x="35106" y="38182"/>
                      </a:cubicBezTo>
                      <a:close/>
                      <a:moveTo>
                        <a:pt x="23318" y="29872"/>
                      </a:moveTo>
                      <a:cubicBezTo>
                        <a:pt x="22889" y="29553"/>
                        <a:pt x="22276" y="29320"/>
                        <a:pt x="21460" y="29247"/>
                      </a:cubicBezTo>
                      <a:cubicBezTo>
                        <a:pt x="17084" y="28824"/>
                        <a:pt x="17323" y="33396"/>
                        <a:pt x="20412" y="33629"/>
                      </a:cubicBezTo>
                      <a:cubicBezTo>
                        <a:pt x="23569" y="34260"/>
                        <a:pt x="25175" y="31245"/>
                        <a:pt x="23318" y="29872"/>
                      </a:cubicBezTo>
                      <a:close/>
                      <a:moveTo>
                        <a:pt x="46164" y="50071"/>
                      </a:moveTo>
                      <a:cubicBezTo>
                        <a:pt x="46164" y="50071"/>
                        <a:pt x="46115" y="50034"/>
                        <a:pt x="46084" y="50016"/>
                      </a:cubicBezTo>
                      <a:cubicBezTo>
                        <a:pt x="43032" y="49354"/>
                        <a:pt x="42652" y="52351"/>
                        <a:pt x="43688" y="53239"/>
                      </a:cubicBezTo>
                      <a:cubicBezTo>
                        <a:pt x="44711" y="54116"/>
                        <a:pt x="47715" y="51297"/>
                        <a:pt x="46164" y="50071"/>
                      </a:cubicBezTo>
                      <a:close/>
                      <a:moveTo>
                        <a:pt x="10727" y="24448"/>
                      </a:moveTo>
                      <a:cubicBezTo>
                        <a:pt x="7135" y="21562"/>
                        <a:pt x="-1374" y="26416"/>
                        <a:pt x="190" y="29180"/>
                      </a:cubicBezTo>
                      <a:cubicBezTo>
                        <a:pt x="4088" y="30068"/>
                        <a:pt x="14423" y="28254"/>
                        <a:pt x="11058" y="24755"/>
                      </a:cubicBezTo>
                      <a:cubicBezTo>
                        <a:pt x="10954" y="24644"/>
                        <a:pt x="10843" y="24540"/>
                        <a:pt x="10727" y="24448"/>
                      </a:cubicBezTo>
                      <a:close/>
                      <a:moveTo>
                        <a:pt x="39464" y="47614"/>
                      </a:moveTo>
                      <a:cubicBezTo>
                        <a:pt x="38808" y="47105"/>
                        <a:pt x="37840" y="46786"/>
                        <a:pt x="37135" y="46854"/>
                      </a:cubicBezTo>
                      <a:cubicBezTo>
                        <a:pt x="35529" y="47007"/>
                        <a:pt x="36804" y="50482"/>
                        <a:pt x="39158" y="50071"/>
                      </a:cubicBezTo>
                      <a:cubicBezTo>
                        <a:pt x="40623" y="49225"/>
                        <a:pt x="40304" y="48263"/>
                        <a:pt x="39464" y="47607"/>
                      </a:cubicBezTo>
                      <a:close/>
                      <a:moveTo>
                        <a:pt x="35118" y="52363"/>
                      </a:moveTo>
                      <a:cubicBezTo>
                        <a:pt x="32831" y="50567"/>
                        <a:pt x="29785" y="56359"/>
                        <a:pt x="31869" y="57045"/>
                      </a:cubicBezTo>
                      <a:cubicBezTo>
                        <a:pt x="35424" y="57315"/>
                        <a:pt x="37527" y="54520"/>
                        <a:pt x="35228" y="52455"/>
                      </a:cubicBezTo>
                      <a:cubicBezTo>
                        <a:pt x="35191" y="52418"/>
                        <a:pt x="35155" y="52388"/>
                        <a:pt x="35118" y="52363"/>
                      </a:cubicBezTo>
                      <a:close/>
                      <a:moveTo>
                        <a:pt x="3340" y="35394"/>
                      </a:moveTo>
                      <a:cubicBezTo>
                        <a:pt x="3340" y="35394"/>
                        <a:pt x="3291" y="35357"/>
                        <a:pt x="3261" y="35338"/>
                      </a:cubicBezTo>
                      <a:cubicBezTo>
                        <a:pt x="208" y="34677"/>
                        <a:pt x="-172" y="37673"/>
                        <a:pt x="864" y="38562"/>
                      </a:cubicBezTo>
                      <a:cubicBezTo>
                        <a:pt x="1888" y="39438"/>
                        <a:pt x="4885" y="36619"/>
                        <a:pt x="3340" y="35394"/>
                      </a:cubicBezTo>
                      <a:close/>
                      <a:moveTo>
                        <a:pt x="28663" y="56592"/>
                      </a:moveTo>
                      <a:cubicBezTo>
                        <a:pt x="28663" y="56592"/>
                        <a:pt x="28608" y="56555"/>
                        <a:pt x="28583" y="56536"/>
                      </a:cubicBezTo>
                      <a:cubicBezTo>
                        <a:pt x="25531" y="55875"/>
                        <a:pt x="25145" y="58871"/>
                        <a:pt x="26187" y="59760"/>
                      </a:cubicBezTo>
                      <a:cubicBezTo>
                        <a:pt x="27210" y="60636"/>
                        <a:pt x="30220" y="57817"/>
                        <a:pt x="28663" y="56592"/>
                      </a:cubicBezTo>
                      <a:close/>
                    </a:path>
                  </a:pathLst>
                </a:custGeom>
                <a:grpFill/>
                <a:ln w="612" cap="flat">
                  <a:noFill/>
                  <a:prstDash val="solid"/>
                  <a:miter/>
                </a:ln>
              </p:spPr>
              <p:txBody>
                <a:bodyPr/>
                <a:lstStyle/>
                <a:p>
                  <a:endParaRPr lang="en-US"/>
                </a:p>
              </p:txBody>
            </p:sp>
            <p:sp>
              <p:nvSpPr>
                <p:cNvPr id="785" name="Freeform 784">
                  <a:extLst>
                    <a:ext uri="{FF2B5EF4-FFF2-40B4-BE49-F238E27FC236}">
                      <a16:creationId xmlns:a16="http://schemas.microsoft.com/office/drawing/2014/main" id="{178A26BD-A1AB-A334-559E-50370ED33F30}"/>
                    </a:ext>
                  </a:extLst>
                </p:cNvPr>
                <p:cNvSpPr/>
                <p:nvPr/>
              </p:nvSpPr>
              <p:spPr>
                <a:xfrm>
                  <a:off x="6742929" y="3669636"/>
                  <a:ext cx="96928" cy="60440"/>
                </a:xfrm>
                <a:custGeom>
                  <a:avLst/>
                  <a:gdLst>
                    <a:gd name="csX0" fmla="*/ 23387 w 78434"/>
                    <a:gd name="csY0" fmla="*/ 9506 h 48908"/>
                    <a:gd name="csX1" fmla="*/ 23282 w 78434"/>
                    <a:gd name="csY1" fmla="*/ 9555 h 48908"/>
                    <a:gd name="csX2" fmla="*/ 26354 w 78434"/>
                    <a:gd name="csY2" fmla="*/ 13305 h 48908"/>
                    <a:gd name="csX3" fmla="*/ 23387 w 78434"/>
                    <a:gd name="csY3" fmla="*/ 9506 h 48908"/>
                    <a:gd name="csX4" fmla="*/ 50720 w 78434"/>
                    <a:gd name="csY4" fmla="*/ 129 h 48908"/>
                    <a:gd name="csX5" fmla="*/ 49813 w 78434"/>
                    <a:gd name="csY5" fmla="*/ 969 h 48908"/>
                    <a:gd name="csX6" fmla="*/ 52810 w 78434"/>
                    <a:gd name="csY6" fmla="*/ 2783 h 48908"/>
                    <a:gd name="csX7" fmla="*/ 50720 w 78434"/>
                    <a:gd name="csY7" fmla="*/ 129 h 48908"/>
                    <a:gd name="csX8" fmla="*/ 4427 w 78434"/>
                    <a:gd name="csY8" fmla="*/ 19072 h 48908"/>
                    <a:gd name="csX9" fmla="*/ 3520 w 78434"/>
                    <a:gd name="csY9" fmla="*/ 19912 h 48908"/>
                    <a:gd name="csX10" fmla="*/ 6517 w 78434"/>
                    <a:gd name="csY10" fmla="*/ 21719 h 48908"/>
                    <a:gd name="csX11" fmla="*/ 4427 w 78434"/>
                    <a:gd name="csY11" fmla="*/ 19072 h 48908"/>
                    <a:gd name="csX12" fmla="*/ 36020 w 78434"/>
                    <a:gd name="csY12" fmla="*/ 12251 h 48908"/>
                    <a:gd name="csX13" fmla="*/ 34494 w 78434"/>
                    <a:gd name="csY13" fmla="*/ 14004 h 48908"/>
                    <a:gd name="csX14" fmla="*/ 45038 w 78434"/>
                    <a:gd name="csY14" fmla="*/ 20102 h 48908"/>
                    <a:gd name="csX15" fmla="*/ 36020 w 78434"/>
                    <a:gd name="csY15" fmla="*/ 12251 h 48908"/>
                    <a:gd name="csX16" fmla="*/ 16576 w 78434"/>
                    <a:gd name="csY16" fmla="*/ 20181 h 48908"/>
                    <a:gd name="csX17" fmla="*/ 15050 w 78434"/>
                    <a:gd name="csY17" fmla="*/ 21597 h 48908"/>
                    <a:gd name="csX18" fmla="*/ 20101 w 78434"/>
                    <a:gd name="csY18" fmla="*/ 24649 h 48908"/>
                    <a:gd name="csX19" fmla="*/ 16576 w 78434"/>
                    <a:gd name="csY19" fmla="*/ 20175 h 48908"/>
                    <a:gd name="csX20" fmla="*/ 53883 w 78434"/>
                    <a:gd name="csY20" fmla="*/ 8654 h 48908"/>
                    <a:gd name="csX21" fmla="*/ 52357 w 78434"/>
                    <a:gd name="csY21" fmla="*/ 10063 h 48908"/>
                    <a:gd name="csX22" fmla="*/ 57408 w 78434"/>
                    <a:gd name="csY22" fmla="*/ 13121 h 48908"/>
                    <a:gd name="csX23" fmla="*/ 53883 w 78434"/>
                    <a:gd name="csY23" fmla="*/ 8654 h 48908"/>
                    <a:gd name="csX24" fmla="*/ 70771 w 78434"/>
                    <a:gd name="csY24" fmla="*/ 2048 h 48908"/>
                    <a:gd name="csX25" fmla="*/ 69238 w 78434"/>
                    <a:gd name="csY25" fmla="*/ 3463 h 48908"/>
                    <a:gd name="csX26" fmla="*/ 74289 w 78434"/>
                    <a:gd name="csY26" fmla="*/ 6515 h 48908"/>
                    <a:gd name="csX27" fmla="*/ 70765 w 78434"/>
                    <a:gd name="csY27" fmla="*/ 2048 h 48908"/>
                    <a:gd name="csX28" fmla="*/ 1215 w 78434"/>
                    <a:gd name="csY28" fmla="*/ 31807 h 48908"/>
                    <a:gd name="csX29" fmla="*/ 308 w 78434"/>
                    <a:gd name="csY29" fmla="*/ 32646 h 48908"/>
                    <a:gd name="csX30" fmla="*/ 3305 w 78434"/>
                    <a:gd name="csY30" fmla="*/ 34454 h 48908"/>
                    <a:gd name="csX31" fmla="*/ 1209 w 78434"/>
                    <a:gd name="csY31" fmla="*/ 31807 h 48908"/>
                    <a:gd name="csX32" fmla="*/ 6909 w 78434"/>
                    <a:gd name="csY32" fmla="*/ 29576 h 48908"/>
                    <a:gd name="csX33" fmla="*/ 6002 w 78434"/>
                    <a:gd name="csY33" fmla="*/ 30416 h 48908"/>
                    <a:gd name="csX34" fmla="*/ 9000 w 78434"/>
                    <a:gd name="csY34" fmla="*/ 32230 h 48908"/>
                    <a:gd name="csX35" fmla="*/ 6909 w 78434"/>
                    <a:gd name="csY35" fmla="*/ 29582 h 48908"/>
                    <a:gd name="csX36" fmla="*/ 61496 w 78434"/>
                    <a:gd name="csY36" fmla="*/ 9843 h 48908"/>
                    <a:gd name="csX37" fmla="*/ 60589 w 78434"/>
                    <a:gd name="csY37" fmla="*/ 10682 h 48908"/>
                    <a:gd name="csX38" fmla="*/ 63593 w 78434"/>
                    <a:gd name="csY38" fmla="*/ 12496 h 48908"/>
                    <a:gd name="csX39" fmla="*/ 61496 w 78434"/>
                    <a:gd name="csY39" fmla="*/ 9843 h 48908"/>
                    <a:gd name="csX40" fmla="*/ 29995 w 78434"/>
                    <a:gd name="csY40" fmla="*/ 22584 h 48908"/>
                    <a:gd name="csX41" fmla="*/ 29094 w 78434"/>
                    <a:gd name="csY41" fmla="*/ 23423 h 48908"/>
                    <a:gd name="csX42" fmla="*/ 32091 w 78434"/>
                    <a:gd name="csY42" fmla="*/ 25243 h 48908"/>
                    <a:gd name="csX43" fmla="*/ 30001 w 78434"/>
                    <a:gd name="csY43" fmla="*/ 22590 h 48908"/>
                    <a:gd name="csX44" fmla="*/ 20187 w 78434"/>
                    <a:gd name="csY44" fmla="*/ 26837 h 48908"/>
                    <a:gd name="csX45" fmla="*/ 19280 w 78434"/>
                    <a:gd name="csY45" fmla="*/ 27676 h 48908"/>
                    <a:gd name="csX46" fmla="*/ 22277 w 78434"/>
                    <a:gd name="csY46" fmla="*/ 29490 h 48908"/>
                    <a:gd name="csX47" fmla="*/ 20187 w 78434"/>
                    <a:gd name="csY47" fmla="*/ 26837 h 48908"/>
                    <a:gd name="csX48" fmla="*/ 14137 w 78434"/>
                    <a:gd name="csY48" fmla="*/ 32818 h 48908"/>
                    <a:gd name="csX49" fmla="*/ 12610 w 78434"/>
                    <a:gd name="csY49" fmla="*/ 34234 h 48908"/>
                    <a:gd name="csX50" fmla="*/ 17667 w 78434"/>
                    <a:gd name="csY50" fmla="*/ 37286 h 48908"/>
                    <a:gd name="csX51" fmla="*/ 14137 w 78434"/>
                    <a:gd name="csY51" fmla="*/ 32812 h 48908"/>
                    <a:gd name="csX52" fmla="*/ 54551 w 78434"/>
                    <a:gd name="csY52" fmla="*/ 17963 h 48908"/>
                    <a:gd name="csX53" fmla="*/ 56323 w 78434"/>
                    <a:gd name="csY53" fmla="*/ 23638 h 48908"/>
                    <a:gd name="csX54" fmla="*/ 57040 w 78434"/>
                    <a:gd name="csY54" fmla="*/ 23521 h 48908"/>
                    <a:gd name="csX55" fmla="*/ 58726 w 78434"/>
                    <a:gd name="csY55" fmla="*/ 26610 h 48908"/>
                    <a:gd name="csX56" fmla="*/ 60473 w 78434"/>
                    <a:gd name="csY56" fmla="*/ 19961 h 48908"/>
                    <a:gd name="csX57" fmla="*/ 58928 w 78434"/>
                    <a:gd name="csY57" fmla="*/ 20426 h 48908"/>
                    <a:gd name="csX58" fmla="*/ 55881 w 78434"/>
                    <a:gd name="csY58" fmla="*/ 17754 h 48908"/>
                    <a:gd name="csX59" fmla="*/ 54551 w 78434"/>
                    <a:gd name="csY59" fmla="*/ 17963 h 48908"/>
                    <a:gd name="csX60" fmla="*/ 75951 w 78434"/>
                    <a:gd name="csY60" fmla="*/ 11154 h 48908"/>
                    <a:gd name="csX61" fmla="*/ 75043 w 78434"/>
                    <a:gd name="csY61" fmla="*/ 12000 h 48908"/>
                    <a:gd name="csX62" fmla="*/ 78041 w 78434"/>
                    <a:gd name="csY62" fmla="*/ 13808 h 48908"/>
                    <a:gd name="csX63" fmla="*/ 75951 w 78434"/>
                    <a:gd name="csY63" fmla="*/ 11154 h 48908"/>
                    <a:gd name="csX64" fmla="*/ 38479 w 78434"/>
                    <a:gd name="csY64" fmla="*/ 28105 h 48908"/>
                    <a:gd name="csX65" fmla="*/ 36952 w 78434"/>
                    <a:gd name="csY65" fmla="*/ 29521 h 48908"/>
                    <a:gd name="csX66" fmla="*/ 42003 w 78434"/>
                    <a:gd name="csY66" fmla="*/ 32573 h 48908"/>
                    <a:gd name="csX67" fmla="*/ 38479 w 78434"/>
                    <a:gd name="csY67" fmla="*/ 28099 h 48908"/>
                    <a:gd name="csX68" fmla="*/ 9441 w 78434"/>
                    <a:gd name="csY68" fmla="*/ 41287 h 48908"/>
                    <a:gd name="csX69" fmla="*/ 8540 w 78434"/>
                    <a:gd name="csY69" fmla="*/ 42133 h 48908"/>
                    <a:gd name="csX70" fmla="*/ 11538 w 78434"/>
                    <a:gd name="csY70" fmla="*/ 43941 h 48908"/>
                    <a:gd name="csX71" fmla="*/ 9447 w 78434"/>
                    <a:gd name="csY71" fmla="*/ 41287 h 48908"/>
                    <a:gd name="csX72" fmla="*/ 48237 w 78434"/>
                    <a:gd name="csY72" fmla="*/ 26328 h 48908"/>
                    <a:gd name="csX73" fmla="*/ 46349 w 78434"/>
                    <a:gd name="csY73" fmla="*/ 31433 h 48908"/>
                    <a:gd name="csX74" fmla="*/ 51112 w 78434"/>
                    <a:gd name="csY74" fmla="*/ 26475 h 48908"/>
                    <a:gd name="csX75" fmla="*/ 48237 w 78434"/>
                    <a:gd name="csY75" fmla="*/ 26328 h 48908"/>
                    <a:gd name="csX76" fmla="*/ 25618 w 78434"/>
                    <a:gd name="csY76" fmla="*/ 35851 h 48908"/>
                    <a:gd name="csX77" fmla="*/ 23742 w 78434"/>
                    <a:gd name="csY77" fmla="*/ 37635 h 48908"/>
                    <a:gd name="csX78" fmla="*/ 28573 w 78434"/>
                    <a:gd name="csY78" fmla="*/ 37304 h 48908"/>
                    <a:gd name="csX79" fmla="*/ 25618 w 78434"/>
                    <a:gd name="csY79" fmla="*/ 35845 h 48908"/>
                    <a:gd name="csX80" fmla="*/ 30289 w 78434"/>
                    <a:gd name="csY80" fmla="*/ 37083 h 48908"/>
                    <a:gd name="csX81" fmla="*/ 29382 w 78434"/>
                    <a:gd name="csY81" fmla="*/ 37929 h 48908"/>
                    <a:gd name="csX82" fmla="*/ 32379 w 78434"/>
                    <a:gd name="csY82" fmla="*/ 39743 h 48908"/>
                    <a:gd name="csX83" fmla="*/ 30289 w 78434"/>
                    <a:gd name="csY83" fmla="*/ 37089 h 48908"/>
                    <a:gd name="csX84" fmla="*/ 36940 w 78434"/>
                    <a:gd name="csY84" fmla="*/ 34497 h 48908"/>
                    <a:gd name="csX85" fmla="*/ 35058 w 78434"/>
                    <a:gd name="csY85" fmla="*/ 36280 h 48908"/>
                    <a:gd name="csX86" fmla="*/ 39895 w 78434"/>
                    <a:gd name="csY86" fmla="*/ 35949 h 48908"/>
                    <a:gd name="csX87" fmla="*/ 36940 w 78434"/>
                    <a:gd name="csY87" fmla="*/ 34497 h 48908"/>
                    <a:gd name="csX88" fmla="*/ 37099 w 78434"/>
                    <a:gd name="csY88" fmla="*/ 40711 h 48908"/>
                    <a:gd name="csX89" fmla="*/ 36192 w 78434"/>
                    <a:gd name="csY89" fmla="*/ 41551 h 48908"/>
                    <a:gd name="csX90" fmla="*/ 39190 w 78434"/>
                    <a:gd name="csY90" fmla="*/ 43365 h 48908"/>
                    <a:gd name="csX91" fmla="*/ 37099 w 78434"/>
                    <a:gd name="csY91" fmla="*/ 40711 h 48908"/>
                    <a:gd name="csX92" fmla="*/ 65744 w 78434"/>
                    <a:gd name="csY92" fmla="*/ 31139 h 48908"/>
                    <a:gd name="csX93" fmla="*/ 64837 w 78434"/>
                    <a:gd name="csY93" fmla="*/ 31978 h 48908"/>
                    <a:gd name="csX94" fmla="*/ 67835 w 78434"/>
                    <a:gd name="csY94" fmla="*/ 33792 h 48908"/>
                    <a:gd name="csX95" fmla="*/ 65744 w 78434"/>
                    <a:gd name="csY95" fmla="*/ 31139 h 48908"/>
                    <a:gd name="csX96" fmla="*/ 52093 w 78434"/>
                    <a:gd name="csY96" fmla="*/ 45504 h 48908"/>
                    <a:gd name="csX97" fmla="*/ 51186 w 78434"/>
                    <a:gd name="csY97" fmla="*/ 46343 h 48908"/>
                    <a:gd name="csX98" fmla="*/ 54183 w 78434"/>
                    <a:gd name="csY98" fmla="*/ 48151 h 48908"/>
                    <a:gd name="csX99" fmla="*/ 52093 w 78434"/>
                    <a:gd name="csY99" fmla="*/ 45504 h 489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78434" h="48908">
                      <a:moveTo>
                        <a:pt x="23387" y="9506"/>
                      </a:moveTo>
                      <a:cubicBezTo>
                        <a:pt x="23350" y="9518"/>
                        <a:pt x="23319" y="9536"/>
                        <a:pt x="23282" y="9555"/>
                      </a:cubicBezTo>
                      <a:cubicBezTo>
                        <a:pt x="21235" y="12049"/>
                        <a:pt x="24821" y="13832"/>
                        <a:pt x="26354" y="13305"/>
                      </a:cubicBezTo>
                      <a:cubicBezTo>
                        <a:pt x="27855" y="12778"/>
                        <a:pt x="25538" y="8672"/>
                        <a:pt x="23387" y="9506"/>
                      </a:cubicBezTo>
                      <a:close/>
                      <a:moveTo>
                        <a:pt x="50720" y="129"/>
                      </a:moveTo>
                      <a:cubicBezTo>
                        <a:pt x="50383" y="276"/>
                        <a:pt x="50070" y="540"/>
                        <a:pt x="49813" y="969"/>
                      </a:cubicBezTo>
                      <a:cubicBezTo>
                        <a:pt x="48464" y="3243"/>
                        <a:pt x="51903" y="4401"/>
                        <a:pt x="52810" y="2783"/>
                      </a:cubicBezTo>
                      <a:cubicBezTo>
                        <a:pt x="54024" y="1232"/>
                        <a:pt x="52179" y="-490"/>
                        <a:pt x="50720" y="129"/>
                      </a:cubicBezTo>
                      <a:close/>
                      <a:moveTo>
                        <a:pt x="4427" y="19072"/>
                      </a:moveTo>
                      <a:cubicBezTo>
                        <a:pt x="4090" y="19219"/>
                        <a:pt x="3777" y="19483"/>
                        <a:pt x="3520" y="19912"/>
                      </a:cubicBezTo>
                      <a:cubicBezTo>
                        <a:pt x="2177" y="22185"/>
                        <a:pt x="5610" y="23344"/>
                        <a:pt x="6517" y="21719"/>
                      </a:cubicBezTo>
                      <a:cubicBezTo>
                        <a:pt x="7731" y="20175"/>
                        <a:pt x="5886" y="18447"/>
                        <a:pt x="4427" y="19072"/>
                      </a:cubicBezTo>
                      <a:close/>
                      <a:moveTo>
                        <a:pt x="36020" y="12251"/>
                      </a:moveTo>
                      <a:cubicBezTo>
                        <a:pt x="35395" y="12509"/>
                        <a:pt x="34868" y="13066"/>
                        <a:pt x="34494" y="14004"/>
                      </a:cubicBezTo>
                      <a:cubicBezTo>
                        <a:pt x="32324" y="19477"/>
                        <a:pt x="42684" y="23595"/>
                        <a:pt x="45038" y="20102"/>
                      </a:cubicBezTo>
                      <a:cubicBezTo>
                        <a:pt x="44192" y="16780"/>
                        <a:pt x="39012" y="11019"/>
                        <a:pt x="36020" y="12251"/>
                      </a:cubicBezTo>
                      <a:close/>
                      <a:moveTo>
                        <a:pt x="16576" y="20181"/>
                      </a:moveTo>
                      <a:cubicBezTo>
                        <a:pt x="16012" y="20426"/>
                        <a:pt x="15473" y="20880"/>
                        <a:pt x="15050" y="21597"/>
                      </a:cubicBezTo>
                      <a:cubicBezTo>
                        <a:pt x="12776" y="25421"/>
                        <a:pt x="18575" y="27382"/>
                        <a:pt x="20101" y="24649"/>
                      </a:cubicBezTo>
                      <a:cubicBezTo>
                        <a:pt x="22148" y="22038"/>
                        <a:pt x="19034" y="19121"/>
                        <a:pt x="16576" y="20175"/>
                      </a:cubicBezTo>
                      <a:close/>
                      <a:moveTo>
                        <a:pt x="53883" y="8654"/>
                      </a:moveTo>
                      <a:cubicBezTo>
                        <a:pt x="53313" y="8899"/>
                        <a:pt x="52780" y="9352"/>
                        <a:pt x="52357" y="10063"/>
                      </a:cubicBezTo>
                      <a:cubicBezTo>
                        <a:pt x="50082" y="13887"/>
                        <a:pt x="55875" y="15849"/>
                        <a:pt x="57408" y="13121"/>
                      </a:cubicBezTo>
                      <a:cubicBezTo>
                        <a:pt x="59455" y="10517"/>
                        <a:pt x="56347" y="7600"/>
                        <a:pt x="53883" y="8654"/>
                      </a:cubicBezTo>
                      <a:close/>
                      <a:moveTo>
                        <a:pt x="70771" y="2048"/>
                      </a:moveTo>
                      <a:cubicBezTo>
                        <a:pt x="70201" y="2293"/>
                        <a:pt x="69668" y="2746"/>
                        <a:pt x="69238" y="3463"/>
                      </a:cubicBezTo>
                      <a:cubicBezTo>
                        <a:pt x="66970" y="7287"/>
                        <a:pt x="72763" y="9248"/>
                        <a:pt x="74289" y="6515"/>
                      </a:cubicBezTo>
                      <a:cubicBezTo>
                        <a:pt x="76343" y="3910"/>
                        <a:pt x="73223" y="993"/>
                        <a:pt x="70765" y="2048"/>
                      </a:cubicBezTo>
                      <a:close/>
                      <a:moveTo>
                        <a:pt x="1215" y="31807"/>
                      </a:moveTo>
                      <a:cubicBezTo>
                        <a:pt x="878" y="31954"/>
                        <a:pt x="565" y="32217"/>
                        <a:pt x="308" y="32646"/>
                      </a:cubicBezTo>
                      <a:cubicBezTo>
                        <a:pt x="-1035" y="34920"/>
                        <a:pt x="2398" y="36078"/>
                        <a:pt x="3305" y="34454"/>
                      </a:cubicBezTo>
                      <a:cubicBezTo>
                        <a:pt x="4519" y="32904"/>
                        <a:pt x="2668" y="31182"/>
                        <a:pt x="1209" y="31807"/>
                      </a:cubicBezTo>
                      <a:close/>
                      <a:moveTo>
                        <a:pt x="6909" y="29576"/>
                      </a:moveTo>
                      <a:cubicBezTo>
                        <a:pt x="6572" y="29723"/>
                        <a:pt x="6254" y="29987"/>
                        <a:pt x="6002" y="30416"/>
                      </a:cubicBezTo>
                      <a:cubicBezTo>
                        <a:pt x="4654" y="32689"/>
                        <a:pt x="8093" y="33847"/>
                        <a:pt x="9000" y="32230"/>
                      </a:cubicBezTo>
                      <a:cubicBezTo>
                        <a:pt x="10220" y="30685"/>
                        <a:pt x="8368" y="28957"/>
                        <a:pt x="6909" y="29582"/>
                      </a:cubicBezTo>
                      <a:close/>
                      <a:moveTo>
                        <a:pt x="61496" y="9843"/>
                      </a:moveTo>
                      <a:cubicBezTo>
                        <a:pt x="61159" y="9990"/>
                        <a:pt x="60847" y="10253"/>
                        <a:pt x="60589" y="10682"/>
                      </a:cubicBezTo>
                      <a:cubicBezTo>
                        <a:pt x="59247" y="12956"/>
                        <a:pt x="62686" y="14120"/>
                        <a:pt x="63593" y="12496"/>
                      </a:cubicBezTo>
                      <a:cubicBezTo>
                        <a:pt x="64807" y="10952"/>
                        <a:pt x="62955" y="9218"/>
                        <a:pt x="61496" y="9843"/>
                      </a:cubicBezTo>
                      <a:close/>
                      <a:moveTo>
                        <a:pt x="29995" y="22584"/>
                      </a:moveTo>
                      <a:cubicBezTo>
                        <a:pt x="29658" y="22731"/>
                        <a:pt x="29345" y="22994"/>
                        <a:pt x="29094" y="23423"/>
                      </a:cubicBezTo>
                      <a:cubicBezTo>
                        <a:pt x="27745" y="25691"/>
                        <a:pt x="31184" y="26861"/>
                        <a:pt x="32091" y="25243"/>
                      </a:cubicBezTo>
                      <a:cubicBezTo>
                        <a:pt x="33305" y="23693"/>
                        <a:pt x="31460" y="21965"/>
                        <a:pt x="30001" y="22590"/>
                      </a:cubicBezTo>
                      <a:close/>
                      <a:moveTo>
                        <a:pt x="20187" y="26837"/>
                      </a:moveTo>
                      <a:cubicBezTo>
                        <a:pt x="19850" y="26984"/>
                        <a:pt x="19537" y="27247"/>
                        <a:pt x="19280" y="27676"/>
                      </a:cubicBezTo>
                      <a:cubicBezTo>
                        <a:pt x="17931" y="29944"/>
                        <a:pt x="21370" y="31114"/>
                        <a:pt x="22277" y="29490"/>
                      </a:cubicBezTo>
                      <a:cubicBezTo>
                        <a:pt x="23491" y="27946"/>
                        <a:pt x="21640" y="26212"/>
                        <a:pt x="20187" y="26837"/>
                      </a:cubicBezTo>
                      <a:close/>
                      <a:moveTo>
                        <a:pt x="14137" y="32818"/>
                      </a:moveTo>
                      <a:cubicBezTo>
                        <a:pt x="13573" y="33063"/>
                        <a:pt x="13039" y="33517"/>
                        <a:pt x="12610" y="34234"/>
                      </a:cubicBezTo>
                      <a:cubicBezTo>
                        <a:pt x="10342" y="38058"/>
                        <a:pt x="16135" y="40019"/>
                        <a:pt x="17667" y="37286"/>
                      </a:cubicBezTo>
                      <a:cubicBezTo>
                        <a:pt x="19715" y="34675"/>
                        <a:pt x="16595" y="31764"/>
                        <a:pt x="14137" y="32812"/>
                      </a:cubicBezTo>
                      <a:close/>
                      <a:moveTo>
                        <a:pt x="54551" y="17963"/>
                      </a:moveTo>
                      <a:cubicBezTo>
                        <a:pt x="51897" y="19060"/>
                        <a:pt x="52442" y="23963"/>
                        <a:pt x="56323" y="23638"/>
                      </a:cubicBezTo>
                      <a:cubicBezTo>
                        <a:pt x="56586" y="23613"/>
                        <a:pt x="56825" y="23576"/>
                        <a:pt x="57040" y="23521"/>
                      </a:cubicBezTo>
                      <a:cubicBezTo>
                        <a:pt x="57040" y="24618"/>
                        <a:pt x="57579" y="25758"/>
                        <a:pt x="58726" y="26610"/>
                      </a:cubicBezTo>
                      <a:cubicBezTo>
                        <a:pt x="61680" y="28810"/>
                        <a:pt x="62790" y="20426"/>
                        <a:pt x="60473" y="19961"/>
                      </a:cubicBezTo>
                      <a:cubicBezTo>
                        <a:pt x="59890" y="20022"/>
                        <a:pt x="59375" y="20193"/>
                        <a:pt x="58928" y="20426"/>
                      </a:cubicBezTo>
                      <a:cubicBezTo>
                        <a:pt x="58652" y="18962"/>
                        <a:pt x="57438" y="17583"/>
                        <a:pt x="55881" y="17754"/>
                      </a:cubicBezTo>
                      <a:cubicBezTo>
                        <a:pt x="55373" y="17730"/>
                        <a:pt x="54925" y="17810"/>
                        <a:pt x="54551" y="17963"/>
                      </a:cubicBezTo>
                      <a:close/>
                      <a:moveTo>
                        <a:pt x="75951" y="11154"/>
                      </a:moveTo>
                      <a:cubicBezTo>
                        <a:pt x="75614" y="11301"/>
                        <a:pt x="75301" y="11571"/>
                        <a:pt x="75043" y="12000"/>
                      </a:cubicBezTo>
                      <a:cubicBezTo>
                        <a:pt x="73695" y="14274"/>
                        <a:pt x="77134" y="15432"/>
                        <a:pt x="78041" y="13808"/>
                      </a:cubicBezTo>
                      <a:cubicBezTo>
                        <a:pt x="79255" y="12257"/>
                        <a:pt x="77404" y="10529"/>
                        <a:pt x="75951" y="11154"/>
                      </a:cubicBezTo>
                      <a:close/>
                      <a:moveTo>
                        <a:pt x="38479" y="28105"/>
                      </a:moveTo>
                      <a:cubicBezTo>
                        <a:pt x="37915" y="28350"/>
                        <a:pt x="37381" y="28804"/>
                        <a:pt x="36952" y="29521"/>
                      </a:cubicBezTo>
                      <a:cubicBezTo>
                        <a:pt x="34684" y="33351"/>
                        <a:pt x="40477" y="35306"/>
                        <a:pt x="42003" y="32573"/>
                      </a:cubicBezTo>
                      <a:cubicBezTo>
                        <a:pt x="44057" y="29968"/>
                        <a:pt x="40943" y="27051"/>
                        <a:pt x="38479" y="28099"/>
                      </a:cubicBezTo>
                      <a:close/>
                      <a:moveTo>
                        <a:pt x="9441" y="41287"/>
                      </a:moveTo>
                      <a:cubicBezTo>
                        <a:pt x="9104" y="41434"/>
                        <a:pt x="8791" y="41704"/>
                        <a:pt x="8540" y="42133"/>
                      </a:cubicBezTo>
                      <a:cubicBezTo>
                        <a:pt x="7191" y="44400"/>
                        <a:pt x="10630" y="45565"/>
                        <a:pt x="11538" y="43941"/>
                      </a:cubicBezTo>
                      <a:cubicBezTo>
                        <a:pt x="12751" y="42397"/>
                        <a:pt x="10906" y="40662"/>
                        <a:pt x="9447" y="41287"/>
                      </a:cubicBezTo>
                      <a:close/>
                      <a:moveTo>
                        <a:pt x="48237" y="26328"/>
                      </a:moveTo>
                      <a:cubicBezTo>
                        <a:pt x="46386" y="26984"/>
                        <a:pt x="45313" y="29129"/>
                        <a:pt x="46349" y="31433"/>
                      </a:cubicBezTo>
                      <a:cubicBezTo>
                        <a:pt x="47863" y="34791"/>
                        <a:pt x="52914" y="28001"/>
                        <a:pt x="51112" y="26475"/>
                      </a:cubicBezTo>
                      <a:cubicBezTo>
                        <a:pt x="50076" y="26040"/>
                        <a:pt x="49077" y="26028"/>
                        <a:pt x="48237" y="26328"/>
                      </a:cubicBezTo>
                      <a:close/>
                      <a:moveTo>
                        <a:pt x="25618" y="35851"/>
                      </a:moveTo>
                      <a:cubicBezTo>
                        <a:pt x="24723" y="36213"/>
                        <a:pt x="23938" y="36955"/>
                        <a:pt x="23742" y="37635"/>
                      </a:cubicBezTo>
                      <a:cubicBezTo>
                        <a:pt x="23289" y="39185"/>
                        <a:pt x="28137" y="39669"/>
                        <a:pt x="28573" y="37304"/>
                      </a:cubicBezTo>
                      <a:cubicBezTo>
                        <a:pt x="28094" y="35551"/>
                        <a:pt x="26770" y="35386"/>
                        <a:pt x="25618" y="35845"/>
                      </a:cubicBezTo>
                      <a:close/>
                      <a:moveTo>
                        <a:pt x="30289" y="37083"/>
                      </a:moveTo>
                      <a:cubicBezTo>
                        <a:pt x="29952" y="37230"/>
                        <a:pt x="29639" y="37506"/>
                        <a:pt x="29382" y="37929"/>
                      </a:cubicBezTo>
                      <a:cubicBezTo>
                        <a:pt x="28039" y="40203"/>
                        <a:pt x="31472" y="41361"/>
                        <a:pt x="32379" y="39743"/>
                      </a:cubicBezTo>
                      <a:cubicBezTo>
                        <a:pt x="33593" y="38193"/>
                        <a:pt x="31748" y="36464"/>
                        <a:pt x="30289" y="37089"/>
                      </a:cubicBezTo>
                      <a:close/>
                      <a:moveTo>
                        <a:pt x="36940" y="34497"/>
                      </a:moveTo>
                      <a:cubicBezTo>
                        <a:pt x="36045" y="34859"/>
                        <a:pt x="35254" y="35600"/>
                        <a:pt x="35058" y="36280"/>
                      </a:cubicBezTo>
                      <a:cubicBezTo>
                        <a:pt x="34604" y="37831"/>
                        <a:pt x="39459" y="38321"/>
                        <a:pt x="39895" y="35949"/>
                      </a:cubicBezTo>
                      <a:cubicBezTo>
                        <a:pt x="39416" y="34203"/>
                        <a:pt x="38092" y="34031"/>
                        <a:pt x="36940" y="34497"/>
                      </a:cubicBezTo>
                      <a:close/>
                      <a:moveTo>
                        <a:pt x="37099" y="40711"/>
                      </a:moveTo>
                      <a:cubicBezTo>
                        <a:pt x="36762" y="40858"/>
                        <a:pt x="36450" y="41122"/>
                        <a:pt x="36192" y="41551"/>
                      </a:cubicBezTo>
                      <a:cubicBezTo>
                        <a:pt x="34850" y="43824"/>
                        <a:pt x="38282" y="44983"/>
                        <a:pt x="39190" y="43365"/>
                      </a:cubicBezTo>
                      <a:cubicBezTo>
                        <a:pt x="40403" y="41820"/>
                        <a:pt x="38558" y="40092"/>
                        <a:pt x="37099" y="40711"/>
                      </a:cubicBezTo>
                      <a:close/>
                      <a:moveTo>
                        <a:pt x="65744" y="31139"/>
                      </a:moveTo>
                      <a:cubicBezTo>
                        <a:pt x="65407" y="31286"/>
                        <a:pt x="65088" y="31555"/>
                        <a:pt x="64837" y="31978"/>
                      </a:cubicBezTo>
                      <a:cubicBezTo>
                        <a:pt x="63489" y="34246"/>
                        <a:pt x="66934" y="35416"/>
                        <a:pt x="67835" y="33792"/>
                      </a:cubicBezTo>
                      <a:cubicBezTo>
                        <a:pt x="69055" y="32248"/>
                        <a:pt x="67203" y="30514"/>
                        <a:pt x="65744" y="31139"/>
                      </a:cubicBezTo>
                      <a:close/>
                      <a:moveTo>
                        <a:pt x="52093" y="45504"/>
                      </a:moveTo>
                      <a:cubicBezTo>
                        <a:pt x="51756" y="45651"/>
                        <a:pt x="51437" y="45920"/>
                        <a:pt x="51186" y="46343"/>
                      </a:cubicBezTo>
                      <a:cubicBezTo>
                        <a:pt x="49837" y="48611"/>
                        <a:pt x="53276" y="49775"/>
                        <a:pt x="54183" y="48151"/>
                      </a:cubicBezTo>
                      <a:cubicBezTo>
                        <a:pt x="55397" y="46607"/>
                        <a:pt x="53552" y="44879"/>
                        <a:pt x="52093" y="45504"/>
                      </a:cubicBezTo>
                      <a:close/>
                    </a:path>
                  </a:pathLst>
                </a:custGeom>
                <a:grpFill/>
                <a:ln w="612" cap="flat">
                  <a:noFill/>
                  <a:prstDash val="solid"/>
                  <a:miter/>
                </a:ln>
              </p:spPr>
              <p:txBody>
                <a:bodyPr/>
                <a:lstStyle/>
                <a:p>
                  <a:endParaRPr lang="en-US"/>
                </a:p>
              </p:txBody>
            </p:sp>
            <p:sp>
              <p:nvSpPr>
                <p:cNvPr id="786" name="Freeform 785">
                  <a:extLst>
                    <a:ext uri="{FF2B5EF4-FFF2-40B4-BE49-F238E27FC236}">
                      <a16:creationId xmlns:a16="http://schemas.microsoft.com/office/drawing/2014/main" id="{20A0F2A0-4AFA-F733-82D7-BB06E959B2E0}"/>
                    </a:ext>
                  </a:extLst>
                </p:cNvPr>
                <p:cNvSpPr/>
                <p:nvPr/>
              </p:nvSpPr>
              <p:spPr>
                <a:xfrm>
                  <a:off x="7123047" y="3627829"/>
                  <a:ext cx="99978" cy="58634"/>
                </a:xfrm>
                <a:custGeom>
                  <a:avLst/>
                  <a:gdLst>
                    <a:gd name="csX0" fmla="*/ 50317 w 80902"/>
                    <a:gd name="csY0" fmla="*/ 47448 h 47447"/>
                    <a:gd name="csX1" fmla="*/ 50427 w 80902"/>
                    <a:gd name="csY1" fmla="*/ 47435 h 47447"/>
                    <a:gd name="csX2" fmla="*/ 48907 w 80902"/>
                    <a:gd name="csY2" fmla="*/ 42833 h 47447"/>
                    <a:gd name="csX3" fmla="*/ 50311 w 80902"/>
                    <a:gd name="csY3" fmla="*/ 47442 h 47447"/>
                    <a:gd name="csX4" fmla="*/ 21433 w 80902"/>
                    <a:gd name="csY4" fmla="*/ 46387 h 47447"/>
                    <a:gd name="csX5" fmla="*/ 22579 w 80902"/>
                    <a:gd name="csY5" fmla="*/ 45928 h 47447"/>
                    <a:gd name="csX6" fmla="*/ 20433 w 80902"/>
                    <a:gd name="csY6" fmla="*/ 43164 h 47447"/>
                    <a:gd name="csX7" fmla="*/ 21433 w 80902"/>
                    <a:gd name="csY7" fmla="*/ 46387 h 47447"/>
                    <a:gd name="csX8" fmla="*/ 71447 w 80902"/>
                    <a:gd name="csY8" fmla="*/ 45327 h 47447"/>
                    <a:gd name="csX9" fmla="*/ 72593 w 80902"/>
                    <a:gd name="csY9" fmla="*/ 44874 h 47447"/>
                    <a:gd name="csX10" fmla="*/ 70448 w 80902"/>
                    <a:gd name="csY10" fmla="*/ 42110 h 47447"/>
                    <a:gd name="csX11" fmla="*/ 71447 w 80902"/>
                    <a:gd name="csY11" fmla="*/ 45333 h 47447"/>
                    <a:gd name="csX12" fmla="*/ 39510 w 80902"/>
                    <a:gd name="csY12" fmla="*/ 40351 h 47447"/>
                    <a:gd name="csX13" fmla="*/ 41563 w 80902"/>
                    <a:gd name="csY13" fmla="*/ 39260 h 47447"/>
                    <a:gd name="csX14" fmla="*/ 33913 w 80902"/>
                    <a:gd name="csY14" fmla="*/ 29786 h 47447"/>
                    <a:gd name="csX15" fmla="*/ 39510 w 80902"/>
                    <a:gd name="csY15" fmla="*/ 40351 h 47447"/>
                    <a:gd name="csX16" fmla="*/ 60505 w 80902"/>
                    <a:gd name="csY16" fmla="*/ 39934 h 47447"/>
                    <a:gd name="csX17" fmla="*/ 62442 w 80902"/>
                    <a:gd name="csY17" fmla="*/ 39156 h 47447"/>
                    <a:gd name="csX18" fmla="*/ 58819 w 80902"/>
                    <a:gd name="csY18" fmla="*/ 34492 h 47447"/>
                    <a:gd name="csX19" fmla="*/ 60505 w 80902"/>
                    <a:gd name="csY19" fmla="*/ 39934 h 47447"/>
                    <a:gd name="csX20" fmla="*/ 21549 w 80902"/>
                    <a:gd name="csY20" fmla="*/ 37299 h 47447"/>
                    <a:gd name="csX21" fmla="*/ 23480 w 80902"/>
                    <a:gd name="csY21" fmla="*/ 36527 h 47447"/>
                    <a:gd name="csX22" fmla="*/ 19863 w 80902"/>
                    <a:gd name="csY22" fmla="*/ 31863 h 47447"/>
                    <a:gd name="csX23" fmla="*/ 21549 w 80902"/>
                    <a:gd name="csY23" fmla="*/ 37299 h 47447"/>
                    <a:gd name="csX24" fmla="*/ 3411 w 80902"/>
                    <a:gd name="csY24" fmla="*/ 37403 h 47447"/>
                    <a:gd name="csX25" fmla="*/ 5348 w 80902"/>
                    <a:gd name="csY25" fmla="*/ 36631 h 47447"/>
                    <a:gd name="csX26" fmla="*/ 1731 w 80902"/>
                    <a:gd name="csY26" fmla="*/ 31967 h 47447"/>
                    <a:gd name="csX27" fmla="*/ 3417 w 80902"/>
                    <a:gd name="csY27" fmla="*/ 37403 h 47447"/>
                    <a:gd name="csX28" fmla="*/ 79017 w 80902"/>
                    <a:gd name="csY28" fmla="*/ 34597 h 47447"/>
                    <a:gd name="csX29" fmla="*/ 80163 w 80902"/>
                    <a:gd name="csY29" fmla="*/ 34137 h 47447"/>
                    <a:gd name="csX30" fmla="*/ 78012 w 80902"/>
                    <a:gd name="csY30" fmla="*/ 31373 h 47447"/>
                    <a:gd name="csX31" fmla="*/ 79017 w 80902"/>
                    <a:gd name="csY31" fmla="*/ 34597 h 47447"/>
                    <a:gd name="csX32" fmla="*/ 72906 w 80902"/>
                    <a:gd name="csY32" fmla="*/ 34633 h 47447"/>
                    <a:gd name="csX33" fmla="*/ 74058 w 80902"/>
                    <a:gd name="csY33" fmla="*/ 34174 h 47447"/>
                    <a:gd name="csX34" fmla="*/ 71906 w 80902"/>
                    <a:gd name="csY34" fmla="*/ 31410 h 47447"/>
                    <a:gd name="csX35" fmla="*/ 72906 w 80902"/>
                    <a:gd name="csY35" fmla="*/ 34633 h 47447"/>
                    <a:gd name="csX36" fmla="*/ 14868 w 80902"/>
                    <a:gd name="csY36" fmla="*/ 33457 h 47447"/>
                    <a:gd name="csX37" fmla="*/ 16008 w 80902"/>
                    <a:gd name="csY37" fmla="*/ 32997 h 47447"/>
                    <a:gd name="csX38" fmla="*/ 13862 w 80902"/>
                    <a:gd name="csY38" fmla="*/ 30227 h 47447"/>
                    <a:gd name="csX39" fmla="*/ 14868 w 80902"/>
                    <a:gd name="csY39" fmla="*/ 33457 h 47447"/>
                    <a:gd name="csX40" fmla="*/ 48840 w 80902"/>
                    <a:gd name="csY40" fmla="*/ 32868 h 47447"/>
                    <a:gd name="csX41" fmla="*/ 49986 w 80902"/>
                    <a:gd name="csY41" fmla="*/ 32409 h 47447"/>
                    <a:gd name="csX42" fmla="*/ 47840 w 80902"/>
                    <a:gd name="csY42" fmla="*/ 29639 h 47447"/>
                    <a:gd name="csX43" fmla="*/ 48840 w 80902"/>
                    <a:gd name="csY43" fmla="*/ 32868 h 47447"/>
                    <a:gd name="csX44" fmla="*/ 59530 w 80902"/>
                    <a:gd name="csY44" fmla="*/ 32421 h 47447"/>
                    <a:gd name="csX45" fmla="*/ 60676 w 80902"/>
                    <a:gd name="csY45" fmla="*/ 31961 h 47447"/>
                    <a:gd name="csX46" fmla="*/ 58537 w 80902"/>
                    <a:gd name="csY46" fmla="*/ 29191 h 47447"/>
                    <a:gd name="csX47" fmla="*/ 59536 w 80902"/>
                    <a:gd name="csY47" fmla="*/ 32415 h 47447"/>
                    <a:gd name="csX48" fmla="*/ 67315 w 80902"/>
                    <a:gd name="csY48" fmla="*/ 29014 h 47447"/>
                    <a:gd name="csX49" fmla="*/ 69246 w 80902"/>
                    <a:gd name="csY49" fmla="*/ 28241 h 47447"/>
                    <a:gd name="csX50" fmla="*/ 65629 w 80902"/>
                    <a:gd name="csY50" fmla="*/ 23578 h 47447"/>
                    <a:gd name="csX51" fmla="*/ 67315 w 80902"/>
                    <a:gd name="csY51" fmla="*/ 29020 h 47447"/>
                    <a:gd name="csX52" fmla="*/ 24271 w 80902"/>
                    <a:gd name="csY52" fmla="*/ 28370 h 47447"/>
                    <a:gd name="csX53" fmla="*/ 24657 w 80902"/>
                    <a:gd name="csY53" fmla="*/ 22438 h 47447"/>
                    <a:gd name="csX54" fmla="*/ 23946 w 80902"/>
                    <a:gd name="csY54" fmla="*/ 22291 h 47447"/>
                    <a:gd name="csX55" fmla="*/ 23480 w 80902"/>
                    <a:gd name="csY55" fmla="*/ 18798 h 47447"/>
                    <a:gd name="csX56" fmla="*/ 19459 w 80902"/>
                    <a:gd name="csY56" fmla="*/ 24374 h 47447"/>
                    <a:gd name="csX57" fmla="*/ 21065 w 80902"/>
                    <a:gd name="csY57" fmla="*/ 24497 h 47447"/>
                    <a:gd name="csX58" fmla="*/ 22947 w 80902"/>
                    <a:gd name="csY58" fmla="*/ 28088 h 47447"/>
                    <a:gd name="csX59" fmla="*/ 24271 w 80902"/>
                    <a:gd name="csY59" fmla="*/ 28370 h 47447"/>
                    <a:gd name="csX60" fmla="*/ 1848 w 80902"/>
                    <a:gd name="csY60" fmla="*/ 27040 h 47447"/>
                    <a:gd name="csX61" fmla="*/ 3000 w 80902"/>
                    <a:gd name="csY61" fmla="*/ 26574 h 47447"/>
                    <a:gd name="csX62" fmla="*/ 848 w 80902"/>
                    <a:gd name="csY62" fmla="*/ 23811 h 47447"/>
                    <a:gd name="csX63" fmla="*/ 1848 w 80902"/>
                    <a:gd name="csY63" fmla="*/ 27040 h 47447"/>
                    <a:gd name="csX64" fmla="*/ 42906 w 80902"/>
                    <a:gd name="csY64" fmla="*/ 24675 h 47447"/>
                    <a:gd name="csX65" fmla="*/ 44837 w 80902"/>
                    <a:gd name="csY65" fmla="*/ 23896 h 47447"/>
                    <a:gd name="csX66" fmla="*/ 41220 w 80902"/>
                    <a:gd name="csY66" fmla="*/ 19233 h 47447"/>
                    <a:gd name="csX67" fmla="*/ 42906 w 80902"/>
                    <a:gd name="csY67" fmla="*/ 24675 h 47447"/>
                    <a:gd name="csX68" fmla="*/ 74745 w 80902"/>
                    <a:gd name="csY68" fmla="*/ 22793 h 47447"/>
                    <a:gd name="csX69" fmla="*/ 75891 w 80902"/>
                    <a:gd name="csY69" fmla="*/ 22334 h 47447"/>
                    <a:gd name="csX70" fmla="*/ 73745 w 80902"/>
                    <a:gd name="csY70" fmla="*/ 19564 h 47447"/>
                    <a:gd name="csX71" fmla="*/ 74745 w 80902"/>
                    <a:gd name="csY71" fmla="*/ 22793 h 47447"/>
                    <a:gd name="csX72" fmla="*/ 33165 w 80902"/>
                    <a:gd name="csY72" fmla="*/ 22830 h 47447"/>
                    <a:gd name="csX73" fmla="*/ 36758 w 80902"/>
                    <a:gd name="csY73" fmla="*/ 18742 h 47447"/>
                    <a:gd name="csX74" fmla="*/ 30529 w 80902"/>
                    <a:gd name="csY74" fmla="*/ 21666 h 47447"/>
                    <a:gd name="csX75" fmla="*/ 33165 w 80902"/>
                    <a:gd name="csY75" fmla="*/ 22836 h 47447"/>
                    <a:gd name="csX76" fmla="*/ 57691 w 80902"/>
                    <a:gd name="csY76" fmla="*/ 22064 h 47447"/>
                    <a:gd name="csX77" fmla="*/ 60082 w 80902"/>
                    <a:gd name="csY77" fmla="*/ 21071 h 47447"/>
                    <a:gd name="csX78" fmla="*/ 55454 w 80902"/>
                    <a:gd name="csY78" fmla="*/ 19643 h 47447"/>
                    <a:gd name="csX79" fmla="*/ 57691 w 80902"/>
                    <a:gd name="csY79" fmla="*/ 22064 h 47447"/>
                    <a:gd name="csX80" fmla="*/ 53780 w 80902"/>
                    <a:gd name="csY80" fmla="*/ 19233 h 47447"/>
                    <a:gd name="csX81" fmla="*/ 54933 w 80902"/>
                    <a:gd name="csY81" fmla="*/ 18767 h 47447"/>
                    <a:gd name="csX82" fmla="*/ 52781 w 80902"/>
                    <a:gd name="csY82" fmla="*/ 16003 h 47447"/>
                    <a:gd name="csX83" fmla="*/ 53780 w 80902"/>
                    <a:gd name="csY83" fmla="*/ 19233 h 47447"/>
                    <a:gd name="csX84" fmla="*/ 46645 w 80902"/>
                    <a:gd name="csY84" fmla="*/ 19263 h 47447"/>
                    <a:gd name="csX85" fmla="*/ 49042 w 80902"/>
                    <a:gd name="csY85" fmla="*/ 18271 h 47447"/>
                    <a:gd name="csX86" fmla="*/ 44414 w 80902"/>
                    <a:gd name="csY86" fmla="*/ 16843 h 47447"/>
                    <a:gd name="csX87" fmla="*/ 46645 w 80902"/>
                    <a:gd name="csY87" fmla="*/ 19257 h 47447"/>
                    <a:gd name="csX88" fmla="*/ 48729 w 80902"/>
                    <a:gd name="csY88" fmla="*/ 13398 h 47447"/>
                    <a:gd name="csX89" fmla="*/ 49875 w 80902"/>
                    <a:gd name="csY89" fmla="*/ 12939 h 47447"/>
                    <a:gd name="csX90" fmla="*/ 47730 w 80902"/>
                    <a:gd name="csY90" fmla="*/ 10175 h 47447"/>
                    <a:gd name="csX91" fmla="*/ 48729 w 80902"/>
                    <a:gd name="csY91" fmla="*/ 13398 h 47447"/>
                    <a:gd name="csX92" fmla="*/ 18558 w 80902"/>
                    <a:gd name="csY92" fmla="*/ 12056 h 47447"/>
                    <a:gd name="csX93" fmla="*/ 19704 w 80902"/>
                    <a:gd name="csY93" fmla="*/ 11603 h 47447"/>
                    <a:gd name="csX94" fmla="*/ 17559 w 80902"/>
                    <a:gd name="csY94" fmla="*/ 8827 h 47447"/>
                    <a:gd name="csX95" fmla="*/ 18558 w 80902"/>
                    <a:gd name="csY95" fmla="*/ 12056 h 47447"/>
                    <a:gd name="csX96" fmla="*/ 36451 w 80902"/>
                    <a:gd name="csY96" fmla="*/ 3550 h 47447"/>
                    <a:gd name="csX97" fmla="*/ 37603 w 80902"/>
                    <a:gd name="csY97" fmla="*/ 3091 h 47447"/>
                    <a:gd name="csX98" fmla="*/ 35452 w 80902"/>
                    <a:gd name="csY98" fmla="*/ 327 h 47447"/>
                    <a:gd name="csX99" fmla="*/ 36451 w 80902"/>
                    <a:gd name="csY99" fmla="*/ 3550 h 474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80902" h="47447">
                      <a:moveTo>
                        <a:pt x="50317" y="47448"/>
                      </a:moveTo>
                      <a:cubicBezTo>
                        <a:pt x="50354" y="47448"/>
                        <a:pt x="50390" y="47448"/>
                        <a:pt x="50427" y="47435"/>
                      </a:cubicBezTo>
                      <a:cubicBezTo>
                        <a:pt x="53235" y="45842"/>
                        <a:pt x="50525" y="42888"/>
                        <a:pt x="48907" y="42833"/>
                      </a:cubicBezTo>
                      <a:cubicBezTo>
                        <a:pt x="47319" y="42784"/>
                        <a:pt x="48000" y="47454"/>
                        <a:pt x="50311" y="47442"/>
                      </a:cubicBezTo>
                      <a:close/>
                      <a:moveTo>
                        <a:pt x="21433" y="46387"/>
                      </a:moveTo>
                      <a:cubicBezTo>
                        <a:pt x="21800" y="46375"/>
                        <a:pt x="22193" y="46234"/>
                        <a:pt x="22579" y="45928"/>
                      </a:cubicBezTo>
                      <a:cubicBezTo>
                        <a:pt x="24651" y="44292"/>
                        <a:pt x="21862" y="41975"/>
                        <a:pt x="20433" y="43164"/>
                      </a:cubicBezTo>
                      <a:cubicBezTo>
                        <a:pt x="18742" y="44169"/>
                        <a:pt x="19845" y="46449"/>
                        <a:pt x="21433" y="46387"/>
                      </a:cubicBezTo>
                      <a:close/>
                      <a:moveTo>
                        <a:pt x="71447" y="45327"/>
                      </a:moveTo>
                      <a:cubicBezTo>
                        <a:pt x="71814" y="45315"/>
                        <a:pt x="72201" y="45180"/>
                        <a:pt x="72593" y="44874"/>
                      </a:cubicBezTo>
                      <a:cubicBezTo>
                        <a:pt x="74665" y="43238"/>
                        <a:pt x="71876" y="40921"/>
                        <a:pt x="70448" y="42110"/>
                      </a:cubicBezTo>
                      <a:cubicBezTo>
                        <a:pt x="68756" y="43115"/>
                        <a:pt x="69859" y="45389"/>
                        <a:pt x="71447" y="45333"/>
                      </a:cubicBezTo>
                      <a:close/>
                      <a:moveTo>
                        <a:pt x="39510" y="40351"/>
                      </a:moveTo>
                      <a:cubicBezTo>
                        <a:pt x="40184" y="40339"/>
                        <a:pt x="40877" y="40002"/>
                        <a:pt x="41563" y="39260"/>
                      </a:cubicBezTo>
                      <a:cubicBezTo>
                        <a:pt x="45560" y="34927"/>
                        <a:pt x="37364" y="27371"/>
                        <a:pt x="33913" y="29786"/>
                      </a:cubicBezTo>
                      <a:cubicBezTo>
                        <a:pt x="33509" y="33187"/>
                        <a:pt x="36273" y="40425"/>
                        <a:pt x="39510" y="40351"/>
                      </a:cubicBezTo>
                      <a:close/>
                      <a:moveTo>
                        <a:pt x="60505" y="39934"/>
                      </a:moveTo>
                      <a:cubicBezTo>
                        <a:pt x="61118" y="39910"/>
                        <a:pt x="61786" y="39677"/>
                        <a:pt x="62442" y="39156"/>
                      </a:cubicBezTo>
                      <a:cubicBezTo>
                        <a:pt x="65936" y="36398"/>
                        <a:pt x="61228" y="32495"/>
                        <a:pt x="58819" y="34492"/>
                      </a:cubicBezTo>
                      <a:cubicBezTo>
                        <a:pt x="55969" y="36190"/>
                        <a:pt x="57832" y="40032"/>
                        <a:pt x="60505" y="39934"/>
                      </a:cubicBezTo>
                      <a:close/>
                      <a:moveTo>
                        <a:pt x="21549" y="37299"/>
                      </a:moveTo>
                      <a:cubicBezTo>
                        <a:pt x="22162" y="37275"/>
                        <a:pt x="22824" y="37048"/>
                        <a:pt x="23480" y="36527"/>
                      </a:cubicBezTo>
                      <a:cubicBezTo>
                        <a:pt x="26974" y="33775"/>
                        <a:pt x="22272" y="29865"/>
                        <a:pt x="19863" y="31863"/>
                      </a:cubicBezTo>
                      <a:cubicBezTo>
                        <a:pt x="17013" y="33561"/>
                        <a:pt x="18870" y="37397"/>
                        <a:pt x="21549" y="37299"/>
                      </a:cubicBezTo>
                      <a:close/>
                      <a:moveTo>
                        <a:pt x="3411" y="37403"/>
                      </a:moveTo>
                      <a:cubicBezTo>
                        <a:pt x="4024" y="37379"/>
                        <a:pt x="4692" y="37152"/>
                        <a:pt x="5348" y="36631"/>
                      </a:cubicBezTo>
                      <a:cubicBezTo>
                        <a:pt x="8842" y="33880"/>
                        <a:pt x="4134" y="29970"/>
                        <a:pt x="1731" y="31967"/>
                      </a:cubicBezTo>
                      <a:cubicBezTo>
                        <a:pt x="-1119" y="33665"/>
                        <a:pt x="744" y="37501"/>
                        <a:pt x="3417" y="37403"/>
                      </a:cubicBezTo>
                      <a:close/>
                      <a:moveTo>
                        <a:pt x="79017" y="34597"/>
                      </a:moveTo>
                      <a:cubicBezTo>
                        <a:pt x="79385" y="34584"/>
                        <a:pt x="79771" y="34443"/>
                        <a:pt x="80163" y="34137"/>
                      </a:cubicBezTo>
                      <a:cubicBezTo>
                        <a:pt x="82235" y="32501"/>
                        <a:pt x="79440" y="30184"/>
                        <a:pt x="78012" y="31373"/>
                      </a:cubicBezTo>
                      <a:cubicBezTo>
                        <a:pt x="76320" y="32378"/>
                        <a:pt x="77429" y="34658"/>
                        <a:pt x="79017" y="34597"/>
                      </a:cubicBezTo>
                      <a:close/>
                      <a:moveTo>
                        <a:pt x="72906" y="34633"/>
                      </a:moveTo>
                      <a:cubicBezTo>
                        <a:pt x="73273" y="34615"/>
                        <a:pt x="73666" y="34480"/>
                        <a:pt x="74058" y="34174"/>
                      </a:cubicBezTo>
                      <a:cubicBezTo>
                        <a:pt x="76130" y="32537"/>
                        <a:pt x="73335" y="30221"/>
                        <a:pt x="71906" y="31410"/>
                      </a:cubicBezTo>
                      <a:cubicBezTo>
                        <a:pt x="70215" y="32415"/>
                        <a:pt x="71318" y="34695"/>
                        <a:pt x="72906" y="34633"/>
                      </a:cubicBezTo>
                      <a:close/>
                      <a:moveTo>
                        <a:pt x="14868" y="33457"/>
                      </a:moveTo>
                      <a:cubicBezTo>
                        <a:pt x="15235" y="33444"/>
                        <a:pt x="15622" y="33303"/>
                        <a:pt x="16008" y="32997"/>
                      </a:cubicBezTo>
                      <a:cubicBezTo>
                        <a:pt x="18080" y="31361"/>
                        <a:pt x="15284" y="29038"/>
                        <a:pt x="13862" y="30227"/>
                      </a:cubicBezTo>
                      <a:cubicBezTo>
                        <a:pt x="12170" y="31232"/>
                        <a:pt x="13280" y="33518"/>
                        <a:pt x="14868" y="33457"/>
                      </a:cubicBezTo>
                      <a:close/>
                      <a:moveTo>
                        <a:pt x="48840" y="32868"/>
                      </a:moveTo>
                      <a:cubicBezTo>
                        <a:pt x="49207" y="32856"/>
                        <a:pt x="49600" y="32721"/>
                        <a:pt x="49986" y="32409"/>
                      </a:cubicBezTo>
                      <a:cubicBezTo>
                        <a:pt x="52058" y="30772"/>
                        <a:pt x="49269" y="28450"/>
                        <a:pt x="47840" y="29639"/>
                      </a:cubicBezTo>
                      <a:cubicBezTo>
                        <a:pt x="46155" y="30644"/>
                        <a:pt x="47258" y="32923"/>
                        <a:pt x="48840" y="32868"/>
                      </a:cubicBezTo>
                      <a:close/>
                      <a:moveTo>
                        <a:pt x="59530" y="32421"/>
                      </a:moveTo>
                      <a:cubicBezTo>
                        <a:pt x="59898" y="32409"/>
                        <a:pt x="60290" y="32274"/>
                        <a:pt x="60676" y="31961"/>
                      </a:cubicBezTo>
                      <a:cubicBezTo>
                        <a:pt x="62748" y="30325"/>
                        <a:pt x="59959" y="28002"/>
                        <a:pt x="58537" y="29191"/>
                      </a:cubicBezTo>
                      <a:cubicBezTo>
                        <a:pt x="56845" y="30196"/>
                        <a:pt x="57949" y="32476"/>
                        <a:pt x="59536" y="32415"/>
                      </a:cubicBezTo>
                      <a:close/>
                      <a:moveTo>
                        <a:pt x="67315" y="29014"/>
                      </a:moveTo>
                      <a:cubicBezTo>
                        <a:pt x="67934" y="28989"/>
                        <a:pt x="68590" y="28756"/>
                        <a:pt x="69246" y="28241"/>
                      </a:cubicBezTo>
                      <a:cubicBezTo>
                        <a:pt x="72740" y="25484"/>
                        <a:pt x="68032" y="21574"/>
                        <a:pt x="65629" y="23578"/>
                      </a:cubicBezTo>
                      <a:cubicBezTo>
                        <a:pt x="62779" y="25275"/>
                        <a:pt x="64649" y="29118"/>
                        <a:pt x="67315" y="29020"/>
                      </a:cubicBezTo>
                      <a:close/>
                      <a:moveTo>
                        <a:pt x="24271" y="28370"/>
                      </a:moveTo>
                      <a:cubicBezTo>
                        <a:pt x="27146" y="28297"/>
                        <a:pt x="28396" y="23529"/>
                        <a:pt x="24657" y="22438"/>
                      </a:cubicBezTo>
                      <a:cubicBezTo>
                        <a:pt x="24406" y="22364"/>
                        <a:pt x="24167" y="22315"/>
                        <a:pt x="23946" y="22291"/>
                      </a:cubicBezTo>
                      <a:cubicBezTo>
                        <a:pt x="24332" y="21267"/>
                        <a:pt x="24246" y="20011"/>
                        <a:pt x="23480" y="18798"/>
                      </a:cubicBezTo>
                      <a:cubicBezTo>
                        <a:pt x="21512" y="15684"/>
                        <a:pt x="17467" y="23112"/>
                        <a:pt x="19459" y="24374"/>
                      </a:cubicBezTo>
                      <a:cubicBezTo>
                        <a:pt x="20023" y="24528"/>
                        <a:pt x="20562" y="24558"/>
                        <a:pt x="21065" y="24497"/>
                      </a:cubicBezTo>
                      <a:cubicBezTo>
                        <a:pt x="20795" y="25968"/>
                        <a:pt x="21439" y="27690"/>
                        <a:pt x="22947" y="28088"/>
                      </a:cubicBezTo>
                      <a:cubicBezTo>
                        <a:pt x="23413" y="28297"/>
                        <a:pt x="23860" y="28382"/>
                        <a:pt x="24271" y="28370"/>
                      </a:cubicBezTo>
                      <a:close/>
                      <a:moveTo>
                        <a:pt x="1848" y="27040"/>
                      </a:moveTo>
                      <a:cubicBezTo>
                        <a:pt x="2215" y="27028"/>
                        <a:pt x="2608" y="26887"/>
                        <a:pt x="3000" y="26574"/>
                      </a:cubicBezTo>
                      <a:cubicBezTo>
                        <a:pt x="5072" y="24938"/>
                        <a:pt x="2277" y="22622"/>
                        <a:pt x="848" y="23811"/>
                      </a:cubicBezTo>
                      <a:cubicBezTo>
                        <a:pt x="-843" y="24816"/>
                        <a:pt x="260" y="27095"/>
                        <a:pt x="1848" y="27040"/>
                      </a:cubicBezTo>
                      <a:close/>
                      <a:moveTo>
                        <a:pt x="42906" y="24675"/>
                      </a:moveTo>
                      <a:cubicBezTo>
                        <a:pt x="43525" y="24650"/>
                        <a:pt x="44181" y="24417"/>
                        <a:pt x="44837" y="23896"/>
                      </a:cubicBezTo>
                      <a:cubicBezTo>
                        <a:pt x="48331" y="21139"/>
                        <a:pt x="43629" y="17229"/>
                        <a:pt x="41220" y="19233"/>
                      </a:cubicBezTo>
                      <a:cubicBezTo>
                        <a:pt x="38370" y="20930"/>
                        <a:pt x="40233" y="24773"/>
                        <a:pt x="42906" y="24675"/>
                      </a:cubicBezTo>
                      <a:close/>
                      <a:moveTo>
                        <a:pt x="74745" y="22793"/>
                      </a:moveTo>
                      <a:cubicBezTo>
                        <a:pt x="75112" y="22781"/>
                        <a:pt x="75499" y="22634"/>
                        <a:pt x="75891" y="22334"/>
                      </a:cubicBezTo>
                      <a:cubicBezTo>
                        <a:pt x="77963" y="20697"/>
                        <a:pt x="75174" y="18381"/>
                        <a:pt x="73745" y="19564"/>
                      </a:cubicBezTo>
                      <a:cubicBezTo>
                        <a:pt x="72054" y="20575"/>
                        <a:pt x="73157" y="22855"/>
                        <a:pt x="74745" y="22793"/>
                      </a:cubicBezTo>
                      <a:close/>
                      <a:moveTo>
                        <a:pt x="33165" y="22830"/>
                      </a:moveTo>
                      <a:cubicBezTo>
                        <a:pt x="35127" y="22879"/>
                        <a:pt x="36898" y="21267"/>
                        <a:pt x="36758" y="18742"/>
                      </a:cubicBezTo>
                      <a:cubicBezTo>
                        <a:pt x="36549" y="15072"/>
                        <a:pt x="29402" y="19588"/>
                        <a:pt x="30529" y="21666"/>
                      </a:cubicBezTo>
                      <a:cubicBezTo>
                        <a:pt x="31339" y="22444"/>
                        <a:pt x="32270" y="22812"/>
                        <a:pt x="33165" y="22836"/>
                      </a:cubicBezTo>
                      <a:close/>
                      <a:moveTo>
                        <a:pt x="57691" y="22064"/>
                      </a:moveTo>
                      <a:cubicBezTo>
                        <a:pt x="58660" y="22052"/>
                        <a:pt x="59653" y="21635"/>
                        <a:pt x="60082" y="21071"/>
                      </a:cubicBezTo>
                      <a:cubicBezTo>
                        <a:pt x="61063" y="19784"/>
                        <a:pt x="56710" y="17590"/>
                        <a:pt x="55454" y="19643"/>
                      </a:cubicBezTo>
                      <a:cubicBezTo>
                        <a:pt x="55270" y="21451"/>
                        <a:pt x="56447" y="22082"/>
                        <a:pt x="57691" y="22064"/>
                      </a:cubicBezTo>
                      <a:close/>
                      <a:moveTo>
                        <a:pt x="53780" y="19233"/>
                      </a:moveTo>
                      <a:cubicBezTo>
                        <a:pt x="54148" y="19220"/>
                        <a:pt x="54540" y="19079"/>
                        <a:pt x="54933" y="18767"/>
                      </a:cubicBezTo>
                      <a:cubicBezTo>
                        <a:pt x="57005" y="17131"/>
                        <a:pt x="54209" y="14814"/>
                        <a:pt x="52781" y="16003"/>
                      </a:cubicBezTo>
                      <a:cubicBezTo>
                        <a:pt x="51095" y="17008"/>
                        <a:pt x="52193" y="19288"/>
                        <a:pt x="53780" y="19233"/>
                      </a:cubicBezTo>
                      <a:close/>
                      <a:moveTo>
                        <a:pt x="46645" y="19263"/>
                      </a:moveTo>
                      <a:cubicBezTo>
                        <a:pt x="47614" y="19251"/>
                        <a:pt x="48613" y="18834"/>
                        <a:pt x="49042" y="18271"/>
                      </a:cubicBezTo>
                      <a:cubicBezTo>
                        <a:pt x="50023" y="16990"/>
                        <a:pt x="45664" y="14790"/>
                        <a:pt x="44414" y="16843"/>
                      </a:cubicBezTo>
                      <a:cubicBezTo>
                        <a:pt x="44230" y="18644"/>
                        <a:pt x="45407" y="19276"/>
                        <a:pt x="46645" y="19257"/>
                      </a:cubicBezTo>
                      <a:close/>
                      <a:moveTo>
                        <a:pt x="48729" y="13398"/>
                      </a:moveTo>
                      <a:cubicBezTo>
                        <a:pt x="49097" y="13386"/>
                        <a:pt x="49489" y="13251"/>
                        <a:pt x="49875" y="12939"/>
                      </a:cubicBezTo>
                      <a:cubicBezTo>
                        <a:pt x="51947" y="11303"/>
                        <a:pt x="49158" y="8986"/>
                        <a:pt x="47730" y="10175"/>
                      </a:cubicBezTo>
                      <a:cubicBezTo>
                        <a:pt x="46044" y="11180"/>
                        <a:pt x="47142" y="13454"/>
                        <a:pt x="48729" y="13398"/>
                      </a:cubicBezTo>
                      <a:close/>
                      <a:moveTo>
                        <a:pt x="18558" y="12056"/>
                      </a:moveTo>
                      <a:cubicBezTo>
                        <a:pt x="18926" y="12044"/>
                        <a:pt x="19318" y="11909"/>
                        <a:pt x="19704" y="11603"/>
                      </a:cubicBezTo>
                      <a:cubicBezTo>
                        <a:pt x="21776" y="9967"/>
                        <a:pt x="18981" y="7644"/>
                        <a:pt x="17559" y="8827"/>
                      </a:cubicBezTo>
                      <a:cubicBezTo>
                        <a:pt x="15867" y="9838"/>
                        <a:pt x="16970" y="12118"/>
                        <a:pt x="18558" y="12056"/>
                      </a:cubicBezTo>
                      <a:close/>
                      <a:moveTo>
                        <a:pt x="36451" y="3550"/>
                      </a:moveTo>
                      <a:cubicBezTo>
                        <a:pt x="36819" y="3538"/>
                        <a:pt x="37211" y="3397"/>
                        <a:pt x="37603" y="3091"/>
                      </a:cubicBezTo>
                      <a:cubicBezTo>
                        <a:pt x="39675" y="1454"/>
                        <a:pt x="36886" y="-862"/>
                        <a:pt x="35452" y="327"/>
                      </a:cubicBezTo>
                      <a:cubicBezTo>
                        <a:pt x="33766" y="1332"/>
                        <a:pt x="34863" y="3612"/>
                        <a:pt x="36451" y="3550"/>
                      </a:cubicBezTo>
                      <a:close/>
                    </a:path>
                  </a:pathLst>
                </a:custGeom>
                <a:grpFill/>
                <a:ln w="612" cap="flat">
                  <a:noFill/>
                  <a:prstDash val="solid"/>
                  <a:miter/>
                </a:ln>
              </p:spPr>
              <p:txBody>
                <a:bodyPr/>
                <a:lstStyle/>
                <a:p>
                  <a:endParaRPr lang="en-US"/>
                </a:p>
              </p:txBody>
            </p:sp>
            <p:sp>
              <p:nvSpPr>
                <p:cNvPr id="787" name="Freeform 786">
                  <a:extLst>
                    <a:ext uri="{FF2B5EF4-FFF2-40B4-BE49-F238E27FC236}">
                      <a16:creationId xmlns:a16="http://schemas.microsoft.com/office/drawing/2014/main" id="{45BF1A51-554A-CFF3-A198-41DA6BFFF732}"/>
                    </a:ext>
                  </a:extLst>
                </p:cNvPr>
                <p:cNvSpPr/>
                <p:nvPr/>
              </p:nvSpPr>
              <p:spPr>
                <a:xfrm>
                  <a:off x="6786513" y="3645100"/>
                  <a:ext cx="189761" cy="55965"/>
                </a:xfrm>
                <a:custGeom>
                  <a:avLst/>
                  <a:gdLst>
                    <a:gd name="csX0" fmla="*/ 152352 w 153555"/>
                    <a:gd name="csY0" fmla="*/ 24273 h 45287"/>
                    <a:gd name="csX1" fmla="*/ 149146 w 153555"/>
                    <a:gd name="csY1" fmla="*/ 15068 h 45287"/>
                    <a:gd name="csX2" fmla="*/ 147013 w 153555"/>
                    <a:gd name="csY2" fmla="*/ 26816 h 45287"/>
                    <a:gd name="csX3" fmla="*/ 152352 w 153555"/>
                    <a:gd name="csY3" fmla="*/ 24266 h 45287"/>
                    <a:gd name="csX4" fmla="*/ 131455 w 153555"/>
                    <a:gd name="csY4" fmla="*/ 36793 h 45287"/>
                    <a:gd name="csX5" fmla="*/ 122861 w 153555"/>
                    <a:gd name="csY5" fmla="*/ 33962 h 45287"/>
                    <a:gd name="csX6" fmla="*/ 131455 w 153555"/>
                    <a:gd name="csY6" fmla="*/ 36793 h 45287"/>
                    <a:gd name="csX7" fmla="*/ 126349 w 153555"/>
                    <a:gd name="csY7" fmla="*/ 21349 h 45287"/>
                    <a:gd name="csX8" fmla="*/ 120826 w 153555"/>
                    <a:gd name="csY8" fmla="*/ 10839 h 45287"/>
                    <a:gd name="csX9" fmla="*/ 124730 w 153555"/>
                    <a:gd name="csY9" fmla="*/ 23065 h 45287"/>
                    <a:gd name="csX10" fmla="*/ 126349 w 153555"/>
                    <a:gd name="csY10" fmla="*/ 21349 h 45287"/>
                    <a:gd name="csX11" fmla="*/ 101357 w 153555"/>
                    <a:gd name="csY11" fmla="*/ 31290 h 45287"/>
                    <a:gd name="csX12" fmla="*/ 102669 w 153555"/>
                    <a:gd name="csY12" fmla="*/ 25272 h 45287"/>
                    <a:gd name="csX13" fmla="*/ 92131 w 153555"/>
                    <a:gd name="csY13" fmla="*/ 30879 h 45287"/>
                    <a:gd name="csX14" fmla="*/ 101357 w 153555"/>
                    <a:gd name="csY14" fmla="*/ 31290 h 45287"/>
                    <a:gd name="csX15" fmla="*/ 108958 w 153555"/>
                    <a:gd name="csY15" fmla="*/ 4766 h 45287"/>
                    <a:gd name="csX16" fmla="*/ 109074 w 153555"/>
                    <a:gd name="csY16" fmla="*/ 4588 h 45287"/>
                    <a:gd name="csX17" fmla="*/ 100486 w 153555"/>
                    <a:gd name="csY17" fmla="*/ 1763 h 45287"/>
                    <a:gd name="csX18" fmla="*/ 108958 w 153555"/>
                    <a:gd name="csY18" fmla="*/ 4760 h 45287"/>
                    <a:gd name="csX19" fmla="*/ 99696 w 153555"/>
                    <a:gd name="csY19" fmla="*/ 10723 h 45287"/>
                    <a:gd name="csX20" fmla="*/ 94166 w 153555"/>
                    <a:gd name="csY20" fmla="*/ 213 h 45287"/>
                    <a:gd name="csX21" fmla="*/ 98077 w 153555"/>
                    <a:gd name="csY21" fmla="*/ 12439 h 45287"/>
                    <a:gd name="csX22" fmla="*/ 99696 w 153555"/>
                    <a:gd name="csY22" fmla="*/ 10723 h 45287"/>
                    <a:gd name="csX23" fmla="*/ 56878 w 153555"/>
                    <a:gd name="csY23" fmla="*/ 40654 h 45287"/>
                    <a:gd name="csX24" fmla="*/ 57730 w 153555"/>
                    <a:gd name="csY24" fmla="*/ 38264 h 45287"/>
                    <a:gd name="csX25" fmla="*/ 34994 w 153555"/>
                    <a:gd name="csY25" fmla="*/ 38184 h 45287"/>
                    <a:gd name="csX26" fmla="*/ 56878 w 153555"/>
                    <a:gd name="csY26" fmla="*/ 40654 h 45287"/>
                    <a:gd name="csX27" fmla="*/ 71510 w 153555"/>
                    <a:gd name="csY27" fmla="*/ 16575 h 45287"/>
                    <a:gd name="csX28" fmla="*/ 72828 w 153555"/>
                    <a:gd name="csY28" fmla="*/ 10551 h 45287"/>
                    <a:gd name="csX29" fmla="*/ 62291 w 153555"/>
                    <a:gd name="csY29" fmla="*/ 16159 h 45287"/>
                    <a:gd name="csX30" fmla="*/ 71510 w 153555"/>
                    <a:gd name="csY30" fmla="*/ 16575 h 45287"/>
                    <a:gd name="csX31" fmla="*/ 59134 w 153555"/>
                    <a:gd name="csY31" fmla="*/ 15534 h 45287"/>
                    <a:gd name="csX32" fmla="*/ 53611 w 153555"/>
                    <a:gd name="csY32" fmla="*/ 5024 h 45287"/>
                    <a:gd name="csX33" fmla="*/ 57516 w 153555"/>
                    <a:gd name="csY33" fmla="*/ 17237 h 45287"/>
                    <a:gd name="csX34" fmla="*/ 59134 w 153555"/>
                    <a:gd name="csY34" fmla="*/ 15534 h 45287"/>
                    <a:gd name="csX35" fmla="*/ 48315 w 153555"/>
                    <a:gd name="csY35" fmla="*/ 21374 h 45287"/>
                    <a:gd name="csX36" fmla="*/ 48425 w 153555"/>
                    <a:gd name="csY36" fmla="*/ 21202 h 45287"/>
                    <a:gd name="csX37" fmla="*/ 39831 w 153555"/>
                    <a:gd name="csY37" fmla="*/ 18377 h 45287"/>
                    <a:gd name="csX38" fmla="*/ 48315 w 153555"/>
                    <a:gd name="csY38" fmla="*/ 21374 h 45287"/>
                    <a:gd name="csX39" fmla="*/ 9696 w 153555"/>
                    <a:gd name="csY39" fmla="*/ 42033 h 45287"/>
                    <a:gd name="csX40" fmla="*/ 11014 w 153555"/>
                    <a:gd name="csY40" fmla="*/ 36021 h 45287"/>
                    <a:gd name="csX41" fmla="*/ 471 w 153555"/>
                    <a:gd name="csY41" fmla="*/ 41622 h 45287"/>
                    <a:gd name="csX42" fmla="*/ 9696 w 153555"/>
                    <a:gd name="csY42" fmla="*/ 42033 h 452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53555" h="45287">
                      <a:moveTo>
                        <a:pt x="152352" y="24273"/>
                      </a:moveTo>
                      <a:cubicBezTo>
                        <a:pt x="154497" y="21165"/>
                        <a:pt x="153976" y="16208"/>
                        <a:pt x="149146" y="15068"/>
                      </a:cubicBezTo>
                      <a:cubicBezTo>
                        <a:pt x="141336" y="16159"/>
                        <a:pt x="140159" y="26215"/>
                        <a:pt x="147013" y="26816"/>
                      </a:cubicBezTo>
                      <a:cubicBezTo>
                        <a:pt x="149373" y="27024"/>
                        <a:pt x="151230" y="25891"/>
                        <a:pt x="152352" y="24266"/>
                      </a:cubicBezTo>
                      <a:close/>
                      <a:moveTo>
                        <a:pt x="131455" y="36793"/>
                      </a:moveTo>
                      <a:cubicBezTo>
                        <a:pt x="132178" y="30812"/>
                        <a:pt x="124730" y="31596"/>
                        <a:pt x="122861" y="33962"/>
                      </a:cubicBezTo>
                      <a:cubicBezTo>
                        <a:pt x="120991" y="36327"/>
                        <a:pt x="129040" y="40574"/>
                        <a:pt x="131455" y="36793"/>
                      </a:cubicBezTo>
                      <a:close/>
                      <a:moveTo>
                        <a:pt x="126349" y="21349"/>
                      </a:moveTo>
                      <a:cubicBezTo>
                        <a:pt x="129328" y="17084"/>
                        <a:pt x="126821" y="11281"/>
                        <a:pt x="120826" y="10839"/>
                      </a:cubicBezTo>
                      <a:cubicBezTo>
                        <a:pt x="113972" y="10337"/>
                        <a:pt x="120623" y="24659"/>
                        <a:pt x="124730" y="23065"/>
                      </a:cubicBezTo>
                      <a:cubicBezTo>
                        <a:pt x="125386" y="22538"/>
                        <a:pt x="125926" y="21956"/>
                        <a:pt x="126349" y="21349"/>
                      </a:cubicBezTo>
                      <a:close/>
                      <a:moveTo>
                        <a:pt x="101357" y="31290"/>
                      </a:moveTo>
                      <a:cubicBezTo>
                        <a:pt x="102479" y="29776"/>
                        <a:pt x="103086" y="27698"/>
                        <a:pt x="102669" y="25272"/>
                      </a:cubicBezTo>
                      <a:cubicBezTo>
                        <a:pt x="98776" y="18794"/>
                        <a:pt x="89471" y="24536"/>
                        <a:pt x="92131" y="30879"/>
                      </a:cubicBezTo>
                      <a:cubicBezTo>
                        <a:pt x="93958" y="35236"/>
                        <a:pt x="98887" y="34623"/>
                        <a:pt x="101357" y="31290"/>
                      </a:cubicBezTo>
                      <a:close/>
                      <a:moveTo>
                        <a:pt x="108958" y="4766"/>
                      </a:moveTo>
                      <a:cubicBezTo>
                        <a:pt x="108995" y="4717"/>
                        <a:pt x="109038" y="4650"/>
                        <a:pt x="109074" y="4588"/>
                      </a:cubicBezTo>
                      <a:cubicBezTo>
                        <a:pt x="109798" y="-1387"/>
                        <a:pt x="102356" y="-602"/>
                        <a:pt x="100486" y="1763"/>
                      </a:cubicBezTo>
                      <a:cubicBezTo>
                        <a:pt x="98647" y="4092"/>
                        <a:pt x="106408" y="8241"/>
                        <a:pt x="108958" y="4760"/>
                      </a:cubicBezTo>
                      <a:close/>
                      <a:moveTo>
                        <a:pt x="99696" y="10723"/>
                      </a:moveTo>
                      <a:cubicBezTo>
                        <a:pt x="102675" y="6457"/>
                        <a:pt x="100162" y="654"/>
                        <a:pt x="94166" y="213"/>
                      </a:cubicBezTo>
                      <a:cubicBezTo>
                        <a:pt x="87313" y="-290"/>
                        <a:pt x="93964" y="14032"/>
                        <a:pt x="98077" y="12439"/>
                      </a:cubicBezTo>
                      <a:cubicBezTo>
                        <a:pt x="98733" y="11912"/>
                        <a:pt x="99267" y="11330"/>
                        <a:pt x="99696" y="10723"/>
                      </a:cubicBezTo>
                      <a:close/>
                      <a:moveTo>
                        <a:pt x="56878" y="40654"/>
                      </a:moveTo>
                      <a:cubicBezTo>
                        <a:pt x="57369" y="39924"/>
                        <a:pt x="57669" y="39115"/>
                        <a:pt x="57730" y="38264"/>
                      </a:cubicBezTo>
                      <a:cubicBezTo>
                        <a:pt x="52360" y="32718"/>
                        <a:pt x="33425" y="27300"/>
                        <a:pt x="34994" y="38184"/>
                      </a:cubicBezTo>
                      <a:cubicBezTo>
                        <a:pt x="36392" y="47879"/>
                        <a:pt x="52888" y="46586"/>
                        <a:pt x="56878" y="40654"/>
                      </a:cubicBezTo>
                      <a:close/>
                      <a:moveTo>
                        <a:pt x="71510" y="16575"/>
                      </a:moveTo>
                      <a:cubicBezTo>
                        <a:pt x="72632" y="15062"/>
                        <a:pt x="73245" y="12978"/>
                        <a:pt x="72828" y="10551"/>
                      </a:cubicBezTo>
                      <a:cubicBezTo>
                        <a:pt x="68936" y="4074"/>
                        <a:pt x="59631" y="9816"/>
                        <a:pt x="62291" y="16159"/>
                      </a:cubicBezTo>
                      <a:cubicBezTo>
                        <a:pt x="64118" y="20516"/>
                        <a:pt x="69040" y="19909"/>
                        <a:pt x="71510" y="16575"/>
                      </a:cubicBezTo>
                      <a:close/>
                      <a:moveTo>
                        <a:pt x="59134" y="15534"/>
                      </a:moveTo>
                      <a:cubicBezTo>
                        <a:pt x="62113" y="11268"/>
                        <a:pt x="59600" y="5465"/>
                        <a:pt x="53611" y="5024"/>
                      </a:cubicBezTo>
                      <a:cubicBezTo>
                        <a:pt x="46758" y="4521"/>
                        <a:pt x="53409" y="18831"/>
                        <a:pt x="57516" y="17237"/>
                      </a:cubicBezTo>
                      <a:cubicBezTo>
                        <a:pt x="58172" y="16710"/>
                        <a:pt x="58711" y="16140"/>
                        <a:pt x="59134" y="15534"/>
                      </a:cubicBezTo>
                      <a:close/>
                      <a:moveTo>
                        <a:pt x="48315" y="21374"/>
                      </a:moveTo>
                      <a:cubicBezTo>
                        <a:pt x="48351" y="21325"/>
                        <a:pt x="48388" y="21264"/>
                        <a:pt x="48425" y="21202"/>
                      </a:cubicBezTo>
                      <a:cubicBezTo>
                        <a:pt x="49148" y="15227"/>
                        <a:pt x="41701" y="16005"/>
                        <a:pt x="39831" y="18377"/>
                      </a:cubicBezTo>
                      <a:cubicBezTo>
                        <a:pt x="37992" y="20706"/>
                        <a:pt x="45765" y="24855"/>
                        <a:pt x="48315" y="21374"/>
                      </a:cubicBezTo>
                      <a:close/>
                      <a:moveTo>
                        <a:pt x="9696" y="42033"/>
                      </a:moveTo>
                      <a:cubicBezTo>
                        <a:pt x="10824" y="40519"/>
                        <a:pt x="11437" y="38448"/>
                        <a:pt x="11014" y="36021"/>
                      </a:cubicBezTo>
                      <a:cubicBezTo>
                        <a:pt x="7122" y="29543"/>
                        <a:pt x="-2190" y="35279"/>
                        <a:pt x="471" y="41622"/>
                      </a:cubicBezTo>
                      <a:cubicBezTo>
                        <a:pt x="2297" y="45979"/>
                        <a:pt x="7232" y="45366"/>
                        <a:pt x="9696" y="42033"/>
                      </a:cubicBezTo>
                      <a:close/>
                    </a:path>
                  </a:pathLst>
                </a:custGeom>
                <a:grpFill/>
                <a:ln w="612" cap="flat">
                  <a:noFill/>
                  <a:prstDash val="solid"/>
                  <a:miter/>
                </a:ln>
              </p:spPr>
              <p:txBody>
                <a:bodyPr/>
                <a:lstStyle/>
                <a:p>
                  <a:endParaRPr lang="en-US"/>
                </a:p>
              </p:txBody>
            </p:sp>
            <p:sp>
              <p:nvSpPr>
                <p:cNvPr id="788" name="Freeform 787">
                  <a:extLst>
                    <a:ext uri="{FF2B5EF4-FFF2-40B4-BE49-F238E27FC236}">
                      <a16:creationId xmlns:a16="http://schemas.microsoft.com/office/drawing/2014/main" id="{59A2E726-DF01-4B68-292C-798D9D8D2BA8}"/>
                    </a:ext>
                  </a:extLst>
                </p:cNvPr>
                <p:cNvSpPr/>
                <p:nvPr/>
              </p:nvSpPr>
              <p:spPr>
                <a:xfrm>
                  <a:off x="6724555" y="3679257"/>
                  <a:ext cx="37706" cy="49599"/>
                </a:xfrm>
                <a:custGeom>
                  <a:avLst/>
                  <a:gdLst>
                    <a:gd name="csX0" fmla="*/ 3039 w 30512"/>
                    <a:gd name="csY0" fmla="*/ 27115 h 40136"/>
                    <a:gd name="csX1" fmla="*/ 3848 w 30512"/>
                    <a:gd name="csY1" fmla="*/ 6873 h 40136"/>
                    <a:gd name="csX2" fmla="*/ 28686 w 30512"/>
                    <a:gd name="csY2" fmla="*/ 1474 h 40136"/>
                    <a:gd name="csX3" fmla="*/ 23832 w 30512"/>
                    <a:gd name="csY3" fmla="*/ 20907 h 40136"/>
                    <a:gd name="csX4" fmla="*/ 19780 w 30512"/>
                    <a:gd name="csY4" fmla="*/ 38722 h 40136"/>
                    <a:gd name="csX5" fmla="*/ 3045 w 30512"/>
                    <a:gd name="csY5" fmla="*/ 27115 h 40136"/>
                  </a:gdLst>
                  <a:ahLst/>
                  <a:cxnLst>
                    <a:cxn ang="0">
                      <a:pos x="csX0" y="csY0"/>
                    </a:cxn>
                    <a:cxn ang="0">
                      <a:pos x="csX1" y="csY1"/>
                    </a:cxn>
                    <a:cxn ang="0">
                      <a:pos x="csX2" y="csY2"/>
                    </a:cxn>
                    <a:cxn ang="0">
                      <a:pos x="csX3" y="csY3"/>
                    </a:cxn>
                    <a:cxn ang="0">
                      <a:pos x="csX4" y="csY4"/>
                    </a:cxn>
                    <a:cxn ang="0">
                      <a:pos x="csX5" y="csY5"/>
                    </a:cxn>
                  </a:cxnLst>
                  <a:rect l="l" t="t" r="r" b="b"/>
                  <a:pathLst>
                    <a:path w="30512" h="40136">
                      <a:moveTo>
                        <a:pt x="3039" y="27115"/>
                      </a:moveTo>
                      <a:cubicBezTo>
                        <a:pt x="-743" y="21985"/>
                        <a:pt x="-1552" y="11193"/>
                        <a:pt x="3848" y="6873"/>
                      </a:cubicBezTo>
                      <a:cubicBezTo>
                        <a:pt x="9249" y="2552"/>
                        <a:pt x="24365" y="-2577"/>
                        <a:pt x="28686" y="1474"/>
                      </a:cubicBezTo>
                      <a:cubicBezTo>
                        <a:pt x="33008" y="5525"/>
                        <a:pt x="28956" y="17671"/>
                        <a:pt x="23832" y="20907"/>
                      </a:cubicBezTo>
                      <a:cubicBezTo>
                        <a:pt x="18701" y="24149"/>
                        <a:pt x="21668" y="34132"/>
                        <a:pt x="19780" y="38722"/>
                      </a:cubicBezTo>
                      <a:cubicBezTo>
                        <a:pt x="17892" y="43312"/>
                        <a:pt x="4124" y="36019"/>
                        <a:pt x="3045" y="27115"/>
                      </a:cubicBezTo>
                      <a:close/>
                    </a:path>
                  </a:pathLst>
                </a:custGeom>
                <a:grpFill/>
                <a:ln w="612" cap="flat">
                  <a:noFill/>
                  <a:prstDash val="solid"/>
                  <a:miter/>
                </a:ln>
              </p:spPr>
              <p:txBody>
                <a:bodyPr/>
                <a:lstStyle/>
                <a:p>
                  <a:endParaRPr lang="en-US"/>
                </a:p>
              </p:txBody>
            </p:sp>
            <p:sp>
              <p:nvSpPr>
                <p:cNvPr id="789" name="Freeform 788">
                  <a:extLst>
                    <a:ext uri="{FF2B5EF4-FFF2-40B4-BE49-F238E27FC236}">
                      <a16:creationId xmlns:a16="http://schemas.microsoft.com/office/drawing/2014/main" id="{E01C43CE-09E4-C4D1-0CB6-8CB4D80A4734}"/>
                    </a:ext>
                  </a:extLst>
                </p:cNvPr>
                <p:cNvSpPr/>
                <p:nvPr/>
              </p:nvSpPr>
              <p:spPr>
                <a:xfrm>
                  <a:off x="6738405" y="3735781"/>
                  <a:ext cx="22972" cy="39444"/>
                </a:xfrm>
                <a:custGeom>
                  <a:avLst/>
                  <a:gdLst>
                    <a:gd name="csX0" fmla="*/ 2087 w 18589"/>
                    <a:gd name="csY0" fmla="*/ 14303 h 31918"/>
                    <a:gd name="csX1" fmla="*/ 4785 w 18589"/>
                    <a:gd name="csY1" fmla="*/ 0 h 31918"/>
                    <a:gd name="csX2" fmla="*/ 18552 w 18589"/>
                    <a:gd name="csY2" fmla="*/ 7287 h 31918"/>
                    <a:gd name="csX3" fmla="*/ 13422 w 18589"/>
                    <a:gd name="csY3" fmla="*/ 31849 h 31918"/>
                    <a:gd name="csX4" fmla="*/ 2087 w 18589"/>
                    <a:gd name="csY4" fmla="*/ 14303 h 31918"/>
                  </a:gdLst>
                  <a:ahLst/>
                  <a:cxnLst>
                    <a:cxn ang="0">
                      <a:pos x="csX0" y="csY0"/>
                    </a:cxn>
                    <a:cxn ang="0">
                      <a:pos x="csX1" y="csY1"/>
                    </a:cxn>
                    <a:cxn ang="0">
                      <a:pos x="csX2" y="csY2"/>
                    </a:cxn>
                    <a:cxn ang="0">
                      <a:pos x="csX3" y="csY3"/>
                    </a:cxn>
                    <a:cxn ang="0">
                      <a:pos x="csX4" y="csY4"/>
                    </a:cxn>
                  </a:cxnLst>
                  <a:rect l="l" t="t" r="r" b="b"/>
                  <a:pathLst>
                    <a:path w="18589" h="31918">
                      <a:moveTo>
                        <a:pt x="2087" y="14303"/>
                      </a:moveTo>
                      <a:cubicBezTo>
                        <a:pt x="-1155" y="2433"/>
                        <a:pt x="-886" y="0"/>
                        <a:pt x="4785" y="0"/>
                      </a:cubicBezTo>
                      <a:cubicBezTo>
                        <a:pt x="10455" y="0"/>
                        <a:pt x="18552" y="0"/>
                        <a:pt x="18552" y="7287"/>
                      </a:cubicBezTo>
                      <a:cubicBezTo>
                        <a:pt x="18552" y="14573"/>
                        <a:pt x="19362" y="33197"/>
                        <a:pt x="13422" y="31849"/>
                      </a:cubicBezTo>
                      <a:cubicBezTo>
                        <a:pt x="7482" y="30501"/>
                        <a:pt x="2897" y="19703"/>
                        <a:pt x="2087" y="14303"/>
                      </a:cubicBezTo>
                      <a:close/>
                    </a:path>
                  </a:pathLst>
                </a:custGeom>
                <a:grpFill/>
                <a:ln w="612" cap="flat">
                  <a:noFill/>
                  <a:prstDash val="solid"/>
                  <a:miter/>
                </a:ln>
              </p:spPr>
              <p:txBody>
                <a:bodyPr/>
                <a:lstStyle/>
                <a:p>
                  <a:endParaRPr lang="en-US"/>
                </a:p>
              </p:txBody>
            </p:sp>
            <p:sp>
              <p:nvSpPr>
                <p:cNvPr id="790" name="Freeform 789">
                  <a:extLst>
                    <a:ext uri="{FF2B5EF4-FFF2-40B4-BE49-F238E27FC236}">
                      <a16:creationId xmlns:a16="http://schemas.microsoft.com/office/drawing/2014/main" id="{630749FF-C0AA-A7FD-D54C-70FF6975EEE6}"/>
                    </a:ext>
                  </a:extLst>
                </p:cNvPr>
                <p:cNvSpPr/>
                <p:nvPr/>
              </p:nvSpPr>
              <p:spPr>
                <a:xfrm>
                  <a:off x="6757394" y="3714259"/>
                  <a:ext cx="16527" cy="21615"/>
                </a:xfrm>
                <a:custGeom>
                  <a:avLst/>
                  <a:gdLst>
                    <a:gd name="csX0" fmla="*/ 220 w 13374"/>
                    <a:gd name="csY0" fmla="*/ 12556 h 17491"/>
                    <a:gd name="csX1" fmla="*/ 9666 w 13374"/>
                    <a:gd name="csY1" fmla="*/ 2028 h 17491"/>
                    <a:gd name="csX2" fmla="*/ 9126 w 13374"/>
                    <a:gd name="csY2" fmla="*/ 17410 h 17491"/>
                    <a:gd name="csX3" fmla="*/ 220 w 13374"/>
                    <a:gd name="csY3" fmla="*/ 12550 h 17491"/>
                  </a:gdLst>
                  <a:ahLst/>
                  <a:cxnLst>
                    <a:cxn ang="0">
                      <a:pos x="csX0" y="csY0"/>
                    </a:cxn>
                    <a:cxn ang="0">
                      <a:pos x="csX1" y="csY1"/>
                    </a:cxn>
                    <a:cxn ang="0">
                      <a:pos x="csX2" y="csY2"/>
                    </a:cxn>
                    <a:cxn ang="0">
                      <a:pos x="csX3" y="csY3"/>
                    </a:cxn>
                  </a:cxnLst>
                  <a:rect l="l" t="t" r="r" b="b"/>
                  <a:pathLst>
                    <a:path w="13374" h="17491">
                      <a:moveTo>
                        <a:pt x="220" y="12556"/>
                      </a:moveTo>
                      <a:cubicBezTo>
                        <a:pt x="-1135" y="6079"/>
                        <a:pt x="3996" y="-4444"/>
                        <a:pt x="9666" y="2028"/>
                      </a:cubicBezTo>
                      <a:cubicBezTo>
                        <a:pt x="15336" y="8505"/>
                        <a:pt x="13981" y="18495"/>
                        <a:pt x="9126" y="17410"/>
                      </a:cubicBezTo>
                      <a:cubicBezTo>
                        <a:pt x="4271" y="16331"/>
                        <a:pt x="759" y="16062"/>
                        <a:pt x="220" y="12550"/>
                      </a:cubicBezTo>
                      <a:close/>
                    </a:path>
                  </a:pathLst>
                </a:custGeom>
                <a:grpFill/>
                <a:ln w="612" cap="flat">
                  <a:noFill/>
                  <a:prstDash val="solid"/>
                  <a:miter/>
                </a:ln>
              </p:spPr>
              <p:txBody>
                <a:bodyPr/>
                <a:lstStyle/>
                <a:p>
                  <a:endParaRPr lang="en-US"/>
                </a:p>
              </p:txBody>
            </p:sp>
            <p:sp>
              <p:nvSpPr>
                <p:cNvPr id="791" name="Freeform 790">
                  <a:extLst>
                    <a:ext uri="{FF2B5EF4-FFF2-40B4-BE49-F238E27FC236}">
                      <a16:creationId xmlns:a16="http://schemas.microsoft.com/office/drawing/2014/main" id="{504F21E0-46BE-0ED0-E5FA-E0855781CBC3}"/>
                    </a:ext>
                  </a:extLst>
                </p:cNvPr>
                <p:cNvSpPr/>
                <p:nvPr/>
              </p:nvSpPr>
              <p:spPr>
                <a:xfrm>
                  <a:off x="6770630" y="3640544"/>
                  <a:ext cx="125359" cy="46599"/>
                </a:xfrm>
                <a:custGeom>
                  <a:avLst/>
                  <a:gdLst>
                    <a:gd name="csX0" fmla="*/ 848 w 101441"/>
                    <a:gd name="csY0" fmla="*/ 34425 h 37708"/>
                    <a:gd name="csX1" fmla="*/ 20556 w 101441"/>
                    <a:gd name="csY1" fmla="*/ 16616 h 37708"/>
                    <a:gd name="csX2" fmla="*/ 59162 w 101441"/>
                    <a:gd name="csY2" fmla="*/ 11487 h 37708"/>
                    <a:gd name="csX3" fmla="*/ 94795 w 101441"/>
                    <a:gd name="csY3" fmla="*/ 149 h 37708"/>
                    <a:gd name="csX4" fmla="*/ 92907 w 101441"/>
                    <a:gd name="csY4" fmla="*/ 22548 h 37708"/>
                    <a:gd name="csX5" fmla="*/ 58353 w 101441"/>
                    <a:gd name="csY5" fmla="*/ 21470 h 37708"/>
                    <a:gd name="csX6" fmla="*/ 34863 w 101441"/>
                    <a:gd name="csY6" fmla="*/ 23897 h 37708"/>
                    <a:gd name="csX7" fmla="*/ 20286 w 101441"/>
                    <a:gd name="csY7" fmla="*/ 34695 h 37708"/>
                    <a:gd name="csX8" fmla="*/ 848 w 101441"/>
                    <a:gd name="csY8" fmla="*/ 34425 h 377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1441" h="37708">
                      <a:moveTo>
                        <a:pt x="848" y="34425"/>
                      </a:moveTo>
                      <a:cubicBezTo>
                        <a:pt x="-3198" y="28487"/>
                        <a:pt x="7867" y="16347"/>
                        <a:pt x="20556" y="16616"/>
                      </a:cubicBezTo>
                      <a:cubicBezTo>
                        <a:pt x="33245" y="16886"/>
                        <a:pt x="46197" y="16077"/>
                        <a:pt x="59162" y="11487"/>
                      </a:cubicBezTo>
                      <a:cubicBezTo>
                        <a:pt x="72121" y="6897"/>
                        <a:pt x="86428" y="-1199"/>
                        <a:pt x="94795" y="149"/>
                      </a:cubicBezTo>
                      <a:cubicBezTo>
                        <a:pt x="103163" y="1498"/>
                        <a:pt x="104781" y="18504"/>
                        <a:pt x="92907" y="22548"/>
                      </a:cubicBezTo>
                      <a:cubicBezTo>
                        <a:pt x="81027" y="26599"/>
                        <a:pt x="69957" y="21740"/>
                        <a:pt x="58353" y="21470"/>
                      </a:cubicBezTo>
                      <a:cubicBezTo>
                        <a:pt x="46743" y="21200"/>
                        <a:pt x="43236" y="19037"/>
                        <a:pt x="34863" y="23897"/>
                      </a:cubicBezTo>
                      <a:cubicBezTo>
                        <a:pt x="26496" y="28757"/>
                        <a:pt x="25411" y="32532"/>
                        <a:pt x="20286" y="34695"/>
                      </a:cubicBezTo>
                      <a:cubicBezTo>
                        <a:pt x="15155" y="36852"/>
                        <a:pt x="1118" y="40364"/>
                        <a:pt x="848" y="34425"/>
                      </a:cubicBezTo>
                      <a:close/>
                    </a:path>
                  </a:pathLst>
                </a:custGeom>
                <a:grpFill/>
                <a:ln w="612" cap="flat">
                  <a:noFill/>
                  <a:prstDash val="solid"/>
                  <a:miter/>
                </a:ln>
              </p:spPr>
              <p:txBody>
                <a:bodyPr/>
                <a:lstStyle/>
                <a:p>
                  <a:endParaRPr lang="en-US"/>
                </a:p>
              </p:txBody>
            </p:sp>
            <p:sp>
              <p:nvSpPr>
                <p:cNvPr id="792" name="Freeform 791">
                  <a:extLst>
                    <a:ext uri="{FF2B5EF4-FFF2-40B4-BE49-F238E27FC236}">
                      <a16:creationId xmlns:a16="http://schemas.microsoft.com/office/drawing/2014/main" id="{38EC4CA6-FBDA-1146-914D-29DD8A7879D8}"/>
                    </a:ext>
                  </a:extLst>
                </p:cNvPr>
                <p:cNvSpPr/>
                <p:nvPr/>
              </p:nvSpPr>
              <p:spPr>
                <a:xfrm>
                  <a:off x="6954332" y="3727878"/>
                  <a:ext cx="78438" cy="38653"/>
                </a:xfrm>
                <a:custGeom>
                  <a:avLst/>
                  <a:gdLst>
                    <a:gd name="csX0" fmla="*/ 945 w 63472"/>
                    <a:gd name="csY0" fmla="*/ 30149 h 31278"/>
                    <a:gd name="csX1" fmla="*/ 21462 w 63472"/>
                    <a:gd name="csY1" fmla="*/ 6665 h 31278"/>
                    <a:gd name="csX2" fmla="*/ 46840 w 63472"/>
                    <a:gd name="csY2" fmla="*/ 996 h 31278"/>
                    <a:gd name="csX3" fmla="*/ 61147 w 63472"/>
                    <a:gd name="csY3" fmla="*/ 8822 h 31278"/>
                    <a:gd name="csX4" fmla="*/ 32802 w 63472"/>
                    <a:gd name="csY4" fmla="*/ 16109 h 31278"/>
                    <a:gd name="csX5" fmla="*/ 945 w 63472"/>
                    <a:gd name="csY5" fmla="*/ 30143 h 31278"/>
                  </a:gdLst>
                  <a:ahLst/>
                  <a:cxnLst>
                    <a:cxn ang="0">
                      <a:pos x="csX0" y="csY0"/>
                    </a:cxn>
                    <a:cxn ang="0">
                      <a:pos x="csX1" y="csY1"/>
                    </a:cxn>
                    <a:cxn ang="0">
                      <a:pos x="csX2" y="csY2"/>
                    </a:cxn>
                    <a:cxn ang="0">
                      <a:pos x="csX3" y="csY3"/>
                    </a:cxn>
                    <a:cxn ang="0">
                      <a:pos x="csX4" y="csY4"/>
                    </a:cxn>
                    <a:cxn ang="0">
                      <a:pos x="csX5" y="csY5"/>
                    </a:cxn>
                  </a:cxnLst>
                  <a:rect l="l" t="t" r="r" b="b"/>
                  <a:pathLst>
                    <a:path w="63472" h="31278">
                      <a:moveTo>
                        <a:pt x="945" y="30149"/>
                      </a:moveTo>
                      <a:cubicBezTo>
                        <a:pt x="-4449" y="24750"/>
                        <a:pt x="14713" y="6665"/>
                        <a:pt x="21462" y="6665"/>
                      </a:cubicBezTo>
                      <a:cubicBezTo>
                        <a:pt x="28211" y="6665"/>
                        <a:pt x="34690" y="5047"/>
                        <a:pt x="46840" y="996"/>
                      </a:cubicBezTo>
                      <a:cubicBezTo>
                        <a:pt x="58989" y="-3054"/>
                        <a:pt x="67896" y="6396"/>
                        <a:pt x="61147" y="8822"/>
                      </a:cubicBezTo>
                      <a:cubicBezTo>
                        <a:pt x="54398" y="11249"/>
                        <a:pt x="44406" y="12064"/>
                        <a:pt x="32802" y="16109"/>
                      </a:cubicBezTo>
                      <a:cubicBezTo>
                        <a:pt x="21192" y="20154"/>
                        <a:pt x="4997" y="35542"/>
                        <a:pt x="945" y="30143"/>
                      </a:cubicBezTo>
                      <a:close/>
                    </a:path>
                  </a:pathLst>
                </a:custGeom>
                <a:grpFill/>
                <a:ln w="612" cap="flat">
                  <a:noFill/>
                  <a:prstDash val="solid"/>
                  <a:miter/>
                </a:ln>
              </p:spPr>
              <p:txBody>
                <a:bodyPr/>
                <a:lstStyle/>
                <a:p>
                  <a:endParaRPr lang="en-US"/>
                </a:p>
              </p:txBody>
            </p:sp>
            <p:sp>
              <p:nvSpPr>
                <p:cNvPr id="793" name="Freeform 792">
                  <a:extLst>
                    <a:ext uri="{FF2B5EF4-FFF2-40B4-BE49-F238E27FC236}">
                      <a16:creationId xmlns:a16="http://schemas.microsoft.com/office/drawing/2014/main" id="{1F3CADB1-25BF-0112-8929-2442162F2048}"/>
                    </a:ext>
                  </a:extLst>
                </p:cNvPr>
                <p:cNvSpPr/>
                <p:nvPr/>
              </p:nvSpPr>
              <p:spPr>
                <a:xfrm>
                  <a:off x="7041893" y="3706367"/>
                  <a:ext cx="32287" cy="21624"/>
                </a:xfrm>
                <a:custGeom>
                  <a:avLst/>
                  <a:gdLst>
                    <a:gd name="csX0" fmla="*/ 9 w 26127"/>
                    <a:gd name="csY0" fmla="*/ 14083 h 17498"/>
                    <a:gd name="csX1" fmla="*/ 25926 w 26127"/>
                    <a:gd name="csY1" fmla="*/ 3560 h 17498"/>
                    <a:gd name="csX2" fmla="*/ 9 w 26127"/>
                    <a:gd name="csY2" fmla="*/ 14083 h 17498"/>
                  </a:gdLst>
                  <a:ahLst/>
                  <a:cxnLst>
                    <a:cxn ang="0">
                      <a:pos x="csX0" y="csY0"/>
                    </a:cxn>
                    <a:cxn ang="0">
                      <a:pos x="csX1" y="csY1"/>
                    </a:cxn>
                    <a:cxn ang="0">
                      <a:pos x="csX2" y="csY2"/>
                    </a:cxn>
                  </a:cxnLst>
                  <a:rect l="l" t="t" r="r" b="b"/>
                  <a:pathLst>
                    <a:path w="26127" h="17498">
                      <a:moveTo>
                        <a:pt x="9" y="14083"/>
                      </a:moveTo>
                      <a:cubicBezTo>
                        <a:pt x="-530" y="8684"/>
                        <a:pt x="23229" y="-6968"/>
                        <a:pt x="25926" y="3560"/>
                      </a:cubicBezTo>
                      <a:cubicBezTo>
                        <a:pt x="28630" y="14083"/>
                        <a:pt x="3252" y="22454"/>
                        <a:pt x="9" y="14083"/>
                      </a:cubicBezTo>
                      <a:close/>
                    </a:path>
                  </a:pathLst>
                </a:custGeom>
                <a:grpFill/>
                <a:ln w="612" cap="flat">
                  <a:noFill/>
                  <a:prstDash val="solid"/>
                  <a:miter/>
                </a:ln>
              </p:spPr>
              <p:txBody>
                <a:bodyPr/>
                <a:lstStyle/>
                <a:p>
                  <a:endParaRPr lang="en-US"/>
                </a:p>
              </p:txBody>
            </p:sp>
            <p:sp>
              <p:nvSpPr>
                <p:cNvPr id="794" name="Freeform 793">
                  <a:extLst>
                    <a:ext uri="{FF2B5EF4-FFF2-40B4-BE49-F238E27FC236}">
                      <a16:creationId xmlns:a16="http://schemas.microsoft.com/office/drawing/2014/main" id="{A66B4BFC-FBC0-DB8A-24E8-D588AE6B2744}"/>
                    </a:ext>
                  </a:extLst>
                </p:cNvPr>
                <p:cNvSpPr/>
                <p:nvPr/>
              </p:nvSpPr>
              <p:spPr>
                <a:xfrm>
                  <a:off x="7021272" y="3706263"/>
                  <a:ext cx="17203" cy="12071"/>
                </a:xfrm>
                <a:custGeom>
                  <a:avLst/>
                  <a:gdLst>
                    <a:gd name="csX0" fmla="*/ 500 w 13921"/>
                    <a:gd name="csY0" fmla="*/ 8504 h 9768"/>
                    <a:gd name="csX1" fmla="*/ 13458 w 13921"/>
                    <a:gd name="csY1" fmla="*/ 1757 h 9768"/>
                    <a:gd name="csX2" fmla="*/ 500 w 13921"/>
                    <a:gd name="csY2" fmla="*/ 8504 h 9768"/>
                  </a:gdLst>
                  <a:ahLst/>
                  <a:cxnLst>
                    <a:cxn ang="0">
                      <a:pos x="csX0" y="csY0"/>
                    </a:cxn>
                    <a:cxn ang="0">
                      <a:pos x="csX1" y="csY1"/>
                    </a:cxn>
                    <a:cxn ang="0">
                      <a:pos x="csX2" y="csY2"/>
                    </a:cxn>
                  </a:cxnLst>
                  <a:rect l="l" t="t" r="r" b="b"/>
                  <a:pathLst>
                    <a:path w="13921" h="9768">
                      <a:moveTo>
                        <a:pt x="500" y="8504"/>
                      </a:moveTo>
                      <a:cubicBezTo>
                        <a:pt x="-2743" y="3914"/>
                        <a:pt x="10761" y="-3373"/>
                        <a:pt x="13458" y="1757"/>
                      </a:cubicBezTo>
                      <a:cubicBezTo>
                        <a:pt x="16155" y="6886"/>
                        <a:pt x="6439" y="12279"/>
                        <a:pt x="500" y="8504"/>
                      </a:cubicBezTo>
                      <a:close/>
                    </a:path>
                  </a:pathLst>
                </a:custGeom>
                <a:grpFill/>
                <a:ln w="612" cap="flat">
                  <a:noFill/>
                  <a:prstDash val="solid"/>
                  <a:miter/>
                </a:ln>
              </p:spPr>
              <p:txBody>
                <a:bodyPr/>
                <a:lstStyle/>
                <a:p>
                  <a:endParaRPr lang="en-US"/>
                </a:p>
              </p:txBody>
            </p:sp>
            <p:sp>
              <p:nvSpPr>
                <p:cNvPr id="795" name="Freeform 794">
                  <a:extLst>
                    <a:ext uri="{FF2B5EF4-FFF2-40B4-BE49-F238E27FC236}">
                      <a16:creationId xmlns:a16="http://schemas.microsoft.com/office/drawing/2014/main" id="{DDD6ACC1-1A39-B284-3552-8D6E8CDAB669}"/>
                    </a:ext>
                  </a:extLst>
                </p:cNvPr>
                <p:cNvSpPr/>
                <p:nvPr/>
              </p:nvSpPr>
              <p:spPr>
                <a:xfrm>
                  <a:off x="7076257" y="3622143"/>
                  <a:ext cx="65085" cy="16244"/>
                </a:xfrm>
                <a:custGeom>
                  <a:avLst/>
                  <a:gdLst>
                    <a:gd name="csX0" fmla="*/ 6 w 52667"/>
                    <a:gd name="csY0" fmla="*/ 5589 h 13145"/>
                    <a:gd name="csX1" fmla="*/ 27811 w 52667"/>
                    <a:gd name="csY1" fmla="*/ 190 h 13145"/>
                    <a:gd name="csX2" fmla="*/ 50486 w 52667"/>
                    <a:gd name="csY2" fmla="*/ 2623 h 13145"/>
                    <a:gd name="csX3" fmla="*/ 44546 w 52667"/>
                    <a:gd name="csY3" fmla="*/ 13146 h 13145"/>
                    <a:gd name="csX4" fmla="*/ 20786 w 52667"/>
                    <a:gd name="csY4" fmla="*/ 11258 h 13145"/>
                    <a:gd name="csX5" fmla="*/ 0 w 52667"/>
                    <a:gd name="csY5" fmla="*/ 5589 h 13145"/>
                  </a:gdLst>
                  <a:ahLst/>
                  <a:cxnLst>
                    <a:cxn ang="0">
                      <a:pos x="csX0" y="csY0"/>
                    </a:cxn>
                    <a:cxn ang="0">
                      <a:pos x="csX1" y="csY1"/>
                    </a:cxn>
                    <a:cxn ang="0">
                      <a:pos x="csX2" y="csY2"/>
                    </a:cxn>
                    <a:cxn ang="0">
                      <a:pos x="csX3" y="csY3"/>
                    </a:cxn>
                    <a:cxn ang="0">
                      <a:pos x="csX4" y="csY4"/>
                    </a:cxn>
                    <a:cxn ang="0">
                      <a:pos x="csX5" y="csY5"/>
                    </a:cxn>
                  </a:cxnLst>
                  <a:rect l="l" t="t" r="r" b="b"/>
                  <a:pathLst>
                    <a:path w="52667" h="13145">
                      <a:moveTo>
                        <a:pt x="6" y="5589"/>
                      </a:moveTo>
                      <a:cubicBezTo>
                        <a:pt x="1085" y="-79"/>
                        <a:pt x="18089" y="-349"/>
                        <a:pt x="27811" y="190"/>
                      </a:cubicBezTo>
                      <a:cubicBezTo>
                        <a:pt x="37533" y="729"/>
                        <a:pt x="45895" y="-1158"/>
                        <a:pt x="50486" y="2623"/>
                      </a:cubicBezTo>
                      <a:cubicBezTo>
                        <a:pt x="55077" y="6404"/>
                        <a:pt x="52104" y="13146"/>
                        <a:pt x="44546" y="13146"/>
                      </a:cubicBezTo>
                      <a:cubicBezTo>
                        <a:pt x="36988" y="13146"/>
                        <a:pt x="26996" y="10179"/>
                        <a:pt x="20786" y="11258"/>
                      </a:cubicBezTo>
                      <a:cubicBezTo>
                        <a:pt x="14577" y="12337"/>
                        <a:pt x="809" y="12337"/>
                        <a:pt x="0" y="5589"/>
                      </a:cubicBezTo>
                      <a:close/>
                    </a:path>
                  </a:pathLst>
                </a:custGeom>
                <a:grpFill/>
                <a:ln w="612" cap="flat">
                  <a:noFill/>
                  <a:prstDash val="solid"/>
                  <a:miter/>
                </a:ln>
              </p:spPr>
              <p:txBody>
                <a:bodyPr/>
                <a:lstStyle/>
                <a:p>
                  <a:endParaRPr lang="en-US"/>
                </a:p>
              </p:txBody>
            </p:sp>
            <p:sp>
              <p:nvSpPr>
                <p:cNvPr id="796" name="Freeform 795">
                  <a:extLst>
                    <a:ext uri="{FF2B5EF4-FFF2-40B4-BE49-F238E27FC236}">
                      <a16:creationId xmlns:a16="http://schemas.microsoft.com/office/drawing/2014/main" id="{94CB5716-49B7-BD84-5AA0-8F7F1AAD3875}"/>
                    </a:ext>
                  </a:extLst>
                </p:cNvPr>
                <p:cNvSpPr/>
                <p:nvPr/>
              </p:nvSpPr>
              <p:spPr>
                <a:xfrm>
                  <a:off x="7033230" y="3621943"/>
                  <a:ext cx="32210" cy="19119"/>
                </a:xfrm>
                <a:custGeom>
                  <a:avLst/>
                  <a:gdLst>
                    <a:gd name="csX0" fmla="*/ 25917 w 26064"/>
                    <a:gd name="csY0" fmla="*/ 83 h 15471"/>
                    <a:gd name="csX1" fmla="*/ 16201 w 26064"/>
                    <a:gd name="csY1" fmla="*/ 15471 h 15471"/>
                    <a:gd name="csX2" fmla="*/ 0 w 26064"/>
                    <a:gd name="csY2" fmla="*/ 8185 h 15471"/>
                    <a:gd name="csX3" fmla="*/ 25917 w 26064"/>
                    <a:gd name="csY3" fmla="*/ 89 h 15471"/>
                  </a:gdLst>
                  <a:ahLst/>
                  <a:cxnLst>
                    <a:cxn ang="0">
                      <a:pos x="csX0" y="csY0"/>
                    </a:cxn>
                    <a:cxn ang="0">
                      <a:pos x="csX1" y="csY1"/>
                    </a:cxn>
                    <a:cxn ang="0">
                      <a:pos x="csX2" y="csY2"/>
                    </a:cxn>
                    <a:cxn ang="0">
                      <a:pos x="csX3" y="csY3"/>
                    </a:cxn>
                  </a:cxnLst>
                  <a:rect l="l" t="t" r="r" b="b"/>
                  <a:pathLst>
                    <a:path w="26064" h="15471">
                      <a:moveTo>
                        <a:pt x="25917" y="83"/>
                      </a:moveTo>
                      <a:cubicBezTo>
                        <a:pt x="26726" y="6830"/>
                        <a:pt x="24299" y="15471"/>
                        <a:pt x="16201" y="15471"/>
                      </a:cubicBezTo>
                      <a:cubicBezTo>
                        <a:pt x="8104" y="15471"/>
                        <a:pt x="0" y="12229"/>
                        <a:pt x="0" y="8185"/>
                      </a:cubicBezTo>
                      <a:cubicBezTo>
                        <a:pt x="0" y="4140"/>
                        <a:pt x="15386" y="-720"/>
                        <a:pt x="25917" y="89"/>
                      </a:cubicBezTo>
                      <a:close/>
                    </a:path>
                  </a:pathLst>
                </a:custGeom>
                <a:grpFill/>
                <a:ln w="612" cap="flat">
                  <a:noFill/>
                  <a:prstDash val="solid"/>
                  <a:miter/>
                </a:ln>
              </p:spPr>
              <p:txBody>
                <a:bodyPr/>
                <a:lstStyle/>
                <a:p>
                  <a:endParaRPr lang="en-US"/>
                </a:p>
              </p:txBody>
            </p:sp>
            <p:sp>
              <p:nvSpPr>
                <p:cNvPr id="797" name="Freeform 796">
                  <a:extLst>
                    <a:ext uri="{FF2B5EF4-FFF2-40B4-BE49-F238E27FC236}">
                      <a16:creationId xmlns:a16="http://schemas.microsoft.com/office/drawing/2014/main" id="{6171A548-384B-3C54-8ECE-3D3BB0A2C6D0}"/>
                    </a:ext>
                  </a:extLst>
                </p:cNvPr>
                <p:cNvSpPr/>
                <p:nvPr/>
              </p:nvSpPr>
              <p:spPr>
                <a:xfrm>
                  <a:off x="7172349" y="3687194"/>
                  <a:ext cx="28522" cy="13103"/>
                </a:xfrm>
                <a:custGeom>
                  <a:avLst/>
                  <a:gdLst>
                    <a:gd name="csX0" fmla="*/ 0 w 23080"/>
                    <a:gd name="csY0" fmla="*/ 7199 h 10603"/>
                    <a:gd name="csX1" fmla="*/ 22944 w 23080"/>
                    <a:gd name="csY1" fmla="*/ 3957 h 10603"/>
                    <a:gd name="csX2" fmla="*/ 0 w 23080"/>
                    <a:gd name="csY2" fmla="*/ 7199 h 10603"/>
                  </a:gdLst>
                  <a:ahLst/>
                  <a:cxnLst>
                    <a:cxn ang="0">
                      <a:pos x="csX0" y="csY0"/>
                    </a:cxn>
                    <a:cxn ang="0">
                      <a:pos x="csX1" y="csY1"/>
                    </a:cxn>
                    <a:cxn ang="0">
                      <a:pos x="csX2" y="csY2"/>
                    </a:cxn>
                  </a:cxnLst>
                  <a:rect l="l" t="t" r="r" b="b"/>
                  <a:pathLst>
                    <a:path w="23080" h="10603">
                      <a:moveTo>
                        <a:pt x="0" y="7199"/>
                      </a:moveTo>
                      <a:cubicBezTo>
                        <a:pt x="809" y="451"/>
                        <a:pt x="25108" y="-3330"/>
                        <a:pt x="22944" y="3957"/>
                      </a:cubicBezTo>
                      <a:cubicBezTo>
                        <a:pt x="20787" y="11244"/>
                        <a:pt x="809" y="12861"/>
                        <a:pt x="0" y="7199"/>
                      </a:cubicBezTo>
                      <a:close/>
                    </a:path>
                  </a:pathLst>
                </a:custGeom>
                <a:grpFill/>
                <a:ln w="612" cap="flat">
                  <a:noFill/>
                  <a:prstDash val="solid"/>
                  <a:miter/>
                </a:ln>
              </p:spPr>
              <p:txBody>
                <a:bodyPr/>
                <a:lstStyle/>
                <a:p>
                  <a:endParaRPr lang="en-US"/>
                </a:p>
              </p:txBody>
            </p:sp>
            <p:sp>
              <p:nvSpPr>
                <p:cNvPr id="798" name="Freeform 797">
                  <a:extLst>
                    <a:ext uri="{FF2B5EF4-FFF2-40B4-BE49-F238E27FC236}">
                      <a16:creationId xmlns:a16="http://schemas.microsoft.com/office/drawing/2014/main" id="{FEC6B509-24CF-EC97-BDB0-18146632C90E}"/>
                    </a:ext>
                  </a:extLst>
                </p:cNvPr>
                <p:cNvSpPr/>
                <p:nvPr/>
              </p:nvSpPr>
              <p:spPr>
                <a:xfrm>
                  <a:off x="7372513" y="3667906"/>
                  <a:ext cx="68776" cy="22600"/>
                </a:xfrm>
                <a:custGeom>
                  <a:avLst/>
                  <a:gdLst>
                    <a:gd name="csX0" fmla="*/ 21600 w 55654"/>
                    <a:gd name="csY0" fmla="*/ 4458 h 18288"/>
                    <a:gd name="csX1" fmla="*/ 54536 w 55654"/>
                    <a:gd name="csY1" fmla="*/ 5806 h 18288"/>
                    <a:gd name="csX2" fmla="*/ 39420 w 55654"/>
                    <a:gd name="csY2" fmla="*/ 18222 h 18288"/>
                    <a:gd name="csX3" fmla="*/ 14581 w 55654"/>
                    <a:gd name="csY3" fmla="*/ 13363 h 18288"/>
                    <a:gd name="csX4" fmla="*/ 4 w 55654"/>
                    <a:gd name="csY4" fmla="*/ 8503 h 18288"/>
                    <a:gd name="csX5" fmla="*/ 21600 w 55654"/>
                    <a:gd name="csY5" fmla="*/ 4458 h 18288"/>
                  </a:gdLst>
                  <a:ahLst/>
                  <a:cxnLst>
                    <a:cxn ang="0">
                      <a:pos x="csX0" y="csY0"/>
                    </a:cxn>
                    <a:cxn ang="0">
                      <a:pos x="csX1" y="csY1"/>
                    </a:cxn>
                    <a:cxn ang="0">
                      <a:pos x="csX2" y="csY2"/>
                    </a:cxn>
                    <a:cxn ang="0">
                      <a:pos x="csX3" y="csY3"/>
                    </a:cxn>
                    <a:cxn ang="0">
                      <a:pos x="csX4" y="csY4"/>
                    </a:cxn>
                    <a:cxn ang="0">
                      <a:pos x="csX5" y="csY5"/>
                    </a:cxn>
                  </a:cxnLst>
                  <a:rect l="l" t="t" r="r" b="b"/>
                  <a:pathLst>
                    <a:path w="55654" h="18288">
                      <a:moveTo>
                        <a:pt x="21600" y="4458"/>
                      </a:moveTo>
                      <a:cubicBezTo>
                        <a:pt x="22949" y="-2559"/>
                        <a:pt x="49136" y="-671"/>
                        <a:pt x="54536" y="5806"/>
                      </a:cubicBezTo>
                      <a:cubicBezTo>
                        <a:pt x="59937" y="12284"/>
                        <a:pt x="44281" y="19031"/>
                        <a:pt x="39420" y="18222"/>
                      </a:cubicBezTo>
                      <a:cubicBezTo>
                        <a:pt x="34559" y="17413"/>
                        <a:pt x="25382" y="13363"/>
                        <a:pt x="14581" y="13363"/>
                      </a:cubicBezTo>
                      <a:cubicBezTo>
                        <a:pt x="3780" y="13363"/>
                        <a:pt x="274" y="13902"/>
                        <a:pt x="4" y="8503"/>
                      </a:cubicBezTo>
                      <a:cubicBezTo>
                        <a:pt x="-265" y="3104"/>
                        <a:pt x="12154" y="6615"/>
                        <a:pt x="21600" y="4458"/>
                      </a:cubicBezTo>
                      <a:close/>
                    </a:path>
                  </a:pathLst>
                </a:custGeom>
                <a:grpFill/>
                <a:ln w="612" cap="flat">
                  <a:noFill/>
                  <a:prstDash val="solid"/>
                  <a:miter/>
                </a:ln>
              </p:spPr>
              <p:txBody>
                <a:bodyPr/>
                <a:lstStyle/>
                <a:p>
                  <a:endParaRPr lang="en-US"/>
                </a:p>
              </p:txBody>
            </p:sp>
            <p:sp>
              <p:nvSpPr>
                <p:cNvPr id="799" name="Freeform 798">
                  <a:extLst>
                    <a:ext uri="{FF2B5EF4-FFF2-40B4-BE49-F238E27FC236}">
                      <a16:creationId xmlns:a16="http://schemas.microsoft.com/office/drawing/2014/main" id="{81094144-9931-7E2F-2693-ED4FF8C01ED1}"/>
                    </a:ext>
                  </a:extLst>
                </p:cNvPr>
                <p:cNvSpPr/>
                <p:nvPr/>
              </p:nvSpPr>
              <p:spPr>
                <a:xfrm>
                  <a:off x="7585131" y="3678439"/>
                  <a:ext cx="29582" cy="14456"/>
                </a:xfrm>
                <a:custGeom>
                  <a:avLst/>
                  <a:gdLst>
                    <a:gd name="csX0" fmla="*/ 23939 w 23938"/>
                    <a:gd name="csY0" fmla="*/ 8884 h 11698"/>
                    <a:gd name="csX1" fmla="*/ 185 w 23938"/>
                    <a:gd name="csY1" fmla="*/ 1866 h 11698"/>
                    <a:gd name="csX2" fmla="*/ 23939 w 23938"/>
                    <a:gd name="csY2" fmla="*/ 8884 h 11698"/>
                  </a:gdLst>
                  <a:ahLst/>
                  <a:cxnLst>
                    <a:cxn ang="0">
                      <a:pos x="csX0" y="csY0"/>
                    </a:cxn>
                    <a:cxn ang="0">
                      <a:pos x="csX1" y="csY1"/>
                    </a:cxn>
                    <a:cxn ang="0">
                      <a:pos x="csX2" y="csY2"/>
                    </a:cxn>
                  </a:cxnLst>
                  <a:rect l="l" t="t" r="r" b="b"/>
                  <a:pathLst>
                    <a:path w="23938" h="11698">
                      <a:moveTo>
                        <a:pt x="23939" y="8884"/>
                      </a:moveTo>
                      <a:cubicBezTo>
                        <a:pt x="18808" y="1058"/>
                        <a:pt x="2613" y="-2448"/>
                        <a:pt x="185" y="1866"/>
                      </a:cubicBezTo>
                      <a:cubicBezTo>
                        <a:pt x="-2242" y="6187"/>
                        <a:pt x="19893" y="16709"/>
                        <a:pt x="23939" y="8884"/>
                      </a:cubicBezTo>
                      <a:close/>
                    </a:path>
                  </a:pathLst>
                </a:custGeom>
                <a:grpFill/>
                <a:ln w="612" cap="flat">
                  <a:noFill/>
                  <a:prstDash val="solid"/>
                  <a:miter/>
                </a:ln>
              </p:spPr>
              <p:txBody>
                <a:bodyPr/>
                <a:lstStyle/>
                <a:p>
                  <a:endParaRPr lang="en-US"/>
                </a:p>
              </p:txBody>
            </p:sp>
          </p:grpSp>
        </p:grpSp>
        <p:sp>
          <p:nvSpPr>
            <p:cNvPr id="644" name="Freeform 643">
              <a:extLst>
                <a:ext uri="{FF2B5EF4-FFF2-40B4-BE49-F238E27FC236}">
                  <a16:creationId xmlns:a16="http://schemas.microsoft.com/office/drawing/2014/main" id="{3B5CB9CB-2992-3EE8-13E3-B907379C39D0}"/>
                </a:ext>
              </a:extLst>
            </p:cNvPr>
            <p:cNvSpPr/>
            <p:nvPr/>
          </p:nvSpPr>
          <p:spPr>
            <a:xfrm>
              <a:off x="7157806" y="1759717"/>
              <a:ext cx="157360" cy="739824"/>
            </a:xfrm>
            <a:custGeom>
              <a:avLst/>
              <a:gdLst>
                <a:gd name="csX0" fmla="*/ 116211 w 130836"/>
                <a:gd name="csY0" fmla="*/ 7 h 615120"/>
                <a:gd name="csX1" fmla="*/ 105410 w 130836"/>
                <a:gd name="csY1" fmla="*/ 3721 h 615120"/>
                <a:gd name="csX2" fmla="*/ 104662 w 130836"/>
                <a:gd name="csY2" fmla="*/ 17528 h 615120"/>
                <a:gd name="csX3" fmla="*/ 118093 w 130836"/>
                <a:gd name="csY3" fmla="*/ 14274 h 615120"/>
                <a:gd name="csX4" fmla="*/ 130837 w 130836"/>
                <a:gd name="csY4" fmla="*/ 18981 h 615120"/>
                <a:gd name="csX5" fmla="*/ 130782 w 130836"/>
                <a:gd name="csY5" fmla="*/ 16726 h 615120"/>
                <a:gd name="csX6" fmla="*/ 130432 w 130836"/>
                <a:gd name="csY6" fmla="*/ 5321 h 615120"/>
                <a:gd name="csX7" fmla="*/ 120465 w 130836"/>
                <a:gd name="csY7" fmla="*/ 541 h 615120"/>
                <a:gd name="csX8" fmla="*/ 116217 w 130836"/>
                <a:gd name="csY8" fmla="*/ 13 h 615120"/>
                <a:gd name="csX9" fmla="*/ 104601 w 130836"/>
                <a:gd name="csY9" fmla="*/ 18962 h 615120"/>
                <a:gd name="csX10" fmla="*/ 103265 w 130836"/>
                <a:gd name="csY10" fmla="*/ 38984 h 615120"/>
                <a:gd name="csX11" fmla="*/ 105116 w 130836"/>
                <a:gd name="csY11" fmla="*/ 42103 h 615120"/>
                <a:gd name="csX12" fmla="*/ 102921 w 130836"/>
                <a:gd name="csY12" fmla="*/ 43237 h 615120"/>
                <a:gd name="csX13" fmla="*/ 101358 w 130836"/>
                <a:gd name="csY13" fmla="*/ 57828 h 615120"/>
                <a:gd name="csX14" fmla="*/ 113502 w 130836"/>
                <a:gd name="csY14" fmla="*/ 55304 h 615120"/>
                <a:gd name="csX15" fmla="*/ 128459 w 130836"/>
                <a:gd name="csY15" fmla="*/ 61573 h 615120"/>
                <a:gd name="csX16" fmla="*/ 129403 w 130836"/>
                <a:gd name="csY16" fmla="*/ 49984 h 615120"/>
                <a:gd name="csX17" fmla="*/ 128587 w 130836"/>
                <a:gd name="csY17" fmla="*/ 48973 h 615120"/>
                <a:gd name="csX18" fmla="*/ 129525 w 130836"/>
                <a:gd name="csY18" fmla="*/ 48250 h 615120"/>
                <a:gd name="csX19" fmla="*/ 130224 w 130836"/>
                <a:gd name="csY19" fmla="*/ 38567 h 615120"/>
                <a:gd name="csX20" fmla="*/ 117952 w 130836"/>
                <a:gd name="csY20" fmla="*/ 35662 h 615120"/>
                <a:gd name="csX21" fmla="*/ 104601 w 130836"/>
                <a:gd name="csY21" fmla="*/ 18962 h 615120"/>
                <a:gd name="csX22" fmla="*/ 100898 w 130836"/>
                <a:gd name="csY22" fmla="*/ 61420 h 615120"/>
                <a:gd name="csX23" fmla="*/ 98158 w 130836"/>
                <a:gd name="csY23" fmla="*/ 78573 h 615120"/>
                <a:gd name="csX24" fmla="*/ 98134 w 130836"/>
                <a:gd name="csY24" fmla="*/ 78714 h 615120"/>
                <a:gd name="csX25" fmla="*/ 105318 w 130836"/>
                <a:gd name="csY25" fmla="*/ 88078 h 615120"/>
                <a:gd name="csX26" fmla="*/ 109989 w 130836"/>
                <a:gd name="csY26" fmla="*/ 90879 h 615120"/>
                <a:gd name="csX27" fmla="*/ 106434 w 130836"/>
                <a:gd name="csY27" fmla="*/ 102823 h 615120"/>
                <a:gd name="csX28" fmla="*/ 107304 w 130836"/>
                <a:gd name="csY28" fmla="*/ 104349 h 615120"/>
                <a:gd name="csX29" fmla="*/ 106244 w 130836"/>
                <a:gd name="csY29" fmla="*/ 109460 h 615120"/>
                <a:gd name="csX30" fmla="*/ 94542 w 130836"/>
                <a:gd name="csY30" fmla="*/ 103105 h 615120"/>
                <a:gd name="csX31" fmla="*/ 93800 w 130836"/>
                <a:gd name="csY31" fmla="*/ 102994 h 615120"/>
                <a:gd name="csX32" fmla="*/ 91336 w 130836"/>
                <a:gd name="csY32" fmla="*/ 116820 h 615120"/>
                <a:gd name="csX33" fmla="*/ 92170 w 130836"/>
                <a:gd name="csY33" fmla="*/ 116844 h 615120"/>
                <a:gd name="csX34" fmla="*/ 108457 w 130836"/>
                <a:gd name="csY34" fmla="*/ 124149 h 615120"/>
                <a:gd name="csX35" fmla="*/ 111626 w 130836"/>
                <a:gd name="csY35" fmla="*/ 129309 h 615120"/>
                <a:gd name="csX36" fmla="*/ 106195 w 130836"/>
                <a:gd name="csY36" fmla="*/ 141009 h 615120"/>
                <a:gd name="csX37" fmla="*/ 92035 w 130836"/>
                <a:gd name="csY37" fmla="*/ 138226 h 615120"/>
                <a:gd name="csX38" fmla="*/ 88032 w 130836"/>
                <a:gd name="csY38" fmla="*/ 135309 h 615120"/>
                <a:gd name="csX39" fmla="*/ 82153 w 130836"/>
                <a:gd name="csY39" fmla="*/ 165442 h 615120"/>
                <a:gd name="csX40" fmla="*/ 93187 w 130836"/>
                <a:gd name="csY40" fmla="*/ 164358 h 615120"/>
                <a:gd name="csX41" fmla="*/ 113551 w 130836"/>
                <a:gd name="csY41" fmla="*/ 172809 h 615120"/>
                <a:gd name="csX42" fmla="*/ 123187 w 130836"/>
                <a:gd name="csY42" fmla="*/ 119014 h 615120"/>
                <a:gd name="csX43" fmla="*/ 121213 w 130836"/>
                <a:gd name="csY43" fmla="*/ 120191 h 615120"/>
                <a:gd name="csX44" fmla="*/ 109523 w 130836"/>
                <a:gd name="csY44" fmla="*/ 104085 h 615120"/>
                <a:gd name="csX45" fmla="*/ 123757 w 130836"/>
                <a:gd name="csY45" fmla="*/ 100378 h 615120"/>
                <a:gd name="csX46" fmla="*/ 124922 w 130836"/>
                <a:gd name="csY46" fmla="*/ 100574 h 615120"/>
                <a:gd name="csX47" fmla="*/ 126834 w 130836"/>
                <a:gd name="csY47" fmla="*/ 79529 h 615120"/>
                <a:gd name="csX48" fmla="*/ 113367 w 130836"/>
                <a:gd name="csY48" fmla="*/ 76691 h 615120"/>
                <a:gd name="csX49" fmla="*/ 100905 w 130836"/>
                <a:gd name="csY49" fmla="*/ 61420 h 615120"/>
                <a:gd name="csX50" fmla="*/ 79291 w 130836"/>
                <a:gd name="csY50" fmla="*/ 179360 h 615120"/>
                <a:gd name="csX51" fmla="*/ 72014 w 130836"/>
                <a:gd name="csY51" fmla="*/ 206441 h 615120"/>
                <a:gd name="csX52" fmla="*/ 67527 w 130836"/>
                <a:gd name="csY52" fmla="*/ 218992 h 615120"/>
                <a:gd name="csX53" fmla="*/ 76685 w 130836"/>
                <a:gd name="csY53" fmla="*/ 219519 h 615120"/>
                <a:gd name="csX54" fmla="*/ 97362 w 130836"/>
                <a:gd name="csY54" fmla="*/ 232082 h 615120"/>
                <a:gd name="csX55" fmla="*/ 101364 w 130836"/>
                <a:gd name="csY55" fmla="*/ 218575 h 615120"/>
                <a:gd name="csX56" fmla="*/ 99501 w 130836"/>
                <a:gd name="csY56" fmla="*/ 215168 h 615120"/>
                <a:gd name="csX57" fmla="*/ 102505 w 130836"/>
                <a:gd name="csY57" fmla="*/ 214518 h 615120"/>
                <a:gd name="csX58" fmla="*/ 107163 w 130836"/>
                <a:gd name="csY58" fmla="*/ 197947 h 615120"/>
                <a:gd name="csX59" fmla="*/ 93009 w 130836"/>
                <a:gd name="csY59" fmla="*/ 193859 h 615120"/>
                <a:gd name="csX60" fmla="*/ 79297 w 130836"/>
                <a:gd name="csY60" fmla="*/ 179372 h 615120"/>
                <a:gd name="csX61" fmla="*/ 56984 w 130836"/>
                <a:gd name="csY61" fmla="*/ 245791 h 615120"/>
                <a:gd name="csX62" fmla="*/ 49677 w 130836"/>
                <a:gd name="csY62" fmla="*/ 263551 h 615120"/>
                <a:gd name="csX63" fmla="*/ 59031 w 130836"/>
                <a:gd name="csY63" fmla="*/ 274993 h 615120"/>
                <a:gd name="csX64" fmla="*/ 81460 w 130836"/>
                <a:gd name="csY64" fmla="*/ 279307 h 615120"/>
                <a:gd name="csX65" fmla="*/ 86781 w 130836"/>
                <a:gd name="csY65" fmla="*/ 263294 h 615120"/>
                <a:gd name="csX66" fmla="*/ 70120 w 130836"/>
                <a:gd name="csY66" fmla="*/ 259280 h 615120"/>
                <a:gd name="csX67" fmla="*/ 56984 w 130836"/>
                <a:gd name="csY67" fmla="*/ 245785 h 615120"/>
                <a:gd name="csX68" fmla="*/ 79100 w 130836"/>
                <a:gd name="csY68" fmla="*/ 283199 h 615120"/>
                <a:gd name="csX69" fmla="*/ 61066 w 130836"/>
                <a:gd name="csY69" fmla="*/ 297441 h 615120"/>
                <a:gd name="csX70" fmla="*/ 35701 w 130836"/>
                <a:gd name="csY70" fmla="*/ 297153 h 615120"/>
                <a:gd name="csX71" fmla="*/ 32611 w 130836"/>
                <a:gd name="csY71" fmla="*/ 304464 h 615120"/>
                <a:gd name="csX72" fmla="*/ 65725 w 130836"/>
                <a:gd name="csY72" fmla="*/ 316102 h 615120"/>
                <a:gd name="csX73" fmla="*/ 70071 w 130836"/>
                <a:gd name="csY73" fmla="*/ 314876 h 615120"/>
                <a:gd name="csX74" fmla="*/ 80069 w 130836"/>
                <a:gd name="csY74" fmla="*/ 283493 h 615120"/>
                <a:gd name="csX75" fmla="*/ 79100 w 130836"/>
                <a:gd name="csY75" fmla="*/ 283199 h 615120"/>
                <a:gd name="csX76" fmla="*/ 26739 w 130836"/>
                <a:gd name="csY76" fmla="*/ 318345 h 615120"/>
                <a:gd name="csX77" fmla="*/ 20290 w 130836"/>
                <a:gd name="csY77" fmla="*/ 333623 h 615120"/>
                <a:gd name="csX78" fmla="*/ 30515 w 130836"/>
                <a:gd name="csY78" fmla="*/ 352933 h 615120"/>
                <a:gd name="csX79" fmla="*/ 24765 w 130836"/>
                <a:gd name="csY79" fmla="*/ 358718 h 615120"/>
                <a:gd name="csX80" fmla="*/ 8092 w 130836"/>
                <a:gd name="csY80" fmla="*/ 363578 h 615120"/>
                <a:gd name="csX81" fmla="*/ 5413 w 130836"/>
                <a:gd name="csY81" fmla="*/ 370681 h 615120"/>
                <a:gd name="csX82" fmla="*/ 26898 w 130836"/>
                <a:gd name="csY82" fmla="*/ 375093 h 615120"/>
                <a:gd name="csX83" fmla="*/ 26898 w 130836"/>
                <a:gd name="csY83" fmla="*/ 375486 h 615120"/>
                <a:gd name="csX84" fmla="*/ 19892 w 130836"/>
                <a:gd name="csY84" fmla="*/ 386719 h 615120"/>
                <a:gd name="csX85" fmla="*/ 10047 w 130836"/>
                <a:gd name="csY85" fmla="*/ 390053 h 615120"/>
                <a:gd name="csX86" fmla="*/ 5119 w 130836"/>
                <a:gd name="csY86" fmla="*/ 384598 h 615120"/>
                <a:gd name="csX87" fmla="*/ 3347 w 130836"/>
                <a:gd name="csY87" fmla="*/ 390016 h 615120"/>
                <a:gd name="csX88" fmla="*/ 0 w 130836"/>
                <a:gd name="csY88" fmla="*/ 391131 h 615120"/>
                <a:gd name="csX89" fmla="*/ 0 w 130836"/>
                <a:gd name="csY89" fmla="*/ 391168 h 615120"/>
                <a:gd name="csX90" fmla="*/ 2801 w 130836"/>
                <a:gd name="csY90" fmla="*/ 393920 h 615120"/>
                <a:gd name="csX91" fmla="*/ 15723 w 130836"/>
                <a:gd name="csY91" fmla="*/ 426081 h 615120"/>
                <a:gd name="csX92" fmla="*/ 24133 w 130836"/>
                <a:gd name="csY92" fmla="*/ 430702 h 615120"/>
                <a:gd name="csX93" fmla="*/ 15172 w 130836"/>
                <a:gd name="csY93" fmla="*/ 442916 h 615120"/>
                <a:gd name="csX94" fmla="*/ 5474 w 130836"/>
                <a:gd name="csY94" fmla="*/ 447132 h 615120"/>
                <a:gd name="csX95" fmla="*/ 10022 w 130836"/>
                <a:gd name="csY95" fmla="*/ 460008 h 615120"/>
                <a:gd name="csX96" fmla="*/ 22006 w 130836"/>
                <a:gd name="csY96" fmla="*/ 457416 h 615120"/>
                <a:gd name="csX97" fmla="*/ 25133 w 130836"/>
                <a:gd name="csY97" fmla="*/ 455442 h 615120"/>
                <a:gd name="csX98" fmla="*/ 32213 w 130836"/>
                <a:gd name="csY98" fmla="*/ 463066 h 615120"/>
                <a:gd name="csX99" fmla="*/ 36136 w 130836"/>
                <a:gd name="csY99" fmla="*/ 464690 h 615120"/>
                <a:gd name="csX100" fmla="*/ 30472 w 130836"/>
                <a:gd name="csY100" fmla="*/ 471940 h 615120"/>
                <a:gd name="csX101" fmla="*/ 15760 w 130836"/>
                <a:gd name="csY101" fmla="*/ 475286 h 615120"/>
                <a:gd name="csX102" fmla="*/ 18617 w 130836"/>
                <a:gd name="csY102" fmla="*/ 482376 h 615120"/>
                <a:gd name="csX103" fmla="*/ 37239 w 130836"/>
                <a:gd name="csY103" fmla="*/ 483351 h 615120"/>
                <a:gd name="csX104" fmla="*/ 42818 w 130836"/>
                <a:gd name="csY104" fmla="*/ 464524 h 615120"/>
                <a:gd name="csX105" fmla="*/ 52270 w 130836"/>
                <a:gd name="csY105" fmla="*/ 453260 h 615120"/>
                <a:gd name="csX106" fmla="*/ 52135 w 130836"/>
                <a:gd name="csY106" fmla="*/ 451269 h 615120"/>
                <a:gd name="csX107" fmla="*/ 37987 w 130836"/>
                <a:gd name="csY107" fmla="*/ 451128 h 615120"/>
                <a:gd name="csX108" fmla="*/ 31655 w 130836"/>
                <a:gd name="csY108" fmla="*/ 446967 h 615120"/>
                <a:gd name="csX109" fmla="*/ 30827 w 130836"/>
                <a:gd name="csY109" fmla="*/ 431836 h 615120"/>
                <a:gd name="csX110" fmla="*/ 49818 w 130836"/>
                <a:gd name="csY110" fmla="*/ 417593 h 615120"/>
                <a:gd name="csX111" fmla="*/ 26800 w 130836"/>
                <a:gd name="csY111" fmla="*/ 410374 h 615120"/>
                <a:gd name="csX112" fmla="*/ 15362 w 130836"/>
                <a:gd name="csY112" fmla="*/ 399680 h 615120"/>
                <a:gd name="csX113" fmla="*/ 26647 w 130836"/>
                <a:gd name="csY113" fmla="*/ 398130 h 615120"/>
                <a:gd name="csX114" fmla="*/ 33028 w 130836"/>
                <a:gd name="csY114" fmla="*/ 391952 h 615120"/>
                <a:gd name="csX115" fmla="*/ 41414 w 130836"/>
                <a:gd name="csY115" fmla="*/ 397603 h 615120"/>
                <a:gd name="csX116" fmla="*/ 51240 w 130836"/>
                <a:gd name="csY116" fmla="*/ 397008 h 615120"/>
                <a:gd name="csX117" fmla="*/ 52300 w 130836"/>
                <a:gd name="csY117" fmla="*/ 385456 h 615120"/>
                <a:gd name="csX118" fmla="*/ 52589 w 130836"/>
                <a:gd name="csY118" fmla="*/ 383734 h 615120"/>
                <a:gd name="csX119" fmla="*/ 44430 w 130836"/>
                <a:gd name="csY119" fmla="*/ 384678 h 615120"/>
                <a:gd name="csX120" fmla="*/ 28743 w 130836"/>
                <a:gd name="csY120" fmla="*/ 374493 h 615120"/>
                <a:gd name="csX121" fmla="*/ 31587 w 130836"/>
                <a:gd name="csY121" fmla="*/ 373218 h 615120"/>
                <a:gd name="csX122" fmla="*/ 42088 w 130836"/>
                <a:gd name="csY122" fmla="*/ 359693 h 615120"/>
                <a:gd name="csX123" fmla="*/ 58148 w 130836"/>
                <a:gd name="csY123" fmla="*/ 357493 h 615120"/>
                <a:gd name="csX124" fmla="*/ 61839 w 130836"/>
                <a:gd name="csY124" fmla="*/ 342993 h 615120"/>
                <a:gd name="csX125" fmla="*/ 43761 w 130836"/>
                <a:gd name="csY125" fmla="*/ 339046 h 615120"/>
                <a:gd name="csX126" fmla="*/ 26720 w 130836"/>
                <a:gd name="csY126" fmla="*/ 318332 h 615120"/>
                <a:gd name="csX127" fmla="*/ 26543 w 130836"/>
                <a:gd name="csY127" fmla="*/ 503170 h 615120"/>
                <a:gd name="csX128" fmla="*/ 26825 w 130836"/>
                <a:gd name="csY128" fmla="*/ 503942 h 615120"/>
                <a:gd name="csX129" fmla="*/ 29338 w 130836"/>
                <a:gd name="csY129" fmla="*/ 526494 h 615120"/>
                <a:gd name="csX130" fmla="*/ 35253 w 130836"/>
                <a:gd name="csY130" fmla="*/ 529669 h 615120"/>
                <a:gd name="csX131" fmla="*/ 41910 w 130836"/>
                <a:gd name="csY131" fmla="*/ 531562 h 615120"/>
                <a:gd name="csX132" fmla="*/ 28792 w 130836"/>
                <a:gd name="csY132" fmla="*/ 540406 h 615120"/>
                <a:gd name="csX133" fmla="*/ 25507 w 130836"/>
                <a:gd name="csY133" fmla="*/ 559857 h 615120"/>
                <a:gd name="csX134" fmla="*/ 32366 w 130836"/>
                <a:gd name="csY134" fmla="*/ 559422 h 615120"/>
                <a:gd name="csX135" fmla="*/ 50676 w 130836"/>
                <a:gd name="csY135" fmla="*/ 531323 h 615120"/>
                <a:gd name="csX136" fmla="*/ 57339 w 130836"/>
                <a:gd name="csY136" fmla="*/ 528284 h 615120"/>
                <a:gd name="csX137" fmla="*/ 56720 w 130836"/>
                <a:gd name="csY137" fmla="*/ 511627 h 615120"/>
                <a:gd name="csX138" fmla="*/ 41714 w 130836"/>
                <a:gd name="csY138" fmla="*/ 511547 h 615120"/>
                <a:gd name="csX139" fmla="*/ 26536 w 130836"/>
                <a:gd name="csY139" fmla="*/ 503157 h 615120"/>
                <a:gd name="csX140" fmla="*/ 23300 w 130836"/>
                <a:gd name="csY140" fmla="*/ 567193 h 615120"/>
                <a:gd name="csX141" fmla="*/ 16919 w 130836"/>
                <a:gd name="csY141" fmla="*/ 583574 h 615120"/>
                <a:gd name="csX142" fmla="*/ 26665 w 130836"/>
                <a:gd name="csY142" fmla="*/ 590597 h 615120"/>
                <a:gd name="csX143" fmla="*/ 30006 w 130836"/>
                <a:gd name="csY143" fmla="*/ 591945 h 615120"/>
                <a:gd name="csX144" fmla="*/ 23459 w 130836"/>
                <a:gd name="csY144" fmla="*/ 601996 h 615120"/>
                <a:gd name="csX145" fmla="*/ 6872 w 130836"/>
                <a:gd name="csY145" fmla="*/ 605311 h 615120"/>
                <a:gd name="csX146" fmla="*/ 5425 w 130836"/>
                <a:gd name="csY146" fmla="*/ 608381 h 615120"/>
                <a:gd name="csX147" fmla="*/ 22767 w 130836"/>
                <a:gd name="csY147" fmla="*/ 615116 h 615120"/>
                <a:gd name="csX148" fmla="*/ 27824 w 130836"/>
                <a:gd name="csY148" fmla="*/ 607064 h 615120"/>
                <a:gd name="csX149" fmla="*/ 35382 w 130836"/>
                <a:gd name="csY149" fmla="*/ 593925 h 615120"/>
                <a:gd name="csX150" fmla="*/ 34928 w 130836"/>
                <a:gd name="csY150" fmla="*/ 593152 h 615120"/>
                <a:gd name="csX151" fmla="*/ 35780 w 130836"/>
                <a:gd name="csY151" fmla="*/ 593226 h 615120"/>
                <a:gd name="csX152" fmla="*/ 46373 w 130836"/>
                <a:gd name="csY152" fmla="*/ 574112 h 615120"/>
                <a:gd name="csX153" fmla="*/ 34082 w 130836"/>
                <a:gd name="csY153" fmla="*/ 572855 h 615120"/>
                <a:gd name="csX154" fmla="*/ 23294 w 130836"/>
                <a:gd name="csY154" fmla="*/ 567193 h 6151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Lst>
              <a:rect l="l" t="t" r="r" b="b"/>
              <a:pathLst>
                <a:path w="130836" h="615120">
                  <a:moveTo>
                    <a:pt x="116211" y="7"/>
                  </a:moveTo>
                  <a:cubicBezTo>
                    <a:pt x="111497" y="-121"/>
                    <a:pt x="107948" y="1448"/>
                    <a:pt x="105410" y="3721"/>
                  </a:cubicBezTo>
                  <a:cubicBezTo>
                    <a:pt x="105128" y="5780"/>
                    <a:pt x="104920" y="10646"/>
                    <a:pt x="104662" y="17528"/>
                  </a:cubicBezTo>
                  <a:cubicBezTo>
                    <a:pt x="107090" y="16125"/>
                    <a:pt x="110958" y="13729"/>
                    <a:pt x="118093" y="14274"/>
                  </a:cubicBezTo>
                  <a:cubicBezTo>
                    <a:pt x="123677" y="14703"/>
                    <a:pt x="127668" y="16799"/>
                    <a:pt x="130837" y="18981"/>
                  </a:cubicBezTo>
                  <a:cubicBezTo>
                    <a:pt x="130806" y="18270"/>
                    <a:pt x="130837" y="17357"/>
                    <a:pt x="130782" y="16726"/>
                  </a:cubicBezTo>
                  <a:cubicBezTo>
                    <a:pt x="130279" y="10193"/>
                    <a:pt x="130359" y="7178"/>
                    <a:pt x="130432" y="5321"/>
                  </a:cubicBezTo>
                  <a:cubicBezTo>
                    <a:pt x="127772" y="3145"/>
                    <a:pt x="124486" y="1405"/>
                    <a:pt x="120465" y="541"/>
                  </a:cubicBezTo>
                  <a:cubicBezTo>
                    <a:pt x="118957" y="216"/>
                    <a:pt x="117541" y="50"/>
                    <a:pt x="116217" y="13"/>
                  </a:cubicBezTo>
                  <a:close/>
                  <a:moveTo>
                    <a:pt x="104601" y="18962"/>
                  </a:moveTo>
                  <a:cubicBezTo>
                    <a:pt x="104380" y="24515"/>
                    <a:pt x="103902" y="31152"/>
                    <a:pt x="103265" y="38984"/>
                  </a:cubicBezTo>
                  <a:cubicBezTo>
                    <a:pt x="103798" y="40044"/>
                    <a:pt x="104393" y="41092"/>
                    <a:pt x="105116" y="42103"/>
                  </a:cubicBezTo>
                  <a:cubicBezTo>
                    <a:pt x="104319" y="42416"/>
                    <a:pt x="103608" y="42814"/>
                    <a:pt x="102921" y="43237"/>
                  </a:cubicBezTo>
                  <a:cubicBezTo>
                    <a:pt x="102486" y="47943"/>
                    <a:pt x="102045" y="52527"/>
                    <a:pt x="101358" y="57828"/>
                  </a:cubicBezTo>
                  <a:cubicBezTo>
                    <a:pt x="103841" y="56468"/>
                    <a:pt x="107568" y="54856"/>
                    <a:pt x="113502" y="55304"/>
                  </a:cubicBezTo>
                  <a:cubicBezTo>
                    <a:pt x="120496" y="55837"/>
                    <a:pt x="125001" y="58919"/>
                    <a:pt x="128459" y="61573"/>
                  </a:cubicBezTo>
                  <a:cubicBezTo>
                    <a:pt x="128814" y="57596"/>
                    <a:pt x="129114" y="53600"/>
                    <a:pt x="129403" y="49984"/>
                  </a:cubicBezTo>
                  <a:cubicBezTo>
                    <a:pt x="129127" y="49647"/>
                    <a:pt x="128888" y="49304"/>
                    <a:pt x="128587" y="48973"/>
                  </a:cubicBezTo>
                  <a:cubicBezTo>
                    <a:pt x="128931" y="48758"/>
                    <a:pt x="129200" y="48483"/>
                    <a:pt x="129525" y="48250"/>
                  </a:cubicBezTo>
                  <a:cubicBezTo>
                    <a:pt x="129795" y="44849"/>
                    <a:pt x="130028" y="41582"/>
                    <a:pt x="130224" y="38567"/>
                  </a:cubicBezTo>
                  <a:cubicBezTo>
                    <a:pt x="127386" y="38757"/>
                    <a:pt x="123273" y="38708"/>
                    <a:pt x="117952" y="35662"/>
                  </a:cubicBezTo>
                  <a:cubicBezTo>
                    <a:pt x="109045" y="30563"/>
                    <a:pt x="107194" y="22670"/>
                    <a:pt x="104601" y="18962"/>
                  </a:cubicBezTo>
                  <a:close/>
                  <a:moveTo>
                    <a:pt x="100898" y="61420"/>
                  </a:moveTo>
                  <a:cubicBezTo>
                    <a:pt x="100138" y="66904"/>
                    <a:pt x="99262" y="72592"/>
                    <a:pt x="98158" y="78573"/>
                  </a:cubicBezTo>
                  <a:cubicBezTo>
                    <a:pt x="98158" y="78616"/>
                    <a:pt x="98134" y="78671"/>
                    <a:pt x="98134" y="78714"/>
                  </a:cubicBezTo>
                  <a:cubicBezTo>
                    <a:pt x="99587" y="82084"/>
                    <a:pt x="101793" y="85363"/>
                    <a:pt x="105318" y="88078"/>
                  </a:cubicBezTo>
                  <a:cubicBezTo>
                    <a:pt x="106906" y="89304"/>
                    <a:pt x="108469" y="90223"/>
                    <a:pt x="109989" y="90879"/>
                  </a:cubicBezTo>
                  <a:cubicBezTo>
                    <a:pt x="106489" y="94727"/>
                    <a:pt x="105453" y="99955"/>
                    <a:pt x="106434" y="102823"/>
                  </a:cubicBezTo>
                  <a:cubicBezTo>
                    <a:pt x="106704" y="103601"/>
                    <a:pt x="106985" y="104079"/>
                    <a:pt x="107304" y="104349"/>
                  </a:cubicBezTo>
                  <a:cubicBezTo>
                    <a:pt x="106881" y="105525"/>
                    <a:pt x="106464" y="107290"/>
                    <a:pt x="106244" y="109460"/>
                  </a:cubicBezTo>
                  <a:cubicBezTo>
                    <a:pt x="103320" y="106567"/>
                    <a:pt x="99495" y="104171"/>
                    <a:pt x="94542" y="103105"/>
                  </a:cubicBezTo>
                  <a:cubicBezTo>
                    <a:pt x="94284" y="103050"/>
                    <a:pt x="94051" y="103037"/>
                    <a:pt x="93800" y="102994"/>
                  </a:cubicBezTo>
                  <a:cubicBezTo>
                    <a:pt x="92991" y="107615"/>
                    <a:pt x="92157" y="112119"/>
                    <a:pt x="91336" y="116820"/>
                  </a:cubicBezTo>
                  <a:cubicBezTo>
                    <a:pt x="91618" y="116832"/>
                    <a:pt x="91875" y="116820"/>
                    <a:pt x="92170" y="116844"/>
                  </a:cubicBezTo>
                  <a:cubicBezTo>
                    <a:pt x="100053" y="117445"/>
                    <a:pt x="104858" y="121355"/>
                    <a:pt x="108457" y="124149"/>
                  </a:cubicBezTo>
                  <a:cubicBezTo>
                    <a:pt x="109254" y="125927"/>
                    <a:pt x="110289" y="127667"/>
                    <a:pt x="111626" y="129309"/>
                  </a:cubicBezTo>
                  <a:cubicBezTo>
                    <a:pt x="109217" y="132594"/>
                    <a:pt x="107267" y="136480"/>
                    <a:pt x="106195" y="141009"/>
                  </a:cubicBezTo>
                  <a:cubicBezTo>
                    <a:pt x="103473" y="141186"/>
                    <a:pt x="98661" y="142020"/>
                    <a:pt x="92035" y="138226"/>
                  </a:cubicBezTo>
                  <a:cubicBezTo>
                    <a:pt x="90478" y="137332"/>
                    <a:pt x="89196" y="136339"/>
                    <a:pt x="88032" y="135309"/>
                  </a:cubicBezTo>
                  <a:cubicBezTo>
                    <a:pt x="86131" y="145819"/>
                    <a:pt x="84194" y="155600"/>
                    <a:pt x="82153" y="165442"/>
                  </a:cubicBezTo>
                  <a:cubicBezTo>
                    <a:pt x="85053" y="164572"/>
                    <a:pt x="88626" y="164014"/>
                    <a:pt x="93187" y="164358"/>
                  </a:cubicBezTo>
                  <a:cubicBezTo>
                    <a:pt x="102639" y="165081"/>
                    <a:pt x="108812" y="169193"/>
                    <a:pt x="113551" y="172809"/>
                  </a:cubicBezTo>
                  <a:cubicBezTo>
                    <a:pt x="117866" y="154540"/>
                    <a:pt x="121661" y="135260"/>
                    <a:pt x="123187" y="119014"/>
                  </a:cubicBezTo>
                  <a:cubicBezTo>
                    <a:pt x="122525" y="119412"/>
                    <a:pt x="121881" y="119737"/>
                    <a:pt x="121213" y="120191"/>
                  </a:cubicBezTo>
                  <a:cubicBezTo>
                    <a:pt x="113643" y="114626"/>
                    <a:pt x="112312" y="106923"/>
                    <a:pt x="109523" y="104085"/>
                  </a:cubicBezTo>
                  <a:cubicBezTo>
                    <a:pt x="111871" y="102829"/>
                    <a:pt x="115868" y="99777"/>
                    <a:pt x="123757" y="100378"/>
                  </a:cubicBezTo>
                  <a:cubicBezTo>
                    <a:pt x="124174" y="100408"/>
                    <a:pt x="124517" y="100525"/>
                    <a:pt x="124922" y="100574"/>
                  </a:cubicBezTo>
                  <a:cubicBezTo>
                    <a:pt x="125602" y="93115"/>
                    <a:pt x="126191" y="86393"/>
                    <a:pt x="126834" y="79529"/>
                  </a:cubicBezTo>
                  <a:cubicBezTo>
                    <a:pt x="124027" y="79756"/>
                    <a:pt x="119497" y="80209"/>
                    <a:pt x="113367" y="76691"/>
                  </a:cubicBezTo>
                  <a:cubicBezTo>
                    <a:pt x="105484" y="72175"/>
                    <a:pt x="103136" y="65483"/>
                    <a:pt x="100905" y="61420"/>
                  </a:cubicBezTo>
                  <a:close/>
                  <a:moveTo>
                    <a:pt x="79291" y="179360"/>
                  </a:moveTo>
                  <a:cubicBezTo>
                    <a:pt x="76980" y="189429"/>
                    <a:pt x="74570" y="198640"/>
                    <a:pt x="72014" y="206441"/>
                  </a:cubicBezTo>
                  <a:cubicBezTo>
                    <a:pt x="70886" y="209873"/>
                    <a:pt x="69280" y="214285"/>
                    <a:pt x="67527" y="218992"/>
                  </a:cubicBezTo>
                  <a:cubicBezTo>
                    <a:pt x="70145" y="218753"/>
                    <a:pt x="73093" y="218765"/>
                    <a:pt x="76685" y="219519"/>
                  </a:cubicBezTo>
                  <a:cubicBezTo>
                    <a:pt x="87247" y="221731"/>
                    <a:pt x="92954" y="227627"/>
                    <a:pt x="97362" y="232082"/>
                  </a:cubicBezTo>
                  <a:cubicBezTo>
                    <a:pt x="98066" y="229845"/>
                    <a:pt x="99207" y="225954"/>
                    <a:pt x="101364" y="218575"/>
                  </a:cubicBezTo>
                  <a:cubicBezTo>
                    <a:pt x="100807" y="217435"/>
                    <a:pt x="100194" y="216295"/>
                    <a:pt x="99501" y="215168"/>
                  </a:cubicBezTo>
                  <a:cubicBezTo>
                    <a:pt x="100543" y="215039"/>
                    <a:pt x="101536" y="214800"/>
                    <a:pt x="102505" y="214518"/>
                  </a:cubicBezTo>
                  <a:cubicBezTo>
                    <a:pt x="103970" y="209432"/>
                    <a:pt x="105447" y="204302"/>
                    <a:pt x="107163" y="197947"/>
                  </a:cubicBezTo>
                  <a:cubicBezTo>
                    <a:pt x="103485" y="197892"/>
                    <a:pt x="98747" y="197144"/>
                    <a:pt x="93009" y="193859"/>
                  </a:cubicBezTo>
                  <a:cubicBezTo>
                    <a:pt x="85751" y="189704"/>
                    <a:pt x="81975" y="184250"/>
                    <a:pt x="79297" y="179372"/>
                  </a:cubicBezTo>
                  <a:close/>
                  <a:moveTo>
                    <a:pt x="56984" y="245791"/>
                  </a:moveTo>
                  <a:cubicBezTo>
                    <a:pt x="54691" y="251466"/>
                    <a:pt x="52166" y="257533"/>
                    <a:pt x="49677" y="263551"/>
                  </a:cubicBezTo>
                  <a:cubicBezTo>
                    <a:pt x="51700" y="267682"/>
                    <a:pt x="54679" y="271647"/>
                    <a:pt x="59031" y="274993"/>
                  </a:cubicBezTo>
                  <a:cubicBezTo>
                    <a:pt x="67539" y="281538"/>
                    <a:pt x="75410" y="281734"/>
                    <a:pt x="81460" y="279307"/>
                  </a:cubicBezTo>
                  <a:cubicBezTo>
                    <a:pt x="83342" y="273620"/>
                    <a:pt x="85145" y="268135"/>
                    <a:pt x="86781" y="263294"/>
                  </a:cubicBezTo>
                  <a:cubicBezTo>
                    <a:pt x="82870" y="263533"/>
                    <a:pt x="77304" y="263392"/>
                    <a:pt x="70120" y="259280"/>
                  </a:cubicBezTo>
                  <a:cubicBezTo>
                    <a:pt x="63377" y="255419"/>
                    <a:pt x="59638" y="250400"/>
                    <a:pt x="56984" y="245785"/>
                  </a:cubicBezTo>
                  <a:close/>
                  <a:moveTo>
                    <a:pt x="79100" y="283199"/>
                  </a:moveTo>
                  <a:cubicBezTo>
                    <a:pt x="76164" y="283346"/>
                    <a:pt x="74810" y="292587"/>
                    <a:pt x="61066" y="297441"/>
                  </a:cubicBezTo>
                  <a:cubicBezTo>
                    <a:pt x="50222" y="301271"/>
                    <a:pt x="41880" y="298654"/>
                    <a:pt x="35701" y="297153"/>
                  </a:cubicBezTo>
                  <a:cubicBezTo>
                    <a:pt x="34432" y="300156"/>
                    <a:pt x="33837" y="301578"/>
                    <a:pt x="32611" y="304464"/>
                  </a:cubicBezTo>
                  <a:cubicBezTo>
                    <a:pt x="38968" y="311205"/>
                    <a:pt x="50658" y="319209"/>
                    <a:pt x="65725" y="316102"/>
                  </a:cubicBezTo>
                  <a:cubicBezTo>
                    <a:pt x="67300" y="315777"/>
                    <a:pt x="68729" y="315354"/>
                    <a:pt x="70071" y="314876"/>
                  </a:cubicBezTo>
                  <a:cubicBezTo>
                    <a:pt x="73522" y="303569"/>
                    <a:pt x="76710" y="293752"/>
                    <a:pt x="80069" y="283493"/>
                  </a:cubicBezTo>
                  <a:cubicBezTo>
                    <a:pt x="79726" y="283309"/>
                    <a:pt x="79395" y="283186"/>
                    <a:pt x="79100" y="283199"/>
                  </a:cubicBezTo>
                  <a:close/>
                  <a:moveTo>
                    <a:pt x="26739" y="318345"/>
                  </a:moveTo>
                  <a:cubicBezTo>
                    <a:pt x="24465" y="323695"/>
                    <a:pt x="22098" y="329339"/>
                    <a:pt x="20290" y="333623"/>
                  </a:cubicBezTo>
                  <a:cubicBezTo>
                    <a:pt x="21436" y="340223"/>
                    <a:pt x="24293" y="347252"/>
                    <a:pt x="30515" y="352933"/>
                  </a:cubicBezTo>
                  <a:cubicBezTo>
                    <a:pt x="29191" y="354827"/>
                    <a:pt x="27370" y="356819"/>
                    <a:pt x="24765" y="358718"/>
                  </a:cubicBezTo>
                  <a:cubicBezTo>
                    <a:pt x="18500" y="363284"/>
                    <a:pt x="12707" y="363590"/>
                    <a:pt x="8092" y="363578"/>
                  </a:cubicBezTo>
                  <a:cubicBezTo>
                    <a:pt x="7197" y="365956"/>
                    <a:pt x="6246" y="368248"/>
                    <a:pt x="5413" y="370681"/>
                  </a:cubicBezTo>
                  <a:cubicBezTo>
                    <a:pt x="10494" y="374186"/>
                    <a:pt x="18365" y="377465"/>
                    <a:pt x="26898" y="375093"/>
                  </a:cubicBezTo>
                  <a:cubicBezTo>
                    <a:pt x="26898" y="375216"/>
                    <a:pt x="26898" y="375351"/>
                    <a:pt x="26898" y="375486"/>
                  </a:cubicBezTo>
                  <a:cubicBezTo>
                    <a:pt x="25917" y="377116"/>
                    <a:pt x="26015" y="382337"/>
                    <a:pt x="19892" y="386719"/>
                  </a:cubicBezTo>
                  <a:cubicBezTo>
                    <a:pt x="16514" y="389139"/>
                    <a:pt x="13100" y="389869"/>
                    <a:pt x="10047" y="390053"/>
                  </a:cubicBezTo>
                  <a:cubicBezTo>
                    <a:pt x="8564" y="387221"/>
                    <a:pt x="7184" y="385144"/>
                    <a:pt x="5119" y="384598"/>
                  </a:cubicBezTo>
                  <a:cubicBezTo>
                    <a:pt x="4555" y="385383"/>
                    <a:pt x="3862" y="387344"/>
                    <a:pt x="3347" y="390016"/>
                  </a:cubicBezTo>
                  <a:cubicBezTo>
                    <a:pt x="1827" y="390053"/>
                    <a:pt x="656" y="390285"/>
                    <a:pt x="0" y="391131"/>
                  </a:cubicBezTo>
                  <a:cubicBezTo>
                    <a:pt x="0" y="391143"/>
                    <a:pt x="0" y="391156"/>
                    <a:pt x="0" y="391168"/>
                  </a:cubicBezTo>
                  <a:cubicBezTo>
                    <a:pt x="343" y="391750"/>
                    <a:pt x="1336" y="392768"/>
                    <a:pt x="2801" y="393920"/>
                  </a:cubicBezTo>
                  <a:cubicBezTo>
                    <a:pt x="1986" y="403137"/>
                    <a:pt x="3807" y="416913"/>
                    <a:pt x="15723" y="426081"/>
                  </a:cubicBezTo>
                  <a:cubicBezTo>
                    <a:pt x="18610" y="428306"/>
                    <a:pt x="21436" y="429795"/>
                    <a:pt x="24133" y="430702"/>
                  </a:cubicBezTo>
                  <a:cubicBezTo>
                    <a:pt x="22993" y="433791"/>
                    <a:pt x="21124" y="438577"/>
                    <a:pt x="15172" y="442916"/>
                  </a:cubicBezTo>
                  <a:cubicBezTo>
                    <a:pt x="11776" y="445392"/>
                    <a:pt x="8521" y="446538"/>
                    <a:pt x="5474" y="447132"/>
                  </a:cubicBezTo>
                  <a:cubicBezTo>
                    <a:pt x="6902" y="451532"/>
                    <a:pt x="8441" y="455712"/>
                    <a:pt x="10022" y="460008"/>
                  </a:cubicBezTo>
                  <a:cubicBezTo>
                    <a:pt x="13811" y="460241"/>
                    <a:pt x="17869" y="459603"/>
                    <a:pt x="22006" y="457416"/>
                  </a:cubicBezTo>
                  <a:cubicBezTo>
                    <a:pt x="23159" y="456803"/>
                    <a:pt x="24189" y="456141"/>
                    <a:pt x="25133" y="455442"/>
                  </a:cubicBezTo>
                  <a:cubicBezTo>
                    <a:pt x="26628" y="458427"/>
                    <a:pt x="28884" y="461154"/>
                    <a:pt x="32213" y="463066"/>
                  </a:cubicBezTo>
                  <a:cubicBezTo>
                    <a:pt x="33567" y="463844"/>
                    <a:pt x="34879" y="464365"/>
                    <a:pt x="36136" y="464690"/>
                  </a:cubicBezTo>
                  <a:cubicBezTo>
                    <a:pt x="35315" y="466872"/>
                    <a:pt x="33837" y="469531"/>
                    <a:pt x="30472" y="471940"/>
                  </a:cubicBezTo>
                  <a:cubicBezTo>
                    <a:pt x="25041" y="475831"/>
                    <a:pt x="19702" y="475414"/>
                    <a:pt x="15760" y="475286"/>
                  </a:cubicBezTo>
                  <a:cubicBezTo>
                    <a:pt x="16790" y="477872"/>
                    <a:pt x="17654" y="479992"/>
                    <a:pt x="18617" y="482376"/>
                  </a:cubicBezTo>
                  <a:cubicBezTo>
                    <a:pt x="23778" y="484962"/>
                    <a:pt x="30637" y="486660"/>
                    <a:pt x="37239" y="483351"/>
                  </a:cubicBezTo>
                  <a:cubicBezTo>
                    <a:pt x="46471" y="478730"/>
                    <a:pt x="45686" y="469832"/>
                    <a:pt x="42818" y="464524"/>
                  </a:cubicBezTo>
                  <a:cubicBezTo>
                    <a:pt x="48439" y="462680"/>
                    <a:pt x="51951" y="456870"/>
                    <a:pt x="52270" y="453260"/>
                  </a:cubicBezTo>
                  <a:cubicBezTo>
                    <a:pt x="52221" y="452592"/>
                    <a:pt x="52184" y="451937"/>
                    <a:pt x="52135" y="451269"/>
                  </a:cubicBezTo>
                  <a:cubicBezTo>
                    <a:pt x="51111" y="449259"/>
                    <a:pt x="46600" y="454413"/>
                    <a:pt x="37987" y="451128"/>
                  </a:cubicBezTo>
                  <a:cubicBezTo>
                    <a:pt x="35284" y="450098"/>
                    <a:pt x="33261" y="448603"/>
                    <a:pt x="31655" y="446967"/>
                  </a:cubicBezTo>
                  <a:cubicBezTo>
                    <a:pt x="33696" y="441470"/>
                    <a:pt x="32752" y="435666"/>
                    <a:pt x="30827" y="431836"/>
                  </a:cubicBezTo>
                  <a:cubicBezTo>
                    <a:pt x="41524" y="431848"/>
                    <a:pt x="49180" y="423152"/>
                    <a:pt x="49818" y="417593"/>
                  </a:cubicBezTo>
                  <a:cubicBezTo>
                    <a:pt x="50725" y="409651"/>
                    <a:pt x="42364" y="419291"/>
                    <a:pt x="26800" y="410374"/>
                  </a:cubicBezTo>
                  <a:cubicBezTo>
                    <a:pt x="21418" y="407292"/>
                    <a:pt x="17906" y="403455"/>
                    <a:pt x="15362" y="399680"/>
                  </a:cubicBezTo>
                  <a:cubicBezTo>
                    <a:pt x="18966" y="400287"/>
                    <a:pt x="22858" y="400023"/>
                    <a:pt x="26647" y="398130"/>
                  </a:cubicBezTo>
                  <a:cubicBezTo>
                    <a:pt x="29920" y="396494"/>
                    <a:pt x="31925" y="394312"/>
                    <a:pt x="33028" y="391952"/>
                  </a:cubicBezTo>
                  <a:cubicBezTo>
                    <a:pt x="35124" y="394428"/>
                    <a:pt x="37858" y="396506"/>
                    <a:pt x="41414" y="397603"/>
                  </a:cubicBezTo>
                  <a:cubicBezTo>
                    <a:pt x="45410" y="398841"/>
                    <a:pt x="48623" y="398320"/>
                    <a:pt x="51240" y="397008"/>
                  </a:cubicBezTo>
                  <a:cubicBezTo>
                    <a:pt x="51497" y="392988"/>
                    <a:pt x="51816" y="389078"/>
                    <a:pt x="52300" y="385456"/>
                  </a:cubicBezTo>
                  <a:cubicBezTo>
                    <a:pt x="52374" y="384929"/>
                    <a:pt x="52509" y="384286"/>
                    <a:pt x="52589" y="383734"/>
                  </a:cubicBezTo>
                  <a:cubicBezTo>
                    <a:pt x="50572" y="384562"/>
                    <a:pt x="47973" y="385181"/>
                    <a:pt x="44430" y="384678"/>
                  </a:cubicBezTo>
                  <a:cubicBezTo>
                    <a:pt x="35517" y="383403"/>
                    <a:pt x="31937" y="376307"/>
                    <a:pt x="28743" y="374493"/>
                  </a:cubicBezTo>
                  <a:cubicBezTo>
                    <a:pt x="29687" y="374143"/>
                    <a:pt x="30631" y="373721"/>
                    <a:pt x="31587" y="373218"/>
                  </a:cubicBezTo>
                  <a:cubicBezTo>
                    <a:pt x="38183" y="369725"/>
                    <a:pt x="41187" y="364669"/>
                    <a:pt x="42088" y="359693"/>
                  </a:cubicBezTo>
                  <a:cubicBezTo>
                    <a:pt x="48359" y="361488"/>
                    <a:pt x="53882" y="360091"/>
                    <a:pt x="58148" y="357493"/>
                  </a:cubicBezTo>
                  <a:cubicBezTo>
                    <a:pt x="59331" y="352731"/>
                    <a:pt x="60441" y="348092"/>
                    <a:pt x="61839" y="342993"/>
                  </a:cubicBezTo>
                  <a:cubicBezTo>
                    <a:pt x="57928" y="343312"/>
                    <a:pt x="51841" y="343679"/>
                    <a:pt x="43761" y="339046"/>
                  </a:cubicBezTo>
                  <a:cubicBezTo>
                    <a:pt x="33016" y="332893"/>
                    <a:pt x="29773" y="323958"/>
                    <a:pt x="26720" y="318332"/>
                  </a:cubicBezTo>
                  <a:close/>
                  <a:moveTo>
                    <a:pt x="26543" y="503170"/>
                  </a:moveTo>
                  <a:cubicBezTo>
                    <a:pt x="26598" y="503360"/>
                    <a:pt x="26782" y="503770"/>
                    <a:pt x="26825" y="503942"/>
                  </a:cubicBezTo>
                  <a:cubicBezTo>
                    <a:pt x="28234" y="509059"/>
                    <a:pt x="29227" y="517155"/>
                    <a:pt x="29338" y="526494"/>
                  </a:cubicBezTo>
                  <a:cubicBezTo>
                    <a:pt x="31128" y="527689"/>
                    <a:pt x="33065" y="528786"/>
                    <a:pt x="35253" y="529669"/>
                  </a:cubicBezTo>
                  <a:cubicBezTo>
                    <a:pt x="37601" y="530619"/>
                    <a:pt x="39820" y="531225"/>
                    <a:pt x="41910" y="531562"/>
                  </a:cubicBezTo>
                  <a:cubicBezTo>
                    <a:pt x="39513" y="534443"/>
                    <a:pt x="35719" y="538003"/>
                    <a:pt x="28792" y="540406"/>
                  </a:cubicBezTo>
                  <a:cubicBezTo>
                    <a:pt x="28228" y="546816"/>
                    <a:pt x="27168" y="553398"/>
                    <a:pt x="25507" y="559857"/>
                  </a:cubicBezTo>
                  <a:cubicBezTo>
                    <a:pt x="27713" y="559931"/>
                    <a:pt x="29981" y="559857"/>
                    <a:pt x="32366" y="559422"/>
                  </a:cubicBezTo>
                  <a:cubicBezTo>
                    <a:pt x="51896" y="555892"/>
                    <a:pt x="53998" y="539407"/>
                    <a:pt x="50676" y="531323"/>
                  </a:cubicBezTo>
                  <a:cubicBezTo>
                    <a:pt x="53214" y="530717"/>
                    <a:pt x="55421" y="529626"/>
                    <a:pt x="57339" y="528284"/>
                  </a:cubicBezTo>
                  <a:cubicBezTo>
                    <a:pt x="57370" y="523743"/>
                    <a:pt x="57137" y="518074"/>
                    <a:pt x="56720" y="511627"/>
                  </a:cubicBezTo>
                  <a:cubicBezTo>
                    <a:pt x="53140" y="512607"/>
                    <a:pt x="48279" y="513214"/>
                    <a:pt x="41714" y="511547"/>
                  </a:cubicBezTo>
                  <a:cubicBezTo>
                    <a:pt x="34910" y="509825"/>
                    <a:pt x="30190" y="506528"/>
                    <a:pt x="26536" y="503157"/>
                  </a:cubicBezTo>
                  <a:close/>
                  <a:moveTo>
                    <a:pt x="23300" y="567193"/>
                  </a:moveTo>
                  <a:cubicBezTo>
                    <a:pt x="21651" y="572052"/>
                    <a:pt x="19530" y="577531"/>
                    <a:pt x="16919" y="583574"/>
                  </a:cubicBezTo>
                  <a:cubicBezTo>
                    <a:pt x="19512" y="586301"/>
                    <a:pt x="22693" y="588740"/>
                    <a:pt x="26665" y="590597"/>
                  </a:cubicBezTo>
                  <a:cubicBezTo>
                    <a:pt x="27805" y="591130"/>
                    <a:pt x="28921" y="591571"/>
                    <a:pt x="30006" y="591945"/>
                  </a:cubicBezTo>
                  <a:cubicBezTo>
                    <a:pt x="29326" y="594219"/>
                    <a:pt x="28498" y="598386"/>
                    <a:pt x="23459" y="601996"/>
                  </a:cubicBezTo>
                  <a:cubicBezTo>
                    <a:pt x="17164" y="606506"/>
                    <a:pt x="10813" y="605201"/>
                    <a:pt x="6872" y="605311"/>
                  </a:cubicBezTo>
                  <a:cubicBezTo>
                    <a:pt x="6369" y="606359"/>
                    <a:pt x="5922" y="607364"/>
                    <a:pt x="5425" y="608381"/>
                  </a:cubicBezTo>
                  <a:cubicBezTo>
                    <a:pt x="8625" y="611194"/>
                    <a:pt x="15355" y="615276"/>
                    <a:pt x="22767" y="615116"/>
                  </a:cubicBezTo>
                  <a:cubicBezTo>
                    <a:pt x="24624" y="612316"/>
                    <a:pt x="26328" y="609619"/>
                    <a:pt x="27824" y="607064"/>
                  </a:cubicBezTo>
                  <a:cubicBezTo>
                    <a:pt x="30895" y="601824"/>
                    <a:pt x="32905" y="598227"/>
                    <a:pt x="35382" y="593925"/>
                  </a:cubicBezTo>
                  <a:cubicBezTo>
                    <a:pt x="35229" y="593673"/>
                    <a:pt x="35094" y="593385"/>
                    <a:pt x="34928" y="593152"/>
                  </a:cubicBezTo>
                  <a:cubicBezTo>
                    <a:pt x="35223" y="593195"/>
                    <a:pt x="35492" y="593195"/>
                    <a:pt x="35780" y="593226"/>
                  </a:cubicBezTo>
                  <a:cubicBezTo>
                    <a:pt x="39795" y="586252"/>
                    <a:pt x="43719" y="579364"/>
                    <a:pt x="46373" y="574112"/>
                  </a:cubicBezTo>
                  <a:cubicBezTo>
                    <a:pt x="43099" y="574498"/>
                    <a:pt x="39121" y="574424"/>
                    <a:pt x="34082" y="572855"/>
                  </a:cubicBezTo>
                  <a:cubicBezTo>
                    <a:pt x="29638" y="571476"/>
                    <a:pt x="26163" y="569436"/>
                    <a:pt x="23294" y="567193"/>
                  </a:cubicBezTo>
                  <a:close/>
                </a:path>
              </a:pathLst>
            </a:custGeom>
            <a:solidFill>
              <a:schemeClr val="accent2">
                <a:lumMod val="75000"/>
                <a:alpha val="20000"/>
              </a:schemeClr>
            </a:solidFill>
            <a:ln w="612" cap="flat">
              <a:noFill/>
              <a:prstDash val="solid"/>
              <a:miter/>
            </a:ln>
          </p:spPr>
          <p:txBody>
            <a:bodyPr/>
            <a:lstStyle/>
            <a:p>
              <a:endParaRPr lang="en-US"/>
            </a:p>
          </p:txBody>
        </p:sp>
        <p:grpSp>
          <p:nvGrpSpPr>
            <p:cNvPr id="645" name="Group 644">
              <a:extLst>
                <a:ext uri="{FF2B5EF4-FFF2-40B4-BE49-F238E27FC236}">
                  <a16:creationId xmlns:a16="http://schemas.microsoft.com/office/drawing/2014/main" id="{BA630948-0DB7-4C0F-D133-16CE2C4E96C8}"/>
                </a:ext>
              </a:extLst>
            </p:cNvPr>
            <p:cNvGrpSpPr/>
            <p:nvPr/>
          </p:nvGrpSpPr>
          <p:grpSpPr>
            <a:xfrm>
              <a:off x="6698946" y="2867226"/>
              <a:ext cx="181952" cy="376757"/>
              <a:chOff x="6304055" y="3213328"/>
              <a:chExt cx="186953" cy="387110"/>
            </a:xfrm>
            <a:solidFill>
              <a:srgbClr val="DED5BF"/>
            </a:solidFill>
          </p:grpSpPr>
          <p:sp>
            <p:nvSpPr>
              <p:cNvPr id="298" name="Freeform 297">
                <a:extLst>
                  <a:ext uri="{FF2B5EF4-FFF2-40B4-BE49-F238E27FC236}">
                    <a16:creationId xmlns:a16="http://schemas.microsoft.com/office/drawing/2014/main" id="{A399F987-B3DF-5873-BE0A-FC4BB2DA51DE}"/>
                  </a:ext>
                </a:extLst>
              </p:cNvPr>
              <p:cNvSpPr/>
              <p:nvPr/>
            </p:nvSpPr>
            <p:spPr>
              <a:xfrm>
                <a:off x="6304055" y="3390105"/>
                <a:ext cx="76614" cy="210333"/>
              </a:xfrm>
              <a:custGeom>
                <a:avLst/>
                <a:gdLst>
                  <a:gd name="csX0" fmla="*/ 29592 w 61996"/>
                  <a:gd name="csY0" fmla="*/ 0 h 170202"/>
                  <a:gd name="csX1" fmla="*/ 10418 w 61996"/>
                  <a:gd name="csY1" fmla="*/ 37009 h 170202"/>
                  <a:gd name="csX2" fmla="*/ 8542 w 61996"/>
                  <a:gd name="csY2" fmla="*/ 130748 h 170202"/>
                  <a:gd name="csX3" fmla="*/ 44488 w 61996"/>
                  <a:gd name="csY3" fmla="*/ 170203 h 170202"/>
                  <a:gd name="csX4" fmla="*/ 61756 w 61996"/>
                  <a:gd name="csY4" fmla="*/ 160483 h 170202"/>
                  <a:gd name="csX5" fmla="*/ 47265 w 61996"/>
                  <a:gd name="csY5" fmla="*/ 160606 h 170202"/>
                  <a:gd name="csX6" fmla="*/ 30205 w 61996"/>
                  <a:gd name="csY6" fmla="*/ 147540 h 170202"/>
                  <a:gd name="csX7" fmla="*/ 28139 w 61996"/>
                  <a:gd name="csY7" fmla="*/ 137502 h 170202"/>
                  <a:gd name="csX8" fmla="*/ 21764 w 61996"/>
                  <a:gd name="csY8" fmla="*/ 138715 h 170202"/>
                  <a:gd name="csX9" fmla="*/ 11625 w 61996"/>
                  <a:gd name="csY9" fmla="*/ 129223 h 170202"/>
                  <a:gd name="csX10" fmla="*/ 13814 w 61996"/>
                  <a:gd name="csY10" fmla="*/ 104936 h 170202"/>
                  <a:gd name="csX11" fmla="*/ 22843 w 61996"/>
                  <a:gd name="csY11" fmla="*/ 98777 h 170202"/>
                  <a:gd name="csX12" fmla="*/ 14929 w 61996"/>
                  <a:gd name="csY12" fmla="*/ 94683 h 170202"/>
                  <a:gd name="csX13" fmla="*/ 6770 w 61996"/>
                  <a:gd name="csY13" fmla="*/ 80582 h 170202"/>
                  <a:gd name="csX14" fmla="*/ 7727 w 61996"/>
                  <a:gd name="csY14" fmla="*/ 72394 h 170202"/>
                  <a:gd name="csX15" fmla="*/ 10994 w 61996"/>
                  <a:gd name="csY15" fmla="*/ 64875 h 170202"/>
                  <a:gd name="csX16" fmla="*/ 23579 w 61996"/>
                  <a:gd name="csY16" fmla="*/ 75820 h 170202"/>
                  <a:gd name="csX17" fmla="*/ 24075 w 61996"/>
                  <a:gd name="csY17" fmla="*/ 58838 h 170202"/>
                  <a:gd name="csX18" fmla="*/ 37285 w 61996"/>
                  <a:gd name="csY18" fmla="*/ 44645 h 170202"/>
                  <a:gd name="csX19" fmla="*/ 15671 w 61996"/>
                  <a:gd name="csY19" fmla="*/ 44921 h 170202"/>
                  <a:gd name="csX20" fmla="*/ 25197 w 61996"/>
                  <a:gd name="csY20" fmla="*/ 22087 h 170202"/>
                  <a:gd name="csX21" fmla="*/ 38070 w 61996"/>
                  <a:gd name="csY21" fmla="*/ 21449 h 170202"/>
                  <a:gd name="csX22" fmla="*/ 36206 w 61996"/>
                  <a:gd name="csY22" fmla="*/ 15021 h 170202"/>
                  <a:gd name="csX23" fmla="*/ 32724 w 61996"/>
                  <a:gd name="csY23" fmla="*/ 4523 h 170202"/>
                  <a:gd name="csX24" fmla="*/ 32393 w 61996"/>
                  <a:gd name="csY24" fmla="*/ 337 h 170202"/>
                  <a:gd name="csX25" fmla="*/ 29580 w 61996"/>
                  <a:gd name="csY25" fmla="*/ 0 h 1702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1996" h="170202">
                    <a:moveTo>
                      <a:pt x="29592" y="0"/>
                    </a:moveTo>
                    <a:cubicBezTo>
                      <a:pt x="20802" y="13893"/>
                      <a:pt x="13611" y="27008"/>
                      <a:pt x="10418" y="37009"/>
                    </a:cubicBezTo>
                    <a:cubicBezTo>
                      <a:pt x="-3" y="69686"/>
                      <a:pt x="-5747" y="104587"/>
                      <a:pt x="8542" y="130748"/>
                    </a:cubicBezTo>
                    <a:cubicBezTo>
                      <a:pt x="16321" y="144997"/>
                      <a:pt x="30843" y="159999"/>
                      <a:pt x="44488" y="170203"/>
                    </a:cubicBezTo>
                    <a:cubicBezTo>
                      <a:pt x="52408" y="170105"/>
                      <a:pt x="63797" y="166275"/>
                      <a:pt x="61756" y="160483"/>
                    </a:cubicBezTo>
                    <a:cubicBezTo>
                      <a:pt x="60934" y="158154"/>
                      <a:pt x="50753" y="161311"/>
                      <a:pt x="47265" y="160606"/>
                    </a:cubicBezTo>
                    <a:cubicBezTo>
                      <a:pt x="39756" y="159092"/>
                      <a:pt x="31946" y="155624"/>
                      <a:pt x="30205" y="147540"/>
                    </a:cubicBezTo>
                    <a:cubicBezTo>
                      <a:pt x="29604" y="144740"/>
                      <a:pt x="30536" y="139451"/>
                      <a:pt x="28139" y="137502"/>
                    </a:cubicBezTo>
                    <a:cubicBezTo>
                      <a:pt x="25920" y="135694"/>
                      <a:pt x="23787" y="138299"/>
                      <a:pt x="21764" y="138715"/>
                    </a:cubicBezTo>
                    <a:cubicBezTo>
                      <a:pt x="16787" y="139739"/>
                      <a:pt x="13047" y="132844"/>
                      <a:pt x="11625" y="129223"/>
                    </a:cubicBezTo>
                    <a:cubicBezTo>
                      <a:pt x="8548" y="121384"/>
                      <a:pt x="7659" y="111561"/>
                      <a:pt x="13814" y="104936"/>
                    </a:cubicBezTo>
                    <a:cubicBezTo>
                      <a:pt x="16192" y="102374"/>
                      <a:pt x="24204" y="103765"/>
                      <a:pt x="22843" y="98777"/>
                    </a:cubicBezTo>
                    <a:cubicBezTo>
                      <a:pt x="22016" y="95756"/>
                      <a:pt x="17430" y="95602"/>
                      <a:pt x="14929" y="94683"/>
                    </a:cubicBezTo>
                    <a:cubicBezTo>
                      <a:pt x="8769" y="92428"/>
                      <a:pt x="6770" y="86857"/>
                      <a:pt x="6770" y="80582"/>
                    </a:cubicBezTo>
                    <a:cubicBezTo>
                      <a:pt x="6770" y="77812"/>
                      <a:pt x="7114" y="75097"/>
                      <a:pt x="7727" y="72394"/>
                    </a:cubicBezTo>
                    <a:cubicBezTo>
                      <a:pt x="8358" y="69624"/>
                      <a:pt x="9186" y="67105"/>
                      <a:pt x="10994" y="64875"/>
                    </a:cubicBezTo>
                    <a:cubicBezTo>
                      <a:pt x="19888" y="53930"/>
                      <a:pt x="16499" y="78786"/>
                      <a:pt x="23579" y="75820"/>
                    </a:cubicBezTo>
                    <a:cubicBezTo>
                      <a:pt x="23818" y="75722"/>
                      <a:pt x="23058" y="61461"/>
                      <a:pt x="24075" y="58838"/>
                    </a:cubicBezTo>
                    <a:cubicBezTo>
                      <a:pt x="26214" y="53311"/>
                      <a:pt x="37506" y="46416"/>
                      <a:pt x="37285" y="44645"/>
                    </a:cubicBezTo>
                    <a:cubicBezTo>
                      <a:pt x="36231" y="36157"/>
                      <a:pt x="17933" y="55517"/>
                      <a:pt x="15671" y="44921"/>
                    </a:cubicBezTo>
                    <a:cubicBezTo>
                      <a:pt x="14169" y="37873"/>
                      <a:pt x="18638" y="25378"/>
                      <a:pt x="25197" y="22087"/>
                    </a:cubicBezTo>
                    <a:cubicBezTo>
                      <a:pt x="29371" y="19991"/>
                      <a:pt x="35728" y="25800"/>
                      <a:pt x="38070" y="21449"/>
                    </a:cubicBezTo>
                    <a:cubicBezTo>
                      <a:pt x="40044" y="17797"/>
                      <a:pt x="38045" y="17374"/>
                      <a:pt x="36206" y="15021"/>
                    </a:cubicBezTo>
                    <a:cubicBezTo>
                      <a:pt x="33822" y="11969"/>
                      <a:pt x="33049" y="8298"/>
                      <a:pt x="32724" y="4523"/>
                    </a:cubicBezTo>
                    <a:cubicBezTo>
                      <a:pt x="32682" y="3983"/>
                      <a:pt x="33092" y="478"/>
                      <a:pt x="32393" y="337"/>
                    </a:cubicBezTo>
                    <a:cubicBezTo>
                      <a:pt x="31449" y="147"/>
                      <a:pt x="30512" y="55"/>
                      <a:pt x="29580" y="0"/>
                    </a:cubicBezTo>
                    <a:close/>
                  </a:path>
                </a:pathLst>
              </a:custGeom>
              <a:grpFill/>
              <a:ln w="612" cap="flat">
                <a:noFill/>
                <a:prstDash val="solid"/>
                <a:miter/>
              </a:ln>
            </p:spPr>
            <p:txBody>
              <a:bodyPr/>
              <a:lstStyle/>
              <a:p>
                <a:endParaRPr lang="en-US"/>
              </a:p>
            </p:txBody>
          </p:sp>
          <p:sp>
            <p:nvSpPr>
              <p:cNvPr id="299" name="Freeform 298">
                <a:extLst>
                  <a:ext uri="{FF2B5EF4-FFF2-40B4-BE49-F238E27FC236}">
                    <a16:creationId xmlns:a16="http://schemas.microsoft.com/office/drawing/2014/main" id="{DEEF41F3-FEEB-62D4-B80C-FC4EB6956AA3}"/>
                  </a:ext>
                </a:extLst>
              </p:cNvPr>
              <p:cNvSpPr/>
              <p:nvPr/>
            </p:nvSpPr>
            <p:spPr>
              <a:xfrm>
                <a:off x="6347934" y="3213328"/>
                <a:ext cx="143074" cy="177733"/>
              </a:xfrm>
              <a:custGeom>
                <a:avLst/>
                <a:gdLst>
                  <a:gd name="csX0" fmla="*/ 114274 w 115776"/>
                  <a:gd name="csY0" fmla="*/ 12 h 143822"/>
                  <a:gd name="csX1" fmla="*/ 58633 w 115776"/>
                  <a:gd name="csY1" fmla="*/ 59721 h 143822"/>
                  <a:gd name="csX2" fmla="*/ 0 w 115776"/>
                  <a:gd name="csY2" fmla="*/ 133739 h 143822"/>
                  <a:gd name="csX3" fmla="*/ 202 w 115776"/>
                  <a:gd name="csY3" fmla="*/ 133604 h 143822"/>
                  <a:gd name="csX4" fmla="*/ 16894 w 115776"/>
                  <a:gd name="csY4" fmla="*/ 143722 h 143822"/>
                  <a:gd name="csX5" fmla="*/ 27548 w 115776"/>
                  <a:gd name="csY5" fmla="*/ 128542 h 143822"/>
                  <a:gd name="csX6" fmla="*/ 39078 w 115776"/>
                  <a:gd name="csY6" fmla="*/ 116188 h 143822"/>
                  <a:gd name="csX7" fmla="*/ 25666 w 115776"/>
                  <a:gd name="csY7" fmla="*/ 117867 h 143822"/>
                  <a:gd name="csX8" fmla="*/ 23968 w 115776"/>
                  <a:gd name="csY8" fmla="*/ 115593 h 143822"/>
                  <a:gd name="csX9" fmla="*/ 35621 w 115776"/>
                  <a:gd name="csY9" fmla="*/ 95737 h 143822"/>
                  <a:gd name="csX10" fmla="*/ 54710 w 115776"/>
                  <a:gd name="csY10" fmla="*/ 91276 h 143822"/>
                  <a:gd name="csX11" fmla="*/ 57051 w 115776"/>
                  <a:gd name="csY11" fmla="*/ 77505 h 143822"/>
                  <a:gd name="csX12" fmla="*/ 67766 w 115776"/>
                  <a:gd name="csY12" fmla="*/ 56448 h 143822"/>
                  <a:gd name="csX13" fmla="*/ 86505 w 115776"/>
                  <a:gd name="csY13" fmla="*/ 43965 h 143822"/>
                  <a:gd name="csX14" fmla="*/ 92887 w 115776"/>
                  <a:gd name="csY14" fmla="*/ 30967 h 143822"/>
                  <a:gd name="csX15" fmla="*/ 104883 w 115776"/>
                  <a:gd name="csY15" fmla="*/ 22129 h 143822"/>
                  <a:gd name="csX16" fmla="*/ 112086 w 115776"/>
                  <a:gd name="csY16" fmla="*/ 18961 h 143822"/>
                  <a:gd name="csX17" fmla="*/ 114893 w 115776"/>
                  <a:gd name="csY17" fmla="*/ 8237 h 143822"/>
                  <a:gd name="csX18" fmla="*/ 115304 w 115776"/>
                  <a:gd name="csY18" fmla="*/ 644 h 143822"/>
                  <a:gd name="csX19" fmla="*/ 114262 w 115776"/>
                  <a:gd name="csY19" fmla="*/ 0 h 1438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15776" h="143822">
                    <a:moveTo>
                      <a:pt x="114274" y="12"/>
                    </a:moveTo>
                    <a:cubicBezTo>
                      <a:pt x="92243" y="24330"/>
                      <a:pt x="70384" y="47752"/>
                      <a:pt x="58633" y="59721"/>
                    </a:cubicBezTo>
                    <a:cubicBezTo>
                      <a:pt x="44571" y="74049"/>
                      <a:pt x="19420" y="104752"/>
                      <a:pt x="0" y="133739"/>
                    </a:cubicBezTo>
                    <a:cubicBezTo>
                      <a:pt x="67" y="133696"/>
                      <a:pt x="135" y="133641"/>
                      <a:pt x="202" y="133604"/>
                    </a:cubicBezTo>
                    <a:cubicBezTo>
                      <a:pt x="14387" y="125141"/>
                      <a:pt x="12493" y="145407"/>
                      <a:pt x="16894" y="143722"/>
                    </a:cubicBezTo>
                    <a:cubicBezTo>
                      <a:pt x="19849" y="142595"/>
                      <a:pt x="24342" y="131594"/>
                      <a:pt x="27548" y="128542"/>
                    </a:cubicBezTo>
                    <a:cubicBezTo>
                      <a:pt x="28927" y="127231"/>
                      <a:pt x="40292" y="118964"/>
                      <a:pt x="39078" y="116188"/>
                    </a:cubicBezTo>
                    <a:cubicBezTo>
                      <a:pt x="37460" y="112480"/>
                      <a:pt x="28100" y="118185"/>
                      <a:pt x="25666" y="117867"/>
                    </a:cubicBezTo>
                    <a:cubicBezTo>
                      <a:pt x="24783" y="117750"/>
                      <a:pt x="24127" y="116408"/>
                      <a:pt x="23968" y="115593"/>
                    </a:cubicBezTo>
                    <a:cubicBezTo>
                      <a:pt x="22344" y="107032"/>
                      <a:pt x="30092" y="100842"/>
                      <a:pt x="35621" y="95737"/>
                    </a:cubicBezTo>
                    <a:cubicBezTo>
                      <a:pt x="44344" y="87678"/>
                      <a:pt x="52319" y="94573"/>
                      <a:pt x="54710" y="91276"/>
                    </a:cubicBezTo>
                    <a:cubicBezTo>
                      <a:pt x="57572" y="87329"/>
                      <a:pt x="56524" y="82071"/>
                      <a:pt x="57051" y="77505"/>
                    </a:cubicBezTo>
                    <a:cubicBezTo>
                      <a:pt x="57909" y="70066"/>
                      <a:pt x="62298" y="61584"/>
                      <a:pt x="67766" y="56448"/>
                    </a:cubicBezTo>
                    <a:cubicBezTo>
                      <a:pt x="73755" y="50822"/>
                      <a:pt x="83753" y="52373"/>
                      <a:pt x="86505" y="43965"/>
                    </a:cubicBezTo>
                    <a:cubicBezTo>
                      <a:pt x="87885" y="39755"/>
                      <a:pt x="89613" y="34129"/>
                      <a:pt x="92887" y="30967"/>
                    </a:cubicBezTo>
                    <a:cubicBezTo>
                      <a:pt x="96381" y="27596"/>
                      <a:pt x="100574" y="24379"/>
                      <a:pt x="104883" y="22129"/>
                    </a:cubicBezTo>
                    <a:cubicBezTo>
                      <a:pt x="106759" y="21149"/>
                      <a:pt x="110896" y="20806"/>
                      <a:pt x="112086" y="18961"/>
                    </a:cubicBezTo>
                    <a:cubicBezTo>
                      <a:pt x="113888" y="16179"/>
                      <a:pt x="114145" y="11387"/>
                      <a:pt x="114893" y="8237"/>
                    </a:cubicBezTo>
                    <a:cubicBezTo>
                      <a:pt x="115298" y="6551"/>
                      <a:pt x="116401" y="2127"/>
                      <a:pt x="115304" y="644"/>
                    </a:cubicBezTo>
                    <a:cubicBezTo>
                      <a:pt x="115046" y="294"/>
                      <a:pt x="114678" y="98"/>
                      <a:pt x="114262" y="0"/>
                    </a:cubicBezTo>
                    <a:close/>
                  </a:path>
                </a:pathLst>
              </a:custGeom>
              <a:grpFill/>
              <a:ln w="612" cap="flat">
                <a:noFill/>
                <a:prstDash val="solid"/>
                <a:miter/>
              </a:ln>
            </p:spPr>
            <p:txBody>
              <a:bodyPr/>
              <a:lstStyle/>
              <a:p>
                <a:endParaRPr lang="en-US"/>
              </a:p>
            </p:txBody>
          </p:sp>
          <p:sp>
            <p:nvSpPr>
              <p:cNvPr id="300" name="Freeform 299">
                <a:extLst>
                  <a:ext uri="{FF2B5EF4-FFF2-40B4-BE49-F238E27FC236}">
                    <a16:creationId xmlns:a16="http://schemas.microsoft.com/office/drawing/2014/main" id="{76CFF226-B821-FE99-0E08-0766DAF959D5}"/>
                  </a:ext>
                </a:extLst>
              </p:cNvPr>
              <p:cNvSpPr/>
              <p:nvPr/>
            </p:nvSpPr>
            <p:spPr>
              <a:xfrm>
                <a:off x="6346365" y="3547811"/>
                <a:ext cx="37348" cy="21419"/>
              </a:xfrm>
              <a:custGeom>
                <a:avLst/>
                <a:gdLst>
                  <a:gd name="csX0" fmla="*/ 0 w 30222"/>
                  <a:gd name="csY0" fmla="*/ 5455 h 17332"/>
                  <a:gd name="csX1" fmla="*/ 22564 w 30222"/>
                  <a:gd name="csY1" fmla="*/ 3910 h 17332"/>
                  <a:gd name="csX2" fmla="*/ 28688 w 30222"/>
                  <a:gd name="csY2" fmla="*/ 17191 h 17332"/>
                  <a:gd name="csX3" fmla="*/ 16269 w 30222"/>
                  <a:gd name="csY3" fmla="*/ 7973 h 17332"/>
                  <a:gd name="csX4" fmla="*/ 0 w 30222"/>
                  <a:gd name="csY4" fmla="*/ 5455 h 17332"/>
                </a:gdLst>
                <a:ahLst/>
                <a:cxnLst>
                  <a:cxn ang="0">
                    <a:pos x="csX0" y="csY0"/>
                  </a:cxn>
                  <a:cxn ang="0">
                    <a:pos x="csX1" y="csY1"/>
                  </a:cxn>
                  <a:cxn ang="0">
                    <a:pos x="csX2" y="csY2"/>
                  </a:cxn>
                  <a:cxn ang="0">
                    <a:pos x="csX3" y="csY3"/>
                  </a:cxn>
                  <a:cxn ang="0">
                    <a:pos x="csX4" y="csY4"/>
                  </a:cxn>
                </a:cxnLst>
                <a:rect l="l" t="t" r="r" b="b"/>
                <a:pathLst>
                  <a:path w="30222" h="17332">
                    <a:moveTo>
                      <a:pt x="0" y="5455"/>
                    </a:moveTo>
                    <a:cubicBezTo>
                      <a:pt x="0" y="1214"/>
                      <a:pt x="15570" y="-3554"/>
                      <a:pt x="22564" y="3910"/>
                    </a:cubicBezTo>
                    <a:cubicBezTo>
                      <a:pt x="29558" y="11369"/>
                      <a:pt x="32170" y="15891"/>
                      <a:pt x="28688" y="17191"/>
                    </a:cubicBezTo>
                    <a:cubicBezTo>
                      <a:pt x="25212" y="18496"/>
                      <a:pt x="23386" y="10431"/>
                      <a:pt x="16269" y="7973"/>
                    </a:cubicBezTo>
                    <a:cubicBezTo>
                      <a:pt x="9146" y="5516"/>
                      <a:pt x="1159" y="10431"/>
                      <a:pt x="0" y="5455"/>
                    </a:cubicBezTo>
                    <a:close/>
                  </a:path>
                </a:pathLst>
              </a:custGeom>
              <a:grpFill/>
              <a:ln w="612" cap="flat">
                <a:noFill/>
                <a:prstDash val="solid"/>
                <a:miter/>
              </a:ln>
            </p:spPr>
            <p:txBody>
              <a:bodyPr/>
              <a:lstStyle/>
              <a:p>
                <a:endParaRPr lang="en-US"/>
              </a:p>
            </p:txBody>
          </p:sp>
          <p:sp>
            <p:nvSpPr>
              <p:cNvPr id="301" name="Freeform 300">
                <a:extLst>
                  <a:ext uri="{FF2B5EF4-FFF2-40B4-BE49-F238E27FC236}">
                    <a16:creationId xmlns:a16="http://schemas.microsoft.com/office/drawing/2014/main" id="{CC74015D-E60B-BA00-D5FD-E7879D6B90F3}"/>
                  </a:ext>
                </a:extLst>
              </p:cNvPr>
              <p:cNvSpPr/>
              <p:nvPr/>
            </p:nvSpPr>
            <p:spPr>
              <a:xfrm>
                <a:off x="6383611" y="3425826"/>
                <a:ext cx="37205" cy="149226"/>
              </a:xfrm>
              <a:custGeom>
                <a:avLst/>
                <a:gdLst>
                  <a:gd name="csX0" fmla="*/ 8155 w 30106"/>
                  <a:gd name="csY0" fmla="*/ 120754 h 120754"/>
                  <a:gd name="csX1" fmla="*/ 5133 w 30106"/>
                  <a:gd name="csY1" fmla="*/ 86999 h 120754"/>
                  <a:gd name="csX2" fmla="*/ 82 w 30106"/>
                  <a:gd name="csY2" fmla="*/ 68504 h 120754"/>
                  <a:gd name="csX3" fmla="*/ 2859 w 30106"/>
                  <a:gd name="csY3" fmla="*/ 66108 h 120754"/>
                  <a:gd name="csX4" fmla="*/ 9111 w 30106"/>
                  <a:gd name="csY4" fmla="*/ 52490 h 120754"/>
                  <a:gd name="csX5" fmla="*/ 8700 w 30106"/>
                  <a:gd name="csY5" fmla="*/ 44548 h 120754"/>
                  <a:gd name="csX6" fmla="*/ 5096 w 30106"/>
                  <a:gd name="csY6" fmla="*/ 31967 h 120754"/>
                  <a:gd name="csX7" fmla="*/ 17767 w 30106"/>
                  <a:gd name="csY7" fmla="*/ 20200 h 120754"/>
                  <a:gd name="csX8" fmla="*/ 24932 w 30106"/>
                  <a:gd name="csY8" fmla="*/ 1 h 120754"/>
                  <a:gd name="csX9" fmla="*/ 30106 w 30106"/>
                  <a:gd name="csY9" fmla="*/ 1000 h 120754"/>
                  <a:gd name="csX10" fmla="*/ 13629 w 30106"/>
                  <a:gd name="csY10" fmla="*/ 62437 h 120754"/>
                  <a:gd name="csX11" fmla="*/ 8161 w 30106"/>
                  <a:gd name="csY11" fmla="*/ 120748 h 1207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0106" h="120754">
                    <a:moveTo>
                      <a:pt x="8155" y="120754"/>
                    </a:moveTo>
                    <a:cubicBezTo>
                      <a:pt x="-2934" y="111721"/>
                      <a:pt x="6751" y="99525"/>
                      <a:pt x="5133" y="86999"/>
                    </a:cubicBezTo>
                    <a:cubicBezTo>
                      <a:pt x="4728" y="83868"/>
                      <a:pt x="-727" y="70079"/>
                      <a:pt x="82" y="68504"/>
                    </a:cubicBezTo>
                    <a:cubicBezTo>
                      <a:pt x="468" y="67750"/>
                      <a:pt x="2166" y="66751"/>
                      <a:pt x="2859" y="66108"/>
                    </a:cubicBezTo>
                    <a:cubicBezTo>
                      <a:pt x="7002" y="62241"/>
                      <a:pt x="8645" y="58171"/>
                      <a:pt x="9111" y="52490"/>
                    </a:cubicBezTo>
                    <a:cubicBezTo>
                      <a:pt x="9320" y="49953"/>
                      <a:pt x="9240" y="47036"/>
                      <a:pt x="8700" y="44548"/>
                    </a:cubicBezTo>
                    <a:cubicBezTo>
                      <a:pt x="8149" y="42011"/>
                      <a:pt x="3251" y="34669"/>
                      <a:pt x="5096" y="31967"/>
                    </a:cubicBezTo>
                    <a:cubicBezTo>
                      <a:pt x="7560" y="28357"/>
                      <a:pt x="14346" y="26923"/>
                      <a:pt x="17767" y="20200"/>
                    </a:cubicBezTo>
                    <a:cubicBezTo>
                      <a:pt x="20586" y="14654"/>
                      <a:pt x="16210" y="1"/>
                      <a:pt x="24932" y="1"/>
                    </a:cubicBezTo>
                    <a:cubicBezTo>
                      <a:pt x="26814" y="1"/>
                      <a:pt x="28635" y="-73"/>
                      <a:pt x="30106" y="1000"/>
                    </a:cubicBezTo>
                    <a:cubicBezTo>
                      <a:pt x="30106" y="1000"/>
                      <a:pt x="15701" y="40270"/>
                      <a:pt x="13629" y="62437"/>
                    </a:cubicBezTo>
                    <a:cubicBezTo>
                      <a:pt x="11557" y="84603"/>
                      <a:pt x="11355" y="119504"/>
                      <a:pt x="8161" y="120748"/>
                    </a:cubicBezTo>
                    <a:close/>
                  </a:path>
                </a:pathLst>
              </a:custGeom>
              <a:grpFill/>
              <a:ln w="612" cap="flat">
                <a:noFill/>
                <a:prstDash val="solid"/>
                <a:miter/>
              </a:ln>
            </p:spPr>
            <p:txBody>
              <a:bodyPr/>
              <a:lstStyle/>
              <a:p>
                <a:endParaRPr lang="en-US"/>
              </a:p>
            </p:txBody>
          </p:sp>
        </p:grpSp>
        <p:sp>
          <p:nvSpPr>
            <p:cNvPr id="646" name="Freeform 645">
              <a:extLst>
                <a:ext uri="{FF2B5EF4-FFF2-40B4-BE49-F238E27FC236}">
                  <a16:creationId xmlns:a16="http://schemas.microsoft.com/office/drawing/2014/main" id="{FEF5B5E4-D81A-2BB5-6A58-0942773F48A0}"/>
                </a:ext>
              </a:extLst>
            </p:cNvPr>
            <p:cNvSpPr/>
            <p:nvPr/>
          </p:nvSpPr>
          <p:spPr>
            <a:xfrm>
              <a:off x="7212374" y="3561478"/>
              <a:ext cx="149812" cy="360284"/>
            </a:xfrm>
            <a:custGeom>
              <a:avLst/>
              <a:gdLst>
                <a:gd name="csX0" fmla="*/ 77727 w 124560"/>
                <a:gd name="csY0" fmla="*/ 0 h 299556"/>
                <a:gd name="csX1" fmla="*/ 51448 w 124560"/>
                <a:gd name="csY1" fmla="*/ 9088 h 299556"/>
                <a:gd name="csX2" fmla="*/ 24992 w 124560"/>
                <a:gd name="csY2" fmla="*/ 33792 h 299556"/>
                <a:gd name="csX3" fmla="*/ 28988 w 124560"/>
                <a:gd name="csY3" fmla="*/ 37230 h 299556"/>
                <a:gd name="csX4" fmla="*/ 54470 w 124560"/>
                <a:gd name="csY4" fmla="*/ 13403 h 299556"/>
                <a:gd name="csX5" fmla="*/ 74117 w 124560"/>
                <a:gd name="csY5" fmla="*/ 5368 h 299556"/>
                <a:gd name="csX6" fmla="*/ 77734 w 124560"/>
                <a:gd name="csY6" fmla="*/ 0 h 299556"/>
                <a:gd name="csX7" fmla="*/ 46256 w 124560"/>
                <a:gd name="csY7" fmla="*/ 138538 h 299556"/>
                <a:gd name="csX8" fmla="*/ 16802 w 124560"/>
                <a:gd name="csY8" fmla="*/ 141332 h 299556"/>
                <a:gd name="csX9" fmla="*/ 6902 w 124560"/>
                <a:gd name="csY9" fmla="*/ 138728 h 299556"/>
                <a:gd name="csX10" fmla="*/ 0 w 124560"/>
                <a:gd name="csY10" fmla="*/ 148306 h 299556"/>
                <a:gd name="csX11" fmla="*/ 2955 w 124560"/>
                <a:gd name="csY11" fmla="*/ 150574 h 299556"/>
                <a:gd name="csX12" fmla="*/ 27241 w 124560"/>
                <a:gd name="csY12" fmla="*/ 147871 h 299556"/>
                <a:gd name="csX13" fmla="*/ 51841 w 124560"/>
                <a:gd name="csY13" fmla="*/ 148748 h 299556"/>
                <a:gd name="csX14" fmla="*/ 46256 w 124560"/>
                <a:gd name="csY14" fmla="*/ 138538 h 299556"/>
                <a:gd name="csX15" fmla="*/ 110694 w 124560"/>
                <a:gd name="csY15" fmla="*/ 239558 h 299556"/>
                <a:gd name="csX16" fmla="*/ 108518 w 124560"/>
                <a:gd name="csY16" fmla="*/ 243161 h 299556"/>
                <a:gd name="csX17" fmla="*/ 114801 w 124560"/>
                <a:gd name="csY17" fmla="*/ 258065 h 299556"/>
                <a:gd name="csX18" fmla="*/ 118896 w 124560"/>
                <a:gd name="csY18" fmla="*/ 285778 h 299556"/>
                <a:gd name="csX19" fmla="*/ 104331 w 124560"/>
                <a:gd name="csY19" fmla="*/ 294265 h 299556"/>
                <a:gd name="csX20" fmla="*/ 90036 w 124560"/>
                <a:gd name="csY20" fmla="*/ 291391 h 299556"/>
                <a:gd name="csX21" fmla="*/ 89141 w 124560"/>
                <a:gd name="csY21" fmla="*/ 297023 h 299556"/>
                <a:gd name="csX22" fmla="*/ 104068 w 124560"/>
                <a:gd name="csY22" fmla="*/ 299530 h 299556"/>
                <a:gd name="csX23" fmla="*/ 124088 w 124560"/>
                <a:gd name="csY23" fmla="*/ 286629 h 299556"/>
                <a:gd name="csX24" fmla="*/ 119772 w 124560"/>
                <a:gd name="csY24" fmla="*/ 256349 h 299556"/>
                <a:gd name="csX25" fmla="*/ 113177 w 124560"/>
                <a:gd name="csY25" fmla="*/ 240716 h 299556"/>
                <a:gd name="csX26" fmla="*/ 110688 w 124560"/>
                <a:gd name="csY26" fmla="*/ 239558 h 299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124560" h="299556">
                  <a:moveTo>
                    <a:pt x="77727" y="0"/>
                  </a:moveTo>
                  <a:cubicBezTo>
                    <a:pt x="67754" y="-18"/>
                    <a:pt x="58007" y="4560"/>
                    <a:pt x="51448" y="9088"/>
                  </a:cubicBezTo>
                  <a:cubicBezTo>
                    <a:pt x="38214" y="18348"/>
                    <a:pt x="24992" y="33792"/>
                    <a:pt x="24992" y="33792"/>
                  </a:cubicBezTo>
                  <a:cubicBezTo>
                    <a:pt x="23625" y="37831"/>
                    <a:pt x="26389" y="38094"/>
                    <a:pt x="28988" y="37230"/>
                  </a:cubicBezTo>
                  <a:cubicBezTo>
                    <a:pt x="28988" y="37230"/>
                    <a:pt x="42155" y="22019"/>
                    <a:pt x="54470" y="13403"/>
                  </a:cubicBezTo>
                  <a:cubicBezTo>
                    <a:pt x="60557" y="9493"/>
                    <a:pt x="66871" y="5871"/>
                    <a:pt x="74117" y="5368"/>
                  </a:cubicBezTo>
                  <a:cubicBezTo>
                    <a:pt x="78248" y="4051"/>
                    <a:pt x="80375" y="1275"/>
                    <a:pt x="77734" y="0"/>
                  </a:cubicBezTo>
                  <a:close/>
                  <a:moveTo>
                    <a:pt x="46256" y="138538"/>
                  </a:moveTo>
                  <a:cubicBezTo>
                    <a:pt x="33414" y="142264"/>
                    <a:pt x="23484" y="142239"/>
                    <a:pt x="16802" y="141332"/>
                  </a:cubicBezTo>
                  <a:cubicBezTo>
                    <a:pt x="10120" y="140425"/>
                    <a:pt x="6902" y="138728"/>
                    <a:pt x="6902" y="138728"/>
                  </a:cubicBezTo>
                  <a:cubicBezTo>
                    <a:pt x="705" y="140027"/>
                    <a:pt x="625" y="146014"/>
                    <a:pt x="0" y="148306"/>
                  </a:cubicBezTo>
                  <a:cubicBezTo>
                    <a:pt x="190" y="149753"/>
                    <a:pt x="1514" y="150764"/>
                    <a:pt x="2955" y="150574"/>
                  </a:cubicBezTo>
                  <a:cubicBezTo>
                    <a:pt x="2955" y="150574"/>
                    <a:pt x="14356" y="149072"/>
                    <a:pt x="27241" y="147871"/>
                  </a:cubicBezTo>
                  <a:cubicBezTo>
                    <a:pt x="39753" y="146707"/>
                    <a:pt x="51841" y="148748"/>
                    <a:pt x="51841" y="148748"/>
                  </a:cubicBezTo>
                  <a:cubicBezTo>
                    <a:pt x="52086" y="138826"/>
                    <a:pt x="49383" y="140076"/>
                    <a:pt x="46256" y="138538"/>
                  </a:cubicBezTo>
                  <a:close/>
                  <a:moveTo>
                    <a:pt x="110694" y="239558"/>
                  </a:moveTo>
                  <a:cubicBezTo>
                    <a:pt x="109523" y="239803"/>
                    <a:pt x="108726" y="241329"/>
                    <a:pt x="108518" y="243161"/>
                  </a:cubicBezTo>
                  <a:cubicBezTo>
                    <a:pt x="108518" y="243161"/>
                    <a:pt x="111834" y="249485"/>
                    <a:pt x="114801" y="258065"/>
                  </a:cubicBezTo>
                  <a:cubicBezTo>
                    <a:pt x="117768" y="266645"/>
                    <a:pt x="120251" y="277449"/>
                    <a:pt x="118896" y="285778"/>
                  </a:cubicBezTo>
                  <a:cubicBezTo>
                    <a:pt x="117167" y="293144"/>
                    <a:pt x="110522" y="294529"/>
                    <a:pt x="104331" y="294265"/>
                  </a:cubicBezTo>
                  <a:cubicBezTo>
                    <a:pt x="97141" y="293922"/>
                    <a:pt x="90036" y="291391"/>
                    <a:pt x="90036" y="291391"/>
                  </a:cubicBezTo>
                  <a:cubicBezTo>
                    <a:pt x="85776" y="291551"/>
                    <a:pt x="87419" y="294903"/>
                    <a:pt x="89141" y="297023"/>
                  </a:cubicBezTo>
                  <a:cubicBezTo>
                    <a:pt x="89141" y="297023"/>
                    <a:pt x="95829" y="299137"/>
                    <a:pt x="104068" y="299530"/>
                  </a:cubicBezTo>
                  <a:cubicBezTo>
                    <a:pt x="113612" y="299952"/>
                    <a:pt x="122506" y="295387"/>
                    <a:pt x="124088" y="286629"/>
                  </a:cubicBezTo>
                  <a:cubicBezTo>
                    <a:pt x="125712" y="276652"/>
                    <a:pt x="122874" y="265327"/>
                    <a:pt x="119772" y="256349"/>
                  </a:cubicBezTo>
                  <a:cubicBezTo>
                    <a:pt x="116671" y="247377"/>
                    <a:pt x="113177" y="240716"/>
                    <a:pt x="113177" y="240716"/>
                  </a:cubicBezTo>
                  <a:cubicBezTo>
                    <a:pt x="112233" y="239723"/>
                    <a:pt x="111393" y="239410"/>
                    <a:pt x="110688" y="239558"/>
                  </a:cubicBezTo>
                  <a:close/>
                </a:path>
              </a:pathLst>
            </a:custGeom>
            <a:solidFill>
              <a:srgbClr val="898989"/>
            </a:solidFill>
            <a:ln w="3175" cap="flat">
              <a:noFill/>
              <a:prstDash val="solid"/>
              <a:miter/>
            </a:ln>
          </p:spPr>
          <p:txBody>
            <a:bodyPr/>
            <a:lstStyle/>
            <a:p>
              <a:endParaRPr lang="en-US"/>
            </a:p>
          </p:txBody>
        </p:sp>
        <p:sp>
          <p:nvSpPr>
            <p:cNvPr id="647" name="Freeform 646">
              <a:extLst>
                <a:ext uri="{FF2B5EF4-FFF2-40B4-BE49-F238E27FC236}">
                  <a16:creationId xmlns:a16="http://schemas.microsoft.com/office/drawing/2014/main" id="{2F5DC993-69D2-C1F3-D65E-008BB802D08D}"/>
                </a:ext>
              </a:extLst>
            </p:cNvPr>
            <p:cNvSpPr/>
            <p:nvPr/>
          </p:nvSpPr>
          <p:spPr>
            <a:xfrm>
              <a:off x="7323364" y="3922144"/>
              <a:ext cx="95245" cy="45224"/>
            </a:xfrm>
            <a:custGeom>
              <a:avLst/>
              <a:gdLst>
                <a:gd name="csX0" fmla="*/ 12399 w 79192"/>
                <a:gd name="csY0" fmla="*/ 184 h 37601"/>
                <a:gd name="csX1" fmla="*/ 1751 w 79192"/>
                <a:gd name="csY1" fmla="*/ 1851 h 37601"/>
                <a:gd name="csX2" fmla="*/ 3407 w 79192"/>
                <a:gd name="csY2" fmla="*/ 7115 h 37601"/>
                <a:gd name="csX3" fmla="*/ 39162 w 79192"/>
                <a:gd name="csY3" fmla="*/ 8242 h 37601"/>
                <a:gd name="csX4" fmla="*/ 75727 w 79192"/>
                <a:gd name="csY4" fmla="*/ 35808 h 37601"/>
                <a:gd name="csX5" fmla="*/ 78504 w 79192"/>
                <a:gd name="csY5" fmla="*/ 34815 h 37601"/>
                <a:gd name="csX6" fmla="*/ 40505 w 79192"/>
                <a:gd name="csY6" fmla="*/ 2886 h 37601"/>
                <a:gd name="csX7" fmla="*/ 12393 w 79192"/>
                <a:gd name="csY7" fmla="*/ 184 h 376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9192" h="37601">
                  <a:moveTo>
                    <a:pt x="12399" y="184"/>
                  </a:moveTo>
                  <a:cubicBezTo>
                    <a:pt x="5626" y="656"/>
                    <a:pt x="1751" y="1851"/>
                    <a:pt x="1751" y="1851"/>
                  </a:cubicBezTo>
                  <a:cubicBezTo>
                    <a:pt x="-1792" y="4633"/>
                    <a:pt x="703" y="6465"/>
                    <a:pt x="3407" y="7115"/>
                  </a:cubicBezTo>
                  <a:cubicBezTo>
                    <a:pt x="3407" y="7115"/>
                    <a:pt x="17095" y="2727"/>
                    <a:pt x="39162" y="8242"/>
                  </a:cubicBezTo>
                  <a:cubicBezTo>
                    <a:pt x="60421" y="13556"/>
                    <a:pt x="73563" y="33228"/>
                    <a:pt x="75727" y="35808"/>
                  </a:cubicBezTo>
                  <a:cubicBezTo>
                    <a:pt x="78627" y="39270"/>
                    <a:pt x="80178" y="37040"/>
                    <a:pt x="78504" y="34815"/>
                  </a:cubicBezTo>
                  <a:cubicBezTo>
                    <a:pt x="76543" y="32211"/>
                    <a:pt x="64601" y="8911"/>
                    <a:pt x="40505" y="2886"/>
                  </a:cubicBezTo>
                  <a:cubicBezTo>
                    <a:pt x="28864" y="-25"/>
                    <a:pt x="19173" y="-282"/>
                    <a:pt x="12393" y="184"/>
                  </a:cubicBezTo>
                  <a:close/>
                </a:path>
              </a:pathLst>
            </a:custGeom>
            <a:solidFill>
              <a:srgbClr val="A25C5C"/>
            </a:solidFill>
            <a:ln w="3175" cap="flat">
              <a:noFill/>
              <a:prstDash val="solid"/>
              <a:miter/>
            </a:ln>
          </p:spPr>
          <p:txBody>
            <a:bodyPr/>
            <a:lstStyle/>
            <a:p>
              <a:endParaRPr lang="en-US"/>
            </a:p>
          </p:txBody>
        </p:sp>
        <p:sp>
          <p:nvSpPr>
            <p:cNvPr id="648" name="Freeform 647">
              <a:extLst>
                <a:ext uri="{FF2B5EF4-FFF2-40B4-BE49-F238E27FC236}">
                  <a16:creationId xmlns:a16="http://schemas.microsoft.com/office/drawing/2014/main" id="{2FD85D11-7B04-0299-C029-4CB8AEED9824}"/>
                </a:ext>
              </a:extLst>
            </p:cNvPr>
            <p:cNvSpPr/>
            <p:nvPr/>
          </p:nvSpPr>
          <p:spPr>
            <a:xfrm>
              <a:off x="6794065" y="3278007"/>
              <a:ext cx="310146" cy="437036"/>
            </a:xfrm>
            <a:custGeom>
              <a:avLst/>
              <a:gdLst>
                <a:gd name="csX0" fmla="*/ 9722 w 257869"/>
                <a:gd name="csY0" fmla="*/ 11 h 363369"/>
                <a:gd name="csX1" fmla="*/ 2722 w 257869"/>
                <a:gd name="csY1" fmla="*/ 10062 h 363369"/>
                <a:gd name="csX2" fmla="*/ 70310 w 257869"/>
                <a:gd name="csY2" fmla="*/ 20584 h 363369"/>
                <a:gd name="csX3" fmla="*/ 131855 w 257869"/>
                <a:gd name="csY3" fmla="*/ 43682 h 363369"/>
                <a:gd name="csX4" fmla="*/ 157852 w 257869"/>
                <a:gd name="csY4" fmla="*/ 70199 h 363369"/>
                <a:gd name="csX5" fmla="*/ 156656 w 257869"/>
                <a:gd name="csY5" fmla="*/ 89920 h 363369"/>
                <a:gd name="csX6" fmla="*/ 147180 w 257869"/>
                <a:gd name="csY6" fmla="*/ 120862 h 363369"/>
                <a:gd name="csX7" fmla="*/ 116861 w 257869"/>
                <a:gd name="csY7" fmla="*/ 191583 h 363369"/>
                <a:gd name="csX8" fmla="*/ 94303 w 257869"/>
                <a:gd name="csY8" fmla="*/ 248185 h 363369"/>
                <a:gd name="csX9" fmla="*/ 110811 w 257869"/>
                <a:gd name="csY9" fmla="*/ 306655 h 363369"/>
                <a:gd name="csX10" fmla="*/ 174507 w 257869"/>
                <a:gd name="csY10" fmla="*/ 354573 h 363369"/>
                <a:gd name="csX11" fmla="*/ 252957 w 257869"/>
                <a:gd name="csY11" fmla="*/ 341507 h 363369"/>
                <a:gd name="csX12" fmla="*/ 257831 w 257869"/>
                <a:gd name="csY12" fmla="*/ 315382 h 363369"/>
                <a:gd name="csX13" fmla="*/ 249525 w 257869"/>
                <a:gd name="csY13" fmla="*/ 255380 h 363369"/>
                <a:gd name="csX14" fmla="*/ 234715 w 257869"/>
                <a:gd name="csY14" fmla="*/ 186773 h 363369"/>
                <a:gd name="csX15" fmla="*/ 237921 w 257869"/>
                <a:gd name="csY15" fmla="*/ 123258 h 363369"/>
                <a:gd name="csX16" fmla="*/ 230583 w 257869"/>
                <a:gd name="csY16" fmla="*/ 118895 h 363369"/>
                <a:gd name="csX17" fmla="*/ 227506 w 257869"/>
                <a:gd name="csY17" fmla="*/ 187808 h 363369"/>
                <a:gd name="csX18" fmla="*/ 242463 w 257869"/>
                <a:gd name="csY18" fmla="*/ 257157 h 363369"/>
                <a:gd name="csX19" fmla="*/ 250548 w 257869"/>
                <a:gd name="csY19" fmla="*/ 315199 h 363369"/>
                <a:gd name="csX20" fmla="*/ 246276 w 257869"/>
                <a:gd name="csY20" fmla="*/ 338615 h 363369"/>
                <a:gd name="csX21" fmla="*/ 178669 w 257869"/>
                <a:gd name="csY21" fmla="*/ 343812 h 363369"/>
                <a:gd name="csX22" fmla="*/ 120282 w 257869"/>
                <a:gd name="csY22" fmla="*/ 300061 h 363369"/>
                <a:gd name="csX23" fmla="*/ 105674 w 257869"/>
                <a:gd name="csY23" fmla="*/ 250134 h 363369"/>
                <a:gd name="csX24" fmla="*/ 127343 w 257869"/>
                <a:gd name="csY24" fmla="*/ 196413 h 363369"/>
                <a:gd name="csX25" fmla="*/ 158011 w 257869"/>
                <a:gd name="csY25" fmla="*/ 124839 h 363369"/>
                <a:gd name="csX26" fmla="*/ 167936 w 257869"/>
                <a:gd name="csY26" fmla="*/ 92347 h 363369"/>
                <a:gd name="csX27" fmla="*/ 168984 w 257869"/>
                <a:gd name="csY27" fmla="*/ 67172 h 363369"/>
                <a:gd name="csX28" fmla="*/ 137629 w 257869"/>
                <a:gd name="csY28" fmla="*/ 33686 h 363369"/>
                <a:gd name="csX29" fmla="*/ 73155 w 257869"/>
                <a:gd name="csY29" fmla="*/ 9400 h 363369"/>
                <a:gd name="csX30" fmla="*/ 9722 w 257869"/>
                <a:gd name="csY30" fmla="*/ 11 h 363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57869" h="363369">
                  <a:moveTo>
                    <a:pt x="9722" y="11"/>
                  </a:moveTo>
                  <a:cubicBezTo>
                    <a:pt x="1539" y="1126"/>
                    <a:pt x="-3365" y="10025"/>
                    <a:pt x="2722" y="10062"/>
                  </a:cubicBezTo>
                  <a:cubicBezTo>
                    <a:pt x="2722" y="10062"/>
                    <a:pt x="31747" y="10785"/>
                    <a:pt x="70310" y="20584"/>
                  </a:cubicBezTo>
                  <a:cubicBezTo>
                    <a:pt x="95780" y="27055"/>
                    <a:pt x="116812" y="34992"/>
                    <a:pt x="131855" y="43682"/>
                  </a:cubicBezTo>
                  <a:cubicBezTo>
                    <a:pt x="146898" y="52372"/>
                    <a:pt x="155559" y="61760"/>
                    <a:pt x="157852" y="70199"/>
                  </a:cubicBezTo>
                  <a:cubicBezTo>
                    <a:pt x="158845" y="73858"/>
                    <a:pt x="158575" y="81040"/>
                    <a:pt x="156656" y="89920"/>
                  </a:cubicBezTo>
                  <a:cubicBezTo>
                    <a:pt x="154744" y="98806"/>
                    <a:pt x="151385" y="109457"/>
                    <a:pt x="147180" y="120862"/>
                  </a:cubicBezTo>
                  <a:cubicBezTo>
                    <a:pt x="138775" y="143672"/>
                    <a:pt x="127037" y="169521"/>
                    <a:pt x="116861" y="191583"/>
                  </a:cubicBezTo>
                  <a:cubicBezTo>
                    <a:pt x="106759" y="213480"/>
                    <a:pt x="97368" y="230327"/>
                    <a:pt x="94303" y="248185"/>
                  </a:cubicBezTo>
                  <a:cubicBezTo>
                    <a:pt x="91238" y="266043"/>
                    <a:pt x="95339" y="284428"/>
                    <a:pt x="110811" y="306655"/>
                  </a:cubicBezTo>
                  <a:cubicBezTo>
                    <a:pt x="126595" y="329330"/>
                    <a:pt x="150747" y="345387"/>
                    <a:pt x="174507" y="354573"/>
                  </a:cubicBezTo>
                  <a:cubicBezTo>
                    <a:pt x="205543" y="363177"/>
                    <a:pt x="238693" y="373743"/>
                    <a:pt x="252957" y="341507"/>
                  </a:cubicBezTo>
                  <a:cubicBezTo>
                    <a:pt x="256274" y="334025"/>
                    <a:pt x="257586" y="325028"/>
                    <a:pt x="257831" y="315382"/>
                  </a:cubicBezTo>
                  <a:cubicBezTo>
                    <a:pt x="258315" y="296078"/>
                    <a:pt x="254202" y="273912"/>
                    <a:pt x="249525" y="255380"/>
                  </a:cubicBezTo>
                  <a:cubicBezTo>
                    <a:pt x="244890" y="237001"/>
                    <a:pt x="238270" y="211525"/>
                    <a:pt x="234715" y="186773"/>
                  </a:cubicBezTo>
                  <a:cubicBezTo>
                    <a:pt x="231160" y="162026"/>
                    <a:pt x="230920" y="138009"/>
                    <a:pt x="237921" y="123258"/>
                  </a:cubicBezTo>
                  <a:cubicBezTo>
                    <a:pt x="236756" y="119195"/>
                    <a:pt x="231012" y="118166"/>
                    <a:pt x="230583" y="118895"/>
                  </a:cubicBezTo>
                  <a:cubicBezTo>
                    <a:pt x="222302" y="136342"/>
                    <a:pt x="223871" y="162492"/>
                    <a:pt x="227506" y="187808"/>
                  </a:cubicBezTo>
                  <a:cubicBezTo>
                    <a:pt x="231141" y="213118"/>
                    <a:pt x="237841" y="238833"/>
                    <a:pt x="242463" y="257157"/>
                  </a:cubicBezTo>
                  <a:cubicBezTo>
                    <a:pt x="247042" y="275334"/>
                    <a:pt x="251002" y="297083"/>
                    <a:pt x="250548" y="315199"/>
                  </a:cubicBezTo>
                  <a:cubicBezTo>
                    <a:pt x="250322" y="324256"/>
                    <a:pt x="249267" y="332517"/>
                    <a:pt x="246276" y="338615"/>
                  </a:cubicBezTo>
                  <a:cubicBezTo>
                    <a:pt x="235076" y="361443"/>
                    <a:pt x="194055" y="349585"/>
                    <a:pt x="178669" y="343812"/>
                  </a:cubicBezTo>
                  <a:cubicBezTo>
                    <a:pt x="156699" y="335312"/>
                    <a:pt x="134356" y="320273"/>
                    <a:pt x="120282" y="300061"/>
                  </a:cubicBezTo>
                  <a:cubicBezTo>
                    <a:pt x="105895" y="279403"/>
                    <a:pt x="103093" y="265197"/>
                    <a:pt x="105674" y="250134"/>
                  </a:cubicBezTo>
                  <a:cubicBezTo>
                    <a:pt x="108261" y="235076"/>
                    <a:pt x="117069" y="218689"/>
                    <a:pt x="127343" y="196413"/>
                  </a:cubicBezTo>
                  <a:cubicBezTo>
                    <a:pt x="137543" y="174308"/>
                    <a:pt x="149386" y="148268"/>
                    <a:pt x="158011" y="124839"/>
                  </a:cubicBezTo>
                  <a:cubicBezTo>
                    <a:pt x="162327" y="113128"/>
                    <a:pt x="165839" y="102079"/>
                    <a:pt x="167936" y="92347"/>
                  </a:cubicBezTo>
                  <a:cubicBezTo>
                    <a:pt x="170038" y="82615"/>
                    <a:pt x="170921" y="74274"/>
                    <a:pt x="168984" y="67172"/>
                  </a:cubicBezTo>
                  <a:cubicBezTo>
                    <a:pt x="165422" y="54082"/>
                    <a:pt x="154057" y="43179"/>
                    <a:pt x="137629" y="33686"/>
                  </a:cubicBezTo>
                  <a:cubicBezTo>
                    <a:pt x="121201" y="24194"/>
                    <a:pt x="99323" y="16049"/>
                    <a:pt x="73155" y="9400"/>
                  </a:cubicBezTo>
                  <a:cubicBezTo>
                    <a:pt x="33384" y="-706"/>
                    <a:pt x="9722" y="11"/>
                    <a:pt x="9722" y="11"/>
                  </a:cubicBezTo>
                  <a:close/>
                </a:path>
              </a:pathLst>
            </a:custGeom>
            <a:solidFill>
              <a:schemeClr val="accent4">
                <a:lumMod val="75000"/>
              </a:schemeClr>
            </a:solidFill>
            <a:ln w="3175" cap="flat">
              <a:noFill/>
              <a:prstDash val="solid"/>
              <a:miter/>
            </a:ln>
          </p:spPr>
          <p:txBody>
            <a:bodyPr/>
            <a:lstStyle/>
            <a:p>
              <a:endParaRPr lang="en-US"/>
            </a:p>
          </p:txBody>
        </p:sp>
        <p:sp>
          <p:nvSpPr>
            <p:cNvPr id="649" name="Freeform 648">
              <a:extLst>
                <a:ext uri="{FF2B5EF4-FFF2-40B4-BE49-F238E27FC236}">
                  <a16:creationId xmlns:a16="http://schemas.microsoft.com/office/drawing/2014/main" id="{3680169F-FA44-E21C-B2AF-0E2B73A4AFD9}"/>
                </a:ext>
              </a:extLst>
            </p:cNvPr>
            <p:cNvSpPr/>
            <p:nvPr/>
          </p:nvSpPr>
          <p:spPr>
            <a:xfrm>
              <a:off x="6983543" y="3222642"/>
              <a:ext cx="1451633" cy="531268"/>
            </a:xfrm>
            <a:custGeom>
              <a:avLst/>
              <a:gdLst>
                <a:gd name="csX0" fmla="*/ 463948 w 1206948"/>
                <a:gd name="csY0" fmla="*/ 93 h 441719"/>
                <a:gd name="csX1" fmla="*/ 334190 w 1206948"/>
                <a:gd name="csY1" fmla="*/ 1937 h 441719"/>
                <a:gd name="csX2" fmla="*/ 1470 w 1206948"/>
                <a:gd name="csY2" fmla="*/ 101511 h 441719"/>
                <a:gd name="csX3" fmla="*/ 906 w 1206948"/>
                <a:gd name="csY3" fmla="*/ 107155 h 441719"/>
                <a:gd name="csX4" fmla="*/ 6558 w 1206948"/>
                <a:gd name="csY4" fmla="*/ 107719 h 441719"/>
                <a:gd name="csX5" fmla="*/ 334441 w 1206948"/>
                <a:gd name="csY5" fmla="*/ 9965 h 441719"/>
                <a:gd name="csX6" fmla="*/ 863986 w 1206948"/>
                <a:gd name="csY6" fmla="*/ 69435 h 441719"/>
                <a:gd name="csX7" fmla="*/ 1152135 w 1206948"/>
                <a:gd name="csY7" fmla="*/ 284325 h 441719"/>
                <a:gd name="csX8" fmla="*/ 1192666 w 1206948"/>
                <a:gd name="csY8" fmla="*/ 378237 h 441719"/>
                <a:gd name="csX9" fmla="*/ 1198919 w 1206948"/>
                <a:gd name="csY9" fmla="*/ 416765 h 441719"/>
                <a:gd name="csX10" fmla="*/ 1197325 w 1206948"/>
                <a:gd name="csY10" fmla="*/ 428605 h 441719"/>
                <a:gd name="csX11" fmla="*/ 1188725 w 1206948"/>
                <a:gd name="csY11" fmla="*/ 432497 h 441719"/>
                <a:gd name="csX12" fmla="*/ 1180339 w 1206948"/>
                <a:gd name="csY12" fmla="*/ 423010 h 441719"/>
                <a:gd name="csX13" fmla="*/ 1156144 w 1206948"/>
                <a:gd name="csY13" fmla="*/ 380590 h 441719"/>
                <a:gd name="csX14" fmla="*/ 1057618 w 1206948"/>
                <a:gd name="csY14" fmla="*/ 252182 h 441719"/>
                <a:gd name="csX15" fmla="*/ 772485 w 1206948"/>
                <a:gd name="csY15" fmla="*/ 137129 h 441719"/>
                <a:gd name="csX16" fmla="*/ 383854 w 1206948"/>
                <a:gd name="csY16" fmla="*/ 147951 h 441719"/>
                <a:gd name="csX17" fmla="*/ 286339 w 1206948"/>
                <a:gd name="csY17" fmla="*/ 199000 h 441719"/>
                <a:gd name="csX18" fmla="*/ 251178 w 1206948"/>
                <a:gd name="csY18" fmla="*/ 251576 h 441719"/>
                <a:gd name="csX19" fmla="*/ 232543 w 1206948"/>
                <a:gd name="csY19" fmla="*/ 284889 h 441719"/>
                <a:gd name="csX20" fmla="*/ 216183 w 1206948"/>
                <a:gd name="csY20" fmla="*/ 295859 h 441719"/>
                <a:gd name="csX21" fmla="*/ 218892 w 1206948"/>
                <a:gd name="csY21" fmla="*/ 303415 h 441719"/>
                <a:gd name="csX22" fmla="*/ 238569 w 1206948"/>
                <a:gd name="csY22" fmla="*/ 290190 h 441719"/>
                <a:gd name="csX23" fmla="*/ 258504 w 1206948"/>
                <a:gd name="csY23" fmla="*/ 254854 h 441719"/>
                <a:gd name="csX24" fmla="*/ 291752 w 1206948"/>
                <a:gd name="csY24" fmla="*/ 204933 h 441719"/>
                <a:gd name="csX25" fmla="*/ 386478 w 1206948"/>
                <a:gd name="csY25" fmla="*/ 155544 h 441719"/>
                <a:gd name="csX26" fmla="*/ 771357 w 1206948"/>
                <a:gd name="csY26" fmla="*/ 145077 h 441719"/>
                <a:gd name="csX27" fmla="*/ 1052273 w 1206948"/>
                <a:gd name="csY27" fmla="*/ 258176 h 441719"/>
                <a:gd name="csX28" fmla="*/ 1149119 w 1206948"/>
                <a:gd name="csY28" fmla="*/ 384494 h 441719"/>
                <a:gd name="csX29" fmla="*/ 1173706 w 1206948"/>
                <a:gd name="csY29" fmla="*/ 427539 h 441719"/>
                <a:gd name="csX30" fmla="*/ 1184201 w 1206948"/>
                <a:gd name="csY30" fmla="*/ 439134 h 441719"/>
                <a:gd name="csX31" fmla="*/ 1204877 w 1206948"/>
                <a:gd name="csY31" fmla="*/ 431326 h 441719"/>
                <a:gd name="csX32" fmla="*/ 1206949 w 1206948"/>
                <a:gd name="csY32" fmla="*/ 416772 h 441719"/>
                <a:gd name="csX33" fmla="*/ 1200420 w 1206948"/>
                <a:gd name="csY33" fmla="*/ 376159 h 441719"/>
                <a:gd name="csX34" fmla="*/ 1158933 w 1206948"/>
                <a:gd name="csY34" fmla="*/ 280060 h 441719"/>
                <a:gd name="csX35" fmla="*/ 866689 w 1206948"/>
                <a:gd name="csY35" fmla="*/ 61872 h 441719"/>
                <a:gd name="csX36" fmla="*/ 463942 w 1206948"/>
                <a:gd name="csY36" fmla="*/ 93 h 441719"/>
                <a:gd name="csX37" fmla="*/ 77781 w 1206948"/>
                <a:gd name="csY37" fmla="*/ 162923 h 441719"/>
                <a:gd name="csX38" fmla="*/ 75385 w 1206948"/>
                <a:gd name="csY38" fmla="*/ 170583 h 441719"/>
                <a:gd name="csX39" fmla="*/ 87810 w 1206948"/>
                <a:gd name="csY39" fmla="*/ 182331 h 441719"/>
                <a:gd name="csX40" fmla="*/ 93039 w 1206948"/>
                <a:gd name="csY40" fmla="*/ 205012 h 441719"/>
                <a:gd name="csX41" fmla="*/ 97213 w 1206948"/>
                <a:gd name="csY41" fmla="*/ 257526 h 441719"/>
                <a:gd name="csX42" fmla="*/ 115774 w 1206948"/>
                <a:gd name="csY42" fmla="*/ 296147 h 441719"/>
                <a:gd name="csX43" fmla="*/ 120513 w 1206948"/>
                <a:gd name="csY43" fmla="*/ 289964 h 441719"/>
                <a:gd name="csX44" fmla="*/ 105066 w 1206948"/>
                <a:gd name="csY44" fmla="*/ 255872 h 441719"/>
                <a:gd name="csX45" fmla="*/ 101026 w 1206948"/>
                <a:gd name="csY45" fmla="*/ 204209 h 441719"/>
                <a:gd name="csX46" fmla="*/ 95080 w 1206948"/>
                <a:gd name="csY46" fmla="*/ 178924 h 441719"/>
                <a:gd name="csX47" fmla="*/ 77775 w 1206948"/>
                <a:gd name="csY47" fmla="*/ 162917 h 4417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1206948" h="441719">
                  <a:moveTo>
                    <a:pt x="463948" y="93"/>
                  </a:moveTo>
                  <a:cubicBezTo>
                    <a:pt x="419953" y="-300"/>
                    <a:pt x="376578" y="601"/>
                    <a:pt x="334190" y="1937"/>
                  </a:cubicBezTo>
                  <a:cubicBezTo>
                    <a:pt x="163894" y="7281"/>
                    <a:pt x="45434" y="65525"/>
                    <a:pt x="1470" y="101511"/>
                  </a:cubicBezTo>
                  <a:cubicBezTo>
                    <a:pt x="-240" y="102914"/>
                    <a:pt x="-498" y="105439"/>
                    <a:pt x="906" y="107155"/>
                  </a:cubicBezTo>
                  <a:cubicBezTo>
                    <a:pt x="2310" y="108871"/>
                    <a:pt x="4841" y="109122"/>
                    <a:pt x="6558" y="107719"/>
                  </a:cubicBezTo>
                  <a:cubicBezTo>
                    <a:pt x="48303" y="73553"/>
                    <a:pt x="165862" y="15260"/>
                    <a:pt x="334441" y="9965"/>
                  </a:cubicBezTo>
                  <a:cubicBezTo>
                    <a:pt x="503762" y="4652"/>
                    <a:pt x="687996" y="6282"/>
                    <a:pt x="863986" y="69435"/>
                  </a:cubicBezTo>
                  <a:cubicBezTo>
                    <a:pt x="1044960" y="134383"/>
                    <a:pt x="1111843" y="220045"/>
                    <a:pt x="1152135" y="284325"/>
                  </a:cubicBezTo>
                  <a:cubicBezTo>
                    <a:pt x="1169520" y="312056"/>
                    <a:pt x="1184624" y="348189"/>
                    <a:pt x="1192666" y="378237"/>
                  </a:cubicBezTo>
                  <a:cubicBezTo>
                    <a:pt x="1196687" y="393263"/>
                    <a:pt x="1198925" y="406807"/>
                    <a:pt x="1198919" y="416765"/>
                  </a:cubicBezTo>
                  <a:cubicBezTo>
                    <a:pt x="1198919" y="421748"/>
                    <a:pt x="1198330" y="425817"/>
                    <a:pt x="1197325" y="428605"/>
                  </a:cubicBezTo>
                  <a:cubicBezTo>
                    <a:pt x="1195547" y="433165"/>
                    <a:pt x="1191980" y="434679"/>
                    <a:pt x="1188725" y="432497"/>
                  </a:cubicBezTo>
                  <a:cubicBezTo>
                    <a:pt x="1186475" y="430965"/>
                    <a:pt x="1183551" y="427711"/>
                    <a:pt x="1180339" y="423010"/>
                  </a:cubicBezTo>
                  <a:cubicBezTo>
                    <a:pt x="1173915" y="413609"/>
                    <a:pt x="1166173" y="398644"/>
                    <a:pt x="1156144" y="380590"/>
                  </a:cubicBezTo>
                  <a:cubicBezTo>
                    <a:pt x="1136093" y="344488"/>
                    <a:pt x="1106676" y="295884"/>
                    <a:pt x="1057618" y="252182"/>
                  </a:cubicBezTo>
                  <a:cubicBezTo>
                    <a:pt x="983826" y="186443"/>
                    <a:pt x="868099" y="150666"/>
                    <a:pt x="772485" y="137129"/>
                  </a:cubicBezTo>
                  <a:cubicBezTo>
                    <a:pt x="676926" y="123597"/>
                    <a:pt x="483980" y="113381"/>
                    <a:pt x="383854" y="147951"/>
                  </a:cubicBezTo>
                  <a:cubicBezTo>
                    <a:pt x="334367" y="165043"/>
                    <a:pt x="305213" y="181780"/>
                    <a:pt x="286339" y="199000"/>
                  </a:cubicBezTo>
                  <a:cubicBezTo>
                    <a:pt x="267465" y="216221"/>
                    <a:pt x="259104" y="233852"/>
                    <a:pt x="251178" y="251576"/>
                  </a:cubicBezTo>
                  <a:cubicBezTo>
                    <a:pt x="243332" y="269115"/>
                    <a:pt x="237735" y="278982"/>
                    <a:pt x="232543" y="284889"/>
                  </a:cubicBezTo>
                  <a:cubicBezTo>
                    <a:pt x="227351" y="290791"/>
                    <a:pt x="223931" y="293083"/>
                    <a:pt x="216183" y="295859"/>
                  </a:cubicBezTo>
                  <a:cubicBezTo>
                    <a:pt x="215147" y="299591"/>
                    <a:pt x="215422" y="303238"/>
                    <a:pt x="218892" y="303415"/>
                  </a:cubicBezTo>
                  <a:cubicBezTo>
                    <a:pt x="227045" y="300492"/>
                    <a:pt x="232366" y="297238"/>
                    <a:pt x="238569" y="290190"/>
                  </a:cubicBezTo>
                  <a:cubicBezTo>
                    <a:pt x="244766" y="283143"/>
                    <a:pt x="250541" y="272657"/>
                    <a:pt x="258504" y="254854"/>
                  </a:cubicBezTo>
                  <a:cubicBezTo>
                    <a:pt x="266387" y="237235"/>
                    <a:pt x="274006" y="221118"/>
                    <a:pt x="291752" y="204933"/>
                  </a:cubicBezTo>
                  <a:cubicBezTo>
                    <a:pt x="309498" y="188748"/>
                    <a:pt x="337604" y="172422"/>
                    <a:pt x="386478" y="155544"/>
                  </a:cubicBezTo>
                  <a:cubicBezTo>
                    <a:pt x="483079" y="122188"/>
                    <a:pt x="676754" y="131681"/>
                    <a:pt x="771357" y="145077"/>
                  </a:cubicBezTo>
                  <a:cubicBezTo>
                    <a:pt x="865905" y="158468"/>
                    <a:pt x="980528" y="194263"/>
                    <a:pt x="1052273" y="258176"/>
                  </a:cubicBezTo>
                  <a:cubicBezTo>
                    <a:pt x="1100313" y="300976"/>
                    <a:pt x="1129197" y="348630"/>
                    <a:pt x="1149119" y="384494"/>
                  </a:cubicBezTo>
                  <a:cubicBezTo>
                    <a:pt x="1159080" y="402425"/>
                    <a:pt x="1166749" y="417366"/>
                    <a:pt x="1173706" y="427539"/>
                  </a:cubicBezTo>
                  <a:cubicBezTo>
                    <a:pt x="1177182" y="432626"/>
                    <a:pt x="1180284" y="436830"/>
                    <a:pt x="1184201" y="439134"/>
                  </a:cubicBezTo>
                  <a:cubicBezTo>
                    <a:pt x="1194916" y="445434"/>
                    <a:pt x="1202823" y="439207"/>
                    <a:pt x="1204877" y="431326"/>
                  </a:cubicBezTo>
                  <a:cubicBezTo>
                    <a:pt x="1205974" y="427104"/>
                    <a:pt x="1206943" y="422348"/>
                    <a:pt x="1206949" y="416772"/>
                  </a:cubicBezTo>
                  <a:cubicBezTo>
                    <a:pt x="1206949" y="405624"/>
                    <a:pt x="1204558" y="391615"/>
                    <a:pt x="1200420" y="376159"/>
                  </a:cubicBezTo>
                  <a:cubicBezTo>
                    <a:pt x="1192145" y="345241"/>
                    <a:pt x="1176869" y="308674"/>
                    <a:pt x="1158933" y="280060"/>
                  </a:cubicBezTo>
                  <a:cubicBezTo>
                    <a:pt x="1118212" y="215100"/>
                    <a:pt x="1049189" y="127366"/>
                    <a:pt x="866689" y="61872"/>
                  </a:cubicBezTo>
                  <a:cubicBezTo>
                    <a:pt x="733474" y="14065"/>
                    <a:pt x="595925" y="1263"/>
                    <a:pt x="463942" y="93"/>
                  </a:cubicBezTo>
                  <a:close/>
                  <a:moveTo>
                    <a:pt x="77781" y="162923"/>
                  </a:moveTo>
                  <a:cubicBezTo>
                    <a:pt x="71559" y="162892"/>
                    <a:pt x="72197" y="167948"/>
                    <a:pt x="75385" y="170583"/>
                  </a:cubicBezTo>
                  <a:cubicBezTo>
                    <a:pt x="81300" y="172434"/>
                    <a:pt x="85015" y="176356"/>
                    <a:pt x="87810" y="182331"/>
                  </a:cubicBezTo>
                  <a:cubicBezTo>
                    <a:pt x="90605" y="188313"/>
                    <a:pt x="92168" y="196279"/>
                    <a:pt x="93039" y="205012"/>
                  </a:cubicBezTo>
                  <a:cubicBezTo>
                    <a:pt x="94780" y="222447"/>
                    <a:pt x="93744" y="242622"/>
                    <a:pt x="97213" y="257526"/>
                  </a:cubicBezTo>
                  <a:cubicBezTo>
                    <a:pt x="102050" y="280814"/>
                    <a:pt x="115774" y="296147"/>
                    <a:pt x="115774" y="296147"/>
                  </a:cubicBezTo>
                  <a:cubicBezTo>
                    <a:pt x="121040" y="299450"/>
                    <a:pt x="121819" y="293886"/>
                    <a:pt x="120513" y="289964"/>
                  </a:cubicBezTo>
                  <a:cubicBezTo>
                    <a:pt x="120513" y="289964"/>
                    <a:pt x="109332" y="277204"/>
                    <a:pt x="105066" y="255872"/>
                  </a:cubicBezTo>
                  <a:cubicBezTo>
                    <a:pt x="101492" y="238007"/>
                    <a:pt x="102497" y="219831"/>
                    <a:pt x="101026" y="204209"/>
                  </a:cubicBezTo>
                  <a:cubicBezTo>
                    <a:pt x="100113" y="195042"/>
                    <a:pt x="98825" y="186149"/>
                    <a:pt x="95080" y="178924"/>
                  </a:cubicBezTo>
                  <a:cubicBezTo>
                    <a:pt x="89747" y="168628"/>
                    <a:pt x="84420" y="165123"/>
                    <a:pt x="77775" y="162917"/>
                  </a:cubicBezTo>
                  <a:close/>
                </a:path>
              </a:pathLst>
            </a:custGeom>
            <a:solidFill>
              <a:schemeClr val="accent4">
                <a:lumMod val="75000"/>
              </a:schemeClr>
            </a:solidFill>
            <a:ln w="3175" cap="flat">
              <a:noFill/>
              <a:prstDash val="solid"/>
              <a:miter/>
            </a:ln>
          </p:spPr>
          <p:txBody>
            <a:bodyPr/>
            <a:lstStyle/>
            <a:p>
              <a:endParaRPr lang="en-US"/>
            </a:p>
          </p:txBody>
        </p:sp>
        <p:sp>
          <p:nvSpPr>
            <p:cNvPr id="650" name="Freeform 649">
              <a:extLst>
                <a:ext uri="{FF2B5EF4-FFF2-40B4-BE49-F238E27FC236}">
                  <a16:creationId xmlns:a16="http://schemas.microsoft.com/office/drawing/2014/main" id="{F229A71C-4880-C015-1EF1-C71496542593}"/>
                </a:ext>
              </a:extLst>
            </p:cNvPr>
            <p:cNvSpPr/>
            <p:nvPr/>
          </p:nvSpPr>
          <p:spPr>
            <a:xfrm>
              <a:off x="7023735" y="1759920"/>
              <a:ext cx="293004" cy="946592"/>
            </a:xfrm>
            <a:custGeom>
              <a:avLst/>
              <a:gdLst>
                <a:gd name="csX0" fmla="*/ 239315 w 243615"/>
                <a:gd name="csY0" fmla="*/ 2895 h 787036"/>
                <a:gd name="csX1" fmla="*/ 224805 w 243615"/>
                <a:gd name="csY1" fmla="*/ 160161 h 787036"/>
                <a:gd name="csX2" fmla="*/ 161832 w 243615"/>
                <a:gd name="csY2" fmla="*/ 379998 h 787036"/>
                <a:gd name="csX3" fmla="*/ 161869 w 243615"/>
                <a:gd name="csY3" fmla="*/ 480680 h 787036"/>
                <a:gd name="csX4" fmla="*/ 162844 w 243615"/>
                <a:gd name="csY4" fmla="*/ 552302 h 787036"/>
                <a:gd name="csX5" fmla="*/ 132415 w 243615"/>
                <a:gd name="csY5" fmla="*/ 611515 h 787036"/>
                <a:gd name="csX6" fmla="*/ 80746 w 243615"/>
                <a:gd name="csY6" fmla="*/ 675047 h 787036"/>
                <a:gd name="csX7" fmla="*/ 26613 w 243615"/>
                <a:gd name="csY7" fmla="*/ 740136 h 787036"/>
                <a:gd name="csX8" fmla="*/ 7309 w 243615"/>
                <a:gd name="csY8" fmla="*/ 766562 h 787036"/>
                <a:gd name="csX9" fmla="*/ 1823 w 243615"/>
                <a:gd name="csY9" fmla="*/ 775540 h 787036"/>
                <a:gd name="csX10" fmla="*/ 95 w 243615"/>
                <a:gd name="csY10" fmla="*/ 783819 h 787036"/>
                <a:gd name="csX11" fmla="*/ 21831 w 243615"/>
                <a:gd name="csY11" fmla="*/ 786534 h 787036"/>
                <a:gd name="csX12" fmla="*/ 49434 w 243615"/>
                <a:gd name="csY12" fmla="*/ 776637 h 787036"/>
                <a:gd name="csX13" fmla="*/ 91927 w 243615"/>
                <a:gd name="csY13" fmla="*/ 742735 h 787036"/>
                <a:gd name="csX14" fmla="*/ 160251 w 243615"/>
                <a:gd name="csY14" fmla="*/ 694241 h 787036"/>
                <a:gd name="csX15" fmla="*/ 240400 w 243615"/>
                <a:gd name="csY15" fmla="*/ 654174 h 787036"/>
                <a:gd name="csX16" fmla="*/ 238469 w 243615"/>
                <a:gd name="csY16" fmla="*/ 649909 h 787036"/>
                <a:gd name="csX17" fmla="*/ 156787 w 243615"/>
                <a:gd name="csY17" fmla="*/ 688419 h 787036"/>
                <a:gd name="csX18" fmla="*/ 87716 w 243615"/>
                <a:gd name="csY18" fmla="*/ 737428 h 787036"/>
                <a:gd name="csX19" fmla="*/ 45658 w 243615"/>
                <a:gd name="csY19" fmla="*/ 771011 h 787036"/>
                <a:gd name="csX20" fmla="*/ 20630 w 243615"/>
                <a:gd name="csY20" fmla="*/ 779867 h 787036"/>
                <a:gd name="csX21" fmla="*/ 9222 w 243615"/>
                <a:gd name="csY21" fmla="*/ 780847 h 787036"/>
                <a:gd name="csX22" fmla="*/ 7824 w 243615"/>
                <a:gd name="csY22" fmla="*/ 778684 h 787036"/>
                <a:gd name="csX23" fmla="*/ 12943 w 243615"/>
                <a:gd name="csY23" fmla="*/ 770325 h 787036"/>
                <a:gd name="csX24" fmla="*/ 31970 w 243615"/>
                <a:gd name="csY24" fmla="*/ 744273 h 787036"/>
                <a:gd name="csX25" fmla="*/ 85785 w 243615"/>
                <a:gd name="csY25" fmla="*/ 679570 h 787036"/>
                <a:gd name="csX26" fmla="*/ 137944 w 243615"/>
                <a:gd name="csY26" fmla="*/ 615431 h 787036"/>
                <a:gd name="csX27" fmla="*/ 169482 w 243615"/>
                <a:gd name="csY27" fmla="*/ 553626 h 787036"/>
                <a:gd name="csX28" fmla="*/ 168618 w 243615"/>
                <a:gd name="csY28" fmla="*/ 480215 h 787036"/>
                <a:gd name="csX29" fmla="*/ 168557 w 243615"/>
                <a:gd name="csY29" fmla="*/ 380757 h 787036"/>
                <a:gd name="csX30" fmla="*/ 231444 w 243615"/>
                <a:gd name="csY30" fmla="*/ 161491 h 787036"/>
                <a:gd name="csX31" fmla="*/ 242300 w 243615"/>
                <a:gd name="csY31" fmla="*/ 2656 h 787036"/>
                <a:gd name="csX32" fmla="*/ 239302 w 243615"/>
                <a:gd name="csY32" fmla="*/ 2908 h 7870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243615" h="787036">
                  <a:moveTo>
                    <a:pt x="239315" y="2895"/>
                  </a:moveTo>
                  <a:cubicBezTo>
                    <a:pt x="238787" y="5095"/>
                    <a:pt x="241944" y="74095"/>
                    <a:pt x="224805" y="160161"/>
                  </a:cubicBezTo>
                  <a:cubicBezTo>
                    <a:pt x="207709" y="246019"/>
                    <a:pt x="169887" y="308075"/>
                    <a:pt x="161832" y="379998"/>
                  </a:cubicBezTo>
                  <a:cubicBezTo>
                    <a:pt x="157817" y="415842"/>
                    <a:pt x="159779" y="450645"/>
                    <a:pt x="161869" y="480680"/>
                  </a:cubicBezTo>
                  <a:cubicBezTo>
                    <a:pt x="163953" y="510715"/>
                    <a:pt x="166062" y="536093"/>
                    <a:pt x="162844" y="552302"/>
                  </a:cubicBezTo>
                  <a:cubicBezTo>
                    <a:pt x="159638" y="568444"/>
                    <a:pt x="147832" y="589716"/>
                    <a:pt x="132415" y="611515"/>
                  </a:cubicBezTo>
                  <a:cubicBezTo>
                    <a:pt x="116998" y="633319"/>
                    <a:pt x="98044" y="655773"/>
                    <a:pt x="80746" y="675047"/>
                  </a:cubicBezTo>
                  <a:cubicBezTo>
                    <a:pt x="62742" y="695099"/>
                    <a:pt x="42360" y="719717"/>
                    <a:pt x="26613" y="740136"/>
                  </a:cubicBezTo>
                  <a:cubicBezTo>
                    <a:pt x="18736" y="750346"/>
                    <a:pt x="12017" y="759496"/>
                    <a:pt x="7309" y="766562"/>
                  </a:cubicBezTo>
                  <a:cubicBezTo>
                    <a:pt x="4949" y="770092"/>
                    <a:pt x="3068" y="773076"/>
                    <a:pt x="1823" y="775540"/>
                  </a:cubicBezTo>
                  <a:cubicBezTo>
                    <a:pt x="242" y="778665"/>
                    <a:pt x="-224" y="781821"/>
                    <a:pt x="95" y="783819"/>
                  </a:cubicBezTo>
                  <a:cubicBezTo>
                    <a:pt x="787" y="788164"/>
                    <a:pt x="13752" y="787012"/>
                    <a:pt x="21831" y="786534"/>
                  </a:cubicBezTo>
                  <a:cubicBezTo>
                    <a:pt x="31523" y="784788"/>
                    <a:pt x="42409" y="781350"/>
                    <a:pt x="49434" y="776637"/>
                  </a:cubicBezTo>
                  <a:cubicBezTo>
                    <a:pt x="56300" y="772028"/>
                    <a:pt x="71772" y="758718"/>
                    <a:pt x="91927" y="742735"/>
                  </a:cubicBezTo>
                  <a:cubicBezTo>
                    <a:pt x="112082" y="726758"/>
                    <a:pt x="136608" y="708312"/>
                    <a:pt x="160251" y="694241"/>
                  </a:cubicBezTo>
                  <a:cubicBezTo>
                    <a:pt x="206985" y="666437"/>
                    <a:pt x="239014" y="654897"/>
                    <a:pt x="240400" y="654174"/>
                  </a:cubicBezTo>
                  <a:cubicBezTo>
                    <a:pt x="245990" y="651245"/>
                    <a:pt x="242343" y="648855"/>
                    <a:pt x="238469" y="649909"/>
                  </a:cubicBezTo>
                  <a:cubicBezTo>
                    <a:pt x="236961" y="650319"/>
                    <a:pt x="203994" y="660333"/>
                    <a:pt x="156787" y="688419"/>
                  </a:cubicBezTo>
                  <a:cubicBezTo>
                    <a:pt x="132672" y="702766"/>
                    <a:pt x="107975" y="721365"/>
                    <a:pt x="87716" y="737428"/>
                  </a:cubicBezTo>
                  <a:cubicBezTo>
                    <a:pt x="67450" y="753490"/>
                    <a:pt x="51316" y="767211"/>
                    <a:pt x="45658" y="771011"/>
                  </a:cubicBezTo>
                  <a:cubicBezTo>
                    <a:pt x="40154" y="774700"/>
                    <a:pt x="29592" y="778249"/>
                    <a:pt x="20630" y="779867"/>
                  </a:cubicBezTo>
                  <a:cubicBezTo>
                    <a:pt x="16143" y="780675"/>
                    <a:pt x="12005" y="781025"/>
                    <a:pt x="9222" y="780847"/>
                  </a:cubicBezTo>
                  <a:cubicBezTo>
                    <a:pt x="6917" y="780712"/>
                    <a:pt x="7089" y="780295"/>
                    <a:pt x="7824" y="778684"/>
                  </a:cubicBezTo>
                  <a:cubicBezTo>
                    <a:pt x="8909" y="776612"/>
                    <a:pt x="10662" y="773744"/>
                    <a:pt x="12943" y="770325"/>
                  </a:cubicBezTo>
                  <a:cubicBezTo>
                    <a:pt x="17497" y="763485"/>
                    <a:pt x="24148" y="754409"/>
                    <a:pt x="31970" y="744273"/>
                  </a:cubicBezTo>
                  <a:cubicBezTo>
                    <a:pt x="47608" y="724007"/>
                    <a:pt x="67928" y="699469"/>
                    <a:pt x="85785" y="679570"/>
                  </a:cubicBezTo>
                  <a:cubicBezTo>
                    <a:pt x="103187" y="660180"/>
                    <a:pt x="122288" y="637578"/>
                    <a:pt x="137944" y="615431"/>
                  </a:cubicBezTo>
                  <a:cubicBezTo>
                    <a:pt x="153606" y="593283"/>
                    <a:pt x="165897" y="571711"/>
                    <a:pt x="169482" y="553626"/>
                  </a:cubicBezTo>
                  <a:cubicBezTo>
                    <a:pt x="173056" y="535609"/>
                    <a:pt x="170696" y="510182"/>
                    <a:pt x="168618" y="480215"/>
                  </a:cubicBezTo>
                  <a:cubicBezTo>
                    <a:pt x="166534" y="450253"/>
                    <a:pt x="164622" y="415873"/>
                    <a:pt x="168557" y="380757"/>
                  </a:cubicBezTo>
                  <a:cubicBezTo>
                    <a:pt x="176397" y="310759"/>
                    <a:pt x="214096" y="248606"/>
                    <a:pt x="231444" y="161491"/>
                  </a:cubicBezTo>
                  <a:cubicBezTo>
                    <a:pt x="248748" y="74591"/>
                    <a:pt x="242631" y="4887"/>
                    <a:pt x="242300" y="2656"/>
                  </a:cubicBezTo>
                  <a:cubicBezTo>
                    <a:pt x="241687" y="-1493"/>
                    <a:pt x="240069" y="-291"/>
                    <a:pt x="239302" y="2908"/>
                  </a:cubicBezTo>
                  <a:close/>
                </a:path>
              </a:pathLst>
            </a:custGeom>
            <a:solidFill>
              <a:srgbClr val="B5925C"/>
            </a:solidFill>
            <a:ln w="3175" cap="flat">
              <a:noFill/>
              <a:prstDash val="solid"/>
              <a:miter/>
            </a:ln>
          </p:spPr>
          <p:txBody>
            <a:bodyPr/>
            <a:lstStyle/>
            <a:p>
              <a:endParaRPr lang="en-US"/>
            </a:p>
          </p:txBody>
        </p:sp>
        <p:sp>
          <p:nvSpPr>
            <p:cNvPr id="651" name="Freeform 650">
              <a:extLst>
                <a:ext uri="{FF2B5EF4-FFF2-40B4-BE49-F238E27FC236}">
                  <a16:creationId xmlns:a16="http://schemas.microsoft.com/office/drawing/2014/main" id="{CFB3E12C-B5E0-9C82-27B2-AEADCCF9F53B}"/>
                </a:ext>
              </a:extLst>
            </p:cNvPr>
            <p:cNvSpPr/>
            <p:nvPr/>
          </p:nvSpPr>
          <p:spPr>
            <a:xfrm>
              <a:off x="6694767" y="1760510"/>
              <a:ext cx="1922335" cy="2207085"/>
            </a:xfrm>
            <a:custGeom>
              <a:avLst/>
              <a:gdLst>
                <a:gd name="csX0" fmla="*/ 490530 w 1598307"/>
                <a:gd name="csY0" fmla="*/ 192 h 1835060"/>
                <a:gd name="csX1" fmla="*/ 489175 w 1598307"/>
                <a:gd name="csY1" fmla="*/ 2778 h 1835060"/>
                <a:gd name="csX2" fmla="*/ 468573 w 1598307"/>
                <a:gd name="csY2" fmla="*/ 143135 h 1835060"/>
                <a:gd name="csX3" fmla="*/ 413949 w 1598307"/>
                <a:gd name="csY3" fmla="*/ 305764 h 1835060"/>
                <a:gd name="csX4" fmla="*/ 382453 w 1598307"/>
                <a:gd name="csY4" fmla="*/ 433938 h 1835060"/>
                <a:gd name="csX5" fmla="*/ 400426 w 1598307"/>
                <a:gd name="csY5" fmla="*/ 482260 h 1835060"/>
                <a:gd name="csX6" fmla="*/ 411711 w 1598307"/>
                <a:gd name="csY6" fmla="*/ 528922 h 1835060"/>
                <a:gd name="csX7" fmla="*/ 344289 w 1598307"/>
                <a:gd name="csY7" fmla="*/ 672968 h 1835060"/>
                <a:gd name="csX8" fmla="*/ 159294 w 1598307"/>
                <a:gd name="csY8" fmla="*/ 907623 h 1835060"/>
                <a:gd name="csX9" fmla="*/ 12617 w 1598307"/>
                <a:gd name="csY9" fmla="*/ 1095237 h 1835060"/>
                <a:gd name="csX10" fmla="*/ 22584 w 1598307"/>
                <a:gd name="csY10" fmla="*/ 1215708 h 1835060"/>
                <a:gd name="csX11" fmla="*/ 55171 w 1598307"/>
                <a:gd name="csY11" fmla="*/ 1242164 h 1835060"/>
                <a:gd name="csX12" fmla="*/ 69233 w 1598307"/>
                <a:gd name="csY12" fmla="*/ 1248323 h 1835060"/>
                <a:gd name="csX13" fmla="*/ 79905 w 1598307"/>
                <a:gd name="csY13" fmla="*/ 1249138 h 1835060"/>
                <a:gd name="csX14" fmla="*/ 83657 w 1598307"/>
                <a:gd name="csY14" fmla="*/ 1242152 h 1835060"/>
                <a:gd name="csX15" fmla="*/ 83123 w 1598307"/>
                <a:gd name="csY15" fmla="*/ 1232199 h 1835060"/>
                <a:gd name="csX16" fmla="*/ 81033 w 1598307"/>
                <a:gd name="csY16" fmla="*/ 1198616 h 1835060"/>
                <a:gd name="csX17" fmla="*/ 105381 w 1598307"/>
                <a:gd name="csY17" fmla="*/ 1088146 h 1835060"/>
                <a:gd name="csX18" fmla="*/ 243047 w 1598307"/>
                <a:gd name="csY18" fmla="*/ 877306 h 1835060"/>
                <a:gd name="csX19" fmla="*/ 474874 w 1598307"/>
                <a:gd name="csY19" fmla="*/ 672405 h 1835060"/>
                <a:gd name="csX20" fmla="*/ 749059 w 1598307"/>
                <a:gd name="csY20" fmla="*/ 618941 h 1835060"/>
                <a:gd name="csX21" fmla="*/ 755379 w 1598307"/>
                <a:gd name="csY21" fmla="*/ 612200 h 1835060"/>
                <a:gd name="csX22" fmla="*/ 755208 w 1598307"/>
                <a:gd name="csY22" fmla="*/ 612200 h 1835060"/>
                <a:gd name="csX23" fmla="*/ 471950 w 1598307"/>
                <a:gd name="csY23" fmla="*/ 666307 h 1835060"/>
                <a:gd name="csX24" fmla="*/ 237922 w 1598307"/>
                <a:gd name="csY24" fmla="*/ 872888 h 1835060"/>
                <a:gd name="csX25" fmla="*/ 99263 w 1598307"/>
                <a:gd name="csY25" fmla="*/ 1085254 h 1835060"/>
                <a:gd name="csX26" fmla="*/ 74272 w 1598307"/>
                <a:gd name="csY26" fmla="*/ 1198683 h 1835060"/>
                <a:gd name="csX27" fmla="*/ 76387 w 1598307"/>
                <a:gd name="csY27" fmla="*/ 1232800 h 1835060"/>
                <a:gd name="csX28" fmla="*/ 71188 w 1598307"/>
                <a:gd name="csY28" fmla="*/ 1241827 h 1835060"/>
                <a:gd name="csX29" fmla="*/ 58469 w 1598307"/>
                <a:gd name="csY29" fmla="*/ 1236238 h 1835060"/>
                <a:gd name="csX30" fmla="*/ 27690 w 1598307"/>
                <a:gd name="csY30" fmla="*/ 1211234 h 1835060"/>
                <a:gd name="csX31" fmla="*/ 18943 w 1598307"/>
                <a:gd name="csY31" fmla="*/ 1097719 h 1835060"/>
                <a:gd name="csX32" fmla="*/ 164375 w 1598307"/>
                <a:gd name="csY32" fmla="*/ 912134 h 1835060"/>
                <a:gd name="csX33" fmla="*/ 349640 w 1598307"/>
                <a:gd name="csY33" fmla="*/ 677154 h 1835060"/>
                <a:gd name="csX34" fmla="*/ 418510 w 1598307"/>
                <a:gd name="csY34" fmla="*/ 529056 h 1835060"/>
                <a:gd name="csX35" fmla="*/ 406562 w 1598307"/>
                <a:gd name="csY35" fmla="*/ 479337 h 1835060"/>
                <a:gd name="csX36" fmla="*/ 389141 w 1598307"/>
                <a:gd name="csY36" fmla="*/ 432743 h 1835060"/>
                <a:gd name="csX37" fmla="*/ 420116 w 1598307"/>
                <a:gd name="csY37" fmla="*/ 308626 h 1835060"/>
                <a:gd name="csX38" fmla="*/ 475168 w 1598307"/>
                <a:gd name="csY38" fmla="*/ 144778 h 1835060"/>
                <a:gd name="csX39" fmla="*/ 492344 w 1598307"/>
                <a:gd name="csY39" fmla="*/ 4598 h 1835060"/>
                <a:gd name="csX40" fmla="*/ 490548 w 1598307"/>
                <a:gd name="csY40" fmla="*/ 198 h 1835060"/>
                <a:gd name="csX41" fmla="*/ 765573 w 1598307"/>
                <a:gd name="csY41" fmla="*/ 612390 h 1835060"/>
                <a:gd name="csX42" fmla="*/ 760479 w 1598307"/>
                <a:gd name="csY42" fmla="*/ 619070 h 1835060"/>
                <a:gd name="csX43" fmla="*/ 784809 w 1598307"/>
                <a:gd name="csY43" fmla="*/ 619523 h 1835060"/>
                <a:gd name="csX44" fmla="*/ 786820 w 1598307"/>
                <a:gd name="csY44" fmla="*/ 612794 h 1835060"/>
                <a:gd name="csX45" fmla="*/ 765573 w 1598307"/>
                <a:gd name="csY45" fmla="*/ 612390 h 1835060"/>
                <a:gd name="csX46" fmla="*/ 794868 w 1598307"/>
                <a:gd name="csY46" fmla="*/ 612947 h 1835060"/>
                <a:gd name="csX47" fmla="*/ 792557 w 1598307"/>
                <a:gd name="csY47" fmla="*/ 619670 h 1835060"/>
                <a:gd name="csX48" fmla="*/ 814202 w 1598307"/>
                <a:gd name="csY48" fmla="*/ 620148 h 1835060"/>
                <a:gd name="csX49" fmla="*/ 814049 w 1598307"/>
                <a:gd name="csY49" fmla="*/ 613376 h 1835060"/>
                <a:gd name="csX50" fmla="*/ 794868 w 1598307"/>
                <a:gd name="csY50" fmla="*/ 612947 h 1835060"/>
                <a:gd name="csX51" fmla="*/ 820841 w 1598307"/>
                <a:gd name="csY51" fmla="*/ 613523 h 1835060"/>
                <a:gd name="csX52" fmla="*/ 820791 w 1598307"/>
                <a:gd name="csY52" fmla="*/ 620289 h 1835060"/>
                <a:gd name="csX53" fmla="*/ 841026 w 1598307"/>
                <a:gd name="csY53" fmla="*/ 620737 h 1835060"/>
                <a:gd name="csX54" fmla="*/ 841026 w 1598307"/>
                <a:gd name="csY54" fmla="*/ 613977 h 1835060"/>
                <a:gd name="csX55" fmla="*/ 820834 w 1598307"/>
                <a:gd name="csY55" fmla="*/ 613523 h 1835060"/>
                <a:gd name="csX56" fmla="*/ 849136 w 1598307"/>
                <a:gd name="csY56" fmla="*/ 614155 h 1835060"/>
                <a:gd name="csX57" fmla="*/ 848388 w 1598307"/>
                <a:gd name="csY57" fmla="*/ 620896 h 1835060"/>
                <a:gd name="csX58" fmla="*/ 860164 w 1598307"/>
                <a:gd name="csY58" fmla="*/ 621270 h 1835060"/>
                <a:gd name="csX59" fmla="*/ 861163 w 1598307"/>
                <a:gd name="csY59" fmla="*/ 614522 h 1835060"/>
                <a:gd name="csX60" fmla="*/ 849136 w 1598307"/>
                <a:gd name="csY60" fmla="*/ 614155 h 1835060"/>
                <a:gd name="csX61" fmla="*/ 868795 w 1598307"/>
                <a:gd name="csY61" fmla="*/ 614951 h 1835060"/>
                <a:gd name="csX62" fmla="*/ 867759 w 1598307"/>
                <a:gd name="csY62" fmla="*/ 621692 h 1835060"/>
                <a:gd name="csX63" fmla="*/ 888171 w 1598307"/>
                <a:gd name="csY63" fmla="*/ 622851 h 1835060"/>
                <a:gd name="csX64" fmla="*/ 888196 w 1598307"/>
                <a:gd name="csY64" fmla="*/ 616054 h 1835060"/>
                <a:gd name="csX65" fmla="*/ 868789 w 1598307"/>
                <a:gd name="csY65" fmla="*/ 614951 h 1835060"/>
                <a:gd name="csX66" fmla="*/ 895282 w 1598307"/>
                <a:gd name="csY66" fmla="*/ 616459 h 1835060"/>
                <a:gd name="csX67" fmla="*/ 895809 w 1598307"/>
                <a:gd name="csY67" fmla="*/ 623286 h 1835060"/>
                <a:gd name="csX68" fmla="*/ 914493 w 1598307"/>
                <a:gd name="csY68" fmla="*/ 624340 h 1835060"/>
                <a:gd name="csX69" fmla="*/ 914193 w 1598307"/>
                <a:gd name="csY69" fmla="*/ 617531 h 1835060"/>
                <a:gd name="csX70" fmla="*/ 895276 w 1598307"/>
                <a:gd name="csY70" fmla="*/ 616459 h 1835060"/>
                <a:gd name="csX71" fmla="*/ 922364 w 1598307"/>
                <a:gd name="csY71" fmla="*/ 617997 h 1835060"/>
                <a:gd name="csX72" fmla="*/ 922327 w 1598307"/>
                <a:gd name="csY72" fmla="*/ 624781 h 1835060"/>
                <a:gd name="csX73" fmla="*/ 923756 w 1598307"/>
                <a:gd name="csY73" fmla="*/ 624867 h 1835060"/>
                <a:gd name="csX74" fmla="*/ 956330 w 1598307"/>
                <a:gd name="csY74" fmla="*/ 628495 h 1835060"/>
                <a:gd name="csX75" fmla="*/ 956563 w 1598307"/>
                <a:gd name="csY75" fmla="*/ 621686 h 1835060"/>
                <a:gd name="csX76" fmla="*/ 924326 w 1598307"/>
                <a:gd name="csY76" fmla="*/ 618114 h 1835060"/>
                <a:gd name="csX77" fmla="*/ 922358 w 1598307"/>
                <a:gd name="csY77" fmla="*/ 618003 h 1835060"/>
                <a:gd name="csX78" fmla="*/ 964471 w 1598307"/>
                <a:gd name="csY78" fmla="*/ 622557 h 1835060"/>
                <a:gd name="csX79" fmla="*/ 965752 w 1598307"/>
                <a:gd name="csY79" fmla="*/ 629537 h 1835060"/>
                <a:gd name="csX80" fmla="*/ 994906 w 1598307"/>
                <a:gd name="csY80" fmla="*/ 634452 h 1835060"/>
                <a:gd name="csX81" fmla="*/ 992233 w 1598307"/>
                <a:gd name="csY81" fmla="*/ 627104 h 1835060"/>
                <a:gd name="csX82" fmla="*/ 964471 w 1598307"/>
                <a:gd name="csY82" fmla="*/ 622550 h 1835060"/>
                <a:gd name="csX83" fmla="*/ 998731 w 1598307"/>
                <a:gd name="csY83" fmla="*/ 628366 h 1835060"/>
                <a:gd name="csX84" fmla="*/ 1001146 w 1598307"/>
                <a:gd name="csY84" fmla="*/ 635849 h 1835060"/>
                <a:gd name="csX85" fmla="*/ 1011383 w 1598307"/>
                <a:gd name="csY85" fmla="*/ 638282 h 1835060"/>
                <a:gd name="csX86" fmla="*/ 1010163 w 1598307"/>
                <a:gd name="csY86" fmla="*/ 636094 h 1835060"/>
                <a:gd name="csX87" fmla="*/ 1002446 w 1598307"/>
                <a:gd name="csY87" fmla="*/ 629230 h 1835060"/>
                <a:gd name="csX88" fmla="*/ 998731 w 1598307"/>
                <a:gd name="csY88" fmla="*/ 628360 h 1835060"/>
                <a:gd name="csX89" fmla="*/ 1012695 w 1598307"/>
                <a:gd name="csY89" fmla="*/ 631627 h 1835060"/>
                <a:gd name="csX90" fmla="*/ 1017550 w 1598307"/>
                <a:gd name="csY90" fmla="*/ 639747 h 1835060"/>
                <a:gd name="csX91" fmla="*/ 1020412 w 1598307"/>
                <a:gd name="csY91" fmla="*/ 640635 h 1835060"/>
                <a:gd name="csX92" fmla="*/ 1018543 w 1598307"/>
                <a:gd name="csY92" fmla="*/ 633336 h 1835060"/>
                <a:gd name="csX93" fmla="*/ 1012689 w 1598307"/>
                <a:gd name="csY93" fmla="*/ 631633 h 1835060"/>
                <a:gd name="csX94" fmla="*/ 1026812 w 1598307"/>
                <a:gd name="csY94" fmla="*/ 635751 h 1835060"/>
                <a:gd name="csX95" fmla="*/ 1029276 w 1598307"/>
                <a:gd name="csY95" fmla="*/ 643387 h 1835060"/>
                <a:gd name="csX96" fmla="*/ 1054960 w 1598307"/>
                <a:gd name="csY96" fmla="*/ 652396 h 1835060"/>
                <a:gd name="csX97" fmla="*/ 1051920 w 1598307"/>
                <a:gd name="csY97" fmla="*/ 643840 h 1835060"/>
                <a:gd name="csX98" fmla="*/ 1026812 w 1598307"/>
                <a:gd name="csY98" fmla="*/ 635757 h 1835060"/>
                <a:gd name="csX99" fmla="*/ 1064401 w 1598307"/>
                <a:gd name="csY99" fmla="*/ 649460 h 1835060"/>
                <a:gd name="csX100" fmla="*/ 1067643 w 1598307"/>
                <a:gd name="csY100" fmla="*/ 658352 h 1835060"/>
                <a:gd name="csX101" fmla="*/ 1072639 w 1598307"/>
                <a:gd name="csY101" fmla="*/ 660699 h 1835060"/>
                <a:gd name="csX102" fmla="*/ 1144715 w 1598307"/>
                <a:gd name="csY102" fmla="*/ 750903 h 1835060"/>
                <a:gd name="csX103" fmla="*/ 1216049 w 1598307"/>
                <a:gd name="csY103" fmla="*/ 859031 h 1835060"/>
                <a:gd name="csX104" fmla="*/ 1390843 w 1598307"/>
                <a:gd name="csY104" fmla="*/ 969091 h 1835060"/>
                <a:gd name="csX105" fmla="*/ 1544300 w 1598307"/>
                <a:gd name="csY105" fmla="*/ 1085652 h 1835060"/>
                <a:gd name="csX106" fmla="*/ 1591445 w 1598307"/>
                <a:gd name="csY106" fmla="*/ 1332281 h 1835060"/>
                <a:gd name="csX107" fmla="*/ 1572516 w 1598307"/>
                <a:gd name="csY107" fmla="*/ 1647769 h 1835060"/>
                <a:gd name="csX108" fmla="*/ 1570536 w 1598307"/>
                <a:gd name="csY108" fmla="*/ 1832324 h 1835060"/>
                <a:gd name="csX109" fmla="*/ 1572724 w 1598307"/>
                <a:gd name="csY109" fmla="*/ 1831068 h 1835060"/>
                <a:gd name="csX110" fmla="*/ 1579277 w 1598307"/>
                <a:gd name="csY110" fmla="*/ 1648198 h 1835060"/>
                <a:gd name="csX111" fmla="*/ 1598218 w 1598307"/>
                <a:gd name="csY111" fmla="*/ 1332171 h 1835060"/>
                <a:gd name="csX112" fmla="*/ 1549982 w 1598307"/>
                <a:gd name="csY112" fmla="*/ 1081963 h 1835060"/>
                <a:gd name="csX113" fmla="*/ 1393405 w 1598307"/>
                <a:gd name="csY113" fmla="*/ 962815 h 1835060"/>
                <a:gd name="csX114" fmla="*/ 1220591 w 1598307"/>
                <a:gd name="csY114" fmla="*/ 854000 h 1835060"/>
                <a:gd name="csX115" fmla="*/ 1150796 w 1598307"/>
                <a:gd name="csY115" fmla="*/ 747912 h 1835060"/>
                <a:gd name="csX116" fmla="*/ 1076029 w 1598307"/>
                <a:gd name="csY116" fmla="*/ 654835 h 1835060"/>
                <a:gd name="csX117" fmla="*/ 1064401 w 1598307"/>
                <a:gd name="csY117" fmla="*/ 649460 h 18350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Lst>
              <a:rect l="l" t="t" r="r" b="b"/>
              <a:pathLst>
                <a:path w="1598307" h="1835060">
                  <a:moveTo>
                    <a:pt x="490530" y="192"/>
                  </a:moveTo>
                  <a:cubicBezTo>
                    <a:pt x="489782" y="-366"/>
                    <a:pt x="489114" y="234"/>
                    <a:pt x="489175" y="2778"/>
                  </a:cubicBezTo>
                  <a:cubicBezTo>
                    <a:pt x="489237" y="5033"/>
                    <a:pt x="488354" y="63694"/>
                    <a:pt x="468573" y="143135"/>
                  </a:cubicBezTo>
                  <a:cubicBezTo>
                    <a:pt x="448724" y="222865"/>
                    <a:pt x="437488" y="255131"/>
                    <a:pt x="413949" y="305764"/>
                  </a:cubicBezTo>
                  <a:cubicBezTo>
                    <a:pt x="390330" y="356568"/>
                    <a:pt x="374969" y="392180"/>
                    <a:pt x="382453" y="433938"/>
                  </a:cubicBezTo>
                  <a:cubicBezTo>
                    <a:pt x="386193" y="454799"/>
                    <a:pt x="393971" y="468759"/>
                    <a:pt x="400426" y="482260"/>
                  </a:cubicBezTo>
                  <a:cubicBezTo>
                    <a:pt x="406881" y="495761"/>
                    <a:pt x="412110" y="508747"/>
                    <a:pt x="411711" y="528922"/>
                  </a:cubicBezTo>
                  <a:cubicBezTo>
                    <a:pt x="410908" y="569197"/>
                    <a:pt x="385782" y="620148"/>
                    <a:pt x="344289" y="672968"/>
                  </a:cubicBezTo>
                  <a:cubicBezTo>
                    <a:pt x="302446" y="726236"/>
                    <a:pt x="221923" y="837337"/>
                    <a:pt x="159294" y="907623"/>
                  </a:cubicBezTo>
                  <a:cubicBezTo>
                    <a:pt x="96554" y="978038"/>
                    <a:pt x="36095" y="1035602"/>
                    <a:pt x="12617" y="1095237"/>
                  </a:cubicBezTo>
                  <a:cubicBezTo>
                    <a:pt x="-10720" y="1154516"/>
                    <a:pt x="1681" y="1191930"/>
                    <a:pt x="22584" y="1215708"/>
                  </a:cubicBezTo>
                  <a:cubicBezTo>
                    <a:pt x="32975" y="1227529"/>
                    <a:pt x="44836" y="1236440"/>
                    <a:pt x="55171" y="1242164"/>
                  </a:cubicBezTo>
                  <a:cubicBezTo>
                    <a:pt x="60338" y="1245026"/>
                    <a:pt x="65114" y="1247097"/>
                    <a:pt x="69233" y="1248323"/>
                  </a:cubicBezTo>
                  <a:cubicBezTo>
                    <a:pt x="73352" y="1249555"/>
                    <a:pt x="76724" y="1250161"/>
                    <a:pt x="79905" y="1249138"/>
                  </a:cubicBezTo>
                  <a:cubicBezTo>
                    <a:pt x="82964" y="1247600"/>
                    <a:pt x="83381" y="1244965"/>
                    <a:pt x="83657" y="1242152"/>
                  </a:cubicBezTo>
                  <a:cubicBezTo>
                    <a:pt x="83749" y="1239535"/>
                    <a:pt x="83491" y="1236287"/>
                    <a:pt x="83123" y="1232199"/>
                  </a:cubicBezTo>
                  <a:cubicBezTo>
                    <a:pt x="82388" y="1224030"/>
                    <a:pt x="81180" y="1212656"/>
                    <a:pt x="81033" y="1198616"/>
                  </a:cubicBezTo>
                  <a:cubicBezTo>
                    <a:pt x="80739" y="1170536"/>
                    <a:pt x="84687" y="1131903"/>
                    <a:pt x="105381" y="1088146"/>
                  </a:cubicBezTo>
                  <a:cubicBezTo>
                    <a:pt x="147181" y="999745"/>
                    <a:pt x="182888" y="947041"/>
                    <a:pt x="243047" y="877306"/>
                  </a:cubicBezTo>
                  <a:cubicBezTo>
                    <a:pt x="303475" y="807265"/>
                    <a:pt x="360128" y="727474"/>
                    <a:pt x="474874" y="672405"/>
                  </a:cubicBezTo>
                  <a:cubicBezTo>
                    <a:pt x="587432" y="618389"/>
                    <a:pt x="653794" y="616992"/>
                    <a:pt x="749059" y="618941"/>
                  </a:cubicBezTo>
                  <a:lnTo>
                    <a:pt x="755379" y="612200"/>
                  </a:lnTo>
                  <a:cubicBezTo>
                    <a:pt x="755330" y="612200"/>
                    <a:pt x="755257" y="612200"/>
                    <a:pt x="755208" y="612200"/>
                  </a:cubicBezTo>
                  <a:cubicBezTo>
                    <a:pt x="656381" y="610079"/>
                    <a:pt x="587910" y="610655"/>
                    <a:pt x="471950" y="666307"/>
                  </a:cubicBezTo>
                  <a:cubicBezTo>
                    <a:pt x="355684" y="722106"/>
                    <a:pt x="298051" y="803190"/>
                    <a:pt x="237922" y="872888"/>
                  </a:cubicBezTo>
                  <a:cubicBezTo>
                    <a:pt x="177524" y="942892"/>
                    <a:pt x="141253" y="996441"/>
                    <a:pt x="99263" y="1085254"/>
                  </a:cubicBezTo>
                  <a:cubicBezTo>
                    <a:pt x="78054" y="1130107"/>
                    <a:pt x="73971" y="1169904"/>
                    <a:pt x="74272" y="1198683"/>
                  </a:cubicBezTo>
                  <a:cubicBezTo>
                    <a:pt x="74425" y="1213073"/>
                    <a:pt x="75663" y="1224741"/>
                    <a:pt x="76387" y="1232800"/>
                  </a:cubicBezTo>
                  <a:cubicBezTo>
                    <a:pt x="76926" y="1238830"/>
                    <a:pt x="78514" y="1243586"/>
                    <a:pt x="71188" y="1241827"/>
                  </a:cubicBezTo>
                  <a:cubicBezTo>
                    <a:pt x="67700" y="1240785"/>
                    <a:pt x="63293" y="1238910"/>
                    <a:pt x="58469" y="1236238"/>
                  </a:cubicBezTo>
                  <a:cubicBezTo>
                    <a:pt x="48827" y="1230894"/>
                    <a:pt x="37505" y="1222400"/>
                    <a:pt x="27690" y="1211234"/>
                  </a:cubicBezTo>
                  <a:cubicBezTo>
                    <a:pt x="8185" y="1189043"/>
                    <a:pt x="-3756" y="1155368"/>
                    <a:pt x="18943" y="1097719"/>
                  </a:cubicBezTo>
                  <a:cubicBezTo>
                    <a:pt x="41501" y="1040418"/>
                    <a:pt x="101427" y="982787"/>
                    <a:pt x="164375" y="912134"/>
                  </a:cubicBezTo>
                  <a:cubicBezTo>
                    <a:pt x="227440" y="841351"/>
                    <a:pt x="308018" y="730146"/>
                    <a:pt x="349640" y="677154"/>
                  </a:cubicBezTo>
                  <a:cubicBezTo>
                    <a:pt x="391611" y="623721"/>
                    <a:pt x="417651" y="571998"/>
                    <a:pt x="418510" y="529056"/>
                  </a:cubicBezTo>
                  <a:cubicBezTo>
                    <a:pt x="418939" y="507625"/>
                    <a:pt x="413146" y="493101"/>
                    <a:pt x="406562" y="479337"/>
                  </a:cubicBezTo>
                  <a:cubicBezTo>
                    <a:pt x="399979" y="465579"/>
                    <a:pt x="392684" y="452519"/>
                    <a:pt x="389141" y="432743"/>
                  </a:cubicBezTo>
                  <a:cubicBezTo>
                    <a:pt x="382055" y="393227"/>
                    <a:pt x="396534" y="359344"/>
                    <a:pt x="420116" y="308626"/>
                  </a:cubicBezTo>
                  <a:cubicBezTo>
                    <a:pt x="443771" y="257736"/>
                    <a:pt x="455271" y="224673"/>
                    <a:pt x="475168" y="144778"/>
                  </a:cubicBezTo>
                  <a:cubicBezTo>
                    <a:pt x="495133" y="64588"/>
                    <a:pt x="492583" y="6841"/>
                    <a:pt x="492344" y="4598"/>
                  </a:cubicBezTo>
                  <a:cubicBezTo>
                    <a:pt x="492111" y="2484"/>
                    <a:pt x="491296" y="762"/>
                    <a:pt x="490548" y="198"/>
                  </a:cubicBezTo>
                  <a:close/>
                  <a:moveTo>
                    <a:pt x="765573" y="612390"/>
                  </a:moveTo>
                  <a:lnTo>
                    <a:pt x="760479" y="619070"/>
                  </a:lnTo>
                  <a:cubicBezTo>
                    <a:pt x="767970" y="619217"/>
                    <a:pt x="776883" y="619394"/>
                    <a:pt x="784809" y="619523"/>
                  </a:cubicBezTo>
                  <a:lnTo>
                    <a:pt x="786820" y="612794"/>
                  </a:lnTo>
                  <a:cubicBezTo>
                    <a:pt x="779917" y="612684"/>
                    <a:pt x="772157" y="612512"/>
                    <a:pt x="765573" y="612390"/>
                  </a:cubicBezTo>
                  <a:close/>
                  <a:moveTo>
                    <a:pt x="794868" y="612947"/>
                  </a:moveTo>
                  <a:lnTo>
                    <a:pt x="792557" y="619670"/>
                  </a:lnTo>
                  <a:cubicBezTo>
                    <a:pt x="799533" y="619780"/>
                    <a:pt x="806975" y="619989"/>
                    <a:pt x="814202" y="620148"/>
                  </a:cubicBezTo>
                  <a:lnTo>
                    <a:pt x="814049" y="613376"/>
                  </a:lnTo>
                  <a:cubicBezTo>
                    <a:pt x="807655" y="613235"/>
                    <a:pt x="801047" y="613045"/>
                    <a:pt x="794868" y="612947"/>
                  </a:cubicBezTo>
                  <a:close/>
                  <a:moveTo>
                    <a:pt x="820841" y="613523"/>
                  </a:moveTo>
                  <a:lnTo>
                    <a:pt x="820791" y="620289"/>
                  </a:lnTo>
                  <a:cubicBezTo>
                    <a:pt x="827590" y="620448"/>
                    <a:pt x="834179" y="620559"/>
                    <a:pt x="841026" y="620737"/>
                  </a:cubicBezTo>
                  <a:lnTo>
                    <a:pt x="841026" y="613977"/>
                  </a:lnTo>
                  <a:cubicBezTo>
                    <a:pt x="834204" y="613799"/>
                    <a:pt x="827614" y="613683"/>
                    <a:pt x="820834" y="613523"/>
                  </a:cubicBezTo>
                  <a:close/>
                  <a:moveTo>
                    <a:pt x="849136" y="614155"/>
                  </a:moveTo>
                  <a:lnTo>
                    <a:pt x="848388" y="620896"/>
                  </a:lnTo>
                  <a:cubicBezTo>
                    <a:pt x="852354" y="621012"/>
                    <a:pt x="856173" y="621129"/>
                    <a:pt x="860164" y="621270"/>
                  </a:cubicBezTo>
                  <a:lnTo>
                    <a:pt x="861163" y="614522"/>
                  </a:lnTo>
                  <a:cubicBezTo>
                    <a:pt x="857081" y="614375"/>
                    <a:pt x="853194" y="614277"/>
                    <a:pt x="849136" y="614155"/>
                  </a:cubicBezTo>
                  <a:close/>
                  <a:moveTo>
                    <a:pt x="868795" y="614951"/>
                  </a:moveTo>
                  <a:lnTo>
                    <a:pt x="867759" y="621692"/>
                  </a:lnTo>
                  <a:cubicBezTo>
                    <a:pt x="874526" y="621962"/>
                    <a:pt x="881374" y="622526"/>
                    <a:pt x="888171" y="622851"/>
                  </a:cubicBezTo>
                  <a:lnTo>
                    <a:pt x="888196" y="616054"/>
                  </a:lnTo>
                  <a:cubicBezTo>
                    <a:pt x="881741" y="615748"/>
                    <a:pt x="875219" y="615209"/>
                    <a:pt x="868789" y="614951"/>
                  </a:cubicBezTo>
                  <a:close/>
                  <a:moveTo>
                    <a:pt x="895282" y="616459"/>
                  </a:moveTo>
                  <a:lnTo>
                    <a:pt x="895809" y="623286"/>
                  </a:lnTo>
                  <a:cubicBezTo>
                    <a:pt x="902044" y="623623"/>
                    <a:pt x="908265" y="623985"/>
                    <a:pt x="914493" y="624340"/>
                  </a:cubicBezTo>
                  <a:lnTo>
                    <a:pt x="914193" y="617531"/>
                  </a:lnTo>
                  <a:cubicBezTo>
                    <a:pt x="907892" y="617170"/>
                    <a:pt x="901584" y="616790"/>
                    <a:pt x="895276" y="616459"/>
                  </a:cubicBezTo>
                  <a:close/>
                  <a:moveTo>
                    <a:pt x="922364" y="617997"/>
                  </a:moveTo>
                  <a:lnTo>
                    <a:pt x="922327" y="624781"/>
                  </a:lnTo>
                  <a:cubicBezTo>
                    <a:pt x="922806" y="624818"/>
                    <a:pt x="923278" y="624824"/>
                    <a:pt x="923756" y="624867"/>
                  </a:cubicBezTo>
                  <a:cubicBezTo>
                    <a:pt x="934832" y="625811"/>
                    <a:pt x="945597" y="627141"/>
                    <a:pt x="956330" y="628495"/>
                  </a:cubicBezTo>
                  <a:lnTo>
                    <a:pt x="956563" y="621686"/>
                  </a:lnTo>
                  <a:cubicBezTo>
                    <a:pt x="945928" y="620363"/>
                    <a:pt x="935268" y="619045"/>
                    <a:pt x="924326" y="618114"/>
                  </a:cubicBezTo>
                  <a:cubicBezTo>
                    <a:pt x="923664" y="618058"/>
                    <a:pt x="923020" y="618052"/>
                    <a:pt x="922358" y="618003"/>
                  </a:cubicBezTo>
                  <a:close/>
                  <a:moveTo>
                    <a:pt x="964471" y="622557"/>
                  </a:moveTo>
                  <a:lnTo>
                    <a:pt x="965752" y="629537"/>
                  </a:lnTo>
                  <a:cubicBezTo>
                    <a:pt x="975737" y="630940"/>
                    <a:pt x="985466" y="632595"/>
                    <a:pt x="994906" y="634452"/>
                  </a:cubicBezTo>
                  <a:lnTo>
                    <a:pt x="992233" y="627104"/>
                  </a:lnTo>
                  <a:cubicBezTo>
                    <a:pt x="983173" y="625406"/>
                    <a:pt x="973960" y="623844"/>
                    <a:pt x="964471" y="622550"/>
                  </a:cubicBezTo>
                  <a:close/>
                  <a:moveTo>
                    <a:pt x="998731" y="628366"/>
                  </a:moveTo>
                  <a:lnTo>
                    <a:pt x="1001146" y="635849"/>
                  </a:lnTo>
                  <a:cubicBezTo>
                    <a:pt x="1004658" y="636597"/>
                    <a:pt x="1007981" y="637467"/>
                    <a:pt x="1011383" y="638282"/>
                  </a:cubicBezTo>
                  <a:cubicBezTo>
                    <a:pt x="1010666" y="636983"/>
                    <a:pt x="1010163" y="636094"/>
                    <a:pt x="1010163" y="636094"/>
                  </a:cubicBezTo>
                  <a:lnTo>
                    <a:pt x="1002446" y="629230"/>
                  </a:lnTo>
                  <a:cubicBezTo>
                    <a:pt x="1001177" y="628961"/>
                    <a:pt x="1000006" y="628624"/>
                    <a:pt x="998731" y="628360"/>
                  </a:cubicBezTo>
                  <a:close/>
                  <a:moveTo>
                    <a:pt x="1012695" y="631627"/>
                  </a:moveTo>
                  <a:cubicBezTo>
                    <a:pt x="1014301" y="634023"/>
                    <a:pt x="1016140" y="636940"/>
                    <a:pt x="1017550" y="639747"/>
                  </a:cubicBezTo>
                  <a:cubicBezTo>
                    <a:pt x="1018555" y="640010"/>
                    <a:pt x="1019413" y="640366"/>
                    <a:pt x="1020412" y="640635"/>
                  </a:cubicBezTo>
                  <a:cubicBezTo>
                    <a:pt x="1019720" y="638086"/>
                    <a:pt x="1019082" y="635567"/>
                    <a:pt x="1018543" y="633336"/>
                  </a:cubicBezTo>
                  <a:cubicBezTo>
                    <a:pt x="1016520" y="632822"/>
                    <a:pt x="1014742" y="632123"/>
                    <a:pt x="1012689" y="631633"/>
                  </a:cubicBezTo>
                  <a:close/>
                  <a:moveTo>
                    <a:pt x="1026812" y="635751"/>
                  </a:moveTo>
                  <a:cubicBezTo>
                    <a:pt x="1027566" y="638141"/>
                    <a:pt x="1028387" y="640715"/>
                    <a:pt x="1029276" y="643387"/>
                  </a:cubicBezTo>
                  <a:cubicBezTo>
                    <a:pt x="1038330" y="646077"/>
                    <a:pt x="1046869" y="649099"/>
                    <a:pt x="1054960" y="652396"/>
                  </a:cubicBezTo>
                  <a:lnTo>
                    <a:pt x="1051920" y="643840"/>
                  </a:lnTo>
                  <a:cubicBezTo>
                    <a:pt x="1043933" y="640868"/>
                    <a:pt x="1035523" y="638196"/>
                    <a:pt x="1026812" y="635757"/>
                  </a:cubicBezTo>
                  <a:close/>
                  <a:moveTo>
                    <a:pt x="1064401" y="649460"/>
                  </a:moveTo>
                  <a:lnTo>
                    <a:pt x="1067643" y="658352"/>
                  </a:lnTo>
                  <a:cubicBezTo>
                    <a:pt x="1069237" y="659180"/>
                    <a:pt x="1071125" y="659829"/>
                    <a:pt x="1072639" y="660699"/>
                  </a:cubicBezTo>
                  <a:cubicBezTo>
                    <a:pt x="1108683" y="681487"/>
                    <a:pt x="1126766" y="714537"/>
                    <a:pt x="1144715" y="750903"/>
                  </a:cubicBezTo>
                  <a:cubicBezTo>
                    <a:pt x="1162663" y="787275"/>
                    <a:pt x="1180373" y="826851"/>
                    <a:pt x="1216049" y="859031"/>
                  </a:cubicBezTo>
                  <a:cubicBezTo>
                    <a:pt x="1286457" y="922540"/>
                    <a:pt x="1337887" y="947445"/>
                    <a:pt x="1390843" y="969091"/>
                  </a:cubicBezTo>
                  <a:cubicBezTo>
                    <a:pt x="1443530" y="990626"/>
                    <a:pt x="1500256" y="1017891"/>
                    <a:pt x="1544300" y="1085652"/>
                  </a:cubicBezTo>
                  <a:cubicBezTo>
                    <a:pt x="1588085" y="1153015"/>
                    <a:pt x="1590121" y="1247747"/>
                    <a:pt x="1591445" y="1332281"/>
                  </a:cubicBezTo>
                  <a:cubicBezTo>
                    <a:pt x="1592763" y="1416405"/>
                    <a:pt x="1578964" y="1548238"/>
                    <a:pt x="1572516" y="1647769"/>
                  </a:cubicBezTo>
                  <a:cubicBezTo>
                    <a:pt x="1566061" y="1747379"/>
                    <a:pt x="1570536" y="1832324"/>
                    <a:pt x="1570536" y="1832324"/>
                  </a:cubicBezTo>
                  <a:cubicBezTo>
                    <a:pt x="1571290" y="1837258"/>
                    <a:pt x="1572902" y="1834702"/>
                    <a:pt x="1572724" y="1831068"/>
                  </a:cubicBezTo>
                  <a:cubicBezTo>
                    <a:pt x="1572724" y="1831068"/>
                    <a:pt x="1572847" y="1747404"/>
                    <a:pt x="1579277" y="1648198"/>
                  </a:cubicBezTo>
                  <a:cubicBezTo>
                    <a:pt x="1585707" y="1548906"/>
                    <a:pt x="1599548" y="1417141"/>
                    <a:pt x="1598218" y="1332171"/>
                  </a:cubicBezTo>
                  <a:cubicBezTo>
                    <a:pt x="1596894" y="1247618"/>
                    <a:pt x="1595282" y="1151660"/>
                    <a:pt x="1549982" y="1081963"/>
                  </a:cubicBezTo>
                  <a:cubicBezTo>
                    <a:pt x="1504933" y="1012657"/>
                    <a:pt x="1446374" y="984467"/>
                    <a:pt x="1393405" y="962815"/>
                  </a:cubicBezTo>
                  <a:cubicBezTo>
                    <a:pt x="1340707" y="941274"/>
                    <a:pt x="1290441" y="917000"/>
                    <a:pt x="1220591" y="854000"/>
                  </a:cubicBezTo>
                  <a:cubicBezTo>
                    <a:pt x="1186135" y="822923"/>
                    <a:pt x="1168818" y="784443"/>
                    <a:pt x="1150796" y="747912"/>
                  </a:cubicBezTo>
                  <a:cubicBezTo>
                    <a:pt x="1132774" y="711387"/>
                    <a:pt x="1113924" y="676682"/>
                    <a:pt x="1076029" y="654835"/>
                  </a:cubicBezTo>
                  <a:cubicBezTo>
                    <a:pt x="1072498" y="652800"/>
                    <a:pt x="1068293" y="651243"/>
                    <a:pt x="1064401" y="649460"/>
                  </a:cubicBezTo>
                  <a:close/>
                </a:path>
              </a:pathLst>
            </a:custGeom>
            <a:solidFill>
              <a:srgbClr val="B5925C"/>
            </a:solidFill>
            <a:ln w="3175" cap="flat">
              <a:noFill/>
              <a:prstDash val="solid"/>
              <a:miter/>
            </a:ln>
          </p:spPr>
          <p:txBody>
            <a:bodyPr/>
            <a:lstStyle/>
            <a:p>
              <a:endParaRPr lang="en-US"/>
            </a:p>
          </p:txBody>
        </p:sp>
        <p:sp>
          <p:nvSpPr>
            <p:cNvPr id="652" name="Freeform 651">
              <a:extLst>
                <a:ext uri="{FF2B5EF4-FFF2-40B4-BE49-F238E27FC236}">
                  <a16:creationId xmlns:a16="http://schemas.microsoft.com/office/drawing/2014/main" id="{6A2A1480-6018-7037-27DF-D52F078D36E8}"/>
                </a:ext>
              </a:extLst>
            </p:cNvPr>
            <p:cNvSpPr/>
            <p:nvPr/>
          </p:nvSpPr>
          <p:spPr>
            <a:xfrm>
              <a:off x="7452341" y="1763167"/>
              <a:ext cx="1228021" cy="1107562"/>
            </a:xfrm>
            <a:custGeom>
              <a:avLst/>
              <a:gdLst>
                <a:gd name="csX0" fmla="*/ 19859 w 1021026"/>
                <a:gd name="csY0" fmla="*/ 0 h 920873"/>
                <a:gd name="csX1" fmla="*/ 17707 w 1021026"/>
                <a:gd name="csY1" fmla="*/ 3138 h 920873"/>
                <a:gd name="csX2" fmla="*/ 4687 w 1021026"/>
                <a:gd name="csY2" fmla="*/ 79497 h 920873"/>
                <a:gd name="csX3" fmla="*/ 2266 w 1021026"/>
                <a:gd name="csY3" fmla="*/ 249093 h 920873"/>
                <a:gd name="csX4" fmla="*/ 79920 w 1021026"/>
                <a:gd name="csY4" fmla="*/ 483313 h 920873"/>
                <a:gd name="csX5" fmla="*/ 167363 w 1021026"/>
                <a:gd name="csY5" fmla="*/ 532113 h 920873"/>
                <a:gd name="csX6" fmla="*/ 168117 w 1021026"/>
                <a:gd name="csY6" fmla="*/ 524894 h 920873"/>
                <a:gd name="csX7" fmla="*/ 84382 w 1021026"/>
                <a:gd name="csY7" fmla="*/ 478220 h 920873"/>
                <a:gd name="csX8" fmla="*/ 9021 w 1021026"/>
                <a:gd name="csY8" fmla="*/ 248603 h 920873"/>
                <a:gd name="csX9" fmla="*/ 11449 w 1021026"/>
                <a:gd name="csY9" fmla="*/ 80110 h 920873"/>
                <a:gd name="csX10" fmla="*/ 20582 w 1021026"/>
                <a:gd name="csY10" fmla="*/ 3175 h 920873"/>
                <a:gd name="csX11" fmla="*/ 19865 w 1021026"/>
                <a:gd name="csY11" fmla="*/ 0 h 920873"/>
                <a:gd name="csX12" fmla="*/ 181057 w 1021026"/>
                <a:gd name="csY12" fmla="*/ 530225 h 920873"/>
                <a:gd name="csX13" fmla="*/ 178360 w 1021026"/>
                <a:gd name="csY13" fmla="*/ 536642 h 920873"/>
                <a:gd name="csX14" fmla="*/ 185459 w 1021026"/>
                <a:gd name="csY14" fmla="*/ 539277 h 920873"/>
                <a:gd name="csX15" fmla="*/ 188162 w 1021026"/>
                <a:gd name="csY15" fmla="*/ 532854 h 920873"/>
                <a:gd name="csX16" fmla="*/ 181057 w 1021026"/>
                <a:gd name="csY16" fmla="*/ 530225 h 920873"/>
                <a:gd name="csX17" fmla="*/ 707255 w 1021026"/>
                <a:gd name="csY17" fmla="*/ 542108 h 920873"/>
                <a:gd name="csX18" fmla="*/ 534251 w 1021026"/>
                <a:gd name="csY18" fmla="*/ 565249 h 920873"/>
                <a:gd name="csX19" fmla="*/ 434964 w 1021026"/>
                <a:gd name="csY19" fmla="*/ 576727 h 920873"/>
                <a:gd name="csX20" fmla="*/ 431336 w 1021026"/>
                <a:gd name="csY20" fmla="*/ 580098 h 920873"/>
                <a:gd name="csX21" fmla="*/ 429454 w 1021026"/>
                <a:gd name="csY21" fmla="*/ 584069 h 920873"/>
                <a:gd name="csX22" fmla="*/ 535428 w 1021026"/>
                <a:gd name="csY22" fmla="*/ 571923 h 920873"/>
                <a:gd name="csX23" fmla="*/ 757993 w 1021026"/>
                <a:gd name="csY23" fmla="*/ 553133 h 920873"/>
                <a:gd name="csX24" fmla="*/ 758072 w 1021026"/>
                <a:gd name="csY24" fmla="*/ 553151 h 920873"/>
                <a:gd name="csX25" fmla="*/ 804838 w 1021026"/>
                <a:gd name="csY25" fmla="*/ 566168 h 920873"/>
                <a:gd name="csX26" fmla="*/ 817355 w 1021026"/>
                <a:gd name="csY26" fmla="*/ 573718 h 920873"/>
                <a:gd name="csX27" fmla="*/ 821302 w 1021026"/>
                <a:gd name="csY27" fmla="*/ 579295 h 920873"/>
                <a:gd name="csX28" fmla="*/ 819795 w 1021026"/>
                <a:gd name="csY28" fmla="*/ 584271 h 920873"/>
                <a:gd name="csX29" fmla="*/ 813891 w 1021026"/>
                <a:gd name="csY29" fmla="*/ 590001 h 920873"/>
                <a:gd name="csX30" fmla="*/ 793589 w 1021026"/>
                <a:gd name="csY30" fmla="*/ 603465 h 920873"/>
                <a:gd name="csX31" fmla="*/ 773526 w 1021026"/>
                <a:gd name="csY31" fmla="*/ 623150 h 920873"/>
                <a:gd name="csX32" fmla="*/ 768303 w 1021026"/>
                <a:gd name="csY32" fmla="*/ 654606 h 920873"/>
                <a:gd name="csX33" fmla="*/ 822222 w 1021026"/>
                <a:gd name="csY33" fmla="*/ 700171 h 920873"/>
                <a:gd name="csX34" fmla="*/ 886335 w 1021026"/>
                <a:gd name="csY34" fmla="*/ 687540 h 920873"/>
                <a:gd name="csX35" fmla="*/ 903419 w 1021026"/>
                <a:gd name="csY35" fmla="*/ 634426 h 920873"/>
                <a:gd name="csX36" fmla="*/ 898705 w 1021026"/>
                <a:gd name="csY36" fmla="*/ 618425 h 920873"/>
                <a:gd name="csX37" fmla="*/ 898870 w 1021026"/>
                <a:gd name="csY37" fmla="*/ 614049 h 920873"/>
                <a:gd name="csX38" fmla="*/ 901794 w 1021026"/>
                <a:gd name="csY38" fmla="*/ 610973 h 920873"/>
                <a:gd name="csX39" fmla="*/ 951980 w 1021026"/>
                <a:gd name="csY39" fmla="*/ 623143 h 920873"/>
                <a:gd name="csX40" fmla="*/ 997464 w 1021026"/>
                <a:gd name="csY40" fmla="*/ 692853 h 920873"/>
                <a:gd name="csX41" fmla="*/ 1001853 w 1021026"/>
                <a:gd name="csY41" fmla="*/ 787886 h 920873"/>
                <a:gd name="csX42" fmla="*/ 1016804 w 1021026"/>
                <a:gd name="csY42" fmla="*/ 915221 h 920873"/>
                <a:gd name="csX43" fmla="*/ 1020911 w 1021026"/>
                <a:gd name="csY43" fmla="*/ 919143 h 920873"/>
                <a:gd name="csX44" fmla="*/ 1008621 w 1021026"/>
                <a:gd name="csY44" fmla="*/ 788278 h 920873"/>
                <a:gd name="csX45" fmla="*/ 1004029 w 1021026"/>
                <a:gd name="csY45" fmla="*/ 691156 h 920873"/>
                <a:gd name="csX46" fmla="*/ 955983 w 1021026"/>
                <a:gd name="csY46" fmla="*/ 617671 h 920873"/>
                <a:gd name="csX47" fmla="*/ 898644 w 1021026"/>
                <a:gd name="csY47" fmla="*/ 604930 h 920873"/>
                <a:gd name="csX48" fmla="*/ 898392 w 1021026"/>
                <a:gd name="csY48" fmla="*/ 605065 h 920873"/>
                <a:gd name="csX49" fmla="*/ 892538 w 1021026"/>
                <a:gd name="csY49" fmla="*/ 611622 h 920873"/>
                <a:gd name="csX50" fmla="*/ 892011 w 1021026"/>
                <a:gd name="csY50" fmla="*/ 619534 h 920873"/>
                <a:gd name="csX51" fmla="*/ 896860 w 1021026"/>
                <a:gd name="csY51" fmla="*/ 636148 h 920873"/>
                <a:gd name="csX52" fmla="*/ 881486 w 1021026"/>
                <a:gd name="csY52" fmla="*/ 682803 h 920873"/>
                <a:gd name="csX53" fmla="*/ 823460 w 1021026"/>
                <a:gd name="csY53" fmla="*/ 693503 h 920873"/>
                <a:gd name="csX54" fmla="*/ 774967 w 1021026"/>
                <a:gd name="csY54" fmla="*/ 653350 h 920873"/>
                <a:gd name="csX55" fmla="*/ 779300 w 1021026"/>
                <a:gd name="csY55" fmla="*/ 626680 h 920873"/>
                <a:gd name="csX56" fmla="*/ 797457 w 1021026"/>
                <a:gd name="csY56" fmla="*/ 609018 h 920873"/>
                <a:gd name="csX57" fmla="*/ 817999 w 1021026"/>
                <a:gd name="csY57" fmla="*/ 595370 h 920873"/>
                <a:gd name="csX58" fmla="*/ 825379 w 1021026"/>
                <a:gd name="csY58" fmla="*/ 588083 h 920873"/>
                <a:gd name="csX59" fmla="*/ 828039 w 1021026"/>
                <a:gd name="csY59" fmla="*/ 578639 h 920873"/>
                <a:gd name="csX60" fmla="*/ 821774 w 1021026"/>
                <a:gd name="csY60" fmla="*/ 568577 h 920873"/>
                <a:gd name="csX61" fmla="*/ 807657 w 1021026"/>
                <a:gd name="csY61" fmla="*/ 560003 h 920873"/>
                <a:gd name="csX62" fmla="*/ 759213 w 1021026"/>
                <a:gd name="csY62" fmla="*/ 546466 h 920873"/>
                <a:gd name="csX63" fmla="*/ 707243 w 1021026"/>
                <a:gd name="csY63" fmla="*/ 542096 h 920873"/>
                <a:gd name="csX64" fmla="*/ 219774 w 1021026"/>
                <a:gd name="csY64" fmla="*/ 543824 h 920873"/>
                <a:gd name="csX65" fmla="*/ 218370 w 1021026"/>
                <a:gd name="csY65" fmla="*/ 550633 h 920873"/>
                <a:gd name="csX66" fmla="*/ 230991 w 1021026"/>
                <a:gd name="csY66" fmla="*/ 554671 h 920873"/>
                <a:gd name="csX67" fmla="*/ 228944 w 1021026"/>
                <a:gd name="csY67" fmla="*/ 546882 h 920873"/>
                <a:gd name="csX68" fmla="*/ 219780 w 1021026"/>
                <a:gd name="csY68" fmla="*/ 543824 h 920873"/>
                <a:gd name="csX69" fmla="*/ 241884 w 1021026"/>
                <a:gd name="csY69" fmla="*/ 550841 h 920873"/>
                <a:gd name="csX70" fmla="*/ 241136 w 1021026"/>
                <a:gd name="csY70" fmla="*/ 557778 h 920873"/>
                <a:gd name="csX71" fmla="*/ 261138 w 1021026"/>
                <a:gd name="csY71" fmla="*/ 563502 h 920873"/>
                <a:gd name="csX72" fmla="*/ 261384 w 1021026"/>
                <a:gd name="csY72" fmla="*/ 559071 h 920873"/>
                <a:gd name="csX73" fmla="*/ 260599 w 1021026"/>
                <a:gd name="csY73" fmla="*/ 556246 h 920873"/>
                <a:gd name="csX74" fmla="*/ 241884 w 1021026"/>
                <a:gd name="csY74" fmla="*/ 550835 h 920873"/>
                <a:gd name="csX75" fmla="*/ 276494 w 1021026"/>
                <a:gd name="csY75" fmla="*/ 560714 h 920873"/>
                <a:gd name="csX76" fmla="*/ 275452 w 1021026"/>
                <a:gd name="csY76" fmla="*/ 561731 h 920873"/>
                <a:gd name="csX77" fmla="*/ 272454 w 1021026"/>
                <a:gd name="csY77" fmla="*/ 566707 h 920873"/>
                <a:gd name="csX78" fmla="*/ 287626 w 1021026"/>
                <a:gd name="csY78" fmla="*/ 570562 h 920873"/>
                <a:gd name="csX79" fmla="*/ 287871 w 1021026"/>
                <a:gd name="csY79" fmla="*/ 566395 h 920873"/>
                <a:gd name="csX80" fmla="*/ 287068 w 1021026"/>
                <a:gd name="csY80" fmla="*/ 563423 h 920873"/>
                <a:gd name="csX81" fmla="*/ 276488 w 1021026"/>
                <a:gd name="csY81" fmla="*/ 560720 h 920873"/>
                <a:gd name="csX82" fmla="*/ 304642 w 1021026"/>
                <a:gd name="csY82" fmla="*/ 567725 h 920873"/>
                <a:gd name="csX83" fmla="*/ 301473 w 1021026"/>
                <a:gd name="csY83" fmla="*/ 570550 h 920873"/>
                <a:gd name="csX84" fmla="*/ 300033 w 1021026"/>
                <a:gd name="csY84" fmla="*/ 573712 h 920873"/>
                <a:gd name="csX85" fmla="*/ 300070 w 1021026"/>
                <a:gd name="csY85" fmla="*/ 573724 h 920873"/>
                <a:gd name="csX86" fmla="*/ 320366 w 1021026"/>
                <a:gd name="csY86" fmla="*/ 577732 h 920873"/>
                <a:gd name="csX87" fmla="*/ 317865 w 1021026"/>
                <a:gd name="csY87" fmla="*/ 570237 h 920873"/>
                <a:gd name="csX88" fmla="*/ 304649 w 1021026"/>
                <a:gd name="csY88" fmla="*/ 567731 h 920873"/>
                <a:gd name="csX89" fmla="*/ 333901 w 1021026"/>
                <a:gd name="csY89" fmla="*/ 573118 h 920873"/>
                <a:gd name="csX90" fmla="*/ 332252 w 1021026"/>
                <a:gd name="csY90" fmla="*/ 579755 h 920873"/>
                <a:gd name="csX91" fmla="*/ 355380 w 1021026"/>
                <a:gd name="csY91" fmla="*/ 582555 h 920873"/>
                <a:gd name="csX92" fmla="*/ 354515 w 1021026"/>
                <a:gd name="csY92" fmla="*/ 577591 h 920873"/>
                <a:gd name="csX93" fmla="*/ 353712 w 1021026"/>
                <a:gd name="csY93" fmla="*/ 575496 h 920873"/>
                <a:gd name="csX94" fmla="*/ 333907 w 1021026"/>
                <a:gd name="csY94" fmla="*/ 573124 h 920873"/>
                <a:gd name="csX95" fmla="*/ 368430 w 1021026"/>
                <a:gd name="csY95" fmla="*/ 576672 h 920873"/>
                <a:gd name="csX96" fmla="*/ 365948 w 1021026"/>
                <a:gd name="csY96" fmla="*/ 579552 h 920873"/>
                <a:gd name="csX97" fmla="*/ 364844 w 1021026"/>
                <a:gd name="csY97" fmla="*/ 583242 h 920873"/>
                <a:gd name="csX98" fmla="*/ 384816 w 1021026"/>
                <a:gd name="csY98" fmla="*/ 584326 h 920873"/>
                <a:gd name="csX99" fmla="*/ 384037 w 1021026"/>
                <a:gd name="csY99" fmla="*/ 579473 h 920873"/>
                <a:gd name="csX100" fmla="*/ 382603 w 1021026"/>
                <a:gd name="csY100" fmla="*/ 577358 h 920873"/>
                <a:gd name="csX101" fmla="*/ 368430 w 1021026"/>
                <a:gd name="csY101" fmla="*/ 576672 h 920873"/>
                <a:gd name="csX102" fmla="*/ 398302 w 1021026"/>
                <a:gd name="csY102" fmla="*/ 577738 h 920873"/>
                <a:gd name="csX103" fmla="*/ 397646 w 1021026"/>
                <a:gd name="csY103" fmla="*/ 579393 h 920873"/>
                <a:gd name="csX104" fmla="*/ 396450 w 1021026"/>
                <a:gd name="csY104" fmla="*/ 584516 h 920873"/>
                <a:gd name="csX105" fmla="*/ 411800 w 1021026"/>
                <a:gd name="csY105" fmla="*/ 584535 h 920873"/>
                <a:gd name="csX106" fmla="*/ 409734 w 1021026"/>
                <a:gd name="csY106" fmla="*/ 577788 h 920873"/>
                <a:gd name="csX107" fmla="*/ 398302 w 1021026"/>
                <a:gd name="csY107" fmla="*/ 577738 h 920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Lst>
              <a:rect l="l" t="t" r="r" b="b"/>
              <a:pathLst>
                <a:path w="1021026" h="920873">
                  <a:moveTo>
                    <a:pt x="19859" y="0"/>
                  </a:moveTo>
                  <a:cubicBezTo>
                    <a:pt x="19307" y="12"/>
                    <a:pt x="18522" y="1073"/>
                    <a:pt x="17707" y="3138"/>
                  </a:cubicBezTo>
                  <a:cubicBezTo>
                    <a:pt x="17333" y="4094"/>
                    <a:pt x="8715" y="33044"/>
                    <a:pt x="4687" y="79497"/>
                  </a:cubicBezTo>
                  <a:cubicBezTo>
                    <a:pt x="672" y="125785"/>
                    <a:pt x="-2215" y="187442"/>
                    <a:pt x="2266" y="249093"/>
                  </a:cubicBezTo>
                  <a:cubicBezTo>
                    <a:pt x="11228" y="372402"/>
                    <a:pt x="33492" y="442608"/>
                    <a:pt x="79920" y="483313"/>
                  </a:cubicBezTo>
                  <a:cubicBezTo>
                    <a:pt x="100645" y="501489"/>
                    <a:pt x="132367" y="517871"/>
                    <a:pt x="167363" y="532113"/>
                  </a:cubicBezTo>
                  <a:lnTo>
                    <a:pt x="168117" y="524894"/>
                  </a:lnTo>
                  <a:cubicBezTo>
                    <a:pt x="134188" y="510964"/>
                    <a:pt x="103734" y="495190"/>
                    <a:pt x="84382" y="478220"/>
                  </a:cubicBezTo>
                  <a:cubicBezTo>
                    <a:pt x="40057" y="439360"/>
                    <a:pt x="17940" y="371286"/>
                    <a:pt x="9021" y="248603"/>
                  </a:cubicBezTo>
                  <a:cubicBezTo>
                    <a:pt x="4571" y="187436"/>
                    <a:pt x="7452" y="126140"/>
                    <a:pt x="11449" y="80110"/>
                  </a:cubicBezTo>
                  <a:cubicBezTo>
                    <a:pt x="15451" y="33982"/>
                    <a:pt x="20582" y="3175"/>
                    <a:pt x="20582" y="3175"/>
                  </a:cubicBezTo>
                  <a:cubicBezTo>
                    <a:pt x="20729" y="1030"/>
                    <a:pt x="20417" y="-12"/>
                    <a:pt x="19865" y="0"/>
                  </a:cubicBezTo>
                  <a:close/>
                  <a:moveTo>
                    <a:pt x="181057" y="530225"/>
                  </a:moveTo>
                  <a:lnTo>
                    <a:pt x="178360" y="536642"/>
                  </a:lnTo>
                  <a:cubicBezTo>
                    <a:pt x="180708" y="537549"/>
                    <a:pt x="183086" y="538394"/>
                    <a:pt x="185459" y="539277"/>
                  </a:cubicBezTo>
                  <a:lnTo>
                    <a:pt x="188162" y="532854"/>
                  </a:lnTo>
                  <a:cubicBezTo>
                    <a:pt x="185789" y="531966"/>
                    <a:pt x="183405" y="531132"/>
                    <a:pt x="181057" y="530225"/>
                  </a:cubicBezTo>
                  <a:close/>
                  <a:moveTo>
                    <a:pt x="707255" y="542108"/>
                  </a:moveTo>
                  <a:cubicBezTo>
                    <a:pt x="653895" y="542231"/>
                    <a:pt x="596267" y="554328"/>
                    <a:pt x="534251" y="565249"/>
                  </a:cubicBezTo>
                  <a:cubicBezTo>
                    <a:pt x="500340" y="571224"/>
                    <a:pt x="467269" y="575060"/>
                    <a:pt x="434964" y="576727"/>
                  </a:cubicBezTo>
                  <a:lnTo>
                    <a:pt x="431336" y="580098"/>
                  </a:lnTo>
                  <a:cubicBezTo>
                    <a:pt x="431336" y="580098"/>
                    <a:pt x="430392" y="582041"/>
                    <a:pt x="429454" y="584069"/>
                  </a:cubicBezTo>
                  <a:cubicBezTo>
                    <a:pt x="463928" y="582592"/>
                    <a:pt x="499304" y="578284"/>
                    <a:pt x="535428" y="571923"/>
                  </a:cubicBezTo>
                  <a:cubicBezTo>
                    <a:pt x="618304" y="557325"/>
                    <a:pt x="692580" y="541048"/>
                    <a:pt x="757993" y="553133"/>
                  </a:cubicBezTo>
                  <a:lnTo>
                    <a:pt x="758072" y="553151"/>
                  </a:lnTo>
                  <a:cubicBezTo>
                    <a:pt x="777774" y="556314"/>
                    <a:pt x="793822" y="561094"/>
                    <a:pt x="804838" y="566168"/>
                  </a:cubicBezTo>
                  <a:cubicBezTo>
                    <a:pt x="810342" y="568705"/>
                    <a:pt x="814596" y="571334"/>
                    <a:pt x="817355" y="573718"/>
                  </a:cubicBezTo>
                  <a:cubicBezTo>
                    <a:pt x="820113" y="576108"/>
                    <a:pt x="821198" y="578180"/>
                    <a:pt x="821302" y="579295"/>
                  </a:cubicBezTo>
                  <a:cubicBezTo>
                    <a:pt x="821468" y="581023"/>
                    <a:pt x="821021" y="582494"/>
                    <a:pt x="819795" y="584271"/>
                  </a:cubicBezTo>
                  <a:cubicBezTo>
                    <a:pt x="818575" y="586049"/>
                    <a:pt x="816527" y="587997"/>
                    <a:pt x="813891" y="590001"/>
                  </a:cubicBezTo>
                  <a:cubicBezTo>
                    <a:pt x="808620" y="594015"/>
                    <a:pt x="801074" y="598268"/>
                    <a:pt x="793589" y="603465"/>
                  </a:cubicBezTo>
                  <a:cubicBezTo>
                    <a:pt x="786105" y="608662"/>
                    <a:pt x="778620" y="614858"/>
                    <a:pt x="773526" y="623150"/>
                  </a:cubicBezTo>
                  <a:cubicBezTo>
                    <a:pt x="768438" y="631441"/>
                    <a:pt x="765925" y="641872"/>
                    <a:pt x="768303" y="654606"/>
                  </a:cubicBezTo>
                  <a:cubicBezTo>
                    <a:pt x="773269" y="681191"/>
                    <a:pt x="797285" y="695568"/>
                    <a:pt x="822222" y="700171"/>
                  </a:cubicBezTo>
                  <a:cubicBezTo>
                    <a:pt x="847165" y="704779"/>
                    <a:pt x="873621" y="700551"/>
                    <a:pt x="886335" y="687540"/>
                  </a:cubicBezTo>
                  <a:cubicBezTo>
                    <a:pt x="907207" y="666177"/>
                    <a:pt x="906919" y="647730"/>
                    <a:pt x="903419" y="634426"/>
                  </a:cubicBezTo>
                  <a:cubicBezTo>
                    <a:pt x="901666" y="627770"/>
                    <a:pt x="899349" y="622267"/>
                    <a:pt x="898705" y="618425"/>
                  </a:cubicBezTo>
                  <a:cubicBezTo>
                    <a:pt x="898386" y="616500"/>
                    <a:pt x="898460" y="615115"/>
                    <a:pt x="898870" y="614049"/>
                  </a:cubicBezTo>
                  <a:cubicBezTo>
                    <a:pt x="899269" y="613013"/>
                    <a:pt x="900048" y="612057"/>
                    <a:pt x="901794" y="610973"/>
                  </a:cubicBezTo>
                  <a:cubicBezTo>
                    <a:pt x="913221" y="605451"/>
                    <a:pt x="932990" y="609263"/>
                    <a:pt x="951980" y="623143"/>
                  </a:cubicBezTo>
                  <a:cubicBezTo>
                    <a:pt x="971050" y="637079"/>
                    <a:pt x="989146" y="660698"/>
                    <a:pt x="997464" y="692853"/>
                  </a:cubicBezTo>
                  <a:cubicBezTo>
                    <a:pt x="1006947" y="729507"/>
                    <a:pt x="1003772" y="755357"/>
                    <a:pt x="1001853" y="787886"/>
                  </a:cubicBezTo>
                  <a:cubicBezTo>
                    <a:pt x="999934" y="820415"/>
                    <a:pt x="1001056" y="854011"/>
                    <a:pt x="1016804" y="915221"/>
                  </a:cubicBezTo>
                  <a:cubicBezTo>
                    <a:pt x="1018269" y="920902"/>
                    <a:pt x="1021696" y="922477"/>
                    <a:pt x="1020911" y="919143"/>
                  </a:cubicBezTo>
                  <a:cubicBezTo>
                    <a:pt x="1006555" y="858301"/>
                    <a:pt x="1006714" y="820581"/>
                    <a:pt x="1008621" y="788278"/>
                  </a:cubicBezTo>
                  <a:cubicBezTo>
                    <a:pt x="1010527" y="755976"/>
                    <a:pt x="1013800" y="728919"/>
                    <a:pt x="1004029" y="691156"/>
                  </a:cubicBezTo>
                  <a:cubicBezTo>
                    <a:pt x="995319" y="657475"/>
                    <a:pt x="976347" y="632557"/>
                    <a:pt x="955983" y="617671"/>
                  </a:cubicBezTo>
                  <a:cubicBezTo>
                    <a:pt x="935625" y="602791"/>
                    <a:pt x="913711" y="597509"/>
                    <a:pt x="898644" y="604930"/>
                  </a:cubicBezTo>
                  <a:cubicBezTo>
                    <a:pt x="898558" y="604973"/>
                    <a:pt x="898478" y="605016"/>
                    <a:pt x="898392" y="605065"/>
                  </a:cubicBezTo>
                  <a:cubicBezTo>
                    <a:pt x="895566" y="606762"/>
                    <a:pt x="893537" y="609024"/>
                    <a:pt x="892538" y="611622"/>
                  </a:cubicBezTo>
                  <a:cubicBezTo>
                    <a:pt x="891545" y="614221"/>
                    <a:pt x="891576" y="616923"/>
                    <a:pt x="892011" y="619534"/>
                  </a:cubicBezTo>
                  <a:cubicBezTo>
                    <a:pt x="892882" y="624761"/>
                    <a:pt x="895266" y="630087"/>
                    <a:pt x="896860" y="636148"/>
                  </a:cubicBezTo>
                  <a:cubicBezTo>
                    <a:pt x="900054" y="648270"/>
                    <a:pt x="901053" y="662775"/>
                    <a:pt x="881486" y="682803"/>
                  </a:cubicBezTo>
                  <a:cubicBezTo>
                    <a:pt x="871758" y="692755"/>
                    <a:pt x="846723" y="697799"/>
                    <a:pt x="823460" y="693503"/>
                  </a:cubicBezTo>
                  <a:cubicBezTo>
                    <a:pt x="800191" y="689207"/>
                    <a:pt x="779294" y="676503"/>
                    <a:pt x="774967" y="653350"/>
                  </a:cubicBezTo>
                  <a:cubicBezTo>
                    <a:pt x="772858" y="642074"/>
                    <a:pt x="774991" y="633709"/>
                    <a:pt x="779300" y="626680"/>
                  </a:cubicBezTo>
                  <a:cubicBezTo>
                    <a:pt x="783616" y="619644"/>
                    <a:pt x="790316" y="613975"/>
                    <a:pt x="797457" y="609018"/>
                  </a:cubicBezTo>
                  <a:cubicBezTo>
                    <a:pt x="804598" y="604060"/>
                    <a:pt x="812108" y="599856"/>
                    <a:pt x="817999" y="595370"/>
                  </a:cubicBezTo>
                  <a:cubicBezTo>
                    <a:pt x="820947" y="593127"/>
                    <a:pt x="823515" y="590804"/>
                    <a:pt x="825379" y="588083"/>
                  </a:cubicBezTo>
                  <a:cubicBezTo>
                    <a:pt x="827249" y="585362"/>
                    <a:pt x="828364" y="582096"/>
                    <a:pt x="828039" y="578639"/>
                  </a:cubicBezTo>
                  <a:cubicBezTo>
                    <a:pt x="827678" y="574815"/>
                    <a:pt x="825256" y="571579"/>
                    <a:pt x="821774" y="568577"/>
                  </a:cubicBezTo>
                  <a:cubicBezTo>
                    <a:pt x="818293" y="565568"/>
                    <a:pt x="813567" y="562724"/>
                    <a:pt x="807657" y="560003"/>
                  </a:cubicBezTo>
                  <a:cubicBezTo>
                    <a:pt x="795863" y="554567"/>
                    <a:pt x="779362" y="549701"/>
                    <a:pt x="759213" y="546466"/>
                  </a:cubicBezTo>
                  <a:cubicBezTo>
                    <a:pt x="742343" y="543352"/>
                    <a:pt x="725032" y="542059"/>
                    <a:pt x="707243" y="542096"/>
                  </a:cubicBezTo>
                  <a:close/>
                  <a:moveTo>
                    <a:pt x="219774" y="543824"/>
                  </a:moveTo>
                  <a:cubicBezTo>
                    <a:pt x="219210" y="545491"/>
                    <a:pt x="218738" y="548016"/>
                    <a:pt x="218370" y="550633"/>
                  </a:cubicBezTo>
                  <a:cubicBezTo>
                    <a:pt x="222600" y="552018"/>
                    <a:pt x="226774" y="553354"/>
                    <a:pt x="230991" y="554671"/>
                  </a:cubicBezTo>
                  <a:lnTo>
                    <a:pt x="228944" y="546882"/>
                  </a:lnTo>
                  <a:cubicBezTo>
                    <a:pt x="225885" y="545908"/>
                    <a:pt x="222839" y="544835"/>
                    <a:pt x="219780" y="543824"/>
                  </a:cubicBezTo>
                  <a:close/>
                  <a:moveTo>
                    <a:pt x="241884" y="550841"/>
                  </a:moveTo>
                  <a:lnTo>
                    <a:pt x="241136" y="557778"/>
                  </a:lnTo>
                  <a:cubicBezTo>
                    <a:pt x="247910" y="559819"/>
                    <a:pt x="254506" y="561639"/>
                    <a:pt x="261138" y="563502"/>
                  </a:cubicBezTo>
                  <a:lnTo>
                    <a:pt x="261384" y="559071"/>
                  </a:lnTo>
                  <a:lnTo>
                    <a:pt x="260599" y="556246"/>
                  </a:lnTo>
                  <a:cubicBezTo>
                    <a:pt x="254377" y="554469"/>
                    <a:pt x="248223" y="552765"/>
                    <a:pt x="241884" y="550835"/>
                  </a:cubicBezTo>
                  <a:close/>
                  <a:moveTo>
                    <a:pt x="276494" y="560714"/>
                  </a:moveTo>
                  <a:cubicBezTo>
                    <a:pt x="276138" y="561051"/>
                    <a:pt x="275783" y="561388"/>
                    <a:pt x="275452" y="561731"/>
                  </a:cubicBezTo>
                  <a:cubicBezTo>
                    <a:pt x="274256" y="562957"/>
                    <a:pt x="273221" y="564942"/>
                    <a:pt x="272454" y="566707"/>
                  </a:cubicBezTo>
                  <a:cubicBezTo>
                    <a:pt x="277683" y="568117"/>
                    <a:pt x="282581" y="569287"/>
                    <a:pt x="287626" y="570562"/>
                  </a:cubicBezTo>
                  <a:lnTo>
                    <a:pt x="287871" y="566395"/>
                  </a:lnTo>
                  <a:lnTo>
                    <a:pt x="287068" y="563423"/>
                  </a:lnTo>
                  <a:cubicBezTo>
                    <a:pt x="283513" y="562503"/>
                    <a:pt x="280117" y="561694"/>
                    <a:pt x="276488" y="560720"/>
                  </a:cubicBezTo>
                  <a:close/>
                  <a:moveTo>
                    <a:pt x="304642" y="567725"/>
                  </a:moveTo>
                  <a:lnTo>
                    <a:pt x="301473" y="570550"/>
                  </a:lnTo>
                  <a:lnTo>
                    <a:pt x="300033" y="573712"/>
                  </a:lnTo>
                  <a:cubicBezTo>
                    <a:pt x="300033" y="573712"/>
                    <a:pt x="300057" y="573718"/>
                    <a:pt x="300070" y="573724"/>
                  </a:cubicBezTo>
                  <a:cubicBezTo>
                    <a:pt x="306763" y="575305"/>
                    <a:pt x="313568" y="576507"/>
                    <a:pt x="320366" y="577732"/>
                  </a:cubicBezTo>
                  <a:lnTo>
                    <a:pt x="317865" y="570237"/>
                  </a:lnTo>
                  <a:cubicBezTo>
                    <a:pt x="313463" y="569398"/>
                    <a:pt x="309007" y="568718"/>
                    <a:pt x="304649" y="567731"/>
                  </a:cubicBezTo>
                  <a:close/>
                  <a:moveTo>
                    <a:pt x="333901" y="573118"/>
                  </a:moveTo>
                  <a:lnTo>
                    <a:pt x="332252" y="579755"/>
                  </a:lnTo>
                  <a:cubicBezTo>
                    <a:pt x="339896" y="580901"/>
                    <a:pt x="347613" y="581808"/>
                    <a:pt x="355380" y="582555"/>
                  </a:cubicBezTo>
                  <a:lnTo>
                    <a:pt x="354515" y="577591"/>
                  </a:lnTo>
                  <a:lnTo>
                    <a:pt x="353712" y="575496"/>
                  </a:lnTo>
                  <a:cubicBezTo>
                    <a:pt x="347074" y="574821"/>
                    <a:pt x="340447" y="574092"/>
                    <a:pt x="333907" y="573124"/>
                  </a:cubicBezTo>
                  <a:close/>
                  <a:moveTo>
                    <a:pt x="368430" y="576672"/>
                  </a:moveTo>
                  <a:lnTo>
                    <a:pt x="365948" y="579552"/>
                  </a:lnTo>
                  <a:lnTo>
                    <a:pt x="364844" y="583242"/>
                  </a:lnTo>
                  <a:cubicBezTo>
                    <a:pt x="371459" y="583738"/>
                    <a:pt x="378122" y="584094"/>
                    <a:pt x="384816" y="584326"/>
                  </a:cubicBezTo>
                  <a:lnTo>
                    <a:pt x="384037" y="579473"/>
                  </a:lnTo>
                  <a:lnTo>
                    <a:pt x="382603" y="577358"/>
                  </a:lnTo>
                  <a:cubicBezTo>
                    <a:pt x="377864" y="577169"/>
                    <a:pt x="373126" y="576997"/>
                    <a:pt x="368430" y="576672"/>
                  </a:cubicBezTo>
                  <a:close/>
                  <a:moveTo>
                    <a:pt x="398302" y="577738"/>
                  </a:moveTo>
                  <a:cubicBezTo>
                    <a:pt x="398026" y="578241"/>
                    <a:pt x="397799" y="578793"/>
                    <a:pt x="397646" y="579393"/>
                  </a:cubicBezTo>
                  <a:cubicBezTo>
                    <a:pt x="397235" y="581017"/>
                    <a:pt x="396830" y="582794"/>
                    <a:pt x="396450" y="584516"/>
                  </a:cubicBezTo>
                  <a:cubicBezTo>
                    <a:pt x="401550" y="584584"/>
                    <a:pt x="406663" y="584608"/>
                    <a:pt x="411800" y="584535"/>
                  </a:cubicBezTo>
                  <a:lnTo>
                    <a:pt x="409734" y="577788"/>
                  </a:lnTo>
                  <a:cubicBezTo>
                    <a:pt x="405903" y="577824"/>
                    <a:pt x="402102" y="577775"/>
                    <a:pt x="398302" y="577738"/>
                  </a:cubicBezTo>
                  <a:close/>
                </a:path>
              </a:pathLst>
            </a:custGeom>
            <a:solidFill>
              <a:srgbClr val="B5925C"/>
            </a:solidFill>
            <a:ln w="3175" cap="flat">
              <a:noFill/>
              <a:prstDash val="solid"/>
              <a:miter/>
            </a:ln>
          </p:spPr>
          <p:txBody>
            <a:bodyPr/>
            <a:lstStyle/>
            <a:p>
              <a:endParaRPr lang="en-US"/>
            </a:p>
          </p:txBody>
        </p:sp>
        <p:grpSp>
          <p:nvGrpSpPr>
            <p:cNvPr id="653" name="Group 652">
              <a:extLst>
                <a:ext uri="{FF2B5EF4-FFF2-40B4-BE49-F238E27FC236}">
                  <a16:creationId xmlns:a16="http://schemas.microsoft.com/office/drawing/2014/main" id="{55DACAE5-77A7-E919-BEC0-2C44AC30EAEA}"/>
                </a:ext>
              </a:extLst>
            </p:cNvPr>
            <p:cNvGrpSpPr/>
            <p:nvPr/>
          </p:nvGrpSpPr>
          <p:grpSpPr>
            <a:xfrm>
              <a:off x="7273288" y="2041274"/>
              <a:ext cx="234322" cy="420546"/>
              <a:chOff x="4856988" y="902768"/>
              <a:chExt cx="616106" cy="1105750"/>
            </a:xfrm>
          </p:grpSpPr>
          <p:sp>
            <p:nvSpPr>
              <p:cNvPr id="767" name="Freeform 766">
                <a:extLst>
                  <a:ext uri="{FF2B5EF4-FFF2-40B4-BE49-F238E27FC236}">
                    <a16:creationId xmlns:a16="http://schemas.microsoft.com/office/drawing/2014/main" id="{CD34967A-1E27-0FE0-0A3A-AA1E69495606}"/>
                  </a:ext>
                </a:extLst>
              </p:cNvPr>
              <p:cNvSpPr/>
              <p:nvPr/>
            </p:nvSpPr>
            <p:spPr>
              <a:xfrm>
                <a:off x="4869163" y="909240"/>
                <a:ext cx="597630" cy="1092844"/>
              </a:xfrm>
              <a:custGeom>
                <a:avLst/>
                <a:gdLst>
                  <a:gd name="csX0" fmla="*/ 80571 w 188982"/>
                  <a:gd name="csY0" fmla="*/ 62 h 345579"/>
                  <a:gd name="csX1" fmla="*/ 30557 w 188982"/>
                  <a:gd name="csY1" fmla="*/ 42213 h 345579"/>
                  <a:gd name="csX2" fmla="*/ 833 w 188982"/>
                  <a:gd name="csY2" fmla="*/ 165877 h 345579"/>
                  <a:gd name="csX3" fmla="*/ 6975 w 188982"/>
                  <a:gd name="csY3" fmla="*/ 275403 h 345579"/>
                  <a:gd name="csX4" fmla="*/ 25022 w 188982"/>
                  <a:gd name="csY4" fmla="*/ 334351 h 345579"/>
                  <a:gd name="csX5" fmla="*/ 78677 w 188982"/>
                  <a:gd name="csY5" fmla="*/ 345450 h 345579"/>
                  <a:gd name="csX6" fmla="*/ 163294 w 188982"/>
                  <a:gd name="csY6" fmla="*/ 333622 h 345579"/>
                  <a:gd name="csX7" fmla="*/ 188881 w 188982"/>
                  <a:gd name="csY7" fmla="*/ 288983 h 345579"/>
                  <a:gd name="csX8" fmla="*/ 179937 w 188982"/>
                  <a:gd name="csY8" fmla="*/ 248046 h 345579"/>
                  <a:gd name="csX9" fmla="*/ 130836 w 188982"/>
                  <a:gd name="csY9" fmla="*/ 166533 h 345579"/>
                  <a:gd name="csX10" fmla="*/ 105599 w 188982"/>
                  <a:gd name="csY10" fmla="*/ 76985 h 345579"/>
                  <a:gd name="csX11" fmla="*/ 96490 w 188982"/>
                  <a:gd name="csY11" fmla="*/ 16014 h 345579"/>
                  <a:gd name="csX12" fmla="*/ 80559 w 188982"/>
                  <a:gd name="csY12" fmla="*/ 62 h 345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88982" h="345579">
                    <a:moveTo>
                      <a:pt x="80571" y="62"/>
                    </a:moveTo>
                    <a:cubicBezTo>
                      <a:pt x="71462" y="-667"/>
                      <a:pt x="47617" y="4548"/>
                      <a:pt x="30557" y="42213"/>
                    </a:cubicBezTo>
                    <a:cubicBezTo>
                      <a:pt x="13497" y="79878"/>
                      <a:pt x="3150" y="123242"/>
                      <a:pt x="833" y="165877"/>
                    </a:cubicBezTo>
                    <a:cubicBezTo>
                      <a:pt x="-1484" y="208512"/>
                      <a:pt x="1182" y="247084"/>
                      <a:pt x="6975" y="275403"/>
                    </a:cubicBezTo>
                    <a:cubicBezTo>
                      <a:pt x="12774" y="303728"/>
                      <a:pt x="16746" y="326893"/>
                      <a:pt x="25022" y="334351"/>
                    </a:cubicBezTo>
                    <a:cubicBezTo>
                      <a:pt x="33303" y="341810"/>
                      <a:pt x="60293" y="344482"/>
                      <a:pt x="78677" y="345450"/>
                    </a:cubicBezTo>
                    <a:cubicBezTo>
                      <a:pt x="97054" y="346418"/>
                      <a:pt x="146651" y="341932"/>
                      <a:pt x="163294" y="333622"/>
                    </a:cubicBezTo>
                    <a:cubicBezTo>
                      <a:pt x="179937" y="325312"/>
                      <a:pt x="188133" y="301963"/>
                      <a:pt x="188881" y="288983"/>
                    </a:cubicBezTo>
                    <a:cubicBezTo>
                      <a:pt x="189628" y="276003"/>
                      <a:pt x="186232" y="258053"/>
                      <a:pt x="179937" y="248046"/>
                    </a:cubicBezTo>
                    <a:cubicBezTo>
                      <a:pt x="173641" y="238038"/>
                      <a:pt x="138039" y="180426"/>
                      <a:pt x="130836" y="166533"/>
                    </a:cubicBezTo>
                    <a:cubicBezTo>
                      <a:pt x="123634" y="152640"/>
                      <a:pt x="108750" y="104029"/>
                      <a:pt x="105599" y="76985"/>
                    </a:cubicBezTo>
                    <a:cubicBezTo>
                      <a:pt x="102455" y="49934"/>
                      <a:pt x="99304" y="21370"/>
                      <a:pt x="96490" y="16014"/>
                    </a:cubicBezTo>
                    <a:cubicBezTo>
                      <a:pt x="93683" y="10652"/>
                      <a:pt x="86983" y="871"/>
                      <a:pt x="80559" y="62"/>
                    </a:cubicBezTo>
                    <a:close/>
                  </a:path>
                </a:pathLst>
              </a:custGeom>
              <a:solidFill>
                <a:schemeClr val="accent2">
                  <a:lumMod val="60000"/>
                  <a:lumOff val="40000"/>
                </a:schemeClr>
              </a:solidFill>
              <a:ln w="3175" cap="flat">
                <a:noFill/>
                <a:prstDash val="solid"/>
                <a:miter/>
              </a:ln>
            </p:spPr>
            <p:txBody>
              <a:bodyPr/>
              <a:lstStyle/>
              <a:p>
                <a:endParaRPr lang="en-US"/>
              </a:p>
            </p:txBody>
          </p:sp>
          <p:grpSp>
            <p:nvGrpSpPr>
              <p:cNvPr id="295" name="Group 294">
                <a:extLst>
                  <a:ext uri="{FF2B5EF4-FFF2-40B4-BE49-F238E27FC236}">
                    <a16:creationId xmlns:a16="http://schemas.microsoft.com/office/drawing/2014/main" id="{BE4EF34C-3B5A-BF92-6D13-D0DC2C52A973}"/>
                  </a:ext>
                </a:extLst>
              </p:cNvPr>
              <p:cNvGrpSpPr/>
              <p:nvPr/>
            </p:nvGrpSpPr>
            <p:grpSpPr>
              <a:xfrm>
                <a:off x="4856988" y="902768"/>
                <a:ext cx="616106" cy="1105750"/>
                <a:chOff x="6894181" y="2364676"/>
                <a:chExt cx="240762" cy="432104"/>
              </a:xfrm>
              <a:solidFill>
                <a:schemeClr val="accent2">
                  <a:lumMod val="75000"/>
                </a:schemeClr>
              </a:solidFill>
            </p:grpSpPr>
            <p:sp>
              <p:nvSpPr>
                <p:cNvPr id="296" name="Freeform 295">
                  <a:extLst>
                    <a:ext uri="{FF2B5EF4-FFF2-40B4-BE49-F238E27FC236}">
                      <a16:creationId xmlns:a16="http://schemas.microsoft.com/office/drawing/2014/main" id="{291C2C92-D887-D93B-9B3F-053B17DA786E}"/>
                    </a:ext>
                  </a:extLst>
                </p:cNvPr>
                <p:cNvSpPr/>
                <p:nvPr/>
              </p:nvSpPr>
              <p:spPr>
                <a:xfrm>
                  <a:off x="6894181" y="2364676"/>
                  <a:ext cx="240762" cy="432104"/>
                </a:xfrm>
                <a:custGeom>
                  <a:avLst/>
                  <a:gdLst>
                    <a:gd name="csX0" fmla="*/ 77903 w 194825"/>
                    <a:gd name="csY0" fmla="*/ 60 h 349659"/>
                    <a:gd name="csX1" fmla="*/ 57448 w 194825"/>
                    <a:gd name="csY1" fmla="*/ 8898 h 349659"/>
                    <a:gd name="csX2" fmla="*/ 34387 w 194825"/>
                    <a:gd name="csY2" fmla="*/ 38442 h 349659"/>
                    <a:gd name="csX3" fmla="*/ 4865 w 194825"/>
                    <a:gd name="csY3" fmla="*/ 130895 h 349659"/>
                    <a:gd name="csX4" fmla="*/ 11945 w 194825"/>
                    <a:gd name="csY4" fmla="*/ 299694 h 349659"/>
                    <a:gd name="csX5" fmla="*/ 20545 w 194825"/>
                    <a:gd name="csY5" fmla="*/ 329441 h 349659"/>
                    <a:gd name="csX6" fmla="*/ 36005 w 194825"/>
                    <a:gd name="csY6" fmla="*/ 343487 h 349659"/>
                    <a:gd name="csX7" fmla="*/ 59274 w 194825"/>
                    <a:gd name="csY7" fmla="*/ 347943 h 349659"/>
                    <a:gd name="csX8" fmla="*/ 96722 w 194825"/>
                    <a:gd name="csY8" fmla="*/ 349652 h 349659"/>
                    <a:gd name="csX9" fmla="*/ 168975 w 194825"/>
                    <a:gd name="csY9" fmla="*/ 336795 h 349659"/>
                    <a:gd name="csX10" fmla="*/ 194261 w 194825"/>
                    <a:gd name="csY10" fmla="*/ 293915 h 349659"/>
                    <a:gd name="csX11" fmla="*/ 186427 w 194825"/>
                    <a:gd name="csY11" fmla="*/ 249662 h 349659"/>
                    <a:gd name="csX12" fmla="*/ 126336 w 194825"/>
                    <a:gd name="csY12" fmla="*/ 138770 h 349659"/>
                    <a:gd name="csX13" fmla="*/ 107541 w 194825"/>
                    <a:gd name="csY13" fmla="*/ 44718 h 349659"/>
                    <a:gd name="csX14" fmla="*/ 101987 w 194825"/>
                    <a:gd name="csY14" fmla="*/ 15148 h 349659"/>
                    <a:gd name="csX15" fmla="*/ 77903 w 194825"/>
                    <a:gd name="csY15" fmla="*/ 67 h 349659"/>
                    <a:gd name="csX16" fmla="*/ 78246 w 194825"/>
                    <a:gd name="csY16" fmla="*/ 5551 h 349659"/>
                    <a:gd name="csX17" fmla="*/ 96863 w 194825"/>
                    <a:gd name="csY17" fmla="*/ 17201 h 349659"/>
                    <a:gd name="csX18" fmla="*/ 102055 w 194825"/>
                    <a:gd name="csY18" fmla="*/ 45282 h 349659"/>
                    <a:gd name="csX19" fmla="*/ 121168 w 194825"/>
                    <a:gd name="csY19" fmla="*/ 140700 h 349659"/>
                    <a:gd name="csX20" fmla="*/ 181683 w 194825"/>
                    <a:gd name="csY20" fmla="*/ 252469 h 349659"/>
                    <a:gd name="csX21" fmla="*/ 188781 w 194825"/>
                    <a:gd name="csY21" fmla="*/ 293259 h 349659"/>
                    <a:gd name="csX22" fmla="*/ 166113 w 194825"/>
                    <a:gd name="csY22" fmla="*/ 332076 h 349659"/>
                    <a:gd name="csX23" fmla="*/ 96685 w 194825"/>
                    <a:gd name="csY23" fmla="*/ 344137 h 349659"/>
                    <a:gd name="csX24" fmla="*/ 59844 w 194825"/>
                    <a:gd name="csY24" fmla="*/ 342452 h 349659"/>
                    <a:gd name="csX25" fmla="*/ 38193 w 194825"/>
                    <a:gd name="csY25" fmla="*/ 338425 h 349659"/>
                    <a:gd name="csX26" fmla="*/ 25547 w 194825"/>
                    <a:gd name="csY26" fmla="*/ 327125 h 349659"/>
                    <a:gd name="csX27" fmla="*/ 17290 w 194825"/>
                    <a:gd name="csY27" fmla="*/ 298327 h 349659"/>
                    <a:gd name="csX28" fmla="*/ 10315 w 194825"/>
                    <a:gd name="csY28" fmla="*/ 131765 h 349659"/>
                    <a:gd name="csX29" fmla="*/ 39223 w 194825"/>
                    <a:gd name="csY29" fmla="*/ 41120 h 349659"/>
                    <a:gd name="csX30" fmla="*/ 60911 w 194825"/>
                    <a:gd name="csY30" fmla="*/ 13212 h 349659"/>
                    <a:gd name="csX31" fmla="*/ 78240 w 194825"/>
                    <a:gd name="csY31" fmla="*/ 5564 h 3496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94825" h="349659">
                      <a:moveTo>
                        <a:pt x="77903" y="60"/>
                      </a:moveTo>
                      <a:cubicBezTo>
                        <a:pt x="70731" y="575"/>
                        <a:pt x="63810" y="3780"/>
                        <a:pt x="57448" y="8898"/>
                      </a:cubicBezTo>
                      <a:cubicBezTo>
                        <a:pt x="48970" y="15731"/>
                        <a:pt x="41271" y="25977"/>
                        <a:pt x="34387" y="38442"/>
                      </a:cubicBezTo>
                      <a:cubicBezTo>
                        <a:pt x="20619" y="63372"/>
                        <a:pt x="10149" y="97275"/>
                        <a:pt x="4865" y="130895"/>
                      </a:cubicBezTo>
                      <a:cubicBezTo>
                        <a:pt x="-6420" y="202707"/>
                        <a:pt x="4467" y="270744"/>
                        <a:pt x="11945" y="299694"/>
                      </a:cubicBezTo>
                      <a:cubicBezTo>
                        <a:pt x="15623" y="313930"/>
                        <a:pt x="17474" y="322829"/>
                        <a:pt x="20545" y="329441"/>
                      </a:cubicBezTo>
                      <a:cubicBezTo>
                        <a:pt x="23617" y="336054"/>
                        <a:pt x="28245" y="340129"/>
                        <a:pt x="36005" y="343487"/>
                      </a:cubicBezTo>
                      <a:cubicBezTo>
                        <a:pt x="40486" y="345424"/>
                        <a:pt x="48565" y="346827"/>
                        <a:pt x="59274" y="347943"/>
                      </a:cubicBezTo>
                      <a:cubicBezTo>
                        <a:pt x="69983" y="349058"/>
                        <a:pt x="83107" y="349738"/>
                        <a:pt x="96722" y="349652"/>
                      </a:cubicBezTo>
                      <a:cubicBezTo>
                        <a:pt x="123951" y="349481"/>
                        <a:pt x="152946" y="346509"/>
                        <a:pt x="168975" y="336795"/>
                      </a:cubicBezTo>
                      <a:cubicBezTo>
                        <a:pt x="184784" y="327210"/>
                        <a:pt x="192287" y="310547"/>
                        <a:pt x="194261" y="293915"/>
                      </a:cubicBezTo>
                      <a:cubicBezTo>
                        <a:pt x="196235" y="277283"/>
                        <a:pt x="192894" y="260558"/>
                        <a:pt x="186427" y="249662"/>
                      </a:cubicBezTo>
                      <a:cubicBezTo>
                        <a:pt x="174265" y="229163"/>
                        <a:pt x="140894" y="177764"/>
                        <a:pt x="126336" y="138770"/>
                      </a:cubicBezTo>
                      <a:cubicBezTo>
                        <a:pt x="112261" y="101080"/>
                        <a:pt x="110018" y="68716"/>
                        <a:pt x="107541" y="44718"/>
                      </a:cubicBezTo>
                      <a:cubicBezTo>
                        <a:pt x="106303" y="32718"/>
                        <a:pt x="105059" y="22809"/>
                        <a:pt x="101987" y="15148"/>
                      </a:cubicBezTo>
                      <a:cubicBezTo>
                        <a:pt x="96152" y="4522"/>
                        <a:pt x="88679" y="-657"/>
                        <a:pt x="77903" y="67"/>
                      </a:cubicBezTo>
                      <a:close/>
                      <a:moveTo>
                        <a:pt x="78246" y="5551"/>
                      </a:moveTo>
                      <a:cubicBezTo>
                        <a:pt x="86957" y="4902"/>
                        <a:pt x="94288" y="10975"/>
                        <a:pt x="96863" y="17201"/>
                      </a:cubicBezTo>
                      <a:cubicBezTo>
                        <a:pt x="99499" y="23771"/>
                        <a:pt x="100823" y="33362"/>
                        <a:pt x="102055" y="45282"/>
                      </a:cubicBezTo>
                      <a:cubicBezTo>
                        <a:pt x="104513" y="69115"/>
                        <a:pt x="106806" y="102226"/>
                        <a:pt x="121168" y="140700"/>
                      </a:cubicBezTo>
                      <a:cubicBezTo>
                        <a:pt x="136137" y="180786"/>
                        <a:pt x="169723" y="232313"/>
                        <a:pt x="181683" y="252469"/>
                      </a:cubicBezTo>
                      <a:cubicBezTo>
                        <a:pt x="187279" y="261900"/>
                        <a:pt x="190614" y="277810"/>
                        <a:pt x="188781" y="293259"/>
                      </a:cubicBezTo>
                      <a:cubicBezTo>
                        <a:pt x="186948" y="308709"/>
                        <a:pt x="180162" y="323558"/>
                        <a:pt x="166113" y="332076"/>
                      </a:cubicBezTo>
                      <a:cubicBezTo>
                        <a:pt x="152284" y="340460"/>
                        <a:pt x="123497" y="343965"/>
                        <a:pt x="96685" y="344137"/>
                      </a:cubicBezTo>
                      <a:cubicBezTo>
                        <a:pt x="83279" y="344223"/>
                        <a:pt x="70320" y="343542"/>
                        <a:pt x="59844" y="342452"/>
                      </a:cubicBezTo>
                      <a:cubicBezTo>
                        <a:pt x="49368" y="341361"/>
                        <a:pt x="41148" y="339700"/>
                        <a:pt x="38193" y="338425"/>
                      </a:cubicBezTo>
                      <a:cubicBezTo>
                        <a:pt x="31083" y="335349"/>
                        <a:pt x="28153" y="332738"/>
                        <a:pt x="25547" y="327125"/>
                      </a:cubicBezTo>
                      <a:cubicBezTo>
                        <a:pt x="22942" y="321511"/>
                        <a:pt x="20987" y="312656"/>
                        <a:pt x="17290" y="298327"/>
                      </a:cubicBezTo>
                      <a:cubicBezTo>
                        <a:pt x="10014" y="270155"/>
                        <a:pt x="-799" y="202504"/>
                        <a:pt x="10315" y="131765"/>
                      </a:cubicBezTo>
                      <a:cubicBezTo>
                        <a:pt x="15513" y="98696"/>
                        <a:pt x="25909" y="65235"/>
                        <a:pt x="39223" y="41120"/>
                      </a:cubicBezTo>
                      <a:cubicBezTo>
                        <a:pt x="45880" y="29066"/>
                        <a:pt x="53273" y="19365"/>
                        <a:pt x="60911" y="13212"/>
                      </a:cubicBezTo>
                      <a:cubicBezTo>
                        <a:pt x="66642" y="8597"/>
                        <a:pt x="72392" y="5968"/>
                        <a:pt x="78240" y="5564"/>
                      </a:cubicBezTo>
                      <a:close/>
                    </a:path>
                  </a:pathLst>
                </a:custGeom>
                <a:grpFill/>
                <a:ln w="3175" cap="flat">
                  <a:noFill/>
                  <a:prstDash val="solid"/>
                  <a:miter/>
                </a:ln>
              </p:spPr>
              <p:txBody>
                <a:bodyPr/>
                <a:lstStyle/>
                <a:p>
                  <a:endParaRPr lang="en-US"/>
                </a:p>
              </p:txBody>
            </p:sp>
            <p:sp>
              <p:nvSpPr>
                <p:cNvPr id="297" name="Freeform 296">
                  <a:extLst>
                    <a:ext uri="{FF2B5EF4-FFF2-40B4-BE49-F238E27FC236}">
                      <a16:creationId xmlns:a16="http://schemas.microsoft.com/office/drawing/2014/main" id="{E12CD66D-8AB4-2B61-1FBB-9B18FF0C8F7D}"/>
                    </a:ext>
                  </a:extLst>
                </p:cNvPr>
                <p:cNvSpPr/>
                <p:nvPr/>
              </p:nvSpPr>
              <p:spPr>
                <a:xfrm>
                  <a:off x="6910715" y="2378643"/>
                  <a:ext cx="208601" cy="402346"/>
                </a:xfrm>
                <a:custGeom>
                  <a:avLst/>
                  <a:gdLst>
                    <a:gd name="csX0" fmla="*/ 49248 w 168800"/>
                    <a:gd name="csY0" fmla="*/ 8921 h 325579"/>
                    <a:gd name="csX1" fmla="*/ 31012 w 168800"/>
                    <a:gd name="csY1" fmla="*/ 34948 h 325579"/>
                    <a:gd name="csX2" fmla="*/ 4935 w 168800"/>
                    <a:gd name="csY2" fmla="*/ 119936 h 325579"/>
                    <a:gd name="csX3" fmla="*/ 10477 w 168800"/>
                    <a:gd name="csY3" fmla="*/ 280193 h 325579"/>
                    <a:gd name="csX4" fmla="*/ 20321 w 168800"/>
                    <a:gd name="csY4" fmla="*/ 310160 h 325579"/>
                    <a:gd name="csX5" fmla="*/ 83214 w 168800"/>
                    <a:gd name="csY5" fmla="*/ 325579 h 325579"/>
                    <a:gd name="csX6" fmla="*/ 122427 w 168800"/>
                    <a:gd name="csY6" fmla="*/ 322301 h 325579"/>
                    <a:gd name="csX7" fmla="*/ 149080 w 168800"/>
                    <a:gd name="csY7" fmla="*/ 314708 h 325579"/>
                    <a:gd name="csX8" fmla="*/ 161555 w 168800"/>
                    <a:gd name="csY8" fmla="*/ 247179 h 325579"/>
                    <a:gd name="csX9" fmla="*/ 98796 w 168800"/>
                    <a:gd name="csY9" fmla="*/ 131072 h 325579"/>
                    <a:gd name="csX10" fmla="*/ 78641 w 168800"/>
                    <a:gd name="csY10" fmla="*/ 30928 h 325579"/>
                    <a:gd name="csX11" fmla="*/ 77262 w 168800"/>
                    <a:gd name="csY11" fmla="*/ 10907 h 325579"/>
                    <a:gd name="csX12" fmla="*/ 73823 w 168800"/>
                    <a:gd name="csY12" fmla="*/ 3056 h 325579"/>
                    <a:gd name="csX13" fmla="*/ 49248 w 168800"/>
                    <a:gd name="csY13" fmla="*/ 8927 h 325579"/>
                    <a:gd name="csX14" fmla="*/ 69606 w 168800"/>
                    <a:gd name="csY14" fmla="*/ 6807 h 325579"/>
                    <a:gd name="csX15" fmla="*/ 71714 w 168800"/>
                    <a:gd name="csY15" fmla="*/ 11955 h 325579"/>
                    <a:gd name="csX16" fmla="*/ 73014 w 168800"/>
                    <a:gd name="csY16" fmla="*/ 31388 h 325579"/>
                    <a:gd name="csX17" fmla="*/ 93500 w 168800"/>
                    <a:gd name="csY17" fmla="*/ 133039 h 325579"/>
                    <a:gd name="csX18" fmla="*/ 156644 w 168800"/>
                    <a:gd name="csY18" fmla="*/ 249955 h 325579"/>
                    <a:gd name="csX19" fmla="*/ 146138 w 168800"/>
                    <a:gd name="csY19" fmla="*/ 309872 h 325579"/>
                    <a:gd name="csX20" fmla="*/ 121520 w 168800"/>
                    <a:gd name="csY20" fmla="*/ 316712 h 325579"/>
                    <a:gd name="csX21" fmla="*/ 83183 w 168800"/>
                    <a:gd name="csY21" fmla="*/ 319917 h 325579"/>
                    <a:gd name="csX22" fmla="*/ 25072 w 168800"/>
                    <a:gd name="csY22" fmla="*/ 307084 h 325579"/>
                    <a:gd name="csX23" fmla="*/ 15975 w 168800"/>
                    <a:gd name="csY23" fmla="*/ 278875 h 325579"/>
                    <a:gd name="csX24" fmla="*/ 10519 w 168800"/>
                    <a:gd name="csY24" fmla="*/ 120800 h 325579"/>
                    <a:gd name="csX25" fmla="*/ 36038 w 168800"/>
                    <a:gd name="csY25" fmla="*/ 37516 h 325579"/>
                    <a:gd name="csX26" fmla="*/ 53233 w 168800"/>
                    <a:gd name="csY26" fmla="*/ 12917 h 325579"/>
                    <a:gd name="csX27" fmla="*/ 69606 w 168800"/>
                    <a:gd name="csY27" fmla="*/ 6801 h 325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68800" h="325579">
                      <a:moveTo>
                        <a:pt x="49248" y="8921"/>
                      </a:moveTo>
                      <a:cubicBezTo>
                        <a:pt x="43321" y="14823"/>
                        <a:pt x="36903" y="23452"/>
                        <a:pt x="31012" y="34948"/>
                      </a:cubicBezTo>
                      <a:cubicBezTo>
                        <a:pt x="19267" y="57856"/>
                        <a:pt x="9778" y="89135"/>
                        <a:pt x="4935" y="119936"/>
                      </a:cubicBezTo>
                      <a:cubicBezTo>
                        <a:pt x="-6129" y="190351"/>
                        <a:pt x="3954" y="252762"/>
                        <a:pt x="10477" y="280193"/>
                      </a:cubicBezTo>
                      <a:cubicBezTo>
                        <a:pt x="13425" y="292591"/>
                        <a:pt x="15926" y="302218"/>
                        <a:pt x="20321" y="310160"/>
                      </a:cubicBezTo>
                      <a:cubicBezTo>
                        <a:pt x="29602" y="326915"/>
                        <a:pt x="59136" y="325334"/>
                        <a:pt x="83214" y="325579"/>
                      </a:cubicBezTo>
                      <a:cubicBezTo>
                        <a:pt x="96614" y="325494"/>
                        <a:pt x="110590" y="324237"/>
                        <a:pt x="122427" y="322301"/>
                      </a:cubicBezTo>
                      <a:cubicBezTo>
                        <a:pt x="134264" y="320364"/>
                        <a:pt x="143765" y="317956"/>
                        <a:pt x="149080" y="314708"/>
                      </a:cubicBezTo>
                      <a:cubicBezTo>
                        <a:pt x="169891" y="301991"/>
                        <a:pt x="174538" y="270057"/>
                        <a:pt x="161555" y="247179"/>
                      </a:cubicBezTo>
                      <a:cubicBezTo>
                        <a:pt x="149987" y="226790"/>
                        <a:pt x="114869" y="174129"/>
                        <a:pt x="98796" y="131072"/>
                      </a:cubicBezTo>
                      <a:cubicBezTo>
                        <a:pt x="83539" y="90202"/>
                        <a:pt x="80646" y="54976"/>
                        <a:pt x="78641" y="30928"/>
                      </a:cubicBezTo>
                      <a:cubicBezTo>
                        <a:pt x="78053" y="23813"/>
                        <a:pt x="78384" y="16778"/>
                        <a:pt x="77262" y="10907"/>
                      </a:cubicBezTo>
                      <a:cubicBezTo>
                        <a:pt x="76704" y="7971"/>
                        <a:pt x="75754" y="5226"/>
                        <a:pt x="73823" y="3056"/>
                      </a:cubicBezTo>
                      <a:cubicBezTo>
                        <a:pt x="64763" y="-4304"/>
                        <a:pt x="55041" y="3222"/>
                        <a:pt x="49248" y="8927"/>
                      </a:cubicBezTo>
                      <a:close/>
                      <a:moveTo>
                        <a:pt x="69606" y="6807"/>
                      </a:moveTo>
                      <a:cubicBezTo>
                        <a:pt x="70537" y="7855"/>
                        <a:pt x="71261" y="9571"/>
                        <a:pt x="71714" y="11955"/>
                      </a:cubicBezTo>
                      <a:cubicBezTo>
                        <a:pt x="72622" y="16735"/>
                        <a:pt x="72383" y="23831"/>
                        <a:pt x="73014" y="31388"/>
                      </a:cubicBezTo>
                      <a:cubicBezTo>
                        <a:pt x="75018" y="55429"/>
                        <a:pt x="77955" y="91397"/>
                        <a:pt x="93500" y="133039"/>
                      </a:cubicBezTo>
                      <a:cubicBezTo>
                        <a:pt x="109990" y="177200"/>
                        <a:pt x="145445" y="230222"/>
                        <a:pt x="156644" y="249955"/>
                      </a:cubicBezTo>
                      <a:cubicBezTo>
                        <a:pt x="168205" y="270326"/>
                        <a:pt x="163571" y="299221"/>
                        <a:pt x="146138" y="309872"/>
                      </a:cubicBezTo>
                      <a:cubicBezTo>
                        <a:pt x="142509" y="312091"/>
                        <a:pt x="133038" y="314830"/>
                        <a:pt x="121520" y="316712"/>
                      </a:cubicBezTo>
                      <a:cubicBezTo>
                        <a:pt x="110002" y="318599"/>
                        <a:pt x="96259" y="319837"/>
                        <a:pt x="83183" y="319917"/>
                      </a:cubicBezTo>
                      <a:cubicBezTo>
                        <a:pt x="65088" y="318691"/>
                        <a:pt x="35683" y="322950"/>
                        <a:pt x="25072" y="307084"/>
                      </a:cubicBezTo>
                      <a:cubicBezTo>
                        <a:pt x="21026" y="300827"/>
                        <a:pt x="18936" y="291346"/>
                        <a:pt x="15975" y="278875"/>
                      </a:cubicBezTo>
                      <a:cubicBezTo>
                        <a:pt x="9600" y="252051"/>
                        <a:pt x="-380" y="190186"/>
                        <a:pt x="10519" y="120800"/>
                      </a:cubicBezTo>
                      <a:cubicBezTo>
                        <a:pt x="15276" y="90545"/>
                        <a:pt x="24686" y="59652"/>
                        <a:pt x="36038" y="37516"/>
                      </a:cubicBezTo>
                      <a:cubicBezTo>
                        <a:pt x="41696" y="26485"/>
                        <a:pt x="47814" y="18310"/>
                        <a:pt x="53233" y="12917"/>
                      </a:cubicBezTo>
                      <a:cubicBezTo>
                        <a:pt x="58155" y="8345"/>
                        <a:pt x="63654" y="3234"/>
                        <a:pt x="69606" y="6801"/>
                      </a:cubicBezTo>
                      <a:close/>
                    </a:path>
                  </a:pathLst>
                </a:custGeom>
                <a:grpFill/>
                <a:ln w="3175" cap="flat">
                  <a:noFill/>
                  <a:prstDash val="solid"/>
                  <a:miter/>
                </a:ln>
              </p:spPr>
              <p:txBody>
                <a:bodyPr/>
                <a:lstStyle/>
                <a:p>
                  <a:endParaRPr lang="en-US"/>
                </a:p>
              </p:txBody>
            </p:sp>
          </p:grpSp>
        </p:grpSp>
        <p:sp>
          <p:nvSpPr>
            <p:cNvPr id="654" name="Freeform 653">
              <a:extLst>
                <a:ext uri="{FF2B5EF4-FFF2-40B4-BE49-F238E27FC236}">
                  <a16:creationId xmlns:a16="http://schemas.microsoft.com/office/drawing/2014/main" id="{22B97CB3-D686-53A1-2E04-3A7D729F772F}"/>
                </a:ext>
              </a:extLst>
            </p:cNvPr>
            <p:cNvSpPr/>
            <p:nvPr/>
          </p:nvSpPr>
          <p:spPr>
            <a:xfrm>
              <a:off x="6907614" y="3712989"/>
              <a:ext cx="276538" cy="255176"/>
            </a:xfrm>
            <a:custGeom>
              <a:avLst/>
              <a:gdLst>
                <a:gd name="csX0" fmla="*/ 109452 w 229926"/>
                <a:gd name="csY0" fmla="*/ 124 h 212165"/>
                <a:gd name="csX1" fmla="*/ 45290 w 229926"/>
                <a:gd name="csY1" fmla="*/ 31176 h 212165"/>
                <a:gd name="csX2" fmla="*/ 5390 w 229926"/>
                <a:gd name="csY2" fmla="*/ 93459 h 212165"/>
                <a:gd name="csX3" fmla="*/ 1749 w 229926"/>
                <a:gd name="csY3" fmla="*/ 134660 h 212165"/>
                <a:gd name="csX4" fmla="*/ 18385 w 229926"/>
                <a:gd name="csY4" fmla="*/ 151041 h 212165"/>
                <a:gd name="csX5" fmla="*/ 45878 w 229926"/>
                <a:gd name="csY5" fmla="*/ 163537 h 212165"/>
                <a:gd name="csX6" fmla="*/ 79262 w 229926"/>
                <a:gd name="csY6" fmla="*/ 208053 h 212165"/>
                <a:gd name="csX7" fmla="*/ 83013 w 229926"/>
                <a:gd name="csY7" fmla="*/ 205614 h 212165"/>
                <a:gd name="csX8" fmla="*/ 51751 w 229926"/>
                <a:gd name="csY8" fmla="*/ 153596 h 212165"/>
                <a:gd name="csX9" fmla="*/ 22830 w 229926"/>
                <a:gd name="csY9" fmla="*/ 140384 h 212165"/>
                <a:gd name="csX10" fmla="*/ 12746 w 229926"/>
                <a:gd name="csY10" fmla="*/ 131154 h 212165"/>
                <a:gd name="csX11" fmla="*/ 16307 w 229926"/>
                <a:gd name="csY11" fmla="*/ 97197 h 212165"/>
                <a:gd name="csX12" fmla="*/ 53663 w 229926"/>
                <a:gd name="csY12" fmla="*/ 39106 h 212165"/>
                <a:gd name="csX13" fmla="*/ 164590 w 229926"/>
                <a:gd name="csY13" fmla="*/ 24325 h 212165"/>
                <a:gd name="csX14" fmla="*/ 217314 w 229926"/>
                <a:gd name="csY14" fmla="*/ 122893 h 212165"/>
                <a:gd name="csX15" fmla="*/ 224197 w 229926"/>
                <a:gd name="csY15" fmla="*/ 206570 h 212165"/>
                <a:gd name="csX16" fmla="*/ 227685 w 229926"/>
                <a:gd name="csY16" fmla="*/ 207158 h 212165"/>
                <a:gd name="csX17" fmla="*/ 224424 w 229926"/>
                <a:gd name="csY17" fmla="*/ 121337 h 212165"/>
                <a:gd name="csX18" fmla="*/ 169825 w 229926"/>
                <a:gd name="csY18" fmla="*/ 16781 h 212165"/>
                <a:gd name="csX19" fmla="*/ 109452 w 229926"/>
                <a:gd name="csY19" fmla="*/ 124 h 212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29926" h="212165">
                  <a:moveTo>
                    <a:pt x="109452" y="124"/>
                  </a:moveTo>
                  <a:cubicBezTo>
                    <a:pt x="88407" y="1337"/>
                    <a:pt x="65574" y="9782"/>
                    <a:pt x="45290" y="31176"/>
                  </a:cubicBezTo>
                  <a:cubicBezTo>
                    <a:pt x="23712" y="53937"/>
                    <a:pt x="11544" y="75503"/>
                    <a:pt x="5390" y="93459"/>
                  </a:cubicBezTo>
                  <a:cubicBezTo>
                    <a:pt x="-764" y="111421"/>
                    <a:pt x="-1157" y="125522"/>
                    <a:pt x="1749" y="134660"/>
                  </a:cubicBezTo>
                  <a:cubicBezTo>
                    <a:pt x="4532" y="143399"/>
                    <a:pt x="11146" y="148020"/>
                    <a:pt x="18385" y="151041"/>
                  </a:cubicBezTo>
                  <a:cubicBezTo>
                    <a:pt x="25625" y="154062"/>
                    <a:pt x="34237" y="156661"/>
                    <a:pt x="45878" y="163537"/>
                  </a:cubicBezTo>
                  <a:cubicBezTo>
                    <a:pt x="67560" y="176339"/>
                    <a:pt x="77607" y="204584"/>
                    <a:pt x="79262" y="208053"/>
                  </a:cubicBezTo>
                  <a:cubicBezTo>
                    <a:pt x="82817" y="215511"/>
                    <a:pt x="83522" y="211681"/>
                    <a:pt x="83013" y="205614"/>
                  </a:cubicBezTo>
                  <a:cubicBezTo>
                    <a:pt x="82670" y="201539"/>
                    <a:pt x="78759" y="169542"/>
                    <a:pt x="51751" y="153596"/>
                  </a:cubicBezTo>
                  <a:cubicBezTo>
                    <a:pt x="39049" y="146095"/>
                    <a:pt x="29156" y="143025"/>
                    <a:pt x="22830" y="140384"/>
                  </a:cubicBezTo>
                  <a:cubicBezTo>
                    <a:pt x="16510" y="137748"/>
                    <a:pt x="14524" y="136731"/>
                    <a:pt x="12746" y="131154"/>
                  </a:cubicBezTo>
                  <a:cubicBezTo>
                    <a:pt x="11097" y="125982"/>
                    <a:pt x="10748" y="113425"/>
                    <a:pt x="16307" y="97197"/>
                  </a:cubicBezTo>
                  <a:cubicBezTo>
                    <a:pt x="21867" y="80969"/>
                    <a:pt x="33097" y="60801"/>
                    <a:pt x="53663" y="39106"/>
                  </a:cubicBezTo>
                  <a:cubicBezTo>
                    <a:pt x="84423" y="12240"/>
                    <a:pt x="131997" y="2385"/>
                    <a:pt x="164590" y="24325"/>
                  </a:cubicBezTo>
                  <a:cubicBezTo>
                    <a:pt x="186296" y="38935"/>
                    <a:pt x="207935" y="80228"/>
                    <a:pt x="217314" y="122893"/>
                  </a:cubicBezTo>
                  <a:cubicBezTo>
                    <a:pt x="226705" y="165589"/>
                    <a:pt x="224050" y="204149"/>
                    <a:pt x="224197" y="206570"/>
                  </a:cubicBezTo>
                  <a:cubicBezTo>
                    <a:pt x="224577" y="212858"/>
                    <a:pt x="226858" y="210933"/>
                    <a:pt x="227685" y="207158"/>
                  </a:cubicBezTo>
                  <a:cubicBezTo>
                    <a:pt x="228200" y="204787"/>
                    <a:pt x="234079" y="165253"/>
                    <a:pt x="224424" y="121337"/>
                  </a:cubicBezTo>
                  <a:cubicBezTo>
                    <a:pt x="214763" y="77396"/>
                    <a:pt x="193677" y="35056"/>
                    <a:pt x="169825" y="16781"/>
                  </a:cubicBezTo>
                  <a:cubicBezTo>
                    <a:pt x="151018" y="2367"/>
                    <a:pt x="129104" y="-703"/>
                    <a:pt x="109452" y="124"/>
                  </a:cubicBezTo>
                  <a:close/>
                </a:path>
              </a:pathLst>
            </a:custGeom>
            <a:solidFill>
              <a:schemeClr val="accent2"/>
            </a:solidFill>
            <a:ln w="3175" cap="flat">
              <a:noFill/>
              <a:prstDash val="solid"/>
              <a:miter/>
            </a:ln>
          </p:spPr>
          <p:txBody>
            <a:bodyPr/>
            <a:lstStyle/>
            <a:p>
              <a:endParaRPr lang="en-US"/>
            </a:p>
          </p:txBody>
        </p:sp>
        <p:sp>
          <p:nvSpPr>
            <p:cNvPr id="655" name="Freeform 654">
              <a:extLst>
                <a:ext uri="{FF2B5EF4-FFF2-40B4-BE49-F238E27FC236}">
                  <a16:creationId xmlns:a16="http://schemas.microsoft.com/office/drawing/2014/main" id="{D8324991-1E45-C0F2-43D4-4D1C10B3755D}"/>
                </a:ext>
              </a:extLst>
            </p:cNvPr>
            <p:cNvSpPr/>
            <p:nvPr/>
          </p:nvSpPr>
          <p:spPr>
            <a:xfrm>
              <a:off x="7191737" y="3749637"/>
              <a:ext cx="147918" cy="218274"/>
            </a:xfrm>
            <a:custGeom>
              <a:avLst/>
              <a:gdLst>
                <a:gd name="csX0" fmla="*/ 24797 w 122986"/>
                <a:gd name="csY0" fmla="*/ 14 h 181482"/>
                <a:gd name="csX1" fmla="*/ 20990 w 122986"/>
                <a:gd name="csY1" fmla="*/ 1270 h 181482"/>
                <a:gd name="csX2" fmla="*/ 16043 w 122986"/>
                <a:gd name="csY2" fmla="*/ 7368 h 181482"/>
                <a:gd name="csX3" fmla="*/ 11679 w 122986"/>
                <a:gd name="csY3" fmla="*/ 17014 h 181482"/>
                <a:gd name="csX4" fmla="*/ 3992 w 122986"/>
                <a:gd name="csY4" fmla="*/ 44843 h 181482"/>
                <a:gd name="csX5" fmla="*/ 3324 w 122986"/>
                <a:gd name="csY5" fmla="*/ 110140 h 181482"/>
                <a:gd name="csX6" fmla="*/ 42206 w 122986"/>
                <a:gd name="csY6" fmla="*/ 179262 h 181482"/>
                <a:gd name="csX7" fmla="*/ 43947 w 122986"/>
                <a:gd name="csY7" fmla="*/ 177534 h 181482"/>
                <a:gd name="csX8" fmla="*/ 10330 w 122986"/>
                <a:gd name="csY8" fmla="*/ 108173 h 181482"/>
                <a:gd name="csX9" fmla="*/ 11127 w 122986"/>
                <a:gd name="csY9" fmla="*/ 46252 h 181482"/>
                <a:gd name="csX10" fmla="*/ 18477 w 122986"/>
                <a:gd name="csY10" fmla="*/ 19582 h 181482"/>
                <a:gd name="csX11" fmla="*/ 22369 w 122986"/>
                <a:gd name="csY11" fmla="*/ 10941 h 181482"/>
                <a:gd name="csX12" fmla="*/ 25097 w 122986"/>
                <a:gd name="csY12" fmla="*/ 7258 h 181482"/>
                <a:gd name="csX13" fmla="*/ 26237 w 122986"/>
                <a:gd name="csY13" fmla="*/ 7442 h 181482"/>
                <a:gd name="csX14" fmla="*/ 30994 w 122986"/>
                <a:gd name="csY14" fmla="*/ 10512 h 181482"/>
                <a:gd name="csX15" fmla="*/ 45314 w 122986"/>
                <a:gd name="csY15" fmla="*/ 26764 h 181482"/>
                <a:gd name="csX16" fmla="*/ 77882 w 122986"/>
                <a:gd name="csY16" fmla="*/ 80204 h 181482"/>
                <a:gd name="csX17" fmla="*/ 120601 w 122986"/>
                <a:gd name="csY17" fmla="*/ 179195 h 181482"/>
                <a:gd name="csX18" fmla="*/ 122642 w 122986"/>
                <a:gd name="csY18" fmla="*/ 176835 h 181482"/>
                <a:gd name="csX19" fmla="*/ 84355 w 122986"/>
                <a:gd name="csY19" fmla="*/ 76876 h 181482"/>
                <a:gd name="csX20" fmla="*/ 51155 w 122986"/>
                <a:gd name="csY20" fmla="*/ 22425 h 181482"/>
                <a:gd name="csX21" fmla="*/ 35690 w 122986"/>
                <a:gd name="csY21" fmla="*/ 4953 h 181482"/>
                <a:gd name="csX22" fmla="*/ 28665 w 122986"/>
                <a:gd name="csY22" fmla="*/ 584 h 181482"/>
                <a:gd name="csX23" fmla="*/ 24784 w 122986"/>
                <a:gd name="csY23" fmla="*/ 14 h 181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22986" h="181482">
                  <a:moveTo>
                    <a:pt x="24797" y="14"/>
                  </a:moveTo>
                  <a:cubicBezTo>
                    <a:pt x="23466" y="94"/>
                    <a:pt x="22142" y="480"/>
                    <a:pt x="20990" y="1270"/>
                  </a:cubicBezTo>
                  <a:cubicBezTo>
                    <a:pt x="18900" y="2704"/>
                    <a:pt x="17527" y="4745"/>
                    <a:pt x="16043" y="7368"/>
                  </a:cubicBezTo>
                  <a:cubicBezTo>
                    <a:pt x="14560" y="9997"/>
                    <a:pt x="13107" y="13239"/>
                    <a:pt x="11679" y="17014"/>
                  </a:cubicBezTo>
                  <a:cubicBezTo>
                    <a:pt x="8822" y="24570"/>
                    <a:pt x="6100" y="34229"/>
                    <a:pt x="3992" y="44843"/>
                  </a:cubicBezTo>
                  <a:cubicBezTo>
                    <a:pt x="-220" y="66065"/>
                    <a:pt x="-2059" y="90977"/>
                    <a:pt x="3324" y="110140"/>
                  </a:cubicBezTo>
                  <a:cubicBezTo>
                    <a:pt x="13744" y="147254"/>
                    <a:pt x="40287" y="177785"/>
                    <a:pt x="42206" y="179262"/>
                  </a:cubicBezTo>
                  <a:cubicBezTo>
                    <a:pt x="46674" y="182694"/>
                    <a:pt x="45749" y="180800"/>
                    <a:pt x="43947" y="177534"/>
                  </a:cubicBezTo>
                  <a:cubicBezTo>
                    <a:pt x="42776" y="175407"/>
                    <a:pt x="20285" y="143626"/>
                    <a:pt x="10330" y="108173"/>
                  </a:cubicBezTo>
                  <a:cubicBezTo>
                    <a:pt x="5524" y="91057"/>
                    <a:pt x="7057" y="66782"/>
                    <a:pt x="11127" y="46252"/>
                  </a:cubicBezTo>
                  <a:cubicBezTo>
                    <a:pt x="13162" y="35993"/>
                    <a:pt x="15810" y="26642"/>
                    <a:pt x="18477" y="19582"/>
                  </a:cubicBezTo>
                  <a:cubicBezTo>
                    <a:pt x="19813" y="16052"/>
                    <a:pt x="21149" y="13098"/>
                    <a:pt x="22369" y="10941"/>
                  </a:cubicBezTo>
                  <a:cubicBezTo>
                    <a:pt x="23589" y="8784"/>
                    <a:pt x="24815" y="7448"/>
                    <a:pt x="25097" y="7258"/>
                  </a:cubicBezTo>
                  <a:cubicBezTo>
                    <a:pt x="25171" y="7209"/>
                    <a:pt x="25171" y="7062"/>
                    <a:pt x="26237" y="7442"/>
                  </a:cubicBezTo>
                  <a:cubicBezTo>
                    <a:pt x="27298" y="7815"/>
                    <a:pt x="29020" y="8845"/>
                    <a:pt x="30994" y="10512"/>
                  </a:cubicBezTo>
                  <a:cubicBezTo>
                    <a:pt x="34948" y="13846"/>
                    <a:pt x="39974" y="19594"/>
                    <a:pt x="45314" y="26764"/>
                  </a:cubicBezTo>
                  <a:cubicBezTo>
                    <a:pt x="55998" y="41111"/>
                    <a:pt x="68098" y="61212"/>
                    <a:pt x="77882" y="80204"/>
                  </a:cubicBezTo>
                  <a:cubicBezTo>
                    <a:pt x="97424" y="118126"/>
                    <a:pt x="119565" y="177001"/>
                    <a:pt x="120601" y="179195"/>
                  </a:cubicBezTo>
                  <a:cubicBezTo>
                    <a:pt x="122710" y="183656"/>
                    <a:pt x="123507" y="180899"/>
                    <a:pt x="122642" y="176835"/>
                  </a:cubicBezTo>
                  <a:cubicBezTo>
                    <a:pt x="121974" y="173698"/>
                    <a:pt x="104277" y="115546"/>
                    <a:pt x="84355" y="76876"/>
                  </a:cubicBezTo>
                  <a:cubicBezTo>
                    <a:pt x="74412" y="57572"/>
                    <a:pt x="62208" y="37268"/>
                    <a:pt x="51155" y="22425"/>
                  </a:cubicBezTo>
                  <a:cubicBezTo>
                    <a:pt x="45626" y="15004"/>
                    <a:pt x="40434" y="8955"/>
                    <a:pt x="35690" y="4953"/>
                  </a:cubicBezTo>
                  <a:cubicBezTo>
                    <a:pt x="33317" y="2956"/>
                    <a:pt x="31074" y="1436"/>
                    <a:pt x="28665" y="584"/>
                  </a:cubicBezTo>
                  <a:cubicBezTo>
                    <a:pt x="27463" y="161"/>
                    <a:pt x="26115" y="-60"/>
                    <a:pt x="24784" y="14"/>
                  </a:cubicBezTo>
                  <a:close/>
                </a:path>
              </a:pathLst>
            </a:custGeom>
            <a:solidFill>
              <a:srgbClr val="8D7A6B"/>
            </a:solidFill>
            <a:ln w="3175" cap="flat">
              <a:noFill/>
              <a:prstDash val="solid"/>
              <a:miter/>
            </a:ln>
          </p:spPr>
          <p:txBody>
            <a:bodyPr/>
            <a:lstStyle/>
            <a:p>
              <a:endParaRPr lang="en-US"/>
            </a:p>
          </p:txBody>
        </p:sp>
        <p:sp>
          <p:nvSpPr>
            <p:cNvPr id="656" name="Freeform 655">
              <a:extLst>
                <a:ext uri="{FF2B5EF4-FFF2-40B4-BE49-F238E27FC236}">
                  <a16:creationId xmlns:a16="http://schemas.microsoft.com/office/drawing/2014/main" id="{E710C1F8-9101-BF3A-7656-542AF24D9A1B}"/>
                </a:ext>
              </a:extLst>
            </p:cNvPr>
            <p:cNvSpPr/>
            <p:nvPr/>
          </p:nvSpPr>
          <p:spPr>
            <a:xfrm>
              <a:off x="7073641" y="3242138"/>
              <a:ext cx="1116624" cy="317121"/>
            </a:xfrm>
            <a:custGeom>
              <a:avLst/>
              <a:gdLst>
                <a:gd name="csX0" fmla="*/ 338534 w 928407"/>
                <a:gd name="csY0" fmla="*/ 0 h 263666"/>
                <a:gd name="csX1" fmla="*/ 166706 w 928407"/>
                <a:gd name="csY1" fmla="*/ 12410 h 263666"/>
                <a:gd name="csX2" fmla="*/ 50722 w 928407"/>
                <a:gd name="csY2" fmla="*/ 40852 h 263666"/>
                <a:gd name="csX3" fmla="*/ 14696 w 928407"/>
                <a:gd name="csY3" fmla="*/ 55750 h 263666"/>
                <a:gd name="csX4" fmla="*/ 3 w 928407"/>
                <a:gd name="csY4" fmla="*/ 72878 h 263666"/>
                <a:gd name="csX5" fmla="*/ 13004 w 928407"/>
                <a:gd name="csY5" fmla="*/ 102478 h 263666"/>
                <a:gd name="csX6" fmla="*/ 29408 w 928407"/>
                <a:gd name="csY6" fmla="*/ 138427 h 263666"/>
                <a:gd name="csX7" fmla="*/ 36212 w 928407"/>
                <a:gd name="csY7" fmla="*/ 214388 h 263666"/>
                <a:gd name="csX8" fmla="*/ 46633 w 928407"/>
                <a:gd name="csY8" fmla="*/ 247966 h 263666"/>
                <a:gd name="csX9" fmla="*/ 52628 w 928407"/>
                <a:gd name="csY9" fmla="*/ 242622 h 263666"/>
                <a:gd name="csX10" fmla="*/ 44181 w 928407"/>
                <a:gd name="csY10" fmla="*/ 213389 h 263666"/>
                <a:gd name="csX11" fmla="*/ 37242 w 928407"/>
                <a:gd name="csY11" fmla="*/ 136644 h 263666"/>
                <a:gd name="csX12" fmla="*/ 19864 w 928407"/>
                <a:gd name="csY12" fmla="*/ 98293 h 263666"/>
                <a:gd name="csX13" fmla="*/ 8033 w 928407"/>
                <a:gd name="csY13" fmla="*/ 72523 h 263666"/>
                <a:gd name="csX14" fmla="*/ 18681 w 928407"/>
                <a:gd name="csY14" fmla="*/ 62730 h 263666"/>
                <a:gd name="csX15" fmla="*/ 53253 w 928407"/>
                <a:gd name="csY15" fmla="*/ 48481 h 263666"/>
                <a:gd name="csX16" fmla="*/ 168220 w 928407"/>
                <a:gd name="csY16" fmla="*/ 20303 h 263666"/>
                <a:gd name="csX17" fmla="*/ 531559 w 928407"/>
                <a:gd name="csY17" fmla="*/ 16663 h 263666"/>
                <a:gd name="csX18" fmla="*/ 833273 w 928407"/>
                <a:gd name="csY18" fmla="*/ 89033 h 263666"/>
                <a:gd name="csX19" fmla="*/ 899507 w 928407"/>
                <a:gd name="csY19" fmla="*/ 121985 h 263666"/>
                <a:gd name="csX20" fmla="*/ 910547 w 928407"/>
                <a:gd name="csY20" fmla="*/ 133629 h 263666"/>
                <a:gd name="csX21" fmla="*/ 865774 w 928407"/>
                <a:gd name="csY21" fmla="*/ 120735 h 263666"/>
                <a:gd name="csX22" fmla="*/ 709712 w 928407"/>
                <a:gd name="csY22" fmla="*/ 89247 h 263666"/>
                <a:gd name="csX23" fmla="*/ 424401 w 928407"/>
                <a:gd name="csY23" fmla="*/ 85435 h 263666"/>
                <a:gd name="csX24" fmla="*/ 204546 w 928407"/>
                <a:gd name="csY24" fmla="*/ 161807 h 263666"/>
                <a:gd name="csX25" fmla="*/ 160735 w 928407"/>
                <a:gd name="csY25" fmla="*/ 224083 h 263666"/>
                <a:gd name="csX26" fmla="*/ 150498 w 928407"/>
                <a:gd name="csY26" fmla="*/ 244521 h 263666"/>
                <a:gd name="csX27" fmla="*/ 138453 w 928407"/>
                <a:gd name="csY27" fmla="*/ 255926 h 263666"/>
                <a:gd name="csX28" fmla="*/ 140580 w 928407"/>
                <a:gd name="csY28" fmla="*/ 263666 h 263666"/>
                <a:gd name="csX29" fmla="*/ 157437 w 928407"/>
                <a:gd name="csY29" fmla="*/ 248554 h 263666"/>
                <a:gd name="csX30" fmla="*/ 167846 w 928407"/>
                <a:gd name="csY30" fmla="*/ 227809 h 263666"/>
                <a:gd name="csX31" fmla="*/ 209971 w 928407"/>
                <a:gd name="csY31" fmla="*/ 167727 h 263666"/>
                <a:gd name="csX32" fmla="*/ 424978 w 928407"/>
                <a:gd name="csY32" fmla="*/ 93445 h 263666"/>
                <a:gd name="csX33" fmla="*/ 708848 w 928407"/>
                <a:gd name="csY33" fmla="*/ 97233 h 263666"/>
                <a:gd name="csX34" fmla="*/ 863592 w 928407"/>
                <a:gd name="csY34" fmla="*/ 128463 h 263666"/>
                <a:gd name="csX35" fmla="*/ 908463 w 928407"/>
                <a:gd name="csY35" fmla="*/ 141387 h 263666"/>
                <a:gd name="csX36" fmla="*/ 920649 w 928407"/>
                <a:gd name="csY36" fmla="*/ 144016 h 263666"/>
                <a:gd name="csX37" fmla="*/ 928140 w 928407"/>
                <a:gd name="csY37" fmla="*/ 137477 h 263666"/>
                <a:gd name="csX38" fmla="*/ 903712 w 928407"/>
                <a:gd name="csY38" fmla="*/ 115140 h 263666"/>
                <a:gd name="csX39" fmla="*/ 836497 w 928407"/>
                <a:gd name="csY39" fmla="*/ 81679 h 263666"/>
                <a:gd name="csX40" fmla="*/ 532282 w 928407"/>
                <a:gd name="csY40" fmla="*/ 8659 h 263666"/>
                <a:gd name="csX41" fmla="*/ 338534 w 928407"/>
                <a:gd name="csY41" fmla="*/ 0 h 263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928407" h="263666">
                  <a:moveTo>
                    <a:pt x="338534" y="0"/>
                  </a:moveTo>
                  <a:cubicBezTo>
                    <a:pt x="273336" y="135"/>
                    <a:pt x="211798" y="3775"/>
                    <a:pt x="166706" y="12410"/>
                  </a:cubicBezTo>
                  <a:cubicBezTo>
                    <a:pt x="121964" y="20984"/>
                    <a:pt x="80807" y="30899"/>
                    <a:pt x="50722" y="40852"/>
                  </a:cubicBezTo>
                  <a:cubicBezTo>
                    <a:pt x="35679" y="45828"/>
                    <a:pt x="23425" y="50780"/>
                    <a:pt x="14696" y="55750"/>
                  </a:cubicBezTo>
                  <a:cubicBezTo>
                    <a:pt x="8266" y="59635"/>
                    <a:pt x="-175" y="65359"/>
                    <a:pt x="3" y="72878"/>
                  </a:cubicBezTo>
                  <a:cubicBezTo>
                    <a:pt x="450" y="82923"/>
                    <a:pt x="6629" y="92073"/>
                    <a:pt x="13004" y="102478"/>
                  </a:cubicBezTo>
                  <a:cubicBezTo>
                    <a:pt x="19379" y="112891"/>
                    <a:pt x="26226" y="124491"/>
                    <a:pt x="29408" y="138427"/>
                  </a:cubicBezTo>
                  <a:cubicBezTo>
                    <a:pt x="35961" y="167096"/>
                    <a:pt x="32724" y="189556"/>
                    <a:pt x="36212" y="214388"/>
                  </a:cubicBezTo>
                  <a:cubicBezTo>
                    <a:pt x="37861" y="226130"/>
                    <a:pt x="39768" y="238130"/>
                    <a:pt x="46633" y="247966"/>
                  </a:cubicBezTo>
                  <a:cubicBezTo>
                    <a:pt x="51960" y="251183"/>
                    <a:pt x="54007" y="246519"/>
                    <a:pt x="52628" y="242622"/>
                  </a:cubicBezTo>
                  <a:cubicBezTo>
                    <a:pt x="47847" y="234655"/>
                    <a:pt x="45248" y="221785"/>
                    <a:pt x="44181" y="213389"/>
                  </a:cubicBezTo>
                  <a:cubicBezTo>
                    <a:pt x="41171" y="189752"/>
                    <a:pt x="44101" y="166679"/>
                    <a:pt x="37242" y="136644"/>
                  </a:cubicBezTo>
                  <a:cubicBezTo>
                    <a:pt x="33717" y="121225"/>
                    <a:pt x="26282" y="108778"/>
                    <a:pt x="19864" y="98293"/>
                  </a:cubicBezTo>
                  <a:cubicBezTo>
                    <a:pt x="13446" y="87813"/>
                    <a:pt x="8333" y="79221"/>
                    <a:pt x="8033" y="72523"/>
                  </a:cubicBezTo>
                  <a:cubicBezTo>
                    <a:pt x="9621" y="67951"/>
                    <a:pt x="14905" y="64893"/>
                    <a:pt x="18681" y="62730"/>
                  </a:cubicBezTo>
                  <a:cubicBezTo>
                    <a:pt x="26582" y="58232"/>
                    <a:pt x="38499" y="53366"/>
                    <a:pt x="53253" y="48481"/>
                  </a:cubicBezTo>
                  <a:cubicBezTo>
                    <a:pt x="82769" y="38719"/>
                    <a:pt x="123711" y="28828"/>
                    <a:pt x="168220" y="20303"/>
                  </a:cubicBezTo>
                  <a:cubicBezTo>
                    <a:pt x="256552" y="3377"/>
                    <a:pt x="412669" y="5889"/>
                    <a:pt x="531559" y="16663"/>
                  </a:cubicBezTo>
                  <a:cubicBezTo>
                    <a:pt x="650179" y="27412"/>
                    <a:pt x="772213" y="62258"/>
                    <a:pt x="833273" y="89033"/>
                  </a:cubicBezTo>
                  <a:cubicBezTo>
                    <a:pt x="864021" y="102515"/>
                    <a:pt x="885506" y="113405"/>
                    <a:pt x="899507" y="121985"/>
                  </a:cubicBezTo>
                  <a:cubicBezTo>
                    <a:pt x="903105" y="125300"/>
                    <a:pt x="924670" y="137386"/>
                    <a:pt x="910547" y="133629"/>
                  </a:cubicBezTo>
                  <a:cubicBezTo>
                    <a:pt x="900420" y="130908"/>
                    <a:pt x="885089" y="126183"/>
                    <a:pt x="865774" y="120735"/>
                  </a:cubicBezTo>
                  <a:cubicBezTo>
                    <a:pt x="827131" y="109832"/>
                    <a:pt x="772409" y="96013"/>
                    <a:pt x="709712" y="89247"/>
                  </a:cubicBezTo>
                  <a:cubicBezTo>
                    <a:pt x="557439" y="72817"/>
                    <a:pt x="494828" y="80349"/>
                    <a:pt x="424401" y="85435"/>
                  </a:cubicBezTo>
                  <a:cubicBezTo>
                    <a:pt x="353110" y="90583"/>
                    <a:pt x="253254" y="117150"/>
                    <a:pt x="204546" y="161807"/>
                  </a:cubicBezTo>
                  <a:cubicBezTo>
                    <a:pt x="181657" y="182797"/>
                    <a:pt x="169691" y="206746"/>
                    <a:pt x="160735" y="224083"/>
                  </a:cubicBezTo>
                  <a:cubicBezTo>
                    <a:pt x="157112" y="231100"/>
                    <a:pt x="153968" y="238558"/>
                    <a:pt x="150498" y="244521"/>
                  </a:cubicBezTo>
                  <a:cubicBezTo>
                    <a:pt x="147017" y="250515"/>
                    <a:pt x="143326" y="254590"/>
                    <a:pt x="138453" y="255926"/>
                  </a:cubicBezTo>
                  <a:cubicBezTo>
                    <a:pt x="133206" y="259266"/>
                    <a:pt x="136473" y="263170"/>
                    <a:pt x="140580" y="263666"/>
                  </a:cubicBezTo>
                  <a:cubicBezTo>
                    <a:pt x="148426" y="261515"/>
                    <a:pt x="153514" y="255307"/>
                    <a:pt x="157437" y="248554"/>
                  </a:cubicBezTo>
                  <a:cubicBezTo>
                    <a:pt x="161361" y="241807"/>
                    <a:pt x="164524" y="234250"/>
                    <a:pt x="167846" y="227809"/>
                  </a:cubicBezTo>
                  <a:cubicBezTo>
                    <a:pt x="184476" y="195537"/>
                    <a:pt x="193040" y="183593"/>
                    <a:pt x="209971" y="167727"/>
                  </a:cubicBezTo>
                  <a:cubicBezTo>
                    <a:pt x="255755" y="125754"/>
                    <a:pt x="355176" y="98489"/>
                    <a:pt x="424978" y="93445"/>
                  </a:cubicBezTo>
                  <a:cubicBezTo>
                    <a:pt x="495637" y="88340"/>
                    <a:pt x="557071" y="80858"/>
                    <a:pt x="708848" y="97233"/>
                  </a:cubicBezTo>
                  <a:cubicBezTo>
                    <a:pt x="770883" y="103925"/>
                    <a:pt x="825157" y="117615"/>
                    <a:pt x="863592" y="128463"/>
                  </a:cubicBezTo>
                  <a:cubicBezTo>
                    <a:pt x="882815" y="133886"/>
                    <a:pt x="898048" y="138593"/>
                    <a:pt x="908463" y="141387"/>
                  </a:cubicBezTo>
                  <a:cubicBezTo>
                    <a:pt x="913673" y="142785"/>
                    <a:pt x="917596" y="143802"/>
                    <a:pt x="920649" y="144016"/>
                  </a:cubicBezTo>
                  <a:cubicBezTo>
                    <a:pt x="925780" y="144378"/>
                    <a:pt x="929451" y="142815"/>
                    <a:pt x="928140" y="137477"/>
                  </a:cubicBezTo>
                  <a:cubicBezTo>
                    <a:pt x="926344" y="130191"/>
                    <a:pt x="918252" y="124056"/>
                    <a:pt x="903712" y="115140"/>
                  </a:cubicBezTo>
                  <a:cubicBezTo>
                    <a:pt x="889172" y="106223"/>
                    <a:pt x="867441" y="95247"/>
                    <a:pt x="836497" y="81679"/>
                  </a:cubicBezTo>
                  <a:cubicBezTo>
                    <a:pt x="774187" y="54359"/>
                    <a:pt x="651962" y="19507"/>
                    <a:pt x="532282" y="8659"/>
                  </a:cubicBezTo>
                  <a:cubicBezTo>
                    <a:pt x="464969" y="3800"/>
                    <a:pt x="396872" y="6"/>
                    <a:pt x="338534" y="0"/>
                  </a:cubicBezTo>
                  <a:close/>
                </a:path>
              </a:pathLst>
            </a:custGeom>
            <a:solidFill>
              <a:schemeClr val="accent2"/>
            </a:solidFill>
            <a:ln w="3175" cap="flat">
              <a:noFill/>
              <a:prstDash val="solid"/>
              <a:miter/>
            </a:ln>
          </p:spPr>
          <p:txBody>
            <a:bodyPr/>
            <a:lstStyle/>
            <a:p>
              <a:endParaRPr lang="en-US"/>
            </a:p>
          </p:txBody>
        </p:sp>
        <p:sp>
          <p:nvSpPr>
            <p:cNvPr id="657" name="Freeform 656">
              <a:extLst>
                <a:ext uri="{FF2B5EF4-FFF2-40B4-BE49-F238E27FC236}">
                  <a16:creationId xmlns:a16="http://schemas.microsoft.com/office/drawing/2014/main" id="{6510D84A-F4E0-76E7-9413-501AE333805B}"/>
                </a:ext>
              </a:extLst>
            </p:cNvPr>
            <p:cNvSpPr/>
            <p:nvPr/>
          </p:nvSpPr>
          <p:spPr>
            <a:xfrm>
              <a:off x="7121797" y="3350142"/>
              <a:ext cx="131961" cy="459840"/>
            </a:xfrm>
            <a:custGeom>
              <a:avLst/>
              <a:gdLst>
                <a:gd name="csX0" fmla="*/ 104045 w 109718"/>
                <a:gd name="csY0" fmla="*/ 0 h 382331"/>
                <a:gd name="csX1" fmla="*/ 87071 w 109718"/>
                <a:gd name="csY1" fmla="*/ 10633 h 382331"/>
                <a:gd name="csX2" fmla="*/ 61981 w 109718"/>
                <a:gd name="csY2" fmla="*/ 42666 h 382331"/>
                <a:gd name="csX3" fmla="*/ 13396 w 109718"/>
                <a:gd name="csY3" fmla="*/ 134131 h 382331"/>
                <a:gd name="csX4" fmla="*/ 12396 w 109718"/>
                <a:gd name="csY4" fmla="*/ 295785 h 382331"/>
                <a:gd name="csX5" fmla="*/ 35702 w 109718"/>
                <a:gd name="csY5" fmla="*/ 353912 h 382331"/>
                <a:gd name="csX6" fmla="*/ 47686 w 109718"/>
                <a:gd name="csY6" fmla="*/ 373131 h 382331"/>
                <a:gd name="csX7" fmla="*/ 58671 w 109718"/>
                <a:gd name="csY7" fmla="*/ 382305 h 382331"/>
                <a:gd name="csX8" fmla="*/ 65788 w 109718"/>
                <a:gd name="csY8" fmla="*/ 378475 h 382331"/>
                <a:gd name="csX9" fmla="*/ 69730 w 109718"/>
                <a:gd name="csY9" fmla="*/ 370128 h 382331"/>
                <a:gd name="csX10" fmla="*/ 77196 w 109718"/>
                <a:gd name="csY10" fmla="*/ 343133 h 382331"/>
                <a:gd name="csX11" fmla="*/ 92153 w 109718"/>
                <a:gd name="csY11" fmla="*/ 273729 h 382331"/>
                <a:gd name="csX12" fmla="*/ 106644 w 109718"/>
                <a:gd name="csY12" fmla="*/ 197137 h 382331"/>
                <a:gd name="csX13" fmla="*/ 101440 w 109718"/>
                <a:gd name="csY13" fmla="*/ 164945 h 382331"/>
                <a:gd name="csX14" fmla="*/ 97094 w 109718"/>
                <a:gd name="csY14" fmla="*/ 103931 h 382331"/>
                <a:gd name="csX15" fmla="*/ 105682 w 109718"/>
                <a:gd name="csY15" fmla="*/ 36047 h 382331"/>
                <a:gd name="csX16" fmla="*/ 109402 w 109718"/>
                <a:gd name="csY16" fmla="*/ 14371 h 382331"/>
                <a:gd name="csX17" fmla="*/ 109592 w 109718"/>
                <a:gd name="csY17" fmla="*/ 7017 h 382331"/>
                <a:gd name="csX18" fmla="*/ 104051 w 109718"/>
                <a:gd name="csY18" fmla="*/ 6 h 382331"/>
                <a:gd name="csX19" fmla="*/ 102163 w 109718"/>
                <a:gd name="csY19" fmla="*/ 13574 h 382331"/>
                <a:gd name="csX20" fmla="*/ 98528 w 109718"/>
                <a:gd name="csY20" fmla="*/ 34687 h 382331"/>
                <a:gd name="csX21" fmla="*/ 89817 w 109718"/>
                <a:gd name="csY21" fmla="*/ 103686 h 382331"/>
                <a:gd name="csX22" fmla="*/ 94280 w 109718"/>
                <a:gd name="csY22" fmla="*/ 166250 h 382331"/>
                <a:gd name="csX23" fmla="*/ 99380 w 109718"/>
                <a:gd name="csY23" fmla="*/ 196684 h 382331"/>
                <a:gd name="csX24" fmla="*/ 85061 w 109718"/>
                <a:gd name="csY24" fmla="*/ 272081 h 382331"/>
                <a:gd name="csX25" fmla="*/ 70104 w 109718"/>
                <a:gd name="csY25" fmla="*/ 341484 h 382331"/>
                <a:gd name="csX26" fmla="*/ 62889 w 109718"/>
                <a:gd name="csY26" fmla="*/ 367628 h 382331"/>
                <a:gd name="csX27" fmla="*/ 53455 w 109718"/>
                <a:gd name="csY27" fmla="*/ 368694 h 382331"/>
                <a:gd name="csX28" fmla="*/ 42120 w 109718"/>
                <a:gd name="csY28" fmla="*/ 350487 h 382331"/>
                <a:gd name="csX29" fmla="*/ 19391 w 109718"/>
                <a:gd name="csY29" fmla="*/ 293787 h 382331"/>
                <a:gd name="csX30" fmla="*/ 20249 w 109718"/>
                <a:gd name="csY30" fmla="*/ 136577 h 382331"/>
                <a:gd name="csX31" fmla="*/ 67976 w 109718"/>
                <a:gd name="csY31" fmla="*/ 46784 h 382331"/>
                <a:gd name="csX32" fmla="*/ 92324 w 109718"/>
                <a:gd name="csY32" fmla="*/ 15664 h 382331"/>
                <a:gd name="csX33" fmla="*/ 100765 w 109718"/>
                <a:gd name="csY33" fmla="*/ 8218 h 382331"/>
                <a:gd name="csX34" fmla="*/ 102157 w 109718"/>
                <a:gd name="csY34" fmla="*/ 13574 h 382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9718" h="382331">
                  <a:moveTo>
                    <a:pt x="104045" y="0"/>
                  </a:moveTo>
                  <a:cubicBezTo>
                    <a:pt x="96799" y="239"/>
                    <a:pt x="91117" y="6423"/>
                    <a:pt x="87071" y="10633"/>
                  </a:cubicBezTo>
                  <a:cubicBezTo>
                    <a:pt x="79819" y="18213"/>
                    <a:pt x="71090" y="29398"/>
                    <a:pt x="61981" y="42666"/>
                  </a:cubicBezTo>
                  <a:cubicBezTo>
                    <a:pt x="43769" y="69201"/>
                    <a:pt x="24166" y="103955"/>
                    <a:pt x="13396" y="134131"/>
                  </a:cubicBezTo>
                  <a:cubicBezTo>
                    <a:pt x="-8145" y="194465"/>
                    <a:pt x="-96" y="252065"/>
                    <a:pt x="12396" y="295785"/>
                  </a:cubicBezTo>
                  <a:cubicBezTo>
                    <a:pt x="18606" y="317529"/>
                    <a:pt x="27341" y="338255"/>
                    <a:pt x="35702" y="353912"/>
                  </a:cubicBezTo>
                  <a:cubicBezTo>
                    <a:pt x="39883" y="361738"/>
                    <a:pt x="43966" y="368290"/>
                    <a:pt x="47686" y="373131"/>
                  </a:cubicBezTo>
                  <a:cubicBezTo>
                    <a:pt x="51407" y="377972"/>
                    <a:pt x="54203" y="381417"/>
                    <a:pt x="58671" y="382305"/>
                  </a:cubicBezTo>
                  <a:cubicBezTo>
                    <a:pt x="62098" y="382575"/>
                    <a:pt x="63937" y="380724"/>
                    <a:pt x="65788" y="378475"/>
                  </a:cubicBezTo>
                  <a:cubicBezTo>
                    <a:pt x="67259" y="376312"/>
                    <a:pt x="68479" y="373548"/>
                    <a:pt x="69730" y="370128"/>
                  </a:cubicBezTo>
                  <a:cubicBezTo>
                    <a:pt x="72231" y="363295"/>
                    <a:pt x="74689" y="353894"/>
                    <a:pt x="77196" y="343133"/>
                  </a:cubicBezTo>
                  <a:cubicBezTo>
                    <a:pt x="82204" y="321610"/>
                    <a:pt x="87298" y="294713"/>
                    <a:pt x="92153" y="273729"/>
                  </a:cubicBezTo>
                  <a:cubicBezTo>
                    <a:pt x="101936" y="231468"/>
                    <a:pt x="105786" y="211116"/>
                    <a:pt x="106644" y="197137"/>
                  </a:cubicBezTo>
                  <a:cubicBezTo>
                    <a:pt x="107134" y="189146"/>
                    <a:pt x="104131" y="179598"/>
                    <a:pt x="101440" y="164945"/>
                  </a:cubicBezTo>
                  <a:cubicBezTo>
                    <a:pt x="98749" y="150292"/>
                    <a:pt x="96193" y="130724"/>
                    <a:pt x="97094" y="103931"/>
                  </a:cubicBezTo>
                  <a:cubicBezTo>
                    <a:pt x="97995" y="77168"/>
                    <a:pt x="102335" y="53623"/>
                    <a:pt x="105682" y="36047"/>
                  </a:cubicBezTo>
                  <a:cubicBezTo>
                    <a:pt x="107355" y="27259"/>
                    <a:pt x="108783" y="19991"/>
                    <a:pt x="109402" y="14371"/>
                  </a:cubicBezTo>
                  <a:cubicBezTo>
                    <a:pt x="109709" y="11558"/>
                    <a:pt x="109832" y="9168"/>
                    <a:pt x="109592" y="7017"/>
                  </a:cubicBezTo>
                  <a:cubicBezTo>
                    <a:pt x="108685" y="3003"/>
                    <a:pt x="107637" y="1213"/>
                    <a:pt x="104051" y="6"/>
                  </a:cubicBezTo>
                  <a:close/>
                  <a:moveTo>
                    <a:pt x="102163" y="13574"/>
                  </a:moveTo>
                  <a:cubicBezTo>
                    <a:pt x="101605" y="18649"/>
                    <a:pt x="100201" y="25886"/>
                    <a:pt x="98528" y="34687"/>
                  </a:cubicBezTo>
                  <a:cubicBezTo>
                    <a:pt x="95175" y="52293"/>
                    <a:pt x="90737" y="76286"/>
                    <a:pt x="89817" y="103686"/>
                  </a:cubicBezTo>
                  <a:cubicBezTo>
                    <a:pt x="88898" y="131055"/>
                    <a:pt x="91534" y="151272"/>
                    <a:pt x="94280" y="166250"/>
                  </a:cubicBezTo>
                  <a:cubicBezTo>
                    <a:pt x="97032" y="181228"/>
                    <a:pt x="99717" y="191150"/>
                    <a:pt x="99380" y="196684"/>
                  </a:cubicBezTo>
                  <a:cubicBezTo>
                    <a:pt x="98583" y="209749"/>
                    <a:pt x="94819" y="229918"/>
                    <a:pt x="85061" y="272081"/>
                  </a:cubicBezTo>
                  <a:cubicBezTo>
                    <a:pt x="80144" y="293309"/>
                    <a:pt x="75057" y="320200"/>
                    <a:pt x="70104" y="341484"/>
                  </a:cubicBezTo>
                  <a:cubicBezTo>
                    <a:pt x="67627" y="352123"/>
                    <a:pt x="65175" y="361377"/>
                    <a:pt x="62889" y="367628"/>
                  </a:cubicBezTo>
                  <a:cubicBezTo>
                    <a:pt x="60663" y="375546"/>
                    <a:pt x="58132" y="374167"/>
                    <a:pt x="53455" y="368694"/>
                  </a:cubicBezTo>
                  <a:cubicBezTo>
                    <a:pt x="50108" y="364337"/>
                    <a:pt x="46172" y="358061"/>
                    <a:pt x="42120" y="350487"/>
                  </a:cubicBezTo>
                  <a:cubicBezTo>
                    <a:pt x="34023" y="335338"/>
                    <a:pt x="25447" y="314967"/>
                    <a:pt x="19391" y="293787"/>
                  </a:cubicBezTo>
                  <a:cubicBezTo>
                    <a:pt x="7137" y="250895"/>
                    <a:pt x="-605" y="194992"/>
                    <a:pt x="20249" y="136577"/>
                  </a:cubicBezTo>
                  <a:cubicBezTo>
                    <a:pt x="30676" y="107375"/>
                    <a:pt x="50071" y="72872"/>
                    <a:pt x="67976" y="46784"/>
                  </a:cubicBezTo>
                  <a:cubicBezTo>
                    <a:pt x="76932" y="33737"/>
                    <a:pt x="85539" y="22761"/>
                    <a:pt x="92324" y="15664"/>
                  </a:cubicBezTo>
                  <a:cubicBezTo>
                    <a:pt x="95720" y="12110"/>
                    <a:pt x="98693" y="9530"/>
                    <a:pt x="100765" y="8218"/>
                  </a:cubicBezTo>
                  <a:cubicBezTo>
                    <a:pt x="103591" y="7973"/>
                    <a:pt x="102390" y="11393"/>
                    <a:pt x="102157" y="13574"/>
                  </a:cubicBezTo>
                  <a:close/>
                </a:path>
              </a:pathLst>
            </a:custGeom>
            <a:solidFill>
              <a:srgbClr val="8D7A6B"/>
            </a:solidFill>
            <a:ln w="3175" cap="flat">
              <a:noFill/>
              <a:prstDash val="solid"/>
              <a:miter/>
            </a:ln>
          </p:spPr>
          <p:txBody>
            <a:bodyPr/>
            <a:lstStyle/>
            <a:p>
              <a:endParaRPr lang="en-US"/>
            </a:p>
          </p:txBody>
        </p:sp>
        <p:sp>
          <p:nvSpPr>
            <p:cNvPr id="658" name="Freeform 657">
              <a:extLst>
                <a:ext uri="{FF2B5EF4-FFF2-40B4-BE49-F238E27FC236}">
                  <a16:creationId xmlns:a16="http://schemas.microsoft.com/office/drawing/2014/main" id="{45EC00DB-421D-0738-436C-4A22C6048A49}"/>
                </a:ext>
              </a:extLst>
            </p:cNvPr>
            <p:cNvSpPr/>
            <p:nvPr/>
          </p:nvSpPr>
          <p:spPr>
            <a:xfrm>
              <a:off x="7265558" y="3413189"/>
              <a:ext cx="1145649" cy="554888"/>
            </a:xfrm>
            <a:custGeom>
              <a:avLst/>
              <a:gdLst>
                <a:gd name="csX0" fmla="*/ 391904 w 952539"/>
                <a:gd name="csY0" fmla="*/ 65 h 461357"/>
                <a:gd name="csX1" fmla="*/ 366128 w 952539"/>
                <a:gd name="csY1" fmla="*/ 2455 h 461357"/>
                <a:gd name="csX2" fmla="*/ 339346 w 952539"/>
                <a:gd name="csY2" fmla="*/ 7088 h 461357"/>
                <a:gd name="csX3" fmla="*/ 311853 w 952539"/>
                <a:gd name="csY3" fmla="*/ 10305 h 461357"/>
                <a:gd name="csX4" fmla="*/ 286506 w 952539"/>
                <a:gd name="csY4" fmla="*/ 11660 h 461357"/>
                <a:gd name="csX5" fmla="*/ 261962 w 952539"/>
                <a:gd name="csY5" fmla="*/ 12272 h 461357"/>
                <a:gd name="csX6" fmla="*/ 234046 w 952539"/>
                <a:gd name="csY6" fmla="*/ 19424 h 461357"/>
                <a:gd name="csX7" fmla="*/ 208203 w 952539"/>
                <a:gd name="csY7" fmla="*/ 23414 h 461357"/>
                <a:gd name="csX8" fmla="*/ 184461 w 952539"/>
                <a:gd name="csY8" fmla="*/ 28304 h 461357"/>
                <a:gd name="csX9" fmla="*/ 156546 w 952539"/>
                <a:gd name="csY9" fmla="*/ 34929 h 461357"/>
                <a:gd name="csX10" fmla="*/ 132228 w 952539"/>
                <a:gd name="csY10" fmla="*/ 47529 h 461357"/>
                <a:gd name="csX11" fmla="*/ 108953 w 952539"/>
                <a:gd name="csY11" fmla="*/ 61073 h 461357"/>
                <a:gd name="csX12" fmla="*/ 83992 w 952539"/>
                <a:gd name="csY12" fmla="*/ 77735 h 461357"/>
                <a:gd name="csX13" fmla="*/ 65608 w 952539"/>
                <a:gd name="csY13" fmla="*/ 92842 h 461357"/>
                <a:gd name="csX14" fmla="*/ 44577 w 952539"/>
                <a:gd name="csY14" fmla="*/ 111650 h 461357"/>
                <a:gd name="csX15" fmla="*/ 26690 w 952539"/>
                <a:gd name="csY15" fmla="*/ 130831 h 461357"/>
                <a:gd name="csX16" fmla="*/ 18684 w 952539"/>
                <a:gd name="csY16" fmla="*/ 159022 h 461357"/>
                <a:gd name="csX17" fmla="*/ 791 w 952539"/>
                <a:gd name="csY17" fmla="*/ 257547 h 461357"/>
                <a:gd name="csX18" fmla="*/ 35664 w 952539"/>
                <a:gd name="csY18" fmla="*/ 341929 h 461357"/>
                <a:gd name="csX19" fmla="*/ 109707 w 952539"/>
                <a:gd name="csY19" fmla="*/ 394510 h 461357"/>
                <a:gd name="csX20" fmla="*/ 178424 w 952539"/>
                <a:gd name="csY20" fmla="*/ 429043 h 461357"/>
                <a:gd name="csX21" fmla="*/ 180587 w 952539"/>
                <a:gd name="csY21" fmla="*/ 456443 h 461357"/>
                <a:gd name="csX22" fmla="*/ 186595 w 952539"/>
                <a:gd name="csY22" fmla="*/ 454758 h 461357"/>
                <a:gd name="csX23" fmla="*/ 183425 w 952539"/>
                <a:gd name="csY23" fmla="*/ 422762 h 461357"/>
                <a:gd name="csX24" fmla="*/ 108156 w 952539"/>
                <a:gd name="csY24" fmla="*/ 384852 h 461357"/>
                <a:gd name="csX25" fmla="*/ 35357 w 952539"/>
                <a:gd name="csY25" fmla="*/ 329592 h 461357"/>
                <a:gd name="csX26" fmla="*/ 7840 w 952539"/>
                <a:gd name="csY26" fmla="*/ 230387 h 461357"/>
                <a:gd name="csX27" fmla="*/ 28835 w 952539"/>
                <a:gd name="csY27" fmla="*/ 156736 h 461357"/>
                <a:gd name="csX28" fmla="*/ 35731 w 952539"/>
                <a:gd name="csY28" fmla="*/ 130850 h 461357"/>
                <a:gd name="csX29" fmla="*/ 53533 w 952539"/>
                <a:gd name="csY29" fmla="*/ 111006 h 461357"/>
                <a:gd name="csX30" fmla="*/ 74380 w 952539"/>
                <a:gd name="csY30" fmla="*/ 93675 h 461357"/>
                <a:gd name="csX31" fmla="*/ 97699 w 952539"/>
                <a:gd name="csY31" fmla="*/ 79439 h 461357"/>
                <a:gd name="csX32" fmla="*/ 120643 w 952539"/>
                <a:gd name="csY32" fmla="*/ 65761 h 461357"/>
                <a:gd name="csX33" fmla="*/ 144991 w 952539"/>
                <a:gd name="csY33" fmla="*/ 53412 h 461357"/>
                <a:gd name="csX34" fmla="*/ 168677 w 952539"/>
                <a:gd name="csY34" fmla="*/ 42356 h 461357"/>
                <a:gd name="csX35" fmla="*/ 193215 w 952539"/>
                <a:gd name="csY35" fmla="*/ 32337 h 461357"/>
                <a:gd name="csX36" fmla="*/ 212524 w 952539"/>
                <a:gd name="csY36" fmla="*/ 29885 h 461357"/>
                <a:gd name="csX37" fmla="*/ 235879 w 952539"/>
                <a:gd name="csY37" fmla="*/ 27642 h 461357"/>
                <a:gd name="csX38" fmla="*/ 258817 w 952539"/>
                <a:gd name="csY38" fmla="*/ 22654 h 461357"/>
                <a:gd name="csX39" fmla="*/ 286377 w 952539"/>
                <a:gd name="csY39" fmla="*/ 21005 h 461357"/>
                <a:gd name="csX40" fmla="*/ 311657 w 952539"/>
                <a:gd name="csY40" fmla="*/ 18444 h 461357"/>
                <a:gd name="csX41" fmla="*/ 341608 w 952539"/>
                <a:gd name="csY41" fmla="*/ 16299 h 461357"/>
                <a:gd name="csX42" fmla="*/ 369211 w 952539"/>
                <a:gd name="csY42" fmla="*/ 11764 h 461357"/>
                <a:gd name="csX43" fmla="*/ 396465 w 952539"/>
                <a:gd name="csY43" fmla="*/ 9453 h 461357"/>
                <a:gd name="csX44" fmla="*/ 421223 w 952539"/>
                <a:gd name="csY44" fmla="*/ 9441 h 461357"/>
                <a:gd name="csX45" fmla="*/ 450886 w 952539"/>
                <a:gd name="csY45" fmla="*/ 11071 h 461357"/>
                <a:gd name="csX46" fmla="*/ 476883 w 952539"/>
                <a:gd name="csY46" fmla="*/ 12505 h 461357"/>
                <a:gd name="csX47" fmla="*/ 503162 w 952539"/>
                <a:gd name="csY47" fmla="*/ 15147 h 461357"/>
                <a:gd name="csX48" fmla="*/ 527872 w 952539"/>
                <a:gd name="csY48" fmla="*/ 18891 h 461357"/>
                <a:gd name="csX49" fmla="*/ 550485 w 952539"/>
                <a:gd name="csY49" fmla="*/ 24131 h 461357"/>
                <a:gd name="csX50" fmla="*/ 573509 w 952539"/>
                <a:gd name="csY50" fmla="*/ 31135 h 461357"/>
                <a:gd name="csX51" fmla="*/ 599917 w 952539"/>
                <a:gd name="csY51" fmla="*/ 32196 h 461357"/>
                <a:gd name="csX52" fmla="*/ 625025 w 952539"/>
                <a:gd name="csY52" fmla="*/ 35830 h 461357"/>
                <a:gd name="csX53" fmla="*/ 647951 w 952539"/>
                <a:gd name="csY53" fmla="*/ 50912 h 461357"/>
                <a:gd name="csX54" fmla="*/ 673384 w 952539"/>
                <a:gd name="csY54" fmla="*/ 58260 h 461357"/>
                <a:gd name="csX55" fmla="*/ 694440 w 952539"/>
                <a:gd name="csY55" fmla="*/ 71797 h 461357"/>
                <a:gd name="csX56" fmla="*/ 717225 w 952539"/>
                <a:gd name="csY56" fmla="*/ 81719 h 461357"/>
                <a:gd name="csX57" fmla="*/ 742805 w 952539"/>
                <a:gd name="csY57" fmla="*/ 91163 h 461357"/>
                <a:gd name="csX58" fmla="*/ 767631 w 952539"/>
                <a:gd name="csY58" fmla="*/ 109621 h 461357"/>
                <a:gd name="csX59" fmla="*/ 788945 w 952539"/>
                <a:gd name="csY59" fmla="*/ 127896 h 461357"/>
                <a:gd name="csX60" fmla="*/ 823193 w 952539"/>
                <a:gd name="csY60" fmla="*/ 150988 h 461357"/>
                <a:gd name="csX61" fmla="*/ 895201 w 952539"/>
                <a:gd name="csY61" fmla="*/ 257964 h 461357"/>
                <a:gd name="csX62" fmla="*/ 949162 w 952539"/>
                <a:gd name="csY62" fmla="*/ 457166 h 461357"/>
                <a:gd name="csX63" fmla="*/ 952319 w 952539"/>
                <a:gd name="csY63" fmla="*/ 450352 h 461357"/>
                <a:gd name="csX64" fmla="*/ 889727 w 952539"/>
                <a:gd name="csY64" fmla="*/ 226569 h 461357"/>
                <a:gd name="csX65" fmla="*/ 817179 w 952539"/>
                <a:gd name="csY65" fmla="*/ 137346 h 461357"/>
                <a:gd name="csX66" fmla="*/ 793665 w 952539"/>
                <a:gd name="csY66" fmla="*/ 120407 h 461357"/>
                <a:gd name="csX67" fmla="*/ 769813 w 952539"/>
                <a:gd name="csY67" fmla="*/ 101893 h 461357"/>
                <a:gd name="csX68" fmla="*/ 748297 w 952539"/>
                <a:gd name="csY68" fmla="*/ 85132 h 461357"/>
                <a:gd name="csX69" fmla="*/ 722337 w 952539"/>
                <a:gd name="csY69" fmla="*/ 75505 h 461357"/>
                <a:gd name="csX70" fmla="*/ 697646 w 952539"/>
                <a:gd name="csY70" fmla="*/ 63634 h 461357"/>
                <a:gd name="csX71" fmla="*/ 677215 w 952539"/>
                <a:gd name="csY71" fmla="*/ 50299 h 461357"/>
                <a:gd name="csX72" fmla="*/ 652352 w 952539"/>
                <a:gd name="csY72" fmla="*/ 43625 h 461357"/>
                <a:gd name="csX73" fmla="*/ 629322 w 952539"/>
                <a:gd name="csY73" fmla="*/ 28157 h 461357"/>
                <a:gd name="csX74" fmla="*/ 605513 w 952539"/>
                <a:gd name="csY74" fmla="*/ 26214 h 461357"/>
                <a:gd name="csX75" fmla="*/ 577683 w 952539"/>
                <a:gd name="csY75" fmla="*/ 24167 h 461357"/>
                <a:gd name="csX76" fmla="*/ 550614 w 952539"/>
                <a:gd name="csY76" fmla="*/ 15741 h 461357"/>
                <a:gd name="csX77" fmla="*/ 528135 w 952539"/>
                <a:gd name="csY77" fmla="*/ 10740 h 461357"/>
                <a:gd name="csX78" fmla="*/ 503910 w 952539"/>
                <a:gd name="csY78" fmla="*/ 5948 h 461357"/>
                <a:gd name="csX79" fmla="*/ 483485 w 952539"/>
                <a:gd name="csY79" fmla="*/ 7786 h 461357"/>
                <a:gd name="csX80" fmla="*/ 459192 w 952539"/>
                <a:gd name="csY80" fmla="*/ 6095 h 461357"/>
                <a:gd name="csX81" fmla="*/ 430970 w 952539"/>
                <a:gd name="csY81" fmla="*/ 4244 h 461357"/>
                <a:gd name="csX82" fmla="*/ 406144 w 952539"/>
                <a:gd name="csY82" fmla="*/ 3221 h 461357"/>
                <a:gd name="csX83" fmla="*/ 391898 w 952539"/>
                <a:gd name="csY83" fmla="*/ 83 h 461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Lst>
              <a:rect l="l" t="t" r="r" b="b"/>
              <a:pathLst>
                <a:path w="952539" h="461357">
                  <a:moveTo>
                    <a:pt x="391904" y="65"/>
                  </a:moveTo>
                  <a:cubicBezTo>
                    <a:pt x="382666" y="-573"/>
                    <a:pt x="375169" y="7866"/>
                    <a:pt x="366128" y="2455"/>
                  </a:cubicBezTo>
                  <a:cubicBezTo>
                    <a:pt x="356210" y="-1823"/>
                    <a:pt x="347775" y="10581"/>
                    <a:pt x="339346" y="7088"/>
                  </a:cubicBezTo>
                  <a:cubicBezTo>
                    <a:pt x="330378" y="3374"/>
                    <a:pt x="319657" y="4398"/>
                    <a:pt x="311853" y="10305"/>
                  </a:cubicBezTo>
                  <a:cubicBezTo>
                    <a:pt x="303989" y="5298"/>
                    <a:pt x="294359" y="7094"/>
                    <a:pt x="286506" y="11660"/>
                  </a:cubicBezTo>
                  <a:cubicBezTo>
                    <a:pt x="279414" y="15790"/>
                    <a:pt x="270133" y="7627"/>
                    <a:pt x="261962" y="12272"/>
                  </a:cubicBezTo>
                  <a:cubicBezTo>
                    <a:pt x="253662" y="19706"/>
                    <a:pt x="243155" y="13572"/>
                    <a:pt x="234046" y="19424"/>
                  </a:cubicBezTo>
                  <a:cubicBezTo>
                    <a:pt x="227144" y="28525"/>
                    <a:pt x="216864" y="16060"/>
                    <a:pt x="208203" y="23414"/>
                  </a:cubicBezTo>
                  <a:cubicBezTo>
                    <a:pt x="201552" y="30235"/>
                    <a:pt x="191541" y="19118"/>
                    <a:pt x="184461" y="28304"/>
                  </a:cubicBezTo>
                  <a:cubicBezTo>
                    <a:pt x="177332" y="37558"/>
                    <a:pt x="165961" y="32416"/>
                    <a:pt x="156546" y="34929"/>
                  </a:cubicBezTo>
                  <a:cubicBezTo>
                    <a:pt x="148099" y="39403"/>
                    <a:pt x="143091" y="48436"/>
                    <a:pt x="132228" y="47529"/>
                  </a:cubicBezTo>
                  <a:cubicBezTo>
                    <a:pt x="123316" y="50060"/>
                    <a:pt x="118626" y="61140"/>
                    <a:pt x="108953" y="61073"/>
                  </a:cubicBezTo>
                  <a:cubicBezTo>
                    <a:pt x="97398" y="61244"/>
                    <a:pt x="94928" y="76467"/>
                    <a:pt x="83992" y="77735"/>
                  </a:cubicBezTo>
                  <a:cubicBezTo>
                    <a:pt x="75318" y="78740"/>
                    <a:pt x="68232" y="84526"/>
                    <a:pt x="65608" y="92842"/>
                  </a:cubicBezTo>
                  <a:cubicBezTo>
                    <a:pt x="55942" y="95410"/>
                    <a:pt x="46931" y="101213"/>
                    <a:pt x="44577" y="111650"/>
                  </a:cubicBezTo>
                  <a:cubicBezTo>
                    <a:pt x="41647" y="120076"/>
                    <a:pt x="28872" y="120756"/>
                    <a:pt x="26690" y="130831"/>
                  </a:cubicBezTo>
                  <a:cubicBezTo>
                    <a:pt x="23288" y="140177"/>
                    <a:pt x="25182" y="150644"/>
                    <a:pt x="18684" y="159022"/>
                  </a:cubicBezTo>
                  <a:cubicBezTo>
                    <a:pt x="2519" y="188996"/>
                    <a:pt x="-2054" y="223786"/>
                    <a:pt x="791" y="257547"/>
                  </a:cubicBezTo>
                  <a:cubicBezTo>
                    <a:pt x="3384" y="288336"/>
                    <a:pt x="14381" y="318917"/>
                    <a:pt x="35664" y="341929"/>
                  </a:cubicBezTo>
                  <a:cubicBezTo>
                    <a:pt x="56401" y="364352"/>
                    <a:pt x="82349" y="381089"/>
                    <a:pt x="109707" y="394510"/>
                  </a:cubicBezTo>
                  <a:cubicBezTo>
                    <a:pt x="132700" y="405792"/>
                    <a:pt x="157570" y="413851"/>
                    <a:pt x="178424" y="429043"/>
                  </a:cubicBezTo>
                  <a:cubicBezTo>
                    <a:pt x="187851" y="434491"/>
                    <a:pt x="187422" y="448924"/>
                    <a:pt x="180587" y="456443"/>
                  </a:cubicBezTo>
                  <a:cubicBezTo>
                    <a:pt x="174703" y="464778"/>
                    <a:pt x="181550" y="461352"/>
                    <a:pt x="186595" y="454758"/>
                  </a:cubicBezTo>
                  <a:cubicBezTo>
                    <a:pt x="193662" y="445522"/>
                    <a:pt x="193718" y="430392"/>
                    <a:pt x="183425" y="422762"/>
                  </a:cubicBezTo>
                  <a:cubicBezTo>
                    <a:pt x="160684" y="405903"/>
                    <a:pt x="133534" y="396882"/>
                    <a:pt x="108156" y="384852"/>
                  </a:cubicBezTo>
                  <a:cubicBezTo>
                    <a:pt x="80449" y="371719"/>
                    <a:pt x="54789" y="353383"/>
                    <a:pt x="35357" y="329592"/>
                  </a:cubicBezTo>
                  <a:cubicBezTo>
                    <a:pt x="12805" y="301984"/>
                    <a:pt x="7166" y="264987"/>
                    <a:pt x="7840" y="230387"/>
                  </a:cubicBezTo>
                  <a:cubicBezTo>
                    <a:pt x="8349" y="204500"/>
                    <a:pt x="16428" y="179313"/>
                    <a:pt x="28835" y="156736"/>
                  </a:cubicBezTo>
                  <a:cubicBezTo>
                    <a:pt x="34977" y="149082"/>
                    <a:pt x="28982" y="137910"/>
                    <a:pt x="35731" y="130850"/>
                  </a:cubicBezTo>
                  <a:cubicBezTo>
                    <a:pt x="42008" y="124286"/>
                    <a:pt x="52202" y="121547"/>
                    <a:pt x="53533" y="111006"/>
                  </a:cubicBezTo>
                  <a:cubicBezTo>
                    <a:pt x="56003" y="100110"/>
                    <a:pt x="71119" y="104155"/>
                    <a:pt x="74380" y="93675"/>
                  </a:cubicBezTo>
                  <a:cubicBezTo>
                    <a:pt x="77580" y="83398"/>
                    <a:pt x="91955" y="87749"/>
                    <a:pt x="97699" y="79439"/>
                  </a:cubicBezTo>
                  <a:cubicBezTo>
                    <a:pt x="102547" y="69940"/>
                    <a:pt x="112110" y="69456"/>
                    <a:pt x="120643" y="65761"/>
                  </a:cubicBezTo>
                  <a:cubicBezTo>
                    <a:pt x="128029" y="60135"/>
                    <a:pt x="134846" y="52744"/>
                    <a:pt x="144991" y="53412"/>
                  </a:cubicBezTo>
                  <a:cubicBezTo>
                    <a:pt x="153364" y="50054"/>
                    <a:pt x="157901" y="38410"/>
                    <a:pt x="168677" y="42356"/>
                  </a:cubicBezTo>
                  <a:cubicBezTo>
                    <a:pt x="178381" y="44397"/>
                    <a:pt x="185890" y="37209"/>
                    <a:pt x="193215" y="32337"/>
                  </a:cubicBezTo>
                  <a:cubicBezTo>
                    <a:pt x="200467" y="34745"/>
                    <a:pt x="206590" y="36590"/>
                    <a:pt x="212524" y="29885"/>
                  </a:cubicBezTo>
                  <a:cubicBezTo>
                    <a:pt x="220732" y="25742"/>
                    <a:pt x="229449" y="38079"/>
                    <a:pt x="235879" y="27642"/>
                  </a:cubicBezTo>
                  <a:cubicBezTo>
                    <a:pt x="242371" y="20135"/>
                    <a:pt x="252589" y="29021"/>
                    <a:pt x="258817" y="22654"/>
                  </a:cubicBezTo>
                  <a:cubicBezTo>
                    <a:pt x="266915" y="14374"/>
                    <a:pt x="277949" y="23316"/>
                    <a:pt x="286377" y="21005"/>
                  </a:cubicBezTo>
                  <a:cubicBezTo>
                    <a:pt x="293801" y="14442"/>
                    <a:pt x="303290" y="13976"/>
                    <a:pt x="311657" y="18444"/>
                  </a:cubicBezTo>
                  <a:cubicBezTo>
                    <a:pt x="320717" y="13222"/>
                    <a:pt x="331604" y="10679"/>
                    <a:pt x="341608" y="16299"/>
                  </a:cubicBezTo>
                  <a:cubicBezTo>
                    <a:pt x="350852" y="16336"/>
                    <a:pt x="359060" y="5133"/>
                    <a:pt x="369211" y="11764"/>
                  </a:cubicBezTo>
                  <a:cubicBezTo>
                    <a:pt x="378823" y="16587"/>
                    <a:pt x="386945" y="3270"/>
                    <a:pt x="396465" y="9453"/>
                  </a:cubicBezTo>
                  <a:cubicBezTo>
                    <a:pt x="404838" y="16961"/>
                    <a:pt x="412733" y="4373"/>
                    <a:pt x="421223" y="9441"/>
                  </a:cubicBezTo>
                  <a:cubicBezTo>
                    <a:pt x="430854" y="17206"/>
                    <a:pt x="440839" y="4722"/>
                    <a:pt x="450886" y="11071"/>
                  </a:cubicBezTo>
                  <a:cubicBezTo>
                    <a:pt x="458886" y="18174"/>
                    <a:pt x="468166" y="13559"/>
                    <a:pt x="476883" y="12505"/>
                  </a:cubicBezTo>
                  <a:cubicBezTo>
                    <a:pt x="484368" y="23794"/>
                    <a:pt x="495463" y="6861"/>
                    <a:pt x="503162" y="15147"/>
                  </a:cubicBezTo>
                  <a:cubicBezTo>
                    <a:pt x="509641" y="22127"/>
                    <a:pt x="519529" y="21054"/>
                    <a:pt x="527872" y="18891"/>
                  </a:cubicBezTo>
                  <a:cubicBezTo>
                    <a:pt x="537079" y="15502"/>
                    <a:pt x="540745" y="31534"/>
                    <a:pt x="550485" y="24131"/>
                  </a:cubicBezTo>
                  <a:cubicBezTo>
                    <a:pt x="559269" y="19657"/>
                    <a:pt x="566509" y="26778"/>
                    <a:pt x="573509" y="31135"/>
                  </a:cubicBezTo>
                  <a:cubicBezTo>
                    <a:pt x="582140" y="36504"/>
                    <a:pt x="591739" y="25841"/>
                    <a:pt x="599917" y="32196"/>
                  </a:cubicBezTo>
                  <a:cubicBezTo>
                    <a:pt x="606899" y="39372"/>
                    <a:pt x="616467" y="42185"/>
                    <a:pt x="625025" y="35830"/>
                  </a:cubicBezTo>
                  <a:cubicBezTo>
                    <a:pt x="636108" y="34604"/>
                    <a:pt x="638149" y="48705"/>
                    <a:pt x="647951" y="50912"/>
                  </a:cubicBezTo>
                  <a:cubicBezTo>
                    <a:pt x="656637" y="52867"/>
                    <a:pt x="668418" y="48405"/>
                    <a:pt x="673384" y="58260"/>
                  </a:cubicBezTo>
                  <a:cubicBezTo>
                    <a:pt x="677411" y="66257"/>
                    <a:pt x="684890" y="73991"/>
                    <a:pt x="694440" y="71797"/>
                  </a:cubicBezTo>
                  <a:cubicBezTo>
                    <a:pt x="703684" y="69677"/>
                    <a:pt x="711720" y="75002"/>
                    <a:pt x="717225" y="81719"/>
                  </a:cubicBezTo>
                  <a:cubicBezTo>
                    <a:pt x="724115" y="90127"/>
                    <a:pt x="736510" y="81927"/>
                    <a:pt x="742805" y="91163"/>
                  </a:cubicBezTo>
                  <a:cubicBezTo>
                    <a:pt x="749885" y="98737"/>
                    <a:pt x="756548" y="108512"/>
                    <a:pt x="767631" y="109621"/>
                  </a:cubicBezTo>
                  <a:cubicBezTo>
                    <a:pt x="778126" y="110669"/>
                    <a:pt x="783722" y="119733"/>
                    <a:pt x="788945" y="127896"/>
                  </a:cubicBezTo>
                  <a:cubicBezTo>
                    <a:pt x="796834" y="140220"/>
                    <a:pt x="812171" y="142371"/>
                    <a:pt x="823193" y="150988"/>
                  </a:cubicBezTo>
                  <a:cubicBezTo>
                    <a:pt x="857833" y="178050"/>
                    <a:pt x="878595" y="218265"/>
                    <a:pt x="895201" y="257964"/>
                  </a:cubicBezTo>
                  <a:cubicBezTo>
                    <a:pt x="919800" y="316766"/>
                    <a:pt x="935609" y="394982"/>
                    <a:pt x="949162" y="457166"/>
                  </a:cubicBezTo>
                  <a:cubicBezTo>
                    <a:pt x="951277" y="466868"/>
                    <a:pt x="953202" y="457074"/>
                    <a:pt x="952319" y="450352"/>
                  </a:cubicBezTo>
                  <a:cubicBezTo>
                    <a:pt x="943168" y="380758"/>
                    <a:pt x="922277" y="291431"/>
                    <a:pt x="889727" y="226569"/>
                  </a:cubicBezTo>
                  <a:cubicBezTo>
                    <a:pt x="872483" y="192213"/>
                    <a:pt x="851795" y="155970"/>
                    <a:pt x="817179" y="137346"/>
                  </a:cubicBezTo>
                  <a:cubicBezTo>
                    <a:pt x="808671" y="132768"/>
                    <a:pt x="798305" y="129839"/>
                    <a:pt x="793665" y="120407"/>
                  </a:cubicBezTo>
                  <a:cubicBezTo>
                    <a:pt x="788982" y="110878"/>
                    <a:pt x="780553" y="103315"/>
                    <a:pt x="769813" y="101893"/>
                  </a:cubicBezTo>
                  <a:cubicBezTo>
                    <a:pt x="759895" y="100582"/>
                    <a:pt x="754850" y="91445"/>
                    <a:pt x="748297" y="85132"/>
                  </a:cubicBezTo>
                  <a:cubicBezTo>
                    <a:pt x="741971" y="75425"/>
                    <a:pt x="730153" y="80524"/>
                    <a:pt x="722337" y="75505"/>
                  </a:cubicBezTo>
                  <a:cubicBezTo>
                    <a:pt x="715833" y="68831"/>
                    <a:pt x="707570" y="62408"/>
                    <a:pt x="697646" y="63634"/>
                  </a:cubicBezTo>
                  <a:cubicBezTo>
                    <a:pt x="687139" y="66839"/>
                    <a:pt x="682395" y="57175"/>
                    <a:pt x="677215" y="50299"/>
                  </a:cubicBezTo>
                  <a:cubicBezTo>
                    <a:pt x="670656" y="43527"/>
                    <a:pt x="661130" y="42957"/>
                    <a:pt x="652352" y="43625"/>
                  </a:cubicBezTo>
                  <a:cubicBezTo>
                    <a:pt x="642605" y="42032"/>
                    <a:pt x="640245" y="28139"/>
                    <a:pt x="629322" y="28157"/>
                  </a:cubicBezTo>
                  <a:cubicBezTo>
                    <a:pt x="620225" y="26472"/>
                    <a:pt x="612465" y="36155"/>
                    <a:pt x="605513" y="26214"/>
                  </a:cubicBezTo>
                  <a:cubicBezTo>
                    <a:pt x="597385" y="18370"/>
                    <a:pt x="586823" y="24284"/>
                    <a:pt x="577683" y="24167"/>
                  </a:cubicBezTo>
                  <a:cubicBezTo>
                    <a:pt x="569819" y="18615"/>
                    <a:pt x="560906" y="11592"/>
                    <a:pt x="550614" y="15741"/>
                  </a:cubicBezTo>
                  <a:cubicBezTo>
                    <a:pt x="542007" y="21318"/>
                    <a:pt x="538151" y="6248"/>
                    <a:pt x="528135" y="10740"/>
                  </a:cubicBezTo>
                  <a:cubicBezTo>
                    <a:pt x="519351" y="13670"/>
                    <a:pt x="510824" y="12579"/>
                    <a:pt x="503910" y="5948"/>
                  </a:cubicBezTo>
                  <a:cubicBezTo>
                    <a:pt x="497590" y="-113"/>
                    <a:pt x="485520" y="10507"/>
                    <a:pt x="483485" y="7786"/>
                  </a:cubicBezTo>
                  <a:cubicBezTo>
                    <a:pt x="476730" y="-1235"/>
                    <a:pt x="466242" y="10170"/>
                    <a:pt x="459192" y="6095"/>
                  </a:cubicBezTo>
                  <a:cubicBezTo>
                    <a:pt x="450739" y="1205"/>
                    <a:pt x="439858" y="-665"/>
                    <a:pt x="430970" y="4244"/>
                  </a:cubicBezTo>
                  <a:cubicBezTo>
                    <a:pt x="423050" y="1266"/>
                    <a:pt x="413947" y="-2332"/>
                    <a:pt x="406144" y="3221"/>
                  </a:cubicBezTo>
                  <a:cubicBezTo>
                    <a:pt x="401841" y="3821"/>
                    <a:pt x="396900" y="-658"/>
                    <a:pt x="391898" y="83"/>
                  </a:cubicBezTo>
                  <a:close/>
                </a:path>
              </a:pathLst>
            </a:custGeom>
            <a:solidFill>
              <a:schemeClr val="accent4">
                <a:lumMod val="75000"/>
              </a:schemeClr>
            </a:solidFill>
            <a:ln w="3175" cap="flat">
              <a:noFill/>
              <a:prstDash val="solid"/>
              <a:miter/>
            </a:ln>
          </p:spPr>
          <p:txBody>
            <a:bodyPr/>
            <a:lstStyle/>
            <a:p>
              <a:endParaRPr lang="en-US"/>
            </a:p>
          </p:txBody>
        </p:sp>
        <p:sp>
          <p:nvSpPr>
            <p:cNvPr id="659" name="Freeform 658">
              <a:extLst>
                <a:ext uri="{FF2B5EF4-FFF2-40B4-BE49-F238E27FC236}">
                  <a16:creationId xmlns:a16="http://schemas.microsoft.com/office/drawing/2014/main" id="{874B6E40-64E5-6EC7-0473-9E191F00EE31}"/>
                </a:ext>
              </a:extLst>
            </p:cNvPr>
            <p:cNvSpPr/>
            <p:nvPr/>
          </p:nvSpPr>
          <p:spPr>
            <a:xfrm>
              <a:off x="7292659" y="3447828"/>
              <a:ext cx="1092790" cy="520569"/>
            </a:xfrm>
            <a:custGeom>
              <a:avLst/>
              <a:gdLst>
                <a:gd name="csX0" fmla="*/ 362520 w 908590"/>
                <a:gd name="csY0" fmla="*/ 81 h 432823"/>
                <a:gd name="csX1" fmla="*/ 136001 w 908590"/>
                <a:gd name="csY1" fmla="*/ 36097 h 432823"/>
                <a:gd name="csX2" fmla="*/ 2816 w 908590"/>
                <a:gd name="csY2" fmla="*/ 240502 h 432823"/>
                <a:gd name="csX3" fmla="*/ 104542 w 908590"/>
                <a:gd name="csY3" fmla="*/ 348441 h 432823"/>
                <a:gd name="csX4" fmla="*/ 155421 w 908590"/>
                <a:gd name="csY4" fmla="*/ 371729 h 432823"/>
                <a:gd name="csX5" fmla="*/ 185126 w 908590"/>
                <a:gd name="csY5" fmla="*/ 394447 h 432823"/>
                <a:gd name="csX6" fmla="*/ 179487 w 908590"/>
                <a:gd name="csY6" fmla="*/ 429544 h 432823"/>
                <a:gd name="csX7" fmla="*/ 181228 w 908590"/>
                <a:gd name="csY7" fmla="*/ 430904 h 432823"/>
                <a:gd name="csX8" fmla="*/ 189834 w 908590"/>
                <a:gd name="csY8" fmla="*/ 392081 h 432823"/>
                <a:gd name="csX9" fmla="*/ 157830 w 908590"/>
                <a:gd name="csY9" fmla="*/ 367041 h 432823"/>
                <a:gd name="csX10" fmla="*/ 106724 w 908590"/>
                <a:gd name="csY10" fmla="*/ 343643 h 432823"/>
                <a:gd name="csX11" fmla="*/ 7959 w 908590"/>
                <a:gd name="csY11" fmla="*/ 239356 h 432823"/>
                <a:gd name="csX12" fmla="*/ 137871 w 908590"/>
                <a:gd name="csY12" fmla="*/ 41012 h 432823"/>
                <a:gd name="csX13" fmla="*/ 482985 w 908590"/>
                <a:gd name="csY13" fmla="*/ 10242 h 432823"/>
                <a:gd name="csX14" fmla="*/ 717442 w 908590"/>
                <a:gd name="csY14" fmla="*/ 88194 h 432823"/>
                <a:gd name="csX15" fmla="*/ 864701 w 908590"/>
                <a:gd name="csY15" fmla="*/ 260033 h 432823"/>
                <a:gd name="csX16" fmla="*/ 906556 w 908590"/>
                <a:gd name="csY16" fmla="*/ 430665 h 432823"/>
                <a:gd name="csX17" fmla="*/ 908573 w 908590"/>
                <a:gd name="csY17" fmla="*/ 429807 h 432823"/>
                <a:gd name="csX18" fmla="*/ 869642 w 908590"/>
                <a:gd name="csY18" fmla="*/ 258201 h 432823"/>
                <a:gd name="csX19" fmla="*/ 720004 w 908590"/>
                <a:gd name="csY19" fmla="*/ 83592 h 432823"/>
                <a:gd name="csX20" fmla="*/ 483463 w 908590"/>
                <a:gd name="csY20" fmla="*/ 4996 h 432823"/>
                <a:gd name="csX21" fmla="*/ 362520 w 908590"/>
                <a:gd name="csY21" fmla="*/ 75 h 432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908590" h="432823">
                  <a:moveTo>
                    <a:pt x="362520" y="81"/>
                  </a:moveTo>
                  <a:cubicBezTo>
                    <a:pt x="287955" y="970"/>
                    <a:pt x="205343" y="9794"/>
                    <a:pt x="136001" y="36097"/>
                  </a:cubicBezTo>
                  <a:cubicBezTo>
                    <a:pt x="24675" y="78322"/>
                    <a:pt x="-10970" y="178251"/>
                    <a:pt x="2816" y="240502"/>
                  </a:cubicBezTo>
                  <a:cubicBezTo>
                    <a:pt x="16535" y="302448"/>
                    <a:pt x="69050" y="332311"/>
                    <a:pt x="104542" y="348441"/>
                  </a:cubicBezTo>
                  <a:cubicBezTo>
                    <a:pt x="122233" y="356481"/>
                    <a:pt x="140574" y="364099"/>
                    <a:pt x="155421" y="371729"/>
                  </a:cubicBezTo>
                  <a:cubicBezTo>
                    <a:pt x="170273" y="379359"/>
                    <a:pt x="181497" y="387234"/>
                    <a:pt x="185126" y="394447"/>
                  </a:cubicBezTo>
                  <a:cubicBezTo>
                    <a:pt x="192690" y="409473"/>
                    <a:pt x="180253" y="427963"/>
                    <a:pt x="179487" y="429544"/>
                  </a:cubicBezTo>
                  <a:cubicBezTo>
                    <a:pt x="177648" y="433368"/>
                    <a:pt x="179358" y="432743"/>
                    <a:pt x="181228" y="430904"/>
                  </a:cubicBezTo>
                  <a:cubicBezTo>
                    <a:pt x="181228" y="430904"/>
                    <a:pt x="199115" y="410527"/>
                    <a:pt x="189834" y="392081"/>
                  </a:cubicBezTo>
                  <a:cubicBezTo>
                    <a:pt x="185040" y="382558"/>
                    <a:pt x="172977" y="374830"/>
                    <a:pt x="157830" y="367041"/>
                  </a:cubicBezTo>
                  <a:cubicBezTo>
                    <a:pt x="142676" y="359251"/>
                    <a:pt x="124305" y="351634"/>
                    <a:pt x="106724" y="343643"/>
                  </a:cubicBezTo>
                  <a:cubicBezTo>
                    <a:pt x="71680" y="327715"/>
                    <a:pt x="21138" y="298881"/>
                    <a:pt x="7959" y="239356"/>
                  </a:cubicBezTo>
                  <a:cubicBezTo>
                    <a:pt x="-5153" y="180144"/>
                    <a:pt x="28783" y="82391"/>
                    <a:pt x="137871" y="41012"/>
                  </a:cubicBezTo>
                  <a:cubicBezTo>
                    <a:pt x="247332" y="-501"/>
                    <a:pt x="391784" y="1938"/>
                    <a:pt x="482985" y="10242"/>
                  </a:cubicBezTo>
                  <a:cubicBezTo>
                    <a:pt x="573892" y="18515"/>
                    <a:pt x="651815" y="51663"/>
                    <a:pt x="717442" y="88194"/>
                  </a:cubicBezTo>
                  <a:cubicBezTo>
                    <a:pt x="782713" y="124529"/>
                    <a:pt x="836724" y="184508"/>
                    <a:pt x="864701" y="260033"/>
                  </a:cubicBezTo>
                  <a:cubicBezTo>
                    <a:pt x="892776" y="335823"/>
                    <a:pt x="906341" y="428925"/>
                    <a:pt x="906556" y="430665"/>
                  </a:cubicBezTo>
                  <a:cubicBezTo>
                    <a:pt x="907004" y="434348"/>
                    <a:pt x="908787" y="432816"/>
                    <a:pt x="908573" y="429807"/>
                  </a:cubicBezTo>
                  <a:cubicBezTo>
                    <a:pt x="908303" y="425965"/>
                    <a:pt x="897974" y="334671"/>
                    <a:pt x="869642" y="258201"/>
                  </a:cubicBezTo>
                  <a:cubicBezTo>
                    <a:pt x="841211" y="181456"/>
                    <a:pt x="786348" y="120522"/>
                    <a:pt x="720004" y="83592"/>
                  </a:cubicBezTo>
                  <a:cubicBezTo>
                    <a:pt x="654010" y="46859"/>
                    <a:pt x="575369" y="13367"/>
                    <a:pt x="483463" y="4996"/>
                  </a:cubicBezTo>
                  <a:cubicBezTo>
                    <a:pt x="449111" y="1870"/>
                    <a:pt x="407262" y="-452"/>
                    <a:pt x="362520" y="75"/>
                  </a:cubicBezTo>
                  <a:close/>
                </a:path>
              </a:pathLst>
            </a:custGeom>
            <a:solidFill>
              <a:schemeClr val="accent4">
                <a:lumMod val="75000"/>
              </a:schemeClr>
            </a:solidFill>
            <a:ln w="3175" cap="flat">
              <a:noFill/>
              <a:prstDash val="solid"/>
              <a:miter/>
            </a:ln>
          </p:spPr>
          <p:txBody>
            <a:bodyPr/>
            <a:lstStyle/>
            <a:p>
              <a:endParaRPr lang="en-US"/>
            </a:p>
          </p:txBody>
        </p:sp>
        <p:sp>
          <p:nvSpPr>
            <p:cNvPr id="660" name="Freeform 659">
              <a:extLst>
                <a:ext uri="{FF2B5EF4-FFF2-40B4-BE49-F238E27FC236}">
                  <a16:creationId xmlns:a16="http://schemas.microsoft.com/office/drawing/2014/main" id="{9913B57B-3BE1-1EA6-CEAD-1CEFD1806139}"/>
                </a:ext>
              </a:extLst>
            </p:cNvPr>
            <p:cNvSpPr/>
            <p:nvPr/>
          </p:nvSpPr>
          <p:spPr>
            <a:xfrm>
              <a:off x="7309807" y="3463589"/>
              <a:ext cx="1046394" cy="490082"/>
            </a:xfrm>
            <a:custGeom>
              <a:avLst/>
              <a:gdLst>
                <a:gd name="csX0" fmla="*/ 344240 w 870015"/>
                <a:gd name="csY0" fmla="*/ 10 h 407474"/>
                <a:gd name="csX1" fmla="*/ 259273 w 870015"/>
                <a:gd name="csY1" fmla="*/ 6071 h 407474"/>
                <a:gd name="csX2" fmla="*/ 196239 w 870015"/>
                <a:gd name="csY2" fmla="*/ 15533 h 407474"/>
                <a:gd name="csX3" fmla="*/ 148089 w 870015"/>
                <a:gd name="csY3" fmla="*/ 27158 h 407474"/>
                <a:gd name="csX4" fmla="*/ 89818 w 870015"/>
                <a:gd name="csY4" fmla="*/ 50225 h 407474"/>
                <a:gd name="csX5" fmla="*/ 52486 w 870015"/>
                <a:gd name="csY5" fmla="*/ 76792 h 407474"/>
                <a:gd name="csX6" fmla="*/ 22707 w 870015"/>
                <a:gd name="csY6" fmla="*/ 110902 h 407474"/>
                <a:gd name="csX7" fmla="*/ 3386 w 870015"/>
                <a:gd name="csY7" fmla="*/ 146594 h 407474"/>
                <a:gd name="csX8" fmla="*/ 1093 w 870015"/>
                <a:gd name="csY8" fmla="*/ 156534 h 407474"/>
                <a:gd name="csX9" fmla="*/ 22781 w 870015"/>
                <a:gd name="csY9" fmla="*/ 115419 h 407474"/>
                <a:gd name="csX10" fmla="*/ 52805 w 870015"/>
                <a:gd name="csY10" fmla="*/ 81823 h 407474"/>
                <a:gd name="csX11" fmla="*/ 90492 w 870015"/>
                <a:gd name="csY11" fmla="*/ 53430 h 407474"/>
                <a:gd name="csX12" fmla="*/ 145165 w 870015"/>
                <a:gd name="csY12" fmla="*/ 31019 h 407474"/>
                <a:gd name="csX13" fmla="*/ 192671 w 870015"/>
                <a:gd name="csY13" fmla="*/ 19602 h 407474"/>
                <a:gd name="csX14" fmla="*/ 253333 w 870015"/>
                <a:gd name="csY14" fmla="*/ 10655 h 407474"/>
                <a:gd name="csX15" fmla="*/ 333322 w 870015"/>
                <a:gd name="csY15" fmla="*/ 3895 h 407474"/>
                <a:gd name="csX16" fmla="*/ 502128 w 870015"/>
                <a:gd name="csY16" fmla="*/ 17537 h 407474"/>
                <a:gd name="csX17" fmla="*/ 585464 w 870015"/>
                <a:gd name="csY17" fmla="*/ 37797 h 407474"/>
                <a:gd name="csX18" fmla="*/ 643030 w 870015"/>
                <a:gd name="csY18" fmla="*/ 61385 h 407474"/>
                <a:gd name="csX19" fmla="*/ 717239 w 870015"/>
                <a:gd name="csY19" fmla="*/ 98443 h 407474"/>
                <a:gd name="csX20" fmla="*/ 777760 w 870015"/>
                <a:gd name="csY20" fmla="*/ 145411 h 407474"/>
                <a:gd name="csX21" fmla="*/ 809212 w 870015"/>
                <a:gd name="csY21" fmla="*/ 183517 h 407474"/>
                <a:gd name="csX22" fmla="*/ 834645 w 870015"/>
                <a:gd name="csY22" fmla="*/ 228082 h 407474"/>
                <a:gd name="csX23" fmla="*/ 830587 w 870015"/>
                <a:gd name="csY23" fmla="*/ 216402 h 407474"/>
                <a:gd name="csX24" fmla="*/ 802978 w 870015"/>
                <a:gd name="csY24" fmla="*/ 168392 h 407474"/>
                <a:gd name="csX25" fmla="*/ 740760 w 870015"/>
                <a:gd name="csY25" fmla="*/ 110516 h 407474"/>
                <a:gd name="csX26" fmla="*/ 684193 w 870015"/>
                <a:gd name="csY26" fmla="*/ 75781 h 407474"/>
                <a:gd name="csX27" fmla="*/ 613717 w 870015"/>
                <a:gd name="csY27" fmla="*/ 44765 h 407474"/>
                <a:gd name="csX28" fmla="*/ 510808 w 870015"/>
                <a:gd name="csY28" fmla="*/ 15055 h 407474"/>
                <a:gd name="csX29" fmla="*/ 377715 w 870015"/>
                <a:gd name="csY29" fmla="*/ 776 h 407474"/>
                <a:gd name="csX30" fmla="*/ 344240 w 870015"/>
                <a:gd name="csY30" fmla="*/ 4 h 407474"/>
                <a:gd name="csX31" fmla="*/ 360110 w 870015"/>
                <a:gd name="csY31" fmla="*/ 11329 h 407474"/>
                <a:gd name="csX32" fmla="*/ 230340 w 870015"/>
                <a:gd name="csY32" fmla="*/ 20650 h 407474"/>
                <a:gd name="csX33" fmla="*/ 121154 w 870015"/>
                <a:gd name="csY33" fmla="*/ 49257 h 407474"/>
                <a:gd name="csX34" fmla="*/ 44186 w 870015"/>
                <a:gd name="csY34" fmla="*/ 99638 h 407474"/>
                <a:gd name="csX35" fmla="*/ 1645 w 870015"/>
                <a:gd name="csY35" fmla="*/ 170672 h 407474"/>
                <a:gd name="csX36" fmla="*/ 2037 w 870015"/>
                <a:gd name="csY36" fmla="*/ 175697 h 407474"/>
                <a:gd name="csX37" fmla="*/ 47650 w 870015"/>
                <a:gd name="csY37" fmla="*/ 102083 h 407474"/>
                <a:gd name="csX38" fmla="*/ 109881 w 870015"/>
                <a:gd name="csY38" fmla="*/ 59614 h 407474"/>
                <a:gd name="csX39" fmla="*/ 185941 w 870015"/>
                <a:gd name="csY39" fmla="*/ 33832 h 407474"/>
                <a:gd name="csX40" fmla="*/ 342971 w 870015"/>
                <a:gd name="csY40" fmla="*/ 16158 h 407474"/>
                <a:gd name="csX41" fmla="*/ 427141 w 870015"/>
                <a:gd name="csY41" fmla="*/ 19725 h 407474"/>
                <a:gd name="csX42" fmla="*/ 559614 w 870015"/>
                <a:gd name="csY42" fmla="*/ 42822 h 407474"/>
                <a:gd name="csX43" fmla="*/ 668040 w 870015"/>
                <a:gd name="csY43" fmla="*/ 85427 h 407474"/>
                <a:gd name="csX44" fmla="*/ 733508 w 870015"/>
                <a:gd name="csY44" fmla="*/ 123527 h 407474"/>
                <a:gd name="csX45" fmla="*/ 789333 w 870015"/>
                <a:gd name="csY45" fmla="*/ 170948 h 407474"/>
                <a:gd name="csX46" fmla="*/ 827057 w 870015"/>
                <a:gd name="csY46" fmla="*/ 229903 h 407474"/>
                <a:gd name="csX47" fmla="*/ 852514 w 870015"/>
                <a:gd name="csY47" fmla="*/ 290647 h 407474"/>
                <a:gd name="csX48" fmla="*/ 869371 w 870015"/>
                <a:gd name="csY48" fmla="*/ 353934 h 407474"/>
                <a:gd name="csX49" fmla="*/ 868329 w 870015"/>
                <a:gd name="csY49" fmla="*/ 339245 h 407474"/>
                <a:gd name="csX50" fmla="*/ 849927 w 870015"/>
                <a:gd name="csY50" fmla="*/ 270742 h 407474"/>
                <a:gd name="csX51" fmla="*/ 809053 w 870015"/>
                <a:gd name="csY51" fmla="*/ 191018 h 407474"/>
                <a:gd name="csX52" fmla="*/ 770913 w 870015"/>
                <a:gd name="csY52" fmla="*/ 147256 h 407474"/>
                <a:gd name="csX53" fmla="*/ 701767 w 870015"/>
                <a:gd name="csY53" fmla="*/ 98817 h 407474"/>
                <a:gd name="csX54" fmla="*/ 627804 w 870015"/>
                <a:gd name="csY54" fmla="*/ 61312 h 407474"/>
                <a:gd name="csX55" fmla="*/ 546503 w 870015"/>
                <a:gd name="csY55" fmla="*/ 35027 h 407474"/>
                <a:gd name="csX56" fmla="*/ 429513 w 870015"/>
                <a:gd name="csY56" fmla="*/ 15980 h 407474"/>
                <a:gd name="csX57" fmla="*/ 360116 w 870015"/>
                <a:gd name="csY57" fmla="*/ 11341 h 407474"/>
                <a:gd name="csX58" fmla="*/ 363494 w 870015"/>
                <a:gd name="csY58" fmla="*/ 24278 h 407474"/>
                <a:gd name="csX59" fmla="*/ 250035 w 870015"/>
                <a:gd name="csY59" fmla="*/ 28084 h 407474"/>
                <a:gd name="csX60" fmla="*/ 189288 w 870015"/>
                <a:gd name="csY60" fmla="*/ 40904 h 407474"/>
                <a:gd name="csX61" fmla="*/ 117617 w 870015"/>
                <a:gd name="csY61" fmla="*/ 63499 h 407474"/>
                <a:gd name="csX62" fmla="*/ 45872 w 870015"/>
                <a:gd name="csY62" fmla="*/ 113776 h 407474"/>
                <a:gd name="csX63" fmla="*/ 7266 w 870015"/>
                <a:gd name="csY63" fmla="*/ 170310 h 407474"/>
                <a:gd name="csX64" fmla="*/ 6022 w 870015"/>
                <a:gd name="csY64" fmla="*/ 176684 h 407474"/>
                <a:gd name="csX65" fmla="*/ 29799 w 870015"/>
                <a:gd name="csY65" fmla="*/ 137260 h 407474"/>
                <a:gd name="csX66" fmla="*/ 87451 w 870015"/>
                <a:gd name="csY66" fmla="*/ 82951 h 407474"/>
                <a:gd name="csX67" fmla="*/ 173669 w 870015"/>
                <a:gd name="csY67" fmla="*/ 48546 h 407474"/>
                <a:gd name="csX68" fmla="*/ 242416 w 870015"/>
                <a:gd name="csY68" fmla="*/ 33170 h 407474"/>
                <a:gd name="csX69" fmla="*/ 358749 w 870015"/>
                <a:gd name="csY69" fmla="*/ 27483 h 407474"/>
                <a:gd name="csX70" fmla="*/ 439119 w 870015"/>
                <a:gd name="csY70" fmla="*/ 32398 h 407474"/>
                <a:gd name="csX71" fmla="*/ 549512 w 870015"/>
                <a:gd name="csY71" fmla="*/ 51604 h 407474"/>
                <a:gd name="csX72" fmla="*/ 619976 w 870015"/>
                <a:gd name="csY72" fmla="*/ 73452 h 407474"/>
                <a:gd name="csX73" fmla="*/ 666422 w 870015"/>
                <a:gd name="csY73" fmla="*/ 94926 h 407474"/>
                <a:gd name="csX74" fmla="*/ 714756 w 870015"/>
                <a:gd name="csY74" fmla="*/ 126664 h 407474"/>
                <a:gd name="csX75" fmla="*/ 780518 w 870015"/>
                <a:gd name="csY75" fmla="*/ 180110 h 407474"/>
                <a:gd name="csX76" fmla="*/ 809880 w 870015"/>
                <a:gd name="csY76" fmla="*/ 216144 h 407474"/>
                <a:gd name="csX77" fmla="*/ 830385 w 870015"/>
                <a:gd name="csY77" fmla="*/ 253270 h 407474"/>
                <a:gd name="csX78" fmla="*/ 851975 w 870015"/>
                <a:gd name="csY78" fmla="*/ 311685 h 407474"/>
                <a:gd name="csX79" fmla="*/ 862610 w 870015"/>
                <a:gd name="csY79" fmla="*/ 353781 h 407474"/>
                <a:gd name="csX80" fmla="*/ 861280 w 870015"/>
                <a:gd name="csY80" fmla="*/ 337664 h 407474"/>
                <a:gd name="csX81" fmla="*/ 845692 w 870015"/>
                <a:gd name="csY81" fmla="*/ 277612 h 407474"/>
                <a:gd name="csX82" fmla="*/ 818726 w 870015"/>
                <a:gd name="csY82" fmla="*/ 223578 h 407474"/>
                <a:gd name="csX83" fmla="*/ 784282 w 870015"/>
                <a:gd name="csY83" fmla="*/ 178866 h 407474"/>
                <a:gd name="csX84" fmla="*/ 728353 w 870015"/>
                <a:gd name="csY84" fmla="*/ 130789 h 407474"/>
                <a:gd name="csX85" fmla="*/ 692149 w 870015"/>
                <a:gd name="csY85" fmla="*/ 107501 h 407474"/>
                <a:gd name="csX86" fmla="*/ 647806 w 870015"/>
                <a:gd name="csY86" fmla="*/ 82503 h 407474"/>
                <a:gd name="csX87" fmla="*/ 589927 w 870015"/>
                <a:gd name="csY87" fmla="*/ 58921 h 407474"/>
                <a:gd name="csX88" fmla="*/ 484946 w 870015"/>
                <a:gd name="csY88" fmla="*/ 34904 h 407474"/>
                <a:gd name="csX89" fmla="*/ 376667 w 870015"/>
                <a:gd name="csY89" fmla="*/ 24296 h 407474"/>
                <a:gd name="csX90" fmla="*/ 363500 w 870015"/>
                <a:gd name="csY90" fmla="*/ 24266 h 407474"/>
                <a:gd name="csX91" fmla="*/ 331931 w 870015"/>
                <a:gd name="csY91" fmla="*/ 31123 h 407474"/>
                <a:gd name="csX92" fmla="*/ 219410 w 870015"/>
                <a:gd name="csY92" fmla="*/ 41934 h 407474"/>
                <a:gd name="csX93" fmla="*/ 141303 w 870015"/>
                <a:gd name="csY93" fmla="*/ 66913 h 407474"/>
                <a:gd name="csX94" fmla="*/ 60786 w 870015"/>
                <a:gd name="csY94" fmla="*/ 118128 h 407474"/>
                <a:gd name="csX95" fmla="*/ 16951 w 870015"/>
                <a:gd name="csY95" fmla="*/ 170562 h 407474"/>
                <a:gd name="csX96" fmla="*/ 15787 w 870015"/>
                <a:gd name="csY96" fmla="*/ 175955 h 407474"/>
                <a:gd name="csX97" fmla="*/ 49121 w 870015"/>
                <a:gd name="csY97" fmla="*/ 135036 h 407474"/>
                <a:gd name="csX98" fmla="*/ 127676 w 870015"/>
                <a:gd name="csY98" fmla="*/ 76369 h 407474"/>
                <a:gd name="csX99" fmla="*/ 192941 w 870015"/>
                <a:gd name="csY99" fmla="*/ 53620 h 407474"/>
                <a:gd name="csX100" fmla="*/ 254412 w 870015"/>
                <a:gd name="csY100" fmla="*/ 39654 h 407474"/>
                <a:gd name="csX101" fmla="*/ 340188 w 870015"/>
                <a:gd name="csY101" fmla="*/ 34714 h 407474"/>
                <a:gd name="csX102" fmla="*/ 437169 w 870015"/>
                <a:gd name="csY102" fmla="*/ 42657 h 407474"/>
                <a:gd name="csX103" fmla="*/ 519537 w 870015"/>
                <a:gd name="csY103" fmla="*/ 57126 h 407474"/>
                <a:gd name="csX104" fmla="*/ 582154 w 870015"/>
                <a:gd name="csY104" fmla="*/ 74371 h 407474"/>
                <a:gd name="csX105" fmla="*/ 647131 w 870015"/>
                <a:gd name="csY105" fmla="*/ 95967 h 407474"/>
                <a:gd name="csX106" fmla="*/ 691077 w 870015"/>
                <a:gd name="csY106" fmla="*/ 121994 h 407474"/>
                <a:gd name="csX107" fmla="*/ 740833 w 870015"/>
                <a:gd name="csY107" fmla="*/ 157962 h 407474"/>
                <a:gd name="csX108" fmla="*/ 797952 w 870015"/>
                <a:gd name="csY108" fmla="*/ 219055 h 407474"/>
                <a:gd name="csX109" fmla="*/ 823360 w 870015"/>
                <a:gd name="csY109" fmla="*/ 259435 h 407474"/>
                <a:gd name="csX110" fmla="*/ 844404 w 870015"/>
                <a:gd name="csY110" fmla="*/ 308897 h 407474"/>
                <a:gd name="csX111" fmla="*/ 858656 w 870015"/>
                <a:gd name="csY111" fmla="*/ 355975 h 407474"/>
                <a:gd name="csX112" fmla="*/ 858276 w 870015"/>
                <a:gd name="csY112" fmla="*/ 345771 h 407474"/>
                <a:gd name="csX113" fmla="*/ 830759 w 870015"/>
                <a:gd name="csY113" fmla="*/ 267935 h 407474"/>
                <a:gd name="csX114" fmla="*/ 803990 w 870015"/>
                <a:gd name="csY114" fmla="*/ 221954 h 407474"/>
                <a:gd name="csX115" fmla="*/ 707946 w 870015"/>
                <a:gd name="csY115" fmla="*/ 129888 h 407474"/>
                <a:gd name="csX116" fmla="*/ 654524 w 870015"/>
                <a:gd name="csY116" fmla="*/ 95869 h 407474"/>
                <a:gd name="csX117" fmla="*/ 603719 w 870015"/>
                <a:gd name="csY117" fmla="*/ 76657 h 407474"/>
                <a:gd name="csX118" fmla="*/ 522154 w 870015"/>
                <a:gd name="csY118" fmla="*/ 54080 h 407474"/>
                <a:gd name="csX119" fmla="*/ 445426 w 870015"/>
                <a:gd name="csY119" fmla="*/ 40420 h 407474"/>
                <a:gd name="csX120" fmla="*/ 371144 w 870015"/>
                <a:gd name="csY120" fmla="*/ 32490 h 407474"/>
                <a:gd name="csX121" fmla="*/ 331919 w 870015"/>
                <a:gd name="csY121" fmla="*/ 31123 h 407474"/>
                <a:gd name="csX122" fmla="*/ 356690 w 870015"/>
                <a:gd name="csY122" fmla="*/ 54981 h 407474"/>
                <a:gd name="csX123" fmla="*/ 342444 w 870015"/>
                <a:gd name="csY123" fmla="*/ 122466 h 407474"/>
                <a:gd name="csX124" fmla="*/ 312058 w 870015"/>
                <a:gd name="csY124" fmla="*/ 213007 h 407474"/>
                <a:gd name="csX125" fmla="*/ 279281 w 870015"/>
                <a:gd name="csY125" fmla="*/ 276858 h 407474"/>
                <a:gd name="csX126" fmla="*/ 250673 w 870015"/>
                <a:gd name="csY126" fmla="*/ 316539 h 407474"/>
                <a:gd name="csX127" fmla="*/ 262105 w 870015"/>
                <a:gd name="csY127" fmla="*/ 304754 h 407474"/>
                <a:gd name="csX128" fmla="*/ 291792 w 870015"/>
                <a:gd name="csY128" fmla="*/ 260256 h 407474"/>
                <a:gd name="csX129" fmla="*/ 321933 w 870015"/>
                <a:gd name="csY129" fmla="*/ 197097 h 407474"/>
                <a:gd name="csX130" fmla="*/ 345227 w 870015"/>
                <a:gd name="csY130" fmla="*/ 123851 h 407474"/>
                <a:gd name="csX131" fmla="*/ 357664 w 870015"/>
                <a:gd name="csY131" fmla="*/ 63983 h 407474"/>
                <a:gd name="csX132" fmla="*/ 356684 w 870015"/>
                <a:gd name="csY132" fmla="*/ 54987 h 407474"/>
                <a:gd name="csX133" fmla="*/ 406937 w 870015"/>
                <a:gd name="csY133" fmla="*/ 56023 h 407474"/>
                <a:gd name="csX134" fmla="*/ 372689 w 870015"/>
                <a:gd name="csY134" fmla="*/ 148414 h 407474"/>
                <a:gd name="csX135" fmla="*/ 327511 w 870015"/>
                <a:gd name="csY135" fmla="*/ 232421 h 407474"/>
                <a:gd name="csX136" fmla="*/ 263723 w 870015"/>
                <a:gd name="csY136" fmla="*/ 317593 h 407474"/>
                <a:gd name="csX137" fmla="*/ 195185 w 870015"/>
                <a:gd name="csY137" fmla="*/ 372332 h 407474"/>
                <a:gd name="csX138" fmla="*/ 203521 w 870015"/>
                <a:gd name="csY138" fmla="*/ 369678 h 407474"/>
                <a:gd name="csX139" fmla="*/ 291553 w 870015"/>
                <a:gd name="csY139" fmla="*/ 292767 h 407474"/>
                <a:gd name="csX140" fmla="*/ 354851 w 870015"/>
                <a:gd name="csY140" fmla="*/ 194327 h 407474"/>
                <a:gd name="csX141" fmla="*/ 395743 w 870015"/>
                <a:gd name="csY141" fmla="*/ 101802 h 407474"/>
                <a:gd name="csX142" fmla="*/ 406937 w 870015"/>
                <a:gd name="csY142" fmla="*/ 56010 h 407474"/>
                <a:gd name="csX143" fmla="*/ 316361 w 870015"/>
                <a:gd name="csY143" fmla="*/ 56317 h 407474"/>
                <a:gd name="csX144" fmla="*/ 312775 w 870015"/>
                <a:gd name="csY144" fmla="*/ 96243 h 407474"/>
                <a:gd name="csX145" fmla="*/ 298713 w 870015"/>
                <a:gd name="csY145" fmla="*/ 170194 h 407474"/>
                <a:gd name="csX146" fmla="*/ 268002 w 870015"/>
                <a:gd name="csY146" fmla="*/ 263676 h 407474"/>
                <a:gd name="csX147" fmla="*/ 226576 w 870015"/>
                <a:gd name="csY147" fmla="*/ 325799 h 407474"/>
                <a:gd name="csX148" fmla="*/ 202400 w 870015"/>
                <a:gd name="csY148" fmla="*/ 355497 h 407474"/>
                <a:gd name="csX149" fmla="*/ 215891 w 870015"/>
                <a:gd name="csY149" fmla="*/ 341383 h 407474"/>
                <a:gd name="csX150" fmla="*/ 260413 w 870015"/>
                <a:gd name="csY150" fmla="*/ 282876 h 407474"/>
                <a:gd name="csX151" fmla="*/ 290744 w 870015"/>
                <a:gd name="csY151" fmla="*/ 212394 h 407474"/>
                <a:gd name="csX152" fmla="*/ 307295 w 870015"/>
                <a:gd name="csY152" fmla="*/ 148861 h 407474"/>
                <a:gd name="csX153" fmla="*/ 317446 w 870015"/>
                <a:gd name="csY153" fmla="*/ 61036 h 407474"/>
                <a:gd name="csX154" fmla="*/ 316361 w 870015"/>
                <a:gd name="csY154" fmla="*/ 56317 h 407474"/>
                <a:gd name="csX155" fmla="*/ 447290 w 870015"/>
                <a:gd name="csY155" fmla="*/ 59982 h 407474"/>
                <a:gd name="csX156" fmla="*/ 417106 w 870015"/>
                <a:gd name="csY156" fmla="*/ 136206 h 407474"/>
                <a:gd name="csX157" fmla="*/ 379947 w 870015"/>
                <a:gd name="csY157" fmla="*/ 200315 h 407474"/>
                <a:gd name="csX158" fmla="*/ 324636 w 870015"/>
                <a:gd name="csY158" fmla="*/ 271569 h 407474"/>
                <a:gd name="csX159" fmla="*/ 300478 w 870015"/>
                <a:gd name="csY159" fmla="*/ 297627 h 407474"/>
                <a:gd name="csX160" fmla="*/ 317881 w 870015"/>
                <a:gd name="csY160" fmla="*/ 282000 h 407474"/>
                <a:gd name="csX161" fmla="*/ 358737 w 870015"/>
                <a:gd name="csY161" fmla="*/ 235927 h 407474"/>
                <a:gd name="csX162" fmla="*/ 408880 w 870015"/>
                <a:gd name="csY162" fmla="*/ 158979 h 407474"/>
                <a:gd name="csX163" fmla="*/ 446720 w 870015"/>
                <a:gd name="csY163" fmla="*/ 68028 h 407474"/>
                <a:gd name="csX164" fmla="*/ 447296 w 870015"/>
                <a:gd name="csY164" fmla="*/ 59982 h 407474"/>
                <a:gd name="csX165" fmla="*/ 473599 w 870015"/>
                <a:gd name="csY165" fmla="*/ 62225 h 407474"/>
                <a:gd name="csX166" fmla="*/ 423904 w 870015"/>
                <a:gd name="csY166" fmla="*/ 162681 h 407474"/>
                <a:gd name="csX167" fmla="*/ 366074 w 870015"/>
                <a:gd name="csY167" fmla="*/ 245266 h 407474"/>
                <a:gd name="csX168" fmla="*/ 309704 w 870015"/>
                <a:gd name="csY168" fmla="*/ 303651 h 407474"/>
                <a:gd name="csX169" fmla="*/ 239994 w 870015"/>
                <a:gd name="csY169" fmla="*/ 356986 h 407474"/>
                <a:gd name="csX170" fmla="*/ 214181 w 870015"/>
                <a:gd name="csY170" fmla="*/ 370420 h 407474"/>
                <a:gd name="csX171" fmla="*/ 237530 w 870015"/>
                <a:gd name="csY171" fmla="*/ 360571 h 407474"/>
                <a:gd name="csX172" fmla="*/ 308441 w 870015"/>
                <a:gd name="csY172" fmla="*/ 308499 h 407474"/>
                <a:gd name="csX173" fmla="*/ 365511 w 870015"/>
                <a:gd name="csY173" fmla="*/ 250420 h 407474"/>
                <a:gd name="csX174" fmla="*/ 412251 w 870015"/>
                <a:gd name="csY174" fmla="*/ 185815 h 407474"/>
                <a:gd name="csX175" fmla="*/ 468610 w 870015"/>
                <a:gd name="csY175" fmla="*/ 79114 h 407474"/>
                <a:gd name="csX176" fmla="*/ 473599 w 870015"/>
                <a:gd name="csY176" fmla="*/ 62225 h 407474"/>
                <a:gd name="csX177" fmla="*/ 520959 w 870015"/>
                <a:gd name="csY177" fmla="*/ 65240 h 407474"/>
                <a:gd name="csX178" fmla="*/ 509919 w 870015"/>
                <a:gd name="csY178" fmla="*/ 84054 h 407474"/>
                <a:gd name="csX179" fmla="*/ 475616 w 870015"/>
                <a:gd name="csY179" fmla="*/ 145484 h 407474"/>
                <a:gd name="csX180" fmla="*/ 395682 w 870015"/>
                <a:gd name="csY180" fmla="*/ 243716 h 407474"/>
                <a:gd name="csX181" fmla="*/ 362029 w 870015"/>
                <a:gd name="csY181" fmla="*/ 277269 h 407474"/>
                <a:gd name="csX182" fmla="*/ 382558 w 870015"/>
                <a:gd name="csY182" fmla="*/ 260207 h 407474"/>
                <a:gd name="csX183" fmla="*/ 461799 w 870015"/>
                <a:gd name="csY183" fmla="*/ 169367 h 407474"/>
                <a:gd name="csX184" fmla="*/ 504709 w 870015"/>
                <a:gd name="csY184" fmla="*/ 100515 h 407474"/>
                <a:gd name="csX185" fmla="*/ 520959 w 870015"/>
                <a:gd name="csY185" fmla="*/ 65246 h 407474"/>
                <a:gd name="csX186" fmla="*/ 273758 w 870015"/>
                <a:gd name="csY186" fmla="*/ 69003 h 407474"/>
                <a:gd name="csX187" fmla="*/ 274304 w 870015"/>
                <a:gd name="csY187" fmla="*/ 89673 h 407474"/>
                <a:gd name="csX188" fmla="*/ 263778 w 870015"/>
                <a:gd name="csY188" fmla="*/ 208925 h 407474"/>
                <a:gd name="csX189" fmla="*/ 251439 w 870015"/>
                <a:gd name="csY189" fmla="*/ 258773 h 407474"/>
                <a:gd name="csX190" fmla="*/ 258041 w 870015"/>
                <a:gd name="csY190" fmla="*/ 244292 h 407474"/>
                <a:gd name="csX191" fmla="*/ 275861 w 870015"/>
                <a:gd name="csY191" fmla="*/ 142531 h 407474"/>
                <a:gd name="csX192" fmla="*/ 275529 w 870015"/>
                <a:gd name="csY192" fmla="*/ 77172 h 407474"/>
                <a:gd name="csX193" fmla="*/ 273764 w 870015"/>
                <a:gd name="csY193" fmla="*/ 68996 h 407474"/>
                <a:gd name="csX194" fmla="*/ 205324 w 870015"/>
                <a:gd name="csY194" fmla="*/ 69223 h 407474"/>
                <a:gd name="csX195" fmla="*/ 209762 w 870015"/>
                <a:gd name="csY195" fmla="*/ 90311 h 407474"/>
                <a:gd name="csX196" fmla="*/ 223339 w 870015"/>
                <a:gd name="csY196" fmla="*/ 219264 h 407474"/>
                <a:gd name="csX197" fmla="*/ 218374 w 870015"/>
                <a:gd name="csY197" fmla="*/ 266348 h 407474"/>
                <a:gd name="csX198" fmla="*/ 222892 w 870015"/>
                <a:gd name="csY198" fmla="*/ 251254 h 407474"/>
                <a:gd name="csX199" fmla="*/ 223505 w 870015"/>
                <a:gd name="csY199" fmla="*/ 150467 h 407474"/>
                <a:gd name="csX200" fmla="*/ 207236 w 870015"/>
                <a:gd name="csY200" fmla="*/ 73954 h 407474"/>
                <a:gd name="csX201" fmla="*/ 205317 w 870015"/>
                <a:gd name="csY201" fmla="*/ 69217 h 407474"/>
                <a:gd name="csX202" fmla="*/ 241680 w 870015"/>
                <a:gd name="csY202" fmla="*/ 71068 h 407474"/>
                <a:gd name="csX203" fmla="*/ 244714 w 870015"/>
                <a:gd name="csY203" fmla="*/ 181611 h 407474"/>
                <a:gd name="csX204" fmla="*/ 229665 w 870015"/>
                <a:gd name="csY204" fmla="*/ 273481 h 407474"/>
                <a:gd name="csX205" fmla="*/ 202357 w 870015"/>
                <a:gd name="csY205" fmla="*/ 340722 h 407474"/>
                <a:gd name="csX206" fmla="*/ 188380 w 870015"/>
                <a:gd name="csY206" fmla="*/ 361552 h 407474"/>
                <a:gd name="csX207" fmla="*/ 199598 w 870015"/>
                <a:gd name="csY207" fmla="*/ 348903 h 407474"/>
                <a:gd name="csX208" fmla="*/ 228335 w 870015"/>
                <a:gd name="csY208" fmla="*/ 286988 h 407474"/>
                <a:gd name="csX209" fmla="*/ 248307 w 870015"/>
                <a:gd name="csY209" fmla="*/ 167167 h 407474"/>
                <a:gd name="csX210" fmla="*/ 246339 w 870015"/>
                <a:gd name="csY210" fmla="*/ 93504 h 407474"/>
                <a:gd name="csX211" fmla="*/ 241680 w 870015"/>
                <a:gd name="csY211" fmla="*/ 71068 h 407474"/>
                <a:gd name="csX212" fmla="*/ 174490 w 870015"/>
                <a:gd name="csY212" fmla="*/ 72159 h 407474"/>
                <a:gd name="csX213" fmla="*/ 179002 w 870015"/>
                <a:gd name="csY213" fmla="*/ 86677 h 407474"/>
                <a:gd name="csX214" fmla="*/ 193787 w 870015"/>
                <a:gd name="csY214" fmla="*/ 130501 h 407474"/>
                <a:gd name="csX215" fmla="*/ 203264 w 870015"/>
                <a:gd name="csY215" fmla="*/ 186238 h 407474"/>
                <a:gd name="csX216" fmla="*/ 205054 w 870015"/>
                <a:gd name="csY216" fmla="*/ 264951 h 407474"/>
                <a:gd name="csX217" fmla="*/ 193284 w 870015"/>
                <a:gd name="csY217" fmla="*/ 340930 h 407474"/>
                <a:gd name="csX218" fmla="*/ 187688 w 870015"/>
                <a:gd name="csY218" fmla="*/ 357961 h 407474"/>
                <a:gd name="csX219" fmla="*/ 193934 w 870015"/>
                <a:gd name="csY219" fmla="*/ 345385 h 407474"/>
                <a:gd name="csX220" fmla="*/ 206341 w 870015"/>
                <a:gd name="csY220" fmla="*/ 283863 h 407474"/>
                <a:gd name="csX221" fmla="*/ 206464 w 870015"/>
                <a:gd name="csY221" fmla="*/ 192293 h 407474"/>
                <a:gd name="csX222" fmla="*/ 196515 w 870015"/>
                <a:gd name="csY222" fmla="*/ 132088 h 407474"/>
                <a:gd name="csX223" fmla="*/ 180546 w 870015"/>
                <a:gd name="csY223" fmla="*/ 86150 h 407474"/>
                <a:gd name="csX224" fmla="*/ 174490 w 870015"/>
                <a:gd name="csY224" fmla="*/ 72153 h 407474"/>
                <a:gd name="csX225" fmla="*/ 549868 w 870015"/>
                <a:gd name="csY225" fmla="*/ 80260 h 407474"/>
                <a:gd name="csX226" fmla="*/ 530516 w 870015"/>
                <a:gd name="csY226" fmla="*/ 109094 h 407474"/>
                <a:gd name="csX227" fmla="*/ 494668 w 870015"/>
                <a:gd name="csY227" fmla="*/ 160474 h 407474"/>
                <a:gd name="csX228" fmla="*/ 412650 w 870015"/>
                <a:gd name="csY228" fmla="*/ 246308 h 407474"/>
                <a:gd name="csX229" fmla="*/ 337558 w 870015"/>
                <a:gd name="csY229" fmla="*/ 311306 h 407474"/>
                <a:gd name="csX230" fmla="*/ 197630 w 870015"/>
                <a:gd name="csY230" fmla="*/ 384025 h 407474"/>
                <a:gd name="csX231" fmla="*/ 193248 w 870015"/>
                <a:gd name="csY231" fmla="*/ 387224 h 407474"/>
                <a:gd name="csX232" fmla="*/ 286514 w 870015"/>
                <a:gd name="csY232" fmla="*/ 351900 h 407474"/>
                <a:gd name="csX233" fmla="*/ 413839 w 870015"/>
                <a:gd name="csY233" fmla="*/ 253895 h 407474"/>
                <a:gd name="csX234" fmla="*/ 506493 w 870015"/>
                <a:gd name="csY234" fmla="*/ 152501 h 407474"/>
                <a:gd name="csX235" fmla="*/ 549862 w 870015"/>
                <a:gd name="csY235" fmla="*/ 80267 h 407474"/>
                <a:gd name="csX236" fmla="*/ 583656 w 870015"/>
                <a:gd name="csY236" fmla="*/ 85678 h 407474"/>
                <a:gd name="csX237" fmla="*/ 482071 w 870015"/>
                <a:gd name="csY237" fmla="*/ 210929 h 407474"/>
                <a:gd name="csX238" fmla="*/ 376483 w 870015"/>
                <a:gd name="csY238" fmla="*/ 308352 h 407474"/>
                <a:gd name="csX239" fmla="*/ 286355 w 870015"/>
                <a:gd name="csY239" fmla="*/ 360602 h 407474"/>
                <a:gd name="csX240" fmla="*/ 258783 w 870015"/>
                <a:gd name="csY240" fmla="*/ 373177 h 407474"/>
                <a:gd name="csX241" fmla="*/ 343535 w 870015"/>
                <a:gd name="csY241" fmla="*/ 334771 h 407474"/>
                <a:gd name="csX242" fmla="*/ 434975 w 870015"/>
                <a:gd name="csY242" fmla="*/ 263296 h 407474"/>
                <a:gd name="csX243" fmla="*/ 503060 w 870015"/>
                <a:gd name="csY243" fmla="*/ 192569 h 407474"/>
                <a:gd name="csX244" fmla="*/ 584422 w 870015"/>
                <a:gd name="csY244" fmla="*/ 87817 h 407474"/>
                <a:gd name="csX245" fmla="*/ 583656 w 870015"/>
                <a:gd name="csY245" fmla="*/ 85684 h 407474"/>
                <a:gd name="csX246" fmla="*/ 129680 w 870015"/>
                <a:gd name="csY246" fmla="*/ 99062 h 407474"/>
                <a:gd name="csX247" fmla="*/ 135271 w 870015"/>
                <a:gd name="csY247" fmla="*/ 110136 h 407474"/>
                <a:gd name="csX248" fmla="*/ 162567 w 870015"/>
                <a:gd name="csY248" fmla="*/ 164924 h 407474"/>
                <a:gd name="csX249" fmla="*/ 182183 w 870015"/>
                <a:gd name="csY249" fmla="*/ 240572 h 407474"/>
                <a:gd name="csX250" fmla="*/ 186161 w 870015"/>
                <a:gd name="csY250" fmla="*/ 314333 h 407474"/>
                <a:gd name="csX251" fmla="*/ 179198 w 870015"/>
                <a:gd name="csY251" fmla="*/ 355509 h 407474"/>
                <a:gd name="csX252" fmla="*/ 184267 w 870015"/>
                <a:gd name="csY252" fmla="*/ 343608 h 407474"/>
                <a:gd name="csX253" fmla="*/ 189845 w 870015"/>
                <a:gd name="csY253" fmla="*/ 273971 h 407474"/>
                <a:gd name="csX254" fmla="*/ 172780 w 870015"/>
                <a:gd name="csY254" fmla="*/ 184412 h 407474"/>
                <a:gd name="csX255" fmla="*/ 135767 w 870015"/>
                <a:gd name="csY255" fmla="*/ 107066 h 407474"/>
                <a:gd name="csX256" fmla="*/ 129687 w 870015"/>
                <a:gd name="csY256" fmla="*/ 99062 h 407474"/>
                <a:gd name="csX257" fmla="*/ 94403 w 870015"/>
                <a:gd name="csY257" fmla="*/ 112079 h 407474"/>
                <a:gd name="csX258" fmla="*/ 105369 w 870015"/>
                <a:gd name="csY258" fmla="*/ 125512 h 407474"/>
                <a:gd name="csX259" fmla="*/ 142363 w 870015"/>
                <a:gd name="csY259" fmla="*/ 180067 h 407474"/>
                <a:gd name="csX260" fmla="*/ 162941 w 870015"/>
                <a:gd name="csY260" fmla="*/ 233782 h 407474"/>
                <a:gd name="csX261" fmla="*/ 172982 w 870015"/>
                <a:gd name="csY261" fmla="*/ 284151 h 407474"/>
                <a:gd name="csX262" fmla="*/ 174735 w 870015"/>
                <a:gd name="csY262" fmla="*/ 314045 h 407474"/>
                <a:gd name="csX263" fmla="*/ 166821 w 870015"/>
                <a:gd name="csY263" fmla="*/ 239401 h 407474"/>
                <a:gd name="csX264" fmla="*/ 146525 w 870015"/>
                <a:gd name="csY264" fmla="*/ 183131 h 407474"/>
                <a:gd name="csX265" fmla="*/ 107643 w 870015"/>
                <a:gd name="csY265" fmla="*/ 125022 h 407474"/>
                <a:gd name="csX266" fmla="*/ 94403 w 870015"/>
                <a:gd name="csY266" fmla="*/ 112079 h 407474"/>
                <a:gd name="csX267" fmla="*/ 636214 w 870015"/>
                <a:gd name="csY267" fmla="*/ 113525 h 407474"/>
                <a:gd name="csX268" fmla="*/ 565162 w 870015"/>
                <a:gd name="csY268" fmla="*/ 191600 h 407474"/>
                <a:gd name="csX269" fmla="*/ 442135 w 870015"/>
                <a:gd name="csY269" fmla="*/ 290708 h 407474"/>
                <a:gd name="csX270" fmla="*/ 328988 w 870015"/>
                <a:gd name="csY270" fmla="*/ 355779 h 407474"/>
                <a:gd name="csX271" fmla="*/ 194541 w 870015"/>
                <a:gd name="csY271" fmla="*/ 392194 h 407474"/>
                <a:gd name="csX272" fmla="*/ 229126 w 870015"/>
                <a:gd name="csY272" fmla="*/ 388731 h 407474"/>
                <a:gd name="csX273" fmla="*/ 360809 w 870015"/>
                <a:gd name="csY273" fmla="*/ 347052 h 407474"/>
                <a:gd name="csX274" fmla="*/ 477296 w 870015"/>
                <a:gd name="csY274" fmla="*/ 273708 h 407474"/>
                <a:gd name="csX275" fmla="*/ 579322 w 870015"/>
                <a:gd name="csY275" fmla="*/ 184424 h 407474"/>
                <a:gd name="csX276" fmla="*/ 637409 w 870015"/>
                <a:gd name="csY276" fmla="*/ 114267 h 407474"/>
                <a:gd name="csX277" fmla="*/ 636214 w 870015"/>
                <a:gd name="csY277" fmla="*/ 113531 h 407474"/>
                <a:gd name="csX278" fmla="*/ 70717 w 870015"/>
                <a:gd name="csY278" fmla="*/ 130470 h 407474"/>
                <a:gd name="csX279" fmla="*/ 85606 w 870015"/>
                <a:gd name="csY279" fmla="*/ 144369 h 407474"/>
                <a:gd name="csX280" fmla="*/ 120614 w 870015"/>
                <a:gd name="csY280" fmla="*/ 189688 h 407474"/>
                <a:gd name="csX281" fmla="*/ 147807 w 870015"/>
                <a:gd name="csY281" fmla="*/ 245395 h 407474"/>
                <a:gd name="csX282" fmla="*/ 167110 w 870015"/>
                <a:gd name="csY282" fmla="*/ 351226 h 407474"/>
                <a:gd name="csX283" fmla="*/ 168728 w 870015"/>
                <a:gd name="csY283" fmla="*/ 352059 h 407474"/>
                <a:gd name="csX284" fmla="*/ 162445 w 870015"/>
                <a:gd name="csY284" fmla="*/ 292492 h 407474"/>
                <a:gd name="csX285" fmla="*/ 138538 w 870015"/>
                <a:gd name="csY285" fmla="*/ 217198 h 407474"/>
                <a:gd name="csX286" fmla="*/ 103211 w 870015"/>
                <a:gd name="csY286" fmla="*/ 158850 h 407474"/>
                <a:gd name="csX287" fmla="*/ 70723 w 870015"/>
                <a:gd name="csY287" fmla="*/ 130470 h 407474"/>
                <a:gd name="csX288" fmla="*/ 51647 w 870015"/>
                <a:gd name="csY288" fmla="*/ 147102 h 407474"/>
                <a:gd name="csX289" fmla="*/ 63821 w 870015"/>
                <a:gd name="csY289" fmla="*/ 158091 h 407474"/>
                <a:gd name="csX290" fmla="*/ 100655 w 870015"/>
                <a:gd name="csY290" fmla="*/ 201075 h 407474"/>
                <a:gd name="csX291" fmla="*/ 144227 w 870015"/>
                <a:gd name="csY291" fmla="*/ 281785 h 407474"/>
                <a:gd name="csX292" fmla="*/ 153765 w 870015"/>
                <a:gd name="csY292" fmla="*/ 311765 h 407474"/>
                <a:gd name="csX293" fmla="*/ 151809 w 870015"/>
                <a:gd name="csY293" fmla="*/ 298718 h 407474"/>
                <a:gd name="csX294" fmla="*/ 126566 w 870015"/>
                <a:gd name="csY294" fmla="*/ 239855 h 407474"/>
                <a:gd name="csX295" fmla="*/ 101440 w 870015"/>
                <a:gd name="csY295" fmla="*/ 198280 h 407474"/>
                <a:gd name="csX296" fmla="*/ 54025 w 870015"/>
                <a:gd name="csY296" fmla="*/ 148683 h 407474"/>
                <a:gd name="csX297" fmla="*/ 51647 w 870015"/>
                <a:gd name="csY297" fmla="*/ 147102 h 407474"/>
                <a:gd name="csX298" fmla="*/ 701712 w 870015"/>
                <a:gd name="csY298" fmla="*/ 151827 h 407474"/>
                <a:gd name="csX299" fmla="*/ 607176 w 870015"/>
                <a:gd name="csY299" fmla="*/ 225190 h 407474"/>
                <a:gd name="csX300" fmla="*/ 444458 w 870015"/>
                <a:gd name="csY300" fmla="*/ 323262 h 407474"/>
                <a:gd name="csX301" fmla="*/ 312352 w 870015"/>
                <a:gd name="csY301" fmla="*/ 373864 h 407474"/>
                <a:gd name="csX302" fmla="*/ 304389 w 870015"/>
                <a:gd name="csY302" fmla="*/ 377191 h 407474"/>
                <a:gd name="csX303" fmla="*/ 388381 w 870015"/>
                <a:gd name="csY303" fmla="*/ 354008 h 407474"/>
                <a:gd name="csX304" fmla="*/ 523092 w 870015"/>
                <a:gd name="csY304" fmla="*/ 284243 h 407474"/>
                <a:gd name="csX305" fmla="*/ 628233 w 870015"/>
                <a:gd name="csY305" fmla="*/ 213252 h 407474"/>
                <a:gd name="csX306" fmla="*/ 701718 w 870015"/>
                <a:gd name="csY306" fmla="*/ 151827 h 407474"/>
                <a:gd name="csX307" fmla="*/ 34826 w 870015"/>
                <a:gd name="csY307" fmla="*/ 177481 h 407474"/>
                <a:gd name="csX308" fmla="*/ 45216 w 870015"/>
                <a:gd name="csY308" fmla="*/ 186832 h 407474"/>
                <a:gd name="csX309" fmla="*/ 81567 w 870015"/>
                <a:gd name="csY309" fmla="*/ 220520 h 407474"/>
                <a:gd name="csX310" fmla="*/ 123832 w 870015"/>
                <a:gd name="csY310" fmla="*/ 274860 h 407474"/>
                <a:gd name="csX311" fmla="*/ 147353 w 870015"/>
                <a:gd name="csY311" fmla="*/ 321497 h 407474"/>
                <a:gd name="csX312" fmla="*/ 158693 w 870015"/>
                <a:gd name="csY312" fmla="*/ 354094 h 407474"/>
                <a:gd name="csX313" fmla="*/ 156045 w 870015"/>
                <a:gd name="csY313" fmla="*/ 339000 h 407474"/>
                <a:gd name="csX314" fmla="*/ 133144 w 870015"/>
                <a:gd name="csY314" fmla="*/ 285395 h 407474"/>
                <a:gd name="csX315" fmla="*/ 83927 w 870015"/>
                <a:gd name="csY315" fmla="*/ 218749 h 407474"/>
                <a:gd name="csX316" fmla="*/ 45535 w 870015"/>
                <a:gd name="csY316" fmla="*/ 184332 h 407474"/>
                <a:gd name="csX317" fmla="*/ 34820 w 870015"/>
                <a:gd name="csY317" fmla="*/ 177487 h 407474"/>
                <a:gd name="csX318" fmla="*/ 736530 w 870015"/>
                <a:gd name="csY318" fmla="*/ 183474 h 407474"/>
                <a:gd name="csX319" fmla="*/ 663664 w 870015"/>
                <a:gd name="csY319" fmla="*/ 233169 h 407474"/>
                <a:gd name="csX320" fmla="*/ 471466 w 870015"/>
                <a:gd name="csY320" fmla="*/ 333349 h 407474"/>
                <a:gd name="csX321" fmla="*/ 319070 w 870015"/>
                <a:gd name="csY321" fmla="*/ 382302 h 407474"/>
                <a:gd name="csX322" fmla="*/ 232191 w 870015"/>
                <a:gd name="csY322" fmla="*/ 393701 h 407474"/>
                <a:gd name="csX323" fmla="*/ 223621 w 870015"/>
                <a:gd name="csY323" fmla="*/ 395160 h 407474"/>
                <a:gd name="csX324" fmla="*/ 315368 w 870015"/>
                <a:gd name="csY324" fmla="*/ 387512 h 407474"/>
                <a:gd name="csX325" fmla="*/ 454603 w 870015"/>
                <a:gd name="csY325" fmla="*/ 345863 h 407474"/>
                <a:gd name="csX326" fmla="*/ 692646 w 870015"/>
                <a:gd name="csY326" fmla="*/ 217296 h 407474"/>
                <a:gd name="csX327" fmla="*/ 736542 w 870015"/>
                <a:gd name="csY327" fmla="*/ 183474 h 407474"/>
                <a:gd name="csX328" fmla="*/ 761522 w 870015"/>
                <a:gd name="csY328" fmla="*/ 206045 h 407474"/>
                <a:gd name="csX329" fmla="*/ 568803 w 870015"/>
                <a:gd name="csY329" fmla="*/ 326167 h 407474"/>
                <a:gd name="csX330" fmla="*/ 426031 w 870015"/>
                <a:gd name="csY330" fmla="*/ 379318 h 407474"/>
                <a:gd name="csX331" fmla="*/ 346931 w 870015"/>
                <a:gd name="csY331" fmla="*/ 394339 h 407474"/>
                <a:gd name="csX332" fmla="*/ 379738 w 870015"/>
                <a:gd name="csY332" fmla="*/ 391759 h 407474"/>
                <a:gd name="csX333" fmla="*/ 548556 w 870015"/>
                <a:gd name="csY333" fmla="*/ 339766 h 407474"/>
                <a:gd name="csX334" fmla="*/ 747263 w 870015"/>
                <a:gd name="csY334" fmla="*/ 221176 h 407474"/>
                <a:gd name="csX335" fmla="*/ 761515 w 870015"/>
                <a:gd name="csY335" fmla="*/ 206051 h 407474"/>
                <a:gd name="csX336" fmla="*/ 32454 w 870015"/>
                <a:gd name="csY336" fmla="*/ 209636 h 407474"/>
                <a:gd name="csX337" fmla="*/ 41698 w 870015"/>
                <a:gd name="csY337" fmla="*/ 218277 h 407474"/>
                <a:gd name="csX338" fmla="*/ 84301 w 870015"/>
                <a:gd name="csY338" fmla="*/ 261617 h 407474"/>
                <a:gd name="csX339" fmla="*/ 119762 w 870015"/>
                <a:gd name="csY339" fmla="*/ 308474 h 407474"/>
                <a:gd name="csX340" fmla="*/ 136386 w 870015"/>
                <a:gd name="csY340" fmla="*/ 340299 h 407474"/>
                <a:gd name="csX341" fmla="*/ 137698 w 870015"/>
                <a:gd name="csY341" fmla="*/ 340801 h 407474"/>
                <a:gd name="csX342" fmla="*/ 114552 w 870015"/>
                <a:gd name="csY342" fmla="*/ 296683 h 407474"/>
                <a:gd name="csX343" fmla="*/ 53767 w 870015"/>
                <a:gd name="csY343" fmla="*/ 225459 h 407474"/>
                <a:gd name="csX344" fmla="*/ 32448 w 870015"/>
                <a:gd name="csY344" fmla="*/ 209630 h 407474"/>
                <a:gd name="csX345" fmla="*/ 796707 w 870015"/>
                <a:gd name="csY345" fmla="*/ 228487 h 407474"/>
                <a:gd name="csX346" fmla="*/ 695705 w 870015"/>
                <a:gd name="csY346" fmla="*/ 288618 h 407474"/>
                <a:gd name="csX347" fmla="*/ 513640 w 870015"/>
                <a:gd name="csY347" fmla="*/ 368189 h 407474"/>
                <a:gd name="csX348" fmla="*/ 396191 w 870015"/>
                <a:gd name="csY348" fmla="*/ 394859 h 407474"/>
                <a:gd name="csX349" fmla="*/ 269872 w 870015"/>
                <a:gd name="csY349" fmla="*/ 402342 h 407474"/>
                <a:gd name="csX350" fmla="*/ 208107 w 870015"/>
                <a:gd name="csY350" fmla="*/ 403507 h 407474"/>
                <a:gd name="csX351" fmla="*/ 221341 w 870015"/>
                <a:gd name="csY351" fmla="*/ 404959 h 407474"/>
                <a:gd name="csX352" fmla="*/ 398159 w 870015"/>
                <a:gd name="csY352" fmla="*/ 399860 h 407474"/>
                <a:gd name="csX353" fmla="*/ 539128 w 870015"/>
                <a:gd name="csY353" fmla="*/ 365419 h 407474"/>
                <a:gd name="csX354" fmla="*/ 681496 w 870015"/>
                <a:gd name="csY354" fmla="*/ 302671 h 407474"/>
                <a:gd name="csX355" fmla="*/ 774572 w 870015"/>
                <a:gd name="csY355" fmla="*/ 248508 h 407474"/>
                <a:gd name="csX356" fmla="*/ 796713 w 870015"/>
                <a:gd name="csY356" fmla="*/ 228487 h 407474"/>
                <a:gd name="csX357" fmla="*/ 15621 w 870015"/>
                <a:gd name="csY357" fmla="*/ 234333 h 407474"/>
                <a:gd name="csX358" fmla="*/ 28917 w 870015"/>
                <a:gd name="csY358" fmla="*/ 241191 h 407474"/>
                <a:gd name="csX359" fmla="*/ 60621 w 870015"/>
                <a:gd name="csY359" fmla="*/ 263259 h 407474"/>
                <a:gd name="csX360" fmla="*/ 110776 w 870015"/>
                <a:gd name="csY360" fmla="*/ 322680 h 407474"/>
                <a:gd name="csX361" fmla="*/ 105535 w 870015"/>
                <a:gd name="csY361" fmla="*/ 311502 h 407474"/>
                <a:gd name="csX362" fmla="*/ 58561 w 870015"/>
                <a:gd name="csY362" fmla="*/ 259055 h 407474"/>
                <a:gd name="csX363" fmla="*/ 15621 w 870015"/>
                <a:gd name="csY363" fmla="*/ 234333 h 407474"/>
                <a:gd name="csX364" fmla="*/ 819002 w 870015"/>
                <a:gd name="csY364" fmla="*/ 268677 h 407474"/>
                <a:gd name="csX365" fmla="*/ 705421 w 870015"/>
                <a:gd name="csY365" fmla="*/ 331088 h 407474"/>
                <a:gd name="csX366" fmla="*/ 596970 w 870015"/>
                <a:gd name="csY366" fmla="*/ 372515 h 407474"/>
                <a:gd name="csX367" fmla="*/ 472631 w 870015"/>
                <a:gd name="csY367" fmla="*/ 397403 h 407474"/>
                <a:gd name="csX368" fmla="*/ 466060 w 870015"/>
                <a:gd name="csY368" fmla="*/ 400056 h 407474"/>
                <a:gd name="csX369" fmla="*/ 608022 w 870015"/>
                <a:gd name="csY369" fmla="*/ 373637 h 407474"/>
                <a:gd name="csX370" fmla="*/ 715750 w 870015"/>
                <a:gd name="csY370" fmla="*/ 331253 h 407474"/>
                <a:gd name="csX371" fmla="*/ 819002 w 870015"/>
                <a:gd name="csY371" fmla="*/ 268683 h 407474"/>
                <a:gd name="csX372" fmla="*/ 817304 w 870015"/>
                <a:gd name="csY372" fmla="*/ 298883 h 407474"/>
                <a:gd name="csX373" fmla="*/ 737646 w 870015"/>
                <a:gd name="csY373" fmla="*/ 343295 h 407474"/>
                <a:gd name="csX374" fmla="*/ 647677 w 870015"/>
                <a:gd name="csY374" fmla="*/ 378405 h 407474"/>
                <a:gd name="csX375" fmla="*/ 620748 w 870015"/>
                <a:gd name="csY375" fmla="*/ 388118 h 407474"/>
                <a:gd name="csX376" fmla="*/ 645072 w 870015"/>
                <a:gd name="csY376" fmla="*/ 382149 h 407474"/>
                <a:gd name="csX377" fmla="*/ 773046 w 870015"/>
                <a:gd name="csY377" fmla="*/ 330138 h 407474"/>
                <a:gd name="csX378" fmla="*/ 817298 w 870015"/>
                <a:gd name="csY378" fmla="*/ 298883 h 407474"/>
                <a:gd name="csX379" fmla="*/ 825530 w 870015"/>
                <a:gd name="csY379" fmla="*/ 331492 h 407474"/>
                <a:gd name="csX380" fmla="*/ 713929 w 870015"/>
                <a:gd name="csY380" fmla="*/ 378920 h 407474"/>
                <a:gd name="csX381" fmla="*/ 703110 w 870015"/>
                <a:gd name="csY381" fmla="*/ 383914 h 407474"/>
                <a:gd name="csX382" fmla="*/ 806337 w 870015"/>
                <a:gd name="csY382" fmla="*/ 346298 h 407474"/>
                <a:gd name="csX383" fmla="*/ 825524 w 870015"/>
                <a:gd name="csY383" fmla="*/ 331492 h 407474"/>
                <a:gd name="csX384" fmla="*/ 826787 w 870015"/>
                <a:gd name="csY384" fmla="*/ 356784 h 407474"/>
                <a:gd name="csX385" fmla="*/ 763434 w 870015"/>
                <a:gd name="csY385" fmla="*/ 383786 h 407474"/>
                <a:gd name="csX386" fmla="*/ 798209 w 870015"/>
                <a:gd name="csY386" fmla="*/ 372240 h 407474"/>
                <a:gd name="csX387" fmla="*/ 826787 w 870015"/>
                <a:gd name="csY387" fmla="*/ 356784 h 4074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Lst>
              <a:rect l="l" t="t" r="r" b="b"/>
              <a:pathLst>
                <a:path w="870015" h="407474">
                  <a:moveTo>
                    <a:pt x="344240" y="10"/>
                  </a:moveTo>
                  <a:cubicBezTo>
                    <a:pt x="315821" y="138"/>
                    <a:pt x="287336" y="1468"/>
                    <a:pt x="259273" y="6071"/>
                  </a:cubicBezTo>
                  <a:cubicBezTo>
                    <a:pt x="238303" y="9515"/>
                    <a:pt x="217001" y="11022"/>
                    <a:pt x="196239" y="15533"/>
                  </a:cubicBezTo>
                  <a:cubicBezTo>
                    <a:pt x="180105" y="19038"/>
                    <a:pt x="164063" y="22948"/>
                    <a:pt x="148089" y="27158"/>
                  </a:cubicBezTo>
                  <a:cubicBezTo>
                    <a:pt x="127860" y="32490"/>
                    <a:pt x="108115" y="40157"/>
                    <a:pt x="89818" y="50225"/>
                  </a:cubicBezTo>
                  <a:cubicBezTo>
                    <a:pt x="76105" y="57769"/>
                    <a:pt x="63330" y="65473"/>
                    <a:pt x="52486" y="76792"/>
                  </a:cubicBezTo>
                  <a:cubicBezTo>
                    <a:pt x="41379" y="86499"/>
                    <a:pt x="30216" y="98020"/>
                    <a:pt x="22707" y="110902"/>
                  </a:cubicBezTo>
                  <a:cubicBezTo>
                    <a:pt x="15934" y="122515"/>
                    <a:pt x="8774" y="133945"/>
                    <a:pt x="3386" y="146594"/>
                  </a:cubicBezTo>
                  <a:cubicBezTo>
                    <a:pt x="2055" y="149725"/>
                    <a:pt x="-1898" y="162435"/>
                    <a:pt x="1093" y="156534"/>
                  </a:cubicBezTo>
                  <a:cubicBezTo>
                    <a:pt x="8161" y="142592"/>
                    <a:pt x="15069" y="128846"/>
                    <a:pt x="22781" y="115419"/>
                  </a:cubicBezTo>
                  <a:cubicBezTo>
                    <a:pt x="30351" y="102243"/>
                    <a:pt x="41121" y="91383"/>
                    <a:pt x="52805" y="81823"/>
                  </a:cubicBezTo>
                  <a:cubicBezTo>
                    <a:pt x="63937" y="70602"/>
                    <a:pt x="76497" y="60870"/>
                    <a:pt x="90492" y="53430"/>
                  </a:cubicBezTo>
                  <a:cubicBezTo>
                    <a:pt x="107889" y="44183"/>
                    <a:pt x="125972" y="35487"/>
                    <a:pt x="145165" y="31019"/>
                  </a:cubicBezTo>
                  <a:cubicBezTo>
                    <a:pt x="161023" y="27324"/>
                    <a:pt x="176703" y="22807"/>
                    <a:pt x="192671" y="19602"/>
                  </a:cubicBezTo>
                  <a:cubicBezTo>
                    <a:pt x="212722" y="15576"/>
                    <a:pt x="233104" y="13627"/>
                    <a:pt x="253333" y="10655"/>
                  </a:cubicBezTo>
                  <a:cubicBezTo>
                    <a:pt x="279833" y="6769"/>
                    <a:pt x="306535" y="4520"/>
                    <a:pt x="333322" y="3895"/>
                  </a:cubicBezTo>
                  <a:cubicBezTo>
                    <a:pt x="389877" y="2571"/>
                    <a:pt x="446493" y="7786"/>
                    <a:pt x="502128" y="17537"/>
                  </a:cubicBezTo>
                  <a:cubicBezTo>
                    <a:pt x="530295" y="22476"/>
                    <a:pt x="558401" y="28519"/>
                    <a:pt x="585464" y="37797"/>
                  </a:cubicBezTo>
                  <a:cubicBezTo>
                    <a:pt x="605105" y="44532"/>
                    <a:pt x="623813" y="53602"/>
                    <a:pt x="643030" y="61385"/>
                  </a:cubicBezTo>
                  <a:cubicBezTo>
                    <a:pt x="668684" y="71779"/>
                    <a:pt x="693596" y="83950"/>
                    <a:pt x="717239" y="98443"/>
                  </a:cubicBezTo>
                  <a:cubicBezTo>
                    <a:pt x="739080" y="111834"/>
                    <a:pt x="758279" y="128926"/>
                    <a:pt x="777760" y="145411"/>
                  </a:cubicBezTo>
                  <a:cubicBezTo>
                    <a:pt x="790424" y="156129"/>
                    <a:pt x="800398" y="169391"/>
                    <a:pt x="809212" y="183517"/>
                  </a:cubicBezTo>
                  <a:cubicBezTo>
                    <a:pt x="818272" y="198041"/>
                    <a:pt x="826388" y="213111"/>
                    <a:pt x="834645" y="228082"/>
                  </a:cubicBezTo>
                  <a:cubicBezTo>
                    <a:pt x="840598" y="235063"/>
                    <a:pt x="831881" y="219209"/>
                    <a:pt x="830587" y="216402"/>
                  </a:cubicBezTo>
                  <a:cubicBezTo>
                    <a:pt x="822851" y="199641"/>
                    <a:pt x="813939" y="183235"/>
                    <a:pt x="802978" y="168392"/>
                  </a:cubicBezTo>
                  <a:cubicBezTo>
                    <a:pt x="786004" y="145399"/>
                    <a:pt x="763066" y="127927"/>
                    <a:pt x="740760" y="110516"/>
                  </a:cubicBezTo>
                  <a:cubicBezTo>
                    <a:pt x="723283" y="96874"/>
                    <a:pt x="704029" y="85580"/>
                    <a:pt x="684193" y="75781"/>
                  </a:cubicBezTo>
                  <a:cubicBezTo>
                    <a:pt x="661169" y="64412"/>
                    <a:pt x="637421" y="54595"/>
                    <a:pt x="613717" y="44765"/>
                  </a:cubicBezTo>
                  <a:cubicBezTo>
                    <a:pt x="580652" y="31056"/>
                    <a:pt x="546073" y="20962"/>
                    <a:pt x="510808" y="15055"/>
                  </a:cubicBezTo>
                  <a:cubicBezTo>
                    <a:pt x="466783" y="7682"/>
                    <a:pt x="422366" y="2620"/>
                    <a:pt x="377715" y="776"/>
                  </a:cubicBezTo>
                  <a:cubicBezTo>
                    <a:pt x="366565" y="316"/>
                    <a:pt x="355402" y="-39"/>
                    <a:pt x="344240" y="4"/>
                  </a:cubicBezTo>
                  <a:close/>
                  <a:moveTo>
                    <a:pt x="360110" y="11329"/>
                  </a:moveTo>
                  <a:cubicBezTo>
                    <a:pt x="316722" y="11758"/>
                    <a:pt x="273255" y="14325"/>
                    <a:pt x="230340" y="20650"/>
                  </a:cubicBezTo>
                  <a:cubicBezTo>
                    <a:pt x="193088" y="26141"/>
                    <a:pt x="155972" y="34181"/>
                    <a:pt x="121154" y="49257"/>
                  </a:cubicBezTo>
                  <a:cubicBezTo>
                    <a:pt x="92925" y="61483"/>
                    <a:pt x="64605" y="76087"/>
                    <a:pt x="44186" y="99638"/>
                  </a:cubicBezTo>
                  <a:cubicBezTo>
                    <a:pt x="26060" y="120542"/>
                    <a:pt x="10509" y="144149"/>
                    <a:pt x="1645" y="170672"/>
                  </a:cubicBezTo>
                  <a:cubicBezTo>
                    <a:pt x="204" y="174980"/>
                    <a:pt x="-550" y="185478"/>
                    <a:pt x="2037" y="175697"/>
                  </a:cubicBezTo>
                  <a:cubicBezTo>
                    <a:pt x="11961" y="148340"/>
                    <a:pt x="28316" y="123606"/>
                    <a:pt x="47650" y="102083"/>
                  </a:cubicBezTo>
                  <a:cubicBezTo>
                    <a:pt x="64660" y="83147"/>
                    <a:pt x="87304" y="70866"/>
                    <a:pt x="109881" y="59614"/>
                  </a:cubicBezTo>
                  <a:cubicBezTo>
                    <a:pt x="133928" y="47627"/>
                    <a:pt x="159742" y="39954"/>
                    <a:pt x="185941" y="33832"/>
                  </a:cubicBezTo>
                  <a:cubicBezTo>
                    <a:pt x="237126" y="21882"/>
                    <a:pt x="290977" y="15520"/>
                    <a:pt x="342971" y="16158"/>
                  </a:cubicBezTo>
                  <a:cubicBezTo>
                    <a:pt x="372511" y="16519"/>
                    <a:pt x="397815" y="16048"/>
                    <a:pt x="427141" y="19725"/>
                  </a:cubicBezTo>
                  <a:cubicBezTo>
                    <a:pt x="470688" y="25185"/>
                    <a:pt x="516613" y="33758"/>
                    <a:pt x="559614" y="42822"/>
                  </a:cubicBezTo>
                  <a:cubicBezTo>
                    <a:pt x="598098" y="50936"/>
                    <a:pt x="633308" y="67544"/>
                    <a:pt x="668040" y="85427"/>
                  </a:cubicBezTo>
                  <a:cubicBezTo>
                    <a:pt x="690237" y="96856"/>
                    <a:pt x="713359" y="108727"/>
                    <a:pt x="733508" y="123527"/>
                  </a:cubicBezTo>
                  <a:cubicBezTo>
                    <a:pt x="753179" y="137977"/>
                    <a:pt x="773493" y="152318"/>
                    <a:pt x="789333" y="170948"/>
                  </a:cubicBezTo>
                  <a:cubicBezTo>
                    <a:pt x="804517" y="188793"/>
                    <a:pt x="815453" y="209691"/>
                    <a:pt x="827057" y="229903"/>
                  </a:cubicBezTo>
                  <a:cubicBezTo>
                    <a:pt x="838023" y="248992"/>
                    <a:pt x="845446" y="269731"/>
                    <a:pt x="852514" y="290647"/>
                  </a:cubicBezTo>
                  <a:cubicBezTo>
                    <a:pt x="859514" y="311367"/>
                    <a:pt x="863763" y="332828"/>
                    <a:pt x="869371" y="353934"/>
                  </a:cubicBezTo>
                  <a:cubicBezTo>
                    <a:pt x="871204" y="352788"/>
                    <a:pt x="868568" y="343436"/>
                    <a:pt x="868329" y="339245"/>
                  </a:cubicBezTo>
                  <a:cubicBezTo>
                    <a:pt x="863916" y="315988"/>
                    <a:pt x="857645" y="293086"/>
                    <a:pt x="849927" y="270742"/>
                  </a:cubicBezTo>
                  <a:cubicBezTo>
                    <a:pt x="840132" y="242374"/>
                    <a:pt x="823673" y="217033"/>
                    <a:pt x="809053" y="191018"/>
                  </a:cubicBezTo>
                  <a:cubicBezTo>
                    <a:pt x="799472" y="173963"/>
                    <a:pt x="785434" y="160193"/>
                    <a:pt x="770913" y="147256"/>
                  </a:cubicBezTo>
                  <a:cubicBezTo>
                    <a:pt x="749832" y="128484"/>
                    <a:pt x="726538" y="112397"/>
                    <a:pt x="701767" y="98817"/>
                  </a:cubicBezTo>
                  <a:cubicBezTo>
                    <a:pt x="677523" y="85531"/>
                    <a:pt x="652985" y="72692"/>
                    <a:pt x="627804" y="61312"/>
                  </a:cubicBezTo>
                  <a:cubicBezTo>
                    <a:pt x="601776" y="49551"/>
                    <a:pt x="574345" y="41437"/>
                    <a:pt x="546503" y="35027"/>
                  </a:cubicBezTo>
                  <a:cubicBezTo>
                    <a:pt x="507958" y="26153"/>
                    <a:pt x="468708" y="20932"/>
                    <a:pt x="429513" y="15980"/>
                  </a:cubicBezTo>
                  <a:cubicBezTo>
                    <a:pt x="406501" y="13075"/>
                    <a:pt x="383318" y="11292"/>
                    <a:pt x="360116" y="11341"/>
                  </a:cubicBezTo>
                  <a:close/>
                  <a:moveTo>
                    <a:pt x="363494" y="24278"/>
                  </a:moveTo>
                  <a:cubicBezTo>
                    <a:pt x="325672" y="24995"/>
                    <a:pt x="287526" y="22341"/>
                    <a:pt x="250035" y="28084"/>
                  </a:cubicBezTo>
                  <a:cubicBezTo>
                    <a:pt x="229574" y="31221"/>
                    <a:pt x="209198" y="35303"/>
                    <a:pt x="189288" y="40904"/>
                  </a:cubicBezTo>
                  <a:cubicBezTo>
                    <a:pt x="165185" y="47688"/>
                    <a:pt x="140696" y="53388"/>
                    <a:pt x="117617" y="63499"/>
                  </a:cubicBezTo>
                  <a:cubicBezTo>
                    <a:pt x="90700" y="75290"/>
                    <a:pt x="65494" y="91708"/>
                    <a:pt x="45872" y="113776"/>
                  </a:cubicBezTo>
                  <a:cubicBezTo>
                    <a:pt x="30695" y="130844"/>
                    <a:pt x="15063" y="148457"/>
                    <a:pt x="7266" y="170310"/>
                  </a:cubicBezTo>
                  <a:cubicBezTo>
                    <a:pt x="5623" y="173418"/>
                    <a:pt x="1804" y="185233"/>
                    <a:pt x="6022" y="176684"/>
                  </a:cubicBezTo>
                  <a:cubicBezTo>
                    <a:pt x="12820" y="162907"/>
                    <a:pt x="19820" y="149198"/>
                    <a:pt x="29799" y="137260"/>
                  </a:cubicBezTo>
                  <a:cubicBezTo>
                    <a:pt x="46755" y="116981"/>
                    <a:pt x="64691" y="97015"/>
                    <a:pt x="87451" y="82951"/>
                  </a:cubicBezTo>
                  <a:cubicBezTo>
                    <a:pt x="113933" y="66588"/>
                    <a:pt x="143614" y="56372"/>
                    <a:pt x="173669" y="48546"/>
                  </a:cubicBezTo>
                  <a:cubicBezTo>
                    <a:pt x="196392" y="42632"/>
                    <a:pt x="219251" y="36988"/>
                    <a:pt x="242416" y="33170"/>
                  </a:cubicBezTo>
                  <a:cubicBezTo>
                    <a:pt x="280850" y="26833"/>
                    <a:pt x="319941" y="27802"/>
                    <a:pt x="358749" y="27483"/>
                  </a:cubicBezTo>
                  <a:cubicBezTo>
                    <a:pt x="385617" y="27262"/>
                    <a:pt x="412417" y="29701"/>
                    <a:pt x="439119" y="32398"/>
                  </a:cubicBezTo>
                  <a:cubicBezTo>
                    <a:pt x="476327" y="36161"/>
                    <a:pt x="513039" y="43570"/>
                    <a:pt x="549512" y="51604"/>
                  </a:cubicBezTo>
                  <a:cubicBezTo>
                    <a:pt x="573560" y="56899"/>
                    <a:pt x="597418" y="63597"/>
                    <a:pt x="619976" y="73452"/>
                  </a:cubicBezTo>
                  <a:cubicBezTo>
                    <a:pt x="635607" y="80279"/>
                    <a:pt x="651232" y="87173"/>
                    <a:pt x="666422" y="94926"/>
                  </a:cubicBezTo>
                  <a:cubicBezTo>
                    <a:pt x="683666" y="103726"/>
                    <a:pt x="697685" y="117533"/>
                    <a:pt x="714756" y="126664"/>
                  </a:cubicBezTo>
                  <a:cubicBezTo>
                    <a:pt x="739895" y="140110"/>
                    <a:pt x="760988" y="159635"/>
                    <a:pt x="780518" y="180110"/>
                  </a:cubicBezTo>
                  <a:cubicBezTo>
                    <a:pt x="791221" y="191331"/>
                    <a:pt x="800704" y="203679"/>
                    <a:pt x="809880" y="216144"/>
                  </a:cubicBezTo>
                  <a:cubicBezTo>
                    <a:pt x="818309" y="227592"/>
                    <a:pt x="824310" y="240486"/>
                    <a:pt x="830385" y="253270"/>
                  </a:cubicBezTo>
                  <a:cubicBezTo>
                    <a:pt x="839298" y="272023"/>
                    <a:pt x="847978" y="291057"/>
                    <a:pt x="851975" y="311685"/>
                  </a:cubicBezTo>
                  <a:cubicBezTo>
                    <a:pt x="854727" y="325891"/>
                    <a:pt x="858049" y="340060"/>
                    <a:pt x="862610" y="353781"/>
                  </a:cubicBezTo>
                  <a:cubicBezTo>
                    <a:pt x="864817" y="353983"/>
                    <a:pt x="861924" y="342291"/>
                    <a:pt x="861280" y="337664"/>
                  </a:cubicBezTo>
                  <a:cubicBezTo>
                    <a:pt x="855959" y="317673"/>
                    <a:pt x="854071" y="296745"/>
                    <a:pt x="845692" y="277612"/>
                  </a:cubicBezTo>
                  <a:cubicBezTo>
                    <a:pt x="837612" y="259165"/>
                    <a:pt x="829410" y="240633"/>
                    <a:pt x="818726" y="223578"/>
                  </a:cubicBezTo>
                  <a:cubicBezTo>
                    <a:pt x="808722" y="207614"/>
                    <a:pt x="797418" y="192317"/>
                    <a:pt x="784282" y="178866"/>
                  </a:cubicBezTo>
                  <a:cubicBezTo>
                    <a:pt x="767100" y="161265"/>
                    <a:pt x="749409" y="143830"/>
                    <a:pt x="728353" y="130789"/>
                  </a:cubicBezTo>
                  <a:cubicBezTo>
                    <a:pt x="716148" y="123232"/>
                    <a:pt x="703533" y="116350"/>
                    <a:pt x="692149" y="107501"/>
                  </a:cubicBezTo>
                  <a:cubicBezTo>
                    <a:pt x="678670" y="97028"/>
                    <a:pt x="663173" y="89851"/>
                    <a:pt x="647806" y="82503"/>
                  </a:cubicBezTo>
                  <a:cubicBezTo>
                    <a:pt x="628999" y="73507"/>
                    <a:pt x="609665" y="65712"/>
                    <a:pt x="589927" y="58921"/>
                  </a:cubicBezTo>
                  <a:cubicBezTo>
                    <a:pt x="555881" y="47216"/>
                    <a:pt x="520352" y="40739"/>
                    <a:pt x="484946" y="34904"/>
                  </a:cubicBezTo>
                  <a:cubicBezTo>
                    <a:pt x="449135" y="29003"/>
                    <a:pt x="412938" y="24964"/>
                    <a:pt x="376667" y="24296"/>
                  </a:cubicBezTo>
                  <a:cubicBezTo>
                    <a:pt x="372278" y="24217"/>
                    <a:pt x="367889" y="24186"/>
                    <a:pt x="363500" y="24266"/>
                  </a:cubicBezTo>
                  <a:close/>
                  <a:moveTo>
                    <a:pt x="331931" y="31123"/>
                  </a:moveTo>
                  <a:cubicBezTo>
                    <a:pt x="294220" y="31332"/>
                    <a:pt x="256042" y="32747"/>
                    <a:pt x="219410" y="41934"/>
                  </a:cubicBezTo>
                  <a:cubicBezTo>
                    <a:pt x="192880" y="48583"/>
                    <a:pt x="166803" y="57089"/>
                    <a:pt x="141303" y="66913"/>
                  </a:cubicBezTo>
                  <a:cubicBezTo>
                    <a:pt x="111419" y="78428"/>
                    <a:pt x="83400" y="95342"/>
                    <a:pt x="60786" y="118128"/>
                  </a:cubicBezTo>
                  <a:cubicBezTo>
                    <a:pt x="44732" y="134300"/>
                    <a:pt x="29395" y="151423"/>
                    <a:pt x="16951" y="170562"/>
                  </a:cubicBezTo>
                  <a:cubicBezTo>
                    <a:pt x="14714" y="173234"/>
                    <a:pt x="10821" y="183505"/>
                    <a:pt x="15787" y="175955"/>
                  </a:cubicBezTo>
                  <a:cubicBezTo>
                    <a:pt x="25466" y="161234"/>
                    <a:pt x="37480" y="148212"/>
                    <a:pt x="49121" y="135036"/>
                  </a:cubicBezTo>
                  <a:cubicBezTo>
                    <a:pt x="70913" y="110387"/>
                    <a:pt x="97492" y="89833"/>
                    <a:pt x="127676" y="76369"/>
                  </a:cubicBezTo>
                  <a:cubicBezTo>
                    <a:pt x="148750" y="66968"/>
                    <a:pt x="171082" y="60889"/>
                    <a:pt x="192941" y="53620"/>
                  </a:cubicBezTo>
                  <a:cubicBezTo>
                    <a:pt x="212931" y="46971"/>
                    <a:pt x="233540" y="42583"/>
                    <a:pt x="254412" y="39654"/>
                  </a:cubicBezTo>
                  <a:cubicBezTo>
                    <a:pt x="282806" y="35677"/>
                    <a:pt x="311555" y="34126"/>
                    <a:pt x="340188" y="34714"/>
                  </a:cubicBezTo>
                  <a:cubicBezTo>
                    <a:pt x="372621" y="35376"/>
                    <a:pt x="405288" y="36602"/>
                    <a:pt x="437169" y="42657"/>
                  </a:cubicBezTo>
                  <a:cubicBezTo>
                    <a:pt x="464558" y="47860"/>
                    <a:pt x="492731" y="49386"/>
                    <a:pt x="519537" y="57126"/>
                  </a:cubicBezTo>
                  <a:cubicBezTo>
                    <a:pt x="540342" y="63138"/>
                    <a:pt x="561190" y="68898"/>
                    <a:pt x="582154" y="74371"/>
                  </a:cubicBezTo>
                  <a:cubicBezTo>
                    <a:pt x="604252" y="80138"/>
                    <a:pt x="625885" y="87179"/>
                    <a:pt x="647131" y="95967"/>
                  </a:cubicBezTo>
                  <a:cubicBezTo>
                    <a:pt x="662959" y="102513"/>
                    <a:pt x="677033" y="112275"/>
                    <a:pt x="691077" y="121994"/>
                  </a:cubicBezTo>
                  <a:cubicBezTo>
                    <a:pt x="707909" y="133651"/>
                    <a:pt x="724926" y="144976"/>
                    <a:pt x="740833" y="157962"/>
                  </a:cubicBezTo>
                  <a:cubicBezTo>
                    <a:pt x="762484" y="175636"/>
                    <a:pt x="781548" y="196454"/>
                    <a:pt x="797952" y="219055"/>
                  </a:cubicBezTo>
                  <a:cubicBezTo>
                    <a:pt x="807306" y="231943"/>
                    <a:pt x="816084" y="245180"/>
                    <a:pt x="823360" y="259435"/>
                  </a:cubicBezTo>
                  <a:cubicBezTo>
                    <a:pt x="831507" y="275406"/>
                    <a:pt x="838501" y="291983"/>
                    <a:pt x="844404" y="308897"/>
                  </a:cubicBezTo>
                  <a:cubicBezTo>
                    <a:pt x="849811" y="324383"/>
                    <a:pt x="853722" y="340354"/>
                    <a:pt x="858656" y="355975"/>
                  </a:cubicBezTo>
                  <a:cubicBezTo>
                    <a:pt x="861188" y="360155"/>
                    <a:pt x="858865" y="348082"/>
                    <a:pt x="858276" y="345771"/>
                  </a:cubicBezTo>
                  <a:cubicBezTo>
                    <a:pt x="851478" y="319058"/>
                    <a:pt x="841731" y="293251"/>
                    <a:pt x="830759" y="267935"/>
                  </a:cubicBezTo>
                  <a:cubicBezTo>
                    <a:pt x="823685" y="251603"/>
                    <a:pt x="814251" y="236540"/>
                    <a:pt x="803990" y="221954"/>
                  </a:cubicBezTo>
                  <a:cubicBezTo>
                    <a:pt x="778330" y="185466"/>
                    <a:pt x="745651" y="153985"/>
                    <a:pt x="707946" y="129888"/>
                  </a:cubicBezTo>
                  <a:cubicBezTo>
                    <a:pt x="690151" y="118520"/>
                    <a:pt x="673649" y="105295"/>
                    <a:pt x="654524" y="95869"/>
                  </a:cubicBezTo>
                  <a:cubicBezTo>
                    <a:pt x="638243" y="87847"/>
                    <a:pt x="621245" y="81504"/>
                    <a:pt x="603719" y="76657"/>
                  </a:cubicBezTo>
                  <a:cubicBezTo>
                    <a:pt x="576527" y="69137"/>
                    <a:pt x="549433" y="61305"/>
                    <a:pt x="522154" y="54080"/>
                  </a:cubicBezTo>
                  <a:cubicBezTo>
                    <a:pt x="496991" y="47412"/>
                    <a:pt x="470939" y="45366"/>
                    <a:pt x="445426" y="40420"/>
                  </a:cubicBezTo>
                  <a:cubicBezTo>
                    <a:pt x="420931" y="35677"/>
                    <a:pt x="395995" y="33979"/>
                    <a:pt x="371144" y="32490"/>
                  </a:cubicBezTo>
                  <a:cubicBezTo>
                    <a:pt x="358087" y="31705"/>
                    <a:pt x="344994" y="31466"/>
                    <a:pt x="331919" y="31123"/>
                  </a:cubicBezTo>
                  <a:close/>
                  <a:moveTo>
                    <a:pt x="356690" y="54981"/>
                  </a:moveTo>
                  <a:cubicBezTo>
                    <a:pt x="354391" y="77919"/>
                    <a:pt x="348623" y="100325"/>
                    <a:pt x="342444" y="122466"/>
                  </a:cubicBezTo>
                  <a:cubicBezTo>
                    <a:pt x="333892" y="153139"/>
                    <a:pt x="325494" y="184038"/>
                    <a:pt x="312058" y="213007"/>
                  </a:cubicBezTo>
                  <a:cubicBezTo>
                    <a:pt x="301992" y="234701"/>
                    <a:pt x="292883" y="257131"/>
                    <a:pt x="279281" y="276858"/>
                  </a:cubicBezTo>
                  <a:cubicBezTo>
                    <a:pt x="270025" y="290279"/>
                    <a:pt x="260585" y="303590"/>
                    <a:pt x="250673" y="316539"/>
                  </a:cubicBezTo>
                  <a:cubicBezTo>
                    <a:pt x="255270" y="316950"/>
                    <a:pt x="258488" y="308284"/>
                    <a:pt x="262105" y="304754"/>
                  </a:cubicBezTo>
                  <a:cubicBezTo>
                    <a:pt x="272164" y="290034"/>
                    <a:pt x="283560" y="276172"/>
                    <a:pt x="291792" y="260256"/>
                  </a:cubicBezTo>
                  <a:cubicBezTo>
                    <a:pt x="302513" y="239542"/>
                    <a:pt x="313388" y="218816"/>
                    <a:pt x="321933" y="197097"/>
                  </a:cubicBezTo>
                  <a:cubicBezTo>
                    <a:pt x="331324" y="173240"/>
                    <a:pt x="339134" y="148733"/>
                    <a:pt x="345227" y="123851"/>
                  </a:cubicBezTo>
                  <a:cubicBezTo>
                    <a:pt x="350075" y="104069"/>
                    <a:pt x="355948" y="84354"/>
                    <a:pt x="357664" y="63983"/>
                  </a:cubicBezTo>
                  <a:cubicBezTo>
                    <a:pt x="357272" y="61422"/>
                    <a:pt x="358774" y="56182"/>
                    <a:pt x="356684" y="54987"/>
                  </a:cubicBezTo>
                  <a:close/>
                  <a:moveTo>
                    <a:pt x="406937" y="56023"/>
                  </a:moveTo>
                  <a:cubicBezTo>
                    <a:pt x="396847" y="87283"/>
                    <a:pt x="386990" y="118722"/>
                    <a:pt x="372689" y="148414"/>
                  </a:cubicBezTo>
                  <a:cubicBezTo>
                    <a:pt x="358896" y="177064"/>
                    <a:pt x="344350" y="205457"/>
                    <a:pt x="327511" y="232421"/>
                  </a:cubicBezTo>
                  <a:cubicBezTo>
                    <a:pt x="308717" y="262524"/>
                    <a:pt x="288139" y="291762"/>
                    <a:pt x="263723" y="317593"/>
                  </a:cubicBezTo>
                  <a:cubicBezTo>
                    <a:pt x="243562" y="338932"/>
                    <a:pt x="220587" y="357581"/>
                    <a:pt x="195185" y="372332"/>
                  </a:cubicBezTo>
                  <a:cubicBezTo>
                    <a:pt x="186738" y="378815"/>
                    <a:pt x="200561" y="371241"/>
                    <a:pt x="203521" y="369678"/>
                  </a:cubicBezTo>
                  <a:cubicBezTo>
                    <a:pt x="238388" y="351299"/>
                    <a:pt x="266892" y="323158"/>
                    <a:pt x="291553" y="292767"/>
                  </a:cubicBezTo>
                  <a:cubicBezTo>
                    <a:pt x="316189" y="262407"/>
                    <a:pt x="336565" y="228904"/>
                    <a:pt x="354851" y="194327"/>
                  </a:cubicBezTo>
                  <a:cubicBezTo>
                    <a:pt x="370629" y="164495"/>
                    <a:pt x="385598" y="134092"/>
                    <a:pt x="395743" y="101802"/>
                  </a:cubicBezTo>
                  <a:cubicBezTo>
                    <a:pt x="396804" y="94245"/>
                    <a:pt x="410424" y="59167"/>
                    <a:pt x="406937" y="56010"/>
                  </a:cubicBezTo>
                  <a:close/>
                  <a:moveTo>
                    <a:pt x="316361" y="56317"/>
                  </a:moveTo>
                  <a:cubicBezTo>
                    <a:pt x="314736" y="69573"/>
                    <a:pt x="313848" y="82920"/>
                    <a:pt x="312775" y="96243"/>
                  </a:cubicBezTo>
                  <a:cubicBezTo>
                    <a:pt x="310752" y="121320"/>
                    <a:pt x="305646" y="146036"/>
                    <a:pt x="298713" y="170194"/>
                  </a:cubicBezTo>
                  <a:cubicBezTo>
                    <a:pt x="289671" y="201694"/>
                    <a:pt x="283210" y="234315"/>
                    <a:pt x="268002" y="263676"/>
                  </a:cubicBezTo>
                  <a:cubicBezTo>
                    <a:pt x="256533" y="285830"/>
                    <a:pt x="241913" y="306207"/>
                    <a:pt x="226576" y="325799"/>
                  </a:cubicBezTo>
                  <a:cubicBezTo>
                    <a:pt x="218705" y="335856"/>
                    <a:pt x="209204" y="344619"/>
                    <a:pt x="202400" y="355497"/>
                  </a:cubicBezTo>
                  <a:cubicBezTo>
                    <a:pt x="207212" y="352243"/>
                    <a:pt x="211496" y="346035"/>
                    <a:pt x="215891" y="341383"/>
                  </a:cubicBezTo>
                  <a:cubicBezTo>
                    <a:pt x="232761" y="323538"/>
                    <a:pt x="247387" y="303645"/>
                    <a:pt x="260413" y="282876"/>
                  </a:cubicBezTo>
                  <a:cubicBezTo>
                    <a:pt x="274065" y="261108"/>
                    <a:pt x="284142" y="237214"/>
                    <a:pt x="290744" y="212394"/>
                  </a:cubicBezTo>
                  <a:cubicBezTo>
                    <a:pt x="296371" y="191245"/>
                    <a:pt x="302532" y="170219"/>
                    <a:pt x="307295" y="148861"/>
                  </a:cubicBezTo>
                  <a:cubicBezTo>
                    <a:pt x="313725" y="120046"/>
                    <a:pt x="316349" y="90501"/>
                    <a:pt x="317446" y="61036"/>
                  </a:cubicBezTo>
                  <a:cubicBezTo>
                    <a:pt x="316949" y="59908"/>
                    <a:pt x="318445" y="55900"/>
                    <a:pt x="316361" y="56317"/>
                  </a:cubicBezTo>
                  <a:close/>
                  <a:moveTo>
                    <a:pt x="447290" y="59982"/>
                  </a:moveTo>
                  <a:cubicBezTo>
                    <a:pt x="438647" y="85905"/>
                    <a:pt x="428869" y="111448"/>
                    <a:pt x="417106" y="136206"/>
                  </a:cubicBezTo>
                  <a:cubicBezTo>
                    <a:pt x="406489" y="158556"/>
                    <a:pt x="393530" y="179638"/>
                    <a:pt x="379947" y="200315"/>
                  </a:cubicBezTo>
                  <a:cubicBezTo>
                    <a:pt x="363420" y="225472"/>
                    <a:pt x="344485" y="248864"/>
                    <a:pt x="324636" y="271569"/>
                  </a:cubicBezTo>
                  <a:cubicBezTo>
                    <a:pt x="316833" y="280492"/>
                    <a:pt x="308729" y="289133"/>
                    <a:pt x="300478" y="297627"/>
                  </a:cubicBezTo>
                  <a:cubicBezTo>
                    <a:pt x="306712" y="294017"/>
                    <a:pt x="312542" y="287540"/>
                    <a:pt x="317881" y="282000"/>
                  </a:cubicBezTo>
                  <a:cubicBezTo>
                    <a:pt x="332127" y="267212"/>
                    <a:pt x="346630" y="252608"/>
                    <a:pt x="358737" y="235927"/>
                  </a:cubicBezTo>
                  <a:cubicBezTo>
                    <a:pt x="376710" y="211150"/>
                    <a:pt x="394431" y="185999"/>
                    <a:pt x="408880" y="158979"/>
                  </a:cubicBezTo>
                  <a:cubicBezTo>
                    <a:pt x="424382" y="129986"/>
                    <a:pt x="437451" y="99608"/>
                    <a:pt x="446720" y="68028"/>
                  </a:cubicBezTo>
                  <a:cubicBezTo>
                    <a:pt x="447897" y="64008"/>
                    <a:pt x="448546" y="61397"/>
                    <a:pt x="447296" y="59982"/>
                  </a:cubicBezTo>
                  <a:close/>
                  <a:moveTo>
                    <a:pt x="473599" y="62225"/>
                  </a:moveTo>
                  <a:cubicBezTo>
                    <a:pt x="458802" y="96531"/>
                    <a:pt x="443888" y="131089"/>
                    <a:pt x="423904" y="162681"/>
                  </a:cubicBezTo>
                  <a:cubicBezTo>
                    <a:pt x="405937" y="191085"/>
                    <a:pt x="387131" y="218976"/>
                    <a:pt x="366074" y="245266"/>
                  </a:cubicBezTo>
                  <a:cubicBezTo>
                    <a:pt x="349131" y="266428"/>
                    <a:pt x="329828" y="285468"/>
                    <a:pt x="309704" y="303651"/>
                  </a:cubicBezTo>
                  <a:cubicBezTo>
                    <a:pt x="287998" y="323268"/>
                    <a:pt x="265207" y="342021"/>
                    <a:pt x="239994" y="356986"/>
                  </a:cubicBezTo>
                  <a:cubicBezTo>
                    <a:pt x="231645" y="361944"/>
                    <a:pt x="222702" y="365811"/>
                    <a:pt x="214181" y="370420"/>
                  </a:cubicBezTo>
                  <a:cubicBezTo>
                    <a:pt x="221850" y="368526"/>
                    <a:pt x="230162" y="364518"/>
                    <a:pt x="237530" y="360571"/>
                  </a:cubicBezTo>
                  <a:cubicBezTo>
                    <a:pt x="263490" y="346672"/>
                    <a:pt x="285846" y="327166"/>
                    <a:pt x="308441" y="308499"/>
                  </a:cubicBezTo>
                  <a:cubicBezTo>
                    <a:pt x="329418" y="291168"/>
                    <a:pt x="347666" y="270981"/>
                    <a:pt x="365511" y="250420"/>
                  </a:cubicBezTo>
                  <a:cubicBezTo>
                    <a:pt x="382975" y="230301"/>
                    <a:pt x="397447" y="207926"/>
                    <a:pt x="412251" y="185815"/>
                  </a:cubicBezTo>
                  <a:cubicBezTo>
                    <a:pt x="434674" y="152312"/>
                    <a:pt x="453132" y="116258"/>
                    <a:pt x="468610" y="79114"/>
                  </a:cubicBezTo>
                  <a:cubicBezTo>
                    <a:pt x="470602" y="74328"/>
                    <a:pt x="475800" y="65987"/>
                    <a:pt x="473599" y="62225"/>
                  </a:cubicBezTo>
                  <a:close/>
                  <a:moveTo>
                    <a:pt x="520959" y="65240"/>
                  </a:moveTo>
                  <a:cubicBezTo>
                    <a:pt x="516674" y="69799"/>
                    <a:pt x="512586" y="78845"/>
                    <a:pt x="509919" y="84054"/>
                  </a:cubicBezTo>
                  <a:cubicBezTo>
                    <a:pt x="499229" y="104958"/>
                    <a:pt x="489353" y="126333"/>
                    <a:pt x="475616" y="145484"/>
                  </a:cubicBezTo>
                  <a:cubicBezTo>
                    <a:pt x="450992" y="179797"/>
                    <a:pt x="423880" y="212284"/>
                    <a:pt x="395682" y="243716"/>
                  </a:cubicBezTo>
                  <a:cubicBezTo>
                    <a:pt x="385089" y="255525"/>
                    <a:pt x="372683" y="265521"/>
                    <a:pt x="362029" y="277269"/>
                  </a:cubicBezTo>
                  <a:cubicBezTo>
                    <a:pt x="369274" y="273745"/>
                    <a:pt x="375600" y="265398"/>
                    <a:pt x="382558" y="260207"/>
                  </a:cubicBezTo>
                  <a:cubicBezTo>
                    <a:pt x="412361" y="233083"/>
                    <a:pt x="436992" y="200952"/>
                    <a:pt x="461799" y="169367"/>
                  </a:cubicBezTo>
                  <a:cubicBezTo>
                    <a:pt x="478546" y="148046"/>
                    <a:pt x="492810" y="124893"/>
                    <a:pt x="504709" y="100515"/>
                  </a:cubicBezTo>
                  <a:cubicBezTo>
                    <a:pt x="510385" y="88889"/>
                    <a:pt x="516435" y="77380"/>
                    <a:pt x="520959" y="65246"/>
                  </a:cubicBezTo>
                  <a:close/>
                  <a:moveTo>
                    <a:pt x="273758" y="69003"/>
                  </a:moveTo>
                  <a:cubicBezTo>
                    <a:pt x="272698" y="74677"/>
                    <a:pt x="274071" y="82963"/>
                    <a:pt x="274304" y="89673"/>
                  </a:cubicBezTo>
                  <a:cubicBezTo>
                    <a:pt x="275701" y="129673"/>
                    <a:pt x="272324" y="169845"/>
                    <a:pt x="263778" y="208925"/>
                  </a:cubicBezTo>
                  <a:cubicBezTo>
                    <a:pt x="260119" y="225649"/>
                    <a:pt x="256533" y="242417"/>
                    <a:pt x="251439" y="258773"/>
                  </a:cubicBezTo>
                  <a:cubicBezTo>
                    <a:pt x="255963" y="258099"/>
                    <a:pt x="255840" y="248612"/>
                    <a:pt x="258041" y="244292"/>
                  </a:cubicBezTo>
                  <a:cubicBezTo>
                    <a:pt x="267364" y="211082"/>
                    <a:pt x="273758" y="177003"/>
                    <a:pt x="275861" y="142531"/>
                  </a:cubicBezTo>
                  <a:cubicBezTo>
                    <a:pt x="277185" y="120793"/>
                    <a:pt x="278809" y="98762"/>
                    <a:pt x="275529" y="77172"/>
                  </a:cubicBezTo>
                  <a:cubicBezTo>
                    <a:pt x="275113" y="74414"/>
                    <a:pt x="274696" y="71638"/>
                    <a:pt x="273764" y="68996"/>
                  </a:cubicBezTo>
                  <a:close/>
                  <a:moveTo>
                    <a:pt x="205324" y="69223"/>
                  </a:moveTo>
                  <a:cubicBezTo>
                    <a:pt x="204367" y="75100"/>
                    <a:pt x="208799" y="83429"/>
                    <a:pt x="209762" y="90311"/>
                  </a:cubicBezTo>
                  <a:cubicBezTo>
                    <a:pt x="220207" y="132388"/>
                    <a:pt x="225424" y="175893"/>
                    <a:pt x="223339" y="219264"/>
                  </a:cubicBezTo>
                  <a:cubicBezTo>
                    <a:pt x="222579" y="235032"/>
                    <a:pt x="220967" y="250776"/>
                    <a:pt x="218374" y="266348"/>
                  </a:cubicBezTo>
                  <a:cubicBezTo>
                    <a:pt x="222788" y="265282"/>
                    <a:pt x="221341" y="255776"/>
                    <a:pt x="222892" y="251254"/>
                  </a:cubicBezTo>
                  <a:cubicBezTo>
                    <a:pt x="227146" y="217842"/>
                    <a:pt x="227508" y="183934"/>
                    <a:pt x="223505" y="150467"/>
                  </a:cubicBezTo>
                  <a:cubicBezTo>
                    <a:pt x="220409" y="124568"/>
                    <a:pt x="216106" y="98535"/>
                    <a:pt x="207236" y="73954"/>
                  </a:cubicBezTo>
                  <a:cubicBezTo>
                    <a:pt x="206660" y="72355"/>
                    <a:pt x="206035" y="70761"/>
                    <a:pt x="205317" y="69217"/>
                  </a:cubicBezTo>
                  <a:close/>
                  <a:moveTo>
                    <a:pt x="241680" y="71068"/>
                  </a:moveTo>
                  <a:cubicBezTo>
                    <a:pt x="244837" y="113133"/>
                    <a:pt x="247271" y="149621"/>
                    <a:pt x="244714" y="181611"/>
                  </a:cubicBezTo>
                  <a:cubicBezTo>
                    <a:pt x="242256" y="212565"/>
                    <a:pt x="238511" y="243581"/>
                    <a:pt x="229665" y="273481"/>
                  </a:cubicBezTo>
                  <a:cubicBezTo>
                    <a:pt x="222800" y="296695"/>
                    <a:pt x="214813" y="319885"/>
                    <a:pt x="202357" y="340722"/>
                  </a:cubicBezTo>
                  <a:cubicBezTo>
                    <a:pt x="198060" y="347904"/>
                    <a:pt x="192904" y="354535"/>
                    <a:pt x="188380" y="361552"/>
                  </a:cubicBezTo>
                  <a:cubicBezTo>
                    <a:pt x="192561" y="359156"/>
                    <a:pt x="196349" y="353082"/>
                    <a:pt x="199598" y="348903"/>
                  </a:cubicBezTo>
                  <a:cubicBezTo>
                    <a:pt x="213764" y="330689"/>
                    <a:pt x="220998" y="308652"/>
                    <a:pt x="228335" y="286988"/>
                  </a:cubicBezTo>
                  <a:cubicBezTo>
                    <a:pt x="241190" y="249029"/>
                    <a:pt x="247093" y="207123"/>
                    <a:pt x="248307" y="167167"/>
                  </a:cubicBezTo>
                  <a:cubicBezTo>
                    <a:pt x="249110" y="140888"/>
                    <a:pt x="249312" y="120027"/>
                    <a:pt x="246339" y="93504"/>
                  </a:cubicBezTo>
                  <a:cubicBezTo>
                    <a:pt x="245094" y="85788"/>
                    <a:pt x="243850" y="77870"/>
                    <a:pt x="241680" y="71068"/>
                  </a:cubicBezTo>
                  <a:close/>
                  <a:moveTo>
                    <a:pt x="174490" y="72159"/>
                  </a:moveTo>
                  <a:cubicBezTo>
                    <a:pt x="174184" y="76326"/>
                    <a:pt x="177720" y="81964"/>
                    <a:pt x="179002" y="86677"/>
                  </a:cubicBezTo>
                  <a:cubicBezTo>
                    <a:pt x="184942" y="100925"/>
                    <a:pt x="189662" y="115609"/>
                    <a:pt x="193787" y="130501"/>
                  </a:cubicBezTo>
                  <a:cubicBezTo>
                    <a:pt x="198832" y="148702"/>
                    <a:pt x="202228" y="167350"/>
                    <a:pt x="203264" y="186238"/>
                  </a:cubicBezTo>
                  <a:cubicBezTo>
                    <a:pt x="204698" y="212437"/>
                    <a:pt x="206298" y="238727"/>
                    <a:pt x="205054" y="264951"/>
                  </a:cubicBezTo>
                  <a:cubicBezTo>
                    <a:pt x="203840" y="290573"/>
                    <a:pt x="201290" y="316490"/>
                    <a:pt x="193284" y="340930"/>
                  </a:cubicBezTo>
                  <a:cubicBezTo>
                    <a:pt x="191427" y="346611"/>
                    <a:pt x="189429" y="352243"/>
                    <a:pt x="187688" y="357961"/>
                  </a:cubicBezTo>
                  <a:cubicBezTo>
                    <a:pt x="191280" y="356717"/>
                    <a:pt x="191917" y="349271"/>
                    <a:pt x="193934" y="345385"/>
                  </a:cubicBezTo>
                  <a:cubicBezTo>
                    <a:pt x="200965" y="325603"/>
                    <a:pt x="204459" y="304699"/>
                    <a:pt x="206341" y="283863"/>
                  </a:cubicBezTo>
                  <a:cubicBezTo>
                    <a:pt x="209094" y="253417"/>
                    <a:pt x="207818" y="222781"/>
                    <a:pt x="206464" y="192293"/>
                  </a:cubicBezTo>
                  <a:cubicBezTo>
                    <a:pt x="205557" y="171898"/>
                    <a:pt x="201278" y="151913"/>
                    <a:pt x="196515" y="132088"/>
                  </a:cubicBezTo>
                  <a:cubicBezTo>
                    <a:pt x="192714" y="116283"/>
                    <a:pt x="186572" y="101225"/>
                    <a:pt x="180546" y="86150"/>
                  </a:cubicBezTo>
                  <a:cubicBezTo>
                    <a:pt x="178658" y="81431"/>
                    <a:pt x="176685" y="76743"/>
                    <a:pt x="174490" y="72153"/>
                  </a:cubicBezTo>
                  <a:close/>
                  <a:moveTo>
                    <a:pt x="549868" y="80260"/>
                  </a:moveTo>
                  <a:cubicBezTo>
                    <a:pt x="544694" y="84072"/>
                    <a:pt x="534482" y="103272"/>
                    <a:pt x="530516" y="109094"/>
                  </a:cubicBezTo>
                  <a:cubicBezTo>
                    <a:pt x="519549" y="126879"/>
                    <a:pt x="507964" y="144277"/>
                    <a:pt x="494668" y="160474"/>
                  </a:cubicBezTo>
                  <a:cubicBezTo>
                    <a:pt x="469529" y="191085"/>
                    <a:pt x="441797" y="219533"/>
                    <a:pt x="412650" y="246308"/>
                  </a:cubicBezTo>
                  <a:cubicBezTo>
                    <a:pt x="388277" y="268701"/>
                    <a:pt x="363935" y="291278"/>
                    <a:pt x="337558" y="311306"/>
                  </a:cubicBezTo>
                  <a:cubicBezTo>
                    <a:pt x="295384" y="343332"/>
                    <a:pt x="248405" y="371608"/>
                    <a:pt x="197630" y="384025"/>
                  </a:cubicBezTo>
                  <a:cubicBezTo>
                    <a:pt x="193928" y="384576"/>
                    <a:pt x="184206" y="388627"/>
                    <a:pt x="193248" y="387224"/>
                  </a:cubicBezTo>
                  <a:cubicBezTo>
                    <a:pt x="226380" y="382076"/>
                    <a:pt x="257385" y="367950"/>
                    <a:pt x="286514" y="351900"/>
                  </a:cubicBezTo>
                  <a:cubicBezTo>
                    <a:pt x="333666" y="325922"/>
                    <a:pt x="374981" y="290763"/>
                    <a:pt x="413839" y="253895"/>
                  </a:cubicBezTo>
                  <a:cubicBezTo>
                    <a:pt x="447069" y="222371"/>
                    <a:pt x="479306" y="189584"/>
                    <a:pt x="506493" y="152501"/>
                  </a:cubicBezTo>
                  <a:cubicBezTo>
                    <a:pt x="523129" y="129808"/>
                    <a:pt x="536915" y="105191"/>
                    <a:pt x="549862" y="80267"/>
                  </a:cubicBezTo>
                  <a:close/>
                  <a:moveTo>
                    <a:pt x="583656" y="85678"/>
                  </a:moveTo>
                  <a:cubicBezTo>
                    <a:pt x="554116" y="130764"/>
                    <a:pt x="517287" y="170335"/>
                    <a:pt x="482071" y="210929"/>
                  </a:cubicBezTo>
                  <a:cubicBezTo>
                    <a:pt x="450588" y="247215"/>
                    <a:pt x="413863" y="278451"/>
                    <a:pt x="376483" y="308352"/>
                  </a:cubicBezTo>
                  <a:cubicBezTo>
                    <a:pt x="349248" y="330138"/>
                    <a:pt x="317207" y="344736"/>
                    <a:pt x="286355" y="360602"/>
                  </a:cubicBezTo>
                  <a:cubicBezTo>
                    <a:pt x="277540" y="365137"/>
                    <a:pt x="266322" y="368115"/>
                    <a:pt x="258783" y="373177"/>
                  </a:cubicBezTo>
                  <a:cubicBezTo>
                    <a:pt x="288727" y="364622"/>
                    <a:pt x="316361" y="349687"/>
                    <a:pt x="343535" y="334771"/>
                  </a:cubicBezTo>
                  <a:cubicBezTo>
                    <a:pt x="377697" y="316018"/>
                    <a:pt x="405772" y="288631"/>
                    <a:pt x="434975" y="263296"/>
                  </a:cubicBezTo>
                  <a:cubicBezTo>
                    <a:pt x="459746" y="241804"/>
                    <a:pt x="482071" y="217744"/>
                    <a:pt x="503060" y="192569"/>
                  </a:cubicBezTo>
                  <a:cubicBezTo>
                    <a:pt x="531349" y="158636"/>
                    <a:pt x="562538" y="126505"/>
                    <a:pt x="584422" y="87817"/>
                  </a:cubicBezTo>
                  <a:cubicBezTo>
                    <a:pt x="585188" y="85635"/>
                    <a:pt x="584821" y="87185"/>
                    <a:pt x="583656" y="85684"/>
                  </a:cubicBezTo>
                  <a:close/>
                  <a:moveTo>
                    <a:pt x="129680" y="99062"/>
                  </a:moveTo>
                  <a:cubicBezTo>
                    <a:pt x="128902" y="102298"/>
                    <a:pt x="133702" y="106471"/>
                    <a:pt x="135271" y="110136"/>
                  </a:cubicBezTo>
                  <a:cubicBezTo>
                    <a:pt x="145827" y="127620"/>
                    <a:pt x="155389" y="145815"/>
                    <a:pt x="162567" y="164924"/>
                  </a:cubicBezTo>
                  <a:cubicBezTo>
                    <a:pt x="171744" y="189376"/>
                    <a:pt x="177911" y="214870"/>
                    <a:pt x="182183" y="240572"/>
                  </a:cubicBezTo>
                  <a:cubicBezTo>
                    <a:pt x="186229" y="264902"/>
                    <a:pt x="188295" y="289703"/>
                    <a:pt x="186161" y="314333"/>
                  </a:cubicBezTo>
                  <a:cubicBezTo>
                    <a:pt x="184960" y="328207"/>
                    <a:pt x="183470" y="342192"/>
                    <a:pt x="179198" y="355509"/>
                  </a:cubicBezTo>
                  <a:cubicBezTo>
                    <a:pt x="182067" y="352163"/>
                    <a:pt x="183237" y="346991"/>
                    <a:pt x="184267" y="343608"/>
                  </a:cubicBezTo>
                  <a:cubicBezTo>
                    <a:pt x="191047" y="321331"/>
                    <a:pt x="191519" y="297253"/>
                    <a:pt x="189845" y="273971"/>
                  </a:cubicBezTo>
                  <a:cubicBezTo>
                    <a:pt x="187663" y="243581"/>
                    <a:pt x="181601" y="213515"/>
                    <a:pt x="172780" y="184412"/>
                  </a:cubicBezTo>
                  <a:cubicBezTo>
                    <a:pt x="164455" y="156944"/>
                    <a:pt x="152717" y="130157"/>
                    <a:pt x="135767" y="107066"/>
                  </a:cubicBezTo>
                  <a:cubicBezTo>
                    <a:pt x="133794" y="104375"/>
                    <a:pt x="132096" y="101391"/>
                    <a:pt x="129687" y="99062"/>
                  </a:cubicBezTo>
                  <a:close/>
                  <a:moveTo>
                    <a:pt x="94403" y="112079"/>
                  </a:moveTo>
                  <a:cubicBezTo>
                    <a:pt x="95647" y="116522"/>
                    <a:pt x="102243" y="120891"/>
                    <a:pt x="105369" y="125512"/>
                  </a:cubicBezTo>
                  <a:cubicBezTo>
                    <a:pt x="119486" y="142390"/>
                    <a:pt x="132623" y="160358"/>
                    <a:pt x="142363" y="180067"/>
                  </a:cubicBezTo>
                  <a:cubicBezTo>
                    <a:pt x="150872" y="197281"/>
                    <a:pt x="157541" y="215391"/>
                    <a:pt x="162941" y="233782"/>
                  </a:cubicBezTo>
                  <a:cubicBezTo>
                    <a:pt x="167772" y="250218"/>
                    <a:pt x="171125" y="267132"/>
                    <a:pt x="172982" y="284151"/>
                  </a:cubicBezTo>
                  <a:cubicBezTo>
                    <a:pt x="174067" y="294079"/>
                    <a:pt x="174208" y="304074"/>
                    <a:pt x="174735" y="314045"/>
                  </a:cubicBezTo>
                  <a:cubicBezTo>
                    <a:pt x="180056" y="305882"/>
                    <a:pt x="170677" y="252700"/>
                    <a:pt x="166821" y="239401"/>
                  </a:cubicBezTo>
                  <a:cubicBezTo>
                    <a:pt x="161274" y="220257"/>
                    <a:pt x="155542" y="200946"/>
                    <a:pt x="146525" y="183131"/>
                  </a:cubicBezTo>
                  <a:cubicBezTo>
                    <a:pt x="135982" y="162301"/>
                    <a:pt x="123109" y="142500"/>
                    <a:pt x="107643" y="125022"/>
                  </a:cubicBezTo>
                  <a:cubicBezTo>
                    <a:pt x="103561" y="120401"/>
                    <a:pt x="99362" y="115780"/>
                    <a:pt x="94403" y="112079"/>
                  </a:cubicBezTo>
                  <a:close/>
                  <a:moveTo>
                    <a:pt x="636214" y="113525"/>
                  </a:moveTo>
                  <a:cubicBezTo>
                    <a:pt x="613962" y="140802"/>
                    <a:pt x="589884" y="166474"/>
                    <a:pt x="565162" y="191600"/>
                  </a:cubicBezTo>
                  <a:cubicBezTo>
                    <a:pt x="528113" y="229259"/>
                    <a:pt x="485626" y="260888"/>
                    <a:pt x="442135" y="290708"/>
                  </a:cubicBezTo>
                  <a:cubicBezTo>
                    <a:pt x="406232" y="315326"/>
                    <a:pt x="369189" y="338417"/>
                    <a:pt x="328988" y="355779"/>
                  </a:cubicBezTo>
                  <a:cubicBezTo>
                    <a:pt x="286134" y="374293"/>
                    <a:pt x="239860" y="382260"/>
                    <a:pt x="194541" y="392194"/>
                  </a:cubicBezTo>
                  <a:cubicBezTo>
                    <a:pt x="205391" y="393229"/>
                    <a:pt x="217865" y="390717"/>
                    <a:pt x="229126" y="388731"/>
                  </a:cubicBezTo>
                  <a:cubicBezTo>
                    <a:pt x="274610" y="380697"/>
                    <a:pt x="319058" y="367012"/>
                    <a:pt x="360809" y="347052"/>
                  </a:cubicBezTo>
                  <a:cubicBezTo>
                    <a:pt x="402333" y="327202"/>
                    <a:pt x="440020" y="300440"/>
                    <a:pt x="477296" y="273708"/>
                  </a:cubicBezTo>
                  <a:cubicBezTo>
                    <a:pt x="514100" y="247319"/>
                    <a:pt x="547520" y="216659"/>
                    <a:pt x="579322" y="184424"/>
                  </a:cubicBezTo>
                  <a:cubicBezTo>
                    <a:pt x="600673" y="162779"/>
                    <a:pt x="619963" y="139148"/>
                    <a:pt x="637409" y="114267"/>
                  </a:cubicBezTo>
                  <a:lnTo>
                    <a:pt x="636214" y="113531"/>
                  </a:lnTo>
                  <a:close/>
                  <a:moveTo>
                    <a:pt x="70717" y="130470"/>
                  </a:moveTo>
                  <a:cubicBezTo>
                    <a:pt x="73604" y="135342"/>
                    <a:pt x="80990" y="139693"/>
                    <a:pt x="85606" y="144369"/>
                  </a:cubicBezTo>
                  <a:cubicBezTo>
                    <a:pt x="100386" y="156791"/>
                    <a:pt x="111082" y="173172"/>
                    <a:pt x="120614" y="189688"/>
                  </a:cubicBezTo>
                  <a:cubicBezTo>
                    <a:pt x="130943" y="207589"/>
                    <a:pt x="141431" y="225692"/>
                    <a:pt x="147807" y="245395"/>
                  </a:cubicBezTo>
                  <a:cubicBezTo>
                    <a:pt x="158883" y="279628"/>
                    <a:pt x="165283" y="315356"/>
                    <a:pt x="167110" y="351226"/>
                  </a:cubicBezTo>
                  <a:cubicBezTo>
                    <a:pt x="167275" y="354504"/>
                    <a:pt x="168832" y="356343"/>
                    <a:pt x="168728" y="352059"/>
                  </a:cubicBezTo>
                  <a:cubicBezTo>
                    <a:pt x="168238" y="332068"/>
                    <a:pt x="166037" y="312127"/>
                    <a:pt x="162445" y="292492"/>
                  </a:cubicBezTo>
                  <a:cubicBezTo>
                    <a:pt x="157700" y="266532"/>
                    <a:pt x="150069" y="241013"/>
                    <a:pt x="138538" y="217198"/>
                  </a:cubicBezTo>
                  <a:cubicBezTo>
                    <a:pt x="128620" y="196718"/>
                    <a:pt x="117543" y="176574"/>
                    <a:pt x="103211" y="158850"/>
                  </a:cubicBezTo>
                  <a:cubicBezTo>
                    <a:pt x="94139" y="147629"/>
                    <a:pt x="82670" y="138437"/>
                    <a:pt x="70723" y="130470"/>
                  </a:cubicBezTo>
                  <a:close/>
                  <a:moveTo>
                    <a:pt x="51647" y="147102"/>
                  </a:moveTo>
                  <a:cubicBezTo>
                    <a:pt x="53467" y="151110"/>
                    <a:pt x="60124" y="154371"/>
                    <a:pt x="63821" y="158091"/>
                  </a:cubicBezTo>
                  <a:cubicBezTo>
                    <a:pt x="78483" y="170169"/>
                    <a:pt x="90473" y="185208"/>
                    <a:pt x="100655" y="201075"/>
                  </a:cubicBezTo>
                  <a:cubicBezTo>
                    <a:pt x="117175" y="226808"/>
                    <a:pt x="132929" y="253270"/>
                    <a:pt x="144227" y="281785"/>
                  </a:cubicBezTo>
                  <a:cubicBezTo>
                    <a:pt x="148095" y="291548"/>
                    <a:pt x="150522" y="301794"/>
                    <a:pt x="153765" y="311765"/>
                  </a:cubicBezTo>
                  <a:cubicBezTo>
                    <a:pt x="154537" y="305618"/>
                    <a:pt x="152269" y="300507"/>
                    <a:pt x="151809" y="298718"/>
                  </a:cubicBezTo>
                  <a:cubicBezTo>
                    <a:pt x="145845" y="275357"/>
                    <a:pt x="136926" y="258559"/>
                    <a:pt x="126566" y="239855"/>
                  </a:cubicBezTo>
                  <a:cubicBezTo>
                    <a:pt x="118720" y="225692"/>
                    <a:pt x="110849" y="211462"/>
                    <a:pt x="101440" y="198280"/>
                  </a:cubicBezTo>
                  <a:cubicBezTo>
                    <a:pt x="88138" y="179650"/>
                    <a:pt x="73414" y="161498"/>
                    <a:pt x="54025" y="148683"/>
                  </a:cubicBezTo>
                  <a:cubicBezTo>
                    <a:pt x="53234" y="148156"/>
                    <a:pt x="52437" y="147636"/>
                    <a:pt x="51647" y="147102"/>
                  </a:cubicBezTo>
                  <a:close/>
                  <a:moveTo>
                    <a:pt x="701712" y="151827"/>
                  </a:moveTo>
                  <a:cubicBezTo>
                    <a:pt x="690108" y="153059"/>
                    <a:pt x="623893" y="211959"/>
                    <a:pt x="607176" y="225190"/>
                  </a:cubicBezTo>
                  <a:cubicBezTo>
                    <a:pt x="557291" y="264675"/>
                    <a:pt x="500283" y="293398"/>
                    <a:pt x="444458" y="323262"/>
                  </a:cubicBezTo>
                  <a:cubicBezTo>
                    <a:pt x="402762" y="345569"/>
                    <a:pt x="358762" y="365106"/>
                    <a:pt x="312352" y="373864"/>
                  </a:cubicBezTo>
                  <a:cubicBezTo>
                    <a:pt x="307019" y="374869"/>
                    <a:pt x="289291" y="379765"/>
                    <a:pt x="304389" y="377191"/>
                  </a:cubicBezTo>
                  <a:cubicBezTo>
                    <a:pt x="332942" y="372319"/>
                    <a:pt x="359123" y="366019"/>
                    <a:pt x="388381" y="354008"/>
                  </a:cubicBezTo>
                  <a:cubicBezTo>
                    <a:pt x="435220" y="334777"/>
                    <a:pt x="479006" y="308726"/>
                    <a:pt x="523092" y="284243"/>
                  </a:cubicBezTo>
                  <a:cubicBezTo>
                    <a:pt x="560117" y="263682"/>
                    <a:pt x="595848" y="240639"/>
                    <a:pt x="628233" y="213252"/>
                  </a:cubicBezTo>
                  <a:cubicBezTo>
                    <a:pt x="652611" y="192642"/>
                    <a:pt x="677732" y="172884"/>
                    <a:pt x="701718" y="151827"/>
                  </a:cubicBezTo>
                  <a:close/>
                  <a:moveTo>
                    <a:pt x="34826" y="177481"/>
                  </a:moveTo>
                  <a:cubicBezTo>
                    <a:pt x="36512" y="180698"/>
                    <a:pt x="42121" y="183615"/>
                    <a:pt x="45216" y="186832"/>
                  </a:cubicBezTo>
                  <a:cubicBezTo>
                    <a:pt x="57850" y="197490"/>
                    <a:pt x="70275" y="208466"/>
                    <a:pt x="81567" y="220520"/>
                  </a:cubicBezTo>
                  <a:cubicBezTo>
                    <a:pt x="97265" y="237287"/>
                    <a:pt x="112204" y="255053"/>
                    <a:pt x="123832" y="274860"/>
                  </a:cubicBezTo>
                  <a:cubicBezTo>
                    <a:pt x="132653" y="289881"/>
                    <a:pt x="140279" y="305594"/>
                    <a:pt x="147353" y="321497"/>
                  </a:cubicBezTo>
                  <a:cubicBezTo>
                    <a:pt x="152042" y="332038"/>
                    <a:pt x="155181" y="343142"/>
                    <a:pt x="158693" y="354094"/>
                  </a:cubicBezTo>
                  <a:cubicBezTo>
                    <a:pt x="161041" y="350797"/>
                    <a:pt x="156634" y="343651"/>
                    <a:pt x="156045" y="339000"/>
                  </a:cubicBezTo>
                  <a:cubicBezTo>
                    <a:pt x="150406" y="320363"/>
                    <a:pt x="142143" y="302609"/>
                    <a:pt x="133144" y="285395"/>
                  </a:cubicBezTo>
                  <a:cubicBezTo>
                    <a:pt x="120289" y="260802"/>
                    <a:pt x="103512" y="238256"/>
                    <a:pt x="83927" y="218749"/>
                  </a:cubicBezTo>
                  <a:cubicBezTo>
                    <a:pt x="71753" y="206621"/>
                    <a:pt x="59505" y="194364"/>
                    <a:pt x="45535" y="184332"/>
                  </a:cubicBezTo>
                  <a:cubicBezTo>
                    <a:pt x="42102" y="181869"/>
                    <a:pt x="38761" y="179111"/>
                    <a:pt x="34820" y="177487"/>
                  </a:cubicBezTo>
                  <a:close/>
                  <a:moveTo>
                    <a:pt x="736530" y="183474"/>
                  </a:moveTo>
                  <a:cubicBezTo>
                    <a:pt x="729223" y="181109"/>
                    <a:pt x="676028" y="225024"/>
                    <a:pt x="663664" y="233169"/>
                  </a:cubicBezTo>
                  <a:cubicBezTo>
                    <a:pt x="603137" y="272844"/>
                    <a:pt x="538141" y="305410"/>
                    <a:pt x="471466" y="333349"/>
                  </a:cubicBezTo>
                  <a:cubicBezTo>
                    <a:pt x="422200" y="353996"/>
                    <a:pt x="371469" y="372019"/>
                    <a:pt x="319070" y="382302"/>
                  </a:cubicBezTo>
                  <a:cubicBezTo>
                    <a:pt x="290407" y="387928"/>
                    <a:pt x="261284" y="391189"/>
                    <a:pt x="232191" y="393701"/>
                  </a:cubicBezTo>
                  <a:cubicBezTo>
                    <a:pt x="227661" y="393695"/>
                    <a:pt x="210050" y="394663"/>
                    <a:pt x="223621" y="395160"/>
                  </a:cubicBezTo>
                  <a:cubicBezTo>
                    <a:pt x="254357" y="396300"/>
                    <a:pt x="285252" y="393309"/>
                    <a:pt x="315368" y="387512"/>
                  </a:cubicBezTo>
                  <a:cubicBezTo>
                    <a:pt x="363016" y="378344"/>
                    <a:pt x="409707" y="364114"/>
                    <a:pt x="454603" y="345863"/>
                  </a:cubicBezTo>
                  <a:cubicBezTo>
                    <a:pt x="538264" y="311851"/>
                    <a:pt x="620724" y="272225"/>
                    <a:pt x="692646" y="217296"/>
                  </a:cubicBezTo>
                  <a:cubicBezTo>
                    <a:pt x="707327" y="206088"/>
                    <a:pt x="721935" y="194781"/>
                    <a:pt x="736542" y="183474"/>
                  </a:cubicBezTo>
                  <a:close/>
                  <a:moveTo>
                    <a:pt x="761522" y="206045"/>
                  </a:moveTo>
                  <a:cubicBezTo>
                    <a:pt x="701608" y="252516"/>
                    <a:pt x="636864" y="292669"/>
                    <a:pt x="568803" y="326167"/>
                  </a:cubicBezTo>
                  <a:cubicBezTo>
                    <a:pt x="523172" y="348621"/>
                    <a:pt x="475365" y="367104"/>
                    <a:pt x="426031" y="379318"/>
                  </a:cubicBezTo>
                  <a:cubicBezTo>
                    <a:pt x="399967" y="385771"/>
                    <a:pt x="373559" y="390919"/>
                    <a:pt x="346931" y="394339"/>
                  </a:cubicBezTo>
                  <a:cubicBezTo>
                    <a:pt x="357297" y="395160"/>
                    <a:pt x="368992" y="393352"/>
                    <a:pt x="379738" y="391759"/>
                  </a:cubicBezTo>
                  <a:cubicBezTo>
                    <a:pt x="438260" y="383075"/>
                    <a:pt x="494974" y="364248"/>
                    <a:pt x="548556" y="339766"/>
                  </a:cubicBezTo>
                  <a:cubicBezTo>
                    <a:pt x="618829" y="307659"/>
                    <a:pt x="686933" y="269541"/>
                    <a:pt x="747263" y="221176"/>
                  </a:cubicBezTo>
                  <a:cubicBezTo>
                    <a:pt x="751885" y="217474"/>
                    <a:pt x="763820" y="210966"/>
                    <a:pt x="761515" y="206051"/>
                  </a:cubicBezTo>
                  <a:close/>
                  <a:moveTo>
                    <a:pt x="32454" y="209636"/>
                  </a:moveTo>
                  <a:cubicBezTo>
                    <a:pt x="31651" y="212853"/>
                    <a:pt x="39276" y="215317"/>
                    <a:pt x="41698" y="218277"/>
                  </a:cubicBezTo>
                  <a:cubicBezTo>
                    <a:pt x="57703" y="230810"/>
                    <a:pt x="71238" y="246149"/>
                    <a:pt x="84301" y="261617"/>
                  </a:cubicBezTo>
                  <a:cubicBezTo>
                    <a:pt x="96940" y="276588"/>
                    <a:pt x="109255" y="291946"/>
                    <a:pt x="119762" y="308474"/>
                  </a:cubicBezTo>
                  <a:cubicBezTo>
                    <a:pt x="126192" y="318586"/>
                    <a:pt x="131152" y="329544"/>
                    <a:pt x="136386" y="340299"/>
                  </a:cubicBezTo>
                  <a:cubicBezTo>
                    <a:pt x="137030" y="342977"/>
                    <a:pt x="139170" y="344601"/>
                    <a:pt x="137698" y="340801"/>
                  </a:cubicBezTo>
                  <a:cubicBezTo>
                    <a:pt x="131697" y="325296"/>
                    <a:pt x="124078" y="310392"/>
                    <a:pt x="114552" y="296683"/>
                  </a:cubicBezTo>
                  <a:cubicBezTo>
                    <a:pt x="96720" y="271012"/>
                    <a:pt x="76816" y="246578"/>
                    <a:pt x="53767" y="225459"/>
                  </a:cubicBezTo>
                  <a:cubicBezTo>
                    <a:pt x="47239" y="219478"/>
                    <a:pt x="40208" y="213938"/>
                    <a:pt x="32448" y="209630"/>
                  </a:cubicBezTo>
                  <a:close/>
                  <a:moveTo>
                    <a:pt x="796707" y="228487"/>
                  </a:moveTo>
                  <a:cubicBezTo>
                    <a:pt x="763777" y="252271"/>
                    <a:pt x="730559" y="270717"/>
                    <a:pt x="695705" y="288618"/>
                  </a:cubicBezTo>
                  <a:cubicBezTo>
                    <a:pt x="636790" y="318880"/>
                    <a:pt x="578084" y="349914"/>
                    <a:pt x="513640" y="368189"/>
                  </a:cubicBezTo>
                  <a:cubicBezTo>
                    <a:pt x="475015" y="379146"/>
                    <a:pt x="435796" y="388271"/>
                    <a:pt x="396191" y="394859"/>
                  </a:cubicBezTo>
                  <a:cubicBezTo>
                    <a:pt x="354471" y="401803"/>
                    <a:pt x="312088" y="403329"/>
                    <a:pt x="269872" y="402342"/>
                  </a:cubicBezTo>
                  <a:cubicBezTo>
                    <a:pt x="249300" y="402722"/>
                    <a:pt x="228611" y="401447"/>
                    <a:pt x="208107" y="403507"/>
                  </a:cubicBezTo>
                  <a:cubicBezTo>
                    <a:pt x="196074" y="406479"/>
                    <a:pt x="217706" y="404156"/>
                    <a:pt x="221341" y="404959"/>
                  </a:cubicBezTo>
                  <a:cubicBezTo>
                    <a:pt x="280249" y="408121"/>
                    <a:pt x="339802" y="410003"/>
                    <a:pt x="398159" y="399860"/>
                  </a:cubicBezTo>
                  <a:cubicBezTo>
                    <a:pt x="445819" y="391581"/>
                    <a:pt x="493473" y="381610"/>
                    <a:pt x="539128" y="365419"/>
                  </a:cubicBezTo>
                  <a:cubicBezTo>
                    <a:pt x="588045" y="348076"/>
                    <a:pt x="636103" y="327791"/>
                    <a:pt x="681496" y="302671"/>
                  </a:cubicBezTo>
                  <a:cubicBezTo>
                    <a:pt x="712893" y="285291"/>
                    <a:pt x="744517" y="268144"/>
                    <a:pt x="774572" y="248508"/>
                  </a:cubicBezTo>
                  <a:cubicBezTo>
                    <a:pt x="781824" y="242619"/>
                    <a:pt x="794507" y="235921"/>
                    <a:pt x="796713" y="228487"/>
                  </a:cubicBezTo>
                  <a:close/>
                  <a:moveTo>
                    <a:pt x="15621" y="234333"/>
                  </a:moveTo>
                  <a:cubicBezTo>
                    <a:pt x="18386" y="237159"/>
                    <a:pt x="24675" y="238881"/>
                    <a:pt x="28917" y="241191"/>
                  </a:cubicBezTo>
                  <a:cubicBezTo>
                    <a:pt x="40239" y="247362"/>
                    <a:pt x="51003" y="254704"/>
                    <a:pt x="60621" y="263259"/>
                  </a:cubicBezTo>
                  <a:cubicBezTo>
                    <a:pt x="80046" y="280559"/>
                    <a:pt x="96714" y="300838"/>
                    <a:pt x="110776" y="322680"/>
                  </a:cubicBezTo>
                  <a:cubicBezTo>
                    <a:pt x="113087" y="320008"/>
                    <a:pt x="106981" y="314952"/>
                    <a:pt x="105535" y="311502"/>
                  </a:cubicBezTo>
                  <a:cubicBezTo>
                    <a:pt x="91883" y="292393"/>
                    <a:pt x="77355" y="273285"/>
                    <a:pt x="58561" y="259055"/>
                  </a:cubicBezTo>
                  <a:cubicBezTo>
                    <a:pt x="45419" y="249103"/>
                    <a:pt x="31871" y="238544"/>
                    <a:pt x="15621" y="234333"/>
                  </a:cubicBezTo>
                  <a:close/>
                  <a:moveTo>
                    <a:pt x="819002" y="268677"/>
                  </a:moveTo>
                  <a:cubicBezTo>
                    <a:pt x="778293" y="292320"/>
                    <a:pt x="744646" y="311330"/>
                    <a:pt x="705421" y="331088"/>
                  </a:cubicBezTo>
                  <a:cubicBezTo>
                    <a:pt x="670793" y="348529"/>
                    <a:pt x="634332" y="361926"/>
                    <a:pt x="596970" y="372515"/>
                  </a:cubicBezTo>
                  <a:cubicBezTo>
                    <a:pt x="556218" y="384061"/>
                    <a:pt x="514633" y="392653"/>
                    <a:pt x="472631" y="397403"/>
                  </a:cubicBezTo>
                  <a:cubicBezTo>
                    <a:pt x="467954" y="397930"/>
                    <a:pt x="453003" y="401337"/>
                    <a:pt x="466060" y="400056"/>
                  </a:cubicBezTo>
                  <a:cubicBezTo>
                    <a:pt x="514032" y="395350"/>
                    <a:pt x="561270" y="385630"/>
                    <a:pt x="608022" y="373637"/>
                  </a:cubicBezTo>
                  <a:cubicBezTo>
                    <a:pt x="645544" y="364016"/>
                    <a:pt x="680662" y="347487"/>
                    <a:pt x="715750" y="331253"/>
                  </a:cubicBezTo>
                  <a:cubicBezTo>
                    <a:pt x="728880" y="325180"/>
                    <a:pt x="822453" y="270963"/>
                    <a:pt x="819002" y="268683"/>
                  </a:cubicBezTo>
                  <a:close/>
                  <a:moveTo>
                    <a:pt x="817304" y="298883"/>
                  </a:moveTo>
                  <a:cubicBezTo>
                    <a:pt x="791908" y="315657"/>
                    <a:pt x="765402" y="330591"/>
                    <a:pt x="737646" y="343295"/>
                  </a:cubicBezTo>
                  <a:cubicBezTo>
                    <a:pt x="708345" y="356717"/>
                    <a:pt x="677793" y="366975"/>
                    <a:pt x="647677" y="378405"/>
                  </a:cubicBezTo>
                  <a:cubicBezTo>
                    <a:pt x="638752" y="381794"/>
                    <a:pt x="629636" y="384650"/>
                    <a:pt x="620748" y="388118"/>
                  </a:cubicBezTo>
                  <a:cubicBezTo>
                    <a:pt x="628441" y="388130"/>
                    <a:pt x="637195" y="384374"/>
                    <a:pt x="645072" y="382149"/>
                  </a:cubicBezTo>
                  <a:cubicBezTo>
                    <a:pt x="689489" y="369635"/>
                    <a:pt x="732772" y="352543"/>
                    <a:pt x="773046" y="330138"/>
                  </a:cubicBezTo>
                  <a:cubicBezTo>
                    <a:pt x="778477" y="325805"/>
                    <a:pt x="812903" y="309222"/>
                    <a:pt x="817298" y="298883"/>
                  </a:cubicBezTo>
                  <a:close/>
                  <a:moveTo>
                    <a:pt x="825530" y="331492"/>
                  </a:moveTo>
                  <a:cubicBezTo>
                    <a:pt x="791172" y="353230"/>
                    <a:pt x="752603" y="367043"/>
                    <a:pt x="713929" y="378920"/>
                  </a:cubicBezTo>
                  <a:cubicBezTo>
                    <a:pt x="708467" y="380047"/>
                    <a:pt x="687055" y="387144"/>
                    <a:pt x="703110" y="383914"/>
                  </a:cubicBezTo>
                  <a:cubicBezTo>
                    <a:pt x="739135" y="376670"/>
                    <a:pt x="774419" y="364334"/>
                    <a:pt x="806337" y="346298"/>
                  </a:cubicBezTo>
                  <a:cubicBezTo>
                    <a:pt x="812302" y="342928"/>
                    <a:pt x="827443" y="337608"/>
                    <a:pt x="825524" y="331492"/>
                  </a:cubicBezTo>
                  <a:close/>
                  <a:moveTo>
                    <a:pt x="826787" y="356784"/>
                  </a:moveTo>
                  <a:cubicBezTo>
                    <a:pt x="806436" y="367539"/>
                    <a:pt x="784558" y="374807"/>
                    <a:pt x="763434" y="383786"/>
                  </a:cubicBezTo>
                  <a:cubicBezTo>
                    <a:pt x="774670" y="382125"/>
                    <a:pt x="786850" y="376150"/>
                    <a:pt x="798209" y="372240"/>
                  </a:cubicBezTo>
                  <a:cubicBezTo>
                    <a:pt x="806901" y="367600"/>
                    <a:pt x="823458" y="363960"/>
                    <a:pt x="826787" y="356784"/>
                  </a:cubicBezTo>
                  <a:close/>
                </a:path>
              </a:pathLst>
            </a:custGeom>
            <a:solidFill>
              <a:schemeClr val="accent4">
                <a:lumMod val="75000"/>
              </a:schemeClr>
            </a:solidFill>
            <a:ln w="3175" cap="flat">
              <a:noFill/>
              <a:prstDash val="solid"/>
              <a:miter/>
            </a:ln>
          </p:spPr>
          <p:txBody>
            <a:bodyPr/>
            <a:lstStyle/>
            <a:p>
              <a:endParaRPr lang="en-US"/>
            </a:p>
          </p:txBody>
        </p:sp>
        <p:grpSp>
          <p:nvGrpSpPr>
            <p:cNvPr id="661" name="Group 660">
              <a:extLst>
                <a:ext uri="{FF2B5EF4-FFF2-40B4-BE49-F238E27FC236}">
                  <a16:creationId xmlns:a16="http://schemas.microsoft.com/office/drawing/2014/main" id="{84614EF1-117A-6530-E0BC-53C4DE65C943}"/>
                </a:ext>
              </a:extLst>
            </p:cNvPr>
            <p:cNvGrpSpPr/>
            <p:nvPr/>
          </p:nvGrpSpPr>
          <p:grpSpPr>
            <a:xfrm>
              <a:off x="6736295" y="2687309"/>
              <a:ext cx="351751" cy="511911"/>
              <a:chOff x="6342431" y="3028467"/>
              <a:chExt cx="361418" cy="525979"/>
            </a:xfrm>
          </p:grpSpPr>
          <p:sp>
            <p:nvSpPr>
              <p:cNvPr id="760" name="Freeform 759">
                <a:extLst>
                  <a:ext uri="{FF2B5EF4-FFF2-40B4-BE49-F238E27FC236}">
                    <a16:creationId xmlns:a16="http://schemas.microsoft.com/office/drawing/2014/main" id="{C075E152-22F5-3977-A06C-2804FC4A4DE0}"/>
                  </a:ext>
                </a:extLst>
              </p:cNvPr>
              <p:cNvSpPr/>
              <p:nvPr/>
            </p:nvSpPr>
            <p:spPr>
              <a:xfrm>
                <a:off x="6491322" y="3028467"/>
                <a:ext cx="212527" cy="221511"/>
              </a:xfrm>
              <a:custGeom>
                <a:avLst/>
                <a:gdLst>
                  <a:gd name="csX0" fmla="*/ 166872 w 171977"/>
                  <a:gd name="csY0" fmla="*/ 830 h 179247"/>
                  <a:gd name="csX1" fmla="*/ 112874 w 171977"/>
                  <a:gd name="csY1" fmla="*/ 58933 h 179247"/>
                  <a:gd name="csX2" fmla="*/ 53978 w 171977"/>
                  <a:gd name="csY2" fmla="*/ 120474 h 179247"/>
                  <a:gd name="csX3" fmla="*/ 21520 w 171977"/>
                  <a:gd name="csY3" fmla="*/ 159800 h 179247"/>
                  <a:gd name="csX4" fmla="*/ 10235 w 171977"/>
                  <a:gd name="csY4" fmla="*/ 170236 h 179247"/>
                  <a:gd name="csX5" fmla="*/ 7850 w 171977"/>
                  <a:gd name="csY5" fmla="*/ 169415 h 179247"/>
                  <a:gd name="csX6" fmla="*/ 19080 w 171977"/>
                  <a:gd name="csY6" fmla="*/ 151631 h 179247"/>
                  <a:gd name="csX7" fmla="*/ 58189 w 171977"/>
                  <a:gd name="csY7" fmla="*/ 100404 h 179247"/>
                  <a:gd name="csX8" fmla="*/ 125594 w 171977"/>
                  <a:gd name="csY8" fmla="*/ 14098 h 179247"/>
                  <a:gd name="csX9" fmla="*/ 120432 w 171977"/>
                  <a:gd name="csY9" fmla="*/ 10115 h 179247"/>
                  <a:gd name="csX10" fmla="*/ 53077 w 171977"/>
                  <a:gd name="csY10" fmla="*/ 96353 h 179247"/>
                  <a:gd name="csX11" fmla="*/ 13741 w 171977"/>
                  <a:gd name="csY11" fmla="*/ 147880 h 179247"/>
                  <a:gd name="csX12" fmla="*/ 2015 w 171977"/>
                  <a:gd name="csY12" fmla="*/ 166498 h 179247"/>
                  <a:gd name="csX13" fmla="*/ 3271 w 171977"/>
                  <a:gd name="csY13" fmla="*/ 179006 h 179247"/>
                  <a:gd name="csX14" fmla="*/ 14029 w 171977"/>
                  <a:gd name="csY14" fmla="*/ 175531 h 179247"/>
                  <a:gd name="csX15" fmla="*/ 26271 w 171977"/>
                  <a:gd name="csY15" fmla="*/ 164249 h 179247"/>
                  <a:gd name="csX16" fmla="*/ 59121 w 171977"/>
                  <a:gd name="csY16" fmla="*/ 124482 h 179247"/>
                  <a:gd name="csX17" fmla="*/ 117226 w 171977"/>
                  <a:gd name="csY17" fmla="*/ 63787 h 179247"/>
                  <a:gd name="csX18" fmla="*/ 171868 w 171977"/>
                  <a:gd name="csY18" fmla="*/ 5016 h 179247"/>
                  <a:gd name="csX19" fmla="*/ 166866 w 171977"/>
                  <a:gd name="csY19" fmla="*/ 824 h 1792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71977" h="179247">
                    <a:moveTo>
                      <a:pt x="166872" y="830"/>
                    </a:moveTo>
                    <a:cubicBezTo>
                      <a:pt x="166872" y="830"/>
                      <a:pt x="134016" y="39978"/>
                      <a:pt x="112874" y="58933"/>
                    </a:cubicBezTo>
                    <a:cubicBezTo>
                      <a:pt x="91376" y="78213"/>
                      <a:pt x="79294" y="88000"/>
                      <a:pt x="53978" y="120474"/>
                    </a:cubicBezTo>
                    <a:cubicBezTo>
                      <a:pt x="41393" y="136616"/>
                      <a:pt x="30322" y="150417"/>
                      <a:pt x="21520" y="159800"/>
                    </a:cubicBezTo>
                    <a:cubicBezTo>
                      <a:pt x="17119" y="164494"/>
                      <a:pt x="13263" y="168073"/>
                      <a:pt x="10235" y="170236"/>
                    </a:cubicBezTo>
                    <a:cubicBezTo>
                      <a:pt x="7354" y="172007"/>
                      <a:pt x="6912" y="171860"/>
                      <a:pt x="7850" y="169415"/>
                    </a:cubicBezTo>
                    <a:cubicBezTo>
                      <a:pt x="9971" y="165156"/>
                      <a:pt x="13962" y="158911"/>
                      <a:pt x="19080" y="151631"/>
                    </a:cubicBezTo>
                    <a:cubicBezTo>
                      <a:pt x="29317" y="137070"/>
                      <a:pt x="44096" y="118182"/>
                      <a:pt x="58189" y="100404"/>
                    </a:cubicBezTo>
                    <a:cubicBezTo>
                      <a:pt x="86417" y="64792"/>
                      <a:pt x="125594" y="14098"/>
                      <a:pt x="125594" y="14098"/>
                    </a:cubicBezTo>
                    <a:cubicBezTo>
                      <a:pt x="127169" y="9165"/>
                      <a:pt x="123485" y="8687"/>
                      <a:pt x="120432" y="10115"/>
                    </a:cubicBezTo>
                    <a:cubicBezTo>
                      <a:pt x="120432" y="10115"/>
                      <a:pt x="81256" y="60802"/>
                      <a:pt x="53077" y="96353"/>
                    </a:cubicBezTo>
                    <a:cubicBezTo>
                      <a:pt x="38966" y="114156"/>
                      <a:pt x="24150" y="133074"/>
                      <a:pt x="13741" y="147880"/>
                    </a:cubicBezTo>
                    <a:cubicBezTo>
                      <a:pt x="8537" y="155289"/>
                      <a:pt x="4442" y="161620"/>
                      <a:pt x="2015" y="166498"/>
                    </a:cubicBezTo>
                    <a:cubicBezTo>
                      <a:pt x="-517" y="171223"/>
                      <a:pt x="-1234" y="176181"/>
                      <a:pt x="3271" y="179006"/>
                    </a:cubicBezTo>
                    <a:cubicBezTo>
                      <a:pt x="7004" y="179919"/>
                      <a:pt x="10388" y="178136"/>
                      <a:pt x="14029" y="175531"/>
                    </a:cubicBezTo>
                    <a:cubicBezTo>
                      <a:pt x="17676" y="172927"/>
                      <a:pt x="21710" y="169109"/>
                      <a:pt x="26271" y="164249"/>
                    </a:cubicBezTo>
                    <a:cubicBezTo>
                      <a:pt x="35386" y="154535"/>
                      <a:pt x="46505" y="140667"/>
                      <a:pt x="59121" y="124482"/>
                    </a:cubicBezTo>
                    <a:cubicBezTo>
                      <a:pt x="84211" y="92296"/>
                      <a:pt x="95637" y="83146"/>
                      <a:pt x="117226" y="63787"/>
                    </a:cubicBezTo>
                    <a:cubicBezTo>
                      <a:pt x="139177" y="44102"/>
                      <a:pt x="171868" y="5016"/>
                      <a:pt x="171868" y="5016"/>
                    </a:cubicBezTo>
                    <a:cubicBezTo>
                      <a:pt x="172524" y="505"/>
                      <a:pt x="170134" y="-1156"/>
                      <a:pt x="166866" y="824"/>
                    </a:cubicBezTo>
                    <a:close/>
                  </a:path>
                </a:pathLst>
              </a:custGeom>
              <a:solidFill>
                <a:srgbClr val="AEAEAE"/>
              </a:solidFill>
              <a:ln w="3175" cap="flat">
                <a:noFill/>
                <a:prstDash val="solid"/>
                <a:miter/>
              </a:ln>
            </p:spPr>
            <p:txBody>
              <a:bodyPr/>
              <a:lstStyle/>
              <a:p>
                <a:endParaRPr lang="en-US"/>
              </a:p>
            </p:txBody>
          </p:sp>
          <p:sp>
            <p:nvSpPr>
              <p:cNvPr id="761" name="Freeform 760">
                <a:extLst>
                  <a:ext uri="{FF2B5EF4-FFF2-40B4-BE49-F238E27FC236}">
                    <a16:creationId xmlns:a16="http://schemas.microsoft.com/office/drawing/2014/main" id="{8FED6A2F-D931-4543-AAB8-9DE8BC93499A}"/>
                  </a:ext>
                </a:extLst>
              </p:cNvPr>
              <p:cNvSpPr/>
              <p:nvPr/>
            </p:nvSpPr>
            <p:spPr>
              <a:xfrm>
                <a:off x="6342431" y="3252460"/>
                <a:ext cx="152647" cy="301986"/>
              </a:xfrm>
              <a:custGeom>
                <a:avLst/>
                <a:gdLst>
                  <a:gd name="csX0" fmla="*/ 118072 w 123522"/>
                  <a:gd name="csY0" fmla="*/ 0 h 244368"/>
                  <a:gd name="csX1" fmla="*/ 104929 w 123522"/>
                  <a:gd name="csY1" fmla="*/ 8261 h 244368"/>
                  <a:gd name="csX2" fmla="*/ 91615 w 123522"/>
                  <a:gd name="csY2" fmla="*/ 26922 h 244368"/>
                  <a:gd name="csX3" fmla="*/ 56760 w 123522"/>
                  <a:gd name="csY3" fmla="*/ 81501 h 244368"/>
                  <a:gd name="csX4" fmla="*/ 6072 w 123522"/>
                  <a:gd name="csY4" fmla="*/ 169265 h 244368"/>
                  <a:gd name="csX5" fmla="*/ 1094 w 123522"/>
                  <a:gd name="csY5" fmla="*/ 216999 h 244368"/>
                  <a:gd name="csX6" fmla="*/ 6801 w 123522"/>
                  <a:gd name="csY6" fmla="*/ 234587 h 244368"/>
                  <a:gd name="csX7" fmla="*/ 17216 w 123522"/>
                  <a:gd name="csY7" fmla="*/ 244368 h 244368"/>
                  <a:gd name="csX8" fmla="*/ 23836 w 123522"/>
                  <a:gd name="csY8" fmla="*/ 236628 h 244368"/>
                  <a:gd name="csX9" fmla="*/ 25988 w 123522"/>
                  <a:gd name="csY9" fmla="*/ 221920 h 244368"/>
                  <a:gd name="csX10" fmla="*/ 34092 w 123522"/>
                  <a:gd name="csY10" fmla="*/ 177483 h 244368"/>
                  <a:gd name="csX11" fmla="*/ 66746 w 123522"/>
                  <a:gd name="csY11" fmla="*/ 105071 h 244368"/>
                  <a:gd name="csX12" fmla="*/ 106045 w 123522"/>
                  <a:gd name="csY12" fmla="*/ 41991 h 244368"/>
                  <a:gd name="csX13" fmla="*/ 120781 w 123522"/>
                  <a:gd name="csY13" fmla="*/ 15198 h 244368"/>
                  <a:gd name="csX14" fmla="*/ 123521 w 123522"/>
                  <a:gd name="csY14" fmla="*/ 6245 h 244368"/>
                  <a:gd name="csX15" fmla="*/ 118072 w 123522"/>
                  <a:gd name="csY15" fmla="*/ 6 h 244368"/>
                  <a:gd name="csX16" fmla="*/ 115135 w 123522"/>
                  <a:gd name="csY16" fmla="*/ 8298 h 244368"/>
                  <a:gd name="csX17" fmla="*/ 114817 w 123522"/>
                  <a:gd name="csY17" fmla="*/ 12575 h 244368"/>
                  <a:gd name="csX18" fmla="*/ 100479 w 123522"/>
                  <a:gd name="csY18" fmla="*/ 38602 h 244368"/>
                  <a:gd name="csX19" fmla="*/ 61131 w 123522"/>
                  <a:gd name="csY19" fmla="*/ 101780 h 244368"/>
                  <a:gd name="csX20" fmla="*/ 27802 w 123522"/>
                  <a:gd name="csY20" fmla="*/ 175798 h 244368"/>
                  <a:gd name="csX21" fmla="*/ 19533 w 123522"/>
                  <a:gd name="csY21" fmla="*/ 221074 h 244368"/>
                  <a:gd name="csX22" fmla="*/ 17449 w 123522"/>
                  <a:gd name="csY22" fmla="*/ 235359 h 244368"/>
                  <a:gd name="csX23" fmla="*/ 12508 w 123522"/>
                  <a:gd name="csY23" fmla="*/ 231407 h 244368"/>
                  <a:gd name="csX24" fmla="*/ 7537 w 123522"/>
                  <a:gd name="csY24" fmla="*/ 215939 h 244368"/>
                  <a:gd name="csX25" fmla="*/ 12196 w 123522"/>
                  <a:gd name="csY25" fmla="*/ 171514 h 244368"/>
                  <a:gd name="csX26" fmla="*/ 62087 w 123522"/>
                  <a:gd name="csY26" fmla="*/ 85276 h 244368"/>
                  <a:gd name="csX27" fmla="*/ 97132 w 123522"/>
                  <a:gd name="csY27" fmla="*/ 30409 h 244368"/>
                  <a:gd name="csX28" fmla="*/ 109815 w 123522"/>
                  <a:gd name="csY28" fmla="*/ 12582 h 244368"/>
                  <a:gd name="csX29" fmla="*/ 115135 w 123522"/>
                  <a:gd name="csY29" fmla="*/ 8292 h 2443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23522" h="244368">
                    <a:moveTo>
                      <a:pt x="118072" y="0"/>
                    </a:moveTo>
                    <a:cubicBezTo>
                      <a:pt x="113143" y="190"/>
                      <a:pt x="109097" y="3561"/>
                      <a:pt x="104929" y="8261"/>
                    </a:cubicBezTo>
                    <a:cubicBezTo>
                      <a:pt x="100761" y="12968"/>
                      <a:pt x="96415" y="19353"/>
                      <a:pt x="91615" y="26922"/>
                    </a:cubicBezTo>
                    <a:cubicBezTo>
                      <a:pt x="82022" y="42053"/>
                      <a:pt x="70694" y="61872"/>
                      <a:pt x="56760" y="81501"/>
                    </a:cubicBezTo>
                    <a:cubicBezTo>
                      <a:pt x="28655" y="121096"/>
                      <a:pt x="18185" y="136411"/>
                      <a:pt x="6072" y="169265"/>
                    </a:cubicBezTo>
                    <a:cubicBezTo>
                      <a:pt x="-144" y="186130"/>
                      <a:pt x="-1155" y="203290"/>
                      <a:pt x="1094" y="216999"/>
                    </a:cubicBezTo>
                    <a:cubicBezTo>
                      <a:pt x="2222" y="223850"/>
                      <a:pt x="4159" y="229850"/>
                      <a:pt x="6801" y="234587"/>
                    </a:cubicBezTo>
                    <a:cubicBezTo>
                      <a:pt x="9450" y="239324"/>
                      <a:pt x="12839" y="242946"/>
                      <a:pt x="17216" y="244368"/>
                    </a:cubicBezTo>
                    <a:cubicBezTo>
                      <a:pt x="22157" y="243860"/>
                      <a:pt x="22948" y="240434"/>
                      <a:pt x="23836" y="236628"/>
                    </a:cubicBezTo>
                    <a:cubicBezTo>
                      <a:pt x="24566" y="232957"/>
                      <a:pt x="25203" y="227956"/>
                      <a:pt x="25988" y="221920"/>
                    </a:cubicBezTo>
                    <a:cubicBezTo>
                      <a:pt x="27570" y="209847"/>
                      <a:pt x="29746" y="193736"/>
                      <a:pt x="34092" y="177483"/>
                    </a:cubicBezTo>
                    <a:cubicBezTo>
                      <a:pt x="41570" y="149501"/>
                      <a:pt x="57484" y="120919"/>
                      <a:pt x="66746" y="105071"/>
                    </a:cubicBezTo>
                    <a:cubicBezTo>
                      <a:pt x="76682" y="88071"/>
                      <a:pt x="93374" y="62889"/>
                      <a:pt x="106045" y="41991"/>
                    </a:cubicBezTo>
                    <a:cubicBezTo>
                      <a:pt x="112383" y="31537"/>
                      <a:pt x="117710" y="22185"/>
                      <a:pt x="120781" y="15198"/>
                    </a:cubicBezTo>
                    <a:cubicBezTo>
                      <a:pt x="122314" y="11705"/>
                      <a:pt x="123343" y="8905"/>
                      <a:pt x="123521" y="6245"/>
                    </a:cubicBezTo>
                    <a:cubicBezTo>
                      <a:pt x="123589" y="2267"/>
                      <a:pt x="121541" y="913"/>
                      <a:pt x="118072" y="6"/>
                    </a:cubicBezTo>
                    <a:close/>
                    <a:moveTo>
                      <a:pt x="115135" y="8298"/>
                    </a:moveTo>
                    <a:cubicBezTo>
                      <a:pt x="116135" y="8126"/>
                      <a:pt x="116202" y="9382"/>
                      <a:pt x="114817" y="12575"/>
                    </a:cubicBezTo>
                    <a:cubicBezTo>
                      <a:pt x="112015" y="18961"/>
                      <a:pt x="106756" y="28239"/>
                      <a:pt x="100479" y="38602"/>
                    </a:cubicBezTo>
                    <a:cubicBezTo>
                      <a:pt x="87919" y="59322"/>
                      <a:pt x="71251" y="84461"/>
                      <a:pt x="61131" y="101780"/>
                    </a:cubicBezTo>
                    <a:cubicBezTo>
                      <a:pt x="51795" y="117756"/>
                      <a:pt x="35588" y="146658"/>
                      <a:pt x="27802" y="175798"/>
                    </a:cubicBezTo>
                    <a:cubicBezTo>
                      <a:pt x="23322" y="192565"/>
                      <a:pt x="21121" y="208983"/>
                      <a:pt x="19533" y="221074"/>
                    </a:cubicBezTo>
                    <a:cubicBezTo>
                      <a:pt x="18743" y="227123"/>
                      <a:pt x="18099" y="232111"/>
                      <a:pt x="17449" y="235359"/>
                    </a:cubicBezTo>
                    <a:cubicBezTo>
                      <a:pt x="16027" y="237878"/>
                      <a:pt x="13422" y="233012"/>
                      <a:pt x="12508" y="231407"/>
                    </a:cubicBezTo>
                    <a:cubicBezTo>
                      <a:pt x="10357" y="227552"/>
                      <a:pt x="8567" y="222202"/>
                      <a:pt x="7537" y="215939"/>
                    </a:cubicBezTo>
                    <a:cubicBezTo>
                      <a:pt x="5477" y="203406"/>
                      <a:pt x="6397" y="187246"/>
                      <a:pt x="12196" y="171514"/>
                    </a:cubicBezTo>
                    <a:cubicBezTo>
                      <a:pt x="24118" y="139181"/>
                      <a:pt x="34000" y="124853"/>
                      <a:pt x="62087" y="85276"/>
                    </a:cubicBezTo>
                    <a:cubicBezTo>
                      <a:pt x="76253" y="65316"/>
                      <a:pt x="87673" y="45325"/>
                      <a:pt x="97132" y="30409"/>
                    </a:cubicBezTo>
                    <a:cubicBezTo>
                      <a:pt x="101858" y="22951"/>
                      <a:pt x="106106" y="16767"/>
                      <a:pt x="109815" y="12582"/>
                    </a:cubicBezTo>
                    <a:cubicBezTo>
                      <a:pt x="112193" y="10063"/>
                      <a:pt x="114136" y="8463"/>
                      <a:pt x="115135" y="8292"/>
                    </a:cubicBezTo>
                    <a:close/>
                  </a:path>
                </a:pathLst>
              </a:custGeom>
              <a:solidFill>
                <a:srgbClr val="AEAEAE"/>
              </a:solidFill>
              <a:ln w="3175" cap="flat">
                <a:noFill/>
                <a:prstDash val="solid"/>
                <a:miter/>
              </a:ln>
            </p:spPr>
            <p:txBody>
              <a:bodyPr/>
              <a:lstStyle/>
              <a:p>
                <a:endParaRPr lang="en-US"/>
              </a:p>
            </p:txBody>
          </p:sp>
        </p:grpSp>
        <p:grpSp>
          <p:nvGrpSpPr>
            <p:cNvPr id="662" name="Group 661">
              <a:extLst>
                <a:ext uri="{FF2B5EF4-FFF2-40B4-BE49-F238E27FC236}">
                  <a16:creationId xmlns:a16="http://schemas.microsoft.com/office/drawing/2014/main" id="{D1F372CD-B0AF-219E-2FCE-BFC916B705CB}"/>
                </a:ext>
              </a:extLst>
            </p:cNvPr>
            <p:cNvGrpSpPr/>
            <p:nvPr/>
          </p:nvGrpSpPr>
          <p:grpSpPr>
            <a:xfrm>
              <a:off x="7677462" y="2454182"/>
              <a:ext cx="318239" cy="59131"/>
              <a:chOff x="5919687" y="1988434"/>
              <a:chExt cx="836749" cy="155476"/>
            </a:xfrm>
          </p:grpSpPr>
          <p:sp>
            <p:nvSpPr>
              <p:cNvPr id="754" name="Freeform 753">
                <a:extLst>
                  <a:ext uri="{FF2B5EF4-FFF2-40B4-BE49-F238E27FC236}">
                    <a16:creationId xmlns:a16="http://schemas.microsoft.com/office/drawing/2014/main" id="{896A545A-627E-9B3F-226E-AAA91BE0EFA6}"/>
                  </a:ext>
                </a:extLst>
              </p:cNvPr>
              <p:cNvSpPr/>
              <p:nvPr/>
            </p:nvSpPr>
            <p:spPr>
              <a:xfrm>
                <a:off x="6182884" y="2023436"/>
                <a:ext cx="260851" cy="85478"/>
              </a:xfrm>
              <a:custGeom>
                <a:avLst/>
                <a:gdLst>
                  <a:gd name="csX0" fmla="*/ 1210 w 82485"/>
                  <a:gd name="csY0" fmla="*/ 4315 h 27029"/>
                  <a:gd name="csX1" fmla="*/ 1701 w 82485"/>
                  <a:gd name="csY1" fmla="*/ 9512 h 27029"/>
                  <a:gd name="csX2" fmla="*/ 4312 w 82485"/>
                  <a:gd name="csY2" fmla="*/ 3671 h 27029"/>
                  <a:gd name="csX3" fmla="*/ 1210 w 82485"/>
                  <a:gd name="csY3" fmla="*/ 4315 h 27029"/>
                  <a:gd name="csX4" fmla="*/ 13679 w 82485"/>
                  <a:gd name="csY4" fmla="*/ 466 h 27029"/>
                  <a:gd name="csX5" fmla="*/ 17792 w 82485"/>
                  <a:gd name="csY5" fmla="*/ 3034 h 27029"/>
                  <a:gd name="csX6" fmla="*/ 13679 w 82485"/>
                  <a:gd name="csY6" fmla="*/ 466 h 27029"/>
                  <a:gd name="csX7" fmla="*/ 14359 w 82485"/>
                  <a:gd name="csY7" fmla="*/ 9150 h 27029"/>
                  <a:gd name="csX8" fmla="*/ 15892 w 82485"/>
                  <a:gd name="csY8" fmla="*/ 15321 h 27029"/>
                  <a:gd name="csX9" fmla="*/ 15419 w 82485"/>
                  <a:gd name="csY9" fmla="*/ 8464 h 27029"/>
                  <a:gd name="csX10" fmla="*/ 14359 w 82485"/>
                  <a:gd name="csY10" fmla="*/ 9150 h 27029"/>
                  <a:gd name="csX11" fmla="*/ 28635 w 82485"/>
                  <a:gd name="csY11" fmla="*/ 7170 h 27029"/>
                  <a:gd name="csX12" fmla="*/ 27183 w 82485"/>
                  <a:gd name="csY12" fmla="*/ 10137 h 27029"/>
                  <a:gd name="csX13" fmla="*/ 33380 w 82485"/>
                  <a:gd name="csY13" fmla="*/ 8562 h 27029"/>
                  <a:gd name="csX14" fmla="*/ 28635 w 82485"/>
                  <a:gd name="csY14" fmla="*/ 7170 h 27029"/>
                  <a:gd name="csX15" fmla="*/ 21292 w 82485"/>
                  <a:gd name="csY15" fmla="*/ 19997 h 27029"/>
                  <a:gd name="csX16" fmla="*/ 21206 w 82485"/>
                  <a:gd name="csY16" fmla="*/ 20071 h 27029"/>
                  <a:gd name="csX17" fmla="*/ 25313 w 82485"/>
                  <a:gd name="csY17" fmla="*/ 22632 h 27029"/>
                  <a:gd name="csX18" fmla="*/ 21292 w 82485"/>
                  <a:gd name="csY18" fmla="*/ 19991 h 27029"/>
                  <a:gd name="csX19" fmla="*/ 26876 w 82485"/>
                  <a:gd name="csY19" fmla="*/ 18079 h 27029"/>
                  <a:gd name="csX20" fmla="*/ 28409 w 82485"/>
                  <a:gd name="csY20" fmla="*/ 24250 h 27029"/>
                  <a:gd name="csX21" fmla="*/ 27937 w 82485"/>
                  <a:gd name="csY21" fmla="*/ 17393 h 27029"/>
                  <a:gd name="csX22" fmla="*/ 26876 w 82485"/>
                  <a:gd name="csY22" fmla="*/ 18079 h 27029"/>
                  <a:gd name="csX23" fmla="*/ 52971 w 82485"/>
                  <a:gd name="csY23" fmla="*/ 7967 h 27029"/>
                  <a:gd name="csX24" fmla="*/ 52223 w 82485"/>
                  <a:gd name="csY24" fmla="*/ 9101 h 27029"/>
                  <a:gd name="csX25" fmla="*/ 64042 w 82485"/>
                  <a:gd name="csY25" fmla="*/ 12043 h 27029"/>
                  <a:gd name="csX26" fmla="*/ 52971 w 82485"/>
                  <a:gd name="csY26" fmla="*/ 7967 h 27029"/>
                  <a:gd name="csX27" fmla="*/ 42287 w 82485"/>
                  <a:gd name="csY27" fmla="*/ 18631 h 27029"/>
                  <a:gd name="csX28" fmla="*/ 40828 w 82485"/>
                  <a:gd name="csY28" fmla="*/ 21597 h 27029"/>
                  <a:gd name="csX29" fmla="*/ 47025 w 82485"/>
                  <a:gd name="csY29" fmla="*/ 20022 h 27029"/>
                  <a:gd name="csX30" fmla="*/ 42281 w 82485"/>
                  <a:gd name="csY30" fmla="*/ 18631 h 27029"/>
                  <a:gd name="csX31" fmla="*/ 48588 w 82485"/>
                  <a:gd name="csY31" fmla="*/ 20751 h 27029"/>
                  <a:gd name="csX32" fmla="*/ 50121 w 82485"/>
                  <a:gd name="csY32" fmla="*/ 26922 h 27029"/>
                  <a:gd name="csX33" fmla="*/ 49649 w 82485"/>
                  <a:gd name="csY33" fmla="*/ 20071 h 27029"/>
                  <a:gd name="csX34" fmla="*/ 48588 w 82485"/>
                  <a:gd name="csY34" fmla="*/ 20751 h 27029"/>
                  <a:gd name="csX35" fmla="*/ 54970 w 82485"/>
                  <a:gd name="csY35" fmla="*/ 19090 h 27029"/>
                  <a:gd name="csX36" fmla="*/ 54890 w 82485"/>
                  <a:gd name="csY36" fmla="*/ 19164 h 27029"/>
                  <a:gd name="csX37" fmla="*/ 58997 w 82485"/>
                  <a:gd name="csY37" fmla="*/ 21731 h 27029"/>
                  <a:gd name="csX38" fmla="*/ 54970 w 82485"/>
                  <a:gd name="csY38" fmla="*/ 19090 h 27029"/>
                  <a:gd name="csX39" fmla="*/ 77699 w 82485"/>
                  <a:gd name="csY39" fmla="*/ 13268 h 27029"/>
                  <a:gd name="csX40" fmla="*/ 76247 w 82485"/>
                  <a:gd name="csY40" fmla="*/ 16228 h 27029"/>
                  <a:gd name="csX41" fmla="*/ 82444 w 82485"/>
                  <a:gd name="csY41" fmla="*/ 14659 h 27029"/>
                  <a:gd name="csX42" fmla="*/ 77699 w 82485"/>
                  <a:gd name="csY42" fmla="*/ 13268 h 27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5" h="27029">
                    <a:moveTo>
                      <a:pt x="1210" y="4315"/>
                    </a:moveTo>
                    <a:cubicBezTo>
                      <a:pt x="-304" y="5657"/>
                      <a:pt x="-665" y="8304"/>
                      <a:pt x="1701" y="9512"/>
                    </a:cubicBezTo>
                    <a:cubicBezTo>
                      <a:pt x="5906" y="9940"/>
                      <a:pt x="7800" y="4854"/>
                      <a:pt x="4312" y="3671"/>
                    </a:cubicBezTo>
                    <a:cubicBezTo>
                      <a:pt x="3111" y="3267"/>
                      <a:pt x="2001" y="3610"/>
                      <a:pt x="1210" y="4315"/>
                    </a:cubicBezTo>
                    <a:close/>
                    <a:moveTo>
                      <a:pt x="13679" y="466"/>
                    </a:moveTo>
                    <a:cubicBezTo>
                      <a:pt x="12544" y="3487"/>
                      <a:pt x="16517" y="4027"/>
                      <a:pt x="17792" y="3034"/>
                    </a:cubicBezTo>
                    <a:cubicBezTo>
                      <a:pt x="19067" y="2041"/>
                      <a:pt x="15419" y="-1195"/>
                      <a:pt x="13679" y="466"/>
                    </a:cubicBezTo>
                    <a:close/>
                    <a:moveTo>
                      <a:pt x="14359" y="9150"/>
                    </a:moveTo>
                    <a:cubicBezTo>
                      <a:pt x="12263" y="10988"/>
                      <a:pt x="12833" y="14328"/>
                      <a:pt x="15892" y="15321"/>
                    </a:cubicBezTo>
                    <a:cubicBezTo>
                      <a:pt x="19392" y="16461"/>
                      <a:pt x="17761" y="8157"/>
                      <a:pt x="15419" y="8464"/>
                    </a:cubicBezTo>
                    <a:cubicBezTo>
                      <a:pt x="15015" y="8654"/>
                      <a:pt x="14659" y="8893"/>
                      <a:pt x="14359" y="9150"/>
                    </a:cubicBezTo>
                    <a:close/>
                    <a:moveTo>
                      <a:pt x="28635" y="7170"/>
                    </a:moveTo>
                    <a:cubicBezTo>
                      <a:pt x="27857" y="7814"/>
                      <a:pt x="27275" y="8819"/>
                      <a:pt x="27183" y="10137"/>
                    </a:cubicBezTo>
                    <a:cubicBezTo>
                      <a:pt x="28384" y="14004"/>
                      <a:pt x="33956" y="12202"/>
                      <a:pt x="33380" y="8562"/>
                    </a:cubicBezTo>
                    <a:cubicBezTo>
                      <a:pt x="32982" y="6061"/>
                      <a:pt x="30340" y="5749"/>
                      <a:pt x="28635" y="7170"/>
                    </a:cubicBezTo>
                    <a:close/>
                    <a:moveTo>
                      <a:pt x="21292" y="19997"/>
                    </a:moveTo>
                    <a:cubicBezTo>
                      <a:pt x="21292" y="19997"/>
                      <a:pt x="21237" y="20046"/>
                      <a:pt x="21206" y="20071"/>
                    </a:cubicBezTo>
                    <a:cubicBezTo>
                      <a:pt x="20066" y="23092"/>
                      <a:pt x="24038" y="23631"/>
                      <a:pt x="25313" y="22632"/>
                    </a:cubicBezTo>
                    <a:cubicBezTo>
                      <a:pt x="26570" y="21652"/>
                      <a:pt x="23057" y="18508"/>
                      <a:pt x="21292" y="19991"/>
                    </a:cubicBezTo>
                    <a:close/>
                    <a:moveTo>
                      <a:pt x="26876" y="18079"/>
                    </a:moveTo>
                    <a:cubicBezTo>
                      <a:pt x="24780" y="19917"/>
                      <a:pt x="25344" y="23257"/>
                      <a:pt x="28409" y="24250"/>
                    </a:cubicBezTo>
                    <a:cubicBezTo>
                      <a:pt x="31909" y="25390"/>
                      <a:pt x="30278" y="17086"/>
                      <a:pt x="27937" y="17393"/>
                    </a:cubicBezTo>
                    <a:cubicBezTo>
                      <a:pt x="27526" y="17583"/>
                      <a:pt x="27177" y="17822"/>
                      <a:pt x="26876" y="18079"/>
                    </a:cubicBezTo>
                    <a:close/>
                    <a:moveTo>
                      <a:pt x="52971" y="7967"/>
                    </a:moveTo>
                    <a:cubicBezTo>
                      <a:pt x="52622" y="8286"/>
                      <a:pt x="52365" y="8666"/>
                      <a:pt x="52223" y="9101"/>
                    </a:cubicBezTo>
                    <a:cubicBezTo>
                      <a:pt x="54314" y="12668"/>
                      <a:pt x="63472" y="17901"/>
                      <a:pt x="64042" y="12043"/>
                    </a:cubicBezTo>
                    <a:cubicBezTo>
                      <a:pt x="64551" y="6821"/>
                      <a:pt x="55803" y="5387"/>
                      <a:pt x="52971" y="7967"/>
                    </a:cubicBezTo>
                    <a:close/>
                    <a:moveTo>
                      <a:pt x="42287" y="18631"/>
                    </a:moveTo>
                    <a:cubicBezTo>
                      <a:pt x="41508" y="19274"/>
                      <a:pt x="40926" y="20279"/>
                      <a:pt x="40828" y="21597"/>
                    </a:cubicBezTo>
                    <a:cubicBezTo>
                      <a:pt x="42029" y="25464"/>
                      <a:pt x="47602" y="23662"/>
                      <a:pt x="47025" y="20022"/>
                    </a:cubicBezTo>
                    <a:cubicBezTo>
                      <a:pt x="46633" y="17521"/>
                      <a:pt x="43991" y="17209"/>
                      <a:pt x="42281" y="18631"/>
                    </a:cubicBezTo>
                    <a:close/>
                    <a:moveTo>
                      <a:pt x="48588" y="20751"/>
                    </a:moveTo>
                    <a:cubicBezTo>
                      <a:pt x="46498" y="22589"/>
                      <a:pt x="47062" y="25929"/>
                      <a:pt x="50121" y="26922"/>
                    </a:cubicBezTo>
                    <a:cubicBezTo>
                      <a:pt x="53621" y="28062"/>
                      <a:pt x="51991" y="19764"/>
                      <a:pt x="49649" y="20071"/>
                    </a:cubicBezTo>
                    <a:cubicBezTo>
                      <a:pt x="49238" y="20261"/>
                      <a:pt x="48889" y="20487"/>
                      <a:pt x="48588" y="20751"/>
                    </a:cubicBezTo>
                    <a:close/>
                    <a:moveTo>
                      <a:pt x="54970" y="19090"/>
                    </a:moveTo>
                    <a:cubicBezTo>
                      <a:pt x="54970" y="19090"/>
                      <a:pt x="54915" y="19139"/>
                      <a:pt x="54890" y="19164"/>
                    </a:cubicBezTo>
                    <a:cubicBezTo>
                      <a:pt x="53750" y="22185"/>
                      <a:pt x="57722" y="22724"/>
                      <a:pt x="58997" y="21731"/>
                    </a:cubicBezTo>
                    <a:cubicBezTo>
                      <a:pt x="60254" y="20751"/>
                      <a:pt x="56735" y="17601"/>
                      <a:pt x="54970" y="19090"/>
                    </a:cubicBezTo>
                    <a:close/>
                    <a:moveTo>
                      <a:pt x="77699" y="13268"/>
                    </a:moveTo>
                    <a:cubicBezTo>
                      <a:pt x="76921" y="13912"/>
                      <a:pt x="76339" y="14911"/>
                      <a:pt x="76247" y="16228"/>
                    </a:cubicBezTo>
                    <a:cubicBezTo>
                      <a:pt x="77448" y="20095"/>
                      <a:pt x="83020" y="18300"/>
                      <a:pt x="82444" y="14659"/>
                    </a:cubicBezTo>
                    <a:cubicBezTo>
                      <a:pt x="82052" y="12159"/>
                      <a:pt x="79404" y="11846"/>
                      <a:pt x="77699" y="13268"/>
                    </a:cubicBezTo>
                    <a:close/>
                  </a:path>
                </a:pathLst>
              </a:custGeom>
              <a:solidFill>
                <a:srgbClr val="DEBC9A"/>
              </a:solidFill>
              <a:ln w="612" cap="flat">
                <a:noFill/>
                <a:prstDash val="solid"/>
                <a:miter/>
              </a:ln>
            </p:spPr>
            <p:txBody>
              <a:bodyPr/>
              <a:lstStyle/>
              <a:p>
                <a:endParaRPr lang="en-US"/>
              </a:p>
            </p:txBody>
          </p:sp>
          <p:sp>
            <p:nvSpPr>
              <p:cNvPr id="755" name="Freeform 754">
                <a:extLst>
                  <a:ext uri="{FF2B5EF4-FFF2-40B4-BE49-F238E27FC236}">
                    <a16:creationId xmlns:a16="http://schemas.microsoft.com/office/drawing/2014/main" id="{4A4DA9A3-B853-515E-3AAB-04992068447F}"/>
                  </a:ext>
                </a:extLst>
              </p:cNvPr>
              <p:cNvSpPr/>
              <p:nvPr/>
            </p:nvSpPr>
            <p:spPr>
              <a:xfrm>
                <a:off x="6495573" y="2058432"/>
                <a:ext cx="260863" cy="85478"/>
              </a:xfrm>
              <a:custGeom>
                <a:avLst/>
                <a:gdLst>
                  <a:gd name="csX0" fmla="*/ 1207 w 82489"/>
                  <a:gd name="csY0" fmla="*/ 4315 h 27029"/>
                  <a:gd name="csX1" fmla="*/ 1704 w 82489"/>
                  <a:gd name="csY1" fmla="*/ 9511 h 27029"/>
                  <a:gd name="csX2" fmla="*/ 4309 w 82489"/>
                  <a:gd name="csY2" fmla="*/ 3671 h 27029"/>
                  <a:gd name="csX3" fmla="*/ 1207 w 82489"/>
                  <a:gd name="csY3" fmla="*/ 4315 h 27029"/>
                  <a:gd name="csX4" fmla="*/ 13682 w 82489"/>
                  <a:gd name="csY4" fmla="*/ 466 h 27029"/>
                  <a:gd name="csX5" fmla="*/ 17795 w 82489"/>
                  <a:gd name="csY5" fmla="*/ 3034 h 27029"/>
                  <a:gd name="csX6" fmla="*/ 13682 w 82489"/>
                  <a:gd name="csY6" fmla="*/ 466 h 27029"/>
                  <a:gd name="csX7" fmla="*/ 14368 w 82489"/>
                  <a:gd name="csY7" fmla="*/ 9150 h 27029"/>
                  <a:gd name="csX8" fmla="*/ 15901 w 82489"/>
                  <a:gd name="csY8" fmla="*/ 15321 h 27029"/>
                  <a:gd name="csX9" fmla="*/ 15423 w 82489"/>
                  <a:gd name="csY9" fmla="*/ 8464 h 27029"/>
                  <a:gd name="csX10" fmla="*/ 14362 w 82489"/>
                  <a:gd name="csY10" fmla="*/ 9150 h 27029"/>
                  <a:gd name="csX11" fmla="*/ 28639 w 82489"/>
                  <a:gd name="csY11" fmla="*/ 7170 h 27029"/>
                  <a:gd name="csX12" fmla="*/ 27186 w 82489"/>
                  <a:gd name="csY12" fmla="*/ 10137 h 27029"/>
                  <a:gd name="csX13" fmla="*/ 33383 w 82489"/>
                  <a:gd name="csY13" fmla="*/ 8562 h 27029"/>
                  <a:gd name="csX14" fmla="*/ 28639 w 82489"/>
                  <a:gd name="csY14" fmla="*/ 7170 h 27029"/>
                  <a:gd name="csX15" fmla="*/ 21295 w 82489"/>
                  <a:gd name="csY15" fmla="*/ 19997 h 27029"/>
                  <a:gd name="csX16" fmla="*/ 21209 w 82489"/>
                  <a:gd name="csY16" fmla="*/ 20077 h 27029"/>
                  <a:gd name="csX17" fmla="*/ 25316 w 82489"/>
                  <a:gd name="csY17" fmla="*/ 22638 h 27029"/>
                  <a:gd name="csX18" fmla="*/ 21295 w 82489"/>
                  <a:gd name="csY18" fmla="*/ 19997 h 27029"/>
                  <a:gd name="csX19" fmla="*/ 26873 w 82489"/>
                  <a:gd name="csY19" fmla="*/ 18079 h 27029"/>
                  <a:gd name="csX20" fmla="*/ 28406 w 82489"/>
                  <a:gd name="csY20" fmla="*/ 24250 h 27029"/>
                  <a:gd name="csX21" fmla="*/ 27934 w 82489"/>
                  <a:gd name="csY21" fmla="*/ 17393 h 27029"/>
                  <a:gd name="csX22" fmla="*/ 26873 w 82489"/>
                  <a:gd name="csY22" fmla="*/ 18079 h 27029"/>
                  <a:gd name="csX23" fmla="*/ 52974 w 82489"/>
                  <a:gd name="csY23" fmla="*/ 7967 h 27029"/>
                  <a:gd name="csX24" fmla="*/ 52227 w 82489"/>
                  <a:gd name="csY24" fmla="*/ 9107 h 27029"/>
                  <a:gd name="csX25" fmla="*/ 64045 w 82489"/>
                  <a:gd name="csY25" fmla="*/ 12049 h 27029"/>
                  <a:gd name="csX26" fmla="*/ 52974 w 82489"/>
                  <a:gd name="csY26" fmla="*/ 7973 h 27029"/>
                  <a:gd name="csX27" fmla="*/ 42290 w 82489"/>
                  <a:gd name="csY27" fmla="*/ 18630 h 27029"/>
                  <a:gd name="csX28" fmla="*/ 40831 w 82489"/>
                  <a:gd name="csY28" fmla="*/ 21597 h 27029"/>
                  <a:gd name="csX29" fmla="*/ 47035 w 82489"/>
                  <a:gd name="csY29" fmla="*/ 20022 h 27029"/>
                  <a:gd name="csX30" fmla="*/ 42290 w 82489"/>
                  <a:gd name="csY30" fmla="*/ 18630 h 27029"/>
                  <a:gd name="csX31" fmla="*/ 48592 w 82489"/>
                  <a:gd name="csY31" fmla="*/ 20751 h 27029"/>
                  <a:gd name="csX32" fmla="*/ 50124 w 82489"/>
                  <a:gd name="csY32" fmla="*/ 26922 h 27029"/>
                  <a:gd name="csX33" fmla="*/ 49652 w 82489"/>
                  <a:gd name="csY33" fmla="*/ 20071 h 27029"/>
                  <a:gd name="csX34" fmla="*/ 48592 w 82489"/>
                  <a:gd name="csY34" fmla="*/ 20751 h 27029"/>
                  <a:gd name="csX35" fmla="*/ 54967 w 82489"/>
                  <a:gd name="csY35" fmla="*/ 19090 h 27029"/>
                  <a:gd name="csX36" fmla="*/ 54887 w 82489"/>
                  <a:gd name="csY36" fmla="*/ 19164 h 27029"/>
                  <a:gd name="csX37" fmla="*/ 58994 w 82489"/>
                  <a:gd name="csY37" fmla="*/ 21731 h 27029"/>
                  <a:gd name="csX38" fmla="*/ 54961 w 82489"/>
                  <a:gd name="csY38" fmla="*/ 19090 h 27029"/>
                  <a:gd name="csX39" fmla="*/ 77703 w 82489"/>
                  <a:gd name="csY39" fmla="*/ 13268 h 27029"/>
                  <a:gd name="csX40" fmla="*/ 76250 w 82489"/>
                  <a:gd name="csY40" fmla="*/ 16228 h 27029"/>
                  <a:gd name="csX41" fmla="*/ 82447 w 82489"/>
                  <a:gd name="csY41" fmla="*/ 14659 h 27029"/>
                  <a:gd name="csX42" fmla="*/ 77703 w 82489"/>
                  <a:gd name="csY42" fmla="*/ 13268 h 27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9" h="27029">
                    <a:moveTo>
                      <a:pt x="1207" y="4315"/>
                    </a:moveTo>
                    <a:cubicBezTo>
                      <a:pt x="-307" y="5657"/>
                      <a:pt x="-662" y="8304"/>
                      <a:pt x="1704" y="9511"/>
                    </a:cubicBezTo>
                    <a:cubicBezTo>
                      <a:pt x="5903" y="9940"/>
                      <a:pt x="7803" y="4854"/>
                      <a:pt x="4309" y="3671"/>
                    </a:cubicBezTo>
                    <a:cubicBezTo>
                      <a:pt x="3108" y="3261"/>
                      <a:pt x="1998" y="3610"/>
                      <a:pt x="1207" y="4315"/>
                    </a:cubicBezTo>
                    <a:close/>
                    <a:moveTo>
                      <a:pt x="13682" y="466"/>
                    </a:moveTo>
                    <a:cubicBezTo>
                      <a:pt x="12548" y="3487"/>
                      <a:pt x="16520" y="4027"/>
                      <a:pt x="17795" y="3034"/>
                    </a:cubicBezTo>
                    <a:cubicBezTo>
                      <a:pt x="19070" y="2041"/>
                      <a:pt x="15423" y="-1195"/>
                      <a:pt x="13682" y="466"/>
                    </a:cubicBezTo>
                    <a:close/>
                    <a:moveTo>
                      <a:pt x="14368" y="9150"/>
                    </a:moveTo>
                    <a:cubicBezTo>
                      <a:pt x="12272" y="10988"/>
                      <a:pt x="12836" y="14328"/>
                      <a:pt x="15901" y="15321"/>
                    </a:cubicBezTo>
                    <a:cubicBezTo>
                      <a:pt x="19401" y="16455"/>
                      <a:pt x="17770" y="8157"/>
                      <a:pt x="15423" y="8464"/>
                    </a:cubicBezTo>
                    <a:cubicBezTo>
                      <a:pt x="15018" y="8653"/>
                      <a:pt x="14662" y="8886"/>
                      <a:pt x="14362" y="9150"/>
                    </a:cubicBezTo>
                    <a:close/>
                    <a:moveTo>
                      <a:pt x="28639" y="7170"/>
                    </a:moveTo>
                    <a:cubicBezTo>
                      <a:pt x="27860" y="7814"/>
                      <a:pt x="27278" y="8819"/>
                      <a:pt x="27186" y="10137"/>
                    </a:cubicBezTo>
                    <a:cubicBezTo>
                      <a:pt x="28387" y="14004"/>
                      <a:pt x="33959" y="12202"/>
                      <a:pt x="33383" y="8562"/>
                    </a:cubicBezTo>
                    <a:cubicBezTo>
                      <a:pt x="32991" y="6061"/>
                      <a:pt x="30343" y="5749"/>
                      <a:pt x="28639" y="7170"/>
                    </a:cubicBezTo>
                    <a:close/>
                    <a:moveTo>
                      <a:pt x="21295" y="19997"/>
                    </a:moveTo>
                    <a:cubicBezTo>
                      <a:pt x="21295" y="19997"/>
                      <a:pt x="21240" y="20046"/>
                      <a:pt x="21209" y="20077"/>
                    </a:cubicBezTo>
                    <a:cubicBezTo>
                      <a:pt x="20069" y="23098"/>
                      <a:pt x="24041" y="23631"/>
                      <a:pt x="25316" y="22638"/>
                    </a:cubicBezTo>
                    <a:cubicBezTo>
                      <a:pt x="26573" y="21658"/>
                      <a:pt x="23061" y="18514"/>
                      <a:pt x="21295" y="19997"/>
                    </a:cubicBezTo>
                    <a:close/>
                    <a:moveTo>
                      <a:pt x="26873" y="18079"/>
                    </a:moveTo>
                    <a:cubicBezTo>
                      <a:pt x="24777" y="19917"/>
                      <a:pt x="25347" y="23257"/>
                      <a:pt x="28406" y="24250"/>
                    </a:cubicBezTo>
                    <a:cubicBezTo>
                      <a:pt x="31906" y="25390"/>
                      <a:pt x="30275" y="17086"/>
                      <a:pt x="27934" y="17393"/>
                    </a:cubicBezTo>
                    <a:cubicBezTo>
                      <a:pt x="27529" y="17583"/>
                      <a:pt x="27174" y="17822"/>
                      <a:pt x="26873" y="18079"/>
                    </a:cubicBezTo>
                    <a:close/>
                    <a:moveTo>
                      <a:pt x="52974" y="7967"/>
                    </a:moveTo>
                    <a:cubicBezTo>
                      <a:pt x="52625" y="8286"/>
                      <a:pt x="52368" y="8666"/>
                      <a:pt x="52227" y="9107"/>
                    </a:cubicBezTo>
                    <a:cubicBezTo>
                      <a:pt x="54317" y="12674"/>
                      <a:pt x="63475" y="17907"/>
                      <a:pt x="64045" y="12049"/>
                    </a:cubicBezTo>
                    <a:cubicBezTo>
                      <a:pt x="64554" y="6827"/>
                      <a:pt x="55807" y="5393"/>
                      <a:pt x="52974" y="7973"/>
                    </a:cubicBezTo>
                    <a:close/>
                    <a:moveTo>
                      <a:pt x="42290" y="18630"/>
                    </a:moveTo>
                    <a:cubicBezTo>
                      <a:pt x="41512" y="19274"/>
                      <a:pt x="40929" y="20279"/>
                      <a:pt x="40831" y="21597"/>
                    </a:cubicBezTo>
                    <a:cubicBezTo>
                      <a:pt x="42033" y="25464"/>
                      <a:pt x="47605" y="23662"/>
                      <a:pt x="47035" y="20022"/>
                    </a:cubicBezTo>
                    <a:cubicBezTo>
                      <a:pt x="46636" y="17521"/>
                      <a:pt x="44000" y="17209"/>
                      <a:pt x="42290" y="18630"/>
                    </a:cubicBezTo>
                    <a:close/>
                    <a:moveTo>
                      <a:pt x="48592" y="20751"/>
                    </a:moveTo>
                    <a:cubicBezTo>
                      <a:pt x="46495" y="22589"/>
                      <a:pt x="47059" y="25929"/>
                      <a:pt x="50124" y="26922"/>
                    </a:cubicBezTo>
                    <a:cubicBezTo>
                      <a:pt x="53624" y="28062"/>
                      <a:pt x="51994" y="19764"/>
                      <a:pt x="49652" y="20071"/>
                    </a:cubicBezTo>
                    <a:cubicBezTo>
                      <a:pt x="49241" y="20261"/>
                      <a:pt x="48892" y="20487"/>
                      <a:pt x="48592" y="20751"/>
                    </a:cubicBezTo>
                    <a:close/>
                    <a:moveTo>
                      <a:pt x="54967" y="19090"/>
                    </a:moveTo>
                    <a:cubicBezTo>
                      <a:pt x="54967" y="19090"/>
                      <a:pt x="54918" y="19139"/>
                      <a:pt x="54887" y="19164"/>
                    </a:cubicBezTo>
                    <a:cubicBezTo>
                      <a:pt x="53747" y="22185"/>
                      <a:pt x="57719" y="22724"/>
                      <a:pt x="58994" y="21731"/>
                    </a:cubicBezTo>
                    <a:cubicBezTo>
                      <a:pt x="60251" y="20751"/>
                      <a:pt x="56732" y="17601"/>
                      <a:pt x="54961" y="19090"/>
                    </a:cubicBezTo>
                    <a:close/>
                    <a:moveTo>
                      <a:pt x="77703" y="13268"/>
                    </a:moveTo>
                    <a:cubicBezTo>
                      <a:pt x="76924" y="13912"/>
                      <a:pt x="76342" y="14911"/>
                      <a:pt x="76250" y="16228"/>
                    </a:cubicBezTo>
                    <a:cubicBezTo>
                      <a:pt x="77451" y="20095"/>
                      <a:pt x="83029" y="18300"/>
                      <a:pt x="82447" y="14659"/>
                    </a:cubicBezTo>
                    <a:cubicBezTo>
                      <a:pt x="82055" y="12159"/>
                      <a:pt x="79413" y="11846"/>
                      <a:pt x="77703" y="13268"/>
                    </a:cubicBezTo>
                    <a:close/>
                  </a:path>
                </a:pathLst>
              </a:custGeom>
              <a:solidFill>
                <a:srgbClr val="DEBC9A"/>
              </a:solidFill>
              <a:ln w="612" cap="flat">
                <a:noFill/>
                <a:prstDash val="solid"/>
                <a:miter/>
              </a:ln>
            </p:spPr>
            <p:txBody>
              <a:bodyPr/>
              <a:lstStyle/>
              <a:p>
                <a:endParaRPr lang="en-US"/>
              </a:p>
            </p:txBody>
          </p:sp>
          <p:sp>
            <p:nvSpPr>
              <p:cNvPr id="759" name="Freeform 758">
                <a:extLst>
                  <a:ext uri="{FF2B5EF4-FFF2-40B4-BE49-F238E27FC236}">
                    <a16:creationId xmlns:a16="http://schemas.microsoft.com/office/drawing/2014/main" id="{7962281F-CA8A-4CCF-4015-3605C14B655E}"/>
                  </a:ext>
                </a:extLst>
              </p:cNvPr>
              <p:cNvSpPr/>
              <p:nvPr/>
            </p:nvSpPr>
            <p:spPr>
              <a:xfrm>
                <a:off x="5919687" y="1988434"/>
                <a:ext cx="260838" cy="85472"/>
              </a:xfrm>
              <a:custGeom>
                <a:avLst/>
                <a:gdLst>
                  <a:gd name="csX0" fmla="*/ 1207 w 82482"/>
                  <a:gd name="csY0" fmla="*/ 4315 h 27028"/>
                  <a:gd name="csX1" fmla="*/ 1704 w 82482"/>
                  <a:gd name="csY1" fmla="*/ 9511 h 27028"/>
                  <a:gd name="csX2" fmla="*/ 4309 w 82482"/>
                  <a:gd name="csY2" fmla="*/ 3671 h 27028"/>
                  <a:gd name="csX3" fmla="*/ 1207 w 82482"/>
                  <a:gd name="csY3" fmla="*/ 4315 h 27028"/>
                  <a:gd name="csX4" fmla="*/ 13676 w 82482"/>
                  <a:gd name="csY4" fmla="*/ 466 h 27028"/>
                  <a:gd name="csX5" fmla="*/ 17789 w 82482"/>
                  <a:gd name="csY5" fmla="*/ 3034 h 27028"/>
                  <a:gd name="csX6" fmla="*/ 13676 w 82482"/>
                  <a:gd name="csY6" fmla="*/ 466 h 27028"/>
                  <a:gd name="csX7" fmla="*/ 14362 w 82482"/>
                  <a:gd name="csY7" fmla="*/ 9150 h 27028"/>
                  <a:gd name="csX8" fmla="*/ 15895 w 82482"/>
                  <a:gd name="csY8" fmla="*/ 15321 h 27028"/>
                  <a:gd name="csX9" fmla="*/ 15423 w 82482"/>
                  <a:gd name="csY9" fmla="*/ 8464 h 27028"/>
                  <a:gd name="csX10" fmla="*/ 14362 w 82482"/>
                  <a:gd name="csY10" fmla="*/ 9150 h 27028"/>
                  <a:gd name="csX11" fmla="*/ 28633 w 82482"/>
                  <a:gd name="csY11" fmla="*/ 7170 h 27028"/>
                  <a:gd name="csX12" fmla="*/ 27180 w 82482"/>
                  <a:gd name="csY12" fmla="*/ 10130 h 27028"/>
                  <a:gd name="csX13" fmla="*/ 33377 w 82482"/>
                  <a:gd name="csY13" fmla="*/ 8555 h 27028"/>
                  <a:gd name="csX14" fmla="*/ 28633 w 82482"/>
                  <a:gd name="csY14" fmla="*/ 7164 h 27028"/>
                  <a:gd name="csX15" fmla="*/ 21295 w 82482"/>
                  <a:gd name="csY15" fmla="*/ 19997 h 27028"/>
                  <a:gd name="csX16" fmla="*/ 21209 w 82482"/>
                  <a:gd name="csY16" fmla="*/ 20071 h 27028"/>
                  <a:gd name="csX17" fmla="*/ 25316 w 82482"/>
                  <a:gd name="csY17" fmla="*/ 22632 h 27028"/>
                  <a:gd name="csX18" fmla="*/ 21289 w 82482"/>
                  <a:gd name="csY18" fmla="*/ 19991 h 27028"/>
                  <a:gd name="csX19" fmla="*/ 26873 w 82482"/>
                  <a:gd name="csY19" fmla="*/ 18079 h 27028"/>
                  <a:gd name="csX20" fmla="*/ 28406 w 82482"/>
                  <a:gd name="csY20" fmla="*/ 24250 h 27028"/>
                  <a:gd name="csX21" fmla="*/ 27934 w 82482"/>
                  <a:gd name="csY21" fmla="*/ 17393 h 27028"/>
                  <a:gd name="csX22" fmla="*/ 26873 w 82482"/>
                  <a:gd name="csY22" fmla="*/ 18079 h 27028"/>
                  <a:gd name="csX23" fmla="*/ 52968 w 82482"/>
                  <a:gd name="csY23" fmla="*/ 7967 h 27028"/>
                  <a:gd name="csX24" fmla="*/ 52221 w 82482"/>
                  <a:gd name="csY24" fmla="*/ 9101 h 27028"/>
                  <a:gd name="csX25" fmla="*/ 64039 w 82482"/>
                  <a:gd name="csY25" fmla="*/ 12042 h 27028"/>
                  <a:gd name="csX26" fmla="*/ 52968 w 82482"/>
                  <a:gd name="csY26" fmla="*/ 7967 h 27028"/>
                  <a:gd name="csX27" fmla="*/ 42284 w 82482"/>
                  <a:gd name="csY27" fmla="*/ 18624 h 27028"/>
                  <a:gd name="csX28" fmla="*/ 40831 w 82482"/>
                  <a:gd name="csY28" fmla="*/ 21590 h 27028"/>
                  <a:gd name="csX29" fmla="*/ 47028 w 82482"/>
                  <a:gd name="csY29" fmla="*/ 20015 h 27028"/>
                  <a:gd name="csX30" fmla="*/ 42284 w 82482"/>
                  <a:gd name="csY30" fmla="*/ 18624 h 27028"/>
                  <a:gd name="csX31" fmla="*/ 48592 w 82482"/>
                  <a:gd name="csY31" fmla="*/ 20751 h 27028"/>
                  <a:gd name="csX32" fmla="*/ 50124 w 82482"/>
                  <a:gd name="csY32" fmla="*/ 26922 h 27028"/>
                  <a:gd name="csX33" fmla="*/ 49652 w 82482"/>
                  <a:gd name="csY33" fmla="*/ 20071 h 27028"/>
                  <a:gd name="csX34" fmla="*/ 48592 w 82482"/>
                  <a:gd name="csY34" fmla="*/ 20751 h 27028"/>
                  <a:gd name="csX35" fmla="*/ 54967 w 82482"/>
                  <a:gd name="csY35" fmla="*/ 19090 h 27028"/>
                  <a:gd name="csX36" fmla="*/ 54887 w 82482"/>
                  <a:gd name="csY36" fmla="*/ 19164 h 27028"/>
                  <a:gd name="csX37" fmla="*/ 58994 w 82482"/>
                  <a:gd name="csY37" fmla="*/ 21731 h 27028"/>
                  <a:gd name="csX38" fmla="*/ 54961 w 82482"/>
                  <a:gd name="csY38" fmla="*/ 19090 h 27028"/>
                  <a:gd name="csX39" fmla="*/ 77696 w 82482"/>
                  <a:gd name="csY39" fmla="*/ 13268 h 27028"/>
                  <a:gd name="csX40" fmla="*/ 76238 w 82482"/>
                  <a:gd name="csY40" fmla="*/ 16228 h 27028"/>
                  <a:gd name="csX41" fmla="*/ 82441 w 82482"/>
                  <a:gd name="csY41" fmla="*/ 14659 h 27028"/>
                  <a:gd name="csX42" fmla="*/ 77696 w 82482"/>
                  <a:gd name="csY42" fmla="*/ 13268 h 27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2" h="27028">
                    <a:moveTo>
                      <a:pt x="1207" y="4315"/>
                    </a:moveTo>
                    <a:cubicBezTo>
                      <a:pt x="-307" y="5657"/>
                      <a:pt x="-662" y="8304"/>
                      <a:pt x="1704" y="9511"/>
                    </a:cubicBezTo>
                    <a:cubicBezTo>
                      <a:pt x="5903" y="9940"/>
                      <a:pt x="7803" y="4854"/>
                      <a:pt x="4309" y="3671"/>
                    </a:cubicBezTo>
                    <a:cubicBezTo>
                      <a:pt x="3108" y="3267"/>
                      <a:pt x="1998" y="3616"/>
                      <a:pt x="1207" y="4315"/>
                    </a:cubicBezTo>
                    <a:close/>
                    <a:moveTo>
                      <a:pt x="13676" y="466"/>
                    </a:moveTo>
                    <a:cubicBezTo>
                      <a:pt x="12535" y="3487"/>
                      <a:pt x="16514" y="4027"/>
                      <a:pt x="17789" y="3034"/>
                    </a:cubicBezTo>
                    <a:cubicBezTo>
                      <a:pt x="19064" y="2041"/>
                      <a:pt x="15417" y="-1195"/>
                      <a:pt x="13676" y="466"/>
                    </a:cubicBezTo>
                    <a:close/>
                    <a:moveTo>
                      <a:pt x="14362" y="9150"/>
                    </a:moveTo>
                    <a:cubicBezTo>
                      <a:pt x="12266" y="10988"/>
                      <a:pt x="12830" y="14328"/>
                      <a:pt x="15895" y="15321"/>
                    </a:cubicBezTo>
                    <a:cubicBezTo>
                      <a:pt x="19395" y="16455"/>
                      <a:pt x="17764" y="8157"/>
                      <a:pt x="15423" y="8464"/>
                    </a:cubicBezTo>
                    <a:cubicBezTo>
                      <a:pt x="15012" y="8653"/>
                      <a:pt x="14663" y="8886"/>
                      <a:pt x="14362" y="9150"/>
                    </a:cubicBezTo>
                    <a:close/>
                    <a:moveTo>
                      <a:pt x="28633" y="7170"/>
                    </a:moveTo>
                    <a:cubicBezTo>
                      <a:pt x="27854" y="7814"/>
                      <a:pt x="27272" y="8819"/>
                      <a:pt x="27180" y="10130"/>
                    </a:cubicBezTo>
                    <a:cubicBezTo>
                      <a:pt x="28381" y="13997"/>
                      <a:pt x="33953" y="12196"/>
                      <a:pt x="33377" y="8555"/>
                    </a:cubicBezTo>
                    <a:cubicBezTo>
                      <a:pt x="32985" y="6055"/>
                      <a:pt x="30343" y="5743"/>
                      <a:pt x="28633" y="7164"/>
                    </a:cubicBezTo>
                    <a:close/>
                    <a:moveTo>
                      <a:pt x="21295" y="19997"/>
                    </a:moveTo>
                    <a:cubicBezTo>
                      <a:pt x="21295" y="19997"/>
                      <a:pt x="21240" y="20046"/>
                      <a:pt x="21209" y="20071"/>
                    </a:cubicBezTo>
                    <a:cubicBezTo>
                      <a:pt x="20075" y="23092"/>
                      <a:pt x="24047" y="23631"/>
                      <a:pt x="25316" y="22632"/>
                    </a:cubicBezTo>
                    <a:cubicBezTo>
                      <a:pt x="26573" y="21658"/>
                      <a:pt x="23060" y="18508"/>
                      <a:pt x="21289" y="19991"/>
                    </a:cubicBezTo>
                    <a:close/>
                    <a:moveTo>
                      <a:pt x="26873" y="18079"/>
                    </a:moveTo>
                    <a:cubicBezTo>
                      <a:pt x="24777" y="19917"/>
                      <a:pt x="25341" y="23257"/>
                      <a:pt x="28406" y="24250"/>
                    </a:cubicBezTo>
                    <a:cubicBezTo>
                      <a:pt x="31906" y="25384"/>
                      <a:pt x="30275" y="17086"/>
                      <a:pt x="27934" y="17393"/>
                    </a:cubicBezTo>
                    <a:cubicBezTo>
                      <a:pt x="27529" y="17583"/>
                      <a:pt x="27174" y="17815"/>
                      <a:pt x="26873" y="18079"/>
                    </a:cubicBezTo>
                    <a:close/>
                    <a:moveTo>
                      <a:pt x="52968" y="7967"/>
                    </a:moveTo>
                    <a:cubicBezTo>
                      <a:pt x="52619" y="8286"/>
                      <a:pt x="52362" y="8666"/>
                      <a:pt x="52221" y="9101"/>
                    </a:cubicBezTo>
                    <a:cubicBezTo>
                      <a:pt x="54311" y="12668"/>
                      <a:pt x="63469" y="17901"/>
                      <a:pt x="64039" y="12042"/>
                    </a:cubicBezTo>
                    <a:cubicBezTo>
                      <a:pt x="64548" y="6821"/>
                      <a:pt x="55800" y="5387"/>
                      <a:pt x="52968" y="7967"/>
                    </a:cubicBezTo>
                    <a:close/>
                    <a:moveTo>
                      <a:pt x="42284" y="18624"/>
                    </a:moveTo>
                    <a:cubicBezTo>
                      <a:pt x="41505" y="19268"/>
                      <a:pt x="40923" y="20273"/>
                      <a:pt x="40831" y="21590"/>
                    </a:cubicBezTo>
                    <a:cubicBezTo>
                      <a:pt x="42033" y="25457"/>
                      <a:pt x="47605" y="23656"/>
                      <a:pt x="47028" y="20015"/>
                    </a:cubicBezTo>
                    <a:cubicBezTo>
                      <a:pt x="46630" y="17515"/>
                      <a:pt x="43994" y="17203"/>
                      <a:pt x="42284" y="18624"/>
                    </a:cubicBezTo>
                    <a:close/>
                    <a:moveTo>
                      <a:pt x="48592" y="20751"/>
                    </a:moveTo>
                    <a:cubicBezTo>
                      <a:pt x="46495" y="22589"/>
                      <a:pt x="47059" y="25929"/>
                      <a:pt x="50124" y="26922"/>
                    </a:cubicBezTo>
                    <a:cubicBezTo>
                      <a:pt x="53624" y="28056"/>
                      <a:pt x="51988" y="19764"/>
                      <a:pt x="49652" y="20071"/>
                    </a:cubicBezTo>
                    <a:cubicBezTo>
                      <a:pt x="49241" y="20261"/>
                      <a:pt x="48892" y="20487"/>
                      <a:pt x="48592" y="20751"/>
                    </a:cubicBezTo>
                    <a:close/>
                    <a:moveTo>
                      <a:pt x="54967" y="19090"/>
                    </a:moveTo>
                    <a:cubicBezTo>
                      <a:pt x="54967" y="19090"/>
                      <a:pt x="54918" y="19139"/>
                      <a:pt x="54887" y="19164"/>
                    </a:cubicBezTo>
                    <a:cubicBezTo>
                      <a:pt x="53747" y="22185"/>
                      <a:pt x="57719" y="22724"/>
                      <a:pt x="58994" y="21731"/>
                    </a:cubicBezTo>
                    <a:cubicBezTo>
                      <a:pt x="60251" y="20751"/>
                      <a:pt x="56732" y="17607"/>
                      <a:pt x="54961" y="19090"/>
                    </a:cubicBezTo>
                    <a:close/>
                    <a:moveTo>
                      <a:pt x="77696" y="13268"/>
                    </a:moveTo>
                    <a:cubicBezTo>
                      <a:pt x="76918" y="13912"/>
                      <a:pt x="76336" y="14911"/>
                      <a:pt x="76238" y="16228"/>
                    </a:cubicBezTo>
                    <a:cubicBezTo>
                      <a:pt x="77439" y="20095"/>
                      <a:pt x="83017" y="18300"/>
                      <a:pt x="82441" y="14659"/>
                    </a:cubicBezTo>
                    <a:cubicBezTo>
                      <a:pt x="82043" y="12159"/>
                      <a:pt x="79401" y="11846"/>
                      <a:pt x="77696" y="13268"/>
                    </a:cubicBezTo>
                    <a:close/>
                  </a:path>
                </a:pathLst>
              </a:custGeom>
              <a:solidFill>
                <a:srgbClr val="DEBC9A"/>
              </a:solidFill>
              <a:ln w="612" cap="flat">
                <a:noFill/>
                <a:prstDash val="solid"/>
                <a:miter/>
              </a:ln>
            </p:spPr>
            <p:txBody>
              <a:bodyPr/>
              <a:lstStyle/>
              <a:p>
                <a:endParaRPr lang="en-US"/>
              </a:p>
            </p:txBody>
          </p:sp>
        </p:grpSp>
        <p:sp>
          <p:nvSpPr>
            <p:cNvPr id="663" name="Freeform 662">
              <a:extLst>
                <a:ext uri="{FF2B5EF4-FFF2-40B4-BE49-F238E27FC236}">
                  <a16:creationId xmlns:a16="http://schemas.microsoft.com/office/drawing/2014/main" id="{7BE9744F-BB43-CA66-2814-4D82FE2C7089}"/>
                </a:ext>
              </a:extLst>
            </p:cNvPr>
            <p:cNvSpPr/>
            <p:nvPr/>
          </p:nvSpPr>
          <p:spPr>
            <a:xfrm>
              <a:off x="6886976" y="2694380"/>
              <a:ext cx="195889" cy="202467"/>
            </a:xfrm>
            <a:custGeom>
              <a:avLst/>
              <a:gdLst>
                <a:gd name="csX0" fmla="*/ 116890 w 162870"/>
                <a:gd name="csY0" fmla="*/ 8819 h 168338"/>
                <a:gd name="csX1" fmla="*/ 70897 w 162870"/>
                <a:gd name="csY1" fmla="*/ 63643 h 168338"/>
                <a:gd name="csX2" fmla="*/ 84 w 162870"/>
                <a:gd name="csY2" fmla="*/ 167880 h 168338"/>
                <a:gd name="csX3" fmla="*/ 33989 w 162870"/>
                <a:gd name="csY3" fmla="*/ 140983 h 168338"/>
                <a:gd name="csX4" fmla="*/ 91610 w 162870"/>
                <a:gd name="csY4" fmla="*/ 71812 h 168338"/>
                <a:gd name="csX5" fmla="*/ 127875 w 162870"/>
                <a:gd name="csY5" fmla="*/ 41489 h 168338"/>
                <a:gd name="csX6" fmla="*/ 162870 w 162870"/>
                <a:gd name="csY6" fmla="*/ 0 h 168338"/>
                <a:gd name="csX7" fmla="*/ 116896 w 162870"/>
                <a:gd name="csY7" fmla="*/ 8819 h 168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2870" h="168338">
                  <a:moveTo>
                    <a:pt x="116890" y="8819"/>
                  </a:moveTo>
                  <a:cubicBezTo>
                    <a:pt x="116890" y="8819"/>
                    <a:pt x="85511" y="44179"/>
                    <a:pt x="70897" y="63643"/>
                  </a:cubicBezTo>
                  <a:cubicBezTo>
                    <a:pt x="56283" y="83113"/>
                    <a:pt x="-2527" y="164301"/>
                    <a:pt x="84" y="167880"/>
                  </a:cubicBezTo>
                  <a:cubicBezTo>
                    <a:pt x="2690" y="171459"/>
                    <a:pt x="24181" y="153295"/>
                    <a:pt x="33989" y="140983"/>
                  </a:cubicBezTo>
                  <a:cubicBezTo>
                    <a:pt x="43803" y="128671"/>
                    <a:pt x="73557" y="88941"/>
                    <a:pt x="91610" y="71812"/>
                  </a:cubicBezTo>
                  <a:cubicBezTo>
                    <a:pt x="109657" y="54677"/>
                    <a:pt x="127875" y="41489"/>
                    <a:pt x="127875" y="41489"/>
                  </a:cubicBezTo>
                  <a:lnTo>
                    <a:pt x="162870" y="0"/>
                  </a:lnTo>
                  <a:cubicBezTo>
                    <a:pt x="162870" y="0"/>
                    <a:pt x="125239" y="3205"/>
                    <a:pt x="116896" y="8819"/>
                  </a:cubicBezTo>
                  <a:close/>
                </a:path>
              </a:pathLst>
            </a:custGeom>
            <a:solidFill>
              <a:schemeClr val="accent6"/>
            </a:solidFill>
            <a:ln w="3175" cap="flat">
              <a:noFill/>
              <a:prstDash val="solid"/>
              <a:miter/>
            </a:ln>
          </p:spPr>
          <p:txBody>
            <a:bodyPr/>
            <a:lstStyle/>
            <a:p>
              <a:endParaRPr lang="en-US"/>
            </a:p>
          </p:txBody>
        </p:sp>
        <p:grpSp>
          <p:nvGrpSpPr>
            <p:cNvPr id="664" name="Group 663">
              <a:extLst>
                <a:ext uri="{FF2B5EF4-FFF2-40B4-BE49-F238E27FC236}">
                  <a16:creationId xmlns:a16="http://schemas.microsoft.com/office/drawing/2014/main" id="{EBFAD615-8AF5-FA64-F1CC-BC344AACB235}"/>
                </a:ext>
              </a:extLst>
            </p:cNvPr>
            <p:cNvGrpSpPr/>
            <p:nvPr/>
          </p:nvGrpSpPr>
          <p:grpSpPr>
            <a:xfrm>
              <a:off x="8005237" y="2435863"/>
              <a:ext cx="508784" cy="502715"/>
              <a:chOff x="6781511" y="1940267"/>
              <a:chExt cx="1337755" cy="1321795"/>
            </a:xfrm>
          </p:grpSpPr>
          <p:sp>
            <p:nvSpPr>
              <p:cNvPr id="677" name="Freeform 676">
                <a:extLst>
                  <a:ext uri="{FF2B5EF4-FFF2-40B4-BE49-F238E27FC236}">
                    <a16:creationId xmlns:a16="http://schemas.microsoft.com/office/drawing/2014/main" id="{DA2E9928-9763-8254-D795-40704B16E5E9}"/>
                  </a:ext>
                </a:extLst>
              </p:cNvPr>
              <p:cNvSpPr/>
              <p:nvPr/>
            </p:nvSpPr>
            <p:spPr>
              <a:xfrm>
                <a:off x="7082650" y="2470181"/>
                <a:ext cx="66857" cy="101008"/>
              </a:xfrm>
              <a:custGeom>
                <a:avLst/>
                <a:gdLst>
                  <a:gd name="csX0" fmla="*/ 5530 w 21142"/>
                  <a:gd name="csY0" fmla="*/ 5957 h 31942"/>
                  <a:gd name="csX1" fmla="*/ 15717 w 21142"/>
                  <a:gd name="csY1" fmla="*/ 172 h 31942"/>
                  <a:gd name="csX2" fmla="*/ 17679 w 21142"/>
                  <a:gd name="csY2" fmla="*/ 11031 h 31942"/>
                  <a:gd name="csX3" fmla="*/ 20719 w 21142"/>
                  <a:gd name="csY3" fmla="*/ 28136 h 31942"/>
                  <a:gd name="csX4" fmla="*/ 5523 w 21142"/>
                  <a:gd name="csY4" fmla="*/ 5951 h 31942"/>
                </a:gdLst>
                <a:ahLst/>
                <a:cxnLst>
                  <a:cxn ang="0">
                    <a:pos x="csX0" y="csY0"/>
                  </a:cxn>
                  <a:cxn ang="0">
                    <a:pos x="csX1" y="csY1"/>
                  </a:cxn>
                  <a:cxn ang="0">
                    <a:pos x="csX2" y="csY2"/>
                  </a:cxn>
                  <a:cxn ang="0">
                    <a:pos x="csX3" y="csY3"/>
                  </a:cxn>
                  <a:cxn ang="0">
                    <a:pos x="csX4" y="csY4"/>
                  </a:cxn>
                </a:cxnLst>
                <a:rect l="l" t="t" r="r" b="b"/>
                <a:pathLst>
                  <a:path w="21142" h="31942">
                    <a:moveTo>
                      <a:pt x="5530" y="5957"/>
                    </a:moveTo>
                    <a:cubicBezTo>
                      <a:pt x="6614" y="4689"/>
                      <a:pt x="8650" y="-1060"/>
                      <a:pt x="15717" y="172"/>
                    </a:cubicBezTo>
                    <a:cubicBezTo>
                      <a:pt x="18586" y="674"/>
                      <a:pt x="17520" y="9217"/>
                      <a:pt x="17679" y="11031"/>
                    </a:cubicBezTo>
                    <a:cubicBezTo>
                      <a:pt x="18133" y="16044"/>
                      <a:pt x="22497" y="23374"/>
                      <a:pt x="20719" y="28136"/>
                    </a:cubicBezTo>
                    <a:cubicBezTo>
                      <a:pt x="16827" y="38615"/>
                      <a:pt x="-11806" y="26236"/>
                      <a:pt x="5523" y="5951"/>
                    </a:cubicBezTo>
                    <a:close/>
                  </a:path>
                </a:pathLst>
              </a:custGeom>
              <a:solidFill>
                <a:srgbClr val="DEBC9A"/>
              </a:solidFill>
              <a:ln w="612" cap="flat">
                <a:noFill/>
                <a:prstDash val="solid"/>
                <a:miter/>
              </a:ln>
            </p:spPr>
            <p:txBody>
              <a:bodyPr/>
              <a:lstStyle/>
              <a:p>
                <a:endParaRPr lang="en-US"/>
              </a:p>
            </p:txBody>
          </p:sp>
          <p:sp>
            <p:nvSpPr>
              <p:cNvPr id="678" name="Freeform 677">
                <a:extLst>
                  <a:ext uri="{FF2B5EF4-FFF2-40B4-BE49-F238E27FC236}">
                    <a16:creationId xmlns:a16="http://schemas.microsoft.com/office/drawing/2014/main" id="{953939BA-6AD5-86F9-2591-B171AB084EFF}"/>
                  </a:ext>
                </a:extLst>
              </p:cNvPr>
              <p:cNvSpPr/>
              <p:nvPr/>
            </p:nvSpPr>
            <p:spPr>
              <a:xfrm>
                <a:off x="7711176" y="3133633"/>
                <a:ext cx="108294" cy="75802"/>
              </a:xfrm>
              <a:custGeom>
                <a:avLst/>
                <a:gdLst>
                  <a:gd name="csX0" fmla="*/ 26278 w 34245"/>
                  <a:gd name="csY0" fmla="*/ 4906 h 23969"/>
                  <a:gd name="csX1" fmla="*/ 28797 w 34245"/>
                  <a:gd name="csY1" fmla="*/ 23855 h 23969"/>
                  <a:gd name="csX2" fmla="*/ 1090 w 34245"/>
                  <a:gd name="csY2" fmla="*/ 9343 h 23969"/>
                  <a:gd name="csX3" fmla="*/ 9212 w 34245"/>
                  <a:gd name="csY3" fmla="*/ 1149 h 23969"/>
                  <a:gd name="csX4" fmla="*/ 26284 w 34245"/>
                  <a:gd name="csY4" fmla="*/ 4912 h 23969"/>
                </a:gdLst>
                <a:ahLst/>
                <a:cxnLst>
                  <a:cxn ang="0">
                    <a:pos x="csX0" y="csY0"/>
                  </a:cxn>
                  <a:cxn ang="0">
                    <a:pos x="csX1" y="csY1"/>
                  </a:cxn>
                  <a:cxn ang="0">
                    <a:pos x="csX2" y="csY2"/>
                  </a:cxn>
                  <a:cxn ang="0">
                    <a:pos x="csX3" y="csY3"/>
                  </a:cxn>
                  <a:cxn ang="0">
                    <a:pos x="csX4" y="csY4"/>
                  </a:cxn>
                </a:cxnLst>
                <a:rect l="l" t="t" r="r" b="b"/>
                <a:pathLst>
                  <a:path w="34245" h="23969">
                    <a:moveTo>
                      <a:pt x="26278" y="4906"/>
                    </a:moveTo>
                    <a:cubicBezTo>
                      <a:pt x="36312" y="9606"/>
                      <a:pt x="36545" y="22660"/>
                      <a:pt x="28797" y="23855"/>
                    </a:cubicBezTo>
                    <a:cubicBezTo>
                      <a:pt x="21043" y="25056"/>
                      <a:pt x="4639" y="16629"/>
                      <a:pt x="1090" y="9343"/>
                    </a:cubicBezTo>
                    <a:cubicBezTo>
                      <a:pt x="-2459" y="2056"/>
                      <a:pt x="3297" y="-2172"/>
                      <a:pt x="9212" y="1149"/>
                    </a:cubicBezTo>
                    <a:cubicBezTo>
                      <a:pt x="15127" y="4471"/>
                      <a:pt x="21257" y="-2332"/>
                      <a:pt x="26284" y="4912"/>
                    </a:cubicBezTo>
                    <a:close/>
                  </a:path>
                </a:pathLst>
              </a:custGeom>
              <a:solidFill>
                <a:srgbClr val="DEBC9A"/>
              </a:solidFill>
              <a:ln w="612" cap="flat">
                <a:noFill/>
                <a:prstDash val="solid"/>
                <a:miter/>
              </a:ln>
            </p:spPr>
            <p:txBody>
              <a:bodyPr/>
              <a:lstStyle/>
              <a:p>
                <a:endParaRPr lang="en-US"/>
              </a:p>
            </p:txBody>
          </p:sp>
          <p:sp>
            <p:nvSpPr>
              <p:cNvPr id="679" name="Freeform 678">
                <a:extLst>
                  <a:ext uri="{FF2B5EF4-FFF2-40B4-BE49-F238E27FC236}">
                    <a16:creationId xmlns:a16="http://schemas.microsoft.com/office/drawing/2014/main" id="{958BF4EC-0171-6822-CA39-1903FD6FA7EE}"/>
                  </a:ext>
                </a:extLst>
              </p:cNvPr>
              <p:cNvSpPr/>
              <p:nvPr/>
            </p:nvSpPr>
            <p:spPr>
              <a:xfrm>
                <a:off x="7675795" y="2254015"/>
                <a:ext cx="187099" cy="195230"/>
              </a:xfrm>
              <a:custGeom>
                <a:avLst/>
                <a:gdLst>
                  <a:gd name="csX0" fmla="*/ 3254 w 59164"/>
                  <a:gd name="csY0" fmla="*/ 1 h 61735"/>
                  <a:gd name="csX1" fmla="*/ 281 w 59164"/>
                  <a:gd name="csY1" fmla="*/ 4291 h 61735"/>
                  <a:gd name="csX2" fmla="*/ 6043 w 59164"/>
                  <a:gd name="csY2" fmla="*/ 1503 h 61735"/>
                  <a:gd name="csX3" fmla="*/ 3254 w 59164"/>
                  <a:gd name="csY3" fmla="*/ 1 h 61735"/>
                  <a:gd name="csX4" fmla="*/ 15269 w 59164"/>
                  <a:gd name="csY4" fmla="*/ 5088 h 61735"/>
                  <a:gd name="csX5" fmla="*/ 16759 w 59164"/>
                  <a:gd name="csY5" fmla="*/ 9696 h 61735"/>
                  <a:gd name="csX6" fmla="*/ 15269 w 59164"/>
                  <a:gd name="csY6" fmla="*/ 5088 h 61735"/>
                  <a:gd name="csX7" fmla="*/ 10200 w 59164"/>
                  <a:gd name="csY7" fmla="*/ 12172 h 61735"/>
                  <a:gd name="csX8" fmla="*/ 7398 w 59164"/>
                  <a:gd name="csY8" fmla="*/ 17878 h 61735"/>
                  <a:gd name="csX9" fmla="*/ 11456 w 59164"/>
                  <a:gd name="csY9" fmla="*/ 12326 h 61735"/>
                  <a:gd name="csX10" fmla="*/ 10200 w 59164"/>
                  <a:gd name="csY10" fmla="*/ 12166 h 61735"/>
                  <a:gd name="csX11" fmla="*/ 22392 w 59164"/>
                  <a:gd name="csY11" fmla="*/ 19845 h 61735"/>
                  <a:gd name="csX12" fmla="*/ 19370 w 59164"/>
                  <a:gd name="csY12" fmla="*/ 21175 h 61735"/>
                  <a:gd name="csX13" fmla="*/ 25126 w 59164"/>
                  <a:gd name="csY13" fmla="*/ 23963 h 61735"/>
                  <a:gd name="csX14" fmla="*/ 22392 w 59164"/>
                  <a:gd name="csY14" fmla="*/ 19845 h 61735"/>
                  <a:gd name="csX15" fmla="*/ 8514 w 59164"/>
                  <a:gd name="csY15" fmla="*/ 24932 h 61735"/>
                  <a:gd name="csX16" fmla="*/ 8404 w 59164"/>
                  <a:gd name="csY16" fmla="*/ 24932 h 61735"/>
                  <a:gd name="csX17" fmla="*/ 9893 w 59164"/>
                  <a:gd name="csY17" fmla="*/ 29540 h 61735"/>
                  <a:gd name="csX18" fmla="*/ 8514 w 59164"/>
                  <a:gd name="csY18" fmla="*/ 24932 h 61735"/>
                  <a:gd name="csX19" fmla="*/ 14018 w 59164"/>
                  <a:gd name="csY19" fmla="*/ 27058 h 61735"/>
                  <a:gd name="csX20" fmla="*/ 11217 w 59164"/>
                  <a:gd name="csY20" fmla="*/ 32770 h 61735"/>
                  <a:gd name="csX21" fmla="*/ 15275 w 59164"/>
                  <a:gd name="csY21" fmla="*/ 27218 h 61735"/>
                  <a:gd name="csX22" fmla="*/ 14018 w 59164"/>
                  <a:gd name="csY22" fmla="*/ 27058 h 61735"/>
                  <a:gd name="csX23" fmla="*/ 40494 w 59164"/>
                  <a:gd name="csY23" fmla="*/ 36128 h 61735"/>
                  <a:gd name="csX24" fmla="*/ 39188 w 59164"/>
                  <a:gd name="csY24" fmla="*/ 36514 h 61735"/>
                  <a:gd name="csX25" fmla="*/ 46335 w 59164"/>
                  <a:gd name="csY25" fmla="*/ 46375 h 61735"/>
                  <a:gd name="csX26" fmla="*/ 40494 w 59164"/>
                  <a:gd name="csY26" fmla="*/ 36128 h 61735"/>
                  <a:gd name="csX27" fmla="*/ 25451 w 59164"/>
                  <a:gd name="csY27" fmla="*/ 37403 h 61735"/>
                  <a:gd name="csX28" fmla="*/ 22429 w 59164"/>
                  <a:gd name="csY28" fmla="*/ 38733 h 61735"/>
                  <a:gd name="csX29" fmla="*/ 28185 w 59164"/>
                  <a:gd name="csY29" fmla="*/ 41521 h 61735"/>
                  <a:gd name="csX30" fmla="*/ 25457 w 59164"/>
                  <a:gd name="csY30" fmla="*/ 37403 h 61735"/>
                  <a:gd name="csX31" fmla="*/ 28908 w 59164"/>
                  <a:gd name="csY31" fmla="*/ 43090 h 61735"/>
                  <a:gd name="csX32" fmla="*/ 26107 w 59164"/>
                  <a:gd name="csY32" fmla="*/ 48802 h 61735"/>
                  <a:gd name="csX33" fmla="*/ 30159 w 59164"/>
                  <a:gd name="csY33" fmla="*/ 43255 h 61735"/>
                  <a:gd name="csX34" fmla="*/ 28908 w 59164"/>
                  <a:gd name="csY34" fmla="*/ 43096 h 61735"/>
                  <a:gd name="csX35" fmla="*/ 34854 w 59164"/>
                  <a:gd name="csY35" fmla="*/ 45927 h 61735"/>
                  <a:gd name="csX36" fmla="*/ 34744 w 59164"/>
                  <a:gd name="csY36" fmla="*/ 45927 h 61735"/>
                  <a:gd name="csX37" fmla="*/ 36233 w 59164"/>
                  <a:gd name="csY37" fmla="*/ 50536 h 61735"/>
                  <a:gd name="csX38" fmla="*/ 34854 w 59164"/>
                  <a:gd name="csY38" fmla="*/ 45921 h 61735"/>
                  <a:gd name="csX39" fmla="*/ 55990 w 59164"/>
                  <a:gd name="csY39" fmla="*/ 56107 h 61735"/>
                  <a:gd name="csX40" fmla="*/ 52968 w 59164"/>
                  <a:gd name="csY40" fmla="*/ 57436 h 61735"/>
                  <a:gd name="csX41" fmla="*/ 58724 w 59164"/>
                  <a:gd name="csY41" fmla="*/ 60231 h 61735"/>
                  <a:gd name="csX42" fmla="*/ 55990 w 59164"/>
                  <a:gd name="csY42" fmla="*/ 56113 h 617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59164" h="61735">
                    <a:moveTo>
                      <a:pt x="3254" y="1"/>
                    </a:moveTo>
                    <a:cubicBezTo>
                      <a:pt x="1232" y="57"/>
                      <a:pt x="-748" y="1846"/>
                      <a:pt x="281" y="4291"/>
                    </a:cubicBezTo>
                    <a:cubicBezTo>
                      <a:pt x="3218" y="7325"/>
                      <a:pt x="7944" y="4659"/>
                      <a:pt x="6043" y="1503"/>
                    </a:cubicBezTo>
                    <a:cubicBezTo>
                      <a:pt x="5388" y="418"/>
                      <a:pt x="4315" y="-29"/>
                      <a:pt x="3254" y="1"/>
                    </a:cubicBezTo>
                    <a:close/>
                    <a:moveTo>
                      <a:pt x="15269" y="5088"/>
                    </a:moveTo>
                    <a:cubicBezTo>
                      <a:pt x="12455" y="6663"/>
                      <a:pt x="15146" y="9641"/>
                      <a:pt x="16759" y="9696"/>
                    </a:cubicBezTo>
                    <a:cubicBezTo>
                      <a:pt x="18371" y="9758"/>
                      <a:pt x="17672" y="4935"/>
                      <a:pt x="15269" y="5088"/>
                    </a:cubicBezTo>
                    <a:close/>
                    <a:moveTo>
                      <a:pt x="10200" y="12172"/>
                    </a:moveTo>
                    <a:cubicBezTo>
                      <a:pt x="7410" y="12228"/>
                      <a:pt x="5694" y="15151"/>
                      <a:pt x="7398" y="17878"/>
                    </a:cubicBezTo>
                    <a:cubicBezTo>
                      <a:pt x="9341" y="21003"/>
                      <a:pt x="13442" y="13600"/>
                      <a:pt x="11456" y="12326"/>
                    </a:cubicBezTo>
                    <a:cubicBezTo>
                      <a:pt x="11021" y="12209"/>
                      <a:pt x="10598" y="12160"/>
                      <a:pt x="10200" y="12166"/>
                    </a:cubicBezTo>
                    <a:close/>
                    <a:moveTo>
                      <a:pt x="22392" y="19845"/>
                    </a:moveTo>
                    <a:cubicBezTo>
                      <a:pt x="21381" y="19839"/>
                      <a:pt x="20289" y="20231"/>
                      <a:pt x="19370" y="21175"/>
                    </a:cubicBezTo>
                    <a:cubicBezTo>
                      <a:pt x="17795" y="24907"/>
                      <a:pt x="23219" y="27119"/>
                      <a:pt x="25126" y="23963"/>
                    </a:cubicBezTo>
                    <a:cubicBezTo>
                      <a:pt x="26432" y="21794"/>
                      <a:pt x="24611" y="19857"/>
                      <a:pt x="22392" y="19845"/>
                    </a:cubicBezTo>
                    <a:close/>
                    <a:moveTo>
                      <a:pt x="8514" y="24932"/>
                    </a:moveTo>
                    <a:cubicBezTo>
                      <a:pt x="8477" y="24932"/>
                      <a:pt x="8440" y="24932"/>
                      <a:pt x="8404" y="24932"/>
                    </a:cubicBezTo>
                    <a:cubicBezTo>
                      <a:pt x="5590" y="26507"/>
                      <a:pt x="8281" y="29479"/>
                      <a:pt x="9893" y="29540"/>
                    </a:cubicBezTo>
                    <a:cubicBezTo>
                      <a:pt x="11481" y="29601"/>
                      <a:pt x="10825" y="24932"/>
                      <a:pt x="8514" y="24932"/>
                    </a:cubicBezTo>
                    <a:close/>
                    <a:moveTo>
                      <a:pt x="14018" y="27058"/>
                    </a:moveTo>
                    <a:cubicBezTo>
                      <a:pt x="11229" y="27113"/>
                      <a:pt x="9513" y="30037"/>
                      <a:pt x="11217" y="32770"/>
                    </a:cubicBezTo>
                    <a:cubicBezTo>
                      <a:pt x="13160" y="35895"/>
                      <a:pt x="17261" y="28492"/>
                      <a:pt x="15275" y="27218"/>
                    </a:cubicBezTo>
                    <a:cubicBezTo>
                      <a:pt x="14840" y="27101"/>
                      <a:pt x="14417" y="27052"/>
                      <a:pt x="14018" y="27058"/>
                    </a:cubicBezTo>
                    <a:close/>
                    <a:moveTo>
                      <a:pt x="40494" y="36128"/>
                    </a:moveTo>
                    <a:cubicBezTo>
                      <a:pt x="40022" y="36146"/>
                      <a:pt x="39580" y="36275"/>
                      <a:pt x="39188" y="36514"/>
                    </a:cubicBezTo>
                    <a:cubicBezTo>
                      <a:pt x="38483" y="40590"/>
                      <a:pt x="42118" y="50493"/>
                      <a:pt x="46335" y="46375"/>
                    </a:cubicBezTo>
                    <a:cubicBezTo>
                      <a:pt x="50087" y="42710"/>
                      <a:pt x="44325" y="35981"/>
                      <a:pt x="40494" y="36128"/>
                    </a:cubicBezTo>
                    <a:close/>
                    <a:moveTo>
                      <a:pt x="25451" y="37403"/>
                    </a:moveTo>
                    <a:cubicBezTo>
                      <a:pt x="24439" y="37397"/>
                      <a:pt x="23348" y="37789"/>
                      <a:pt x="22429" y="38733"/>
                    </a:cubicBezTo>
                    <a:cubicBezTo>
                      <a:pt x="20853" y="42465"/>
                      <a:pt x="26278" y="44677"/>
                      <a:pt x="28185" y="41521"/>
                    </a:cubicBezTo>
                    <a:cubicBezTo>
                      <a:pt x="29490" y="39352"/>
                      <a:pt x="27676" y="37415"/>
                      <a:pt x="25457" y="37403"/>
                    </a:cubicBezTo>
                    <a:close/>
                    <a:moveTo>
                      <a:pt x="28908" y="43090"/>
                    </a:moveTo>
                    <a:cubicBezTo>
                      <a:pt x="26119" y="43145"/>
                      <a:pt x="24403" y="46068"/>
                      <a:pt x="26107" y="48802"/>
                    </a:cubicBezTo>
                    <a:cubicBezTo>
                      <a:pt x="28050" y="51927"/>
                      <a:pt x="32145" y="44530"/>
                      <a:pt x="30159" y="43255"/>
                    </a:cubicBezTo>
                    <a:cubicBezTo>
                      <a:pt x="29723" y="43139"/>
                      <a:pt x="29306" y="43084"/>
                      <a:pt x="28908" y="43096"/>
                    </a:cubicBezTo>
                    <a:close/>
                    <a:moveTo>
                      <a:pt x="34854" y="45927"/>
                    </a:moveTo>
                    <a:cubicBezTo>
                      <a:pt x="34817" y="45927"/>
                      <a:pt x="34781" y="45927"/>
                      <a:pt x="34744" y="45927"/>
                    </a:cubicBezTo>
                    <a:cubicBezTo>
                      <a:pt x="31930" y="47502"/>
                      <a:pt x="34621" y="50481"/>
                      <a:pt x="36233" y="50536"/>
                    </a:cubicBezTo>
                    <a:cubicBezTo>
                      <a:pt x="37821" y="50597"/>
                      <a:pt x="37165" y="45921"/>
                      <a:pt x="34854" y="45921"/>
                    </a:cubicBezTo>
                    <a:close/>
                    <a:moveTo>
                      <a:pt x="55990" y="56107"/>
                    </a:moveTo>
                    <a:cubicBezTo>
                      <a:pt x="54979" y="56100"/>
                      <a:pt x="53887" y="56487"/>
                      <a:pt x="52968" y="57436"/>
                    </a:cubicBezTo>
                    <a:cubicBezTo>
                      <a:pt x="51393" y="61169"/>
                      <a:pt x="56818" y="63381"/>
                      <a:pt x="58724" y="60231"/>
                    </a:cubicBezTo>
                    <a:cubicBezTo>
                      <a:pt x="60036" y="58061"/>
                      <a:pt x="58209" y="56125"/>
                      <a:pt x="55990" y="56113"/>
                    </a:cubicBezTo>
                    <a:close/>
                  </a:path>
                </a:pathLst>
              </a:custGeom>
              <a:solidFill>
                <a:srgbClr val="DEBC9A"/>
              </a:solidFill>
              <a:ln w="612" cap="flat">
                <a:noFill/>
                <a:prstDash val="solid"/>
                <a:miter/>
              </a:ln>
            </p:spPr>
            <p:txBody>
              <a:bodyPr/>
              <a:lstStyle/>
              <a:p>
                <a:endParaRPr lang="en-US"/>
              </a:p>
            </p:txBody>
          </p:sp>
          <p:sp>
            <p:nvSpPr>
              <p:cNvPr id="680" name="Freeform 679">
                <a:extLst>
                  <a:ext uri="{FF2B5EF4-FFF2-40B4-BE49-F238E27FC236}">
                    <a16:creationId xmlns:a16="http://schemas.microsoft.com/office/drawing/2014/main" id="{78808CB1-D8BA-EE15-2FB3-06BC8474F925}"/>
                  </a:ext>
                </a:extLst>
              </p:cNvPr>
              <p:cNvSpPr/>
              <p:nvPr/>
            </p:nvSpPr>
            <p:spPr>
              <a:xfrm>
                <a:off x="7183703" y="1973667"/>
                <a:ext cx="258315" cy="83876"/>
              </a:xfrm>
              <a:custGeom>
                <a:avLst/>
                <a:gdLst>
                  <a:gd name="csX0" fmla="*/ 81137 w 81685"/>
                  <a:gd name="csY0" fmla="*/ 11761 h 26524"/>
                  <a:gd name="csX1" fmla="*/ 79181 w 81685"/>
                  <a:gd name="csY1" fmla="*/ 6919 h 26524"/>
                  <a:gd name="csX2" fmla="*/ 78348 w 81685"/>
                  <a:gd name="csY2" fmla="*/ 13262 h 26524"/>
                  <a:gd name="csX3" fmla="*/ 81137 w 81685"/>
                  <a:gd name="csY3" fmla="*/ 11761 h 26524"/>
                  <a:gd name="csX4" fmla="*/ 70281 w 81685"/>
                  <a:gd name="csY4" fmla="*/ 19004 h 26524"/>
                  <a:gd name="csX5" fmla="*/ 65610 w 81685"/>
                  <a:gd name="csY5" fmla="*/ 17711 h 26524"/>
                  <a:gd name="csX6" fmla="*/ 70281 w 81685"/>
                  <a:gd name="csY6" fmla="*/ 19004 h 26524"/>
                  <a:gd name="csX7" fmla="*/ 67148 w 81685"/>
                  <a:gd name="csY7" fmla="*/ 10872 h 26524"/>
                  <a:gd name="csX8" fmla="*/ 63918 w 81685"/>
                  <a:gd name="csY8" fmla="*/ 5393 h 26524"/>
                  <a:gd name="csX9" fmla="*/ 66327 w 81685"/>
                  <a:gd name="csY9" fmla="*/ 11834 h 26524"/>
                  <a:gd name="csX10" fmla="*/ 67148 w 81685"/>
                  <a:gd name="csY10" fmla="*/ 10872 h 26524"/>
                  <a:gd name="csX11" fmla="*/ 54031 w 81685"/>
                  <a:gd name="csY11" fmla="*/ 16835 h 26524"/>
                  <a:gd name="csX12" fmla="*/ 54576 w 81685"/>
                  <a:gd name="csY12" fmla="*/ 13581 h 26524"/>
                  <a:gd name="csX13" fmla="*/ 49084 w 81685"/>
                  <a:gd name="csY13" fmla="*/ 16853 h 26524"/>
                  <a:gd name="csX14" fmla="*/ 54031 w 81685"/>
                  <a:gd name="csY14" fmla="*/ 16835 h 26524"/>
                  <a:gd name="csX15" fmla="*/ 57414 w 81685"/>
                  <a:gd name="csY15" fmla="*/ 2452 h 26524"/>
                  <a:gd name="csX16" fmla="*/ 57475 w 81685"/>
                  <a:gd name="csY16" fmla="*/ 2354 h 26524"/>
                  <a:gd name="csX17" fmla="*/ 52805 w 81685"/>
                  <a:gd name="csY17" fmla="*/ 1067 h 26524"/>
                  <a:gd name="csX18" fmla="*/ 57414 w 81685"/>
                  <a:gd name="csY18" fmla="*/ 2452 h 26524"/>
                  <a:gd name="csX19" fmla="*/ 52608 w 81685"/>
                  <a:gd name="csY19" fmla="*/ 5877 h 26524"/>
                  <a:gd name="csX20" fmla="*/ 49384 w 81685"/>
                  <a:gd name="csY20" fmla="*/ 399 h 26524"/>
                  <a:gd name="csX21" fmla="*/ 51793 w 81685"/>
                  <a:gd name="csY21" fmla="*/ 6840 h 26524"/>
                  <a:gd name="csX22" fmla="*/ 52614 w 81685"/>
                  <a:gd name="csY22" fmla="*/ 5877 h 26524"/>
                  <a:gd name="csX23" fmla="*/ 30473 w 81685"/>
                  <a:gd name="csY23" fmla="*/ 23000 h 26524"/>
                  <a:gd name="csX24" fmla="*/ 30866 w 81685"/>
                  <a:gd name="csY24" fmla="*/ 21701 h 26524"/>
                  <a:gd name="csX25" fmla="*/ 18698 w 81685"/>
                  <a:gd name="csY25" fmla="*/ 22246 h 26524"/>
                  <a:gd name="csX26" fmla="*/ 30473 w 81685"/>
                  <a:gd name="csY26" fmla="*/ 23000 h 26524"/>
                  <a:gd name="csX27" fmla="*/ 37682 w 81685"/>
                  <a:gd name="csY27" fmla="*/ 9738 h 26524"/>
                  <a:gd name="csX28" fmla="*/ 38228 w 81685"/>
                  <a:gd name="csY28" fmla="*/ 6478 h 26524"/>
                  <a:gd name="csX29" fmla="*/ 32735 w 81685"/>
                  <a:gd name="csY29" fmla="*/ 9751 h 26524"/>
                  <a:gd name="csX30" fmla="*/ 37676 w 81685"/>
                  <a:gd name="csY30" fmla="*/ 9738 h 26524"/>
                  <a:gd name="csX31" fmla="*/ 31031 w 81685"/>
                  <a:gd name="csY31" fmla="*/ 9499 h 26524"/>
                  <a:gd name="csX32" fmla="*/ 27801 w 81685"/>
                  <a:gd name="csY32" fmla="*/ 4021 h 26524"/>
                  <a:gd name="csX33" fmla="*/ 30210 w 81685"/>
                  <a:gd name="csY33" fmla="*/ 10455 h 26524"/>
                  <a:gd name="csX34" fmla="*/ 31031 w 81685"/>
                  <a:gd name="csY34" fmla="*/ 9499 h 26524"/>
                  <a:gd name="csX35" fmla="*/ 25391 w 81685"/>
                  <a:gd name="csY35" fmla="*/ 12907 h 26524"/>
                  <a:gd name="csX36" fmla="*/ 25447 w 81685"/>
                  <a:gd name="csY36" fmla="*/ 12815 h 26524"/>
                  <a:gd name="csX37" fmla="*/ 20776 w 81685"/>
                  <a:gd name="csY37" fmla="*/ 11528 h 26524"/>
                  <a:gd name="csX38" fmla="*/ 25391 w 81685"/>
                  <a:gd name="csY38" fmla="*/ 12907 h 26524"/>
                  <a:gd name="csX39" fmla="*/ 5261 w 81685"/>
                  <a:gd name="csY39" fmla="*/ 24961 h 26524"/>
                  <a:gd name="csX40" fmla="*/ 5813 w 81685"/>
                  <a:gd name="csY40" fmla="*/ 21707 h 26524"/>
                  <a:gd name="csX41" fmla="*/ 314 w 81685"/>
                  <a:gd name="csY41" fmla="*/ 24980 h 26524"/>
                  <a:gd name="csX42" fmla="*/ 5261 w 81685"/>
                  <a:gd name="csY42" fmla="*/ 24961 h 26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1685" h="26524">
                    <a:moveTo>
                      <a:pt x="81137" y="11761"/>
                    </a:moveTo>
                    <a:cubicBezTo>
                      <a:pt x="82204" y="10045"/>
                      <a:pt x="81799" y="7403"/>
                      <a:pt x="79181" y="6919"/>
                    </a:cubicBezTo>
                    <a:cubicBezTo>
                      <a:pt x="75032" y="7710"/>
                      <a:pt x="74664" y="13115"/>
                      <a:pt x="78348" y="13262"/>
                    </a:cubicBezTo>
                    <a:cubicBezTo>
                      <a:pt x="79611" y="13311"/>
                      <a:pt x="80579" y="12662"/>
                      <a:pt x="81137" y="11761"/>
                    </a:cubicBezTo>
                    <a:close/>
                    <a:moveTo>
                      <a:pt x="70281" y="19004"/>
                    </a:moveTo>
                    <a:cubicBezTo>
                      <a:pt x="70514" y="15787"/>
                      <a:pt x="66548" y="16400"/>
                      <a:pt x="65610" y="17711"/>
                    </a:cubicBezTo>
                    <a:cubicBezTo>
                      <a:pt x="64672" y="19029"/>
                      <a:pt x="69085" y="21088"/>
                      <a:pt x="70281" y="19004"/>
                    </a:cubicBezTo>
                    <a:close/>
                    <a:moveTo>
                      <a:pt x="67148" y="10872"/>
                    </a:moveTo>
                    <a:cubicBezTo>
                      <a:pt x="68632" y="8513"/>
                      <a:pt x="67148" y="5473"/>
                      <a:pt x="63918" y="5393"/>
                    </a:cubicBezTo>
                    <a:cubicBezTo>
                      <a:pt x="60240" y="5301"/>
                      <a:pt x="64169" y="12796"/>
                      <a:pt x="66327" y="11834"/>
                    </a:cubicBezTo>
                    <a:cubicBezTo>
                      <a:pt x="66664" y="11534"/>
                      <a:pt x="66940" y="11209"/>
                      <a:pt x="67148" y="10872"/>
                    </a:cubicBezTo>
                    <a:close/>
                    <a:moveTo>
                      <a:pt x="54031" y="16835"/>
                    </a:moveTo>
                    <a:cubicBezTo>
                      <a:pt x="54594" y="15995"/>
                      <a:pt x="54864" y="14868"/>
                      <a:pt x="54576" y="13581"/>
                    </a:cubicBezTo>
                    <a:cubicBezTo>
                      <a:pt x="52326" y="10216"/>
                      <a:pt x="47496" y="13532"/>
                      <a:pt x="49084" y="16853"/>
                    </a:cubicBezTo>
                    <a:cubicBezTo>
                      <a:pt x="50175" y="19139"/>
                      <a:pt x="52798" y="18680"/>
                      <a:pt x="54031" y="16835"/>
                    </a:cubicBezTo>
                    <a:close/>
                    <a:moveTo>
                      <a:pt x="57414" y="2452"/>
                    </a:moveTo>
                    <a:cubicBezTo>
                      <a:pt x="57414" y="2452"/>
                      <a:pt x="57451" y="2390"/>
                      <a:pt x="57475" y="2354"/>
                    </a:cubicBezTo>
                    <a:cubicBezTo>
                      <a:pt x="57708" y="-864"/>
                      <a:pt x="53748" y="-251"/>
                      <a:pt x="52805" y="1067"/>
                    </a:cubicBezTo>
                    <a:cubicBezTo>
                      <a:pt x="51879" y="2360"/>
                      <a:pt x="56139" y="4382"/>
                      <a:pt x="57414" y="2452"/>
                    </a:cubicBezTo>
                    <a:close/>
                    <a:moveTo>
                      <a:pt x="52608" y="5877"/>
                    </a:moveTo>
                    <a:cubicBezTo>
                      <a:pt x="54092" y="3518"/>
                      <a:pt x="52608" y="478"/>
                      <a:pt x="49384" y="399"/>
                    </a:cubicBezTo>
                    <a:cubicBezTo>
                      <a:pt x="45706" y="307"/>
                      <a:pt x="49635" y="7802"/>
                      <a:pt x="51793" y="6840"/>
                    </a:cubicBezTo>
                    <a:cubicBezTo>
                      <a:pt x="52130" y="6539"/>
                      <a:pt x="52406" y="6215"/>
                      <a:pt x="52614" y="5877"/>
                    </a:cubicBezTo>
                    <a:close/>
                    <a:moveTo>
                      <a:pt x="30473" y="23000"/>
                    </a:moveTo>
                    <a:cubicBezTo>
                      <a:pt x="30718" y="22596"/>
                      <a:pt x="30853" y="22161"/>
                      <a:pt x="30866" y="21701"/>
                    </a:cubicBezTo>
                    <a:cubicBezTo>
                      <a:pt x="27850" y="18876"/>
                      <a:pt x="17576" y="16467"/>
                      <a:pt x="18698" y="22246"/>
                    </a:cubicBezTo>
                    <a:cubicBezTo>
                      <a:pt x="19697" y="27400"/>
                      <a:pt x="28493" y="26279"/>
                      <a:pt x="30473" y="23000"/>
                    </a:cubicBezTo>
                    <a:close/>
                    <a:moveTo>
                      <a:pt x="37682" y="9738"/>
                    </a:moveTo>
                    <a:cubicBezTo>
                      <a:pt x="38246" y="8899"/>
                      <a:pt x="38522" y="7771"/>
                      <a:pt x="38228" y="6478"/>
                    </a:cubicBezTo>
                    <a:cubicBezTo>
                      <a:pt x="35978" y="3114"/>
                      <a:pt x="31147" y="6429"/>
                      <a:pt x="32735" y="9751"/>
                    </a:cubicBezTo>
                    <a:cubicBezTo>
                      <a:pt x="33826" y="12036"/>
                      <a:pt x="36444" y="11583"/>
                      <a:pt x="37676" y="9738"/>
                    </a:cubicBezTo>
                    <a:close/>
                    <a:moveTo>
                      <a:pt x="31031" y="9499"/>
                    </a:moveTo>
                    <a:cubicBezTo>
                      <a:pt x="32514" y="7140"/>
                      <a:pt x="31031" y="4100"/>
                      <a:pt x="27801" y="4021"/>
                    </a:cubicBezTo>
                    <a:cubicBezTo>
                      <a:pt x="24123" y="3929"/>
                      <a:pt x="28052" y="11418"/>
                      <a:pt x="30210" y="10455"/>
                    </a:cubicBezTo>
                    <a:cubicBezTo>
                      <a:pt x="30547" y="10155"/>
                      <a:pt x="30823" y="9836"/>
                      <a:pt x="31031" y="9499"/>
                    </a:cubicBezTo>
                    <a:close/>
                    <a:moveTo>
                      <a:pt x="25391" y="12907"/>
                    </a:moveTo>
                    <a:cubicBezTo>
                      <a:pt x="25391" y="12907"/>
                      <a:pt x="25428" y="12845"/>
                      <a:pt x="25447" y="12815"/>
                    </a:cubicBezTo>
                    <a:cubicBezTo>
                      <a:pt x="25680" y="9597"/>
                      <a:pt x="21713" y="10210"/>
                      <a:pt x="20776" y="11528"/>
                    </a:cubicBezTo>
                    <a:cubicBezTo>
                      <a:pt x="19856" y="12821"/>
                      <a:pt x="24123" y="14837"/>
                      <a:pt x="25391" y="12907"/>
                    </a:cubicBezTo>
                    <a:close/>
                    <a:moveTo>
                      <a:pt x="5261" y="24961"/>
                    </a:moveTo>
                    <a:cubicBezTo>
                      <a:pt x="5825" y="24122"/>
                      <a:pt x="6101" y="23000"/>
                      <a:pt x="5813" y="21707"/>
                    </a:cubicBezTo>
                    <a:cubicBezTo>
                      <a:pt x="3563" y="18343"/>
                      <a:pt x="-1274" y="21652"/>
                      <a:pt x="314" y="24980"/>
                    </a:cubicBezTo>
                    <a:cubicBezTo>
                      <a:pt x="1405" y="27265"/>
                      <a:pt x="4029" y="26806"/>
                      <a:pt x="5261" y="24961"/>
                    </a:cubicBezTo>
                    <a:close/>
                  </a:path>
                </a:pathLst>
              </a:custGeom>
              <a:solidFill>
                <a:srgbClr val="DEBC9A"/>
              </a:solidFill>
              <a:ln w="612" cap="flat">
                <a:noFill/>
                <a:prstDash val="solid"/>
                <a:miter/>
              </a:ln>
            </p:spPr>
            <p:txBody>
              <a:bodyPr/>
              <a:lstStyle/>
              <a:p>
                <a:endParaRPr lang="en-US"/>
              </a:p>
            </p:txBody>
          </p:sp>
          <p:sp>
            <p:nvSpPr>
              <p:cNvPr id="681" name="Freeform 680">
                <a:extLst>
                  <a:ext uri="{FF2B5EF4-FFF2-40B4-BE49-F238E27FC236}">
                    <a16:creationId xmlns:a16="http://schemas.microsoft.com/office/drawing/2014/main" id="{8461F2F3-ECDB-B9CD-1939-E29B8B2ECAC2}"/>
                  </a:ext>
                </a:extLst>
              </p:cNvPr>
              <p:cNvSpPr/>
              <p:nvPr/>
            </p:nvSpPr>
            <p:spPr>
              <a:xfrm>
                <a:off x="7088636" y="2558454"/>
                <a:ext cx="125603" cy="238319"/>
              </a:xfrm>
              <a:custGeom>
                <a:avLst/>
                <a:gdLst>
                  <a:gd name="csX0" fmla="*/ 4647 w 39718"/>
                  <a:gd name="csY0" fmla="*/ 150 h 75360"/>
                  <a:gd name="csX1" fmla="*/ 491 w 39718"/>
                  <a:gd name="csY1" fmla="*/ 3312 h 75360"/>
                  <a:gd name="csX2" fmla="*/ 6830 w 39718"/>
                  <a:gd name="csY2" fmla="*/ 2442 h 75360"/>
                  <a:gd name="csX3" fmla="*/ 4647 w 39718"/>
                  <a:gd name="csY3" fmla="*/ 150 h 75360"/>
                  <a:gd name="csX4" fmla="*/ 14498 w 39718"/>
                  <a:gd name="csY4" fmla="*/ 8711 h 75360"/>
                  <a:gd name="csX5" fmla="*/ 14474 w 39718"/>
                  <a:gd name="csY5" fmla="*/ 13559 h 75360"/>
                  <a:gd name="csX6" fmla="*/ 14498 w 39718"/>
                  <a:gd name="csY6" fmla="*/ 8711 h 75360"/>
                  <a:gd name="csX7" fmla="*/ 7479 w 39718"/>
                  <a:gd name="csY7" fmla="*/ 13877 h 75360"/>
                  <a:gd name="csX8" fmla="*/ 3041 w 39718"/>
                  <a:gd name="csY8" fmla="*/ 18437 h 75360"/>
                  <a:gd name="csX9" fmla="*/ 8620 w 39718"/>
                  <a:gd name="csY9" fmla="*/ 14411 h 75360"/>
                  <a:gd name="csX10" fmla="*/ 7479 w 39718"/>
                  <a:gd name="csY10" fmla="*/ 13871 h 75360"/>
                  <a:gd name="csX11" fmla="*/ 16693 w 39718"/>
                  <a:gd name="csY11" fmla="*/ 24945 h 75360"/>
                  <a:gd name="csX12" fmla="*/ 13407 w 39718"/>
                  <a:gd name="csY12" fmla="*/ 25276 h 75360"/>
                  <a:gd name="csX13" fmla="*/ 18017 w 39718"/>
                  <a:gd name="csY13" fmla="*/ 29707 h 75360"/>
                  <a:gd name="csX14" fmla="*/ 16693 w 39718"/>
                  <a:gd name="csY14" fmla="*/ 24945 h 75360"/>
                  <a:gd name="csX15" fmla="*/ 1920 w 39718"/>
                  <a:gd name="csY15" fmla="*/ 25485 h 75360"/>
                  <a:gd name="csX16" fmla="*/ 1809 w 39718"/>
                  <a:gd name="csY16" fmla="*/ 25454 h 75360"/>
                  <a:gd name="csX17" fmla="*/ 1809 w 39718"/>
                  <a:gd name="csY17" fmla="*/ 30295 h 75360"/>
                  <a:gd name="csX18" fmla="*/ 1920 w 39718"/>
                  <a:gd name="csY18" fmla="*/ 25485 h 75360"/>
                  <a:gd name="csX19" fmla="*/ 6493 w 39718"/>
                  <a:gd name="csY19" fmla="*/ 29211 h 75360"/>
                  <a:gd name="csX20" fmla="*/ 2061 w 39718"/>
                  <a:gd name="csY20" fmla="*/ 33770 h 75360"/>
                  <a:gd name="csX21" fmla="*/ 7639 w 39718"/>
                  <a:gd name="csY21" fmla="*/ 29750 h 75360"/>
                  <a:gd name="csX22" fmla="*/ 6493 w 39718"/>
                  <a:gd name="csY22" fmla="*/ 29211 h 75360"/>
                  <a:gd name="csX23" fmla="*/ 28861 w 39718"/>
                  <a:gd name="csY23" fmla="*/ 46033 h 75360"/>
                  <a:gd name="csX24" fmla="*/ 27500 w 39718"/>
                  <a:gd name="csY24" fmla="*/ 45996 h 75360"/>
                  <a:gd name="csX25" fmla="*/ 31245 w 39718"/>
                  <a:gd name="csY25" fmla="*/ 57585 h 75360"/>
                  <a:gd name="csX26" fmla="*/ 28861 w 39718"/>
                  <a:gd name="csY26" fmla="*/ 46033 h 75360"/>
                  <a:gd name="csX27" fmla="*/ 14161 w 39718"/>
                  <a:gd name="csY27" fmla="*/ 42589 h 75360"/>
                  <a:gd name="csX28" fmla="*/ 10869 w 39718"/>
                  <a:gd name="csY28" fmla="*/ 42920 h 75360"/>
                  <a:gd name="csX29" fmla="*/ 15479 w 39718"/>
                  <a:gd name="csY29" fmla="*/ 47350 h 75360"/>
                  <a:gd name="csX30" fmla="*/ 14161 w 39718"/>
                  <a:gd name="csY30" fmla="*/ 42589 h 75360"/>
                  <a:gd name="csX31" fmla="*/ 15687 w 39718"/>
                  <a:gd name="csY31" fmla="*/ 49060 h 75360"/>
                  <a:gd name="csX32" fmla="*/ 11255 w 39718"/>
                  <a:gd name="csY32" fmla="*/ 53620 h 75360"/>
                  <a:gd name="csX33" fmla="*/ 16827 w 39718"/>
                  <a:gd name="csY33" fmla="*/ 49600 h 75360"/>
                  <a:gd name="csX34" fmla="*/ 15687 w 39718"/>
                  <a:gd name="csY34" fmla="*/ 49060 h 75360"/>
                  <a:gd name="csX35" fmla="*/ 20463 w 39718"/>
                  <a:gd name="csY35" fmla="*/ 53601 h 75360"/>
                  <a:gd name="csX36" fmla="*/ 20358 w 39718"/>
                  <a:gd name="csY36" fmla="*/ 53571 h 75360"/>
                  <a:gd name="csX37" fmla="*/ 20334 w 39718"/>
                  <a:gd name="csY37" fmla="*/ 58418 h 75360"/>
                  <a:gd name="csX38" fmla="*/ 20463 w 39718"/>
                  <a:gd name="csY38" fmla="*/ 53601 h 75360"/>
                  <a:gd name="csX39" fmla="*/ 37412 w 39718"/>
                  <a:gd name="csY39" fmla="*/ 69829 h 75360"/>
                  <a:gd name="csX40" fmla="*/ 34126 w 39718"/>
                  <a:gd name="csY40" fmla="*/ 70160 h 75360"/>
                  <a:gd name="csX41" fmla="*/ 38736 w 39718"/>
                  <a:gd name="csY41" fmla="*/ 74597 h 75360"/>
                  <a:gd name="csX42" fmla="*/ 37412 w 39718"/>
                  <a:gd name="csY42" fmla="*/ 69829 h 753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39718" h="75360">
                    <a:moveTo>
                      <a:pt x="4647" y="150"/>
                    </a:moveTo>
                    <a:cubicBezTo>
                      <a:pt x="2704" y="-426"/>
                      <a:pt x="271" y="665"/>
                      <a:pt x="491" y="3312"/>
                    </a:cubicBezTo>
                    <a:cubicBezTo>
                      <a:pt x="2349" y="7106"/>
                      <a:pt x="7669" y="6033"/>
                      <a:pt x="6830" y="2442"/>
                    </a:cubicBezTo>
                    <a:cubicBezTo>
                      <a:pt x="6542" y="1210"/>
                      <a:pt x="5659" y="450"/>
                      <a:pt x="4647" y="150"/>
                    </a:cubicBezTo>
                    <a:close/>
                    <a:moveTo>
                      <a:pt x="14498" y="8711"/>
                    </a:moveTo>
                    <a:cubicBezTo>
                      <a:pt x="11329" y="9336"/>
                      <a:pt x="12972" y="13001"/>
                      <a:pt x="14474" y="13559"/>
                    </a:cubicBezTo>
                    <a:cubicBezTo>
                      <a:pt x="15994" y="14116"/>
                      <a:pt x="16815" y="9312"/>
                      <a:pt x="14498" y="8711"/>
                    </a:cubicBezTo>
                    <a:close/>
                    <a:moveTo>
                      <a:pt x="7479" y="13877"/>
                    </a:moveTo>
                    <a:cubicBezTo>
                      <a:pt x="4813" y="13068"/>
                      <a:pt x="2269" y="15311"/>
                      <a:pt x="3041" y="18437"/>
                    </a:cubicBezTo>
                    <a:cubicBezTo>
                      <a:pt x="3924" y="22010"/>
                      <a:pt x="10115" y="16243"/>
                      <a:pt x="8620" y="14411"/>
                    </a:cubicBezTo>
                    <a:cubicBezTo>
                      <a:pt x="8246" y="14165"/>
                      <a:pt x="7859" y="13988"/>
                      <a:pt x="7479" y="13871"/>
                    </a:cubicBezTo>
                    <a:close/>
                    <a:moveTo>
                      <a:pt x="16693" y="24945"/>
                    </a:moveTo>
                    <a:cubicBezTo>
                      <a:pt x="15736" y="24627"/>
                      <a:pt x="14578" y="24663"/>
                      <a:pt x="13407" y="25276"/>
                    </a:cubicBezTo>
                    <a:cubicBezTo>
                      <a:pt x="10753" y="28334"/>
                      <a:pt x="15228" y="32115"/>
                      <a:pt x="18017" y="29707"/>
                    </a:cubicBezTo>
                    <a:cubicBezTo>
                      <a:pt x="19935" y="28052"/>
                      <a:pt x="18801" y="25644"/>
                      <a:pt x="16693" y="24945"/>
                    </a:cubicBezTo>
                    <a:close/>
                    <a:moveTo>
                      <a:pt x="1920" y="25485"/>
                    </a:moveTo>
                    <a:cubicBezTo>
                      <a:pt x="1883" y="25472"/>
                      <a:pt x="1846" y="25466"/>
                      <a:pt x="1809" y="25454"/>
                    </a:cubicBezTo>
                    <a:cubicBezTo>
                      <a:pt x="-1354" y="26085"/>
                      <a:pt x="283" y="29738"/>
                      <a:pt x="1809" y="30295"/>
                    </a:cubicBezTo>
                    <a:cubicBezTo>
                      <a:pt x="3305" y="30847"/>
                      <a:pt x="4126" y="26202"/>
                      <a:pt x="1920" y="25485"/>
                    </a:cubicBezTo>
                    <a:close/>
                    <a:moveTo>
                      <a:pt x="6493" y="29211"/>
                    </a:moveTo>
                    <a:cubicBezTo>
                      <a:pt x="3826" y="28402"/>
                      <a:pt x="1288" y="30645"/>
                      <a:pt x="2061" y="33770"/>
                    </a:cubicBezTo>
                    <a:cubicBezTo>
                      <a:pt x="2943" y="37343"/>
                      <a:pt x="9135" y="31570"/>
                      <a:pt x="7639" y="29750"/>
                    </a:cubicBezTo>
                    <a:cubicBezTo>
                      <a:pt x="7259" y="29505"/>
                      <a:pt x="6879" y="29327"/>
                      <a:pt x="6493" y="29211"/>
                    </a:cubicBezTo>
                    <a:close/>
                    <a:moveTo>
                      <a:pt x="28861" y="46033"/>
                    </a:moveTo>
                    <a:cubicBezTo>
                      <a:pt x="28407" y="45904"/>
                      <a:pt x="27947" y="45886"/>
                      <a:pt x="27500" y="45996"/>
                    </a:cubicBezTo>
                    <a:cubicBezTo>
                      <a:pt x="25569" y="49649"/>
                      <a:pt x="25961" y="60189"/>
                      <a:pt x="31245" y="57585"/>
                    </a:cubicBezTo>
                    <a:cubicBezTo>
                      <a:pt x="35953" y="55262"/>
                      <a:pt x="32551" y="47081"/>
                      <a:pt x="28861" y="46033"/>
                    </a:cubicBezTo>
                    <a:close/>
                    <a:moveTo>
                      <a:pt x="14161" y="42589"/>
                    </a:moveTo>
                    <a:cubicBezTo>
                      <a:pt x="13205" y="42270"/>
                      <a:pt x="12040" y="42301"/>
                      <a:pt x="10869" y="42920"/>
                    </a:cubicBezTo>
                    <a:cubicBezTo>
                      <a:pt x="8221" y="45978"/>
                      <a:pt x="12690" y="49759"/>
                      <a:pt x="15479" y="47350"/>
                    </a:cubicBezTo>
                    <a:cubicBezTo>
                      <a:pt x="17398" y="45696"/>
                      <a:pt x="16264" y="43287"/>
                      <a:pt x="14161" y="42589"/>
                    </a:cubicBezTo>
                    <a:close/>
                    <a:moveTo>
                      <a:pt x="15687" y="49060"/>
                    </a:moveTo>
                    <a:cubicBezTo>
                      <a:pt x="13021" y="48251"/>
                      <a:pt x="10477" y="50494"/>
                      <a:pt x="11255" y="53620"/>
                    </a:cubicBezTo>
                    <a:cubicBezTo>
                      <a:pt x="12138" y="57193"/>
                      <a:pt x="18323" y="51426"/>
                      <a:pt x="16827" y="49600"/>
                    </a:cubicBezTo>
                    <a:cubicBezTo>
                      <a:pt x="16454" y="49354"/>
                      <a:pt x="16067" y="49177"/>
                      <a:pt x="15687" y="49060"/>
                    </a:cubicBezTo>
                    <a:close/>
                    <a:moveTo>
                      <a:pt x="20463" y="53601"/>
                    </a:moveTo>
                    <a:cubicBezTo>
                      <a:pt x="20426" y="53589"/>
                      <a:pt x="20395" y="53583"/>
                      <a:pt x="20358" y="53571"/>
                    </a:cubicBezTo>
                    <a:cubicBezTo>
                      <a:pt x="17189" y="54196"/>
                      <a:pt x="18832" y="57861"/>
                      <a:pt x="20334" y="58418"/>
                    </a:cubicBezTo>
                    <a:cubicBezTo>
                      <a:pt x="21830" y="58970"/>
                      <a:pt x="22645" y="54318"/>
                      <a:pt x="20463" y="53601"/>
                    </a:cubicBezTo>
                    <a:close/>
                    <a:moveTo>
                      <a:pt x="37412" y="69829"/>
                    </a:moveTo>
                    <a:cubicBezTo>
                      <a:pt x="36455" y="69511"/>
                      <a:pt x="35297" y="69541"/>
                      <a:pt x="34126" y="70160"/>
                    </a:cubicBezTo>
                    <a:cubicBezTo>
                      <a:pt x="31478" y="73218"/>
                      <a:pt x="35947" y="77006"/>
                      <a:pt x="38736" y="74597"/>
                    </a:cubicBezTo>
                    <a:cubicBezTo>
                      <a:pt x="40655" y="72942"/>
                      <a:pt x="39520" y="70534"/>
                      <a:pt x="37412" y="69829"/>
                    </a:cubicBezTo>
                    <a:close/>
                  </a:path>
                </a:pathLst>
              </a:custGeom>
              <a:solidFill>
                <a:srgbClr val="DEBC9A"/>
              </a:solidFill>
              <a:ln w="612" cap="flat">
                <a:noFill/>
                <a:prstDash val="solid"/>
                <a:miter/>
              </a:ln>
            </p:spPr>
            <p:txBody>
              <a:bodyPr/>
              <a:lstStyle/>
              <a:p>
                <a:endParaRPr lang="en-US"/>
              </a:p>
            </p:txBody>
          </p:sp>
          <p:sp>
            <p:nvSpPr>
              <p:cNvPr id="682" name="Freeform 681">
                <a:extLst>
                  <a:ext uri="{FF2B5EF4-FFF2-40B4-BE49-F238E27FC236}">
                    <a16:creationId xmlns:a16="http://schemas.microsoft.com/office/drawing/2014/main" id="{E915507B-2D09-F593-6AFC-DFC5886E2556}"/>
                  </a:ext>
                </a:extLst>
              </p:cNvPr>
              <p:cNvSpPr/>
              <p:nvPr/>
            </p:nvSpPr>
            <p:spPr>
              <a:xfrm>
                <a:off x="7655332" y="3099861"/>
                <a:ext cx="260851" cy="85491"/>
              </a:xfrm>
              <a:custGeom>
                <a:avLst/>
                <a:gdLst>
                  <a:gd name="csX0" fmla="*/ 1205 w 82485"/>
                  <a:gd name="csY0" fmla="*/ 4315 h 27034"/>
                  <a:gd name="csX1" fmla="*/ 1702 w 82485"/>
                  <a:gd name="csY1" fmla="*/ 9511 h 27034"/>
                  <a:gd name="csX2" fmla="*/ 4307 w 82485"/>
                  <a:gd name="csY2" fmla="*/ 3671 h 27034"/>
                  <a:gd name="csX3" fmla="*/ 1205 w 82485"/>
                  <a:gd name="csY3" fmla="*/ 4315 h 27034"/>
                  <a:gd name="csX4" fmla="*/ 13673 w 82485"/>
                  <a:gd name="csY4" fmla="*/ 466 h 27034"/>
                  <a:gd name="csX5" fmla="*/ 17786 w 82485"/>
                  <a:gd name="csY5" fmla="*/ 3034 h 27034"/>
                  <a:gd name="csX6" fmla="*/ 13673 w 82485"/>
                  <a:gd name="csY6" fmla="*/ 466 h 27034"/>
                  <a:gd name="csX7" fmla="*/ 14360 w 82485"/>
                  <a:gd name="csY7" fmla="*/ 9156 h 27034"/>
                  <a:gd name="csX8" fmla="*/ 15892 w 82485"/>
                  <a:gd name="csY8" fmla="*/ 15327 h 27034"/>
                  <a:gd name="csX9" fmla="*/ 15420 w 82485"/>
                  <a:gd name="csY9" fmla="*/ 8470 h 27034"/>
                  <a:gd name="csX10" fmla="*/ 14360 w 82485"/>
                  <a:gd name="csY10" fmla="*/ 9156 h 27034"/>
                  <a:gd name="csX11" fmla="*/ 28630 w 82485"/>
                  <a:gd name="csY11" fmla="*/ 7170 h 27034"/>
                  <a:gd name="csX12" fmla="*/ 27177 w 82485"/>
                  <a:gd name="csY12" fmla="*/ 10130 h 27034"/>
                  <a:gd name="csX13" fmla="*/ 33375 w 82485"/>
                  <a:gd name="csY13" fmla="*/ 8555 h 27034"/>
                  <a:gd name="csX14" fmla="*/ 28630 w 82485"/>
                  <a:gd name="csY14" fmla="*/ 7164 h 27034"/>
                  <a:gd name="csX15" fmla="*/ 21293 w 82485"/>
                  <a:gd name="csY15" fmla="*/ 20003 h 27034"/>
                  <a:gd name="csX16" fmla="*/ 21207 w 82485"/>
                  <a:gd name="csY16" fmla="*/ 20077 h 27034"/>
                  <a:gd name="csX17" fmla="*/ 25314 w 82485"/>
                  <a:gd name="csY17" fmla="*/ 22638 h 27034"/>
                  <a:gd name="csX18" fmla="*/ 21293 w 82485"/>
                  <a:gd name="csY18" fmla="*/ 20003 h 27034"/>
                  <a:gd name="csX19" fmla="*/ 26871 w 82485"/>
                  <a:gd name="csY19" fmla="*/ 18079 h 27034"/>
                  <a:gd name="csX20" fmla="*/ 28403 w 82485"/>
                  <a:gd name="csY20" fmla="*/ 24250 h 27034"/>
                  <a:gd name="csX21" fmla="*/ 27931 w 82485"/>
                  <a:gd name="csY21" fmla="*/ 17393 h 27034"/>
                  <a:gd name="csX22" fmla="*/ 26871 w 82485"/>
                  <a:gd name="csY22" fmla="*/ 18079 h 27034"/>
                  <a:gd name="csX23" fmla="*/ 52966 w 82485"/>
                  <a:gd name="csY23" fmla="*/ 7967 h 27034"/>
                  <a:gd name="csX24" fmla="*/ 52218 w 82485"/>
                  <a:gd name="csY24" fmla="*/ 9101 h 27034"/>
                  <a:gd name="csX25" fmla="*/ 64037 w 82485"/>
                  <a:gd name="csY25" fmla="*/ 12042 h 27034"/>
                  <a:gd name="csX26" fmla="*/ 52966 w 82485"/>
                  <a:gd name="csY26" fmla="*/ 7967 h 27034"/>
                  <a:gd name="csX27" fmla="*/ 42282 w 82485"/>
                  <a:gd name="csY27" fmla="*/ 18630 h 27034"/>
                  <a:gd name="csX28" fmla="*/ 40829 w 82485"/>
                  <a:gd name="csY28" fmla="*/ 21597 h 27034"/>
                  <a:gd name="csX29" fmla="*/ 47026 w 82485"/>
                  <a:gd name="csY29" fmla="*/ 20022 h 27034"/>
                  <a:gd name="csX30" fmla="*/ 42282 w 82485"/>
                  <a:gd name="csY30" fmla="*/ 18630 h 27034"/>
                  <a:gd name="csX31" fmla="*/ 48589 w 82485"/>
                  <a:gd name="csY31" fmla="*/ 20751 h 27034"/>
                  <a:gd name="csX32" fmla="*/ 50122 w 82485"/>
                  <a:gd name="csY32" fmla="*/ 26928 h 27034"/>
                  <a:gd name="csX33" fmla="*/ 49650 w 82485"/>
                  <a:gd name="csY33" fmla="*/ 20071 h 27034"/>
                  <a:gd name="csX34" fmla="*/ 48589 w 82485"/>
                  <a:gd name="csY34" fmla="*/ 20751 h 27034"/>
                  <a:gd name="csX35" fmla="*/ 54964 w 82485"/>
                  <a:gd name="csY35" fmla="*/ 19096 h 27034"/>
                  <a:gd name="csX36" fmla="*/ 54885 w 82485"/>
                  <a:gd name="csY36" fmla="*/ 19170 h 27034"/>
                  <a:gd name="csX37" fmla="*/ 58998 w 82485"/>
                  <a:gd name="csY37" fmla="*/ 21738 h 27034"/>
                  <a:gd name="csX38" fmla="*/ 54964 w 82485"/>
                  <a:gd name="csY38" fmla="*/ 19096 h 27034"/>
                  <a:gd name="csX39" fmla="*/ 77694 w 82485"/>
                  <a:gd name="csY39" fmla="*/ 13268 h 27034"/>
                  <a:gd name="csX40" fmla="*/ 76241 w 82485"/>
                  <a:gd name="csY40" fmla="*/ 16228 h 27034"/>
                  <a:gd name="csX41" fmla="*/ 82445 w 82485"/>
                  <a:gd name="csY41" fmla="*/ 14659 h 27034"/>
                  <a:gd name="csX42" fmla="*/ 77700 w 82485"/>
                  <a:gd name="csY42" fmla="*/ 13268 h 270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5" h="27034">
                    <a:moveTo>
                      <a:pt x="1205" y="4315"/>
                    </a:moveTo>
                    <a:cubicBezTo>
                      <a:pt x="-303" y="5657"/>
                      <a:pt x="-665" y="8304"/>
                      <a:pt x="1702" y="9511"/>
                    </a:cubicBezTo>
                    <a:cubicBezTo>
                      <a:pt x="5900" y="9941"/>
                      <a:pt x="7801" y="4854"/>
                      <a:pt x="4307" y="3671"/>
                    </a:cubicBezTo>
                    <a:cubicBezTo>
                      <a:pt x="3111" y="3267"/>
                      <a:pt x="1996" y="3610"/>
                      <a:pt x="1205" y="4315"/>
                    </a:cubicBezTo>
                    <a:close/>
                    <a:moveTo>
                      <a:pt x="13673" y="466"/>
                    </a:moveTo>
                    <a:cubicBezTo>
                      <a:pt x="12533" y="3487"/>
                      <a:pt x="16511" y="4027"/>
                      <a:pt x="17786" y="3034"/>
                    </a:cubicBezTo>
                    <a:cubicBezTo>
                      <a:pt x="19061" y="2041"/>
                      <a:pt x="15414" y="-1195"/>
                      <a:pt x="13673" y="466"/>
                    </a:cubicBezTo>
                    <a:close/>
                    <a:moveTo>
                      <a:pt x="14360" y="9156"/>
                    </a:moveTo>
                    <a:cubicBezTo>
                      <a:pt x="12269" y="10995"/>
                      <a:pt x="12833" y="14334"/>
                      <a:pt x="15892" y="15327"/>
                    </a:cubicBezTo>
                    <a:cubicBezTo>
                      <a:pt x="19392" y="16467"/>
                      <a:pt x="17762" y="8163"/>
                      <a:pt x="15420" y="8470"/>
                    </a:cubicBezTo>
                    <a:cubicBezTo>
                      <a:pt x="15010" y="8660"/>
                      <a:pt x="14660" y="8893"/>
                      <a:pt x="14360" y="9156"/>
                    </a:cubicBezTo>
                    <a:close/>
                    <a:moveTo>
                      <a:pt x="28630" y="7170"/>
                    </a:moveTo>
                    <a:cubicBezTo>
                      <a:pt x="27852" y="7814"/>
                      <a:pt x="27276" y="8819"/>
                      <a:pt x="27177" y="10130"/>
                    </a:cubicBezTo>
                    <a:cubicBezTo>
                      <a:pt x="28379" y="13997"/>
                      <a:pt x="33951" y="12196"/>
                      <a:pt x="33375" y="8555"/>
                    </a:cubicBezTo>
                    <a:cubicBezTo>
                      <a:pt x="32983" y="6055"/>
                      <a:pt x="30334" y="5749"/>
                      <a:pt x="28630" y="7164"/>
                    </a:cubicBezTo>
                    <a:close/>
                    <a:moveTo>
                      <a:pt x="21293" y="20003"/>
                    </a:moveTo>
                    <a:cubicBezTo>
                      <a:pt x="21293" y="20003"/>
                      <a:pt x="21237" y="20052"/>
                      <a:pt x="21207" y="20077"/>
                    </a:cubicBezTo>
                    <a:cubicBezTo>
                      <a:pt x="20067" y="23098"/>
                      <a:pt x="24039" y="23631"/>
                      <a:pt x="25314" y="22638"/>
                    </a:cubicBezTo>
                    <a:cubicBezTo>
                      <a:pt x="26571" y="21664"/>
                      <a:pt x="23058" y="18514"/>
                      <a:pt x="21293" y="20003"/>
                    </a:cubicBezTo>
                    <a:close/>
                    <a:moveTo>
                      <a:pt x="26871" y="18079"/>
                    </a:moveTo>
                    <a:cubicBezTo>
                      <a:pt x="24774" y="19917"/>
                      <a:pt x="25339" y="23257"/>
                      <a:pt x="28403" y="24250"/>
                    </a:cubicBezTo>
                    <a:cubicBezTo>
                      <a:pt x="31904" y="25384"/>
                      <a:pt x="30273" y="17086"/>
                      <a:pt x="27931" y="17393"/>
                    </a:cubicBezTo>
                    <a:cubicBezTo>
                      <a:pt x="27521" y="17583"/>
                      <a:pt x="27171" y="17815"/>
                      <a:pt x="26871" y="18079"/>
                    </a:cubicBezTo>
                    <a:close/>
                    <a:moveTo>
                      <a:pt x="52966" y="7967"/>
                    </a:moveTo>
                    <a:cubicBezTo>
                      <a:pt x="52617" y="8286"/>
                      <a:pt x="52359" y="8666"/>
                      <a:pt x="52218" y="9101"/>
                    </a:cubicBezTo>
                    <a:cubicBezTo>
                      <a:pt x="54302" y="12674"/>
                      <a:pt x="63460" y="17901"/>
                      <a:pt x="64037" y="12042"/>
                    </a:cubicBezTo>
                    <a:cubicBezTo>
                      <a:pt x="64545" y="6821"/>
                      <a:pt x="55798" y="5387"/>
                      <a:pt x="52966" y="7967"/>
                    </a:cubicBezTo>
                    <a:close/>
                    <a:moveTo>
                      <a:pt x="42282" y="18630"/>
                    </a:moveTo>
                    <a:cubicBezTo>
                      <a:pt x="41509" y="19274"/>
                      <a:pt x="40921" y="20279"/>
                      <a:pt x="40829" y="21597"/>
                    </a:cubicBezTo>
                    <a:cubicBezTo>
                      <a:pt x="42024" y="25464"/>
                      <a:pt x="47602" y="23662"/>
                      <a:pt x="47026" y="20022"/>
                    </a:cubicBezTo>
                    <a:cubicBezTo>
                      <a:pt x="46634" y="17521"/>
                      <a:pt x="43992" y="17209"/>
                      <a:pt x="42282" y="18630"/>
                    </a:cubicBezTo>
                    <a:close/>
                    <a:moveTo>
                      <a:pt x="48589" y="20751"/>
                    </a:moveTo>
                    <a:cubicBezTo>
                      <a:pt x="46493" y="22589"/>
                      <a:pt x="47057" y="25929"/>
                      <a:pt x="50122" y="26928"/>
                    </a:cubicBezTo>
                    <a:cubicBezTo>
                      <a:pt x="53622" y="28062"/>
                      <a:pt x="51991" y="19770"/>
                      <a:pt x="49650" y="20071"/>
                    </a:cubicBezTo>
                    <a:cubicBezTo>
                      <a:pt x="49245" y="20261"/>
                      <a:pt x="48890" y="20487"/>
                      <a:pt x="48589" y="20751"/>
                    </a:cubicBezTo>
                    <a:close/>
                    <a:moveTo>
                      <a:pt x="54964" y="19096"/>
                    </a:moveTo>
                    <a:cubicBezTo>
                      <a:pt x="54964" y="19096"/>
                      <a:pt x="54915" y="19145"/>
                      <a:pt x="54885" y="19170"/>
                    </a:cubicBezTo>
                    <a:cubicBezTo>
                      <a:pt x="53751" y="22185"/>
                      <a:pt x="57723" y="22730"/>
                      <a:pt x="58998" y="21738"/>
                    </a:cubicBezTo>
                    <a:cubicBezTo>
                      <a:pt x="60248" y="20757"/>
                      <a:pt x="56736" y="17607"/>
                      <a:pt x="54964" y="19096"/>
                    </a:cubicBezTo>
                    <a:close/>
                    <a:moveTo>
                      <a:pt x="77694" y="13268"/>
                    </a:moveTo>
                    <a:cubicBezTo>
                      <a:pt x="76916" y="13912"/>
                      <a:pt x="76333" y="14911"/>
                      <a:pt x="76241" y="16228"/>
                    </a:cubicBezTo>
                    <a:cubicBezTo>
                      <a:pt x="77443" y="20095"/>
                      <a:pt x="83015" y="18300"/>
                      <a:pt x="82445" y="14659"/>
                    </a:cubicBezTo>
                    <a:cubicBezTo>
                      <a:pt x="82053" y="12159"/>
                      <a:pt x="79411" y="11846"/>
                      <a:pt x="77700" y="13268"/>
                    </a:cubicBezTo>
                    <a:close/>
                  </a:path>
                </a:pathLst>
              </a:custGeom>
              <a:solidFill>
                <a:srgbClr val="DEBC9A"/>
              </a:solidFill>
              <a:ln w="612" cap="flat">
                <a:noFill/>
                <a:prstDash val="solid"/>
                <a:miter/>
              </a:ln>
            </p:spPr>
            <p:txBody>
              <a:bodyPr/>
              <a:lstStyle/>
              <a:p>
                <a:endParaRPr lang="en-US"/>
              </a:p>
            </p:txBody>
          </p:sp>
          <p:sp>
            <p:nvSpPr>
              <p:cNvPr id="683" name="Freeform 682">
                <a:extLst>
                  <a:ext uri="{FF2B5EF4-FFF2-40B4-BE49-F238E27FC236}">
                    <a16:creationId xmlns:a16="http://schemas.microsoft.com/office/drawing/2014/main" id="{8F09E11E-25C7-26F8-F9F9-9A5111AD81BC}"/>
                  </a:ext>
                </a:extLst>
              </p:cNvPr>
              <p:cNvSpPr/>
              <p:nvPr/>
            </p:nvSpPr>
            <p:spPr>
              <a:xfrm>
                <a:off x="7268575" y="2886692"/>
                <a:ext cx="20475" cy="17801"/>
              </a:xfrm>
              <a:custGeom>
                <a:avLst/>
                <a:gdLst>
                  <a:gd name="csX0" fmla="*/ 281 w 6475"/>
                  <a:gd name="csY0" fmla="*/ 1333 h 5629"/>
                  <a:gd name="csX1" fmla="*/ 6038 w 6475"/>
                  <a:gd name="csY1" fmla="*/ 4122 h 5629"/>
                  <a:gd name="csX2" fmla="*/ 281 w 6475"/>
                  <a:gd name="csY2" fmla="*/ 1333 h 5629"/>
                </a:gdLst>
                <a:ahLst/>
                <a:cxnLst>
                  <a:cxn ang="0">
                    <a:pos x="csX0" y="csY0"/>
                  </a:cxn>
                  <a:cxn ang="0">
                    <a:pos x="csX1" y="csY1"/>
                  </a:cxn>
                  <a:cxn ang="0">
                    <a:pos x="csX2" y="csY2"/>
                  </a:cxn>
                </a:cxnLst>
                <a:rect l="l" t="t" r="r" b="b"/>
                <a:pathLst>
                  <a:path w="6475" h="5629">
                    <a:moveTo>
                      <a:pt x="281" y="1333"/>
                    </a:moveTo>
                    <a:cubicBezTo>
                      <a:pt x="3218" y="-1700"/>
                      <a:pt x="7938" y="966"/>
                      <a:pt x="6038" y="4122"/>
                    </a:cubicBezTo>
                    <a:cubicBezTo>
                      <a:pt x="4131" y="7278"/>
                      <a:pt x="-1288" y="5059"/>
                      <a:pt x="281" y="1333"/>
                    </a:cubicBezTo>
                    <a:close/>
                  </a:path>
                </a:pathLst>
              </a:custGeom>
              <a:solidFill>
                <a:srgbClr val="DEBC9A"/>
              </a:solidFill>
              <a:ln w="612" cap="flat">
                <a:noFill/>
                <a:prstDash val="solid"/>
                <a:miter/>
              </a:ln>
            </p:spPr>
            <p:txBody>
              <a:bodyPr/>
              <a:lstStyle/>
              <a:p>
                <a:endParaRPr lang="en-US"/>
              </a:p>
            </p:txBody>
          </p:sp>
          <p:sp>
            <p:nvSpPr>
              <p:cNvPr id="684" name="Freeform 683">
                <a:extLst>
                  <a:ext uri="{FF2B5EF4-FFF2-40B4-BE49-F238E27FC236}">
                    <a16:creationId xmlns:a16="http://schemas.microsoft.com/office/drawing/2014/main" id="{03DEC566-F21F-3279-904F-A534283D251A}"/>
                  </a:ext>
                </a:extLst>
              </p:cNvPr>
              <p:cNvSpPr/>
              <p:nvPr/>
            </p:nvSpPr>
            <p:spPr>
              <a:xfrm>
                <a:off x="7335162" y="2924249"/>
                <a:ext cx="20475" cy="17795"/>
              </a:xfrm>
              <a:custGeom>
                <a:avLst/>
                <a:gdLst>
                  <a:gd name="csX0" fmla="*/ 281 w 6475"/>
                  <a:gd name="csY0" fmla="*/ 1333 h 5626"/>
                  <a:gd name="csX1" fmla="*/ 6037 w 6475"/>
                  <a:gd name="csY1" fmla="*/ 4122 h 5626"/>
                  <a:gd name="csX2" fmla="*/ 281 w 6475"/>
                  <a:gd name="csY2" fmla="*/ 1333 h 5626"/>
                </a:gdLst>
                <a:ahLst/>
                <a:cxnLst>
                  <a:cxn ang="0">
                    <a:pos x="csX0" y="csY0"/>
                  </a:cxn>
                  <a:cxn ang="0">
                    <a:pos x="csX1" y="csY1"/>
                  </a:cxn>
                  <a:cxn ang="0">
                    <a:pos x="csX2" y="csY2"/>
                  </a:cxn>
                </a:cxnLst>
                <a:rect l="l" t="t" r="r" b="b"/>
                <a:pathLst>
                  <a:path w="6475" h="5626">
                    <a:moveTo>
                      <a:pt x="281" y="1333"/>
                    </a:moveTo>
                    <a:cubicBezTo>
                      <a:pt x="3218" y="-1700"/>
                      <a:pt x="7938" y="966"/>
                      <a:pt x="6037" y="4122"/>
                    </a:cubicBezTo>
                    <a:cubicBezTo>
                      <a:pt x="4131" y="7272"/>
                      <a:pt x="-1288" y="5059"/>
                      <a:pt x="281" y="1333"/>
                    </a:cubicBezTo>
                    <a:close/>
                  </a:path>
                </a:pathLst>
              </a:custGeom>
              <a:solidFill>
                <a:srgbClr val="DEBC9A"/>
              </a:solidFill>
              <a:ln w="612" cap="flat">
                <a:noFill/>
                <a:prstDash val="solid"/>
                <a:miter/>
              </a:ln>
            </p:spPr>
            <p:txBody>
              <a:bodyPr/>
              <a:lstStyle/>
              <a:p>
                <a:endParaRPr lang="en-US"/>
              </a:p>
            </p:txBody>
          </p:sp>
          <p:sp>
            <p:nvSpPr>
              <p:cNvPr id="685" name="Freeform 684">
                <a:extLst>
                  <a:ext uri="{FF2B5EF4-FFF2-40B4-BE49-F238E27FC236}">
                    <a16:creationId xmlns:a16="http://schemas.microsoft.com/office/drawing/2014/main" id="{47F720F8-6F6E-A2DB-35A0-D0EA98A2F47B}"/>
                  </a:ext>
                </a:extLst>
              </p:cNvPr>
              <p:cNvSpPr/>
              <p:nvPr/>
            </p:nvSpPr>
            <p:spPr>
              <a:xfrm>
                <a:off x="7376113" y="2970334"/>
                <a:ext cx="20482" cy="17801"/>
              </a:xfrm>
              <a:custGeom>
                <a:avLst/>
                <a:gdLst>
                  <a:gd name="csX0" fmla="*/ 283 w 6477"/>
                  <a:gd name="csY0" fmla="*/ 1333 h 5630"/>
                  <a:gd name="csX1" fmla="*/ 6039 w 6477"/>
                  <a:gd name="csY1" fmla="*/ 4122 h 5630"/>
                  <a:gd name="csX2" fmla="*/ 283 w 6477"/>
                  <a:gd name="csY2" fmla="*/ 1333 h 5630"/>
                </a:gdLst>
                <a:ahLst/>
                <a:cxnLst>
                  <a:cxn ang="0">
                    <a:pos x="csX0" y="csY0"/>
                  </a:cxn>
                  <a:cxn ang="0">
                    <a:pos x="csX1" y="csY1"/>
                  </a:cxn>
                  <a:cxn ang="0">
                    <a:pos x="csX2" y="csY2"/>
                  </a:cxn>
                </a:cxnLst>
                <a:rect l="l" t="t" r="r" b="b"/>
                <a:pathLst>
                  <a:path w="6477" h="5630">
                    <a:moveTo>
                      <a:pt x="283" y="1333"/>
                    </a:moveTo>
                    <a:cubicBezTo>
                      <a:pt x="3226" y="-1700"/>
                      <a:pt x="7939" y="966"/>
                      <a:pt x="6039" y="4122"/>
                    </a:cubicBezTo>
                    <a:cubicBezTo>
                      <a:pt x="4133" y="7278"/>
                      <a:pt x="-1292" y="5065"/>
                      <a:pt x="283" y="1333"/>
                    </a:cubicBezTo>
                    <a:close/>
                  </a:path>
                </a:pathLst>
              </a:custGeom>
              <a:solidFill>
                <a:srgbClr val="DEBC9A"/>
              </a:solidFill>
              <a:ln w="612" cap="flat">
                <a:noFill/>
                <a:prstDash val="solid"/>
                <a:miter/>
              </a:ln>
            </p:spPr>
            <p:txBody>
              <a:bodyPr/>
              <a:lstStyle/>
              <a:p>
                <a:endParaRPr lang="en-US"/>
              </a:p>
            </p:txBody>
          </p:sp>
          <p:sp>
            <p:nvSpPr>
              <p:cNvPr id="686" name="Freeform 685">
                <a:extLst>
                  <a:ext uri="{FF2B5EF4-FFF2-40B4-BE49-F238E27FC236}">
                    <a16:creationId xmlns:a16="http://schemas.microsoft.com/office/drawing/2014/main" id="{12902C86-1956-75E7-4830-EC19F77C5CE7}"/>
                  </a:ext>
                </a:extLst>
              </p:cNvPr>
              <p:cNvSpPr/>
              <p:nvPr/>
            </p:nvSpPr>
            <p:spPr>
              <a:xfrm>
                <a:off x="7415392" y="2985707"/>
                <a:ext cx="20488" cy="17801"/>
              </a:xfrm>
              <a:custGeom>
                <a:avLst/>
                <a:gdLst>
                  <a:gd name="csX0" fmla="*/ 283 w 6479"/>
                  <a:gd name="csY0" fmla="*/ 1332 h 5628"/>
                  <a:gd name="csX1" fmla="*/ 6039 w 6479"/>
                  <a:gd name="csY1" fmla="*/ 4120 h 5628"/>
                  <a:gd name="csX2" fmla="*/ 283 w 6479"/>
                  <a:gd name="csY2" fmla="*/ 1332 h 5628"/>
                </a:gdLst>
                <a:ahLst/>
                <a:cxnLst>
                  <a:cxn ang="0">
                    <a:pos x="csX0" y="csY0"/>
                  </a:cxn>
                  <a:cxn ang="0">
                    <a:pos x="csX1" y="csY1"/>
                  </a:cxn>
                  <a:cxn ang="0">
                    <a:pos x="csX2" y="csY2"/>
                  </a:cxn>
                </a:cxnLst>
                <a:rect l="l" t="t" r="r" b="b"/>
                <a:pathLst>
                  <a:path w="6479" h="5628">
                    <a:moveTo>
                      <a:pt x="283" y="1332"/>
                    </a:moveTo>
                    <a:cubicBezTo>
                      <a:pt x="3226" y="-1701"/>
                      <a:pt x="7946" y="970"/>
                      <a:pt x="6039" y="4120"/>
                    </a:cubicBezTo>
                    <a:cubicBezTo>
                      <a:pt x="4133" y="7277"/>
                      <a:pt x="-1292" y="5058"/>
                      <a:pt x="283" y="1332"/>
                    </a:cubicBezTo>
                    <a:close/>
                  </a:path>
                </a:pathLst>
              </a:custGeom>
              <a:solidFill>
                <a:srgbClr val="DEBC9A"/>
              </a:solidFill>
              <a:ln w="612" cap="flat">
                <a:noFill/>
                <a:prstDash val="solid"/>
                <a:miter/>
              </a:ln>
            </p:spPr>
            <p:txBody>
              <a:bodyPr/>
              <a:lstStyle/>
              <a:p>
                <a:endParaRPr lang="en-US"/>
              </a:p>
            </p:txBody>
          </p:sp>
          <p:sp>
            <p:nvSpPr>
              <p:cNvPr id="687" name="Freeform 686">
                <a:extLst>
                  <a:ext uri="{FF2B5EF4-FFF2-40B4-BE49-F238E27FC236}">
                    <a16:creationId xmlns:a16="http://schemas.microsoft.com/office/drawing/2014/main" id="{E131A626-7F9D-0DA1-3936-9484C196BB99}"/>
                  </a:ext>
                </a:extLst>
              </p:cNvPr>
              <p:cNvSpPr/>
              <p:nvPr/>
            </p:nvSpPr>
            <p:spPr>
              <a:xfrm>
                <a:off x="7562240" y="3082994"/>
                <a:ext cx="20475" cy="17801"/>
              </a:xfrm>
              <a:custGeom>
                <a:avLst/>
                <a:gdLst>
                  <a:gd name="csX0" fmla="*/ 281 w 6475"/>
                  <a:gd name="csY0" fmla="*/ 1332 h 5629"/>
                  <a:gd name="csX1" fmla="*/ 6038 w 6475"/>
                  <a:gd name="csY1" fmla="*/ 4120 h 5629"/>
                  <a:gd name="csX2" fmla="*/ 281 w 6475"/>
                  <a:gd name="csY2" fmla="*/ 1332 h 5629"/>
                </a:gdLst>
                <a:ahLst/>
                <a:cxnLst>
                  <a:cxn ang="0">
                    <a:pos x="csX0" y="csY0"/>
                  </a:cxn>
                  <a:cxn ang="0">
                    <a:pos x="csX1" y="csY1"/>
                  </a:cxn>
                  <a:cxn ang="0">
                    <a:pos x="csX2" y="csY2"/>
                  </a:cxn>
                </a:cxnLst>
                <a:rect l="l" t="t" r="r" b="b"/>
                <a:pathLst>
                  <a:path w="6475" h="5629">
                    <a:moveTo>
                      <a:pt x="281" y="1332"/>
                    </a:moveTo>
                    <a:cubicBezTo>
                      <a:pt x="3218" y="-1702"/>
                      <a:pt x="7938" y="970"/>
                      <a:pt x="6038" y="4120"/>
                    </a:cubicBezTo>
                    <a:cubicBezTo>
                      <a:pt x="4131" y="7277"/>
                      <a:pt x="-1288" y="5064"/>
                      <a:pt x="281" y="1332"/>
                    </a:cubicBezTo>
                    <a:close/>
                  </a:path>
                </a:pathLst>
              </a:custGeom>
              <a:solidFill>
                <a:srgbClr val="DEBC9A"/>
              </a:solidFill>
              <a:ln w="612" cap="flat">
                <a:noFill/>
                <a:prstDash val="solid"/>
                <a:miter/>
              </a:ln>
            </p:spPr>
            <p:txBody>
              <a:bodyPr/>
              <a:lstStyle/>
              <a:p>
                <a:endParaRPr lang="en-US"/>
              </a:p>
            </p:txBody>
          </p:sp>
          <p:sp>
            <p:nvSpPr>
              <p:cNvPr id="688" name="Freeform 687">
                <a:extLst>
                  <a:ext uri="{FF2B5EF4-FFF2-40B4-BE49-F238E27FC236}">
                    <a16:creationId xmlns:a16="http://schemas.microsoft.com/office/drawing/2014/main" id="{48AE4652-76BF-7DF8-CD23-536A8159FB97}"/>
                  </a:ext>
                </a:extLst>
              </p:cNvPr>
              <p:cNvSpPr/>
              <p:nvPr/>
            </p:nvSpPr>
            <p:spPr>
              <a:xfrm>
                <a:off x="7377273" y="2956596"/>
                <a:ext cx="11361" cy="14584"/>
              </a:xfrm>
              <a:custGeom>
                <a:avLst/>
                <a:gdLst>
                  <a:gd name="csX0" fmla="*/ 1230 w 3593"/>
                  <a:gd name="csY0" fmla="*/ 4 h 4612"/>
                  <a:gd name="csX1" fmla="*/ 2720 w 3593"/>
                  <a:gd name="csY1" fmla="*/ 4612 h 4612"/>
                  <a:gd name="csX2" fmla="*/ 1230 w 3593"/>
                  <a:gd name="csY2" fmla="*/ 4 h 4612"/>
                </a:gdLst>
                <a:ahLst/>
                <a:cxnLst>
                  <a:cxn ang="0">
                    <a:pos x="csX0" y="csY0"/>
                  </a:cxn>
                  <a:cxn ang="0">
                    <a:pos x="csX1" y="csY1"/>
                  </a:cxn>
                  <a:cxn ang="0">
                    <a:pos x="csX2" y="csY2"/>
                  </a:cxn>
                </a:cxnLst>
                <a:rect l="l" t="t" r="r" b="b"/>
                <a:pathLst>
                  <a:path w="3593" h="4612">
                    <a:moveTo>
                      <a:pt x="1230" y="4"/>
                    </a:moveTo>
                    <a:cubicBezTo>
                      <a:pt x="3633" y="-150"/>
                      <a:pt x="4338" y="4673"/>
                      <a:pt x="2720" y="4612"/>
                    </a:cubicBezTo>
                    <a:cubicBezTo>
                      <a:pt x="1101" y="4551"/>
                      <a:pt x="-1590" y="1579"/>
                      <a:pt x="1230" y="4"/>
                    </a:cubicBezTo>
                    <a:close/>
                  </a:path>
                </a:pathLst>
              </a:custGeom>
              <a:solidFill>
                <a:srgbClr val="DEBC9A"/>
              </a:solidFill>
              <a:ln w="612" cap="flat">
                <a:noFill/>
                <a:prstDash val="solid"/>
                <a:miter/>
              </a:ln>
            </p:spPr>
            <p:txBody>
              <a:bodyPr/>
              <a:lstStyle/>
              <a:p>
                <a:endParaRPr lang="en-US"/>
              </a:p>
            </p:txBody>
          </p:sp>
          <p:sp>
            <p:nvSpPr>
              <p:cNvPr id="689" name="Freeform 688">
                <a:extLst>
                  <a:ext uri="{FF2B5EF4-FFF2-40B4-BE49-F238E27FC236}">
                    <a16:creationId xmlns:a16="http://schemas.microsoft.com/office/drawing/2014/main" id="{E0DF5ECF-E581-64FE-95E8-30FF9DF6FFC7}"/>
                  </a:ext>
                </a:extLst>
              </p:cNvPr>
              <p:cNvSpPr/>
              <p:nvPr/>
            </p:nvSpPr>
            <p:spPr>
              <a:xfrm>
                <a:off x="7308990" y="2912194"/>
                <a:ext cx="11342" cy="14584"/>
              </a:xfrm>
              <a:custGeom>
                <a:avLst/>
                <a:gdLst>
                  <a:gd name="csX0" fmla="*/ 1226 w 3587"/>
                  <a:gd name="csY0" fmla="*/ 4 h 4612"/>
                  <a:gd name="csX1" fmla="*/ 2716 w 3587"/>
                  <a:gd name="csY1" fmla="*/ 4612 h 4612"/>
                  <a:gd name="csX2" fmla="*/ 1226 w 3587"/>
                  <a:gd name="csY2" fmla="*/ 4 h 4612"/>
                </a:gdLst>
                <a:ahLst/>
                <a:cxnLst>
                  <a:cxn ang="0">
                    <a:pos x="csX0" y="csY0"/>
                  </a:cxn>
                  <a:cxn ang="0">
                    <a:pos x="csX1" y="csY1"/>
                  </a:cxn>
                  <a:cxn ang="0">
                    <a:pos x="csX2" y="csY2"/>
                  </a:cxn>
                </a:cxnLst>
                <a:rect l="l" t="t" r="r" b="b"/>
                <a:pathLst>
                  <a:path w="3587" h="4612">
                    <a:moveTo>
                      <a:pt x="1226" y="4"/>
                    </a:moveTo>
                    <a:cubicBezTo>
                      <a:pt x="3623" y="-150"/>
                      <a:pt x="4334"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690" name="Freeform 689">
                <a:extLst>
                  <a:ext uri="{FF2B5EF4-FFF2-40B4-BE49-F238E27FC236}">
                    <a16:creationId xmlns:a16="http://schemas.microsoft.com/office/drawing/2014/main" id="{B81DB5FE-9968-1AF9-82BD-428A518B4F1C}"/>
                  </a:ext>
                </a:extLst>
              </p:cNvPr>
              <p:cNvSpPr/>
              <p:nvPr/>
            </p:nvSpPr>
            <p:spPr>
              <a:xfrm>
                <a:off x="7447285" y="3004384"/>
                <a:ext cx="11342" cy="14584"/>
              </a:xfrm>
              <a:custGeom>
                <a:avLst/>
                <a:gdLst>
                  <a:gd name="csX0" fmla="*/ 1226 w 3586"/>
                  <a:gd name="csY0" fmla="*/ 4 h 4612"/>
                  <a:gd name="csX1" fmla="*/ 2716 w 3586"/>
                  <a:gd name="csY1" fmla="*/ 4612 h 4612"/>
                  <a:gd name="csX2" fmla="*/ 1226 w 3586"/>
                  <a:gd name="csY2" fmla="*/ 4 h 4612"/>
                </a:gdLst>
                <a:ahLst/>
                <a:cxnLst>
                  <a:cxn ang="0">
                    <a:pos x="csX0" y="csY0"/>
                  </a:cxn>
                  <a:cxn ang="0">
                    <a:pos x="csX1" y="csY1"/>
                  </a:cxn>
                  <a:cxn ang="0">
                    <a:pos x="csX2" y="csY2"/>
                  </a:cxn>
                </a:cxnLst>
                <a:rect l="l" t="t" r="r" b="b"/>
                <a:pathLst>
                  <a:path w="3586" h="4612">
                    <a:moveTo>
                      <a:pt x="1226" y="4"/>
                    </a:moveTo>
                    <a:cubicBezTo>
                      <a:pt x="3629" y="-150"/>
                      <a:pt x="4328"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691" name="Freeform 690">
                <a:extLst>
                  <a:ext uri="{FF2B5EF4-FFF2-40B4-BE49-F238E27FC236}">
                    <a16:creationId xmlns:a16="http://schemas.microsoft.com/office/drawing/2014/main" id="{6992BCEA-E9AD-D439-A21D-8A81B29136D4}"/>
                  </a:ext>
                </a:extLst>
              </p:cNvPr>
              <p:cNvSpPr/>
              <p:nvPr/>
            </p:nvSpPr>
            <p:spPr>
              <a:xfrm>
                <a:off x="7510458" y="3065842"/>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692" name="Freeform 691">
                <a:extLst>
                  <a:ext uri="{FF2B5EF4-FFF2-40B4-BE49-F238E27FC236}">
                    <a16:creationId xmlns:a16="http://schemas.microsoft.com/office/drawing/2014/main" id="{8E3E21B7-0F74-1B16-F6E7-FB7FF08EE4E0}"/>
                  </a:ext>
                </a:extLst>
              </p:cNvPr>
              <p:cNvSpPr/>
              <p:nvPr/>
            </p:nvSpPr>
            <p:spPr>
              <a:xfrm>
                <a:off x="7604358" y="3055586"/>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693" name="Freeform 692">
                <a:extLst>
                  <a:ext uri="{FF2B5EF4-FFF2-40B4-BE49-F238E27FC236}">
                    <a16:creationId xmlns:a16="http://schemas.microsoft.com/office/drawing/2014/main" id="{EDEC2F99-16C6-18CD-946B-6B78F5139987}"/>
                  </a:ext>
                </a:extLst>
              </p:cNvPr>
              <p:cNvSpPr/>
              <p:nvPr/>
            </p:nvSpPr>
            <p:spPr>
              <a:xfrm>
                <a:off x="7600945" y="3101671"/>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694" name="Freeform 693">
                <a:extLst>
                  <a:ext uri="{FF2B5EF4-FFF2-40B4-BE49-F238E27FC236}">
                    <a16:creationId xmlns:a16="http://schemas.microsoft.com/office/drawing/2014/main" id="{67CC6C8C-38CA-3705-CCE7-E02155B49866}"/>
                  </a:ext>
                </a:extLst>
              </p:cNvPr>
              <p:cNvSpPr/>
              <p:nvPr/>
            </p:nvSpPr>
            <p:spPr>
              <a:xfrm>
                <a:off x="7534359" y="3033401"/>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3" y="4551"/>
                      <a:pt x="-1588" y="1579"/>
                      <a:pt x="1226" y="4"/>
                    </a:cubicBezTo>
                    <a:close/>
                  </a:path>
                </a:pathLst>
              </a:custGeom>
              <a:solidFill>
                <a:srgbClr val="DEBC9A"/>
              </a:solidFill>
              <a:ln w="612" cap="flat">
                <a:noFill/>
                <a:prstDash val="solid"/>
                <a:miter/>
              </a:ln>
            </p:spPr>
            <p:txBody>
              <a:bodyPr/>
              <a:lstStyle/>
              <a:p>
                <a:endParaRPr lang="en-US"/>
              </a:p>
            </p:txBody>
          </p:sp>
          <p:sp>
            <p:nvSpPr>
              <p:cNvPr id="695" name="Freeform 694">
                <a:extLst>
                  <a:ext uri="{FF2B5EF4-FFF2-40B4-BE49-F238E27FC236}">
                    <a16:creationId xmlns:a16="http://schemas.microsoft.com/office/drawing/2014/main" id="{C138ABE4-4A2B-530F-C454-777AA71897F7}"/>
                  </a:ext>
                </a:extLst>
              </p:cNvPr>
              <p:cNvSpPr/>
              <p:nvPr/>
            </p:nvSpPr>
            <p:spPr>
              <a:xfrm>
                <a:off x="7216775" y="2818320"/>
                <a:ext cx="11348" cy="14584"/>
              </a:xfrm>
              <a:custGeom>
                <a:avLst/>
                <a:gdLst>
                  <a:gd name="csX0" fmla="*/ 1226 w 3589"/>
                  <a:gd name="csY0" fmla="*/ 4 h 4612"/>
                  <a:gd name="csX1" fmla="*/ 2716 w 3589"/>
                  <a:gd name="csY1" fmla="*/ 4612 h 4612"/>
                  <a:gd name="csX2" fmla="*/ 1226 w 3589"/>
                  <a:gd name="csY2" fmla="*/ 4 h 4612"/>
                </a:gdLst>
                <a:ahLst/>
                <a:cxnLst>
                  <a:cxn ang="0">
                    <a:pos x="csX0" y="csY0"/>
                  </a:cxn>
                  <a:cxn ang="0">
                    <a:pos x="csX1" y="csY1"/>
                  </a:cxn>
                  <a:cxn ang="0">
                    <a:pos x="csX2" y="csY2"/>
                  </a:cxn>
                </a:cxnLst>
                <a:rect l="l" t="t" r="r" b="b"/>
                <a:pathLst>
                  <a:path w="3589" h="4612">
                    <a:moveTo>
                      <a:pt x="1226" y="4"/>
                    </a:moveTo>
                    <a:cubicBezTo>
                      <a:pt x="3629" y="-150"/>
                      <a:pt x="4334" y="4673"/>
                      <a:pt x="2716" y="4612"/>
                    </a:cubicBezTo>
                    <a:cubicBezTo>
                      <a:pt x="1104" y="4551"/>
                      <a:pt x="-1588" y="1579"/>
                      <a:pt x="1226" y="4"/>
                    </a:cubicBezTo>
                    <a:close/>
                  </a:path>
                </a:pathLst>
              </a:custGeom>
              <a:solidFill>
                <a:srgbClr val="DEBC9A"/>
              </a:solidFill>
              <a:ln w="612" cap="flat">
                <a:noFill/>
                <a:prstDash val="solid"/>
                <a:miter/>
              </a:ln>
            </p:spPr>
            <p:txBody>
              <a:bodyPr/>
              <a:lstStyle/>
              <a:p>
                <a:endParaRPr lang="en-US"/>
              </a:p>
            </p:txBody>
          </p:sp>
          <p:sp>
            <p:nvSpPr>
              <p:cNvPr id="696" name="Freeform 695">
                <a:extLst>
                  <a:ext uri="{FF2B5EF4-FFF2-40B4-BE49-F238E27FC236}">
                    <a16:creationId xmlns:a16="http://schemas.microsoft.com/office/drawing/2014/main" id="{E1E342CE-51FB-CD3B-4DD4-F2188C060635}"/>
                  </a:ext>
                </a:extLst>
              </p:cNvPr>
              <p:cNvSpPr/>
              <p:nvPr/>
            </p:nvSpPr>
            <p:spPr>
              <a:xfrm>
                <a:off x="7536478" y="1964911"/>
                <a:ext cx="255672" cy="150343"/>
              </a:xfrm>
              <a:custGeom>
                <a:avLst/>
                <a:gdLst>
                  <a:gd name="csX0" fmla="*/ 30666 w 80849"/>
                  <a:gd name="csY0" fmla="*/ 6 h 47541"/>
                  <a:gd name="csX1" fmla="*/ 30555 w 80849"/>
                  <a:gd name="csY1" fmla="*/ 6 h 47541"/>
                  <a:gd name="csX2" fmla="*/ 32045 w 80849"/>
                  <a:gd name="csY2" fmla="*/ 4615 h 47541"/>
                  <a:gd name="csX3" fmla="*/ 30666 w 80849"/>
                  <a:gd name="csY3" fmla="*/ 0 h 47541"/>
                  <a:gd name="csX4" fmla="*/ 59544 w 80849"/>
                  <a:gd name="csY4" fmla="*/ 1238 h 47541"/>
                  <a:gd name="csX5" fmla="*/ 58397 w 80849"/>
                  <a:gd name="csY5" fmla="*/ 1691 h 47541"/>
                  <a:gd name="csX6" fmla="*/ 60524 w 80849"/>
                  <a:gd name="csY6" fmla="*/ 4468 h 47541"/>
                  <a:gd name="csX7" fmla="*/ 59544 w 80849"/>
                  <a:gd name="csY7" fmla="*/ 1238 h 47541"/>
                  <a:gd name="csX8" fmla="*/ 9530 w 80849"/>
                  <a:gd name="csY8" fmla="*/ 2004 h 47541"/>
                  <a:gd name="csX9" fmla="*/ 8383 w 80849"/>
                  <a:gd name="csY9" fmla="*/ 2457 h 47541"/>
                  <a:gd name="csX10" fmla="*/ 10510 w 80849"/>
                  <a:gd name="csY10" fmla="*/ 5234 h 47541"/>
                  <a:gd name="csX11" fmla="*/ 9530 w 80849"/>
                  <a:gd name="csY11" fmla="*/ 2004 h 47541"/>
                  <a:gd name="csX12" fmla="*/ 41430 w 80849"/>
                  <a:gd name="csY12" fmla="*/ 7164 h 47541"/>
                  <a:gd name="csX13" fmla="*/ 39370 w 80849"/>
                  <a:gd name="csY13" fmla="*/ 8243 h 47541"/>
                  <a:gd name="csX14" fmla="*/ 46965 w 80849"/>
                  <a:gd name="csY14" fmla="*/ 17766 h 47541"/>
                  <a:gd name="csX15" fmla="*/ 41430 w 80849"/>
                  <a:gd name="csY15" fmla="*/ 7164 h 47541"/>
                  <a:gd name="csX16" fmla="*/ 20435 w 80849"/>
                  <a:gd name="csY16" fmla="*/ 7458 h 47541"/>
                  <a:gd name="csX17" fmla="*/ 18492 w 80849"/>
                  <a:gd name="csY17" fmla="*/ 8224 h 47541"/>
                  <a:gd name="csX18" fmla="*/ 22084 w 80849"/>
                  <a:gd name="csY18" fmla="*/ 12906 h 47541"/>
                  <a:gd name="csX19" fmla="*/ 20435 w 80849"/>
                  <a:gd name="csY19" fmla="*/ 7458 h 47541"/>
                  <a:gd name="csX20" fmla="*/ 59372 w 80849"/>
                  <a:gd name="csY20" fmla="*/ 10326 h 47541"/>
                  <a:gd name="csX21" fmla="*/ 57435 w 80849"/>
                  <a:gd name="csY21" fmla="*/ 11086 h 47541"/>
                  <a:gd name="csX22" fmla="*/ 61021 w 80849"/>
                  <a:gd name="csY22" fmla="*/ 15768 h 47541"/>
                  <a:gd name="csX23" fmla="*/ 59372 w 80849"/>
                  <a:gd name="csY23" fmla="*/ 10326 h 47541"/>
                  <a:gd name="csX24" fmla="*/ 77510 w 80849"/>
                  <a:gd name="csY24" fmla="*/ 10326 h 47541"/>
                  <a:gd name="csX25" fmla="*/ 75567 w 80849"/>
                  <a:gd name="csY25" fmla="*/ 11086 h 47541"/>
                  <a:gd name="csX26" fmla="*/ 79159 w 80849"/>
                  <a:gd name="csY26" fmla="*/ 15768 h 47541"/>
                  <a:gd name="csX27" fmla="*/ 77510 w 80849"/>
                  <a:gd name="csY27" fmla="*/ 10326 h 47541"/>
                  <a:gd name="csX28" fmla="*/ 1892 w 80849"/>
                  <a:gd name="csY28" fmla="*/ 12686 h 47541"/>
                  <a:gd name="csX29" fmla="*/ 745 w 80849"/>
                  <a:gd name="csY29" fmla="*/ 13139 h 47541"/>
                  <a:gd name="csX30" fmla="*/ 2879 w 80849"/>
                  <a:gd name="csY30" fmla="*/ 15915 h 47541"/>
                  <a:gd name="csX31" fmla="*/ 1892 w 80849"/>
                  <a:gd name="csY31" fmla="*/ 12686 h 47541"/>
                  <a:gd name="csX32" fmla="*/ 8003 w 80849"/>
                  <a:gd name="csY32" fmla="*/ 12686 h 47541"/>
                  <a:gd name="csX33" fmla="*/ 6851 w 80849"/>
                  <a:gd name="csY33" fmla="*/ 13139 h 47541"/>
                  <a:gd name="csX34" fmla="*/ 8984 w 80849"/>
                  <a:gd name="csY34" fmla="*/ 15915 h 47541"/>
                  <a:gd name="csX35" fmla="*/ 8003 w 80849"/>
                  <a:gd name="csY35" fmla="*/ 12686 h 47541"/>
                  <a:gd name="csX36" fmla="*/ 66029 w 80849"/>
                  <a:gd name="csY36" fmla="*/ 14212 h 47541"/>
                  <a:gd name="csX37" fmla="*/ 64883 w 80849"/>
                  <a:gd name="csY37" fmla="*/ 14665 h 47541"/>
                  <a:gd name="csX38" fmla="*/ 67016 w 80849"/>
                  <a:gd name="csY38" fmla="*/ 17447 h 47541"/>
                  <a:gd name="csX39" fmla="*/ 66029 w 80849"/>
                  <a:gd name="csY39" fmla="*/ 14212 h 47541"/>
                  <a:gd name="csX40" fmla="*/ 32057 w 80849"/>
                  <a:gd name="csY40" fmla="*/ 14592 h 47541"/>
                  <a:gd name="csX41" fmla="*/ 30911 w 80849"/>
                  <a:gd name="csY41" fmla="*/ 15045 h 47541"/>
                  <a:gd name="csX42" fmla="*/ 33038 w 80849"/>
                  <a:gd name="csY42" fmla="*/ 17827 h 47541"/>
                  <a:gd name="csX43" fmla="*/ 32057 w 80849"/>
                  <a:gd name="csY43" fmla="*/ 14592 h 47541"/>
                  <a:gd name="csX44" fmla="*/ 21366 w 80849"/>
                  <a:gd name="csY44" fmla="*/ 14978 h 47541"/>
                  <a:gd name="csX45" fmla="*/ 20220 w 80849"/>
                  <a:gd name="csY45" fmla="*/ 15431 h 47541"/>
                  <a:gd name="csX46" fmla="*/ 22347 w 80849"/>
                  <a:gd name="csY46" fmla="*/ 18214 h 47541"/>
                  <a:gd name="csX47" fmla="*/ 21366 w 80849"/>
                  <a:gd name="csY47" fmla="*/ 14978 h 47541"/>
                  <a:gd name="csX48" fmla="*/ 13557 w 80849"/>
                  <a:gd name="csY48" fmla="*/ 18336 h 47541"/>
                  <a:gd name="csX49" fmla="*/ 11620 w 80849"/>
                  <a:gd name="csY49" fmla="*/ 19102 h 47541"/>
                  <a:gd name="csX50" fmla="*/ 15212 w 80849"/>
                  <a:gd name="csY50" fmla="*/ 23784 h 47541"/>
                  <a:gd name="csX51" fmla="*/ 13557 w 80849"/>
                  <a:gd name="csY51" fmla="*/ 18336 h 47541"/>
                  <a:gd name="csX52" fmla="*/ 56601 w 80849"/>
                  <a:gd name="csY52" fmla="*/ 19237 h 47541"/>
                  <a:gd name="csX53" fmla="*/ 56178 w 80849"/>
                  <a:gd name="csY53" fmla="*/ 25169 h 47541"/>
                  <a:gd name="csX54" fmla="*/ 56889 w 80849"/>
                  <a:gd name="csY54" fmla="*/ 25322 h 47541"/>
                  <a:gd name="csX55" fmla="*/ 57337 w 80849"/>
                  <a:gd name="csY55" fmla="*/ 28816 h 47541"/>
                  <a:gd name="csX56" fmla="*/ 61389 w 80849"/>
                  <a:gd name="csY56" fmla="*/ 23263 h 47541"/>
                  <a:gd name="csX57" fmla="*/ 59783 w 80849"/>
                  <a:gd name="csY57" fmla="*/ 23128 h 47541"/>
                  <a:gd name="csX58" fmla="*/ 57919 w 80849"/>
                  <a:gd name="csY58" fmla="*/ 19525 h 47541"/>
                  <a:gd name="csX59" fmla="*/ 56601 w 80849"/>
                  <a:gd name="csY59" fmla="*/ 19237 h 47541"/>
                  <a:gd name="csX60" fmla="*/ 79012 w 80849"/>
                  <a:gd name="csY60" fmla="*/ 20702 h 47541"/>
                  <a:gd name="csX61" fmla="*/ 77860 w 80849"/>
                  <a:gd name="csY61" fmla="*/ 21155 h 47541"/>
                  <a:gd name="csX62" fmla="*/ 79993 w 80849"/>
                  <a:gd name="csY62" fmla="*/ 23931 h 47541"/>
                  <a:gd name="csX63" fmla="*/ 79012 w 80849"/>
                  <a:gd name="csY63" fmla="*/ 20695 h 47541"/>
                  <a:gd name="csX64" fmla="*/ 37942 w 80849"/>
                  <a:gd name="csY64" fmla="*/ 22828 h 47541"/>
                  <a:gd name="csX65" fmla="*/ 36005 w 80849"/>
                  <a:gd name="csY65" fmla="*/ 23594 h 47541"/>
                  <a:gd name="csX66" fmla="*/ 39591 w 80849"/>
                  <a:gd name="csY66" fmla="*/ 28276 h 47541"/>
                  <a:gd name="csX67" fmla="*/ 37942 w 80849"/>
                  <a:gd name="csY67" fmla="*/ 22828 h 47541"/>
                  <a:gd name="csX68" fmla="*/ 6091 w 80849"/>
                  <a:gd name="csY68" fmla="*/ 24520 h 47541"/>
                  <a:gd name="csX69" fmla="*/ 4944 w 80849"/>
                  <a:gd name="csY69" fmla="*/ 24973 h 47541"/>
                  <a:gd name="csX70" fmla="*/ 7071 w 80849"/>
                  <a:gd name="csY70" fmla="*/ 27749 h 47541"/>
                  <a:gd name="csX71" fmla="*/ 6091 w 80849"/>
                  <a:gd name="csY71" fmla="*/ 24513 h 47541"/>
                  <a:gd name="csX72" fmla="*/ 47670 w 80849"/>
                  <a:gd name="csY72" fmla="*/ 24728 h 47541"/>
                  <a:gd name="csX73" fmla="*/ 44053 w 80849"/>
                  <a:gd name="csY73" fmla="*/ 28797 h 47541"/>
                  <a:gd name="csX74" fmla="*/ 50300 w 80849"/>
                  <a:gd name="csY74" fmla="*/ 25917 h 47541"/>
                  <a:gd name="csX75" fmla="*/ 47670 w 80849"/>
                  <a:gd name="csY75" fmla="*/ 24728 h 47541"/>
                  <a:gd name="csX76" fmla="*/ 23138 w 80849"/>
                  <a:gd name="csY76" fmla="*/ 25353 h 47541"/>
                  <a:gd name="csX77" fmla="*/ 20741 w 80849"/>
                  <a:gd name="csY77" fmla="*/ 26327 h 47541"/>
                  <a:gd name="csX78" fmla="*/ 25357 w 80849"/>
                  <a:gd name="csY78" fmla="*/ 27786 h 47541"/>
                  <a:gd name="csX79" fmla="*/ 23138 w 80849"/>
                  <a:gd name="csY79" fmla="*/ 25353 h 47541"/>
                  <a:gd name="csX80" fmla="*/ 27037 w 80849"/>
                  <a:gd name="csY80" fmla="*/ 28203 h 47541"/>
                  <a:gd name="csX81" fmla="*/ 25884 w 80849"/>
                  <a:gd name="csY81" fmla="*/ 28656 h 47541"/>
                  <a:gd name="csX82" fmla="*/ 28017 w 80849"/>
                  <a:gd name="csY82" fmla="*/ 31432 h 47541"/>
                  <a:gd name="csX83" fmla="*/ 27037 w 80849"/>
                  <a:gd name="csY83" fmla="*/ 28197 h 47541"/>
                  <a:gd name="csX84" fmla="*/ 34172 w 80849"/>
                  <a:gd name="csY84" fmla="*/ 28215 h 47541"/>
                  <a:gd name="csX85" fmla="*/ 31769 w 80849"/>
                  <a:gd name="csY85" fmla="*/ 29189 h 47541"/>
                  <a:gd name="csX86" fmla="*/ 36391 w 80849"/>
                  <a:gd name="csY86" fmla="*/ 30642 h 47541"/>
                  <a:gd name="csX87" fmla="*/ 34172 w 80849"/>
                  <a:gd name="csY87" fmla="*/ 28209 h 47541"/>
                  <a:gd name="csX88" fmla="*/ 32057 w 80849"/>
                  <a:gd name="csY88" fmla="*/ 34061 h 47541"/>
                  <a:gd name="csX89" fmla="*/ 30911 w 80849"/>
                  <a:gd name="csY89" fmla="*/ 34515 h 47541"/>
                  <a:gd name="csX90" fmla="*/ 33038 w 80849"/>
                  <a:gd name="csY90" fmla="*/ 37291 h 47541"/>
                  <a:gd name="csX91" fmla="*/ 32057 w 80849"/>
                  <a:gd name="csY91" fmla="*/ 34061 h 47541"/>
                  <a:gd name="csX92" fmla="*/ 62216 w 80849"/>
                  <a:gd name="csY92" fmla="*/ 35587 h 47541"/>
                  <a:gd name="csX93" fmla="*/ 61064 w 80849"/>
                  <a:gd name="csY93" fmla="*/ 36041 h 47541"/>
                  <a:gd name="csX94" fmla="*/ 63197 w 80849"/>
                  <a:gd name="csY94" fmla="*/ 38823 h 47541"/>
                  <a:gd name="csX95" fmla="*/ 62216 w 80849"/>
                  <a:gd name="csY95" fmla="*/ 35587 h 47541"/>
                  <a:gd name="csX96" fmla="*/ 44274 w 80849"/>
                  <a:gd name="csY96" fmla="*/ 43989 h 47541"/>
                  <a:gd name="csX97" fmla="*/ 43122 w 80849"/>
                  <a:gd name="csY97" fmla="*/ 44443 h 47541"/>
                  <a:gd name="csX98" fmla="*/ 45255 w 80849"/>
                  <a:gd name="csY98" fmla="*/ 47219 h 47541"/>
                  <a:gd name="csX99" fmla="*/ 44274 w 80849"/>
                  <a:gd name="csY99" fmla="*/ 43989 h 475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80849" h="47541">
                    <a:moveTo>
                      <a:pt x="30666" y="6"/>
                    </a:moveTo>
                    <a:cubicBezTo>
                      <a:pt x="30629" y="6"/>
                      <a:pt x="30592" y="6"/>
                      <a:pt x="30555" y="6"/>
                    </a:cubicBezTo>
                    <a:cubicBezTo>
                      <a:pt x="27742" y="1581"/>
                      <a:pt x="30433" y="4560"/>
                      <a:pt x="32045" y="4615"/>
                    </a:cubicBezTo>
                    <a:cubicBezTo>
                      <a:pt x="33632" y="4676"/>
                      <a:pt x="32977" y="0"/>
                      <a:pt x="30666" y="0"/>
                    </a:cubicBezTo>
                    <a:close/>
                    <a:moveTo>
                      <a:pt x="59544" y="1238"/>
                    </a:moveTo>
                    <a:cubicBezTo>
                      <a:pt x="59176" y="1250"/>
                      <a:pt x="58784" y="1385"/>
                      <a:pt x="58397" y="1691"/>
                    </a:cubicBezTo>
                    <a:cubicBezTo>
                      <a:pt x="56319" y="3315"/>
                      <a:pt x="59090" y="5650"/>
                      <a:pt x="60524" y="4468"/>
                    </a:cubicBezTo>
                    <a:cubicBezTo>
                      <a:pt x="62222" y="3469"/>
                      <a:pt x="61131" y="1189"/>
                      <a:pt x="59544" y="1238"/>
                    </a:cubicBezTo>
                    <a:close/>
                    <a:moveTo>
                      <a:pt x="9530" y="2004"/>
                    </a:moveTo>
                    <a:cubicBezTo>
                      <a:pt x="9162" y="2016"/>
                      <a:pt x="8769" y="2151"/>
                      <a:pt x="8383" y="2457"/>
                    </a:cubicBezTo>
                    <a:cubicBezTo>
                      <a:pt x="6305" y="4082"/>
                      <a:pt x="9076" y="6416"/>
                      <a:pt x="10510" y="5234"/>
                    </a:cubicBezTo>
                    <a:cubicBezTo>
                      <a:pt x="12208" y="4235"/>
                      <a:pt x="11117" y="1955"/>
                      <a:pt x="9530" y="2004"/>
                    </a:cubicBezTo>
                    <a:close/>
                    <a:moveTo>
                      <a:pt x="41430" y="7164"/>
                    </a:moveTo>
                    <a:cubicBezTo>
                      <a:pt x="40755" y="7176"/>
                      <a:pt x="40063" y="7501"/>
                      <a:pt x="39370" y="8243"/>
                    </a:cubicBezTo>
                    <a:cubicBezTo>
                      <a:pt x="35349" y="12551"/>
                      <a:pt x="43502" y="20156"/>
                      <a:pt x="46965" y="17766"/>
                    </a:cubicBezTo>
                    <a:cubicBezTo>
                      <a:pt x="47388" y="14371"/>
                      <a:pt x="44666" y="7115"/>
                      <a:pt x="41430" y="7164"/>
                    </a:cubicBezTo>
                    <a:close/>
                    <a:moveTo>
                      <a:pt x="20435" y="7458"/>
                    </a:moveTo>
                    <a:cubicBezTo>
                      <a:pt x="19822" y="7477"/>
                      <a:pt x="19154" y="7710"/>
                      <a:pt x="18492" y="8224"/>
                    </a:cubicBezTo>
                    <a:cubicBezTo>
                      <a:pt x="14985" y="10964"/>
                      <a:pt x="19668" y="14898"/>
                      <a:pt x="22084" y="12906"/>
                    </a:cubicBezTo>
                    <a:cubicBezTo>
                      <a:pt x="24940" y="11227"/>
                      <a:pt x="23107" y="7379"/>
                      <a:pt x="20435" y="7458"/>
                    </a:cubicBezTo>
                    <a:close/>
                    <a:moveTo>
                      <a:pt x="59372" y="10326"/>
                    </a:moveTo>
                    <a:cubicBezTo>
                      <a:pt x="58759" y="10345"/>
                      <a:pt x="58097" y="10571"/>
                      <a:pt x="57435" y="11086"/>
                    </a:cubicBezTo>
                    <a:cubicBezTo>
                      <a:pt x="53922" y="13826"/>
                      <a:pt x="58606" y="17760"/>
                      <a:pt x="61021" y="15768"/>
                    </a:cubicBezTo>
                    <a:cubicBezTo>
                      <a:pt x="63884" y="14089"/>
                      <a:pt x="62045" y="10241"/>
                      <a:pt x="59372" y="10326"/>
                    </a:cubicBezTo>
                    <a:close/>
                    <a:moveTo>
                      <a:pt x="77510" y="10326"/>
                    </a:moveTo>
                    <a:cubicBezTo>
                      <a:pt x="76897" y="10345"/>
                      <a:pt x="76229" y="10571"/>
                      <a:pt x="75567" y="11086"/>
                    </a:cubicBezTo>
                    <a:cubicBezTo>
                      <a:pt x="72061" y="13826"/>
                      <a:pt x="76738" y="17760"/>
                      <a:pt x="79159" y="15768"/>
                    </a:cubicBezTo>
                    <a:cubicBezTo>
                      <a:pt x="82022" y="14089"/>
                      <a:pt x="80183" y="10241"/>
                      <a:pt x="77510" y="10326"/>
                    </a:cubicBezTo>
                    <a:close/>
                    <a:moveTo>
                      <a:pt x="1892" y="12686"/>
                    </a:moveTo>
                    <a:cubicBezTo>
                      <a:pt x="1524" y="12698"/>
                      <a:pt x="1132" y="12833"/>
                      <a:pt x="745" y="13139"/>
                    </a:cubicBezTo>
                    <a:cubicBezTo>
                      <a:pt x="-1333" y="14763"/>
                      <a:pt x="1444" y="17098"/>
                      <a:pt x="2879" y="15915"/>
                    </a:cubicBezTo>
                    <a:cubicBezTo>
                      <a:pt x="4577" y="14916"/>
                      <a:pt x="3479" y="12637"/>
                      <a:pt x="1892" y="12686"/>
                    </a:cubicBezTo>
                    <a:close/>
                    <a:moveTo>
                      <a:pt x="8003" y="12686"/>
                    </a:moveTo>
                    <a:cubicBezTo>
                      <a:pt x="7635" y="12698"/>
                      <a:pt x="7243" y="12833"/>
                      <a:pt x="6851" y="13139"/>
                    </a:cubicBezTo>
                    <a:cubicBezTo>
                      <a:pt x="4773" y="14763"/>
                      <a:pt x="7550" y="17098"/>
                      <a:pt x="8984" y="15915"/>
                    </a:cubicBezTo>
                    <a:cubicBezTo>
                      <a:pt x="10682" y="14916"/>
                      <a:pt x="9591" y="12637"/>
                      <a:pt x="8003" y="12686"/>
                    </a:cubicBezTo>
                    <a:close/>
                    <a:moveTo>
                      <a:pt x="66029" y="14212"/>
                    </a:moveTo>
                    <a:cubicBezTo>
                      <a:pt x="65661" y="14224"/>
                      <a:pt x="65269" y="14359"/>
                      <a:pt x="64883" y="14665"/>
                    </a:cubicBezTo>
                    <a:cubicBezTo>
                      <a:pt x="62805" y="16289"/>
                      <a:pt x="65582" y="18630"/>
                      <a:pt x="67016" y="17447"/>
                    </a:cubicBezTo>
                    <a:cubicBezTo>
                      <a:pt x="68714" y="16449"/>
                      <a:pt x="67617" y="14163"/>
                      <a:pt x="66029" y="14212"/>
                    </a:cubicBezTo>
                    <a:close/>
                    <a:moveTo>
                      <a:pt x="32057" y="14592"/>
                    </a:moveTo>
                    <a:cubicBezTo>
                      <a:pt x="31689" y="14604"/>
                      <a:pt x="31297" y="14739"/>
                      <a:pt x="30911" y="15045"/>
                    </a:cubicBezTo>
                    <a:cubicBezTo>
                      <a:pt x="28833" y="16669"/>
                      <a:pt x="31603" y="19010"/>
                      <a:pt x="33038" y="17827"/>
                    </a:cubicBezTo>
                    <a:cubicBezTo>
                      <a:pt x="34736" y="16829"/>
                      <a:pt x="33645" y="14543"/>
                      <a:pt x="32057" y="14592"/>
                    </a:cubicBezTo>
                    <a:close/>
                    <a:moveTo>
                      <a:pt x="21366" y="14978"/>
                    </a:moveTo>
                    <a:cubicBezTo>
                      <a:pt x="20999" y="14990"/>
                      <a:pt x="20606" y="15125"/>
                      <a:pt x="20220" y="15431"/>
                    </a:cubicBezTo>
                    <a:cubicBezTo>
                      <a:pt x="18142" y="17055"/>
                      <a:pt x="20913" y="19396"/>
                      <a:pt x="22347" y="18214"/>
                    </a:cubicBezTo>
                    <a:cubicBezTo>
                      <a:pt x="24045" y="17215"/>
                      <a:pt x="22954" y="14929"/>
                      <a:pt x="21366" y="14978"/>
                    </a:cubicBezTo>
                    <a:close/>
                    <a:moveTo>
                      <a:pt x="13557" y="18336"/>
                    </a:moveTo>
                    <a:cubicBezTo>
                      <a:pt x="12938" y="18354"/>
                      <a:pt x="12282" y="18587"/>
                      <a:pt x="11620" y="19102"/>
                    </a:cubicBezTo>
                    <a:cubicBezTo>
                      <a:pt x="8114" y="21841"/>
                      <a:pt x="12797" y="25776"/>
                      <a:pt x="15212" y="23784"/>
                    </a:cubicBezTo>
                    <a:cubicBezTo>
                      <a:pt x="18069" y="22105"/>
                      <a:pt x="16230" y="18250"/>
                      <a:pt x="13557" y="18336"/>
                    </a:cubicBezTo>
                    <a:close/>
                    <a:moveTo>
                      <a:pt x="56601" y="19237"/>
                    </a:moveTo>
                    <a:cubicBezTo>
                      <a:pt x="53726" y="19292"/>
                      <a:pt x="52445" y="24054"/>
                      <a:pt x="56178" y="25169"/>
                    </a:cubicBezTo>
                    <a:cubicBezTo>
                      <a:pt x="56430" y="25243"/>
                      <a:pt x="56669" y="25298"/>
                      <a:pt x="56889" y="25322"/>
                    </a:cubicBezTo>
                    <a:cubicBezTo>
                      <a:pt x="56497" y="26346"/>
                      <a:pt x="56577" y="27596"/>
                      <a:pt x="57337" y="28816"/>
                    </a:cubicBezTo>
                    <a:cubicBezTo>
                      <a:pt x="59280" y="31941"/>
                      <a:pt x="63375" y="24538"/>
                      <a:pt x="61389" y="23263"/>
                    </a:cubicBezTo>
                    <a:cubicBezTo>
                      <a:pt x="60825" y="23110"/>
                      <a:pt x="60285" y="23073"/>
                      <a:pt x="59783" y="23128"/>
                    </a:cubicBezTo>
                    <a:cubicBezTo>
                      <a:pt x="60058" y="21664"/>
                      <a:pt x="59427" y="19936"/>
                      <a:pt x="57919" y="19525"/>
                    </a:cubicBezTo>
                    <a:cubicBezTo>
                      <a:pt x="57453" y="19317"/>
                      <a:pt x="57012" y="19231"/>
                      <a:pt x="56601" y="19237"/>
                    </a:cubicBezTo>
                    <a:close/>
                    <a:moveTo>
                      <a:pt x="79012" y="20702"/>
                    </a:moveTo>
                    <a:cubicBezTo>
                      <a:pt x="78644" y="20714"/>
                      <a:pt x="78252" y="20855"/>
                      <a:pt x="77860" y="21155"/>
                    </a:cubicBezTo>
                    <a:cubicBezTo>
                      <a:pt x="75782" y="22779"/>
                      <a:pt x="78559" y="25114"/>
                      <a:pt x="79993" y="23931"/>
                    </a:cubicBezTo>
                    <a:cubicBezTo>
                      <a:pt x="81691" y="22932"/>
                      <a:pt x="80600" y="20646"/>
                      <a:pt x="79012" y="20695"/>
                    </a:cubicBezTo>
                    <a:close/>
                    <a:moveTo>
                      <a:pt x="37942" y="22828"/>
                    </a:moveTo>
                    <a:cubicBezTo>
                      <a:pt x="37323" y="22847"/>
                      <a:pt x="36667" y="23079"/>
                      <a:pt x="36005" y="23594"/>
                    </a:cubicBezTo>
                    <a:cubicBezTo>
                      <a:pt x="32498" y="26334"/>
                      <a:pt x="37176" y="30268"/>
                      <a:pt x="39591" y="28276"/>
                    </a:cubicBezTo>
                    <a:cubicBezTo>
                      <a:pt x="42453" y="26597"/>
                      <a:pt x="40614" y="22742"/>
                      <a:pt x="37942" y="22828"/>
                    </a:cubicBezTo>
                    <a:close/>
                    <a:moveTo>
                      <a:pt x="6091" y="24520"/>
                    </a:moveTo>
                    <a:cubicBezTo>
                      <a:pt x="5723" y="24532"/>
                      <a:pt x="5331" y="24673"/>
                      <a:pt x="4944" y="24973"/>
                    </a:cubicBezTo>
                    <a:cubicBezTo>
                      <a:pt x="2866" y="26597"/>
                      <a:pt x="5637" y="28932"/>
                      <a:pt x="7071" y="27749"/>
                    </a:cubicBezTo>
                    <a:cubicBezTo>
                      <a:pt x="8769" y="26750"/>
                      <a:pt x="7678" y="24464"/>
                      <a:pt x="6091" y="24513"/>
                    </a:cubicBezTo>
                    <a:close/>
                    <a:moveTo>
                      <a:pt x="47670" y="24728"/>
                    </a:moveTo>
                    <a:cubicBezTo>
                      <a:pt x="45708" y="24667"/>
                      <a:pt x="43931" y="26266"/>
                      <a:pt x="44053" y="28797"/>
                    </a:cubicBezTo>
                    <a:cubicBezTo>
                      <a:pt x="44237" y="32474"/>
                      <a:pt x="51415" y="27994"/>
                      <a:pt x="50300" y="25917"/>
                    </a:cubicBezTo>
                    <a:cubicBezTo>
                      <a:pt x="49490" y="25132"/>
                      <a:pt x="48565" y="24759"/>
                      <a:pt x="47670" y="24728"/>
                    </a:cubicBezTo>
                    <a:close/>
                    <a:moveTo>
                      <a:pt x="23138" y="25353"/>
                    </a:moveTo>
                    <a:cubicBezTo>
                      <a:pt x="22170" y="25365"/>
                      <a:pt x="21170" y="25770"/>
                      <a:pt x="20741" y="26327"/>
                    </a:cubicBezTo>
                    <a:cubicBezTo>
                      <a:pt x="19754" y="27608"/>
                      <a:pt x="24088" y="29827"/>
                      <a:pt x="25357" y="27786"/>
                    </a:cubicBezTo>
                    <a:cubicBezTo>
                      <a:pt x="25553" y="25984"/>
                      <a:pt x="24376" y="25341"/>
                      <a:pt x="23138" y="25353"/>
                    </a:cubicBezTo>
                    <a:close/>
                    <a:moveTo>
                      <a:pt x="27037" y="28203"/>
                    </a:moveTo>
                    <a:cubicBezTo>
                      <a:pt x="26669" y="28215"/>
                      <a:pt x="26277" y="28356"/>
                      <a:pt x="25884" y="28656"/>
                    </a:cubicBezTo>
                    <a:cubicBezTo>
                      <a:pt x="23806" y="30280"/>
                      <a:pt x="26583" y="32615"/>
                      <a:pt x="28017" y="31432"/>
                    </a:cubicBezTo>
                    <a:cubicBezTo>
                      <a:pt x="29715" y="30433"/>
                      <a:pt x="28624" y="28148"/>
                      <a:pt x="27037" y="28197"/>
                    </a:cubicBezTo>
                    <a:close/>
                    <a:moveTo>
                      <a:pt x="34172" y="28215"/>
                    </a:moveTo>
                    <a:cubicBezTo>
                      <a:pt x="33203" y="28227"/>
                      <a:pt x="32204" y="28632"/>
                      <a:pt x="31769" y="29189"/>
                    </a:cubicBezTo>
                    <a:cubicBezTo>
                      <a:pt x="30782" y="30470"/>
                      <a:pt x="35122" y="32689"/>
                      <a:pt x="36391" y="30642"/>
                    </a:cubicBezTo>
                    <a:cubicBezTo>
                      <a:pt x="36587" y="28840"/>
                      <a:pt x="35410" y="28197"/>
                      <a:pt x="34172" y="28209"/>
                    </a:cubicBezTo>
                    <a:close/>
                    <a:moveTo>
                      <a:pt x="32057" y="34061"/>
                    </a:moveTo>
                    <a:cubicBezTo>
                      <a:pt x="31689" y="34074"/>
                      <a:pt x="31297" y="34209"/>
                      <a:pt x="30911" y="34515"/>
                    </a:cubicBezTo>
                    <a:cubicBezTo>
                      <a:pt x="28833" y="36139"/>
                      <a:pt x="31603" y="38474"/>
                      <a:pt x="33038" y="37291"/>
                    </a:cubicBezTo>
                    <a:cubicBezTo>
                      <a:pt x="34736" y="36292"/>
                      <a:pt x="33645" y="34012"/>
                      <a:pt x="32057" y="34061"/>
                    </a:cubicBezTo>
                    <a:close/>
                    <a:moveTo>
                      <a:pt x="62216" y="35587"/>
                    </a:moveTo>
                    <a:cubicBezTo>
                      <a:pt x="61848" y="35600"/>
                      <a:pt x="61456" y="35734"/>
                      <a:pt x="61064" y="36041"/>
                    </a:cubicBezTo>
                    <a:cubicBezTo>
                      <a:pt x="58980" y="37665"/>
                      <a:pt x="61763" y="40000"/>
                      <a:pt x="63197" y="38823"/>
                    </a:cubicBezTo>
                    <a:cubicBezTo>
                      <a:pt x="64895" y="37824"/>
                      <a:pt x="63804" y="35538"/>
                      <a:pt x="62216" y="35587"/>
                    </a:cubicBezTo>
                    <a:close/>
                    <a:moveTo>
                      <a:pt x="44274" y="43989"/>
                    </a:moveTo>
                    <a:cubicBezTo>
                      <a:pt x="43906" y="44002"/>
                      <a:pt x="43514" y="44136"/>
                      <a:pt x="43122" y="44443"/>
                    </a:cubicBezTo>
                    <a:cubicBezTo>
                      <a:pt x="41037" y="46067"/>
                      <a:pt x="43820" y="48402"/>
                      <a:pt x="45255" y="47219"/>
                    </a:cubicBezTo>
                    <a:cubicBezTo>
                      <a:pt x="46953" y="46220"/>
                      <a:pt x="45862" y="43940"/>
                      <a:pt x="44274" y="43989"/>
                    </a:cubicBezTo>
                    <a:close/>
                  </a:path>
                </a:pathLst>
              </a:custGeom>
              <a:solidFill>
                <a:srgbClr val="DEBC9A"/>
              </a:solidFill>
              <a:ln w="612" cap="flat">
                <a:noFill/>
                <a:prstDash val="solid"/>
                <a:miter/>
              </a:ln>
            </p:spPr>
            <p:txBody>
              <a:bodyPr/>
              <a:lstStyle/>
              <a:p>
                <a:endParaRPr lang="en-US"/>
              </a:p>
            </p:txBody>
          </p:sp>
          <p:sp>
            <p:nvSpPr>
              <p:cNvPr id="697" name="Freeform 696">
                <a:extLst>
                  <a:ext uri="{FF2B5EF4-FFF2-40B4-BE49-F238E27FC236}">
                    <a16:creationId xmlns:a16="http://schemas.microsoft.com/office/drawing/2014/main" id="{2CCCB308-470D-9D69-1D32-9A431D51F6D4}"/>
                  </a:ext>
                </a:extLst>
              </p:cNvPr>
              <p:cNvSpPr/>
              <p:nvPr/>
            </p:nvSpPr>
            <p:spPr>
              <a:xfrm>
                <a:off x="6978292" y="2287586"/>
                <a:ext cx="150021" cy="256883"/>
              </a:xfrm>
              <a:custGeom>
                <a:avLst/>
                <a:gdLst>
                  <a:gd name="csX0" fmla="*/ 46241 w 47440"/>
                  <a:gd name="csY0" fmla="*/ 29350 h 81232"/>
                  <a:gd name="csX1" fmla="*/ 46217 w 47440"/>
                  <a:gd name="csY1" fmla="*/ 29240 h 81232"/>
                  <a:gd name="csX2" fmla="*/ 41742 w 47440"/>
                  <a:gd name="csY2" fmla="*/ 31109 h 81232"/>
                  <a:gd name="csX3" fmla="*/ 46241 w 47440"/>
                  <a:gd name="csY3" fmla="*/ 29350 h 81232"/>
                  <a:gd name="csX4" fmla="*/ 47430 w 47440"/>
                  <a:gd name="csY4" fmla="*/ 58221 h 81232"/>
                  <a:gd name="csX5" fmla="*/ 46885 w 47440"/>
                  <a:gd name="csY5" fmla="*/ 57118 h 81232"/>
                  <a:gd name="csX6" fmla="*/ 44292 w 47440"/>
                  <a:gd name="csY6" fmla="*/ 59471 h 81232"/>
                  <a:gd name="csX7" fmla="*/ 47430 w 47440"/>
                  <a:gd name="csY7" fmla="*/ 58227 h 81232"/>
                  <a:gd name="csX8" fmla="*/ 42490 w 47440"/>
                  <a:gd name="csY8" fmla="*/ 8458 h 81232"/>
                  <a:gd name="csX9" fmla="*/ 41944 w 47440"/>
                  <a:gd name="csY9" fmla="*/ 7355 h 81232"/>
                  <a:gd name="csX10" fmla="*/ 39351 w 47440"/>
                  <a:gd name="csY10" fmla="*/ 9709 h 81232"/>
                  <a:gd name="csX11" fmla="*/ 42490 w 47440"/>
                  <a:gd name="csY11" fmla="*/ 8458 h 81232"/>
                  <a:gd name="csX12" fmla="*/ 40007 w 47440"/>
                  <a:gd name="csY12" fmla="*/ 40675 h 81232"/>
                  <a:gd name="csX13" fmla="*/ 38756 w 47440"/>
                  <a:gd name="csY13" fmla="*/ 38714 h 81232"/>
                  <a:gd name="csX14" fmla="*/ 29899 w 47440"/>
                  <a:gd name="csY14" fmla="*/ 47073 h 81232"/>
                  <a:gd name="csX15" fmla="*/ 40001 w 47440"/>
                  <a:gd name="csY15" fmla="*/ 40675 h 81232"/>
                  <a:gd name="csX16" fmla="*/ 37960 w 47440"/>
                  <a:gd name="csY16" fmla="*/ 19778 h 81232"/>
                  <a:gd name="csX17" fmla="*/ 37034 w 47440"/>
                  <a:gd name="csY17" fmla="*/ 17908 h 81232"/>
                  <a:gd name="csX18" fmla="*/ 32670 w 47440"/>
                  <a:gd name="csY18" fmla="*/ 21880 h 81232"/>
                  <a:gd name="csX19" fmla="*/ 37960 w 47440"/>
                  <a:gd name="csY19" fmla="*/ 19778 h 81232"/>
                  <a:gd name="csX20" fmla="*/ 38358 w 47440"/>
                  <a:gd name="csY20" fmla="*/ 58815 h 81232"/>
                  <a:gd name="csX21" fmla="*/ 37439 w 47440"/>
                  <a:gd name="csY21" fmla="*/ 56952 h 81232"/>
                  <a:gd name="csX22" fmla="*/ 33068 w 47440"/>
                  <a:gd name="csY22" fmla="*/ 60917 h 81232"/>
                  <a:gd name="csX23" fmla="*/ 38358 w 47440"/>
                  <a:gd name="csY23" fmla="*/ 58815 h 81232"/>
                  <a:gd name="csX24" fmla="*/ 39866 w 47440"/>
                  <a:gd name="csY24" fmla="*/ 76882 h 81232"/>
                  <a:gd name="csX25" fmla="*/ 38947 w 47440"/>
                  <a:gd name="csY25" fmla="*/ 75012 h 81232"/>
                  <a:gd name="csX26" fmla="*/ 34576 w 47440"/>
                  <a:gd name="csY26" fmla="*/ 78984 h 81232"/>
                  <a:gd name="csX27" fmla="*/ 39860 w 47440"/>
                  <a:gd name="csY27" fmla="*/ 76882 h 81232"/>
                  <a:gd name="csX28" fmla="*/ 31198 w 47440"/>
                  <a:gd name="csY28" fmla="*/ 1742 h 81232"/>
                  <a:gd name="csX29" fmla="*/ 30653 w 47440"/>
                  <a:gd name="csY29" fmla="*/ 639 h 81232"/>
                  <a:gd name="csX30" fmla="*/ 28060 w 47440"/>
                  <a:gd name="csY30" fmla="*/ 2998 h 81232"/>
                  <a:gd name="csX31" fmla="*/ 31192 w 47440"/>
                  <a:gd name="csY31" fmla="*/ 1748 h 81232"/>
                  <a:gd name="csX32" fmla="*/ 31713 w 47440"/>
                  <a:gd name="csY32" fmla="*/ 7833 h 81232"/>
                  <a:gd name="csX33" fmla="*/ 31168 w 47440"/>
                  <a:gd name="csY33" fmla="*/ 6724 h 81232"/>
                  <a:gd name="csX34" fmla="*/ 28575 w 47440"/>
                  <a:gd name="csY34" fmla="*/ 9077 h 81232"/>
                  <a:gd name="csX35" fmla="*/ 31713 w 47440"/>
                  <a:gd name="csY35" fmla="*/ 7833 h 81232"/>
                  <a:gd name="csX36" fmla="*/ 35036 w 47440"/>
                  <a:gd name="csY36" fmla="*/ 65771 h 81232"/>
                  <a:gd name="csX37" fmla="*/ 34490 w 47440"/>
                  <a:gd name="csY37" fmla="*/ 64668 h 81232"/>
                  <a:gd name="csX38" fmla="*/ 31897 w 47440"/>
                  <a:gd name="csY38" fmla="*/ 67027 h 81232"/>
                  <a:gd name="csX39" fmla="*/ 35036 w 47440"/>
                  <a:gd name="csY39" fmla="*/ 65777 h 81232"/>
                  <a:gd name="csX40" fmla="*/ 31817 w 47440"/>
                  <a:gd name="csY40" fmla="*/ 31948 h 81232"/>
                  <a:gd name="csX41" fmla="*/ 31272 w 47440"/>
                  <a:gd name="csY41" fmla="*/ 30845 h 81232"/>
                  <a:gd name="csX42" fmla="*/ 28673 w 47440"/>
                  <a:gd name="csY42" fmla="*/ 33199 h 81232"/>
                  <a:gd name="csX43" fmla="*/ 31811 w 47440"/>
                  <a:gd name="csY43" fmla="*/ 31948 h 81232"/>
                  <a:gd name="csX44" fmla="*/ 30542 w 47440"/>
                  <a:gd name="csY44" fmla="*/ 21334 h 81232"/>
                  <a:gd name="csX45" fmla="*/ 29997 w 47440"/>
                  <a:gd name="csY45" fmla="*/ 20231 h 81232"/>
                  <a:gd name="csX46" fmla="*/ 27398 w 47440"/>
                  <a:gd name="csY46" fmla="*/ 22584 h 81232"/>
                  <a:gd name="csX47" fmla="*/ 30536 w 47440"/>
                  <a:gd name="csY47" fmla="*/ 21340 h 81232"/>
                  <a:gd name="csX48" fmla="*/ 26540 w 47440"/>
                  <a:gd name="csY48" fmla="*/ 13833 h 81232"/>
                  <a:gd name="csX49" fmla="*/ 25614 w 47440"/>
                  <a:gd name="csY49" fmla="*/ 11970 h 81232"/>
                  <a:gd name="csX50" fmla="*/ 21243 w 47440"/>
                  <a:gd name="csY50" fmla="*/ 15941 h 81232"/>
                  <a:gd name="csX51" fmla="*/ 26540 w 47440"/>
                  <a:gd name="csY51" fmla="*/ 13833 h 81232"/>
                  <a:gd name="csX52" fmla="*/ 29237 w 47440"/>
                  <a:gd name="csY52" fmla="*/ 56793 h 81232"/>
                  <a:gd name="csX53" fmla="*/ 23291 w 47440"/>
                  <a:gd name="csY53" fmla="*/ 56866 h 81232"/>
                  <a:gd name="csX54" fmla="*/ 23199 w 47440"/>
                  <a:gd name="csY54" fmla="*/ 57590 h 81232"/>
                  <a:gd name="csX55" fmla="*/ 19754 w 47440"/>
                  <a:gd name="csY55" fmla="*/ 58325 h 81232"/>
                  <a:gd name="csX56" fmla="*/ 25626 w 47440"/>
                  <a:gd name="csY56" fmla="*/ 61898 h 81232"/>
                  <a:gd name="csX57" fmla="*/ 25626 w 47440"/>
                  <a:gd name="csY57" fmla="*/ 60286 h 81232"/>
                  <a:gd name="csX58" fmla="*/ 29065 w 47440"/>
                  <a:gd name="csY58" fmla="*/ 58129 h 81232"/>
                  <a:gd name="csX59" fmla="*/ 29243 w 47440"/>
                  <a:gd name="csY59" fmla="*/ 56793 h 81232"/>
                  <a:gd name="csX60" fmla="*/ 29653 w 47440"/>
                  <a:gd name="csY60" fmla="*/ 79247 h 81232"/>
                  <a:gd name="csX61" fmla="*/ 29102 w 47440"/>
                  <a:gd name="csY61" fmla="*/ 78138 h 81232"/>
                  <a:gd name="csX62" fmla="*/ 26509 w 47440"/>
                  <a:gd name="csY62" fmla="*/ 80491 h 81232"/>
                  <a:gd name="csX63" fmla="*/ 29648 w 47440"/>
                  <a:gd name="csY63" fmla="*/ 79247 h 81232"/>
                  <a:gd name="csX64" fmla="*/ 24106 w 47440"/>
                  <a:gd name="csY64" fmla="*/ 38506 h 81232"/>
                  <a:gd name="csX65" fmla="*/ 23187 w 47440"/>
                  <a:gd name="csY65" fmla="*/ 36643 h 81232"/>
                  <a:gd name="csX66" fmla="*/ 18816 w 47440"/>
                  <a:gd name="csY66" fmla="*/ 40608 h 81232"/>
                  <a:gd name="csX67" fmla="*/ 24112 w 47440"/>
                  <a:gd name="csY67" fmla="*/ 38506 h 81232"/>
                  <a:gd name="csX68" fmla="*/ 19760 w 47440"/>
                  <a:gd name="csY68" fmla="*/ 6914 h 81232"/>
                  <a:gd name="csX69" fmla="*/ 19208 w 47440"/>
                  <a:gd name="csY69" fmla="*/ 5811 h 81232"/>
                  <a:gd name="csX70" fmla="*/ 16615 w 47440"/>
                  <a:gd name="csY70" fmla="*/ 8164 h 81232"/>
                  <a:gd name="csX71" fmla="*/ 19760 w 47440"/>
                  <a:gd name="csY71" fmla="*/ 6914 h 81232"/>
                  <a:gd name="csX72" fmla="*/ 23021 w 47440"/>
                  <a:gd name="csY72" fmla="*/ 48354 h 81232"/>
                  <a:gd name="csX73" fmla="*/ 18669 w 47440"/>
                  <a:gd name="csY73" fmla="*/ 45088 h 81232"/>
                  <a:gd name="csX74" fmla="*/ 22065 w 47440"/>
                  <a:gd name="csY74" fmla="*/ 51069 h 81232"/>
                  <a:gd name="csX75" fmla="*/ 23027 w 47440"/>
                  <a:gd name="csY75" fmla="*/ 48354 h 81232"/>
                  <a:gd name="csX76" fmla="*/ 20354 w 47440"/>
                  <a:gd name="csY76" fmla="*/ 23969 h 81232"/>
                  <a:gd name="csX77" fmla="*/ 19184 w 47440"/>
                  <a:gd name="csY77" fmla="*/ 21665 h 81232"/>
                  <a:gd name="csX78" fmla="*/ 18117 w 47440"/>
                  <a:gd name="csY78" fmla="*/ 26384 h 81232"/>
                  <a:gd name="csX79" fmla="*/ 20354 w 47440"/>
                  <a:gd name="csY79" fmla="*/ 23969 h 81232"/>
                  <a:gd name="csX80" fmla="*/ 17835 w 47440"/>
                  <a:gd name="csY80" fmla="*/ 28088 h 81232"/>
                  <a:gd name="csX81" fmla="*/ 17283 w 47440"/>
                  <a:gd name="csY81" fmla="*/ 26978 h 81232"/>
                  <a:gd name="csX82" fmla="*/ 14690 w 47440"/>
                  <a:gd name="csY82" fmla="*/ 29332 h 81232"/>
                  <a:gd name="csX83" fmla="*/ 17829 w 47440"/>
                  <a:gd name="csY83" fmla="*/ 28081 h 81232"/>
                  <a:gd name="csX84" fmla="*/ 18424 w 47440"/>
                  <a:gd name="csY84" fmla="*/ 35196 h 81232"/>
                  <a:gd name="csX85" fmla="*/ 17253 w 47440"/>
                  <a:gd name="csY85" fmla="*/ 32886 h 81232"/>
                  <a:gd name="csX86" fmla="*/ 16186 w 47440"/>
                  <a:gd name="csY86" fmla="*/ 37611 h 81232"/>
                  <a:gd name="csX87" fmla="*/ 18424 w 47440"/>
                  <a:gd name="csY87" fmla="*/ 35196 h 81232"/>
                  <a:gd name="csX88" fmla="*/ 12416 w 47440"/>
                  <a:gd name="csY88" fmla="*/ 33579 h 81232"/>
                  <a:gd name="csX89" fmla="*/ 11871 w 47440"/>
                  <a:gd name="csY89" fmla="*/ 32475 h 81232"/>
                  <a:gd name="csX90" fmla="*/ 9278 w 47440"/>
                  <a:gd name="csY90" fmla="*/ 34829 h 81232"/>
                  <a:gd name="csX91" fmla="*/ 12416 w 47440"/>
                  <a:gd name="csY91" fmla="*/ 33585 h 81232"/>
                  <a:gd name="csX92" fmla="*/ 13415 w 47440"/>
                  <a:gd name="csY92" fmla="*/ 63755 h 81232"/>
                  <a:gd name="csX93" fmla="*/ 12870 w 47440"/>
                  <a:gd name="csY93" fmla="*/ 62645 h 81232"/>
                  <a:gd name="csX94" fmla="*/ 10277 w 47440"/>
                  <a:gd name="csY94" fmla="*/ 64999 h 81232"/>
                  <a:gd name="csX95" fmla="*/ 13415 w 47440"/>
                  <a:gd name="csY95" fmla="*/ 63755 h 81232"/>
                  <a:gd name="csX96" fmla="*/ 3540 w 47440"/>
                  <a:gd name="csY96" fmla="*/ 46577 h 81232"/>
                  <a:gd name="csX97" fmla="*/ 2994 w 47440"/>
                  <a:gd name="csY97" fmla="*/ 45468 h 81232"/>
                  <a:gd name="csX98" fmla="*/ 402 w 47440"/>
                  <a:gd name="csY98" fmla="*/ 47821 h 81232"/>
                  <a:gd name="csX99" fmla="*/ 3540 w 47440"/>
                  <a:gd name="csY99" fmla="*/ 46577 h 812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47440" h="81232">
                    <a:moveTo>
                      <a:pt x="46241" y="29350"/>
                    </a:moveTo>
                    <a:cubicBezTo>
                      <a:pt x="46241" y="29313"/>
                      <a:pt x="46241" y="29276"/>
                      <a:pt x="46217" y="29240"/>
                    </a:cubicBezTo>
                    <a:cubicBezTo>
                      <a:pt x="44408" y="26568"/>
                      <a:pt x="41668" y="29497"/>
                      <a:pt x="41742" y="31109"/>
                    </a:cubicBezTo>
                    <a:cubicBezTo>
                      <a:pt x="41815" y="32696"/>
                      <a:pt x="46419" y="31654"/>
                      <a:pt x="46241" y="29350"/>
                    </a:cubicBezTo>
                    <a:close/>
                    <a:moveTo>
                      <a:pt x="47430" y="58221"/>
                    </a:moveTo>
                    <a:cubicBezTo>
                      <a:pt x="47387" y="57859"/>
                      <a:pt x="47222" y="57479"/>
                      <a:pt x="46885" y="57118"/>
                    </a:cubicBezTo>
                    <a:cubicBezTo>
                      <a:pt x="45095" y="55181"/>
                      <a:pt x="42998" y="58135"/>
                      <a:pt x="44292" y="59471"/>
                    </a:cubicBezTo>
                    <a:cubicBezTo>
                      <a:pt x="45426" y="61076"/>
                      <a:pt x="47608" y="59802"/>
                      <a:pt x="47430" y="58227"/>
                    </a:cubicBezTo>
                    <a:close/>
                    <a:moveTo>
                      <a:pt x="42490" y="8458"/>
                    </a:moveTo>
                    <a:cubicBezTo>
                      <a:pt x="42447" y="8097"/>
                      <a:pt x="42281" y="7717"/>
                      <a:pt x="41944" y="7355"/>
                    </a:cubicBezTo>
                    <a:cubicBezTo>
                      <a:pt x="40154" y="5419"/>
                      <a:pt x="38058" y="8373"/>
                      <a:pt x="39351" y="9709"/>
                    </a:cubicBezTo>
                    <a:cubicBezTo>
                      <a:pt x="40491" y="11314"/>
                      <a:pt x="42667" y="10040"/>
                      <a:pt x="42490" y="8458"/>
                    </a:cubicBezTo>
                    <a:close/>
                    <a:moveTo>
                      <a:pt x="40007" y="40675"/>
                    </a:moveTo>
                    <a:cubicBezTo>
                      <a:pt x="39940" y="40007"/>
                      <a:pt x="39553" y="39339"/>
                      <a:pt x="38756" y="38714"/>
                    </a:cubicBezTo>
                    <a:cubicBezTo>
                      <a:pt x="34128" y="35068"/>
                      <a:pt x="27226" y="43819"/>
                      <a:pt x="29899" y="47073"/>
                    </a:cubicBezTo>
                    <a:cubicBezTo>
                      <a:pt x="33319" y="47214"/>
                      <a:pt x="40326" y="43893"/>
                      <a:pt x="40001" y="40675"/>
                    </a:cubicBezTo>
                    <a:close/>
                    <a:moveTo>
                      <a:pt x="37960" y="19778"/>
                    </a:moveTo>
                    <a:cubicBezTo>
                      <a:pt x="37886" y="19165"/>
                      <a:pt x="37604" y="18521"/>
                      <a:pt x="37034" y="17908"/>
                    </a:cubicBezTo>
                    <a:cubicBezTo>
                      <a:pt x="34018" y="14642"/>
                      <a:pt x="30481" y="19637"/>
                      <a:pt x="32670" y="21880"/>
                    </a:cubicBezTo>
                    <a:cubicBezTo>
                      <a:pt x="34582" y="24588"/>
                      <a:pt x="38266" y="22437"/>
                      <a:pt x="37960" y="19778"/>
                    </a:cubicBezTo>
                    <a:close/>
                    <a:moveTo>
                      <a:pt x="38358" y="58815"/>
                    </a:moveTo>
                    <a:cubicBezTo>
                      <a:pt x="38284" y="58202"/>
                      <a:pt x="38003" y="57565"/>
                      <a:pt x="37439" y="56952"/>
                    </a:cubicBezTo>
                    <a:cubicBezTo>
                      <a:pt x="34423" y="53686"/>
                      <a:pt x="30886" y="58674"/>
                      <a:pt x="33068" y="60917"/>
                    </a:cubicBezTo>
                    <a:cubicBezTo>
                      <a:pt x="34981" y="63626"/>
                      <a:pt x="38665" y="61475"/>
                      <a:pt x="38358" y="58815"/>
                    </a:cubicBezTo>
                    <a:close/>
                    <a:moveTo>
                      <a:pt x="39866" y="76882"/>
                    </a:moveTo>
                    <a:cubicBezTo>
                      <a:pt x="39799" y="76269"/>
                      <a:pt x="39510" y="75625"/>
                      <a:pt x="38947" y="75012"/>
                    </a:cubicBezTo>
                    <a:cubicBezTo>
                      <a:pt x="35931" y="71746"/>
                      <a:pt x="32394" y="76734"/>
                      <a:pt x="34576" y="78984"/>
                    </a:cubicBezTo>
                    <a:cubicBezTo>
                      <a:pt x="36488" y="81692"/>
                      <a:pt x="40173" y="79541"/>
                      <a:pt x="39860" y="76882"/>
                    </a:cubicBezTo>
                    <a:close/>
                    <a:moveTo>
                      <a:pt x="31198" y="1742"/>
                    </a:moveTo>
                    <a:cubicBezTo>
                      <a:pt x="31155" y="1380"/>
                      <a:pt x="30990" y="1000"/>
                      <a:pt x="30653" y="639"/>
                    </a:cubicBezTo>
                    <a:cubicBezTo>
                      <a:pt x="28863" y="-1298"/>
                      <a:pt x="26766" y="1662"/>
                      <a:pt x="28060" y="2998"/>
                    </a:cubicBezTo>
                    <a:cubicBezTo>
                      <a:pt x="29194" y="4604"/>
                      <a:pt x="31376" y="3323"/>
                      <a:pt x="31192" y="1748"/>
                    </a:cubicBezTo>
                    <a:close/>
                    <a:moveTo>
                      <a:pt x="31713" y="7833"/>
                    </a:moveTo>
                    <a:cubicBezTo>
                      <a:pt x="31670" y="7472"/>
                      <a:pt x="31505" y="7086"/>
                      <a:pt x="31168" y="6724"/>
                    </a:cubicBezTo>
                    <a:cubicBezTo>
                      <a:pt x="29378" y="4788"/>
                      <a:pt x="27281" y="7748"/>
                      <a:pt x="28575" y="9077"/>
                    </a:cubicBezTo>
                    <a:cubicBezTo>
                      <a:pt x="29709" y="10683"/>
                      <a:pt x="31891" y="9408"/>
                      <a:pt x="31713" y="7833"/>
                    </a:cubicBezTo>
                    <a:close/>
                    <a:moveTo>
                      <a:pt x="35036" y="65771"/>
                    </a:moveTo>
                    <a:cubicBezTo>
                      <a:pt x="34993" y="65409"/>
                      <a:pt x="34827" y="65029"/>
                      <a:pt x="34490" y="64668"/>
                    </a:cubicBezTo>
                    <a:cubicBezTo>
                      <a:pt x="32700" y="62731"/>
                      <a:pt x="30604" y="65691"/>
                      <a:pt x="31897" y="67027"/>
                    </a:cubicBezTo>
                    <a:cubicBezTo>
                      <a:pt x="33031" y="68633"/>
                      <a:pt x="35220" y="67352"/>
                      <a:pt x="35036" y="65777"/>
                    </a:cubicBezTo>
                    <a:close/>
                    <a:moveTo>
                      <a:pt x="31817" y="31948"/>
                    </a:moveTo>
                    <a:cubicBezTo>
                      <a:pt x="31775" y="31587"/>
                      <a:pt x="31609" y="31207"/>
                      <a:pt x="31272" y="30845"/>
                    </a:cubicBezTo>
                    <a:cubicBezTo>
                      <a:pt x="29476" y="28909"/>
                      <a:pt x="27379" y="31869"/>
                      <a:pt x="28673" y="33199"/>
                    </a:cubicBezTo>
                    <a:cubicBezTo>
                      <a:pt x="29807" y="34804"/>
                      <a:pt x="31995" y="33530"/>
                      <a:pt x="31811" y="31948"/>
                    </a:cubicBezTo>
                    <a:close/>
                    <a:moveTo>
                      <a:pt x="30542" y="21334"/>
                    </a:moveTo>
                    <a:cubicBezTo>
                      <a:pt x="30500" y="20973"/>
                      <a:pt x="30334" y="20593"/>
                      <a:pt x="29997" y="20231"/>
                    </a:cubicBezTo>
                    <a:cubicBezTo>
                      <a:pt x="28207" y="18294"/>
                      <a:pt x="26104" y="21248"/>
                      <a:pt x="27398" y="22584"/>
                    </a:cubicBezTo>
                    <a:cubicBezTo>
                      <a:pt x="28538" y="24190"/>
                      <a:pt x="30720" y="22915"/>
                      <a:pt x="30536" y="21340"/>
                    </a:cubicBezTo>
                    <a:close/>
                    <a:moveTo>
                      <a:pt x="26540" y="13833"/>
                    </a:moveTo>
                    <a:cubicBezTo>
                      <a:pt x="26466" y="13220"/>
                      <a:pt x="26184" y="12583"/>
                      <a:pt x="25614" y="11970"/>
                    </a:cubicBezTo>
                    <a:cubicBezTo>
                      <a:pt x="22592" y="8704"/>
                      <a:pt x="19061" y="13698"/>
                      <a:pt x="21243" y="15941"/>
                    </a:cubicBezTo>
                    <a:cubicBezTo>
                      <a:pt x="23156" y="18650"/>
                      <a:pt x="26846" y="16493"/>
                      <a:pt x="26540" y="13833"/>
                    </a:cubicBezTo>
                    <a:close/>
                    <a:moveTo>
                      <a:pt x="29237" y="56793"/>
                    </a:moveTo>
                    <a:cubicBezTo>
                      <a:pt x="28942" y="53931"/>
                      <a:pt x="24094" y="53055"/>
                      <a:pt x="23291" y="56866"/>
                    </a:cubicBezTo>
                    <a:cubicBezTo>
                      <a:pt x="23242" y="57124"/>
                      <a:pt x="23205" y="57363"/>
                      <a:pt x="23199" y="57590"/>
                    </a:cubicBezTo>
                    <a:cubicBezTo>
                      <a:pt x="22150" y="57283"/>
                      <a:pt x="20906" y="57467"/>
                      <a:pt x="19754" y="58325"/>
                    </a:cubicBezTo>
                    <a:cubicBezTo>
                      <a:pt x="16805" y="60525"/>
                      <a:pt x="24523" y="63987"/>
                      <a:pt x="25626" y="61898"/>
                    </a:cubicBezTo>
                    <a:cubicBezTo>
                      <a:pt x="25730" y="61322"/>
                      <a:pt x="25718" y="60782"/>
                      <a:pt x="25626" y="60286"/>
                    </a:cubicBezTo>
                    <a:cubicBezTo>
                      <a:pt x="27110" y="60439"/>
                      <a:pt x="28783" y="59667"/>
                      <a:pt x="29065" y="58129"/>
                    </a:cubicBezTo>
                    <a:cubicBezTo>
                      <a:pt x="29231" y="57645"/>
                      <a:pt x="29286" y="57197"/>
                      <a:pt x="29243" y="56793"/>
                    </a:cubicBezTo>
                    <a:close/>
                    <a:moveTo>
                      <a:pt x="29653" y="79247"/>
                    </a:moveTo>
                    <a:cubicBezTo>
                      <a:pt x="29611" y="78886"/>
                      <a:pt x="29439" y="78499"/>
                      <a:pt x="29102" y="78138"/>
                    </a:cubicBezTo>
                    <a:cubicBezTo>
                      <a:pt x="27312" y="76195"/>
                      <a:pt x="25215" y="79161"/>
                      <a:pt x="26509" y="80491"/>
                    </a:cubicBezTo>
                    <a:cubicBezTo>
                      <a:pt x="27643" y="82097"/>
                      <a:pt x="29831" y="80822"/>
                      <a:pt x="29648" y="79247"/>
                    </a:cubicBezTo>
                    <a:close/>
                    <a:moveTo>
                      <a:pt x="24106" y="38506"/>
                    </a:moveTo>
                    <a:cubicBezTo>
                      <a:pt x="24039" y="37893"/>
                      <a:pt x="23750" y="37256"/>
                      <a:pt x="23187" y="36643"/>
                    </a:cubicBezTo>
                    <a:cubicBezTo>
                      <a:pt x="20164" y="33376"/>
                      <a:pt x="16634" y="38365"/>
                      <a:pt x="18816" y="40608"/>
                    </a:cubicBezTo>
                    <a:cubicBezTo>
                      <a:pt x="20735" y="43317"/>
                      <a:pt x="24419" y="41165"/>
                      <a:pt x="24112" y="38506"/>
                    </a:cubicBezTo>
                    <a:close/>
                    <a:moveTo>
                      <a:pt x="19760" y="6914"/>
                    </a:moveTo>
                    <a:cubicBezTo>
                      <a:pt x="19717" y="6553"/>
                      <a:pt x="19545" y="6173"/>
                      <a:pt x="19208" y="5811"/>
                    </a:cubicBezTo>
                    <a:cubicBezTo>
                      <a:pt x="17418" y="3868"/>
                      <a:pt x="15322" y="6828"/>
                      <a:pt x="16615" y="8164"/>
                    </a:cubicBezTo>
                    <a:cubicBezTo>
                      <a:pt x="17749" y="9770"/>
                      <a:pt x="19938" y="8495"/>
                      <a:pt x="19760" y="6914"/>
                    </a:cubicBezTo>
                    <a:close/>
                    <a:moveTo>
                      <a:pt x="23021" y="48354"/>
                    </a:moveTo>
                    <a:cubicBezTo>
                      <a:pt x="22917" y="46393"/>
                      <a:pt x="21176" y="44751"/>
                      <a:pt x="18669" y="45088"/>
                    </a:cubicBezTo>
                    <a:cubicBezTo>
                      <a:pt x="15021" y="45578"/>
                      <a:pt x="20085" y="52356"/>
                      <a:pt x="22065" y="51069"/>
                    </a:cubicBezTo>
                    <a:cubicBezTo>
                      <a:pt x="22776" y="50199"/>
                      <a:pt x="23070" y="49243"/>
                      <a:pt x="23027" y="48354"/>
                    </a:cubicBezTo>
                    <a:close/>
                    <a:moveTo>
                      <a:pt x="20354" y="23969"/>
                    </a:moveTo>
                    <a:cubicBezTo>
                      <a:pt x="20263" y="23013"/>
                      <a:pt x="19778" y="22045"/>
                      <a:pt x="19184" y="21665"/>
                    </a:cubicBezTo>
                    <a:cubicBezTo>
                      <a:pt x="17829" y="20789"/>
                      <a:pt x="15978" y="25293"/>
                      <a:pt x="18117" y="26384"/>
                    </a:cubicBezTo>
                    <a:cubicBezTo>
                      <a:pt x="19932" y="26427"/>
                      <a:pt x="20471" y="25201"/>
                      <a:pt x="20354" y="23969"/>
                    </a:cubicBezTo>
                    <a:close/>
                    <a:moveTo>
                      <a:pt x="17835" y="28088"/>
                    </a:moveTo>
                    <a:cubicBezTo>
                      <a:pt x="17792" y="27726"/>
                      <a:pt x="17621" y="27340"/>
                      <a:pt x="17283" y="26978"/>
                    </a:cubicBezTo>
                    <a:cubicBezTo>
                      <a:pt x="15493" y="25042"/>
                      <a:pt x="13397" y="28002"/>
                      <a:pt x="14690" y="29332"/>
                    </a:cubicBezTo>
                    <a:cubicBezTo>
                      <a:pt x="15825" y="30937"/>
                      <a:pt x="18013" y="29663"/>
                      <a:pt x="17829" y="28081"/>
                    </a:cubicBezTo>
                    <a:close/>
                    <a:moveTo>
                      <a:pt x="18424" y="35196"/>
                    </a:moveTo>
                    <a:cubicBezTo>
                      <a:pt x="18332" y="34234"/>
                      <a:pt x="17847" y="33266"/>
                      <a:pt x="17253" y="32886"/>
                    </a:cubicBezTo>
                    <a:cubicBezTo>
                      <a:pt x="15898" y="32010"/>
                      <a:pt x="14047" y="36520"/>
                      <a:pt x="16186" y="37611"/>
                    </a:cubicBezTo>
                    <a:cubicBezTo>
                      <a:pt x="18001" y="37654"/>
                      <a:pt x="18540" y="36434"/>
                      <a:pt x="18424" y="35196"/>
                    </a:cubicBezTo>
                    <a:close/>
                    <a:moveTo>
                      <a:pt x="12416" y="33579"/>
                    </a:moveTo>
                    <a:cubicBezTo>
                      <a:pt x="12373" y="33217"/>
                      <a:pt x="12208" y="32837"/>
                      <a:pt x="11871" y="32475"/>
                    </a:cubicBezTo>
                    <a:cubicBezTo>
                      <a:pt x="10081" y="30539"/>
                      <a:pt x="7984" y="33493"/>
                      <a:pt x="9278" y="34829"/>
                    </a:cubicBezTo>
                    <a:cubicBezTo>
                      <a:pt x="10412" y="36434"/>
                      <a:pt x="12594" y="35160"/>
                      <a:pt x="12416" y="33585"/>
                    </a:cubicBezTo>
                    <a:close/>
                    <a:moveTo>
                      <a:pt x="13415" y="63755"/>
                    </a:moveTo>
                    <a:cubicBezTo>
                      <a:pt x="13373" y="63393"/>
                      <a:pt x="13207" y="63007"/>
                      <a:pt x="12870" y="62645"/>
                    </a:cubicBezTo>
                    <a:cubicBezTo>
                      <a:pt x="11080" y="60709"/>
                      <a:pt x="8977" y="63669"/>
                      <a:pt x="10277" y="64999"/>
                    </a:cubicBezTo>
                    <a:cubicBezTo>
                      <a:pt x="11411" y="66604"/>
                      <a:pt x="13599" y="65330"/>
                      <a:pt x="13415" y="63755"/>
                    </a:cubicBezTo>
                    <a:close/>
                    <a:moveTo>
                      <a:pt x="3540" y="46577"/>
                    </a:moveTo>
                    <a:cubicBezTo>
                      <a:pt x="3497" y="46209"/>
                      <a:pt x="3332" y="45829"/>
                      <a:pt x="2994" y="45468"/>
                    </a:cubicBezTo>
                    <a:cubicBezTo>
                      <a:pt x="1198" y="43525"/>
                      <a:pt x="-892" y="46491"/>
                      <a:pt x="402" y="47821"/>
                    </a:cubicBezTo>
                    <a:cubicBezTo>
                      <a:pt x="1542" y="49426"/>
                      <a:pt x="3718" y="48152"/>
                      <a:pt x="3540" y="46577"/>
                    </a:cubicBezTo>
                    <a:close/>
                  </a:path>
                </a:pathLst>
              </a:custGeom>
              <a:solidFill>
                <a:srgbClr val="DEBC9A"/>
              </a:solidFill>
              <a:ln w="612" cap="flat">
                <a:noFill/>
                <a:prstDash val="solid"/>
                <a:miter/>
              </a:ln>
            </p:spPr>
            <p:txBody>
              <a:bodyPr/>
              <a:lstStyle/>
              <a:p>
                <a:endParaRPr lang="en-US"/>
              </a:p>
            </p:txBody>
          </p:sp>
          <p:sp>
            <p:nvSpPr>
              <p:cNvPr id="698" name="Freeform 697">
                <a:extLst>
                  <a:ext uri="{FF2B5EF4-FFF2-40B4-BE49-F238E27FC236}">
                    <a16:creationId xmlns:a16="http://schemas.microsoft.com/office/drawing/2014/main" id="{ECCA6E62-016C-4615-D0FB-4CB0E791DE6C}"/>
                  </a:ext>
                </a:extLst>
              </p:cNvPr>
              <p:cNvSpPr/>
              <p:nvPr/>
            </p:nvSpPr>
            <p:spPr>
              <a:xfrm>
                <a:off x="7862389" y="3110433"/>
                <a:ext cx="256877" cy="151629"/>
              </a:xfrm>
              <a:custGeom>
                <a:avLst/>
                <a:gdLst>
                  <a:gd name="csX0" fmla="*/ 28467 w 81229"/>
                  <a:gd name="csY0" fmla="*/ 2658 h 47948"/>
                  <a:gd name="csX1" fmla="*/ 28357 w 81229"/>
                  <a:gd name="csY1" fmla="*/ 2682 h 47948"/>
                  <a:gd name="csX2" fmla="*/ 30454 w 81229"/>
                  <a:gd name="csY2" fmla="*/ 7052 h 47948"/>
                  <a:gd name="csX3" fmla="*/ 28474 w 81229"/>
                  <a:gd name="csY3" fmla="*/ 2664 h 47948"/>
                  <a:gd name="csX4" fmla="*/ 57241 w 81229"/>
                  <a:gd name="csY4" fmla="*/ 16 h 47948"/>
                  <a:gd name="csX5" fmla="*/ 56169 w 81229"/>
                  <a:gd name="csY5" fmla="*/ 617 h 47948"/>
                  <a:gd name="csX6" fmla="*/ 58651 w 81229"/>
                  <a:gd name="csY6" fmla="*/ 3087 h 47948"/>
                  <a:gd name="csX7" fmla="*/ 57247 w 81229"/>
                  <a:gd name="csY7" fmla="*/ 22 h 47948"/>
                  <a:gd name="csX8" fmla="*/ 7779 w 81229"/>
                  <a:gd name="csY8" fmla="*/ 7468 h 47948"/>
                  <a:gd name="csX9" fmla="*/ 6706 w 81229"/>
                  <a:gd name="csY9" fmla="*/ 8069 h 47948"/>
                  <a:gd name="csX10" fmla="*/ 9189 w 81229"/>
                  <a:gd name="csY10" fmla="*/ 10539 h 47948"/>
                  <a:gd name="csX11" fmla="*/ 7785 w 81229"/>
                  <a:gd name="csY11" fmla="*/ 7468 h 47948"/>
                  <a:gd name="csX12" fmla="*/ 40090 w 81229"/>
                  <a:gd name="csY12" fmla="*/ 8314 h 47948"/>
                  <a:gd name="csX13" fmla="*/ 38196 w 81229"/>
                  <a:gd name="csY13" fmla="*/ 9656 h 47948"/>
                  <a:gd name="csX14" fmla="*/ 46992 w 81229"/>
                  <a:gd name="csY14" fmla="*/ 18077 h 47948"/>
                  <a:gd name="csX15" fmla="*/ 40090 w 81229"/>
                  <a:gd name="csY15" fmla="*/ 8314 h 47948"/>
                  <a:gd name="csX16" fmla="*/ 19322 w 81229"/>
                  <a:gd name="csY16" fmla="*/ 11415 h 47948"/>
                  <a:gd name="csX17" fmla="*/ 17501 w 81229"/>
                  <a:gd name="csY17" fmla="*/ 12432 h 47948"/>
                  <a:gd name="csX18" fmla="*/ 21688 w 81229"/>
                  <a:gd name="csY18" fmla="*/ 16594 h 47948"/>
                  <a:gd name="csX19" fmla="*/ 19322 w 81229"/>
                  <a:gd name="csY19" fmla="*/ 11415 h 47948"/>
                  <a:gd name="csX20" fmla="*/ 58296 w 81229"/>
                  <a:gd name="csY20" fmla="*/ 9043 h 47948"/>
                  <a:gd name="csX21" fmla="*/ 56481 w 81229"/>
                  <a:gd name="csY21" fmla="*/ 10055 h 47948"/>
                  <a:gd name="csX22" fmla="*/ 60668 w 81229"/>
                  <a:gd name="csY22" fmla="*/ 14216 h 47948"/>
                  <a:gd name="csX23" fmla="*/ 58302 w 81229"/>
                  <a:gd name="csY23" fmla="*/ 9043 h 47948"/>
                  <a:gd name="csX24" fmla="*/ 76269 w 81229"/>
                  <a:gd name="csY24" fmla="*/ 6617 h 47948"/>
                  <a:gd name="csX25" fmla="*/ 74448 w 81229"/>
                  <a:gd name="csY25" fmla="*/ 7634 h 47948"/>
                  <a:gd name="csX26" fmla="*/ 78635 w 81229"/>
                  <a:gd name="csY26" fmla="*/ 11795 h 47948"/>
                  <a:gd name="csX27" fmla="*/ 76269 w 81229"/>
                  <a:gd name="csY27" fmla="*/ 6623 h 47948"/>
                  <a:gd name="csX28" fmla="*/ 1649 w 81229"/>
                  <a:gd name="csY28" fmla="*/ 19082 h 47948"/>
                  <a:gd name="csX29" fmla="*/ 576 w 81229"/>
                  <a:gd name="csY29" fmla="*/ 19682 h 47948"/>
                  <a:gd name="csX30" fmla="*/ 3059 w 81229"/>
                  <a:gd name="csY30" fmla="*/ 22152 h 47948"/>
                  <a:gd name="csX31" fmla="*/ 1649 w 81229"/>
                  <a:gd name="csY31" fmla="*/ 19082 h 47948"/>
                  <a:gd name="csX32" fmla="*/ 7705 w 81229"/>
                  <a:gd name="csY32" fmla="*/ 18260 h 47948"/>
                  <a:gd name="csX33" fmla="*/ 6626 w 81229"/>
                  <a:gd name="csY33" fmla="*/ 18861 h 47948"/>
                  <a:gd name="csX34" fmla="*/ 9109 w 81229"/>
                  <a:gd name="csY34" fmla="*/ 21331 h 47948"/>
                  <a:gd name="csX35" fmla="*/ 7705 w 81229"/>
                  <a:gd name="csY35" fmla="*/ 18260 h 47948"/>
                  <a:gd name="csX36" fmla="*/ 65412 w 81229"/>
                  <a:gd name="csY36" fmla="*/ 12003 h 47948"/>
                  <a:gd name="csX37" fmla="*/ 64334 w 81229"/>
                  <a:gd name="csY37" fmla="*/ 12604 h 47948"/>
                  <a:gd name="csX38" fmla="*/ 66822 w 81229"/>
                  <a:gd name="csY38" fmla="*/ 15080 h 47948"/>
                  <a:gd name="csX39" fmla="*/ 65412 w 81229"/>
                  <a:gd name="csY39" fmla="*/ 12010 h 47948"/>
                  <a:gd name="csX40" fmla="*/ 31796 w 81229"/>
                  <a:gd name="csY40" fmla="*/ 16931 h 47948"/>
                  <a:gd name="csX41" fmla="*/ 30717 w 81229"/>
                  <a:gd name="csY41" fmla="*/ 17531 h 47948"/>
                  <a:gd name="csX42" fmla="*/ 33200 w 81229"/>
                  <a:gd name="csY42" fmla="*/ 20007 h 47948"/>
                  <a:gd name="csX43" fmla="*/ 31796 w 81229"/>
                  <a:gd name="csY43" fmla="*/ 16931 h 47948"/>
                  <a:gd name="csX44" fmla="*/ 21253 w 81229"/>
                  <a:gd name="csY44" fmla="*/ 18745 h 47948"/>
                  <a:gd name="csX45" fmla="*/ 20180 w 81229"/>
                  <a:gd name="csY45" fmla="*/ 19345 h 47948"/>
                  <a:gd name="csX46" fmla="*/ 22662 w 81229"/>
                  <a:gd name="csY46" fmla="*/ 21815 h 47948"/>
                  <a:gd name="csX47" fmla="*/ 21259 w 81229"/>
                  <a:gd name="csY47" fmla="*/ 18745 h 47948"/>
                  <a:gd name="csX48" fmla="*/ 13964 w 81229"/>
                  <a:gd name="csY48" fmla="*/ 23120 h 47948"/>
                  <a:gd name="csX49" fmla="*/ 12150 w 81229"/>
                  <a:gd name="csY49" fmla="*/ 24138 h 47948"/>
                  <a:gd name="csX50" fmla="*/ 16336 w 81229"/>
                  <a:gd name="csY50" fmla="*/ 28299 h 47948"/>
                  <a:gd name="csX51" fmla="*/ 13964 w 81229"/>
                  <a:gd name="csY51" fmla="*/ 23120 h 47948"/>
                  <a:gd name="csX52" fmla="*/ 56739 w 81229"/>
                  <a:gd name="csY52" fmla="*/ 18248 h 47948"/>
                  <a:gd name="csX53" fmla="*/ 57119 w 81229"/>
                  <a:gd name="csY53" fmla="*/ 24180 h 47948"/>
                  <a:gd name="csX54" fmla="*/ 57842 w 81229"/>
                  <a:gd name="csY54" fmla="*/ 24236 h 47948"/>
                  <a:gd name="csX55" fmla="*/ 58749 w 81229"/>
                  <a:gd name="csY55" fmla="*/ 27637 h 47948"/>
                  <a:gd name="csX56" fmla="*/ 62023 w 81229"/>
                  <a:gd name="csY56" fmla="*/ 21594 h 47948"/>
                  <a:gd name="csX57" fmla="*/ 60410 w 81229"/>
                  <a:gd name="csY57" fmla="*/ 21680 h 47948"/>
                  <a:gd name="csX58" fmla="*/ 58081 w 81229"/>
                  <a:gd name="csY58" fmla="*/ 18359 h 47948"/>
                  <a:gd name="csX59" fmla="*/ 56732 w 81229"/>
                  <a:gd name="csY59" fmla="*/ 18248 h 47948"/>
                  <a:gd name="csX60" fmla="*/ 79150 w 81229"/>
                  <a:gd name="csY60" fmla="*/ 16692 h 47948"/>
                  <a:gd name="csX61" fmla="*/ 78071 w 81229"/>
                  <a:gd name="csY61" fmla="*/ 17298 h 47948"/>
                  <a:gd name="csX62" fmla="*/ 80553 w 81229"/>
                  <a:gd name="csY62" fmla="*/ 19768 h 47948"/>
                  <a:gd name="csX63" fmla="*/ 79150 w 81229"/>
                  <a:gd name="csY63" fmla="*/ 16698 h 47948"/>
                  <a:gd name="csX64" fmla="*/ 38729 w 81229"/>
                  <a:gd name="csY64" fmla="*/ 24303 h 47948"/>
                  <a:gd name="csX65" fmla="*/ 36914 w 81229"/>
                  <a:gd name="csY65" fmla="*/ 25320 h 47948"/>
                  <a:gd name="csX66" fmla="*/ 41095 w 81229"/>
                  <a:gd name="csY66" fmla="*/ 29482 h 47948"/>
                  <a:gd name="csX67" fmla="*/ 38729 w 81229"/>
                  <a:gd name="csY67" fmla="*/ 24303 h 47948"/>
                  <a:gd name="csX68" fmla="*/ 7393 w 81229"/>
                  <a:gd name="csY68" fmla="*/ 30241 h 47948"/>
                  <a:gd name="csX69" fmla="*/ 6320 w 81229"/>
                  <a:gd name="csY69" fmla="*/ 30842 h 47948"/>
                  <a:gd name="csX70" fmla="*/ 8803 w 81229"/>
                  <a:gd name="csY70" fmla="*/ 33312 h 47948"/>
                  <a:gd name="csX71" fmla="*/ 7399 w 81229"/>
                  <a:gd name="csY71" fmla="*/ 30241 h 47948"/>
                  <a:gd name="csX72" fmla="*/ 48623 w 81229"/>
                  <a:gd name="csY72" fmla="*/ 24885 h 47948"/>
                  <a:gd name="csX73" fmla="*/ 45582 w 81229"/>
                  <a:gd name="csY73" fmla="*/ 29402 h 47948"/>
                  <a:gd name="csX74" fmla="*/ 51387 w 81229"/>
                  <a:gd name="csY74" fmla="*/ 25706 h 47948"/>
                  <a:gd name="csX75" fmla="*/ 48623 w 81229"/>
                  <a:gd name="csY75" fmla="*/ 24885 h 47948"/>
                  <a:gd name="csX76" fmla="*/ 24397 w 81229"/>
                  <a:gd name="csY76" fmla="*/ 28783 h 47948"/>
                  <a:gd name="csX77" fmla="*/ 22154 w 81229"/>
                  <a:gd name="csY77" fmla="*/ 30070 h 47948"/>
                  <a:gd name="csX78" fmla="*/ 26923 w 81229"/>
                  <a:gd name="csY78" fmla="*/ 30891 h 47948"/>
                  <a:gd name="csX79" fmla="*/ 24397 w 81229"/>
                  <a:gd name="csY79" fmla="*/ 28783 h 47948"/>
                  <a:gd name="csX80" fmla="*/ 28639 w 81229"/>
                  <a:gd name="csY80" fmla="*/ 31087 h 47948"/>
                  <a:gd name="csX81" fmla="*/ 27560 w 81229"/>
                  <a:gd name="csY81" fmla="*/ 31694 h 47948"/>
                  <a:gd name="csX82" fmla="*/ 30043 w 81229"/>
                  <a:gd name="csY82" fmla="*/ 34164 h 47948"/>
                  <a:gd name="csX83" fmla="*/ 28639 w 81229"/>
                  <a:gd name="csY83" fmla="*/ 31087 h 47948"/>
                  <a:gd name="csX84" fmla="*/ 35719 w 81229"/>
                  <a:gd name="csY84" fmla="*/ 30143 h 47948"/>
                  <a:gd name="csX85" fmla="*/ 33469 w 81229"/>
                  <a:gd name="csY85" fmla="*/ 31430 h 47948"/>
                  <a:gd name="csX86" fmla="*/ 38245 w 81229"/>
                  <a:gd name="csY86" fmla="*/ 32252 h 47948"/>
                  <a:gd name="csX87" fmla="*/ 35719 w 81229"/>
                  <a:gd name="csY87" fmla="*/ 30137 h 47948"/>
                  <a:gd name="csX88" fmla="*/ 34401 w 81229"/>
                  <a:gd name="csY88" fmla="*/ 36229 h 47948"/>
                  <a:gd name="csX89" fmla="*/ 33322 w 81229"/>
                  <a:gd name="csY89" fmla="*/ 36829 h 47948"/>
                  <a:gd name="csX90" fmla="*/ 35805 w 81229"/>
                  <a:gd name="csY90" fmla="*/ 39299 h 47948"/>
                  <a:gd name="csX91" fmla="*/ 34401 w 81229"/>
                  <a:gd name="csY91" fmla="*/ 36235 h 47948"/>
                  <a:gd name="csX92" fmla="*/ 64499 w 81229"/>
                  <a:gd name="csY92" fmla="*/ 33698 h 47948"/>
                  <a:gd name="csX93" fmla="*/ 63420 w 81229"/>
                  <a:gd name="csY93" fmla="*/ 34298 h 47948"/>
                  <a:gd name="csX94" fmla="*/ 65903 w 81229"/>
                  <a:gd name="csY94" fmla="*/ 36768 h 47948"/>
                  <a:gd name="csX95" fmla="*/ 64499 w 81229"/>
                  <a:gd name="csY95" fmla="*/ 33698 h 47948"/>
                  <a:gd name="csX96" fmla="*/ 47838 w 81229"/>
                  <a:gd name="csY96" fmla="*/ 44422 h 47948"/>
                  <a:gd name="csX97" fmla="*/ 46759 w 81229"/>
                  <a:gd name="csY97" fmla="*/ 45023 h 47948"/>
                  <a:gd name="csX98" fmla="*/ 49242 w 81229"/>
                  <a:gd name="csY98" fmla="*/ 47493 h 47948"/>
                  <a:gd name="csX99" fmla="*/ 47838 w 81229"/>
                  <a:gd name="csY99" fmla="*/ 44422 h 479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Lst>
                <a:rect l="l" t="t" r="r" b="b"/>
                <a:pathLst>
                  <a:path w="81229" h="47948">
                    <a:moveTo>
                      <a:pt x="28467" y="2658"/>
                    </a:moveTo>
                    <a:cubicBezTo>
                      <a:pt x="28431" y="2658"/>
                      <a:pt x="28394" y="2670"/>
                      <a:pt x="28357" y="2682"/>
                    </a:cubicBezTo>
                    <a:cubicBezTo>
                      <a:pt x="25776" y="4619"/>
                      <a:pt x="28847" y="7205"/>
                      <a:pt x="30454" y="7052"/>
                    </a:cubicBezTo>
                    <a:cubicBezTo>
                      <a:pt x="32035" y="6899"/>
                      <a:pt x="30760" y="2357"/>
                      <a:pt x="28474" y="2664"/>
                    </a:cubicBezTo>
                    <a:close/>
                    <a:moveTo>
                      <a:pt x="57241" y="16"/>
                    </a:moveTo>
                    <a:cubicBezTo>
                      <a:pt x="56880" y="78"/>
                      <a:pt x="56512" y="262"/>
                      <a:pt x="56169" y="617"/>
                    </a:cubicBezTo>
                    <a:cubicBezTo>
                      <a:pt x="54323" y="2505"/>
                      <a:pt x="57382" y="4447"/>
                      <a:pt x="58651" y="3087"/>
                    </a:cubicBezTo>
                    <a:cubicBezTo>
                      <a:pt x="60196" y="1873"/>
                      <a:pt x="58811" y="-241"/>
                      <a:pt x="57247" y="22"/>
                    </a:cubicBezTo>
                    <a:close/>
                    <a:moveTo>
                      <a:pt x="7779" y="7468"/>
                    </a:moveTo>
                    <a:cubicBezTo>
                      <a:pt x="7417" y="7530"/>
                      <a:pt x="7050" y="7714"/>
                      <a:pt x="6706" y="8069"/>
                    </a:cubicBezTo>
                    <a:cubicBezTo>
                      <a:pt x="4861" y="9957"/>
                      <a:pt x="7926" y="11899"/>
                      <a:pt x="9189" y="10539"/>
                    </a:cubicBezTo>
                    <a:cubicBezTo>
                      <a:pt x="10734" y="9325"/>
                      <a:pt x="9348" y="7211"/>
                      <a:pt x="7785" y="7468"/>
                    </a:cubicBezTo>
                    <a:close/>
                    <a:moveTo>
                      <a:pt x="40090" y="8314"/>
                    </a:moveTo>
                    <a:cubicBezTo>
                      <a:pt x="39422" y="8412"/>
                      <a:pt x="38778" y="8829"/>
                      <a:pt x="38196" y="9656"/>
                    </a:cubicBezTo>
                    <a:cubicBezTo>
                      <a:pt x="34787" y="14467"/>
                      <a:pt x="43884" y="20914"/>
                      <a:pt x="46992" y="18077"/>
                    </a:cubicBezTo>
                    <a:cubicBezTo>
                      <a:pt x="46955" y="14651"/>
                      <a:pt x="43290" y="7830"/>
                      <a:pt x="40090" y="8314"/>
                    </a:cubicBezTo>
                    <a:close/>
                    <a:moveTo>
                      <a:pt x="19322" y="11415"/>
                    </a:moveTo>
                    <a:cubicBezTo>
                      <a:pt x="18709" y="11519"/>
                      <a:pt x="18083" y="11838"/>
                      <a:pt x="17501" y="12432"/>
                    </a:cubicBezTo>
                    <a:cubicBezTo>
                      <a:pt x="14387" y="15613"/>
                      <a:pt x="19555" y="18886"/>
                      <a:pt x="21688" y="16594"/>
                    </a:cubicBezTo>
                    <a:cubicBezTo>
                      <a:pt x="24299" y="14547"/>
                      <a:pt x="21957" y="10974"/>
                      <a:pt x="19322" y="11415"/>
                    </a:cubicBezTo>
                    <a:close/>
                    <a:moveTo>
                      <a:pt x="58296" y="9043"/>
                    </a:moveTo>
                    <a:cubicBezTo>
                      <a:pt x="57689" y="9148"/>
                      <a:pt x="57063" y="9460"/>
                      <a:pt x="56481" y="10055"/>
                    </a:cubicBezTo>
                    <a:cubicBezTo>
                      <a:pt x="53367" y="13235"/>
                      <a:pt x="58535" y="16514"/>
                      <a:pt x="60668" y="14216"/>
                    </a:cubicBezTo>
                    <a:cubicBezTo>
                      <a:pt x="63273" y="12169"/>
                      <a:pt x="60938" y="8602"/>
                      <a:pt x="58302" y="9043"/>
                    </a:cubicBezTo>
                    <a:close/>
                    <a:moveTo>
                      <a:pt x="76269" y="6617"/>
                    </a:moveTo>
                    <a:cubicBezTo>
                      <a:pt x="75662" y="6721"/>
                      <a:pt x="75030" y="7033"/>
                      <a:pt x="74448" y="7634"/>
                    </a:cubicBezTo>
                    <a:cubicBezTo>
                      <a:pt x="71334" y="10815"/>
                      <a:pt x="76508" y="14087"/>
                      <a:pt x="78635" y="11795"/>
                    </a:cubicBezTo>
                    <a:cubicBezTo>
                      <a:pt x="81246" y="9748"/>
                      <a:pt x="78904" y="6182"/>
                      <a:pt x="76269" y="6623"/>
                    </a:cubicBezTo>
                    <a:close/>
                    <a:moveTo>
                      <a:pt x="1649" y="19082"/>
                    </a:moveTo>
                    <a:cubicBezTo>
                      <a:pt x="1287" y="19143"/>
                      <a:pt x="920" y="19327"/>
                      <a:pt x="576" y="19682"/>
                    </a:cubicBezTo>
                    <a:cubicBezTo>
                      <a:pt x="-1269" y="21570"/>
                      <a:pt x="1796" y="23513"/>
                      <a:pt x="3059" y="22152"/>
                    </a:cubicBezTo>
                    <a:cubicBezTo>
                      <a:pt x="4604" y="20939"/>
                      <a:pt x="3212" y="18824"/>
                      <a:pt x="1649" y="19082"/>
                    </a:cubicBezTo>
                    <a:close/>
                    <a:moveTo>
                      <a:pt x="7705" y="18260"/>
                    </a:moveTo>
                    <a:cubicBezTo>
                      <a:pt x="7344" y="18322"/>
                      <a:pt x="6970" y="18512"/>
                      <a:pt x="6626" y="18861"/>
                    </a:cubicBezTo>
                    <a:cubicBezTo>
                      <a:pt x="4781" y="20749"/>
                      <a:pt x="7846" y="22685"/>
                      <a:pt x="9109" y="21331"/>
                    </a:cubicBezTo>
                    <a:cubicBezTo>
                      <a:pt x="10654" y="20117"/>
                      <a:pt x="9269" y="18003"/>
                      <a:pt x="7705" y="18260"/>
                    </a:cubicBezTo>
                    <a:close/>
                    <a:moveTo>
                      <a:pt x="65412" y="12003"/>
                    </a:moveTo>
                    <a:cubicBezTo>
                      <a:pt x="65051" y="12065"/>
                      <a:pt x="64683" y="12249"/>
                      <a:pt x="64334" y="12604"/>
                    </a:cubicBezTo>
                    <a:cubicBezTo>
                      <a:pt x="62488" y="14492"/>
                      <a:pt x="65560" y="16440"/>
                      <a:pt x="66822" y="15080"/>
                    </a:cubicBezTo>
                    <a:cubicBezTo>
                      <a:pt x="68367" y="13866"/>
                      <a:pt x="66976" y="11746"/>
                      <a:pt x="65412" y="12010"/>
                    </a:cubicBezTo>
                    <a:close/>
                    <a:moveTo>
                      <a:pt x="31796" y="16931"/>
                    </a:moveTo>
                    <a:cubicBezTo>
                      <a:pt x="31434" y="16992"/>
                      <a:pt x="31067" y="17176"/>
                      <a:pt x="30717" y="17531"/>
                    </a:cubicBezTo>
                    <a:cubicBezTo>
                      <a:pt x="28872" y="19419"/>
                      <a:pt x="31931" y="21368"/>
                      <a:pt x="33200" y="20007"/>
                    </a:cubicBezTo>
                    <a:cubicBezTo>
                      <a:pt x="34744" y="18794"/>
                      <a:pt x="33359" y="16667"/>
                      <a:pt x="31796" y="16931"/>
                    </a:cubicBezTo>
                    <a:close/>
                    <a:moveTo>
                      <a:pt x="21253" y="18745"/>
                    </a:moveTo>
                    <a:cubicBezTo>
                      <a:pt x="20891" y="18806"/>
                      <a:pt x="20523" y="18990"/>
                      <a:pt x="20180" y="19345"/>
                    </a:cubicBezTo>
                    <a:cubicBezTo>
                      <a:pt x="18335" y="21233"/>
                      <a:pt x="21400" y="23182"/>
                      <a:pt x="22662" y="21815"/>
                    </a:cubicBezTo>
                    <a:cubicBezTo>
                      <a:pt x="24207" y="20602"/>
                      <a:pt x="22822" y="18481"/>
                      <a:pt x="21259" y="18745"/>
                    </a:cubicBezTo>
                    <a:close/>
                    <a:moveTo>
                      <a:pt x="13964" y="23120"/>
                    </a:moveTo>
                    <a:cubicBezTo>
                      <a:pt x="13351" y="23224"/>
                      <a:pt x="12732" y="23543"/>
                      <a:pt x="12150" y="24138"/>
                    </a:cubicBezTo>
                    <a:cubicBezTo>
                      <a:pt x="9036" y="27318"/>
                      <a:pt x="14203" y="30591"/>
                      <a:pt x="16336" y="28299"/>
                    </a:cubicBezTo>
                    <a:cubicBezTo>
                      <a:pt x="18948" y="26252"/>
                      <a:pt x="16606" y="22679"/>
                      <a:pt x="13964" y="23120"/>
                    </a:cubicBezTo>
                    <a:close/>
                    <a:moveTo>
                      <a:pt x="56739" y="18248"/>
                    </a:moveTo>
                    <a:cubicBezTo>
                      <a:pt x="53900" y="18690"/>
                      <a:pt x="53269" y="23580"/>
                      <a:pt x="57119" y="24180"/>
                    </a:cubicBezTo>
                    <a:cubicBezTo>
                      <a:pt x="57376" y="24217"/>
                      <a:pt x="57615" y="24242"/>
                      <a:pt x="57842" y="24236"/>
                    </a:cubicBezTo>
                    <a:cubicBezTo>
                      <a:pt x="57591" y="25302"/>
                      <a:pt x="57842" y="26534"/>
                      <a:pt x="58749" y="27637"/>
                    </a:cubicBezTo>
                    <a:cubicBezTo>
                      <a:pt x="61097" y="30474"/>
                      <a:pt x="64162" y="22587"/>
                      <a:pt x="62023" y="21594"/>
                    </a:cubicBezTo>
                    <a:cubicBezTo>
                      <a:pt x="61440" y="21521"/>
                      <a:pt x="60901" y="21558"/>
                      <a:pt x="60410" y="21680"/>
                    </a:cubicBezTo>
                    <a:cubicBezTo>
                      <a:pt x="60484" y="20191"/>
                      <a:pt x="59632" y="18561"/>
                      <a:pt x="58081" y="18359"/>
                    </a:cubicBezTo>
                    <a:cubicBezTo>
                      <a:pt x="57591" y="18211"/>
                      <a:pt x="57143" y="18187"/>
                      <a:pt x="56732" y="18248"/>
                    </a:cubicBezTo>
                    <a:close/>
                    <a:moveTo>
                      <a:pt x="79150" y="16692"/>
                    </a:moveTo>
                    <a:cubicBezTo>
                      <a:pt x="78788" y="16753"/>
                      <a:pt x="78414" y="16943"/>
                      <a:pt x="78071" y="17298"/>
                    </a:cubicBezTo>
                    <a:cubicBezTo>
                      <a:pt x="76226" y="19186"/>
                      <a:pt x="79291" y="21129"/>
                      <a:pt x="80553" y="19768"/>
                    </a:cubicBezTo>
                    <a:cubicBezTo>
                      <a:pt x="82104" y="18555"/>
                      <a:pt x="80713" y="16434"/>
                      <a:pt x="79150" y="16698"/>
                    </a:cubicBezTo>
                    <a:close/>
                    <a:moveTo>
                      <a:pt x="38729" y="24303"/>
                    </a:moveTo>
                    <a:cubicBezTo>
                      <a:pt x="38122" y="24407"/>
                      <a:pt x="37497" y="24720"/>
                      <a:pt x="36914" y="25320"/>
                    </a:cubicBezTo>
                    <a:cubicBezTo>
                      <a:pt x="33800" y="28501"/>
                      <a:pt x="38968" y="31774"/>
                      <a:pt x="41095" y="29482"/>
                    </a:cubicBezTo>
                    <a:cubicBezTo>
                      <a:pt x="43700" y="27429"/>
                      <a:pt x="41365" y="23862"/>
                      <a:pt x="38729" y="24303"/>
                    </a:cubicBezTo>
                    <a:close/>
                    <a:moveTo>
                      <a:pt x="7393" y="30241"/>
                    </a:moveTo>
                    <a:cubicBezTo>
                      <a:pt x="7031" y="30303"/>
                      <a:pt x="6663" y="30493"/>
                      <a:pt x="6320" y="30842"/>
                    </a:cubicBezTo>
                    <a:cubicBezTo>
                      <a:pt x="4475" y="32730"/>
                      <a:pt x="7534" y="34672"/>
                      <a:pt x="8803" y="33312"/>
                    </a:cubicBezTo>
                    <a:cubicBezTo>
                      <a:pt x="10347" y="32098"/>
                      <a:pt x="8962" y="29978"/>
                      <a:pt x="7399" y="30241"/>
                    </a:cubicBezTo>
                    <a:close/>
                    <a:moveTo>
                      <a:pt x="48623" y="24885"/>
                    </a:moveTo>
                    <a:cubicBezTo>
                      <a:pt x="46673" y="25087"/>
                      <a:pt x="45122" y="26914"/>
                      <a:pt x="45582" y="29402"/>
                    </a:cubicBezTo>
                    <a:cubicBezTo>
                      <a:pt x="46256" y="33018"/>
                      <a:pt x="52773" y="27618"/>
                      <a:pt x="51387" y="25706"/>
                    </a:cubicBezTo>
                    <a:cubicBezTo>
                      <a:pt x="50480" y="25038"/>
                      <a:pt x="49512" y="24793"/>
                      <a:pt x="48623" y="24885"/>
                    </a:cubicBezTo>
                    <a:close/>
                    <a:moveTo>
                      <a:pt x="24397" y="28783"/>
                    </a:moveTo>
                    <a:cubicBezTo>
                      <a:pt x="23441" y="28924"/>
                      <a:pt x="22503" y="29457"/>
                      <a:pt x="22154" y="30070"/>
                    </a:cubicBezTo>
                    <a:cubicBezTo>
                      <a:pt x="21344" y="31473"/>
                      <a:pt x="25942" y="33091"/>
                      <a:pt x="26923" y="30891"/>
                    </a:cubicBezTo>
                    <a:cubicBezTo>
                      <a:pt x="26874" y="29077"/>
                      <a:pt x="25623" y="28605"/>
                      <a:pt x="24397" y="28783"/>
                    </a:cubicBezTo>
                    <a:close/>
                    <a:moveTo>
                      <a:pt x="28639" y="31087"/>
                    </a:moveTo>
                    <a:cubicBezTo>
                      <a:pt x="28277" y="31148"/>
                      <a:pt x="27904" y="31338"/>
                      <a:pt x="27560" y="31694"/>
                    </a:cubicBezTo>
                    <a:cubicBezTo>
                      <a:pt x="25715" y="33581"/>
                      <a:pt x="28780" y="35524"/>
                      <a:pt x="30043" y="34164"/>
                    </a:cubicBezTo>
                    <a:cubicBezTo>
                      <a:pt x="31588" y="32950"/>
                      <a:pt x="30202" y="30830"/>
                      <a:pt x="28639" y="31087"/>
                    </a:cubicBezTo>
                    <a:close/>
                    <a:moveTo>
                      <a:pt x="35719" y="30143"/>
                    </a:moveTo>
                    <a:cubicBezTo>
                      <a:pt x="34763" y="30284"/>
                      <a:pt x="33819" y="30817"/>
                      <a:pt x="33469" y="31430"/>
                    </a:cubicBezTo>
                    <a:cubicBezTo>
                      <a:pt x="32660" y="32828"/>
                      <a:pt x="37258" y="34452"/>
                      <a:pt x="38245" y="32252"/>
                    </a:cubicBezTo>
                    <a:cubicBezTo>
                      <a:pt x="38196" y="30438"/>
                      <a:pt x="36945" y="29960"/>
                      <a:pt x="35719" y="30137"/>
                    </a:cubicBezTo>
                    <a:close/>
                    <a:moveTo>
                      <a:pt x="34401" y="36229"/>
                    </a:moveTo>
                    <a:cubicBezTo>
                      <a:pt x="34040" y="36290"/>
                      <a:pt x="33672" y="36474"/>
                      <a:pt x="33322" y="36829"/>
                    </a:cubicBezTo>
                    <a:cubicBezTo>
                      <a:pt x="31477" y="38717"/>
                      <a:pt x="34542" y="40660"/>
                      <a:pt x="35805" y="39299"/>
                    </a:cubicBezTo>
                    <a:cubicBezTo>
                      <a:pt x="37356" y="38086"/>
                      <a:pt x="35964" y="35971"/>
                      <a:pt x="34401" y="36235"/>
                    </a:cubicBezTo>
                    <a:close/>
                    <a:moveTo>
                      <a:pt x="64499" y="33698"/>
                    </a:moveTo>
                    <a:cubicBezTo>
                      <a:pt x="64137" y="33759"/>
                      <a:pt x="63764" y="33943"/>
                      <a:pt x="63420" y="34298"/>
                    </a:cubicBezTo>
                    <a:cubicBezTo>
                      <a:pt x="61575" y="36186"/>
                      <a:pt x="64640" y="38129"/>
                      <a:pt x="65903" y="36768"/>
                    </a:cubicBezTo>
                    <a:cubicBezTo>
                      <a:pt x="67448" y="35555"/>
                      <a:pt x="66062" y="33434"/>
                      <a:pt x="64499" y="33698"/>
                    </a:cubicBezTo>
                    <a:close/>
                    <a:moveTo>
                      <a:pt x="47838" y="44422"/>
                    </a:moveTo>
                    <a:cubicBezTo>
                      <a:pt x="47476" y="44484"/>
                      <a:pt x="47102" y="44668"/>
                      <a:pt x="46759" y="45023"/>
                    </a:cubicBezTo>
                    <a:cubicBezTo>
                      <a:pt x="44914" y="46911"/>
                      <a:pt x="47979" y="48853"/>
                      <a:pt x="49242" y="47493"/>
                    </a:cubicBezTo>
                    <a:cubicBezTo>
                      <a:pt x="50786" y="46279"/>
                      <a:pt x="49401" y="44165"/>
                      <a:pt x="47838" y="44422"/>
                    </a:cubicBezTo>
                    <a:close/>
                  </a:path>
                </a:pathLst>
              </a:custGeom>
              <a:solidFill>
                <a:srgbClr val="DEBC9A"/>
              </a:solidFill>
              <a:ln w="612" cap="flat">
                <a:noFill/>
                <a:prstDash val="solid"/>
                <a:miter/>
              </a:ln>
            </p:spPr>
            <p:txBody>
              <a:bodyPr/>
              <a:lstStyle/>
              <a:p>
                <a:endParaRPr lang="en-US"/>
              </a:p>
            </p:txBody>
          </p:sp>
          <p:sp>
            <p:nvSpPr>
              <p:cNvPr id="699" name="Freeform 698">
                <a:extLst>
                  <a:ext uri="{FF2B5EF4-FFF2-40B4-BE49-F238E27FC236}">
                    <a16:creationId xmlns:a16="http://schemas.microsoft.com/office/drawing/2014/main" id="{281F82F1-472A-2A3C-A0FD-11507A9E1878}"/>
                  </a:ext>
                </a:extLst>
              </p:cNvPr>
              <p:cNvSpPr/>
              <p:nvPr/>
            </p:nvSpPr>
            <p:spPr>
              <a:xfrm>
                <a:off x="6783605" y="2031718"/>
                <a:ext cx="370741" cy="273069"/>
              </a:xfrm>
              <a:custGeom>
                <a:avLst/>
                <a:gdLst>
                  <a:gd name="csX0" fmla="*/ 507 w 117236"/>
                  <a:gd name="csY0" fmla="*/ 42504 h 86351"/>
                  <a:gd name="csX1" fmla="*/ 2677 w 117236"/>
                  <a:gd name="csY1" fmla="*/ 43925 h 86351"/>
                  <a:gd name="csX2" fmla="*/ 1249 w 117236"/>
                  <a:gd name="csY2" fmla="*/ 39298 h 86351"/>
                  <a:gd name="csX3" fmla="*/ 513 w 117236"/>
                  <a:gd name="csY3" fmla="*/ 42510 h 86351"/>
                  <a:gd name="csX4" fmla="*/ 16267 w 117236"/>
                  <a:gd name="csY4" fmla="*/ 64737 h 86351"/>
                  <a:gd name="csX5" fmla="*/ 16660 w 117236"/>
                  <a:gd name="csY5" fmla="*/ 65166 h 86351"/>
                  <a:gd name="csX6" fmla="*/ 23985 w 117236"/>
                  <a:gd name="csY6" fmla="*/ 55434 h 86351"/>
                  <a:gd name="csX7" fmla="*/ 16267 w 117236"/>
                  <a:gd name="csY7" fmla="*/ 64731 h 86351"/>
                  <a:gd name="csX8" fmla="*/ 11897 w 117236"/>
                  <a:gd name="csY8" fmla="*/ 46328 h 86351"/>
                  <a:gd name="csX9" fmla="*/ 13711 w 117236"/>
                  <a:gd name="csY9" fmla="*/ 47609 h 86351"/>
                  <a:gd name="csX10" fmla="*/ 15526 w 117236"/>
                  <a:gd name="csY10" fmla="*/ 41995 h 86351"/>
                  <a:gd name="csX11" fmla="*/ 11897 w 117236"/>
                  <a:gd name="csY11" fmla="*/ 46328 h 86351"/>
                  <a:gd name="csX12" fmla="*/ 4951 w 117236"/>
                  <a:gd name="csY12" fmla="*/ 34819 h 86351"/>
                  <a:gd name="csX13" fmla="*/ 10070 w 117236"/>
                  <a:gd name="csY13" fmla="*/ 31797 h 86351"/>
                  <a:gd name="csX14" fmla="*/ 4431 w 117236"/>
                  <a:gd name="csY14" fmla="*/ 33575 h 86351"/>
                  <a:gd name="csX15" fmla="*/ 4945 w 117236"/>
                  <a:gd name="csY15" fmla="*/ 34819 h 86351"/>
                  <a:gd name="csX16" fmla="*/ 48180 w 117236"/>
                  <a:gd name="csY16" fmla="*/ 85004 h 86351"/>
                  <a:gd name="csX17" fmla="*/ 49902 w 117236"/>
                  <a:gd name="csY17" fmla="*/ 86162 h 86351"/>
                  <a:gd name="csX18" fmla="*/ 51717 w 117236"/>
                  <a:gd name="csY18" fmla="*/ 80542 h 86351"/>
                  <a:gd name="csX19" fmla="*/ 48180 w 117236"/>
                  <a:gd name="csY19" fmla="*/ 84998 h 86351"/>
                  <a:gd name="csX20" fmla="*/ 45231 w 117236"/>
                  <a:gd name="csY20" fmla="*/ 73991 h 86351"/>
                  <a:gd name="csX21" fmla="*/ 49755 w 117236"/>
                  <a:gd name="csY21" fmla="*/ 69186 h 86351"/>
                  <a:gd name="csX22" fmla="*/ 51723 w 117236"/>
                  <a:gd name="csY22" fmla="*/ 65044 h 86351"/>
                  <a:gd name="csX23" fmla="*/ 48456 w 117236"/>
                  <a:gd name="csY23" fmla="*/ 68212 h 86351"/>
                  <a:gd name="csX24" fmla="*/ 45145 w 117236"/>
                  <a:gd name="csY24" fmla="*/ 73856 h 86351"/>
                  <a:gd name="csX25" fmla="*/ 45237 w 117236"/>
                  <a:gd name="csY25" fmla="*/ 73997 h 86351"/>
                  <a:gd name="csX26" fmla="*/ 35387 w 117236"/>
                  <a:gd name="csY26" fmla="*/ 58633 h 86351"/>
                  <a:gd name="csX27" fmla="*/ 37551 w 117236"/>
                  <a:gd name="csY27" fmla="*/ 60055 h 86351"/>
                  <a:gd name="csX28" fmla="*/ 36122 w 117236"/>
                  <a:gd name="csY28" fmla="*/ 55422 h 86351"/>
                  <a:gd name="csX29" fmla="*/ 35380 w 117236"/>
                  <a:gd name="csY29" fmla="*/ 58633 h 86351"/>
                  <a:gd name="csX30" fmla="*/ 44103 w 117236"/>
                  <a:gd name="csY30" fmla="*/ 62764 h 86351"/>
                  <a:gd name="csX31" fmla="*/ 46157 w 117236"/>
                  <a:gd name="csY31" fmla="*/ 63843 h 86351"/>
                  <a:gd name="csX32" fmla="*/ 49669 w 117236"/>
                  <a:gd name="csY32" fmla="*/ 52180 h 86351"/>
                  <a:gd name="csX33" fmla="*/ 48082 w 117236"/>
                  <a:gd name="csY33" fmla="*/ 53326 h 86351"/>
                  <a:gd name="csX34" fmla="*/ 42693 w 117236"/>
                  <a:gd name="csY34" fmla="*/ 55692 h 86351"/>
                  <a:gd name="csX35" fmla="*/ 44588 w 117236"/>
                  <a:gd name="csY35" fmla="*/ 57904 h 86351"/>
                  <a:gd name="csX36" fmla="*/ 44097 w 117236"/>
                  <a:gd name="csY36" fmla="*/ 62764 h 86351"/>
                  <a:gd name="csX37" fmla="*/ 40530 w 117236"/>
                  <a:gd name="csY37" fmla="*/ 53112 h 86351"/>
                  <a:gd name="csX38" fmla="*/ 44575 w 117236"/>
                  <a:gd name="csY38" fmla="*/ 47474 h 86351"/>
                  <a:gd name="csX39" fmla="*/ 40444 w 117236"/>
                  <a:gd name="csY39" fmla="*/ 52971 h 86351"/>
                  <a:gd name="csX40" fmla="*/ 40530 w 117236"/>
                  <a:gd name="csY40" fmla="*/ 53112 h 86351"/>
                  <a:gd name="csX41" fmla="*/ 62174 w 117236"/>
                  <a:gd name="csY41" fmla="*/ 76730 h 86351"/>
                  <a:gd name="csX42" fmla="*/ 64338 w 117236"/>
                  <a:gd name="csY42" fmla="*/ 78146 h 86351"/>
                  <a:gd name="csX43" fmla="*/ 62910 w 117236"/>
                  <a:gd name="csY43" fmla="*/ 73525 h 86351"/>
                  <a:gd name="csX44" fmla="*/ 62174 w 117236"/>
                  <a:gd name="csY44" fmla="*/ 76730 h 86351"/>
                  <a:gd name="csX45" fmla="*/ 30906 w 117236"/>
                  <a:gd name="csY45" fmla="*/ 29971 h 86351"/>
                  <a:gd name="csX46" fmla="*/ 37201 w 117236"/>
                  <a:gd name="csY46" fmla="*/ 29034 h 86351"/>
                  <a:gd name="csX47" fmla="*/ 30329 w 117236"/>
                  <a:gd name="csY47" fmla="*/ 28856 h 86351"/>
                  <a:gd name="csX48" fmla="*/ 30906 w 117236"/>
                  <a:gd name="csY48" fmla="*/ 29977 h 86351"/>
                  <a:gd name="csX49" fmla="*/ 58558 w 117236"/>
                  <a:gd name="csY49" fmla="*/ 59056 h 86351"/>
                  <a:gd name="csX50" fmla="*/ 59955 w 117236"/>
                  <a:gd name="csY50" fmla="*/ 59884 h 86351"/>
                  <a:gd name="csX51" fmla="*/ 59373 w 117236"/>
                  <a:gd name="csY51" fmla="*/ 53032 h 86351"/>
                  <a:gd name="csX52" fmla="*/ 58558 w 117236"/>
                  <a:gd name="csY52" fmla="*/ 59056 h 86351"/>
                  <a:gd name="csX53" fmla="*/ 49455 w 117236"/>
                  <a:gd name="csY53" fmla="*/ 42877 h 86351"/>
                  <a:gd name="csX54" fmla="*/ 60924 w 117236"/>
                  <a:gd name="csY54" fmla="*/ 41339 h 86351"/>
                  <a:gd name="csX55" fmla="*/ 48744 w 117236"/>
                  <a:gd name="csY55" fmla="*/ 41014 h 86351"/>
                  <a:gd name="csX56" fmla="*/ 49449 w 117236"/>
                  <a:gd name="csY56" fmla="*/ 42877 h 86351"/>
                  <a:gd name="csX57" fmla="*/ 41700 w 117236"/>
                  <a:gd name="csY57" fmla="*/ 31129 h 86351"/>
                  <a:gd name="csX58" fmla="*/ 44649 w 117236"/>
                  <a:gd name="csY58" fmla="*/ 27281 h 86351"/>
                  <a:gd name="csX59" fmla="*/ 41700 w 117236"/>
                  <a:gd name="csY59" fmla="*/ 31129 h 86351"/>
                  <a:gd name="csX60" fmla="*/ 76966 w 117236"/>
                  <a:gd name="csY60" fmla="*/ 80389 h 86351"/>
                  <a:gd name="csX61" fmla="*/ 83850 w 117236"/>
                  <a:gd name="csY61" fmla="*/ 82369 h 86351"/>
                  <a:gd name="csX62" fmla="*/ 76555 w 117236"/>
                  <a:gd name="csY62" fmla="*/ 79678 h 86351"/>
                  <a:gd name="csX63" fmla="*/ 76960 w 117236"/>
                  <a:gd name="csY63" fmla="*/ 80389 h 86351"/>
                  <a:gd name="csX64" fmla="*/ 61899 w 117236"/>
                  <a:gd name="csY64" fmla="*/ 50262 h 86351"/>
                  <a:gd name="csX65" fmla="*/ 67017 w 117236"/>
                  <a:gd name="csY65" fmla="*/ 47235 h 86351"/>
                  <a:gd name="csX66" fmla="*/ 61390 w 117236"/>
                  <a:gd name="csY66" fmla="*/ 49012 h 86351"/>
                  <a:gd name="csX67" fmla="*/ 61905 w 117236"/>
                  <a:gd name="csY67" fmla="*/ 50262 h 86351"/>
                  <a:gd name="csX68" fmla="*/ 68359 w 117236"/>
                  <a:gd name="csY68" fmla="*/ 58486 h 86351"/>
                  <a:gd name="csX69" fmla="*/ 70529 w 117236"/>
                  <a:gd name="csY69" fmla="*/ 59908 h 86351"/>
                  <a:gd name="csX70" fmla="*/ 69101 w 117236"/>
                  <a:gd name="csY70" fmla="*/ 55281 h 86351"/>
                  <a:gd name="csX71" fmla="*/ 68359 w 117236"/>
                  <a:gd name="csY71" fmla="*/ 58486 h 86351"/>
                  <a:gd name="csX72" fmla="*/ 51514 w 117236"/>
                  <a:gd name="csY72" fmla="*/ 33857 h 86351"/>
                  <a:gd name="csX73" fmla="*/ 53329 w 117236"/>
                  <a:gd name="csY73" fmla="*/ 35137 h 86351"/>
                  <a:gd name="csX74" fmla="*/ 55143 w 117236"/>
                  <a:gd name="csY74" fmla="*/ 29524 h 86351"/>
                  <a:gd name="csX75" fmla="*/ 51514 w 117236"/>
                  <a:gd name="csY75" fmla="*/ 33857 h 86351"/>
                  <a:gd name="csX76" fmla="*/ 47794 w 117236"/>
                  <a:gd name="csY76" fmla="*/ 25117 h 86351"/>
                  <a:gd name="csX77" fmla="*/ 53041 w 117236"/>
                  <a:gd name="csY77" fmla="*/ 25559 h 86351"/>
                  <a:gd name="csX78" fmla="*/ 47119 w 117236"/>
                  <a:gd name="csY78" fmla="*/ 22059 h 86351"/>
                  <a:gd name="csX79" fmla="*/ 47794 w 117236"/>
                  <a:gd name="csY79" fmla="*/ 25111 h 86351"/>
                  <a:gd name="csX80" fmla="*/ 77916 w 117236"/>
                  <a:gd name="csY80" fmla="*/ 67734 h 86351"/>
                  <a:gd name="csX81" fmla="*/ 83034 w 117236"/>
                  <a:gd name="csY81" fmla="*/ 64707 h 86351"/>
                  <a:gd name="csX82" fmla="*/ 77401 w 117236"/>
                  <a:gd name="csY82" fmla="*/ 66484 h 86351"/>
                  <a:gd name="csX83" fmla="*/ 77916 w 117236"/>
                  <a:gd name="csY83" fmla="*/ 67728 h 86351"/>
                  <a:gd name="csX84" fmla="*/ 62230 w 117236"/>
                  <a:gd name="csY84" fmla="*/ 39899 h 86351"/>
                  <a:gd name="csX85" fmla="*/ 63253 w 117236"/>
                  <a:gd name="csY85" fmla="*/ 40585 h 86351"/>
                  <a:gd name="csX86" fmla="*/ 65209 w 117236"/>
                  <a:gd name="csY86" fmla="*/ 37987 h 86351"/>
                  <a:gd name="csX87" fmla="*/ 65699 w 117236"/>
                  <a:gd name="csY87" fmla="*/ 36001 h 86351"/>
                  <a:gd name="csX88" fmla="*/ 62358 w 117236"/>
                  <a:gd name="csY88" fmla="*/ 37055 h 86351"/>
                  <a:gd name="csX89" fmla="*/ 62499 w 117236"/>
                  <a:gd name="csY89" fmla="*/ 37509 h 86351"/>
                  <a:gd name="csX90" fmla="*/ 62236 w 117236"/>
                  <a:gd name="csY90" fmla="*/ 39905 h 86351"/>
                  <a:gd name="csX91" fmla="*/ 45519 w 117236"/>
                  <a:gd name="csY91" fmla="*/ 10943 h 86351"/>
                  <a:gd name="csX92" fmla="*/ 47683 w 117236"/>
                  <a:gd name="csY92" fmla="*/ 12364 h 86351"/>
                  <a:gd name="csX93" fmla="*/ 46255 w 117236"/>
                  <a:gd name="csY93" fmla="*/ 7731 h 86351"/>
                  <a:gd name="csX94" fmla="*/ 45513 w 117236"/>
                  <a:gd name="csY94" fmla="*/ 10943 h 86351"/>
                  <a:gd name="csX95" fmla="*/ 61279 w 117236"/>
                  <a:gd name="csY95" fmla="*/ 33170 h 86351"/>
                  <a:gd name="csX96" fmla="*/ 61666 w 117236"/>
                  <a:gd name="csY96" fmla="*/ 33605 h 86351"/>
                  <a:gd name="csX97" fmla="*/ 68991 w 117236"/>
                  <a:gd name="csY97" fmla="*/ 23873 h 86351"/>
                  <a:gd name="csX98" fmla="*/ 61279 w 117236"/>
                  <a:gd name="csY98" fmla="*/ 33170 h 86351"/>
                  <a:gd name="csX99" fmla="*/ 83709 w 117236"/>
                  <a:gd name="csY99" fmla="*/ 57150 h 86351"/>
                  <a:gd name="csX100" fmla="*/ 87748 w 117236"/>
                  <a:gd name="csY100" fmla="*/ 51512 h 86351"/>
                  <a:gd name="csX101" fmla="*/ 83617 w 117236"/>
                  <a:gd name="csY101" fmla="*/ 57009 h 86351"/>
                  <a:gd name="csX102" fmla="*/ 83709 w 117236"/>
                  <a:gd name="csY102" fmla="*/ 57150 h 86351"/>
                  <a:gd name="csX103" fmla="*/ 56988 w 117236"/>
                  <a:gd name="csY103" fmla="*/ 14889 h 86351"/>
                  <a:gd name="csX104" fmla="*/ 58711 w 117236"/>
                  <a:gd name="csY104" fmla="*/ 16047 h 86351"/>
                  <a:gd name="csX105" fmla="*/ 62113 w 117236"/>
                  <a:gd name="csY105" fmla="*/ 11862 h 86351"/>
                  <a:gd name="csX106" fmla="*/ 67274 w 117236"/>
                  <a:gd name="csY106" fmla="*/ 9882 h 86351"/>
                  <a:gd name="csX107" fmla="*/ 60397 w 117236"/>
                  <a:gd name="csY107" fmla="*/ 9705 h 86351"/>
                  <a:gd name="csX108" fmla="*/ 60777 w 117236"/>
                  <a:gd name="csY108" fmla="*/ 10526 h 86351"/>
                  <a:gd name="csX109" fmla="*/ 60519 w 117236"/>
                  <a:gd name="csY109" fmla="*/ 10434 h 86351"/>
                  <a:gd name="csX110" fmla="*/ 56976 w 117236"/>
                  <a:gd name="csY110" fmla="*/ 14889 h 86351"/>
                  <a:gd name="csX111" fmla="*/ 53648 w 117236"/>
                  <a:gd name="csY111" fmla="*/ 5108 h 86351"/>
                  <a:gd name="csX112" fmla="*/ 58766 w 117236"/>
                  <a:gd name="csY112" fmla="*/ 2081 h 86351"/>
                  <a:gd name="csX113" fmla="*/ 53139 w 117236"/>
                  <a:gd name="csY113" fmla="*/ 3858 h 86351"/>
                  <a:gd name="csX114" fmla="*/ 53648 w 117236"/>
                  <a:gd name="csY114" fmla="*/ 5108 h 86351"/>
                  <a:gd name="csX115" fmla="*/ 83022 w 117236"/>
                  <a:gd name="csY115" fmla="*/ 40340 h 86351"/>
                  <a:gd name="csX116" fmla="*/ 94565 w 117236"/>
                  <a:gd name="csY116" fmla="*/ 36449 h 86351"/>
                  <a:gd name="csX117" fmla="*/ 83022 w 117236"/>
                  <a:gd name="csY117" fmla="*/ 40340 h 86351"/>
                  <a:gd name="csX118" fmla="*/ 93186 w 117236"/>
                  <a:gd name="csY118" fmla="*/ 53443 h 86351"/>
                  <a:gd name="csX119" fmla="*/ 94914 w 117236"/>
                  <a:gd name="csY119" fmla="*/ 54601 h 86351"/>
                  <a:gd name="csX120" fmla="*/ 96729 w 117236"/>
                  <a:gd name="csY120" fmla="*/ 48981 h 86351"/>
                  <a:gd name="csX121" fmla="*/ 93186 w 117236"/>
                  <a:gd name="csY121" fmla="*/ 53443 h 86351"/>
                  <a:gd name="csX122" fmla="*/ 74220 w 117236"/>
                  <a:gd name="csY122" fmla="*/ 22629 h 86351"/>
                  <a:gd name="csX123" fmla="*/ 74281 w 117236"/>
                  <a:gd name="csY123" fmla="*/ 22715 h 86351"/>
                  <a:gd name="csX124" fmla="*/ 77223 w 117236"/>
                  <a:gd name="csY124" fmla="*/ 18873 h 86351"/>
                  <a:gd name="csX125" fmla="*/ 74213 w 117236"/>
                  <a:gd name="csY125" fmla="*/ 22629 h 86351"/>
                  <a:gd name="csX126" fmla="*/ 104661 w 117236"/>
                  <a:gd name="csY126" fmla="*/ 62856 h 86351"/>
                  <a:gd name="csX127" fmla="*/ 115909 w 117236"/>
                  <a:gd name="csY127" fmla="*/ 58456 h 86351"/>
                  <a:gd name="csX128" fmla="*/ 104385 w 117236"/>
                  <a:gd name="csY128" fmla="*/ 62390 h 86351"/>
                  <a:gd name="csX129" fmla="*/ 104661 w 117236"/>
                  <a:gd name="csY129" fmla="*/ 62850 h 86351"/>
                  <a:gd name="csX130" fmla="*/ 80399 w 117236"/>
                  <a:gd name="csY130" fmla="*/ 27072 h 86351"/>
                  <a:gd name="csX131" fmla="*/ 82562 w 117236"/>
                  <a:gd name="csY131" fmla="*/ 28488 h 86351"/>
                  <a:gd name="csX132" fmla="*/ 81134 w 117236"/>
                  <a:gd name="csY132" fmla="*/ 23861 h 86351"/>
                  <a:gd name="csX133" fmla="*/ 80399 w 117236"/>
                  <a:gd name="csY133" fmla="*/ 27072 h 86351"/>
                  <a:gd name="csX134" fmla="*/ 85542 w 117236"/>
                  <a:gd name="csY134" fmla="*/ 21551 h 86351"/>
                  <a:gd name="csX135" fmla="*/ 89581 w 117236"/>
                  <a:gd name="csY135" fmla="*/ 15919 h 86351"/>
                  <a:gd name="csX136" fmla="*/ 85450 w 117236"/>
                  <a:gd name="csY136" fmla="*/ 21410 h 86351"/>
                  <a:gd name="csX137" fmla="*/ 85542 w 117236"/>
                  <a:gd name="csY137" fmla="*/ 21551 h 86351"/>
                  <a:gd name="csX138" fmla="*/ 113911 w 117236"/>
                  <a:gd name="csY138" fmla="*/ 49668 h 86351"/>
                  <a:gd name="csX139" fmla="*/ 113978 w 117236"/>
                  <a:gd name="csY139" fmla="*/ 49753 h 86351"/>
                  <a:gd name="csX140" fmla="*/ 116921 w 117236"/>
                  <a:gd name="csY140" fmla="*/ 45911 h 86351"/>
                  <a:gd name="csX141" fmla="*/ 113911 w 117236"/>
                  <a:gd name="csY141" fmla="*/ 49668 h 86351"/>
                  <a:gd name="csX142" fmla="*/ 92671 w 117236"/>
                  <a:gd name="csY142" fmla="*/ 17095 h 86351"/>
                  <a:gd name="csX143" fmla="*/ 92738 w 117236"/>
                  <a:gd name="csY143" fmla="*/ 17181 h 86351"/>
                  <a:gd name="csX144" fmla="*/ 95687 w 117236"/>
                  <a:gd name="csY144" fmla="*/ 13333 h 86351"/>
                  <a:gd name="csX145" fmla="*/ 92671 w 117236"/>
                  <a:gd name="csY145" fmla="*/ 17089 h 8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17236" h="86351">
                    <a:moveTo>
                      <a:pt x="507" y="42504"/>
                    </a:moveTo>
                    <a:cubicBezTo>
                      <a:pt x="1065" y="43294"/>
                      <a:pt x="1972" y="43889"/>
                      <a:pt x="2677" y="43925"/>
                    </a:cubicBezTo>
                    <a:cubicBezTo>
                      <a:pt x="4290" y="44005"/>
                      <a:pt x="3646" y="39176"/>
                      <a:pt x="1249" y="39298"/>
                    </a:cubicBezTo>
                    <a:cubicBezTo>
                      <a:pt x="-345" y="40163"/>
                      <a:pt x="-204" y="41492"/>
                      <a:pt x="513" y="42510"/>
                    </a:cubicBezTo>
                    <a:close/>
                    <a:moveTo>
                      <a:pt x="16267" y="64737"/>
                    </a:moveTo>
                    <a:cubicBezTo>
                      <a:pt x="16384" y="64897"/>
                      <a:pt x="16513" y="65038"/>
                      <a:pt x="16660" y="65166"/>
                    </a:cubicBezTo>
                    <a:cubicBezTo>
                      <a:pt x="20761" y="64633"/>
                      <a:pt x="29159" y="58247"/>
                      <a:pt x="23985" y="55434"/>
                    </a:cubicBezTo>
                    <a:cubicBezTo>
                      <a:pt x="19050" y="52756"/>
                      <a:pt x="13975" y="61520"/>
                      <a:pt x="16267" y="64731"/>
                    </a:cubicBezTo>
                    <a:close/>
                    <a:moveTo>
                      <a:pt x="11897" y="46328"/>
                    </a:moveTo>
                    <a:cubicBezTo>
                      <a:pt x="12258" y="46879"/>
                      <a:pt x="12853" y="47339"/>
                      <a:pt x="13711" y="47609"/>
                    </a:cubicBezTo>
                    <a:cubicBezTo>
                      <a:pt x="17959" y="48938"/>
                      <a:pt x="18535" y="42853"/>
                      <a:pt x="15526" y="41995"/>
                    </a:cubicBezTo>
                    <a:cubicBezTo>
                      <a:pt x="12577" y="40628"/>
                      <a:pt x="10475" y="44158"/>
                      <a:pt x="11897" y="46328"/>
                    </a:cubicBezTo>
                    <a:close/>
                    <a:moveTo>
                      <a:pt x="4951" y="34819"/>
                    </a:moveTo>
                    <a:cubicBezTo>
                      <a:pt x="6631" y="37154"/>
                      <a:pt x="11271" y="35499"/>
                      <a:pt x="10070" y="31797"/>
                    </a:cubicBezTo>
                    <a:cubicBezTo>
                      <a:pt x="8691" y="27569"/>
                      <a:pt x="3388" y="30627"/>
                      <a:pt x="4431" y="33575"/>
                    </a:cubicBezTo>
                    <a:cubicBezTo>
                      <a:pt x="4522" y="34077"/>
                      <a:pt x="4706" y="34488"/>
                      <a:pt x="4945" y="34819"/>
                    </a:cubicBezTo>
                    <a:close/>
                    <a:moveTo>
                      <a:pt x="48180" y="85004"/>
                    </a:moveTo>
                    <a:cubicBezTo>
                      <a:pt x="48548" y="85500"/>
                      <a:pt x="49111" y="85917"/>
                      <a:pt x="49902" y="86162"/>
                    </a:cubicBezTo>
                    <a:cubicBezTo>
                      <a:pt x="54150" y="87492"/>
                      <a:pt x="54727" y="81400"/>
                      <a:pt x="51717" y="80542"/>
                    </a:cubicBezTo>
                    <a:cubicBezTo>
                      <a:pt x="48707" y="79145"/>
                      <a:pt x="46592" y="82847"/>
                      <a:pt x="48180" y="84998"/>
                    </a:cubicBezTo>
                    <a:close/>
                    <a:moveTo>
                      <a:pt x="45231" y="73991"/>
                    </a:moveTo>
                    <a:cubicBezTo>
                      <a:pt x="46905" y="76387"/>
                      <a:pt x="50135" y="71423"/>
                      <a:pt x="49755" y="69186"/>
                    </a:cubicBezTo>
                    <a:cubicBezTo>
                      <a:pt x="51876" y="69389"/>
                      <a:pt x="52483" y="66239"/>
                      <a:pt x="51723" y="65044"/>
                    </a:cubicBezTo>
                    <a:cubicBezTo>
                      <a:pt x="50950" y="63836"/>
                      <a:pt x="48051" y="66318"/>
                      <a:pt x="48456" y="68212"/>
                    </a:cubicBezTo>
                    <a:cubicBezTo>
                      <a:pt x="45427" y="67918"/>
                      <a:pt x="43392" y="70958"/>
                      <a:pt x="45145" y="73856"/>
                    </a:cubicBezTo>
                    <a:cubicBezTo>
                      <a:pt x="45176" y="73905"/>
                      <a:pt x="45207" y="73954"/>
                      <a:pt x="45237" y="73997"/>
                    </a:cubicBezTo>
                    <a:close/>
                    <a:moveTo>
                      <a:pt x="35387" y="58633"/>
                    </a:moveTo>
                    <a:cubicBezTo>
                      <a:pt x="35944" y="59424"/>
                      <a:pt x="36845" y="60018"/>
                      <a:pt x="37551" y="60055"/>
                    </a:cubicBezTo>
                    <a:cubicBezTo>
                      <a:pt x="39163" y="60135"/>
                      <a:pt x="38525" y="55306"/>
                      <a:pt x="36122" y="55422"/>
                    </a:cubicBezTo>
                    <a:cubicBezTo>
                      <a:pt x="34528" y="56286"/>
                      <a:pt x="34663" y="57622"/>
                      <a:pt x="35380" y="58633"/>
                    </a:cubicBezTo>
                    <a:close/>
                    <a:moveTo>
                      <a:pt x="44103" y="62764"/>
                    </a:moveTo>
                    <a:cubicBezTo>
                      <a:pt x="44489" y="63309"/>
                      <a:pt x="45158" y="63695"/>
                      <a:pt x="46157" y="63843"/>
                    </a:cubicBezTo>
                    <a:cubicBezTo>
                      <a:pt x="51986" y="64700"/>
                      <a:pt x="53611" y="53669"/>
                      <a:pt x="49669" y="52180"/>
                    </a:cubicBezTo>
                    <a:cubicBezTo>
                      <a:pt x="49167" y="52444"/>
                      <a:pt x="48627" y="52836"/>
                      <a:pt x="48082" y="53326"/>
                    </a:cubicBezTo>
                    <a:cubicBezTo>
                      <a:pt x="46420" y="49992"/>
                      <a:pt x="41700" y="52891"/>
                      <a:pt x="42693" y="55692"/>
                    </a:cubicBezTo>
                    <a:cubicBezTo>
                      <a:pt x="42926" y="56936"/>
                      <a:pt x="43687" y="57641"/>
                      <a:pt x="44588" y="57904"/>
                    </a:cubicBezTo>
                    <a:cubicBezTo>
                      <a:pt x="43650" y="59767"/>
                      <a:pt x="43276" y="61618"/>
                      <a:pt x="44097" y="62764"/>
                    </a:cubicBezTo>
                    <a:close/>
                    <a:moveTo>
                      <a:pt x="40530" y="53112"/>
                    </a:moveTo>
                    <a:cubicBezTo>
                      <a:pt x="42473" y="55894"/>
                      <a:pt x="46506" y="48755"/>
                      <a:pt x="44575" y="47474"/>
                    </a:cubicBezTo>
                    <a:cubicBezTo>
                      <a:pt x="41112" y="46487"/>
                      <a:pt x="38537" y="49821"/>
                      <a:pt x="40444" y="52971"/>
                    </a:cubicBezTo>
                    <a:cubicBezTo>
                      <a:pt x="40474" y="53020"/>
                      <a:pt x="40505" y="53069"/>
                      <a:pt x="40530" y="53112"/>
                    </a:cubicBezTo>
                    <a:close/>
                    <a:moveTo>
                      <a:pt x="62174" y="76730"/>
                    </a:moveTo>
                    <a:cubicBezTo>
                      <a:pt x="62732" y="77521"/>
                      <a:pt x="63633" y="78109"/>
                      <a:pt x="64338" y="78146"/>
                    </a:cubicBezTo>
                    <a:cubicBezTo>
                      <a:pt x="65950" y="78232"/>
                      <a:pt x="65313" y="73403"/>
                      <a:pt x="62910" y="73525"/>
                    </a:cubicBezTo>
                    <a:cubicBezTo>
                      <a:pt x="61316" y="74389"/>
                      <a:pt x="61457" y="75719"/>
                      <a:pt x="62174" y="76730"/>
                    </a:cubicBezTo>
                    <a:close/>
                    <a:moveTo>
                      <a:pt x="30906" y="29971"/>
                    </a:moveTo>
                    <a:cubicBezTo>
                      <a:pt x="32536" y="32232"/>
                      <a:pt x="35920" y="31987"/>
                      <a:pt x="37201" y="29034"/>
                    </a:cubicBezTo>
                    <a:cubicBezTo>
                      <a:pt x="38666" y="25657"/>
                      <a:pt x="30250" y="26496"/>
                      <a:pt x="30329" y="28856"/>
                    </a:cubicBezTo>
                    <a:cubicBezTo>
                      <a:pt x="30477" y="29279"/>
                      <a:pt x="30673" y="29652"/>
                      <a:pt x="30906" y="29977"/>
                    </a:cubicBezTo>
                    <a:close/>
                    <a:moveTo>
                      <a:pt x="58558" y="59056"/>
                    </a:moveTo>
                    <a:cubicBezTo>
                      <a:pt x="58962" y="59620"/>
                      <a:pt x="59447" y="59957"/>
                      <a:pt x="59955" y="59884"/>
                    </a:cubicBezTo>
                    <a:cubicBezTo>
                      <a:pt x="63198" y="58309"/>
                      <a:pt x="62891" y="54111"/>
                      <a:pt x="59373" y="53032"/>
                    </a:cubicBezTo>
                    <a:cubicBezTo>
                      <a:pt x="56621" y="52186"/>
                      <a:pt x="57105" y="57052"/>
                      <a:pt x="58558" y="59056"/>
                    </a:cubicBezTo>
                    <a:close/>
                    <a:moveTo>
                      <a:pt x="49455" y="42877"/>
                    </a:moveTo>
                    <a:cubicBezTo>
                      <a:pt x="52054" y="46481"/>
                      <a:pt x="60580" y="45004"/>
                      <a:pt x="60924" y="41339"/>
                    </a:cubicBezTo>
                    <a:cubicBezTo>
                      <a:pt x="58116" y="38306"/>
                      <a:pt x="48039" y="35168"/>
                      <a:pt x="48744" y="41014"/>
                    </a:cubicBezTo>
                    <a:cubicBezTo>
                      <a:pt x="48829" y="41744"/>
                      <a:pt x="49081" y="42363"/>
                      <a:pt x="49449" y="42877"/>
                    </a:cubicBezTo>
                    <a:close/>
                    <a:moveTo>
                      <a:pt x="41700" y="31129"/>
                    </a:moveTo>
                    <a:cubicBezTo>
                      <a:pt x="44600" y="32545"/>
                      <a:pt x="45513" y="28647"/>
                      <a:pt x="44649" y="27281"/>
                    </a:cubicBezTo>
                    <a:cubicBezTo>
                      <a:pt x="43778" y="25920"/>
                      <a:pt x="40211" y="29236"/>
                      <a:pt x="41700" y="31129"/>
                    </a:cubicBezTo>
                    <a:close/>
                    <a:moveTo>
                      <a:pt x="76966" y="80389"/>
                    </a:moveTo>
                    <a:cubicBezTo>
                      <a:pt x="78615" y="82767"/>
                      <a:pt x="83151" y="85709"/>
                      <a:pt x="83850" y="82369"/>
                    </a:cubicBezTo>
                    <a:cubicBezTo>
                      <a:pt x="84622" y="78685"/>
                      <a:pt x="77652" y="77227"/>
                      <a:pt x="76555" y="79678"/>
                    </a:cubicBezTo>
                    <a:cubicBezTo>
                      <a:pt x="76653" y="79905"/>
                      <a:pt x="76794" y="80144"/>
                      <a:pt x="76960" y="80389"/>
                    </a:cubicBezTo>
                    <a:close/>
                    <a:moveTo>
                      <a:pt x="61899" y="50262"/>
                    </a:moveTo>
                    <a:cubicBezTo>
                      <a:pt x="63578" y="52597"/>
                      <a:pt x="68218" y="50942"/>
                      <a:pt x="67017" y="47235"/>
                    </a:cubicBezTo>
                    <a:cubicBezTo>
                      <a:pt x="65638" y="43006"/>
                      <a:pt x="60341" y="46058"/>
                      <a:pt x="61390" y="49012"/>
                    </a:cubicBezTo>
                    <a:cubicBezTo>
                      <a:pt x="61482" y="49514"/>
                      <a:pt x="61659" y="49925"/>
                      <a:pt x="61905" y="50262"/>
                    </a:cubicBezTo>
                    <a:close/>
                    <a:moveTo>
                      <a:pt x="68359" y="58486"/>
                    </a:moveTo>
                    <a:cubicBezTo>
                      <a:pt x="68917" y="59277"/>
                      <a:pt x="69824" y="59871"/>
                      <a:pt x="70529" y="59908"/>
                    </a:cubicBezTo>
                    <a:cubicBezTo>
                      <a:pt x="72142" y="59994"/>
                      <a:pt x="71504" y="55159"/>
                      <a:pt x="69101" y="55281"/>
                    </a:cubicBezTo>
                    <a:cubicBezTo>
                      <a:pt x="67501" y="56145"/>
                      <a:pt x="67648" y="57475"/>
                      <a:pt x="68359" y="58486"/>
                    </a:cubicBezTo>
                    <a:close/>
                    <a:moveTo>
                      <a:pt x="51514" y="33857"/>
                    </a:moveTo>
                    <a:cubicBezTo>
                      <a:pt x="51876" y="34408"/>
                      <a:pt x="52464" y="34868"/>
                      <a:pt x="53329" y="35137"/>
                    </a:cubicBezTo>
                    <a:cubicBezTo>
                      <a:pt x="57577" y="36467"/>
                      <a:pt x="58153" y="30382"/>
                      <a:pt x="55143" y="29524"/>
                    </a:cubicBezTo>
                    <a:cubicBezTo>
                      <a:pt x="52195" y="28157"/>
                      <a:pt x="50092" y="31687"/>
                      <a:pt x="51514" y="33857"/>
                    </a:cubicBezTo>
                    <a:close/>
                    <a:moveTo>
                      <a:pt x="47794" y="25117"/>
                    </a:moveTo>
                    <a:cubicBezTo>
                      <a:pt x="48915" y="26594"/>
                      <a:pt x="51122" y="27030"/>
                      <a:pt x="53041" y="25559"/>
                    </a:cubicBezTo>
                    <a:cubicBezTo>
                      <a:pt x="55959" y="23316"/>
                      <a:pt x="48192" y="19957"/>
                      <a:pt x="47119" y="22059"/>
                    </a:cubicBezTo>
                    <a:cubicBezTo>
                      <a:pt x="46917" y="23279"/>
                      <a:pt x="47205" y="24339"/>
                      <a:pt x="47794" y="25111"/>
                    </a:cubicBezTo>
                    <a:close/>
                    <a:moveTo>
                      <a:pt x="77916" y="67734"/>
                    </a:moveTo>
                    <a:cubicBezTo>
                      <a:pt x="79596" y="70063"/>
                      <a:pt x="84236" y="68414"/>
                      <a:pt x="83034" y="64707"/>
                    </a:cubicBezTo>
                    <a:cubicBezTo>
                      <a:pt x="81661" y="60478"/>
                      <a:pt x="76359" y="63536"/>
                      <a:pt x="77401" y="66484"/>
                    </a:cubicBezTo>
                    <a:cubicBezTo>
                      <a:pt x="77493" y="66986"/>
                      <a:pt x="77677" y="67397"/>
                      <a:pt x="77916" y="67728"/>
                    </a:cubicBezTo>
                    <a:close/>
                    <a:moveTo>
                      <a:pt x="62230" y="39899"/>
                    </a:moveTo>
                    <a:cubicBezTo>
                      <a:pt x="62450" y="40193"/>
                      <a:pt x="62781" y="40438"/>
                      <a:pt x="63253" y="40585"/>
                    </a:cubicBezTo>
                    <a:cubicBezTo>
                      <a:pt x="65202" y="41198"/>
                      <a:pt x="65852" y="39170"/>
                      <a:pt x="65209" y="37987"/>
                    </a:cubicBezTo>
                    <a:cubicBezTo>
                      <a:pt x="65705" y="37570"/>
                      <a:pt x="65981" y="36884"/>
                      <a:pt x="65699" y="36001"/>
                    </a:cubicBezTo>
                    <a:cubicBezTo>
                      <a:pt x="64884" y="33489"/>
                      <a:pt x="61739" y="35303"/>
                      <a:pt x="62358" y="37055"/>
                    </a:cubicBezTo>
                    <a:cubicBezTo>
                      <a:pt x="62389" y="37221"/>
                      <a:pt x="62438" y="37374"/>
                      <a:pt x="62499" y="37509"/>
                    </a:cubicBezTo>
                    <a:cubicBezTo>
                      <a:pt x="61886" y="38097"/>
                      <a:pt x="61684" y="39157"/>
                      <a:pt x="62236" y="39905"/>
                    </a:cubicBezTo>
                    <a:close/>
                    <a:moveTo>
                      <a:pt x="45519" y="10943"/>
                    </a:moveTo>
                    <a:cubicBezTo>
                      <a:pt x="46077" y="11733"/>
                      <a:pt x="46978" y="12328"/>
                      <a:pt x="47683" y="12364"/>
                    </a:cubicBezTo>
                    <a:cubicBezTo>
                      <a:pt x="49295" y="12450"/>
                      <a:pt x="48658" y="7615"/>
                      <a:pt x="46255" y="7731"/>
                    </a:cubicBezTo>
                    <a:cubicBezTo>
                      <a:pt x="44661" y="8595"/>
                      <a:pt x="44802" y="9925"/>
                      <a:pt x="45513" y="10943"/>
                    </a:cubicBezTo>
                    <a:close/>
                    <a:moveTo>
                      <a:pt x="61279" y="33170"/>
                    </a:moveTo>
                    <a:cubicBezTo>
                      <a:pt x="61390" y="33329"/>
                      <a:pt x="61518" y="33477"/>
                      <a:pt x="61666" y="33605"/>
                    </a:cubicBezTo>
                    <a:cubicBezTo>
                      <a:pt x="65767" y="33072"/>
                      <a:pt x="74164" y="26686"/>
                      <a:pt x="68991" y="23873"/>
                    </a:cubicBezTo>
                    <a:cubicBezTo>
                      <a:pt x="64056" y="21189"/>
                      <a:pt x="58987" y="29959"/>
                      <a:pt x="61279" y="33170"/>
                    </a:cubicBezTo>
                    <a:close/>
                    <a:moveTo>
                      <a:pt x="83709" y="57150"/>
                    </a:moveTo>
                    <a:cubicBezTo>
                      <a:pt x="85652" y="59933"/>
                      <a:pt x="89685" y="52793"/>
                      <a:pt x="87748" y="51512"/>
                    </a:cubicBezTo>
                    <a:cubicBezTo>
                      <a:pt x="84285" y="50526"/>
                      <a:pt x="81716" y="53859"/>
                      <a:pt x="83617" y="57009"/>
                    </a:cubicBezTo>
                    <a:cubicBezTo>
                      <a:pt x="83647" y="57058"/>
                      <a:pt x="83678" y="57107"/>
                      <a:pt x="83709" y="57150"/>
                    </a:cubicBezTo>
                    <a:close/>
                    <a:moveTo>
                      <a:pt x="56988" y="14889"/>
                    </a:moveTo>
                    <a:cubicBezTo>
                      <a:pt x="57356" y="15386"/>
                      <a:pt x="57920" y="15802"/>
                      <a:pt x="58711" y="16047"/>
                    </a:cubicBezTo>
                    <a:cubicBezTo>
                      <a:pt x="61899" y="17046"/>
                      <a:pt x="63026" y="13872"/>
                      <a:pt x="62113" y="11862"/>
                    </a:cubicBezTo>
                    <a:cubicBezTo>
                      <a:pt x="63860" y="12885"/>
                      <a:pt x="66245" y="12260"/>
                      <a:pt x="67274" y="9882"/>
                    </a:cubicBezTo>
                    <a:cubicBezTo>
                      <a:pt x="68739" y="6506"/>
                      <a:pt x="60317" y="7345"/>
                      <a:pt x="60397" y="9705"/>
                    </a:cubicBezTo>
                    <a:cubicBezTo>
                      <a:pt x="60501" y="10005"/>
                      <a:pt x="60630" y="10275"/>
                      <a:pt x="60777" y="10526"/>
                    </a:cubicBezTo>
                    <a:cubicBezTo>
                      <a:pt x="60691" y="10489"/>
                      <a:pt x="60611" y="10458"/>
                      <a:pt x="60519" y="10434"/>
                    </a:cubicBezTo>
                    <a:cubicBezTo>
                      <a:pt x="57509" y="9037"/>
                      <a:pt x="55388" y="12738"/>
                      <a:pt x="56976" y="14889"/>
                    </a:cubicBezTo>
                    <a:close/>
                    <a:moveTo>
                      <a:pt x="53648" y="5108"/>
                    </a:moveTo>
                    <a:cubicBezTo>
                      <a:pt x="55327" y="7437"/>
                      <a:pt x="59968" y="5789"/>
                      <a:pt x="58766" y="2081"/>
                    </a:cubicBezTo>
                    <a:cubicBezTo>
                      <a:pt x="57387" y="-2148"/>
                      <a:pt x="52091" y="904"/>
                      <a:pt x="53139" y="3858"/>
                    </a:cubicBezTo>
                    <a:cubicBezTo>
                      <a:pt x="53231" y="4361"/>
                      <a:pt x="53409" y="4777"/>
                      <a:pt x="53648" y="5108"/>
                    </a:cubicBezTo>
                    <a:close/>
                    <a:moveTo>
                      <a:pt x="83022" y="40340"/>
                    </a:moveTo>
                    <a:cubicBezTo>
                      <a:pt x="86706" y="42222"/>
                      <a:pt x="97244" y="41688"/>
                      <a:pt x="94565" y="36449"/>
                    </a:cubicBezTo>
                    <a:cubicBezTo>
                      <a:pt x="91886" y="31203"/>
                      <a:pt x="81956" y="36271"/>
                      <a:pt x="83022" y="40340"/>
                    </a:cubicBezTo>
                    <a:close/>
                    <a:moveTo>
                      <a:pt x="93186" y="53443"/>
                    </a:moveTo>
                    <a:cubicBezTo>
                      <a:pt x="93553" y="53939"/>
                      <a:pt x="94117" y="54356"/>
                      <a:pt x="94914" y="54601"/>
                    </a:cubicBezTo>
                    <a:cubicBezTo>
                      <a:pt x="99162" y="55931"/>
                      <a:pt x="99738" y="49839"/>
                      <a:pt x="96729" y="48981"/>
                    </a:cubicBezTo>
                    <a:cubicBezTo>
                      <a:pt x="93719" y="47584"/>
                      <a:pt x="91598" y="51292"/>
                      <a:pt x="93186" y="53443"/>
                    </a:cubicBezTo>
                    <a:close/>
                    <a:moveTo>
                      <a:pt x="74220" y="22629"/>
                    </a:moveTo>
                    <a:cubicBezTo>
                      <a:pt x="74220" y="22629"/>
                      <a:pt x="74263" y="22684"/>
                      <a:pt x="74281" y="22715"/>
                    </a:cubicBezTo>
                    <a:cubicBezTo>
                      <a:pt x="77180" y="24131"/>
                      <a:pt x="78094" y="20233"/>
                      <a:pt x="77223" y="18873"/>
                    </a:cubicBezTo>
                    <a:cubicBezTo>
                      <a:pt x="76371" y="17531"/>
                      <a:pt x="72902" y="20730"/>
                      <a:pt x="74213" y="22629"/>
                    </a:cubicBezTo>
                    <a:close/>
                    <a:moveTo>
                      <a:pt x="104661" y="62856"/>
                    </a:moveTo>
                    <a:cubicBezTo>
                      <a:pt x="107695" y="67311"/>
                      <a:pt x="116963" y="62396"/>
                      <a:pt x="115909" y="58456"/>
                    </a:cubicBezTo>
                    <a:cubicBezTo>
                      <a:pt x="112219" y="56593"/>
                      <a:pt x="101682" y="57156"/>
                      <a:pt x="104385" y="62390"/>
                    </a:cubicBezTo>
                    <a:cubicBezTo>
                      <a:pt x="104471" y="62556"/>
                      <a:pt x="104557" y="62709"/>
                      <a:pt x="104661" y="62850"/>
                    </a:cubicBezTo>
                    <a:close/>
                    <a:moveTo>
                      <a:pt x="80399" y="27072"/>
                    </a:moveTo>
                    <a:cubicBezTo>
                      <a:pt x="80956" y="27863"/>
                      <a:pt x="81858" y="28451"/>
                      <a:pt x="82562" y="28488"/>
                    </a:cubicBezTo>
                    <a:cubicBezTo>
                      <a:pt x="84175" y="28574"/>
                      <a:pt x="83537" y="23745"/>
                      <a:pt x="81134" y="23861"/>
                    </a:cubicBezTo>
                    <a:cubicBezTo>
                      <a:pt x="79540" y="24725"/>
                      <a:pt x="79681" y="26055"/>
                      <a:pt x="80399" y="27072"/>
                    </a:cubicBezTo>
                    <a:close/>
                    <a:moveTo>
                      <a:pt x="85542" y="21551"/>
                    </a:moveTo>
                    <a:cubicBezTo>
                      <a:pt x="87485" y="24333"/>
                      <a:pt x="91518" y="17193"/>
                      <a:pt x="89581" y="15919"/>
                    </a:cubicBezTo>
                    <a:cubicBezTo>
                      <a:pt x="86118" y="14932"/>
                      <a:pt x="83543" y="18260"/>
                      <a:pt x="85450" y="21410"/>
                    </a:cubicBezTo>
                    <a:cubicBezTo>
                      <a:pt x="85480" y="21459"/>
                      <a:pt x="85511" y="21508"/>
                      <a:pt x="85542" y="21551"/>
                    </a:cubicBezTo>
                    <a:close/>
                    <a:moveTo>
                      <a:pt x="113911" y="49668"/>
                    </a:moveTo>
                    <a:cubicBezTo>
                      <a:pt x="113911" y="49668"/>
                      <a:pt x="113954" y="49723"/>
                      <a:pt x="113978" y="49753"/>
                    </a:cubicBezTo>
                    <a:cubicBezTo>
                      <a:pt x="116878" y="51169"/>
                      <a:pt x="117791" y="47271"/>
                      <a:pt x="116921" y="45911"/>
                    </a:cubicBezTo>
                    <a:cubicBezTo>
                      <a:pt x="116062" y="44569"/>
                      <a:pt x="112599" y="47768"/>
                      <a:pt x="113911" y="49668"/>
                    </a:cubicBezTo>
                    <a:close/>
                    <a:moveTo>
                      <a:pt x="92671" y="17095"/>
                    </a:moveTo>
                    <a:cubicBezTo>
                      <a:pt x="92671" y="17095"/>
                      <a:pt x="92720" y="17157"/>
                      <a:pt x="92738" y="17181"/>
                    </a:cubicBezTo>
                    <a:cubicBezTo>
                      <a:pt x="95638" y="18597"/>
                      <a:pt x="96551" y="14699"/>
                      <a:pt x="95687" y="13333"/>
                    </a:cubicBezTo>
                    <a:cubicBezTo>
                      <a:pt x="94835" y="11991"/>
                      <a:pt x="91359" y="15189"/>
                      <a:pt x="92671" y="17089"/>
                    </a:cubicBezTo>
                    <a:close/>
                  </a:path>
                </a:pathLst>
              </a:custGeom>
              <a:solidFill>
                <a:srgbClr val="DEBC9A"/>
              </a:solidFill>
              <a:ln w="612" cap="flat">
                <a:noFill/>
                <a:prstDash val="solid"/>
                <a:miter/>
              </a:ln>
            </p:spPr>
            <p:txBody>
              <a:bodyPr/>
              <a:lstStyle/>
              <a:p>
                <a:endParaRPr lang="en-US"/>
              </a:p>
            </p:txBody>
          </p:sp>
          <p:sp>
            <p:nvSpPr>
              <p:cNvPr id="700" name="Freeform 699">
                <a:extLst>
                  <a:ext uri="{FF2B5EF4-FFF2-40B4-BE49-F238E27FC236}">
                    <a16:creationId xmlns:a16="http://schemas.microsoft.com/office/drawing/2014/main" id="{C285A005-3CBA-BB29-B3B0-01C09273F5BF}"/>
                  </a:ext>
                </a:extLst>
              </p:cNvPr>
              <p:cNvSpPr/>
              <p:nvPr/>
            </p:nvSpPr>
            <p:spPr>
              <a:xfrm>
                <a:off x="6883560" y="2273198"/>
                <a:ext cx="91679" cy="108502"/>
              </a:xfrm>
              <a:custGeom>
                <a:avLst/>
                <a:gdLst>
                  <a:gd name="csX0" fmla="*/ 17859 w 28991"/>
                  <a:gd name="csY0" fmla="*/ 32924 h 34311"/>
                  <a:gd name="csX1" fmla="*/ 174 w 28991"/>
                  <a:gd name="csY1" fmla="*/ 3888 h 34311"/>
                  <a:gd name="csX2" fmla="*/ 18503 w 28991"/>
                  <a:gd name="csY2" fmla="*/ 4231 h 34311"/>
                  <a:gd name="csX3" fmla="*/ 28985 w 28991"/>
                  <a:gd name="csY3" fmla="*/ 17438 h 34311"/>
                  <a:gd name="csX4" fmla="*/ 17859 w 28991"/>
                  <a:gd name="csY4" fmla="*/ 32918 h 34311"/>
                </a:gdLst>
                <a:ahLst/>
                <a:cxnLst>
                  <a:cxn ang="0">
                    <a:pos x="csX0" y="csY0"/>
                  </a:cxn>
                  <a:cxn ang="0">
                    <a:pos x="csX1" y="csY1"/>
                  </a:cxn>
                  <a:cxn ang="0">
                    <a:pos x="csX2" y="csY2"/>
                  </a:cxn>
                  <a:cxn ang="0">
                    <a:pos x="csX3" y="csY3"/>
                  </a:cxn>
                  <a:cxn ang="0">
                    <a:pos x="csX4" y="csY4"/>
                  </a:cxn>
                </a:cxnLst>
                <a:rect l="l" t="t" r="r" b="b"/>
                <a:pathLst>
                  <a:path w="28991" h="34311">
                    <a:moveTo>
                      <a:pt x="17859" y="32924"/>
                    </a:moveTo>
                    <a:cubicBezTo>
                      <a:pt x="10307" y="22506"/>
                      <a:pt x="-1579" y="11052"/>
                      <a:pt x="174" y="3888"/>
                    </a:cubicBezTo>
                    <a:cubicBezTo>
                      <a:pt x="1933" y="-3276"/>
                      <a:pt x="12998" y="1057"/>
                      <a:pt x="18503" y="4231"/>
                    </a:cubicBezTo>
                    <a:cubicBezTo>
                      <a:pt x="24007" y="7406"/>
                      <a:pt x="28690" y="10924"/>
                      <a:pt x="28985" y="17438"/>
                    </a:cubicBezTo>
                    <a:cubicBezTo>
                      <a:pt x="29273" y="23959"/>
                      <a:pt x="20844" y="38924"/>
                      <a:pt x="17859" y="32918"/>
                    </a:cubicBezTo>
                    <a:close/>
                  </a:path>
                </a:pathLst>
              </a:custGeom>
              <a:solidFill>
                <a:srgbClr val="DEBC9A"/>
              </a:solidFill>
              <a:ln w="612" cap="flat">
                <a:noFill/>
                <a:prstDash val="solid"/>
                <a:miter/>
              </a:ln>
            </p:spPr>
            <p:txBody>
              <a:bodyPr/>
              <a:lstStyle/>
              <a:p>
                <a:endParaRPr lang="en-US"/>
              </a:p>
            </p:txBody>
          </p:sp>
          <p:sp>
            <p:nvSpPr>
              <p:cNvPr id="701" name="Freeform 700">
                <a:extLst>
                  <a:ext uri="{FF2B5EF4-FFF2-40B4-BE49-F238E27FC236}">
                    <a16:creationId xmlns:a16="http://schemas.microsoft.com/office/drawing/2014/main" id="{A86AA340-F93F-085A-107B-9307FCBED571}"/>
                  </a:ext>
                </a:extLst>
              </p:cNvPr>
              <p:cNvSpPr/>
              <p:nvPr/>
            </p:nvSpPr>
            <p:spPr>
              <a:xfrm>
                <a:off x="6974432" y="2429444"/>
                <a:ext cx="52255" cy="57755"/>
              </a:xfrm>
              <a:custGeom>
                <a:avLst/>
                <a:gdLst>
                  <a:gd name="csX0" fmla="*/ 2119 w 16525"/>
                  <a:gd name="csY0" fmla="*/ 10495 h 18263"/>
                  <a:gd name="csX1" fmla="*/ 6042 w 16525"/>
                  <a:gd name="csY1" fmla="*/ 763 h 18263"/>
                  <a:gd name="csX2" fmla="*/ 15347 w 16525"/>
                  <a:gd name="csY2" fmla="*/ 15342 h 18263"/>
                  <a:gd name="csX3" fmla="*/ 2119 w 16525"/>
                  <a:gd name="csY3" fmla="*/ 10495 h 18263"/>
                </a:gdLst>
                <a:ahLst/>
                <a:cxnLst>
                  <a:cxn ang="0">
                    <a:pos x="csX0" y="csY0"/>
                  </a:cxn>
                  <a:cxn ang="0">
                    <a:pos x="csX1" y="csY1"/>
                  </a:cxn>
                  <a:cxn ang="0">
                    <a:pos x="csX2" y="csY2"/>
                  </a:cxn>
                  <a:cxn ang="0">
                    <a:pos x="csX3" y="csY3"/>
                  </a:cxn>
                </a:cxnLst>
                <a:rect l="l" t="t" r="r" b="b"/>
                <a:pathLst>
                  <a:path w="16525" h="18263">
                    <a:moveTo>
                      <a:pt x="2119" y="10495"/>
                    </a:moveTo>
                    <a:cubicBezTo>
                      <a:pt x="-2798" y="1964"/>
                      <a:pt x="1824" y="-1725"/>
                      <a:pt x="6042" y="763"/>
                    </a:cubicBezTo>
                    <a:cubicBezTo>
                      <a:pt x="10259" y="3251"/>
                      <a:pt x="19859" y="8914"/>
                      <a:pt x="15347" y="15342"/>
                    </a:cubicBezTo>
                    <a:cubicBezTo>
                      <a:pt x="10841" y="21777"/>
                      <a:pt x="3345" y="16415"/>
                      <a:pt x="2119" y="10495"/>
                    </a:cubicBezTo>
                    <a:close/>
                  </a:path>
                </a:pathLst>
              </a:custGeom>
              <a:solidFill>
                <a:srgbClr val="DEBC9A"/>
              </a:solidFill>
              <a:ln w="612" cap="flat">
                <a:noFill/>
                <a:prstDash val="solid"/>
                <a:miter/>
              </a:ln>
            </p:spPr>
            <p:txBody>
              <a:bodyPr/>
              <a:lstStyle/>
              <a:p>
                <a:endParaRPr lang="en-US"/>
              </a:p>
            </p:txBody>
          </p:sp>
          <p:sp>
            <p:nvSpPr>
              <p:cNvPr id="702" name="Freeform 701">
                <a:extLst>
                  <a:ext uri="{FF2B5EF4-FFF2-40B4-BE49-F238E27FC236}">
                    <a16:creationId xmlns:a16="http://schemas.microsoft.com/office/drawing/2014/main" id="{90E5E31B-D88E-126B-EE03-8DEA893B1148}"/>
                  </a:ext>
                </a:extLst>
              </p:cNvPr>
              <p:cNvSpPr/>
              <p:nvPr/>
            </p:nvSpPr>
            <p:spPr>
              <a:xfrm>
                <a:off x="6969833" y="2359931"/>
                <a:ext cx="65747" cy="59666"/>
              </a:xfrm>
              <a:custGeom>
                <a:avLst/>
                <a:gdLst>
                  <a:gd name="csX0" fmla="*/ 883 w 20790"/>
                  <a:gd name="csY0" fmla="*/ 14551 h 18868"/>
                  <a:gd name="csX1" fmla="*/ 7969 w 20790"/>
                  <a:gd name="csY1" fmla="*/ 14 h 18868"/>
                  <a:gd name="csX2" fmla="*/ 19622 w 20790"/>
                  <a:gd name="csY2" fmla="*/ 16224 h 18868"/>
                  <a:gd name="csX3" fmla="*/ 889 w 20790"/>
                  <a:gd name="csY3" fmla="*/ 14551 h 18868"/>
                </a:gdLst>
                <a:ahLst/>
                <a:cxnLst>
                  <a:cxn ang="0">
                    <a:pos x="csX0" y="csY0"/>
                  </a:cxn>
                  <a:cxn ang="0">
                    <a:pos x="csX1" y="csY1"/>
                  </a:cxn>
                  <a:cxn ang="0">
                    <a:pos x="csX2" y="csY2"/>
                  </a:cxn>
                  <a:cxn ang="0">
                    <a:pos x="csX3" y="csY3"/>
                  </a:cxn>
                </a:cxnLst>
                <a:rect l="l" t="t" r="r" b="b"/>
                <a:pathLst>
                  <a:path w="20790" h="18868">
                    <a:moveTo>
                      <a:pt x="883" y="14551"/>
                    </a:moveTo>
                    <a:cubicBezTo>
                      <a:pt x="-2164" y="9059"/>
                      <a:pt x="3285" y="-415"/>
                      <a:pt x="7969" y="14"/>
                    </a:cubicBezTo>
                    <a:cubicBezTo>
                      <a:pt x="12652" y="443"/>
                      <a:pt x="24538" y="11805"/>
                      <a:pt x="19622" y="16224"/>
                    </a:cubicBezTo>
                    <a:cubicBezTo>
                      <a:pt x="14705" y="20642"/>
                      <a:pt x="1471" y="19141"/>
                      <a:pt x="889" y="14551"/>
                    </a:cubicBezTo>
                    <a:close/>
                  </a:path>
                </a:pathLst>
              </a:custGeom>
              <a:solidFill>
                <a:srgbClr val="DEBC9A"/>
              </a:solidFill>
              <a:ln w="612" cap="flat">
                <a:noFill/>
                <a:prstDash val="solid"/>
                <a:miter/>
              </a:ln>
            </p:spPr>
            <p:txBody>
              <a:bodyPr/>
              <a:lstStyle/>
              <a:p>
                <a:endParaRPr lang="en-US"/>
              </a:p>
            </p:txBody>
          </p:sp>
          <p:sp>
            <p:nvSpPr>
              <p:cNvPr id="709" name="Freeform 708">
                <a:extLst>
                  <a:ext uri="{FF2B5EF4-FFF2-40B4-BE49-F238E27FC236}">
                    <a16:creationId xmlns:a16="http://schemas.microsoft.com/office/drawing/2014/main" id="{79C0C50E-A838-20A2-8521-1F06BF5B7F64}"/>
                  </a:ext>
                </a:extLst>
              </p:cNvPr>
              <p:cNvSpPr/>
              <p:nvPr/>
            </p:nvSpPr>
            <p:spPr>
              <a:xfrm>
                <a:off x="7230627" y="2796772"/>
                <a:ext cx="65741" cy="59666"/>
              </a:xfrm>
              <a:custGeom>
                <a:avLst/>
                <a:gdLst>
                  <a:gd name="csX0" fmla="*/ 880 w 20788"/>
                  <a:gd name="csY0" fmla="*/ 14551 h 18868"/>
                  <a:gd name="csX1" fmla="*/ 7966 w 20788"/>
                  <a:gd name="csY1" fmla="*/ 14 h 18868"/>
                  <a:gd name="csX2" fmla="*/ 19619 w 20788"/>
                  <a:gd name="csY2" fmla="*/ 16224 h 18868"/>
                  <a:gd name="csX3" fmla="*/ 886 w 20788"/>
                  <a:gd name="csY3" fmla="*/ 14551 h 18868"/>
                </a:gdLst>
                <a:ahLst/>
                <a:cxnLst>
                  <a:cxn ang="0">
                    <a:pos x="csX0" y="csY0"/>
                  </a:cxn>
                  <a:cxn ang="0">
                    <a:pos x="csX1" y="csY1"/>
                  </a:cxn>
                  <a:cxn ang="0">
                    <a:pos x="csX2" y="csY2"/>
                  </a:cxn>
                  <a:cxn ang="0">
                    <a:pos x="csX3" y="csY3"/>
                  </a:cxn>
                </a:cxnLst>
                <a:rect l="l" t="t" r="r" b="b"/>
                <a:pathLst>
                  <a:path w="20788" h="18868">
                    <a:moveTo>
                      <a:pt x="880" y="14551"/>
                    </a:moveTo>
                    <a:cubicBezTo>
                      <a:pt x="-2160" y="9060"/>
                      <a:pt x="3283" y="-415"/>
                      <a:pt x="7966" y="14"/>
                    </a:cubicBezTo>
                    <a:cubicBezTo>
                      <a:pt x="12650" y="443"/>
                      <a:pt x="24535" y="11805"/>
                      <a:pt x="19619" y="16224"/>
                    </a:cubicBezTo>
                    <a:cubicBezTo>
                      <a:pt x="14703" y="20642"/>
                      <a:pt x="1469" y="19141"/>
                      <a:pt x="886" y="14551"/>
                    </a:cubicBezTo>
                    <a:close/>
                  </a:path>
                </a:pathLst>
              </a:custGeom>
              <a:solidFill>
                <a:srgbClr val="DEBC9A"/>
              </a:solidFill>
              <a:ln w="612" cap="flat">
                <a:noFill/>
                <a:prstDash val="solid"/>
                <a:miter/>
              </a:ln>
            </p:spPr>
            <p:txBody>
              <a:bodyPr/>
              <a:lstStyle/>
              <a:p>
                <a:endParaRPr lang="en-US"/>
              </a:p>
            </p:txBody>
          </p:sp>
          <p:sp>
            <p:nvSpPr>
              <p:cNvPr id="711" name="Freeform 710">
                <a:extLst>
                  <a:ext uri="{FF2B5EF4-FFF2-40B4-BE49-F238E27FC236}">
                    <a16:creationId xmlns:a16="http://schemas.microsoft.com/office/drawing/2014/main" id="{3742CE93-05EF-C022-B382-C4AF6D6C9270}"/>
                  </a:ext>
                </a:extLst>
              </p:cNvPr>
              <p:cNvSpPr/>
              <p:nvPr/>
            </p:nvSpPr>
            <p:spPr>
              <a:xfrm>
                <a:off x="6960214" y="2173299"/>
                <a:ext cx="94202" cy="82438"/>
              </a:xfrm>
              <a:custGeom>
                <a:avLst/>
                <a:gdLst>
                  <a:gd name="csX0" fmla="*/ 17636 w 29788"/>
                  <a:gd name="csY0" fmla="*/ 461 h 26069"/>
                  <a:gd name="csX1" fmla="*/ 28345 w 29788"/>
                  <a:gd name="csY1" fmla="*/ 20727 h 26069"/>
                  <a:gd name="csX2" fmla="*/ 50 w 29788"/>
                  <a:gd name="csY2" fmla="*/ 20488 h 26069"/>
                  <a:gd name="csX3" fmla="*/ 17636 w 29788"/>
                  <a:gd name="csY3" fmla="*/ 461 h 26069"/>
                </a:gdLst>
                <a:ahLst/>
                <a:cxnLst>
                  <a:cxn ang="0">
                    <a:pos x="csX0" y="csY0"/>
                  </a:cxn>
                  <a:cxn ang="0">
                    <a:pos x="csX1" y="csY1"/>
                  </a:cxn>
                  <a:cxn ang="0">
                    <a:pos x="csX2" y="csY2"/>
                  </a:cxn>
                  <a:cxn ang="0">
                    <a:pos x="csX3" y="csY3"/>
                  </a:cxn>
                </a:cxnLst>
                <a:rect l="l" t="t" r="r" b="b"/>
                <a:pathLst>
                  <a:path w="29788" h="26069">
                    <a:moveTo>
                      <a:pt x="17636" y="461"/>
                    </a:moveTo>
                    <a:cubicBezTo>
                      <a:pt x="26463" y="1570"/>
                      <a:pt x="32753" y="15727"/>
                      <a:pt x="28345" y="20727"/>
                    </a:cubicBezTo>
                    <a:cubicBezTo>
                      <a:pt x="23938" y="25722"/>
                      <a:pt x="994" y="29810"/>
                      <a:pt x="50" y="20488"/>
                    </a:cubicBezTo>
                    <a:cubicBezTo>
                      <a:pt x="-894" y="11167"/>
                      <a:pt x="11899" y="-2708"/>
                      <a:pt x="17636" y="461"/>
                    </a:cubicBezTo>
                    <a:close/>
                  </a:path>
                </a:pathLst>
              </a:custGeom>
              <a:solidFill>
                <a:srgbClr val="DEBC9A"/>
              </a:solidFill>
              <a:ln w="612" cap="flat">
                <a:noFill/>
                <a:prstDash val="solid"/>
                <a:miter/>
              </a:ln>
            </p:spPr>
            <p:txBody>
              <a:bodyPr/>
              <a:lstStyle/>
              <a:p>
                <a:endParaRPr lang="en-US"/>
              </a:p>
            </p:txBody>
          </p:sp>
          <p:sp>
            <p:nvSpPr>
              <p:cNvPr id="712" name="Freeform 711">
                <a:extLst>
                  <a:ext uri="{FF2B5EF4-FFF2-40B4-BE49-F238E27FC236}">
                    <a16:creationId xmlns:a16="http://schemas.microsoft.com/office/drawing/2014/main" id="{26590BFE-4D67-2C26-5EEA-09B98CE1F427}"/>
                  </a:ext>
                </a:extLst>
              </p:cNvPr>
              <p:cNvSpPr/>
              <p:nvPr/>
            </p:nvSpPr>
            <p:spPr>
              <a:xfrm>
                <a:off x="7115968" y="2327433"/>
                <a:ext cx="39595" cy="55989"/>
              </a:xfrm>
              <a:custGeom>
                <a:avLst/>
                <a:gdLst>
                  <a:gd name="csX0" fmla="*/ 339 w 12521"/>
                  <a:gd name="csY0" fmla="*/ 8783 h 17705"/>
                  <a:gd name="csX1" fmla="*/ 8124 w 12521"/>
                  <a:gd name="csY1" fmla="*/ 338 h 17705"/>
                  <a:gd name="csX2" fmla="*/ 10527 w 12521"/>
                  <a:gd name="csY2" fmla="*/ 16333 h 17705"/>
                  <a:gd name="csX3" fmla="*/ 339 w 12521"/>
                  <a:gd name="csY3" fmla="*/ 8783 h 17705"/>
                </a:gdLst>
                <a:ahLst/>
                <a:cxnLst>
                  <a:cxn ang="0">
                    <a:pos x="csX0" y="csY0"/>
                  </a:cxn>
                  <a:cxn ang="0">
                    <a:pos x="csX1" y="csY1"/>
                  </a:cxn>
                  <a:cxn ang="0">
                    <a:pos x="csX2" y="csY2"/>
                  </a:cxn>
                  <a:cxn ang="0">
                    <a:pos x="csX3" y="csY3"/>
                  </a:cxn>
                </a:cxnLst>
                <a:rect l="l" t="t" r="r" b="b"/>
                <a:pathLst>
                  <a:path w="12521" h="17705">
                    <a:moveTo>
                      <a:pt x="339" y="8783"/>
                    </a:moveTo>
                    <a:cubicBezTo>
                      <a:pt x="-1298" y="2220"/>
                      <a:pt x="3263" y="-1120"/>
                      <a:pt x="8124" y="338"/>
                    </a:cubicBezTo>
                    <a:cubicBezTo>
                      <a:pt x="12985" y="1797"/>
                      <a:pt x="13862" y="12472"/>
                      <a:pt x="10527" y="16333"/>
                    </a:cubicBezTo>
                    <a:cubicBezTo>
                      <a:pt x="7186" y="20194"/>
                      <a:pt x="-127" y="15347"/>
                      <a:pt x="339" y="8783"/>
                    </a:cubicBezTo>
                    <a:close/>
                  </a:path>
                </a:pathLst>
              </a:custGeom>
              <a:solidFill>
                <a:srgbClr val="DEBC9A"/>
              </a:solidFill>
              <a:ln w="612" cap="flat">
                <a:noFill/>
                <a:prstDash val="solid"/>
                <a:miter/>
              </a:ln>
            </p:spPr>
            <p:txBody>
              <a:bodyPr/>
              <a:lstStyle/>
              <a:p>
                <a:endParaRPr lang="en-US"/>
              </a:p>
            </p:txBody>
          </p:sp>
          <p:sp>
            <p:nvSpPr>
              <p:cNvPr id="714" name="Freeform 713">
                <a:extLst>
                  <a:ext uri="{FF2B5EF4-FFF2-40B4-BE49-F238E27FC236}">
                    <a16:creationId xmlns:a16="http://schemas.microsoft.com/office/drawing/2014/main" id="{C97283E4-D234-7A9B-978C-C9CA2B218B81}"/>
                  </a:ext>
                </a:extLst>
              </p:cNvPr>
              <p:cNvSpPr/>
              <p:nvPr/>
            </p:nvSpPr>
            <p:spPr>
              <a:xfrm>
                <a:off x="7148385" y="2145955"/>
                <a:ext cx="55995" cy="80861"/>
              </a:xfrm>
              <a:custGeom>
                <a:avLst/>
                <a:gdLst>
                  <a:gd name="csX0" fmla="*/ 4610 w 17708"/>
                  <a:gd name="csY0" fmla="*/ 25435 h 25571"/>
                  <a:gd name="csX1" fmla="*/ 16319 w 17708"/>
                  <a:gd name="csY1" fmla="*/ 4721 h 25571"/>
                  <a:gd name="csX2" fmla="*/ 9937 w 17708"/>
                  <a:gd name="csY2" fmla="*/ 2 h 25571"/>
                  <a:gd name="csX3" fmla="*/ 99 w 17708"/>
                  <a:gd name="csY3" fmla="*/ 14153 h 25571"/>
                  <a:gd name="csX4" fmla="*/ 4610 w 17708"/>
                  <a:gd name="csY4" fmla="*/ 25435 h 25571"/>
                </a:gdLst>
                <a:ahLst/>
                <a:cxnLst>
                  <a:cxn ang="0">
                    <a:pos x="csX0" y="csY0"/>
                  </a:cxn>
                  <a:cxn ang="0">
                    <a:pos x="csX1" y="csY1"/>
                  </a:cxn>
                  <a:cxn ang="0">
                    <a:pos x="csX2" y="csY2"/>
                  </a:cxn>
                  <a:cxn ang="0">
                    <a:pos x="csX3" y="csY3"/>
                  </a:cxn>
                  <a:cxn ang="0">
                    <a:pos x="csX4" y="csY4"/>
                  </a:cxn>
                </a:cxnLst>
                <a:rect l="l" t="t" r="r" b="b"/>
                <a:pathLst>
                  <a:path w="17708" h="25571">
                    <a:moveTo>
                      <a:pt x="4610" y="25435"/>
                    </a:moveTo>
                    <a:cubicBezTo>
                      <a:pt x="8944" y="19129"/>
                      <a:pt x="13278" y="9912"/>
                      <a:pt x="16319" y="4721"/>
                    </a:cubicBezTo>
                    <a:cubicBezTo>
                      <a:pt x="19359" y="-469"/>
                      <a:pt x="17489" y="174"/>
                      <a:pt x="9937" y="2"/>
                    </a:cubicBezTo>
                    <a:cubicBezTo>
                      <a:pt x="2385" y="-169"/>
                      <a:pt x="-600" y="8619"/>
                      <a:pt x="99" y="14153"/>
                    </a:cubicBezTo>
                    <a:cubicBezTo>
                      <a:pt x="804" y="19687"/>
                      <a:pt x="565" y="26636"/>
                      <a:pt x="4610" y="25435"/>
                    </a:cubicBezTo>
                    <a:close/>
                  </a:path>
                </a:pathLst>
              </a:custGeom>
              <a:solidFill>
                <a:srgbClr val="DEBC9A"/>
              </a:solidFill>
              <a:ln w="612" cap="flat">
                <a:noFill/>
                <a:prstDash val="solid"/>
                <a:miter/>
              </a:ln>
            </p:spPr>
            <p:txBody>
              <a:bodyPr/>
              <a:lstStyle/>
              <a:p>
                <a:endParaRPr lang="en-US"/>
              </a:p>
            </p:txBody>
          </p:sp>
          <p:sp>
            <p:nvSpPr>
              <p:cNvPr id="715" name="Freeform 714">
                <a:extLst>
                  <a:ext uri="{FF2B5EF4-FFF2-40B4-BE49-F238E27FC236}">
                    <a16:creationId xmlns:a16="http://schemas.microsoft.com/office/drawing/2014/main" id="{D0D173B5-ABD1-9864-8BB1-36924326D7FD}"/>
                  </a:ext>
                </a:extLst>
              </p:cNvPr>
              <p:cNvSpPr/>
              <p:nvPr/>
            </p:nvSpPr>
            <p:spPr>
              <a:xfrm>
                <a:off x="7090478" y="1993587"/>
                <a:ext cx="75323" cy="40358"/>
              </a:xfrm>
              <a:custGeom>
                <a:avLst/>
                <a:gdLst>
                  <a:gd name="csX0" fmla="*/ 326 w 23819"/>
                  <a:gd name="csY0" fmla="*/ 9292 h 12761"/>
                  <a:gd name="csX1" fmla="*/ 22222 w 23819"/>
                  <a:gd name="csY1" fmla="*/ 798 h 12761"/>
                  <a:gd name="csX2" fmla="*/ 14787 w 23819"/>
                  <a:gd name="csY2" fmla="*/ 12552 h 12761"/>
                  <a:gd name="csX3" fmla="*/ 326 w 23819"/>
                  <a:gd name="csY3" fmla="*/ 9292 h 12761"/>
                </a:gdLst>
                <a:ahLst/>
                <a:cxnLst>
                  <a:cxn ang="0">
                    <a:pos x="csX0" y="csY0"/>
                  </a:cxn>
                  <a:cxn ang="0">
                    <a:pos x="csX1" y="csY1"/>
                  </a:cxn>
                  <a:cxn ang="0">
                    <a:pos x="csX2" y="csY2"/>
                  </a:cxn>
                  <a:cxn ang="0">
                    <a:pos x="csX3" y="csY3"/>
                  </a:cxn>
                </a:cxnLst>
                <a:rect l="l" t="t" r="r" b="b"/>
                <a:pathLst>
                  <a:path w="23819" h="12761">
                    <a:moveTo>
                      <a:pt x="326" y="9292"/>
                    </a:moveTo>
                    <a:cubicBezTo>
                      <a:pt x="-2837" y="3630"/>
                      <a:pt x="17950" y="-2156"/>
                      <a:pt x="22222" y="798"/>
                    </a:cubicBezTo>
                    <a:cubicBezTo>
                      <a:pt x="26495" y="3758"/>
                      <a:pt x="21579" y="12203"/>
                      <a:pt x="14787" y="12552"/>
                    </a:cubicBezTo>
                    <a:cubicBezTo>
                      <a:pt x="7995" y="12896"/>
                      <a:pt x="1264" y="13325"/>
                      <a:pt x="326" y="9292"/>
                    </a:cubicBezTo>
                    <a:close/>
                  </a:path>
                </a:pathLst>
              </a:custGeom>
              <a:solidFill>
                <a:srgbClr val="DEBC9A"/>
              </a:solidFill>
              <a:ln w="612" cap="flat">
                <a:noFill/>
                <a:prstDash val="solid"/>
                <a:miter/>
              </a:ln>
            </p:spPr>
            <p:txBody>
              <a:bodyPr/>
              <a:lstStyle/>
              <a:p>
                <a:endParaRPr lang="en-US"/>
              </a:p>
            </p:txBody>
          </p:sp>
          <p:sp>
            <p:nvSpPr>
              <p:cNvPr id="717" name="Freeform 716">
                <a:extLst>
                  <a:ext uri="{FF2B5EF4-FFF2-40B4-BE49-F238E27FC236}">
                    <a16:creationId xmlns:a16="http://schemas.microsoft.com/office/drawing/2014/main" id="{5A78F022-87D0-3EFE-3A5F-375D8D1282A8}"/>
                  </a:ext>
                </a:extLst>
              </p:cNvPr>
              <p:cNvSpPr/>
              <p:nvPr/>
            </p:nvSpPr>
            <p:spPr>
              <a:xfrm>
                <a:off x="6781511" y="2055897"/>
                <a:ext cx="87024" cy="39532"/>
              </a:xfrm>
              <a:custGeom>
                <a:avLst/>
                <a:gdLst>
                  <a:gd name="csX0" fmla="*/ 17 w 27518"/>
                  <a:gd name="csY0" fmla="*/ 5368 h 12501"/>
                  <a:gd name="csX1" fmla="*/ 21563 w 27518"/>
                  <a:gd name="csY1" fmla="*/ 5 h 12501"/>
                  <a:gd name="csX2" fmla="*/ 24199 w 27518"/>
                  <a:gd name="csY2" fmla="*/ 11753 h 12501"/>
                  <a:gd name="csX3" fmla="*/ 17 w 27518"/>
                  <a:gd name="csY3" fmla="*/ 5362 h 12501"/>
                </a:gdLst>
                <a:ahLst/>
                <a:cxnLst>
                  <a:cxn ang="0">
                    <a:pos x="csX0" y="csY0"/>
                  </a:cxn>
                  <a:cxn ang="0">
                    <a:pos x="csX1" y="csY1"/>
                  </a:cxn>
                  <a:cxn ang="0">
                    <a:pos x="csX2" y="csY2"/>
                  </a:cxn>
                  <a:cxn ang="0">
                    <a:pos x="csX3" y="csY3"/>
                  </a:cxn>
                </a:cxnLst>
                <a:rect l="l" t="t" r="r" b="b"/>
                <a:pathLst>
                  <a:path w="27518" h="12501">
                    <a:moveTo>
                      <a:pt x="17" y="5368"/>
                    </a:moveTo>
                    <a:cubicBezTo>
                      <a:pt x="-565" y="-767"/>
                      <a:pt x="14067" y="263"/>
                      <a:pt x="21563" y="5"/>
                    </a:cubicBezTo>
                    <a:cubicBezTo>
                      <a:pt x="29060" y="-252"/>
                      <a:pt x="28938" y="8836"/>
                      <a:pt x="24199" y="11753"/>
                    </a:cubicBezTo>
                    <a:cubicBezTo>
                      <a:pt x="19455" y="14670"/>
                      <a:pt x="1543" y="8322"/>
                      <a:pt x="17" y="5362"/>
                    </a:cubicBezTo>
                    <a:close/>
                  </a:path>
                </a:pathLst>
              </a:custGeom>
              <a:solidFill>
                <a:srgbClr val="DEBC9A"/>
              </a:solidFill>
              <a:ln w="612" cap="flat">
                <a:noFill/>
                <a:prstDash val="solid"/>
                <a:miter/>
              </a:ln>
            </p:spPr>
            <p:txBody>
              <a:bodyPr/>
              <a:lstStyle/>
              <a:p>
                <a:endParaRPr lang="en-US"/>
              </a:p>
            </p:txBody>
          </p:sp>
          <p:sp>
            <p:nvSpPr>
              <p:cNvPr id="718" name="Freeform 717">
                <a:extLst>
                  <a:ext uri="{FF2B5EF4-FFF2-40B4-BE49-F238E27FC236}">
                    <a16:creationId xmlns:a16="http://schemas.microsoft.com/office/drawing/2014/main" id="{D0D2BA76-195C-7A0C-B57F-3C606E10458E}"/>
                  </a:ext>
                </a:extLst>
              </p:cNvPr>
              <p:cNvSpPr/>
              <p:nvPr/>
            </p:nvSpPr>
            <p:spPr>
              <a:xfrm>
                <a:off x="7782373" y="1986503"/>
                <a:ext cx="53049" cy="47902"/>
              </a:xfrm>
              <a:custGeom>
                <a:avLst/>
                <a:gdLst>
                  <a:gd name="csX0" fmla="*/ 0 w 16775"/>
                  <a:gd name="csY0" fmla="*/ 2089 h 15147"/>
                  <a:gd name="csX1" fmla="*/ 15926 w 16775"/>
                  <a:gd name="csY1" fmla="*/ 5650 h 15147"/>
                  <a:gd name="csX2" fmla="*/ 3047 w 16775"/>
                  <a:gd name="csY2" fmla="*/ 13758 h 15147"/>
                  <a:gd name="csX3" fmla="*/ 0 w 16775"/>
                  <a:gd name="csY3" fmla="*/ 2095 h 15147"/>
                </a:gdLst>
                <a:ahLst/>
                <a:cxnLst>
                  <a:cxn ang="0">
                    <a:pos x="csX0" y="csY0"/>
                  </a:cxn>
                  <a:cxn ang="0">
                    <a:pos x="csX1" y="csY1"/>
                  </a:cxn>
                  <a:cxn ang="0">
                    <a:pos x="csX2" y="csY2"/>
                  </a:cxn>
                  <a:cxn ang="0">
                    <a:pos x="csX3" y="csY3"/>
                  </a:cxn>
                </a:cxnLst>
                <a:rect l="l" t="t" r="r" b="b"/>
                <a:pathLst>
                  <a:path w="16775" h="15147">
                    <a:moveTo>
                      <a:pt x="0" y="2089"/>
                    </a:moveTo>
                    <a:cubicBezTo>
                      <a:pt x="294" y="-2329"/>
                      <a:pt x="21191" y="931"/>
                      <a:pt x="15926" y="5650"/>
                    </a:cubicBezTo>
                    <a:cubicBezTo>
                      <a:pt x="10654" y="10369"/>
                      <a:pt x="6443" y="18385"/>
                      <a:pt x="3047" y="13758"/>
                    </a:cubicBezTo>
                    <a:cubicBezTo>
                      <a:pt x="-349" y="9125"/>
                      <a:pt x="472" y="5570"/>
                      <a:pt x="0" y="2095"/>
                    </a:cubicBezTo>
                    <a:close/>
                  </a:path>
                </a:pathLst>
              </a:custGeom>
              <a:solidFill>
                <a:srgbClr val="DEBC9A"/>
              </a:solidFill>
              <a:ln w="612" cap="flat">
                <a:noFill/>
                <a:prstDash val="solid"/>
                <a:miter/>
              </a:ln>
            </p:spPr>
            <p:txBody>
              <a:bodyPr/>
              <a:lstStyle/>
              <a:p>
                <a:endParaRPr lang="en-US"/>
              </a:p>
            </p:txBody>
          </p:sp>
          <p:sp>
            <p:nvSpPr>
              <p:cNvPr id="720" name="Freeform 719">
                <a:extLst>
                  <a:ext uri="{FF2B5EF4-FFF2-40B4-BE49-F238E27FC236}">
                    <a16:creationId xmlns:a16="http://schemas.microsoft.com/office/drawing/2014/main" id="{204D3F57-5CD6-CC40-117C-C64FA3FFA670}"/>
                  </a:ext>
                </a:extLst>
              </p:cNvPr>
              <p:cNvSpPr/>
              <p:nvPr/>
            </p:nvSpPr>
            <p:spPr>
              <a:xfrm>
                <a:off x="7714601" y="2127674"/>
                <a:ext cx="23440" cy="36441"/>
              </a:xfrm>
              <a:custGeom>
                <a:avLst/>
                <a:gdLst>
                  <a:gd name="csX0" fmla="*/ 7031 w 7413"/>
                  <a:gd name="csY0" fmla="*/ 419 h 11523"/>
                  <a:gd name="csX1" fmla="*/ 650 w 7413"/>
                  <a:gd name="csY1" fmla="*/ 10108 h 11523"/>
                  <a:gd name="csX2" fmla="*/ 7031 w 7413"/>
                  <a:gd name="csY2" fmla="*/ 419 h 11523"/>
                </a:gdLst>
                <a:ahLst/>
                <a:cxnLst>
                  <a:cxn ang="0">
                    <a:pos x="csX0" y="csY0"/>
                  </a:cxn>
                  <a:cxn ang="0">
                    <a:pos x="csX1" y="csY1"/>
                  </a:cxn>
                  <a:cxn ang="0">
                    <a:pos x="csX2" y="csY2"/>
                  </a:cxn>
                </a:cxnLst>
                <a:rect l="l" t="t" r="r" b="b"/>
                <a:pathLst>
                  <a:path w="7413" h="11523">
                    <a:moveTo>
                      <a:pt x="7031" y="419"/>
                    </a:moveTo>
                    <a:cubicBezTo>
                      <a:pt x="2991" y="-1726"/>
                      <a:pt x="-1753" y="4795"/>
                      <a:pt x="650" y="10108"/>
                    </a:cubicBezTo>
                    <a:cubicBezTo>
                      <a:pt x="3046" y="15428"/>
                      <a:pt x="8968" y="4317"/>
                      <a:pt x="7031" y="419"/>
                    </a:cubicBezTo>
                    <a:close/>
                  </a:path>
                </a:pathLst>
              </a:custGeom>
              <a:solidFill>
                <a:srgbClr val="DEBC9A"/>
              </a:solidFill>
              <a:ln w="612" cap="flat">
                <a:noFill/>
                <a:prstDash val="solid"/>
                <a:miter/>
              </a:ln>
            </p:spPr>
            <p:txBody>
              <a:bodyPr/>
              <a:lstStyle/>
              <a:p>
                <a:endParaRPr lang="en-US"/>
              </a:p>
            </p:txBody>
          </p:sp>
          <p:sp>
            <p:nvSpPr>
              <p:cNvPr id="721" name="Freeform 720">
                <a:extLst>
                  <a:ext uri="{FF2B5EF4-FFF2-40B4-BE49-F238E27FC236}">
                    <a16:creationId xmlns:a16="http://schemas.microsoft.com/office/drawing/2014/main" id="{6861279D-5C78-6CBA-84AC-D3A007840347}"/>
                  </a:ext>
                </a:extLst>
              </p:cNvPr>
              <p:cNvSpPr/>
              <p:nvPr/>
            </p:nvSpPr>
            <p:spPr>
              <a:xfrm>
                <a:off x="7762964" y="2062867"/>
                <a:ext cx="46483" cy="37368"/>
              </a:xfrm>
              <a:custGeom>
                <a:avLst/>
                <a:gdLst>
                  <a:gd name="csX0" fmla="*/ 400 w 14698"/>
                  <a:gd name="csY0" fmla="*/ 11396 h 11817"/>
                  <a:gd name="csX1" fmla="*/ 12874 w 14698"/>
                  <a:gd name="csY1" fmla="*/ 291 h 11817"/>
                  <a:gd name="csX2" fmla="*/ 400 w 14698"/>
                  <a:gd name="csY2" fmla="*/ 11396 h 11817"/>
                </a:gdLst>
                <a:ahLst/>
                <a:cxnLst>
                  <a:cxn ang="0">
                    <a:pos x="csX0" y="csY0"/>
                  </a:cxn>
                  <a:cxn ang="0">
                    <a:pos x="csX1" y="csY1"/>
                  </a:cxn>
                  <a:cxn ang="0">
                    <a:pos x="csX2" y="csY2"/>
                  </a:cxn>
                </a:cxnLst>
                <a:rect l="l" t="t" r="r" b="b"/>
                <a:pathLst>
                  <a:path w="14698" h="11817">
                    <a:moveTo>
                      <a:pt x="400" y="11396"/>
                    </a:moveTo>
                    <a:cubicBezTo>
                      <a:pt x="-1764" y="7235"/>
                      <a:pt x="5200" y="-1725"/>
                      <a:pt x="12874" y="291"/>
                    </a:cubicBezTo>
                    <a:cubicBezTo>
                      <a:pt x="20543" y="2308"/>
                      <a:pt x="1632" y="14184"/>
                      <a:pt x="400" y="11396"/>
                    </a:cubicBezTo>
                    <a:close/>
                  </a:path>
                </a:pathLst>
              </a:custGeom>
              <a:solidFill>
                <a:srgbClr val="DEBC9A"/>
              </a:solidFill>
              <a:ln w="612" cap="flat">
                <a:noFill/>
                <a:prstDash val="solid"/>
                <a:miter/>
              </a:ln>
            </p:spPr>
            <p:txBody>
              <a:bodyPr/>
              <a:lstStyle/>
              <a:p>
                <a:endParaRPr lang="en-US"/>
              </a:p>
            </p:txBody>
          </p:sp>
          <p:sp>
            <p:nvSpPr>
              <p:cNvPr id="723" name="Freeform 722">
                <a:extLst>
                  <a:ext uri="{FF2B5EF4-FFF2-40B4-BE49-F238E27FC236}">
                    <a16:creationId xmlns:a16="http://schemas.microsoft.com/office/drawing/2014/main" id="{A3E15AD8-6C86-168B-4A03-434AB566EA36}"/>
                  </a:ext>
                </a:extLst>
              </p:cNvPr>
              <p:cNvSpPr/>
              <p:nvPr/>
            </p:nvSpPr>
            <p:spPr>
              <a:xfrm>
                <a:off x="7818908" y="2023348"/>
                <a:ext cx="29029" cy="27282"/>
              </a:xfrm>
              <a:custGeom>
                <a:avLst/>
                <a:gdLst>
                  <a:gd name="csX0" fmla="*/ 332 w 9180"/>
                  <a:gd name="csY0" fmla="*/ 7247 h 8627"/>
                  <a:gd name="csX1" fmla="*/ 8938 w 9180"/>
                  <a:gd name="csY1" fmla="*/ 1069 h 8627"/>
                  <a:gd name="csX2" fmla="*/ 332 w 9180"/>
                  <a:gd name="csY2" fmla="*/ 7247 h 8627"/>
                </a:gdLst>
                <a:ahLst/>
                <a:cxnLst>
                  <a:cxn ang="0">
                    <a:pos x="csX0" y="csY0"/>
                  </a:cxn>
                  <a:cxn ang="0">
                    <a:pos x="csX1" y="csY1"/>
                  </a:cxn>
                  <a:cxn ang="0">
                    <a:pos x="csX2" y="csY2"/>
                  </a:cxn>
                </a:cxnLst>
                <a:rect l="l" t="t" r="r" b="b"/>
                <a:pathLst>
                  <a:path w="9180" h="8627">
                    <a:moveTo>
                      <a:pt x="332" y="7247"/>
                    </a:moveTo>
                    <a:cubicBezTo>
                      <a:pt x="-1832" y="3214"/>
                      <a:pt x="7240" y="-2362"/>
                      <a:pt x="8938" y="1069"/>
                    </a:cubicBezTo>
                    <a:cubicBezTo>
                      <a:pt x="10636" y="4501"/>
                      <a:pt x="2967" y="11622"/>
                      <a:pt x="332" y="7247"/>
                    </a:cubicBezTo>
                    <a:close/>
                  </a:path>
                </a:pathLst>
              </a:custGeom>
              <a:solidFill>
                <a:srgbClr val="DEBC9A"/>
              </a:solidFill>
              <a:ln w="612" cap="flat">
                <a:noFill/>
                <a:prstDash val="solid"/>
                <a:miter/>
              </a:ln>
            </p:spPr>
            <p:txBody>
              <a:bodyPr/>
              <a:lstStyle/>
              <a:p>
                <a:endParaRPr lang="en-US"/>
              </a:p>
            </p:txBody>
          </p:sp>
          <p:sp>
            <p:nvSpPr>
              <p:cNvPr id="724" name="Freeform 723">
                <a:extLst>
                  <a:ext uri="{FF2B5EF4-FFF2-40B4-BE49-F238E27FC236}">
                    <a16:creationId xmlns:a16="http://schemas.microsoft.com/office/drawing/2014/main" id="{A0B0296E-6122-A465-589F-81F47AB29F12}"/>
                  </a:ext>
                </a:extLst>
              </p:cNvPr>
              <p:cNvSpPr/>
              <p:nvPr/>
            </p:nvSpPr>
            <p:spPr>
              <a:xfrm>
                <a:off x="7458595" y="1940267"/>
                <a:ext cx="46824" cy="28310"/>
              </a:xfrm>
              <a:custGeom>
                <a:avLst/>
                <a:gdLst>
                  <a:gd name="csX0" fmla="*/ 46 w 14806"/>
                  <a:gd name="csY0" fmla="*/ 5004 h 8951"/>
                  <a:gd name="csX1" fmla="*/ 14801 w 14806"/>
                  <a:gd name="csY1" fmla="*/ 4318 h 8951"/>
                  <a:gd name="csX2" fmla="*/ 46 w 14806"/>
                  <a:gd name="csY2" fmla="*/ 5004 h 8951"/>
                </a:gdLst>
                <a:ahLst/>
                <a:cxnLst>
                  <a:cxn ang="0">
                    <a:pos x="csX0" y="csY0"/>
                  </a:cxn>
                  <a:cxn ang="0">
                    <a:pos x="csX1" y="csY1"/>
                  </a:cxn>
                  <a:cxn ang="0">
                    <a:pos x="csX2" y="csY2"/>
                  </a:cxn>
                </a:cxnLst>
                <a:rect l="l" t="t" r="r" b="b"/>
                <a:pathLst>
                  <a:path w="14806" h="8951">
                    <a:moveTo>
                      <a:pt x="46" y="5004"/>
                    </a:moveTo>
                    <a:cubicBezTo>
                      <a:pt x="628" y="157"/>
                      <a:pt x="15150" y="-2975"/>
                      <a:pt x="14801" y="4318"/>
                    </a:cubicBezTo>
                    <a:cubicBezTo>
                      <a:pt x="14451" y="11611"/>
                      <a:pt x="-947" y="9080"/>
                      <a:pt x="46" y="5004"/>
                    </a:cubicBezTo>
                    <a:close/>
                  </a:path>
                </a:pathLst>
              </a:custGeom>
              <a:solidFill>
                <a:srgbClr val="DEBC9A"/>
              </a:solidFill>
              <a:ln w="612" cap="flat">
                <a:noFill/>
                <a:prstDash val="solid"/>
                <a:miter/>
              </a:ln>
            </p:spPr>
            <p:txBody>
              <a:bodyPr/>
              <a:lstStyle/>
              <a:p>
                <a:endParaRPr lang="en-US"/>
              </a:p>
            </p:txBody>
          </p:sp>
          <p:sp>
            <p:nvSpPr>
              <p:cNvPr id="725" name="Freeform 724">
                <a:extLst>
                  <a:ext uri="{FF2B5EF4-FFF2-40B4-BE49-F238E27FC236}">
                    <a16:creationId xmlns:a16="http://schemas.microsoft.com/office/drawing/2014/main" id="{16C8B7E5-673C-5C7D-5F91-74D737F57547}"/>
                  </a:ext>
                </a:extLst>
              </p:cNvPr>
              <p:cNvSpPr/>
              <p:nvPr/>
            </p:nvSpPr>
            <p:spPr>
              <a:xfrm>
                <a:off x="7467243" y="2029151"/>
                <a:ext cx="42118" cy="24841"/>
              </a:xfrm>
              <a:custGeom>
                <a:avLst/>
                <a:gdLst>
                  <a:gd name="csX0" fmla="*/ 65 w 13319"/>
                  <a:gd name="csY0" fmla="*/ 2366 h 7854"/>
                  <a:gd name="csX1" fmla="*/ 13299 w 13319"/>
                  <a:gd name="csY1" fmla="*/ 5197 h 7854"/>
                  <a:gd name="csX2" fmla="*/ 65 w 13319"/>
                  <a:gd name="csY2" fmla="*/ 2366 h 7854"/>
                </a:gdLst>
                <a:ahLst/>
                <a:cxnLst>
                  <a:cxn ang="0">
                    <a:pos x="csX0" y="csY0"/>
                  </a:cxn>
                  <a:cxn ang="0">
                    <a:pos x="csX1" y="csY1"/>
                  </a:cxn>
                  <a:cxn ang="0">
                    <a:pos x="csX2" y="csY2"/>
                  </a:cxn>
                </a:cxnLst>
                <a:rect l="l" t="t" r="r" b="b"/>
                <a:pathLst>
                  <a:path w="13319" h="7854">
                    <a:moveTo>
                      <a:pt x="65" y="2366"/>
                    </a:moveTo>
                    <a:cubicBezTo>
                      <a:pt x="-52" y="-1967"/>
                      <a:pt x="12656" y="49"/>
                      <a:pt x="13299" y="5197"/>
                    </a:cubicBezTo>
                    <a:cubicBezTo>
                      <a:pt x="13943" y="10345"/>
                      <a:pt x="-1106" y="7256"/>
                      <a:pt x="65" y="2366"/>
                    </a:cubicBezTo>
                    <a:close/>
                  </a:path>
                </a:pathLst>
              </a:custGeom>
              <a:solidFill>
                <a:srgbClr val="DEBC9A"/>
              </a:solidFill>
              <a:ln w="612" cap="flat">
                <a:noFill/>
                <a:prstDash val="solid"/>
                <a:miter/>
              </a:ln>
            </p:spPr>
            <p:txBody>
              <a:bodyPr/>
              <a:lstStyle/>
              <a:p>
                <a:endParaRPr lang="en-US"/>
              </a:p>
            </p:txBody>
          </p:sp>
          <p:sp>
            <p:nvSpPr>
              <p:cNvPr id="726" name="Freeform 725">
                <a:extLst>
                  <a:ext uri="{FF2B5EF4-FFF2-40B4-BE49-F238E27FC236}">
                    <a16:creationId xmlns:a16="http://schemas.microsoft.com/office/drawing/2014/main" id="{E44DCFBB-4B83-2FD4-410E-C9FF0A3C9F4D}"/>
                  </a:ext>
                </a:extLst>
              </p:cNvPr>
              <p:cNvSpPr/>
              <p:nvPr/>
            </p:nvSpPr>
            <p:spPr>
              <a:xfrm>
                <a:off x="7556538" y="2103055"/>
                <a:ext cx="37740" cy="34668"/>
              </a:xfrm>
              <a:custGeom>
                <a:avLst/>
                <a:gdLst>
                  <a:gd name="csX0" fmla="*/ 166 w 11934"/>
                  <a:gd name="csY0" fmla="*/ 2070 h 10962"/>
                  <a:gd name="csX1" fmla="*/ 11874 w 11934"/>
                  <a:gd name="csY1" fmla="*/ 8204 h 10962"/>
                  <a:gd name="csX2" fmla="*/ 166 w 11934"/>
                  <a:gd name="csY2" fmla="*/ 2070 h 10962"/>
                </a:gdLst>
                <a:ahLst/>
                <a:cxnLst>
                  <a:cxn ang="0">
                    <a:pos x="csX0" y="csY0"/>
                  </a:cxn>
                  <a:cxn ang="0">
                    <a:pos x="csX1" y="csY1"/>
                  </a:cxn>
                  <a:cxn ang="0">
                    <a:pos x="csX2" y="csY2"/>
                  </a:cxn>
                </a:cxnLst>
                <a:rect l="l" t="t" r="r" b="b"/>
                <a:pathLst>
                  <a:path w="11934" h="10962">
                    <a:moveTo>
                      <a:pt x="166" y="2070"/>
                    </a:moveTo>
                    <a:cubicBezTo>
                      <a:pt x="-245" y="-2649"/>
                      <a:pt x="10764" y="1255"/>
                      <a:pt x="11874" y="8204"/>
                    </a:cubicBezTo>
                    <a:cubicBezTo>
                      <a:pt x="12989" y="15148"/>
                      <a:pt x="-1710" y="7432"/>
                      <a:pt x="166" y="2070"/>
                    </a:cubicBezTo>
                    <a:close/>
                  </a:path>
                </a:pathLst>
              </a:custGeom>
              <a:solidFill>
                <a:srgbClr val="DEBC9A"/>
              </a:solidFill>
              <a:ln w="612" cap="flat">
                <a:noFill/>
                <a:prstDash val="solid"/>
                <a:miter/>
              </a:ln>
            </p:spPr>
            <p:txBody>
              <a:bodyPr/>
              <a:lstStyle/>
              <a:p>
                <a:endParaRPr lang="en-US"/>
              </a:p>
            </p:txBody>
          </p:sp>
          <p:sp>
            <p:nvSpPr>
              <p:cNvPr id="727" name="Freeform 726">
                <a:extLst>
                  <a:ext uri="{FF2B5EF4-FFF2-40B4-BE49-F238E27FC236}">
                    <a16:creationId xmlns:a16="http://schemas.microsoft.com/office/drawing/2014/main" id="{323730B9-FBB2-D91C-ECF4-AED58153985E}"/>
                  </a:ext>
                </a:extLst>
              </p:cNvPr>
              <p:cNvSpPr/>
              <p:nvPr/>
            </p:nvSpPr>
            <p:spPr>
              <a:xfrm>
                <a:off x="7614564" y="2173060"/>
                <a:ext cx="18924" cy="47864"/>
              </a:xfrm>
              <a:custGeom>
                <a:avLst/>
                <a:gdLst>
                  <a:gd name="csX0" fmla="*/ 1194 w 5984"/>
                  <a:gd name="csY0" fmla="*/ 3 h 15136"/>
                  <a:gd name="csX1" fmla="*/ 3125 w 5984"/>
                  <a:gd name="csY1" fmla="*/ 14925 h 15136"/>
                  <a:gd name="csX2" fmla="*/ 1194 w 5984"/>
                  <a:gd name="csY2" fmla="*/ 3 h 15136"/>
                </a:gdLst>
                <a:ahLst/>
                <a:cxnLst>
                  <a:cxn ang="0">
                    <a:pos x="csX0" y="csY0"/>
                  </a:cxn>
                  <a:cxn ang="0">
                    <a:pos x="csX1" y="csY1"/>
                  </a:cxn>
                  <a:cxn ang="0">
                    <a:pos x="csX2" y="csY2"/>
                  </a:cxn>
                </a:cxnLst>
                <a:rect l="l" t="t" r="r" b="b"/>
                <a:pathLst>
                  <a:path w="5984" h="15136">
                    <a:moveTo>
                      <a:pt x="1194" y="3"/>
                    </a:moveTo>
                    <a:cubicBezTo>
                      <a:pt x="-93" y="4636"/>
                      <a:pt x="-1325" y="12609"/>
                      <a:pt x="3125" y="14925"/>
                    </a:cubicBezTo>
                    <a:cubicBezTo>
                      <a:pt x="7576" y="17242"/>
                      <a:pt x="6754" y="-255"/>
                      <a:pt x="1194" y="3"/>
                    </a:cubicBezTo>
                    <a:close/>
                  </a:path>
                </a:pathLst>
              </a:custGeom>
              <a:solidFill>
                <a:srgbClr val="DEBC9A"/>
              </a:solidFill>
              <a:ln w="612" cap="flat">
                <a:noFill/>
                <a:prstDash val="solid"/>
                <a:miter/>
              </a:ln>
            </p:spPr>
            <p:txBody>
              <a:bodyPr/>
              <a:lstStyle/>
              <a:p>
                <a:endParaRPr lang="en-US"/>
              </a:p>
            </p:txBody>
          </p:sp>
          <p:sp>
            <p:nvSpPr>
              <p:cNvPr id="728" name="Freeform 727">
                <a:extLst>
                  <a:ext uri="{FF2B5EF4-FFF2-40B4-BE49-F238E27FC236}">
                    <a16:creationId xmlns:a16="http://schemas.microsoft.com/office/drawing/2014/main" id="{1A1A74B5-3C23-65C0-30E2-F98D0DC9E4FA}"/>
                  </a:ext>
                </a:extLst>
              </p:cNvPr>
              <p:cNvSpPr/>
              <p:nvPr/>
            </p:nvSpPr>
            <p:spPr>
              <a:xfrm>
                <a:off x="7702509" y="2174908"/>
                <a:ext cx="28310" cy="46634"/>
              </a:xfrm>
              <a:custGeom>
                <a:avLst/>
                <a:gdLst>
                  <a:gd name="csX0" fmla="*/ 4647 w 8951"/>
                  <a:gd name="csY0" fmla="*/ 19 h 14747"/>
                  <a:gd name="csX1" fmla="*/ 1778 w 8951"/>
                  <a:gd name="csY1" fmla="*/ 13612 h 14747"/>
                  <a:gd name="csX2" fmla="*/ 4647 w 8951"/>
                  <a:gd name="csY2" fmla="*/ 19 h 14747"/>
                </a:gdLst>
                <a:ahLst/>
                <a:cxnLst>
                  <a:cxn ang="0">
                    <a:pos x="csX0" y="csY0"/>
                  </a:cxn>
                  <a:cxn ang="0">
                    <a:pos x="csX1" y="csY1"/>
                  </a:cxn>
                  <a:cxn ang="0">
                    <a:pos x="csX2" y="csY2"/>
                  </a:cxn>
                </a:cxnLst>
                <a:rect l="l" t="t" r="r" b="b"/>
                <a:pathLst>
                  <a:path w="8951" h="14747">
                    <a:moveTo>
                      <a:pt x="4647" y="19"/>
                    </a:moveTo>
                    <a:cubicBezTo>
                      <a:pt x="1539" y="-453"/>
                      <a:pt x="-2323" y="8041"/>
                      <a:pt x="1778" y="13612"/>
                    </a:cubicBezTo>
                    <a:cubicBezTo>
                      <a:pt x="5873" y="19188"/>
                      <a:pt x="13958" y="2550"/>
                      <a:pt x="4647" y="19"/>
                    </a:cubicBezTo>
                    <a:close/>
                  </a:path>
                </a:pathLst>
              </a:custGeom>
              <a:solidFill>
                <a:srgbClr val="DEBC9A"/>
              </a:solidFill>
              <a:ln w="612" cap="flat">
                <a:noFill/>
                <a:prstDash val="solid"/>
                <a:miter/>
              </a:ln>
            </p:spPr>
            <p:txBody>
              <a:bodyPr/>
              <a:lstStyle/>
              <a:p>
                <a:endParaRPr lang="en-US"/>
              </a:p>
            </p:txBody>
          </p:sp>
          <p:sp>
            <p:nvSpPr>
              <p:cNvPr id="729" name="Freeform 728">
                <a:extLst>
                  <a:ext uri="{FF2B5EF4-FFF2-40B4-BE49-F238E27FC236}">
                    <a16:creationId xmlns:a16="http://schemas.microsoft.com/office/drawing/2014/main" id="{F1585A53-1BB2-AB6E-021F-537C1D88A644}"/>
                  </a:ext>
                </a:extLst>
              </p:cNvPr>
              <p:cNvSpPr/>
              <p:nvPr/>
            </p:nvSpPr>
            <p:spPr>
              <a:xfrm>
                <a:off x="7683352" y="2324285"/>
                <a:ext cx="60808" cy="62770"/>
              </a:xfrm>
              <a:custGeom>
                <a:avLst/>
                <a:gdLst>
                  <a:gd name="csX0" fmla="*/ 270 w 19228"/>
                  <a:gd name="csY0" fmla="*/ 555 h 19848"/>
                  <a:gd name="csX1" fmla="*/ 13474 w 19228"/>
                  <a:gd name="csY1" fmla="*/ 18358 h 19848"/>
                  <a:gd name="csX2" fmla="*/ 18647 w 19228"/>
                  <a:gd name="csY2" fmla="*/ 10348 h 19848"/>
                  <a:gd name="csX3" fmla="*/ 270 w 19228"/>
                  <a:gd name="csY3" fmla="*/ 555 h 19848"/>
                </a:gdLst>
                <a:ahLst/>
                <a:cxnLst>
                  <a:cxn ang="0">
                    <a:pos x="csX0" y="csY0"/>
                  </a:cxn>
                  <a:cxn ang="0">
                    <a:pos x="csX1" y="csY1"/>
                  </a:cxn>
                  <a:cxn ang="0">
                    <a:pos x="csX2" y="csY2"/>
                  </a:cxn>
                  <a:cxn ang="0">
                    <a:pos x="csX3" y="csY3"/>
                  </a:cxn>
                </a:cxnLst>
                <a:rect l="l" t="t" r="r" b="b"/>
                <a:pathLst>
                  <a:path w="19228" h="19848">
                    <a:moveTo>
                      <a:pt x="270" y="555"/>
                    </a:moveTo>
                    <a:cubicBezTo>
                      <a:pt x="-1716" y="1677"/>
                      <a:pt x="7724" y="13504"/>
                      <a:pt x="13474" y="18358"/>
                    </a:cubicBezTo>
                    <a:cubicBezTo>
                      <a:pt x="19230" y="23212"/>
                      <a:pt x="20014" y="15055"/>
                      <a:pt x="18647" y="10348"/>
                    </a:cubicBezTo>
                    <a:cubicBezTo>
                      <a:pt x="17280" y="5648"/>
                      <a:pt x="3991" y="-2147"/>
                      <a:pt x="270" y="555"/>
                    </a:cubicBezTo>
                    <a:close/>
                  </a:path>
                </a:pathLst>
              </a:custGeom>
              <a:solidFill>
                <a:srgbClr val="DEBC9A"/>
              </a:solidFill>
              <a:ln w="612" cap="flat">
                <a:noFill/>
                <a:prstDash val="solid"/>
                <a:miter/>
              </a:ln>
            </p:spPr>
            <p:txBody>
              <a:bodyPr/>
              <a:lstStyle/>
              <a:p>
                <a:endParaRPr lang="en-US"/>
              </a:p>
            </p:txBody>
          </p:sp>
          <p:sp>
            <p:nvSpPr>
              <p:cNvPr id="730" name="Freeform 729">
                <a:extLst>
                  <a:ext uri="{FF2B5EF4-FFF2-40B4-BE49-F238E27FC236}">
                    <a16:creationId xmlns:a16="http://schemas.microsoft.com/office/drawing/2014/main" id="{C19372EF-C743-D7C4-E4C4-E6EF17D3507C}"/>
                  </a:ext>
                </a:extLst>
              </p:cNvPr>
              <p:cNvSpPr/>
              <p:nvPr/>
            </p:nvSpPr>
            <p:spPr>
              <a:xfrm>
                <a:off x="7653780" y="2262575"/>
                <a:ext cx="38768" cy="51662"/>
              </a:xfrm>
              <a:custGeom>
                <a:avLst/>
                <a:gdLst>
                  <a:gd name="csX0" fmla="*/ 4282 w 12260"/>
                  <a:gd name="csY0" fmla="*/ 16214 h 16336"/>
                  <a:gd name="csX1" fmla="*/ 11441 w 12260"/>
                  <a:gd name="csY1" fmla="*/ 7028 h 16336"/>
                  <a:gd name="csX2" fmla="*/ 1382 w 12260"/>
                  <a:gd name="csY2" fmla="*/ 84 h 16336"/>
                  <a:gd name="csX3" fmla="*/ 4282 w 12260"/>
                  <a:gd name="csY3" fmla="*/ 16220 h 16336"/>
                </a:gdLst>
                <a:ahLst/>
                <a:cxnLst>
                  <a:cxn ang="0">
                    <a:pos x="csX0" y="csY0"/>
                  </a:cxn>
                  <a:cxn ang="0">
                    <a:pos x="csX1" y="csY1"/>
                  </a:cxn>
                  <a:cxn ang="0">
                    <a:pos x="csX2" y="csY2"/>
                  </a:cxn>
                  <a:cxn ang="0">
                    <a:pos x="csX3" y="csY3"/>
                  </a:cxn>
                </a:cxnLst>
                <a:rect l="l" t="t" r="r" b="b"/>
                <a:pathLst>
                  <a:path w="12260" h="16336">
                    <a:moveTo>
                      <a:pt x="4282" y="16214"/>
                    </a:moveTo>
                    <a:cubicBezTo>
                      <a:pt x="9455" y="17213"/>
                      <a:pt x="14218" y="11876"/>
                      <a:pt x="11441" y="7028"/>
                    </a:cubicBezTo>
                    <a:cubicBezTo>
                      <a:pt x="8671" y="2174"/>
                      <a:pt x="3951" y="-522"/>
                      <a:pt x="1382" y="84"/>
                    </a:cubicBezTo>
                    <a:cubicBezTo>
                      <a:pt x="-1186" y="691"/>
                      <a:pt x="-150" y="13824"/>
                      <a:pt x="4282" y="16220"/>
                    </a:cubicBezTo>
                    <a:close/>
                  </a:path>
                </a:pathLst>
              </a:custGeom>
              <a:solidFill>
                <a:srgbClr val="DEBC9A"/>
              </a:solidFill>
              <a:ln w="612" cap="flat">
                <a:noFill/>
                <a:prstDash val="solid"/>
                <a:miter/>
              </a:ln>
            </p:spPr>
            <p:txBody>
              <a:bodyPr/>
              <a:lstStyle/>
              <a:p>
                <a:endParaRPr lang="en-US"/>
              </a:p>
            </p:txBody>
          </p:sp>
          <p:sp>
            <p:nvSpPr>
              <p:cNvPr id="731" name="Freeform 730">
                <a:extLst>
                  <a:ext uri="{FF2B5EF4-FFF2-40B4-BE49-F238E27FC236}">
                    <a16:creationId xmlns:a16="http://schemas.microsoft.com/office/drawing/2014/main" id="{FADD7E9B-48D7-FE4D-1EA1-4C385C089C5F}"/>
                  </a:ext>
                </a:extLst>
              </p:cNvPr>
              <p:cNvSpPr/>
              <p:nvPr/>
            </p:nvSpPr>
            <p:spPr>
              <a:xfrm>
                <a:off x="7722719" y="2248994"/>
                <a:ext cx="42004" cy="68069"/>
              </a:xfrm>
              <a:custGeom>
                <a:avLst/>
                <a:gdLst>
                  <a:gd name="csX0" fmla="*/ 13278 w 13283"/>
                  <a:gd name="csY0" fmla="*/ 20691 h 21524"/>
                  <a:gd name="csX1" fmla="*/ 7939 w 13283"/>
                  <a:gd name="csY1" fmla="*/ 9593 h 21524"/>
                  <a:gd name="csX2" fmla="*/ 2973 w 13283"/>
                  <a:gd name="csY2" fmla="*/ 39 h 21524"/>
                  <a:gd name="csX3" fmla="*/ 1858 w 13283"/>
                  <a:gd name="csY3" fmla="*/ 13411 h 21524"/>
                  <a:gd name="csX4" fmla="*/ 13284 w 13283"/>
                  <a:gd name="csY4" fmla="*/ 20691 h 21524"/>
                </a:gdLst>
                <a:ahLst/>
                <a:cxnLst>
                  <a:cxn ang="0">
                    <a:pos x="csX0" y="csY0"/>
                  </a:cxn>
                  <a:cxn ang="0">
                    <a:pos x="csX1" y="csY1"/>
                  </a:cxn>
                  <a:cxn ang="0">
                    <a:pos x="csX2" y="csY2"/>
                  </a:cxn>
                  <a:cxn ang="0">
                    <a:pos x="csX3" y="csY3"/>
                  </a:cxn>
                  <a:cxn ang="0">
                    <a:pos x="csX4" y="csY4"/>
                  </a:cxn>
                </a:cxnLst>
                <a:rect l="l" t="t" r="r" b="b"/>
                <a:pathLst>
                  <a:path w="13283" h="21524">
                    <a:moveTo>
                      <a:pt x="13278" y="20691"/>
                    </a:moveTo>
                    <a:cubicBezTo>
                      <a:pt x="13278" y="20691"/>
                      <a:pt x="10133" y="14385"/>
                      <a:pt x="7939" y="9593"/>
                    </a:cubicBezTo>
                    <a:cubicBezTo>
                      <a:pt x="5744" y="4800"/>
                      <a:pt x="5621" y="768"/>
                      <a:pt x="2973" y="39"/>
                    </a:cubicBezTo>
                    <a:cubicBezTo>
                      <a:pt x="325" y="-691"/>
                      <a:pt x="-1581" y="9109"/>
                      <a:pt x="1858" y="13411"/>
                    </a:cubicBezTo>
                    <a:cubicBezTo>
                      <a:pt x="5290" y="17719"/>
                      <a:pt x="11506" y="23749"/>
                      <a:pt x="13284" y="20691"/>
                    </a:cubicBezTo>
                    <a:close/>
                  </a:path>
                </a:pathLst>
              </a:custGeom>
              <a:solidFill>
                <a:srgbClr val="DEBC9A"/>
              </a:solidFill>
              <a:ln w="612" cap="flat">
                <a:noFill/>
                <a:prstDash val="solid"/>
                <a:miter/>
              </a:ln>
            </p:spPr>
            <p:txBody>
              <a:bodyPr/>
              <a:lstStyle/>
              <a:p>
                <a:endParaRPr lang="en-US"/>
              </a:p>
            </p:txBody>
          </p:sp>
          <p:sp>
            <p:nvSpPr>
              <p:cNvPr id="732" name="Freeform 731">
                <a:extLst>
                  <a:ext uri="{FF2B5EF4-FFF2-40B4-BE49-F238E27FC236}">
                    <a16:creationId xmlns:a16="http://schemas.microsoft.com/office/drawing/2014/main" id="{E5F52EEF-85FE-2CA7-ECB3-9C6A61C1B91E}"/>
                  </a:ext>
                </a:extLst>
              </p:cNvPr>
              <p:cNvSpPr/>
              <p:nvPr/>
            </p:nvSpPr>
            <p:spPr>
              <a:xfrm>
                <a:off x="7204941" y="2049381"/>
                <a:ext cx="97003" cy="83138"/>
              </a:xfrm>
              <a:custGeom>
                <a:avLst/>
                <a:gdLst>
                  <a:gd name="csX0" fmla="*/ 4160 w 30675"/>
                  <a:gd name="csY0" fmla="*/ 26237 h 26290"/>
                  <a:gd name="csX1" fmla="*/ 13679 w 30675"/>
                  <a:gd name="csY1" fmla="*/ 16168 h 26290"/>
                  <a:gd name="csX2" fmla="*/ 30114 w 30675"/>
                  <a:gd name="csY2" fmla="*/ 6069 h 26290"/>
                  <a:gd name="csX3" fmla="*/ 18939 w 30675"/>
                  <a:gd name="csY3" fmla="*/ 32 h 26290"/>
                  <a:gd name="csX4" fmla="*/ 11779 w 30675"/>
                  <a:gd name="csY4" fmla="*/ 12406 h 26290"/>
                  <a:gd name="csX5" fmla="*/ 3412 w 30675"/>
                  <a:gd name="csY5" fmla="*/ 15623 h 26290"/>
                  <a:gd name="csX6" fmla="*/ 4160 w 30675"/>
                  <a:gd name="csY6" fmla="*/ 26237 h 262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0675" h="26290">
                    <a:moveTo>
                      <a:pt x="4160" y="26237"/>
                    </a:moveTo>
                    <a:cubicBezTo>
                      <a:pt x="4160" y="26237"/>
                      <a:pt x="8052" y="21598"/>
                      <a:pt x="13679" y="16168"/>
                    </a:cubicBezTo>
                    <a:cubicBezTo>
                      <a:pt x="19313" y="10739"/>
                      <a:pt x="27925" y="8710"/>
                      <a:pt x="30114" y="6069"/>
                    </a:cubicBezTo>
                    <a:cubicBezTo>
                      <a:pt x="32308" y="3427"/>
                      <a:pt x="27962" y="-390"/>
                      <a:pt x="18939" y="32"/>
                    </a:cubicBezTo>
                    <a:cubicBezTo>
                      <a:pt x="9916" y="455"/>
                      <a:pt x="13017" y="9556"/>
                      <a:pt x="11779" y="12406"/>
                    </a:cubicBezTo>
                    <a:cubicBezTo>
                      <a:pt x="10535" y="15255"/>
                      <a:pt x="8297" y="13012"/>
                      <a:pt x="3412" y="15623"/>
                    </a:cubicBezTo>
                    <a:cubicBezTo>
                      <a:pt x="-1474" y="18234"/>
                      <a:pt x="-1014" y="27058"/>
                      <a:pt x="4160" y="26237"/>
                    </a:cubicBezTo>
                    <a:close/>
                  </a:path>
                </a:pathLst>
              </a:custGeom>
              <a:solidFill>
                <a:srgbClr val="DEBC9A"/>
              </a:solidFill>
              <a:ln w="612" cap="flat">
                <a:noFill/>
                <a:prstDash val="solid"/>
                <a:miter/>
              </a:ln>
            </p:spPr>
            <p:txBody>
              <a:bodyPr/>
              <a:lstStyle/>
              <a:p>
                <a:endParaRPr lang="en-US"/>
              </a:p>
            </p:txBody>
          </p:sp>
          <p:sp>
            <p:nvSpPr>
              <p:cNvPr id="733" name="Freeform 732">
                <a:extLst>
                  <a:ext uri="{FF2B5EF4-FFF2-40B4-BE49-F238E27FC236}">
                    <a16:creationId xmlns:a16="http://schemas.microsoft.com/office/drawing/2014/main" id="{C8C26D2E-8E73-6CDD-2239-E8CDB2F29AF8}"/>
                  </a:ext>
                </a:extLst>
              </p:cNvPr>
              <p:cNvSpPr/>
              <p:nvPr/>
            </p:nvSpPr>
            <p:spPr>
              <a:xfrm>
                <a:off x="7354111" y="1998936"/>
                <a:ext cx="77348" cy="45001"/>
              </a:xfrm>
              <a:custGeom>
                <a:avLst/>
                <a:gdLst>
                  <a:gd name="csX0" fmla="*/ 1456 w 24460"/>
                  <a:gd name="csY0" fmla="*/ 14231 h 14231"/>
                  <a:gd name="csX1" fmla="*/ 16774 w 24460"/>
                  <a:gd name="csY1" fmla="*/ 12803 h 14231"/>
                  <a:gd name="csX2" fmla="*/ 22402 w 24460"/>
                  <a:gd name="csY2" fmla="*/ 5069 h 14231"/>
                  <a:gd name="csX3" fmla="*/ 6341 w 24460"/>
                  <a:gd name="csY3" fmla="*/ 1883 h 14231"/>
                  <a:gd name="csX4" fmla="*/ 1456 w 24460"/>
                  <a:gd name="csY4" fmla="*/ 14225 h 14231"/>
                </a:gdLst>
                <a:ahLst/>
                <a:cxnLst>
                  <a:cxn ang="0">
                    <a:pos x="csX0" y="csY0"/>
                  </a:cxn>
                  <a:cxn ang="0">
                    <a:pos x="csX1" y="csY1"/>
                  </a:cxn>
                  <a:cxn ang="0">
                    <a:pos x="csX2" y="csY2"/>
                  </a:cxn>
                  <a:cxn ang="0">
                    <a:pos x="csX3" y="csY3"/>
                  </a:cxn>
                  <a:cxn ang="0">
                    <a:pos x="csX4" y="csY4"/>
                  </a:cxn>
                </a:cxnLst>
                <a:rect l="l" t="t" r="r" b="b"/>
                <a:pathLst>
                  <a:path w="24460" h="14231">
                    <a:moveTo>
                      <a:pt x="1456" y="14231"/>
                    </a:moveTo>
                    <a:cubicBezTo>
                      <a:pt x="1456" y="14231"/>
                      <a:pt x="8910" y="11198"/>
                      <a:pt x="16774" y="12803"/>
                    </a:cubicBezTo>
                    <a:cubicBezTo>
                      <a:pt x="24639" y="14409"/>
                      <a:pt x="26380" y="9378"/>
                      <a:pt x="22402" y="5069"/>
                    </a:cubicBezTo>
                    <a:cubicBezTo>
                      <a:pt x="18430" y="761"/>
                      <a:pt x="9940" y="-2058"/>
                      <a:pt x="6341" y="1883"/>
                    </a:cubicBezTo>
                    <a:cubicBezTo>
                      <a:pt x="2737" y="5823"/>
                      <a:pt x="-2602" y="12221"/>
                      <a:pt x="1456" y="14225"/>
                    </a:cubicBezTo>
                    <a:close/>
                  </a:path>
                </a:pathLst>
              </a:custGeom>
              <a:solidFill>
                <a:srgbClr val="DEBC9A"/>
              </a:solidFill>
              <a:ln w="612" cap="flat">
                <a:noFill/>
                <a:prstDash val="solid"/>
                <a:miter/>
              </a:ln>
            </p:spPr>
            <p:txBody>
              <a:bodyPr/>
              <a:lstStyle/>
              <a:p>
                <a:endParaRPr lang="en-US"/>
              </a:p>
            </p:txBody>
          </p:sp>
          <p:sp>
            <p:nvSpPr>
              <p:cNvPr id="734" name="Freeform 733">
                <a:extLst>
                  <a:ext uri="{FF2B5EF4-FFF2-40B4-BE49-F238E27FC236}">
                    <a16:creationId xmlns:a16="http://schemas.microsoft.com/office/drawing/2014/main" id="{113B1B18-47BC-AA7A-A882-0A8FB186CBF0}"/>
                  </a:ext>
                </a:extLst>
              </p:cNvPr>
              <p:cNvSpPr/>
              <p:nvPr/>
            </p:nvSpPr>
            <p:spPr>
              <a:xfrm>
                <a:off x="7178820" y="1967422"/>
                <a:ext cx="82627" cy="37507"/>
              </a:xfrm>
              <a:custGeom>
                <a:avLst/>
                <a:gdLst>
                  <a:gd name="csX0" fmla="*/ 0 w 26129"/>
                  <a:gd name="csY0" fmla="*/ 4966 h 11860"/>
                  <a:gd name="csX1" fmla="*/ 24428 w 26129"/>
                  <a:gd name="csY1" fmla="*/ 357 h 11860"/>
                  <a:gd name="csX2" fmla="*/ 15196 w 26129"/>
                  <a:gd name="csY2" fmla="*/ 11579 h 11860"/>
                  <a:gd name="csX3" fmla="*/ 0 w 26129"/>
                  <a:gd name="csY3" fmla="*/ 4966 h 11860"/>
                </a:gdLst>
                <a:ahLst/>
                <a:cxnLst>
                  <a:cxn ang="0">
                    <a:pos x="csX0" y="csY0"/>
                  </a:cxn>
                  <a:cxn ang="0">
                    <a:pos x="csX1" y="csY1"/>
                  </a:cxn>
                  <a:cxn ang="0">
                    <a:pos x="csX2" y="csY2"/>
                  </a:cxn>
                  <a:cxn ang="0">
                    <a:pos x="csX3" y="csY3"/>
                  </a:cxn>
                </a:cxnLst>
                <a:rect l="l" t="t" r="r" b="b"/>
                <a:pathLst>
                  <a:path w="26129" h="11860">
                    <a:moveTo>
                      <a:pt x="0" y="4966"/>
                    </a:moveTo>
                    <a:cubicBezTo>
                      <a:pt x="1698" y="1356"/>
                      <a:pt x="20076" y="-917"/>
                      <a:pt x="24428" y="357"/>
                    </a:cubicBezTo>
                    <a:cubicBezTo>
                      <a:pt x="28774" y="1632"/>
                      <a:pt x="24471" y="10034"/>
                      <a:pt x="15196" y="11579"/>
                    </a:cubicBezTo>
                    <a:cubicBezTo>
                      <a:pt x="5922" y="13123"/>
                      <a:pt x="-37" y="7969"/>
                      <a:pt x="0" y="4966"/>
                    </a:cubicBezTo>
                    <a:close/>
                  </a:path>
                </a:pathLst>
              </a:custGeom>
              <a:solidFill>
                <a:srgbClr val="DEBC9A"/>
              </a:solidFill>
              <a:ln w="612" cap="flat">
                <a:noFill/>
                <a:prstDash val="solid"/>
                <a:miter/>
              </a:ln>
            </p:spPr>
            <p:txBody>
              <a:bodyPr/>
              <a:lstStyle/>
              <a:p>
                <a:endParaRPr lang="en-US"/>
              </a:p>
            </p:txBody>
          </p:sp>
          <p:sp>
            <p:nvSpPr>
              <p:cNvPr id="747" name="Freeform 746">
                <a:extLst>
                  <a:ext uri="{FF2B5EF4-FFF2-40B4-BE49-F238E27FC236}">
                    <a16:creationId xmlns:a16="http://schemas.microsoft.com/office/drawing/2014/main" id="{4051995E-FE84-1723-8F48-A165916CF4D4}"/>
                  </a:ext>
                </a:extLst>
              </p:cNvPr>
              <p:cNvSpPr/>
              <p:nvPr/>
            </p:nvSpPr>
            <p:spPr>
              <a:xfrm>
                <a:off x="7028232" y="1990887"/>
                <a:ext cx="107014" cy="34605"/>
              </a:xfrm>
              <a:custGeom>
                <a:avLst/>
                <a:gdLst>
                  <a:gd name="csX0" fmla="*/ 33752 w 33839"/>
                  <a:gd name="csY0" fmla="*/ 548 h 10942"/>
                  <a:gd name="csX1" fmla="*/ 13 w 33839"/>
                  <a:gd name="csY1" fmla="*/ 5371 h 10942"/>
                  <a:gd name="csX2" fmla="*/ 14547 w 33839"/>
                  <a:gd name="csY2" fmla="*/ 10525 h 10942"/>
                  <a:gd name="csX3" fmla="*/ 33758 w 33839"/>
                  <a:gd name="csY3" fmla="*/ 548 h 10942"/>
                </a:gdLst>
                <a:ahLst/>
                <a:cxnLst>
                  <a:cxn ang="0">
                    <a:pos x="csX0" y="csY0"/>
                  </a:cxn>
                  <a:cxn ang="0">
                    <a:pos x="csX1" y="csY1"/>
                  </a:cxn>
                  <a:cxn ang="0">
                    <a:pos x="csX2" y="csY2"/>
                  </a:cxn>
                  <a:cxn ang="0">
                    <a:pos x="csX3" y="csY3"/>
                  </a:cxn>
                </a:cxnLst>
                <a:rect l="l" t="t" r="r" b="b"/>
                <a:pathLst>
                  <a:path w="33839" h="10942">
                    <a:moveTo>
                      <a:pt x="33752" y="548"/>
                    </a:moveTo>
                    <a:cubicBezTo>
                      <a:pt x="30313" y="-1150"/>
                      <a:pt x="424" y="1277"/>
                      <a:pt x="13" y="5371"/>
                    </a:cubicBezTo>
                    <a:cubicBezTo>
                      <a:pt x="-404" y="9464"/>
                      <a:pt x="9202" y="11983"/>
                      <a:pt x="14547" y="10525"/>
                    </a:cubicBezTo>
                    <a:cubicBezTo>
                      <a:pt x="19886" y="9066"/>
                      <a:pt x="35082" y="6008"/>
                      <a:pt x="33758" y="548"/>
                    </a:cubicBezTo>
                    <a:close/>
                  </a:path>
                </a:pathLst>
              </a:custGeom>
              <a:solidFill>
                <a:srgbClr val="DEBC9A"/>
              </a:solidFill>
              <a:ln w="612" cap="flat">
                <a:noFill/>
                <a:prstDash val="solid"/>
                <a:miter/>
              </a:ln>
            </p:spPr>
            <p:txBody>
              <a:bodyPr/>
              <a:lstStyle/>
              <a:p>
                <a:endParaRPr lang="en-US"/>
              </a:p>
            </p:txBody>
          </p:sp>
        </p:grpSp>
        <p:grpSp>
          <p:nvGrpSpPr>
            <p:cNvPr id="665" name="Group 664">
              <a:extLst>
                <a:ext uri="{FF2B5EF4-FFF2-40B4-BE49-F238E27FC236}">
                  <a16:creationId xmlns:a16="http://schemas.microsoft.com/office/drawing/2014/main" id="{B12FFF4F-6C55-733E-4CFE-D8F7481A1616}"/>
                </a:ext>
              </a:extLst>
            </p:cNvPr>
            <p:cNvGrpSpPr/>
            <p:nvPr/>
          </p:nvGrpSpPr>
          <p:grpSpPr>
            <a:xfrm>
              <a:off x="7456888" y="2341792"/>
              <a:ext cx="217276" cy="149286"/>
              <a:chOff x="5339726" y="1692927"/>
              <a:chExt cx="571288" cy="392522"/>
            </a:xfrm>
          </p:grpSpPr>
          <p:sp>
            <p:nvSpPr>
              <p:cNvPr id="671" name="Freeform 670">
                <a:extLst>
                  <a:ext uri="{FF2B5EF4-FFF2-40B4-BE49-F238E27FC236}">
                    <a16:creationId xmlns:a16="http://schemas.microsoft.com/office/drawing/2014/main" id="{20B87D6A-EFF2-9831-6E90-EDB4FF2DD211}"/>
                  </a:ext>
                </a:extLst>
              </p:cNvPr>
              <p:cNvSpPr/>
              <p:nvPr/>
            </p:nvSpPr>
            <p:spPr>
              <a:xfrm>
                <a:off x="5339726" y="1958162"/>
                <a:ext cx="243605" cy="117819"/>
              </a:xfrm>
              <a:custGeom>
                <a:avLst/>
                <a:gdLst>
                  <a:gd name="csX0" fmla="*/ 209 w 77032"/>
                  <a:gd name="csY0" fmla="*/ 31175 h 37257"/>
                  <a:gd name="csX1" fmla="*/ 3145 w 77032"/>
                  <a:gd name="csY1" fmla="*/ 35490 h 37257"/>
                  <a:gd name="csX2" fmla="*/ 2611 w 77032"/>
                  <a:gd name="csY2" fmla="*/ 29116 h 37257"/>
                  <a:gd name="csX3" fmla="*/ 202 w 77032"/>
                  <a:gd name="csY3" fmla="*/ 31175 h 37257"/>
                  <a:gd name="csX4" fmla="*/ 9281 w 77032"/>
                  <a:gd name="csY4" fmla="*/ 21799 h 37257"/>
                  <a:gd name="csX5" fmla="*/ 14123 w 77032"/>
                  <a:gd name="csY5" fmla="*/ 22068 h 37257"/>
                  <a:gd name="csX6" fmla="*/ 9281 w 77032"/>
                  <a:gd name="csY6" fmla="*/ 21799 h 37257"/>
                  <a:gd name="csX7" fmla="*/ 14068 w 77032"/>
                  <a:gd name="csY7" fmla="*/ 29079 h 37257"/>
                  <a:gd name="csX8" fmla="*/ 18390 w 77032"/>
                  <a:gd name="csY8" fmla="*/ 33749 h 37257"/>
                  <a:gd name="csX9" fmla="*/ 14669 w 77032"/>
                  <a:gd name="csY9" fmla="*/ 27964 h 37257"/>
                  <a:gd name="csX10" fmla="*/ 14068 w 77032"/>
                  <a:gd name="csY10" fmla="*/ 29079 h 37257"/>
                  <a:gd name="csX11" fmla="*/ 25617 w 77032"/>
                  <a:gd name="csY11" fmla="*/ 20463 h 37257"/>
                  <a:gd name="csX12" fmla="*/ 25776 w 77032"/>
                  <a:gd name="csY12" fmla="*/ 23760 h 37257"/>
                  <a:gd name="csX13" fmla="*/ 30447 w 77032"/>
                  <a:gd name="csY13" fmla="*/ 19396 h 37257"/>
                  <a:gd name="csX14" fmla="*/ 25617 w 77032"/>
                  <a:gd name="csY14" fmla="*/ 20469 h 37257"/>
                  <a:gd name="csX15" fmla="*/ 25372 w 77032"/>
                  <a:gd name="csY15" fmla="*/ 35238 h 37257"/>
                  <a:gd name="csX16" fmla="*/ 25335 w 77032"/>
                  <a:gd name="csY16" fmla="*/ 35342 h 37257"/>
                  <a:gd name="csX17" fmla="*/ 30172 w 77032"/>
                  <a:gd name="csY17" fmla="*/ 35612 h 37257"/>
                  <a:gd name="csX18" fmla="*/ 25372 w 77032"/>
                  <a:gd name="csY18" fmla="*/ 35238 h 37257"/>
                  <a:gd name="csX19" fmla="*/ 29332 w 77032"/>
                  <a:gd name="csY19" fmla="*/ 30869 h 37257"/>
                  <a:gd name="csX20" fmla="*/ 33653 w 77032"/>
                  <a:gd name="csY20" fmla="*/ 35539 h 37257"/>
                  <a:gd name="csX21" fmla="*/ 29933 w 77032"/>
                  <a:gd name="csY21" fmla="*/ 29753 h 37257"/>
                  <a:gd name="csX22" fmla="*/ 29332 w 77032"/>
                  <a:gd name="csY22" fmla="*/ 30869 h 37257"/>
                  <a:gd name="csX23" fmla="*/ 47317 w 77032"/>
                  <a:gd name="csY23" fmla="*/ 9432 h 37257"/>
                  <a:gd name="csX24" fmla="*/ 47207 w 77032"/>
                  <a:gd name="csY24" fmla="*/ 10786 h 37257"/>
                  <a:gd name="csX25" fmla="*/ 58982 w 77032"/>
                  <a:gd name="csY25" fmla="*/ 7667 h 37257"/>
                  <a:gd name="csX26" fmla="*/ 47317 w 77032"/>
                  <a:gd name="csY26" fmla="*/ 9432 h 37257"/>
                  <a:gd name="csX27" fmla="*/ 43100 w 77032"/>
                  <a:gd name="csY27" fmla="*/ 23925 h 37257"/>
                  <a:gd name="csX28" fmla="*/ 43259 w 77032"/>
                  <a:gd name="csY28" fmla="*/ 27222 h 37257"/>
                  <a:gd name="csX29" fmla="*/ 47930 w 77032"/>
                  <a:gd name="csY29" fmla="*/ 22859 h 37257"/>
                  <a:gd name="csX30" fmla="*/ 43100 w 77032"/>
                  <a:gd name="csY30" fmla="*/ 23925 h 37257"/>
                  <a:gd name="csX31" fmla="*/ 49646 w 77032"/>
                  <a:gd name="csY31" fmla="*/ 22743 h 37257"/>
                  <a:gd name="csX32" fmla="*/ 53962 w 77032"/>
                  <a:gd name="csY32" fmla="*/ 27412 h 37257"/>
                  <a:gd name="csX33" fmla="*/ 50241 w 77032"/>
                  <a:gd name="csY33" fmla="*/ 21633 h 37257"/>
                  <a:gd name="csX34" fmla="*/ 49640 w 77032"/>
                  <a:gd name="csY34" fmla="*/ 22743 h 37257"/>
                  <a:gd name="csX35" fmla="*/ 54434 w 77032"/>
                  <a:gd name="csY35" fmla="*/ 18220 h 37257"/>
                  <a:gd name="csX36" fmla="*/ 54397 w 77032"/>
                  <a:gd name="csY36" fmla="*/ 18324 h 37257"/>
                  <a:gd name="csX37" fmla="*/ 59240 w 77032"/>
                  <a:gd name="csY37" fmla="*/ 18594 h 37257"/>
                  <a:gd name="csX38" fmla="*/ 54434 w 77032"/>
                  <a:gd name="csY38" fmla="*/ 18226 h 37257"/>
                  <a:gd name="csX39" fmla="*/ 71542 w 77032"/>
                  <a:gd name="csY39" fmla="*/ 2157 h 37257"/>
                  <a:gd name="csX40" fmla="*/ 71696 w 77032"/>
                  <a:gd name="csY40" fmla="*/ 5448 h 37257"/>
                  <a:gd name="csX41" fmla="*/ 76373 w 77032"/>
                  <a:gd name="csY41" fmla="*/ 1085 h 37257"/>
                  <a:gd name="csX42" fmla="*/ 71542 w 77032"/>
                  <a:gd name="csY42" fmla="*/ 2157 h 372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77032" h="37257">
                    <a:moveTo>
                      <a:pt x="209" y="31175"/>
                    </a:moveTo>
                    <a:cubicBezTo>
                      <a:pt x="-466" y="33081"/>
                      <a:pt x="491" y="35575"/>
                      <a:pt x="3145" y="35490"/>
                    </a:cubicBezTo>
                    <a:cubicBezTo>
                      <a:pt x="7031" y="33841"/>
                      <a:pt x="6240" y="28473"/>
                      <a:pt x="2611" y="29116"/>
                    </a:cubicBezTo>
                    <a:cubicBezTo>
                      <a:pt x="1367" y="29337"/>
                      <a:pt x="558" y="30176"/>
                      <a:pt x="202" y="31175"/>
                    </a:cubicBezTo>
                    <a:close/>
                    <a:moveTo>
                      <a:pt x="9281" y="21799"/>
                    </a:moveTo>
                    <a:cubicBezTo>
                      <a:pt x="9741" y="24992"/>
                      <a:pt x="13486" y="23552"/>
                      <a:pt x="14123" y="22068"/>
                    </a:cubicBezTo>
                    <a:cubicBezTo>
                      <a:pt x="14761" y="20585"/>
                      <a:pt x="10004" y="19507"/>
                      <a:pt x="9281" y="21799"/>
                    </a:cubicBezTo>
                    <a:close/>
                    <a:moveTo>
                      <a:pt x="14068" y="29079"/>
                    </a:moveTo>
                    <a:cubicBezTo>
                      <a:pt x="13118" y="31702"/>
                      <a:pt x="15227" y="34356"/>
                      <a:pt x="18390" y="33749"/>
                    </a:cubicBezTo>
                    <a:cubicBezTo>
                      <a:pt x="22006" y="33057"/>
                      <a:pt x="16569" y="26573"/>
                      <a:pt x="14669" y="27964"/>
                    </a:cubicBezTo>
                    <a:cubicBezTo>
                      <a:pt x="14399" y="28325"/>
                      <a:pt x="14203" y="28705"/>
                      <a:pt x="14068" y="29079"/>
                    </a:cubicBezTo>
                    <a:close/>
                    <a:moveTo>
                      <a:pt x="25617" y="20463"/>
                    </a:moveTo>
                    <a:cubicBezTo>
                      <a:pt x="25249" y="21400"/>
                      <a:pt x="25225" y="22559"/>
                      <a:pt x="25776" y="23760"/>
                    </a:cubicBezTo>
                    <a:cubicBezTo>
                      <a:pt x="28688" y="26567"/>
                      <a:pt x="32709" y="22307"/>
                      <a:pt x="30447" y="19396"/>
                    </a:cubicBezTo>
                    <a:cubicBezTo>
                      <a:pt x="28891" y="17399"/>
                      <a:pt x="26432" y="18398"/>
                      <a:pt x="25617" y="20469"/>
                    </a:cubicBezTo>
                    <a:close/>
                    <a:moveTo>
                      <a:pt x="25372" y="35238"/>
                    </a:moveTo>
                    <a:cubicBezTo>
                      <a:pt x="25347" y="35269"/>
                      <a:pt x="25347" y="35306"/>
                      <a:pt x="25335" y="35342"/>
                    </a:cubicBezTo>
                    <a:cubicBezTo>
                      <a:pt x="25795" y="38535"/>
                      <a:pt x="29534" y="37095"/>
                      <a:pt x="30172" y="35612"/>
                    </a:cubicBezTo>
                    <a:cubicBezTo>
                      <a:pt x="30797" y="34147"/>
                      <a:pt x="26206" y="33081"/>
                      <a:pt x="25372" y="35238"/>
                    </a:cubicBezTo>
                    <a:close/>
                    <a:moveTo>
                      <a:pt x="29332" y="30869"/>
                    </a:moveTo>
                    <a:cubicBezTo>
                      <a:pt x="28382" y="33486"/>
                      <a:pt x="30490" y="36139"/>
                      <a:pt x="33653" y="35539"/>
                    </a:cubicBezTo>
                    <a:cubicBezTo>
                      <a:pt x="37270" y="34846"/>
                      <a:pt x="31833" y="28362"/>
                      <a:pt x="29933" y="29753"/>
                    </a:cubicBezTo>
                    <a:cubicBezTo>
                      <a:pt x="29669" y="30115"/>
                      <a:pt x="29473" y="30495"/>
                      <a:pt x="29332" y="30869"/>
                    </a:cubicBezTo>
                    <a:close/>
                    <a:moveTo>
                      <a:pt x="47317" y="9432"/>
                    </a:moveTo>
                    <a:cubicBezTo>
                      <a:pt x="47164" y="9879"/>
                      <a:pt x="47121" y="10339"/>
                      <a:pt x="47207" y="10786"/>
                    </a:cubicBezTo>
                    <a:cubicBezTo>
                      <a:pt x="50756" y="12907"/>
                      <a:pt x="61305" y="13078"/>
                      <a:pt x="58982" y="7667"/>
                    </a:cubicBezTo>
                    <a:cubicBezTo>
                      <a:pt x="56910" y="2844"/>
                      <a:pt x="48555" y="5804"/>
                      <a:pt x="47317" y="9432"/>
                    </a:cubicBezTo>
                    <a:close/>
                    <a:moveTo>
                      <a:pt x="43100" y="23925"/>
                    </a:moveTo>
                    <a:cubicBezTo>
                      <a:pt x="42732" y="24863"/>
                      <a:pt x="42701" y="26027"/>
                      <a:pt x="43259" y="27222"/>
                    </a:cubicBezTo>
                    <a:cubicBezTo>
                      <a:pt x="46171" y="30029"/>
                      <a:pt x="50192" y="25770"/>
                      <a:pt x="47930" y="22859"/>
                    </a:cubicBezTo>
                    <a:cubicBezTo>
                      <a:pt x="46379" y="20855"/>
                      <a:pt x="43915" y="21860"/>
                      <a:pt x="43100" y="23925"/>
                    </a:cubicBezTo>
                    <a:close/>
                    <a:moveTo>
                      <a:pt x="49646" y="22743"/>
                    </a:moveTo>
                    <a:cubicBezTo>
                      <a:pt x="48696" y="25365"/>
                      <a:pt x="50805" y="28019"/>
                      <a:pt x="53962" y="27412"/>
                    </a:cubicBezTo>
                    <a:cubicBezTo>
                      <a:pt x="57578" y="26720"/>
                      <a:pt x="52147" y="20242"/>
                      <a:pt x="50241" y="21633"/>
                    </a:cubicBezTo>
                    <a:cubicBezTo>
                      <a:pt x="49971" y="21995"/>
                      <a:pt x="49775" y="22369"/>
                      <a:pt x="49640" y="22743"/>
                    </a:cubicBezTo>
                    <a:close/>
                    <a:moveTo>
                      <a:pt x="54434" y="18220"/>
                    </a:moveTo>
                    <a:cubicBezTo>
                      <a:pt x="54409" y="18250"/>
                      <a:pt x="54409" y="18287"/>
                      <a:pt x="54397" y="18324"/>
                    </a:cubicBezTo>
                    <a:cubicBezTo>
                      <a:pt x="54857" y="21517"/>
                      <a:pt x="58602" y="20077"/>
                      <a:pt x="59240" y="18594"/>
                    </a:cubicBezTo>
                    <a:cubicBezTo>
                      <a:pt x="59865" y="17135"/>
                      <a:pt x="55267" y="16069"/>
                      <a:pt x="54434" y="18226"/>
                    </a:cubicBezTo>
                    <a:close/>
                    <a:moveTo>
                      <a:pt x="71542" y="2157"/>
                    </a:moveTo>
                    <a:cubicBezTo>
                      <a:pt x="71175" y="3095"/>
                      <a:pt x="71144" y="4253"/>
                      <a:pt x="71696" y="5448"/>
                    </a:cubicBezTo>
                    <a:cubicBezTo>
                      <a:pt x="74607" y="8261"/>
                      <a:pt x="78629" y="3996"/>
                      <a:pt x="76373" y="1085"/>
                    </a:cubicBezTo>
                    <a:cubicBezTo>
                      <a:pt x="74816" y="-913"/>
                      <a:pt x="72352" y="86"/>
                      <a:pt x="71542" y="2157"/>
                    </a:cubicBezTo>
                    <a:close/>
                  </a:path>
                </a:pathLst>
              </a:custGeom>
              <a:solidFill>
                <a:srgbClr val="DEBC9A"/>
              </a:solidFill>
              <a:ln w="612" cap="flat">
                <a:noFill/>
                <a:prstDash val="solid"/>
                <a:miter/>
              </a:ln>
            </p:spPr>
            <p:txBody>
              <a:bodyPr/>
              <a:lstStyle/>
              <a:p>
                <a:endParaRPr lang="en-US"/>
              </a:p>
            </p:txBody>
          </p:sp>
          <p:sp>
            <p:nvSpPr>
              <p:cNvPr id="672" name="Freeform 671">
                <a:extLst>
                  <a:ext uri="{FF2B5EF4-FFF2-40B4-BE49-F238E27FC236}">
                    <a16:creationId xmlns:a16="http://schemas.microsoft.com/office/drawing/2014/main" id="{F337358E-5DFD-0317-9164-D4D8B19362D6}"/>
                  </a:ext>
                </a:extLst>
              </p:cNvPr>
              <p:cNvSpPr/>
              <p:nvPr/>
            </p:nvSpPr>
            <p:spPr>
              <a:xfrm>
                <a:off x="5490447" y="1692927"/>
                <a:ext cx="167380" cy="211952"/>
              </a:xfrm>
              <a:custGeom>
                <a:avLst/>
                <a:gdLst>
                  <a:gd name="csX0" fmla="*/ 3567 w 52928"/>
                  <a:gd name="csY0" fmla="*/ 12 h 67023"/>
                  <a:gd name="csX1" fmla="*/ 158 w 52928"/>
                  <a:gd name="csY1" fmla="*/ 3965 h 67023"/>
                  <a:gd name="csX2" fmla="*/ 6184 w 52928"/>
                  <a:gd name="csY2" fmla="*/ 1807 h 67023"/>
                  <a:gd name="csX3" fmla="*/ 3567 w 52928"/>
                  <a:gd name="csY3" fmla="*/ 18 h 67023"/>
                  <a:gd name="csX4" fmla="*/ 14974 w 52928"/>
                  <a:gd name="csY4" fmla="*/ 6349 h 67023"/>
                  <a:gd name="csX5" fmla="*/ 15967 w 52928"/>
                  <a:gd name="csY5" fmla="*/ 11092 h 67023"/>
                  <a:gd name="csX6" fmla="*/ 14974 w 52928"/>
                  <a:gd name="csY6" fmla="*/ 6349 h 67023"/>
                  <a:gd name="csX7" fmla="*/ 9175 w 52928"/>
                  <a:gd name="csY7" fmla="*/ 12857 h 67023"/>
                  <a:gd name="csX8" fmla="*/ 5779 w 52928"/>
                  <a:gd name="csY8" fmla="*/ 18238 h 67023"/>
                  <a:gd name="csX9" fmla="*/ 10408 w 52928"/>
                  <a:gd name="csY9" fmla="*/ 13145 h 67023"/>
                  <a:gd name="csX10" fmla="*/ 9175 w 52928"/>
                  <a:gd name="csY10" fmla="*/ 12857 h 67023"/>
                  <a:gd name="csX11" fmla="*/ 20491 w 52928"/>
                  <a:gd name="csY11" fmla="*/ 21780 h 67023"/>
                  <a:gd name="csX12" fmla="*/ 17347 w 52928"/>
                  <a:gd name="csY12" fmla="*/ 22785 h 67023"/>
                  <a:gd name="csX13" fmla="*/ 22772 w 52928"/>
                  <a:gd name="csY13" fmla="*/ 26168 h 67023"/>
                  <a:gd name="csX14" fmla="*/ 20491 w 52928"/>
                  <a:gd name="csY14" fmla="*/ 21780 h 67023"/>
                  <a:gd name="csX15" fmla="*/ 6147 w 52928"/>
                  <a:gd name="csY15" fmla="*/ 25365 h 67023"/>
                  <a:gd name="csX16" fmla="*/ 6037 w 52928"/>
                  <a:gd name="csY16" fmla="*/ 25359 h 67023"/>
                  <a:gd name="csX17" fmla="*/ 7030 w 52928"/>
                  <a:gd name="csY17" fmla="*/ 30096 h 67023"/>
                  <a:gd name="csX18" fmla="*/ 6147 w 52928"/>
                  <a:gd name="csY18" fmla="*/ 25365 h 67023"/>
                  <a:gd name="csX19" fmla="*/ 11395 w 52928"/>
                  <a:gd name="csY19" fmla="*/ 28061 h 67023"/>
                  <a:gd name="csX20" fmla="*/ 7999 w 52928"/>
                  <a:gd name="csY20" fmla="*/ 33442 h 67023"/>
                  <a:gd name="csX21" fmla="*/ 12620 w 52928"/>
                  <a:gd name="csY21" fmla="*/ 28356 h 67023"/>
                  <a:gd name="csX22" fmla="*/ 11388 w 52928"/>
                  <a:gd name="csY22" fmla="*/ 28068 h 67023"/>
                  <a:gd name="csX23" fmla="*/ 36754 w 52928"/>
                  <a:gd name="csY23" fmla="*/ 39895 h 67023"/>
                  <a:gd name="csX24" fmla="*/ 35418 w 52928"/>
                  <a:gd name="csY24" fmla="*/ 40140 h 67023"/>
                  <a:gd name="csX25" fmla="*/ 41474 w 52928"/>
                  <a:gd name="csY25" fmla="*/ 50706 h 67023"/>
                  <a:gd name="csX26" fmla="*/ 36754 w 52928"/>
                  <a:gd name="csY26" fmla="*/ 39895 h 67023"/>
                  <a:gd name="csX27" fmla="*/ 21662 w 52928"/>
                  <a:gd name="csY27" fmla="*/ 39564 h 67023"/>
                  <a:gd name="csX28" fmla="*/ 18511 w 52928"/>
                  <a:gd name="csY28" fmla="*/ 40569 h 67023"/>
                  <a:gd name="csX29" fmla="*/ 23936 w 52928"/>
                  <a:gd name="csY29" fmla="*/ 43952 h 67023"/>
                  <a:gd name="csX30" fmla="*/ 21662 w 52928"/>
                  <a:gd name="csY30" fmla="*/ 39564 h 67023"/>
                  <a:gd name="csX31" fmla="*/ 24494 w 52928"/>
                  <a:gd name="csY31" fmla="*/ 45582 h 67023"/>
                  <a:gd name="csX32" fmla="*/ 21098 w 52928"/>
                  <a:gd name="csY32" fmla="*/ 50963 h 67023"/>
                  <a:gd name="csX33" fmla="*/ 25720 w 52928"/>
                  <a:gd name="csY33" fmla="*/ 45876 h 67023"/>
                  <a:gd name="csX34" fmla="*/ 24494 w 52928"/>
                  <a:gd name="csY34" fmla="*/ 45582 h 67023"/>
                  <a:gd name="csX35" fmla="*/ 30103 w 52928"/>
                  <a:gd name="csY35" fmla="*/ 49033 h 67023"/>
                  <a:gd name="csX36" fmla="*/ 29993 w 52928"/>
                  <a:gd name="csY36" fmla="*/ 49026 h 67023"/>
                  <a:gd name="csX37" fmla="*/ 30986 w 52928"/>
                  <a:gd name="csY37" fmla="*/ 53770 h 67023"/>
                  <a:gd name="csX38" fmla="*/ 30103 w 52928"/>
                  <a:gd name="csY38" fmla="*/ 49033 h 67023"/>
                  <a:gd name="csX39" fmla="*/ 50044 w 52928"/>
                  <a:gd name="csY39" fmla="*/ 61406 h 67023"/>
                  <a:gd name="csX40" fmla="*/ 46899 w 52928"/>
                  <a:gd name="csY40" fmla="*/ 62405 h 67023"/>
                  <a:gd name="csX41" fmla="*/ 52324 w 52928"/>
                  <a:gd name="csY41" fmla="*/ 65794 h 67023"/>
                  <a:gd name="csX42" fmla="*/ 50044 w 52928"/>
                  <a:gd name="csY42" fmla="*/ 61406 h 670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52928" h="67023">
                    <a:moveTo>
                      <a:pt x="3567" y="12"/>
                    </a:moveTo>
                    <a:cubicBezTo>
                      <a:pt x="1550" y="-154"/>
                      <a:pt x="-608" y="1421"/>
                      <a:pt x="158" y="3965"/>
                    </a:cubicBezTo>
                    <a:cubicBezTo>
                      <a:pt x="2757" y="7292"/>
                      <a:pt x="7741" y="5141"/>
                      <a:pt x="6184" y="1807"/>
                    </a:cubicBezTo>
                    <a:cubicBezTo>
                      <a:pt x="5645" y="661"/>
                      <a:pt x="4627" y="98"/>
                      <a:pt x="3567" y="18"/>
                    </a:cubicBezTo>
                    <a:close/>
                    <a:moveTo>
                      <a:pt x="14974" y="6349"/>
                    </a:moveTo>
                    <a:cubicBezTo>
                      <a:pt x="12007" y="7617"/>
                      <a:pt x="14367" y="10859"/>
                      <a:pt x="15967" y="11092"/>
                    </a:cubicBezTo>
                    <a:cubicBezTo>
                      <a:pt x="17567" y="11325"/>
                      <a:pt x="17377" y="6453"/>
                      <a:pt x="14974" y="6349"/>
                    </a:cubicBezTo>
                    <a:close/>
                    <a:moveTo>
                      <a:pt x="9175" y="12857"/>
                    </a:moveTo>
                    <a:cubicBezTo>
                      <a:pt x="6399" y="12618"/>
                      <a:pt x="4382" y="15339"/>
                      <a:pt x="5779" y="18238"/>
                    </a:cubicBezTo>
                    <a:cubicBezTo>
                      <a:pt x="7379" y="21553"/>
                      <a:pt x="12246" y="14628"/>
                      <a:pt x="10408" y="13145"/>
                    </a:cubicBezTo>
                    <a:cubicBezTo>
                      <a:pt x="9991" y="12980"/>
                      <a:pt x="9574" y="12888"/>
                      <a:pt x="9175" y="12857"/>
                    </a:cubicBezTo>
                    <a:close/>
                    <a:moveTo>
                      <a:pt x="20491" y="21780"/>
                    </a:moveTo>
                    <a:cubicBezTo>
                      <a:pt x="19486" y="21663"/>
                      <a:pt x="18358" y="21939"/>
                      <a:pt x="17347" y="22785"/>
                    </a:cubicBezTo>
                    <a:cubicBezTo>
                      <a:pt x="15385" y="26327"/>
                      <a:pt x="20546" y="29103"/>
                      <a:pt x="22772" y="26168"/>
                    </a:cubicBezTo>
                    <a:cubicBezTo>
                      <a:pt x="24304" y="24151"/>
                      <a:pt x="22698" y="22031"/>
                      <a:pt x="20491" y="21780"/>
                    </a:cubicBezTo>
                    <a:close/>
                    <a:moveTo>
                      <a:pt x="6147" y="25365"/>
                    </a:moveTo>
                    <a:cubicBezTo>
                      <a:pt x="6110" y="25365"/>
                      <a:pt x="6074" y="25365"/>
                      <a:pt x="6037" y="25359"/>
                    </a:cubicBezTo>
                    <a:cubicBezTo>
                      <a:pt x="3070" y="26627"/>
                      <a:pt x="5430" y="29863"/>
                      <a:pt x="7030" y="30096"/>
                    </a:cubicBezTo>
                    <a:cubicBezTo>
                      <a:pt x="8605" y="30323"/>
                      <a:pt x="8446" y="25610"/>
                      <a:pt x="6147" y="25365"/>
                    </a:cubicBezTo>
                    <a:close/>
                    <a:moveTo>
                      <a:pt x="11395" y="28061"/>
                    </a:moveTo>
                    <a:cubicBezTo>
                      <a:pt x="8618" y="27822"/>
                      <a:pt x="6601" y="30543"/>
                      <a:pt x="7999" y="33442"/>
                    </a:cubicBezTo>
                    <a:cubicBezTo>
                      <a:pt x="9598" y="36757"/>
                      <a:pt x="14466" y="29832"/>
                      <a:pt x="12620" y="28356"/>
                    </a:cubicBezTo>
                    <a:cubicBezTo>
                      <a:pt x="12204" y="28190"/>
                      <a:pt x="11787" y="28098"/>
                      <a:pt x="11388" y="28068"/>
                    </a:cubicBezTo>
                    <a:close/>
                    <a:moveTo>
                      <a:pt x="36754" y="39895"/>
                    </a:moveTo>
                    <a:cubicBezTo>
                      <a:pt x="36288" y="39865"/>
                      <a:pt x="35828" y="39938"/>
                      <a:pt x="35418" y="40140"/>
                    </a:cubicBezTo>
                    <a:cubicBezTo>
                      <a:pt x="34284" y="44118"/>
                      <a:pt x="36846" y="54346"/>
                      <a:pt x="41474" y="50706"/>
                    </a:cubicBezTo>
                    <a:cubicBezTo>
                      <a:pt x="45599" y="47458"/>
                      <a:pt x="40579" y="40159"/>
                      <a:pt x="36754" y="39895"/>
                    </a:cubicBezTo>
                    <a:close/>
                    <a:moveTo>
                      <a:pt x="21662" y="39564"/>
                    </a:moveTo>
                    <a:cubicBezTo>
                      <a:pt x="20657" y="39448"/>
                      <a:pt x="19529" y="39724"/>
                      <a:pt x="18511" y="40569"/>
                    </a:cubicBezTo>
                    <a:cubicBezTo>
                      <a:pt x="16550" y="44111"/>
                      <a:pt x="21705" y="46888"/>
                      <a:pt x="23936" y="43952"/>
                    </a:cubicBezTo>
                    <a:cubicBezTo>
                      <a:pt x="25469" y="41936"/>
                      <a:pt x="23863" y="39816"/>
                      <a:pt x="21662" y="39564"/>
                    </a:cubicBezTo>
                    <a:close/>
                    <a:moveTo>
                      <a:pt x="24494" y="45582"/>
                    </a:moveTo>
                    <a:cubicBezTo>
                      <a:pt x="21717" y="45343"/>
                      <a:pt x="19701" y="48064"/>
                      <a:pt x="21098" y="50963"/>
                    </a:cubicBezTo>
                    <a:cubicBezTo>
                      <a:pt x="22704" y="54278"/>
                      <a:pt x="27559" y="47353"/>
                      <a:pt x="25720" y="45876"/>
                    </a:cubicBezTo>
                    <a:cubicBezTo>
                      <a:pt x="25303" y="45711"/>
                      <a:pt x="24893" y="45619"/>
                      <a:pt x="24494" y="45582"/>
                    </a:cubicBezTo>
                    <a:close/>
                    <a:moveTo>
                      <a:pt x="30103" y="49033"/>
                    </a:moveTo>
                    <a:cubicBezTo>
                      <a:pt x="30066" y="49033"/>
                      <a:pt x="30029" y="49033"/>
                      <a:pt x="29993" y="49026"/>
                    </a:cubicBezTo>
                    <a:cubicBezTo>
                      <a:pt x="27026" y="50295"/>
                      <a:pt x="29386" y="53537"/>
                      <a:pt x="30986" y="53770"/>
                    </a:cubicBezTo>
                    <a:cubicBezTo>
                      <a:pt x="32561" y="53997"/>
                      <a:pt x="32402" y="49278"/>
                      <a:pt x="30103" y="49033"/>
                    </a:cubicBezTo>
                    <a:close/>
                    <a:moveTo>
                      <a:pt x="50044" y="61406"/>
                    </a:moveTo>
                    <a:cubicBezTo>
                      <a:pt x="49038" y="61289"/>
                      <a:pt x="47916" y="61559"/>
                      <a:pt x="46899" y="62405"/>
                    </a:cubicBezTo>
                    <a:cubicBezTo>
                      <a:pt x="44937" y="65947"/>
                      <a:pt x="50093" y="68723"/>
                      <a:pt x="52324" y="65794"/>
                    </a:cubicBezTo>
                    <a:cubicBezTo>
                      <a:pt x="53856" y="63777"/>
                      <a:pt x="52250" y="61657"/>
                      <a:pt x="50044" y="61406"/>
                    </a:cubicBezTo>
                    <a:close/>
                  </a:path>
                </a:pathLst>
              </a:custGeom>
              <a:solidFill>
                <a:srgbClr val="DEBC9A"/>
              </a:solidFill>
              <a:ln w="612" cap="flat">
                <a:noFill/>
                <a:prstDash val="solid"/>
                <a:miter/>
              </a:ln>
            </p:spPr>
            <p:txBody>
              <a:bodyPr/>
              <a:lstStyle/>
              <a:p>
                <a:endParaRPr lang="en-US"/>
              </a:p>
            </p:txBody>
          </p:sp>
          <p:sp>
            <p:nvSpPr>
              <p:cNvPr id="673" name="Freeform 672">
                <a:extLst>
                  <a:ext uri="{FF2B5EF4-FFF2-40B4-BE49-F238E27FC236}">
                    <a16:creationId xmlns:a16="http://schemas.microsoft.com/office/drawing/2014/main" id="{CD23A822-2725-F957-0C83-4A2DD370C97C}"/>
                  </a:ext>
                </a:extLst>
              </p:cNvPr>
              <p:cNvSpPr/>
              <p:nvPr/>
            </p:nvSpPr>
            <p:spPr>
              <a:xfrm>
                <a:off x="5541970" y="1828837"/>
                <a:ext cx="369044" cy="233077"/>
              </a:xfrm>
              <a:custGeom>
                <a:avLst/>
                <a:gdLst>
                  <a:gd name="csX0" fmla="*/ 116260 w 116700"/>
                  <a:gd name="csY0" fmla="*/ 40744 h 73704"/>
                  <a:gd name="csX1" fmla="*/ 114170 w 116700"/>
                  <a:gd name="csY1" fmla="*/ 39389 h 73704"/>
                  <a:gd name="csX2" fmla="*/ 115359 w 116700"/>
                  <a:gd name="csY2" fmla="*/ 43446 h 73704"/>
                  <a:gd name="csX3" fmla="*/ 116260 w 116700"/>
                  <a:gd name="csY3" fmla="*/ 40744 h 73704"/>
                  <a:gd name="csX4" fmla="*/ 101677 w 116700"/>
                  <a:gd name="csY4" fmla="*/ 20710 h 73704"/>
                  <a:gd name="csX5" fmla="*/ 101303 w 116700"/>
                  <a:gd name="csY5" fmla="*/ 20318 h 73704"/>
                  <a:gd name="csX6" fmla="*/ 93494 w 116700"/>
                  <a:gd name="csY6" fmla="*/ 28199 h 73704"/>
                  <a:gd name="csX7" fmla="*/ 101671 w 116700"/>
                  <a:gd name="csY7" fmla="*/ 20710 h 73704"/>
                  <a:gd name="csX8" fmla="*/ 105092 w 116700"/>
                  <a:gd name="csY8" fmla="*/ 36760 h 73704"/>
                  <a:gd name="csX9" fmla="*/ 103345 w 116700"/>
                  <a:gd name="csY9" fmla="*/ 35547 h 73704"/>
                  <a:gd name="csX10" fmla="*/ 101242 w 116700"/>
                  <a:gd name="csY10" fmla="*/ 40247 h 73704"/>
                  <a:gd name="csX11" fmla="*/ 105092 w 116700"/>
                  <a:gd name="csY11" fmla="*/ 36760 h 73704"/>
                  <a:gd name="csX12" fmla="*/ 111430 w 116700"/>
                  <a:gd name="csY12" fmla="*/ 47056 h 73704"/>
                  <a:gd name="csX13" fmla="*/ 106164 w 116700"/>
                  <a:gd name="csY13" fmla="*/ 49329 h 73704"/>
                  <a:gd name="csX14" fmla="*/ 111878 w 116700"/>
                  <a:gd name="csY14" fmla="*/ 48159 h 73704"/>
                  <a:gd name="csX15" fmla="*/ 111424 w 116700"/>
                  <a:gd name="csY15" fmla="*/ 47062 h 73704"/>
                  <a:gd name="csX16" fmla="*/ 70862 w 116700"/>
                  <a:gd name="csY16" fmla="*/ 1344 h 73704"/>
                  <a:gd name="csX17" fmla="*/ 69201 w 116700"/>
                  <a:gd name="csY17" fmla="*/ 241 h 73704"/>
                  <a:gd name="csX18" fmla="*/ 67105 w 116700"/>
                  <a:gd name="csY18" fmla="*/ 4942 h 73704"/>
                  <a:gd name="csX19" fmla="*/ 70862 w 116700"/>
                  <a:gd name="csY19" fmla="*/ 1338 h 73704"/>
                  <a:gd name="csX20" fmla="*/ 73241 w 116700"/>
                  <a:gd name="csY20" fmla="*/ 10966 h 73704"/>
                  <a:gd name="csX21" fmla="*/ 68478 w 116700"/>
                  <a:gd name="csY21" fmla="*/ 14802 h 73704"/>
                  <a:gd name="csX22" fmla="*/ 66302 w 116700"/>
                  <a:gd name="csY22" fmla="*/ 18234 h 73704"/>
                  <a:gd name="csX23" fmla="*/ 69728 w 116700"/>
                  <a:gd name="csY23" fmla="*/ 15722 h 73704"/>
                  <a:gd name="csX24" fmla="*/ 73326 w 116700"/>
                  <a:gd name="csY24" fmla="*/ 11089 h 73704"/>
                  <a:gd name="csX25" fmla="*/ 73241 w 116700"/>
                  <a:gd name="csY25" fmla="*/ 10960 h 73704"/>
                  <a:gd name="csX26" fmla="*/ 82282 w 116700"/>
                  <a:gd name="csY26" fmla="*/ 24749 h 73704"/>
                  <a:gd name="csX27" fmla="*/ 80192 w 116700"/>
                  <a:gd name="csY27" fmla="*/ 23394 h 73704"/>
                  <a:gd name="csX28" fmla="*/ 81381 w 116700"/>
                  <a:gd name="csY28" fmla="*/ 27451 h 73704"/>
                  <a:gd name="csX29" fmla="*/ 82288 w 116700"/>
                  <a:gd name="csY29" fmla="*/ 24749 h 73704"/>
                  <a:gd name="csX30" fmla="*/ 73792 w 116700"/>
                  <a:gd name="csY30" fmla="*/ 20661 h 73704"/>
                  <a:gd name="csX31" fmla="*/ 71794 w 116700"/>
                  <a:gd name="csY31" fmla="*/ 19607 h 73704"/>
                  <a:gd name="csX32" fmla="*/ 67687 w 116700"/>
                  <a:gd name="csY32" fmla="*/ 29382 h 73704"/>
                  <a:gd name="csX33" fmla="*/ 69330 w 116700"/>
                  <a:gd name="csY33" fmla="*/ 28499 h 73704"/>
                  <a:gd name="csX34" fmla="*/ 74834 w 116700"/>
                  <a:gd name="csY34" fmla="*/ 26808 h 73704"/>
                  <a:gd name="csX35" fmla="*/ 73051 w 116700"/>
                  <a:gd name="csY35" fmla="*/ 24798 h 73704"/>
                  <a:gd name="csX36" fmla="*/ 73798 w 116700"/>
                  <a:gd name="csY36" fmla="*/ 20661 h 73704"/>
                  <a:gd name="csX37" fmla="*/ 76857 w 116700"/>
                  <a:gd name="csY37" fmla="*/ 29161 h 73704"/>
                  <a:gd name="csX38" fmla="*/ 72536 w 116700"/>
                  <a:gd name="csY38" fmla="*/ 33739 h 73704"/>
                  <a:gd name="csX39" fmla="*/ 76943 w 116700"/>
                  <a:gd name="csY39" fmla="*/ 29290 h 73704"/>
                  <a:gd name="csX40" fmla="*/ 76857 w 116700"/>
                  <a:gd name="csY40" fmla="*/ 29167 h 73704"/>
                  <a:gd name="csX41" fmla="*/ 56469 w 116700"/>
                  <a:gd name="csY41" fmla="*/ 7565 h 73704"/>
                  <a:gd name="csX42" fmla="*/ 54379 w 116700"/>
                  <a:gd name="csY42" fmla="*/ 6217 h 73704"/>
                  <a:gd name="csX43" fmla="*/ 55568 w 116700"/>
                  <a:gd name="csY43" fmla="*/ 10267 h 73704"/>
                  <a:gd name="csX44" fmla="*/ 56469 w 116700"/>
                  <a:gd name="csY44" fmla="*/ 7565 h 73704"/>
                  <a:gd name="csX45" fmla="*/ 85274 w 116700"/>
                  <a:gd name="csY45" fmla="*/ 49593 h 73704"/>
                  <a:gd name="csX46" fmla="*/ 78948 w 116700"/>
                  <a:gd name="csY46" fmla="*/ 50010 h 73704"/>
                  <a:gd name="csX47" fmla="*/ 85795 w 116700"/>
                  <a:gd name="csY47" fmla="*/ 50592 h 73704"/>
                  <a:gd name="csX48" fmla="*/ 85274 w 116700"/>
                  <a:gd name="csY48" fmla="*/ 49593 h 73704"/>
                  <a:gd name="csX49" fmla="*/ 59179 w 116700"/>
                  <a:gd name="csY49" fmla="*/ 22941 h 73704"/>
                  <a:gd name="csX50" fmla="*/ 57824 w 116700"/>
                  <a:gd name="csY50" fmla="*/ 22144 h 73704"/>
                  <a:gd name="csX51" fmla="*/ 58057 w 116700"/>
                  <a:gd name="csY51" fmla="*/ 28052 h 73704"/>
                  <a:gd name="csX52" fmla="*/ 59179 w 116700"/>
                  <a:gd name="csY52" fmla="*/ 22941 h 73704"/>
                  <a:gd name="csX53" fmla="*/ 67423 w 116700"/>
                  <a:gd name="csY53" fmla="*/ 37367 h 73704"/>
                  <a:gd name="csX54" fmla="*/ 55893 w 116700"/>
                  <a:gd name="csY54" fmla="*/ 37974 h 73704"/>
                  <a:gd name="csX55" fmla="*/ 68030 w 116700"/>
                  <a:gd name="csY55" fmla="*/ 39009 h 73704"/>
                  <a:gd name="csX56" fmla="*/ 67423 w 116700"/>
                  <a:gd name="csY56" fmla="*/ 37367 h 73704"/>
                  <a:gd name="csX57" fmla="*/ 74565 w 116700"/>
                  <a:gd name="csY57" fmla="*/ 47926 h 73704"/>
                  <a:gd name="csX58" fmla="*/ 71426 w 116700"/>
                  <a:gd name="csY58" fmla="*/ 51039 h 73704"/>
                  <a:gd name="csX59" fmla="*/ 74565 w 116700"/>
                  <a:gd name="csY59" fmla="*/ 47926 h 73704"/>
                  <a:gd name="csX60" fmla="*/ 41898 w 116700"/>
                  <a:gd name="csY60" fmla="*/ 3502 h 73704"/>
                  <a:gd name="csX61" fmla="*/ 35131 w 116700"/>
                  <a:gd name="csY61" fmla="*/ 1375 h 73704"/>
                  <a:gd name="csX62" fmla="*/ 42272 w 116700"/>
                  <a:gd name="csY62" fmla="*/ 4139 h 73704"/>
                  <a:gd name="csX63" fmla="*/ 41898 w 116700"/>
                  <a:gd name="csY63" fmla="*/ 3502 h 73704"/>
                  <a:gd name="csX64" fmla="*/ 55390 w 116700"/>
                  <a:gd name="csY64" fmla="*/ 30264 h 73704"/>
                  <a:gd name="csX65" fmla="*/ 50131 w 116700"/>
                  <a:gd name="csY65" fmla="*/ 32538 h 73704"/>
                  <a:gd name="csX66" fmla="*/ 55844 w 116700"/>
                  <a:gd name="csY66" fmla="*/ 31367 h 73704"/>
                  <a:gd name="csX67" fmla="*/ 55396 w 116700"/>
                  <a:gd name="csY67" fmla="*/ 30264 h 73704"/>
                  <a:gd name="csX68" fmla="*/ 49358 w 116700"/>
                  <a:gd name="csY68" fmla="*/ 22812 h 73704"/>
                  <a:gd name="csX69" fmla="*/ 47268 w 116700"/>
                  <a:gd name="csY69" fmla="*/ 21458 h 73704"/>
                  <a:gd name="csX70" fmla="*/ 48457 w 116700"/>
                  <a:gd name="csY70" fmla="*/ 25515 h 73704"/>
                  <a:gd name="csX71" fmla="*/ 49358 w 116700"/>
                  <a:gd name="csY71" fmla="*/ 22812 h 73704"/>
                  <a:gd name="csX72" fmla="*/ 64910 w 116700"/>
                  <a:gd name="csY72" fmla="*/ 44972 h 73704"/>
                  <a:gd name="csX73" fmla="*/ 63163 w 116700"/>
                  <a:gd name="csY73" fmla="*/ 43759 h 73704"/>
                  <a:gd name="csX74" fmla="*/ 61067 w 116700"/>
                  <a:gd name="csY74" fmla="*/ 48459 h 73704"/>
                  <a:gd name="csX75" fmla="*/ 64910 w 116700"/>
                  <a:gd name="csY75" fmla="*/ 44972 h 73704"/>
                  <a:gd name="csX76" fmla="*/ 68177 w 116700"/>
                  <a:gd name="csY76" fmla="*/ 52700 h 73704"/>
                  <a:gd name="csX77" fmla="*/ 62967 w 116700"/>
                  <a:gd name="csY77" fmla="*/ 51989 h 73704"/>
                  <a:gd name="csX78" fmla="*/ 68698 w 116700"/>
                  <a:gd name="csY78" fmla="*/ 55354 h 73704"/>
                  <a:gd name="csX79" fmla="*/ 68177 w 116700"/>
                  <a:gd name="csY79" fmla="*/ 52694 h 73704"/>
                  <a:gd name="csX80" fmla="*/ 40298 w 116700"/>
                  <a:gd name="csY80" fmla="*/ 14288 h 73704"/>
                  <a:gd name="csX81" fmla="*/ 35033 w 116700"/>
                  <a:gd name="csY81" fmla="*/ 16561 h 73704"/>
                  <a:gd name="csX82" fmla="*/ 40746 w 116700"/>
                  <a:gd name="csY82" fmla="*/ 15391 h 73704"/>
                  <a:gd name="csX83" fmla="*/ 40292 w 116700"/>
                  <a:gd name="csY83" fmla="*/ 14288 h 73704"/>
                  <a:gd name="csX84" fmla="*/ 54520 w 116700"/>
                  <a:gd name="csY84" fmla="*/ 39132 h 73704"/>
                  <a:gd name="csX85" fmla="*/ 53533 w 116700"/>
                  <a:gd name="csY85" fmla="*/ 38476 h 73704"/>
                  <a:gd name="csX86" fmla="*/ 51443 w 116700"/>
                  <a:gd name="csY86" fmla="*/ 40578 h 73704"/>
                  <a:gd name="csX87" fmla="*/ 50854 w 116700"/>
                  <a:gd name="csY87" fmla="*/ 42251 h 73704"/>
                  <a:gd name="csX88" fmla="*/ 54244 w 116700"/>
                  <a:gd name="csY88" fmla="*/ 41559 h 73704"/>
                  <a:gd name="csX89" fmla="*/ 54128 w 116700"/>
                  <a:gd name="csY89" fmla="*/ 41167 h 73704"/>
                  <a:gd name="csX90" fmla="*/ 54514 w 116700"/>
                  <a:gd name="csY90" fmla="*/ 39132 h 73704"/>
                  <a:gd name="csX91" fmla="*/ 69722 w 116700"/>
                  <a:gd name="csY91" fmla="*/ 64987 h 73704"/>
                  <a:gd name="csX92" fmla="*/ 67632 w 116700"/>
                  <a:gd name="csY92" fmla="*/ 63633 h 73704"/>
                  <a:gd name="csX93" fmla="*/ 68821 w 116700"/>
                  <a:gd name="csY93" fmla="*/ 67690 h 73704"/>
                  <a:gd name="csX94" fmla="*/ 69728 w 116700"/>
                  <a:gd name="csY94" fmla="*/ 64981 h 73704"/>
                  <a:gd name="csX95" fmla="*/ 55133 w 116700"/>
                  <a:gd name="csY95" fmla="*/ 44954 h 73704"/>
                  <a:gd name="csX96" fmla="*/ 54765 w 116700"/>
                  <a:gd name="csY96" fmla="*/ 44555 h 73704"/>
                  <a:gd name="csX97" fmla="*/ 46955 w 116700"/>
                  <a:gd name="csY97" fmla="*/ 52437 h 73704"/>
                  <a:gd name="csX98" fmla="*/ 55133 w 116700"/>
                  <a:gd name="csY98" fmla="*/ 44954 h 73704"/>
                  <a:gd name="csX99" fmla="*/ 33978 w 116700"/>
                  <a:gd name="csY99" fmla="*/ 23002 h 73704"/>
                  <a:gd name="csX100" fmla="*/ 29657 w 116700"/>
                  <a:gd name="csY100" fmla="*/ 27580 h 73704"/>
                  <a:gd name="csX101" fmla="*/ 34058 w 116700"/>
                  <a:gd name="csY101" fmla="*/ 23131 h 73704"/>
                  <a:gd name="csX102" fmla="*/ 33972 w 116700"/>
                  <a:gd name="csY102" fmla="*/ 23008 h 73704"/>
                  <a:gd name="csX103" fmla="*/ 58467 w 116700"/>
                  <a:gd name="csY103" fmla="*/ 60888 h 73704"/>
                  <a:gd name="csX104" fmla="*/ 56806 w 116700"/>
                  <a:gd name="csY104" fmla="*/ 59784 h 73704"/>
                  <a:gd name="csX105" fmla="*/ 53196 w 116700"/>
                  <a:gd name="csY105" fmla="*/ 63161 h 73704"/>
                  <a:gd name="csX106" fmla="*/ 47942 w 116700"/>
                  <a:gd name="csY106" fmla="*/ 64534 h 73704"/>
                  <a:gd name="csX107" fmla="*/ 54796 w 116700"/>
                  <a:gd name="csY107" fmla="*/ 65116 h 73704"/>
                  <a:gd name="csX108" fmla="*/ 54452 w 116700"/>
                  <a:gd name="csY108" fmla="*/ 64387 h 73704"/>
                  <a:gd name="csX109" fmla="*/ 54704 w 116700"/>
                  <a:gd name="csY109" fmla="*/ 64479 h 73704"/>
                  <a:gd name="csX110" fmla="*/ 58474 w 116700"/>
                  <a:gd name="csY110" fmla="*/ 60881 h 73704"/>
                  <a:gd name="csX111" fmla="*/ 61306 w 116700"/>
                  <a:gd name="csY111" fmla="*/ 69486 h 73704"/>
                  <a:gd name="csX112" fmla="*/ 56040 w 116700"/>
                  <a:gd name="csY112" fmla="*/ 71759 h 73704"/>
                  <a:gd name="csX113" fmla="*/ 61747 w 116700"/>
                  <a:gd name="csY113" fmla="*/ 70589 h 73704"/>
                  <a:gd name="csX114" fmla="*/ 61300 w 116700"/>
                  <a:gd name="csY114" fmla="*/ 69486 h 73704"/>
                  <a:gd name="csX115" fmla="*/ 33795 w 116700"/>
                  <a:gd name="csY115" fmla="*/ 37453 h 73704"/>
                  <a:gd name="csX116" fmla="*/ 22074 w 116700"/>
                  <a:gd name="csY116" fmla="*/ 40070 h 73704"/>
                  <a:gd name="csX117" fmla="*/ 33795 w 116700"/>
                  <a:gd name="csY117" fmla="*/ 37453 h 73704"/>
                  <a:gd name="csX118" fmla="*/ 24324 w 116700"/>
                  <a:gd name="csY118" fmla="*/ 25588 h 73704"/>
                  <a:gd name="csX119" fmla="*/ 22663 w 116700"/>
                  <a:gd name="csY119" fmla="*/ 24485 h 73704"/>
                  <a:gd name="csX120" fmla="*/ 20560 w 116700"/>
                  <a:gd name="csY120" fmla="*/ 29192 h 73704"/>
                  <a:gd name="csX121" fmla="*/ 24324 w 116700"/>
                  <a:gd name="csY121" fmla="*/ 25588 h 73704"/>
                  <a:gd name="csX122" fmla="*/ 41672 w 116700"/>
                  <a:gd name="csY122" fmla="*/ 53178 h 73704"/>
                  <a:gd name="csX123" fmla="*/ 41610 w 116700"/>
                  <a:gd name="csY123" fmla="*/ 53098 h 73704"/>
                  <a:gd name="csX124" fmla="*/ 38472 w 116700"/>
                  <a:gd name="csY124" fmla="*/ 56212 h 73704"/>
                  <a:gd name="csX125" fmla="*/ 41665 w 116700"/>
                  <a:gd name="csY125" fmla="*/ 53178 h 73704"/>
                  <a:gd name="csX126" fmla="*/ 13358 w 116700"/>
                  <a:gd name="csY126" fmla="*/ 16806 h 73704"/>
                  <a:gd name="csX127" fmla="*/ 1901 w 116700"/>
                  <a:gd name="csY127" fmla="*/ 19877 h 73704"/>
                  <a:gd name="csX128" fmla="*/ 13603 w 116700"/>
                  <a:gd name="csY128" fmla="*/ 17223 h 73704"/>
                  <a:gd name="csX129" fmla="*/ 13358 w 116700"/>
                  <a:gd name="csY129" fmla="*/ 16812 h 73704"/>
                  <a:gd name="csX130" fmla="*/ 35732 w 116700"/>
                  <a:gd name="csY130" fmla="*/ 48992 h 73704"/>
                  <a:gd name="csX131" fmla="*/ 33641 w 116700"/>
                  <a:gd name="csY131" fmla="*/ 47644 h 73704"/>
                  <a:gd name="csX132" fmla="*/ 34830 w 116700"/>
                  <a:gd name="csY132" fmla="*/ 51695 h 73704"/>
                  <a:gd name="csX133" fmla="*/ 35732 w 116700"/>
                  <a:gd name="csY133" fmla="*/ 48992 h 73704"/>
                  <a:gd name="csX134" fmla="*/ 30319 w 116700"/>
                  <a:gd name="csY134" fmla="*/ 53399 h 73704"/>
                  <a:gd name="csX135" fmla="*/ 25997 w 116700"/>
                  <a:gd name="csY135" fmla="*/ 57977 h 73704"/>
                  <a:gd name="csX136" fmla="*/ 30405 w 116700"/>
                  <a:gd name="csY136" fmla="*/ 53527 h 73704"/>
                  <a:gd name="csX137" fmla="*/ 30319 w 116700"/>
                  <a:gd name="csY137" fmla="*/ 53399 h 73704"/>
                  <a:gd name="csX138" fmla="*/ 3445 w 116700"/>
                  <a:gd name="csY138" fmla="*/ 27531 h 73704"/>
                  <a:gd name="csX139" fmla="*/ 3384 w 116700"/>
                  <a:gd name="csY139" fmla="*/ 27451 h 73704"/>
                  <a:gd name="csX140" fmla="*/ 252 w 116700"/>
                  <a:gd name="csY140" fmla="*/ 30564 h 73704"/>
                  <a:gd name="csX141" fmla="*/ 3445 w 116700"/>
                  <a:gd name="csY141" fmla="*/ 27531 h 73704"/>
                  <a:gd name="csX142" fmla="*/ 22975 w 116700"/>
                  <a:gd name="csY142" fmla="*/ 56775 h 73704"/>
                  <a:gd name="csX143" fmla="*/ 22914 w 116700"/>
                  <a:gd name="csY143" fmla="*/ 56696 h 73704"/>
                  <a:gd name="csX144" fmla="*/ 19776 w 116700"/>
                  <a:gd name="csY144" fmla="*/ 59809 h 73704"/>
                  <a:gd name="csX145" fmla="*/ 22975 w 116700"/>
                  <a:gd name="csY145" fmla="*/ 56775 h 737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16700" h="73704">
                    <a:moveTo>
                      <a:pt x="116260" y="40744"/>
                    </a:moveTo>
                    <a:cubicBezTo>
                      <a:pt x="115745" y="40033"/>
                      <a:pt x="114875" y="39469"/>
                      <a:pt x="114170" y="39389"/>
                    </a:cubicBezTo>
                    <a:cubicBezTo>
                      <a:pt x="112564" y="39218"/>
                      <a:pt x="112956" y="43397"/>
                      <a:pt x="115359" y="43446"/>
                    </a:cubicBezTo>
                    <a:cubicBezTo>
                      <a:pt x="116996" y="42803"/>
                      <a:pt x="116922" y="41657"/>
                      <a:pt x="116260" y="40744"/>
                    </a:cubicBezTo>
                    <a:close/>
                    <a:moveTo>
                      <a:pt x="101677" y="20710"/>
                    </a:moveTo>
                    <a:cubicBezTo>
                      <a:pt x="101573" y="20569"/>
                      <a:pt x="101444" y="20434"/>
                      <a:pt x="101303" y="20318"/>
                    </a:cubicBezTo>
                    <a:cubicBezTo>
                      <a:pt x="97184" y="20514"/>
                      <a:pt x="88473" y="25466"/>
                      <a:pt x="93494" y="28199"/>
                    </a:cubicBezTo>
                    <a:cubicBezTo>
                      <a:pt x="98281" y="30803"/>
                      <a:pt x="103798" y="23609"/>
                      <a:pt x="101671" y="20710"/>
                    </a:cubicBezTo>
                    <a:close/>
                    <a:moveTo>
                      <a:pt x="105092" y="36760"/>
                    </a:moveTo>
                    <a:cubicBezTo>
                      <a:pt x="104761" y="36264"/>
                      <a:pt x="104191" y="35829"/>
                      <a:pt x="103345" y="35547"/>
                    </a:cubicBezTo>
                    <a:cubicBezTo>
                      <a:pt x="99176" y="34137"/>
                      <a:pt x="98281" y="39322"/>
                      <a:pt x="101242" y="40247"/>
                    </a:cubicBezTo>
                    <a:cubicBezTo>
                      <a:pt x="104117" y="41608"/>
                      <a:pt x="106391" y="38703"/>
                      <a:pt x="105092" y="36760"/>
                    </a:cubicBezTo>
                    <a:close/>
                    <a:moveTo>
                      <a:pt x="111430" y="47056"/>
                    </a:moveTo>
                    <a:cubicBezTo>
                      <a:pt x="109873" y="44954"/>
                      <a:pt x="105153" y="46081"/>
                      <a:pt x="106164" y="49329"/>
                    </a:cubicBezTo>
                    <a:cubicBezTo>
                      <a:pt x="107323" y="53043"/>
                      <a:pt x="112766" y="50751"/>
                      <a:pt x="111878" y="48159"/>
                    </a:cubicBezTo>
                    <a:cubicBezTo>
                      <a:pt x="111810" y="47724"/>
                      <a:pt x="111651" y="47362"/>
                      <a:pt x="111424" y="47062"/>
                    </a:cubicBezTo>
                    <a:close/>
                    <a:moveTo>
                      <a:pt x="70862" y="1344"/>
                    </a:moveTo>
                    <a:cubicBezTo>
                      <a:pt x="70519" y="897"/>
                      <a:pt x="69979" y="505"/>
                      <a:pt x="69201" y="241"/>
                    </a:cubicBezTo>
                    <a:cubicBezTo>
                      <a:pt x="65033" y="-1168"/>
                      <a:pt x="64144" y="4016"/>
                      <a:pt x="67105" y="4942"/>
                    </a:cubicBezTo>
                    <a:cubicBezTo>
                      <a:pt x="70035" y="6327"/>
                      <a:pt x="72340" y="3281"/>
                      <a:pt x="70862" y="1338"/>
                    </a:cubicBezTo>
                    <a:close/>
                    <a:moveTo>
                      <a:pt x="73241" y="10966"/>
                    </a:moveTo>
                    <a:cubicBezTo>
                      <a:pt x="71696" y="8809"/>
                      <a:pt x="68214" y="12860"/>
                      <a:pt x="68478" y="14802"/>
                    </a:cubicBezTo>
                    <a:cubicBezTo>
                      <a:pt x="66375" y="14502"/>
                      <a:pt x="65603" y="17162"/>
                      <a:pt x="66302" y="18234"/>
                    </a:cubicBezTo>
                    <a:cubicBezTo>
                      <a:pt x="67013" y="19319"/>
                      <a:pt x="70035" y="17370"/>
                      <a:pt x="69728" y="15722"/>
                    </a:cubicBezTo>
                    <a:cubicBezTo>
                      <a:pt x="72738" y="16163"/>
                      <a:pt x="74926" y="13681"/>
                      <a:pt x="73326" y="11089"/>
                    </a:cubicBezTo>
                    <a:cubicBezTo>
                      <a:pt x="73302" y="11046"/>
                      <a:pt x="73271" y="11003"/>
                      <a:pt x="73241" y="10960"/>
                    </a:cubicBezTo>
                    <a:close/>
                    <a:moveTo>
                      <a:pt x="82282" y="24749"/>
                    </a:moveTo>
                    <a:cubicBezTo>
                      <a:pt x="81767" y="24038"/>
                      <a:pt x="80891" y="23474"/>
                      <a:pt x="80192" y="23394"/>
                    </a:cubicBezTo>
                    <a:cubicBezTo>
                      <a:pt x="78586" y="23223"/>
                      <a:pt x="78972" y="27402"/>
                      <a:pt x="81381" y="27451"/>
                    </a:cubicBezTo>
                    <a:cubicBezTo>
                      <a:pt x="83018" y="26808"/>
                      <a:pt x="82950" y="25662"/>
                      <a:pt x="82288" y="24749"/>
                    </a:cubicBezTo>
                    <a:close/>
                    <a:moveTo>
                      <a:pt x="73792" y="20661"/>
                    </a:moveTo>
                    <a:cubicBezTo>
                      <a:pt x="73431" y="20165"/>
                      <a:pt x="72787" y="19797"/>
                      <a:pt x="71794" y="19607"/>
                    </a:cubicBezTo>
                    <a:cubicBezTo>
                      <a:pt x="66020" y="18510"/>
                      <a:pt x="63831" y="27862"/>
                      <a:pt x="67687" y="29382"/>
                    </a:cubicBezTo>
                    <a:cubicBezTo>
                      <a:pt x="68202" y="29186"/>
                      <a:pt x="68766" y="28879"/>
                      <a:pt x="69330" y="28499"/>
                    </a:cubicBezTo>
                    <a:cubicBezTo>
                      <a:pt x="70813" y="31459"/>
                      <a:pt x="75674" y="29271"/>
                      <a:pt x="74834" y="26808"/>
                    </a:cubicBezTo>
                    <a:cubicBezTo>
                      <a:pt x="74663" y="25723"/>
                      <a:pt x="73939" y="25073"/>
                      <a:pt x="73051" y="24798"/>
                    </a:cubicBezTo>
                    <a:cubicBezTo>
                      <a:pt x="74086" y="23259"/>
                      <a:pt x="74552" y="21697"/>
                      <a:pt x="73798" y="20661"/>
                    </a:cubicBezTo>
                    <a:close/>
                    <a:moveTo>
                      <a:pt x="76857" y="29161"/>
                    </a:moveTo>
                    <a:cubicBezTo>
                      <a:pt x="75061" y="26655"/>
                      <a:pt x="70666" y="32519"/>
                      <a:pt x="72536" y="33739"/>
                    </a:cubicBezTo>
                    <a:cubicBezTo>
                      <a:pt x="75944" y="34799"/>
                      <a:pt x="78678" y="32109"/>
                      <a:pt x="76943" y="29290"/>
                    </a:cubicBezTo>
                    <a:cubicBezTo>
                      <a:pt x="76919" y="29247"/>
                      <a:pt x="76888" y="29204"/>
                      <a:pt x="76857" y="29167"/>
                    </a:cubicBezTo>
                    <a:close/>
                    <a:moveTo>
                      <a:pt x="56469" y="7565"/>
                    </a:moveTo>
                    <a:cubicBezTo>
                      <a:pt x="55954" y="6854"/>
                      <a:pt x="55084" y="6290"/>
                      <a:pt x="54379" y="6217"/>
                    </a:cubicBezTo>
                    <a:cubicBezTo>
                      <a:pt x="52773" y="6045"/>
                      <a:pt x="53159" y="10224"/>
                      <a:pt x="55568" y="10267"/>
                    </a:cubicBezTo>
                    <a:cubicBezTo>
                      <a:pt x="57205" y="9624"/>
                      <a:pt x="57131" y="8478"/>
                      <a:pt x="56469" y="7565"/>
                    </a:cubicBezTo>
                    <a:close/>
                    <a:moveTo>
                      <a:pt x="85274" y="49593"/>
                    </a:moveTo>
                    <a:cubicBezTo>
                      <a:pt x="83766" y="47558"/>
                      <a:pt x="80376" y="47552"/>
                      <a:pt x="78948" y="50010"/>
                    </a:cubicBezTo>
                    <a:cubicBezTo>
                      <a:pt x="77317" y="52810"/>
                      <a:pt x="85758" y="52620"/>
                      <a:pt x="85795" y="50592"/>
                    </a:cubicBezTo>
                    <a:cubicBezTo>
                      <a:pt x="85666" y="50218"/>
                      <a:pt x="85488" y="49887"/>
                      <a:pt x="85274" y="49593"/>
                    </a:cubicBezTo>
                    <a:close/>
                    <a:moveTo>
                      <a:pt x="59179" y="22941"/>
                    </a:moveTo>
                    <a:cubicBezTo>
                      <a:pt x="58799" y="22432"/>
                      <a:pt x="58339" y="22113"/>
                      <a:pt x="57824" y="22144"/>
                    </a:cubicBezTo>
                    <a:cubicBezTo>
                      <a:pt x="54508" y="23290"/>
                      <a:pt x="54599" y="26906"/>
                      <a:pt x="58057" y="28052"/>
                    </a:cubicBezTo>
                    <a:cubicBezTo>
                      <a:pt x="60754" y="28947"/>
                      <a:pt x="60527" y="24749"/>
                      <a:pt x="59179" y="22941"/>
                    </a:cubicBezTo>
                    <a:close/>
                    <a:moveTo>
                      <a:pt x="67423" y="37367"/>
                    </a:moveTo>
                    <a:cubicBezTo>
                      <a:pt x="65014" y="34119"/>
                      <a:pt x="56432" y="34848"/>
                      <a:pt x="55893" y="37974"/>
                    </a:cubicBezTo>
                    <a:cubicBezTo>
                      <a:pt x="58541" y="40750"/>
                      <a:pt x="68435" y="44071"/>
                      <a:pt x="68030" y="39009"/>
                    </a:cubicBezTo>
                    <a:cubicBezTo>
                      <a:pt x="67981" y="38378"/>
                      <a:pt x="67767" y="37833"/>
                      <a:pt x="67423" y="37367"/>
                    </a:cubicBezTo>
                    <a:close/>
                    <a:moveTo>
                      <a:pt x="74565" y="47926"/>
                    </a:moveTo>
                    <a:cubicBezTo>
                      <a:pt x="71745" y="46529"/>
                      <a:pt x="70629" y="49820"/>
                      <a:pt x="71426" y="51039"/>
                    </a:cubicBezTo>
                    <a:cubicBezTo>
                      <a:pt x="72223" y="52259"/>
                      <a:pt x="75956" y="49636"/>
                      <a:pt x="74565" y="47926"/>
                    </a:cubicBezTo>
                    <a:close/>
                    <a:moveTo>
                      <a:pt x="41898" y="3502"/>
                    </a:moveTo>
                    <a:cubicBezTo>
                      <a:pt x="40378" y="1363"/>
                      <a:pt x="35995" y="-1444"/>
                      <a:pt x="35131" y="1375"/>
                    </a:cubicBezTo>
                    <a:cubicBezTo>
                      <a:pt x="34169" y="4482"/>
                      <a:pt x="41046" y="6168"/>
                      <a:pt x="42272" y="4139"/>
                    </a:cubicBezTo>
                    <a:cubicBezTo>
                      <a:pt x="42186" y="3937"/>
                      <a:pt x="42058" y="3722"/>
                      <a:pt x="41898" y="3502"/>
                    </a:cubicBezTo>
                    <a:close/>
                    <a:moveTo>
                      <a:pt x="55390" y="30264"/>
                    </a:moveTo>
                    <a:cubicBezTo>
                      <a:pt x="53833" y="28162"/>
                      <a:pt x="49113" y="29290"/>
                      <a:pt x="50131" y="32538"/>
                    </a:cubicBezTo>
                    <a:cubicBezTo>
                      <a:pt x="51283" y="36252"/>
                      <a:pt x="56733" y="33960"/>
                      <a:pt x="55844" y="31367"/>
                    </a:cubicBezTo>
                    <a:cubicBezTo>
                      <a:pt x="55776" y="30932"/>
                      <a:pt x="55617" y="30564"/>
                      <a:pt x="55396" y="30264"/>
                    </a:cubicBezTo>
                    <a:close/>
                    <a:moveTo>
                      <a:pt x="49358" y="22812"/>
                    </a:moveTo>
                    <a:cubicBezTo>
                      <a:pt x="48844" y="22101"/>
                      <a:pt x="47973" y="21537"/>
                      <a:pt x="47268" y="21458"/>
                    </a:cubicBezTo>
                    <a:cubicBezTo>
                      <a:pt x="45662" y="21286"/>
                      <a:pt x="46054" y="25466"/>
                      <a:pt x="48457" y="25515"/>
                    </a:cubicBezTo>
                    <a:cubicBezTo>
                      <a:pt x="50094" y="24871"/>
                      <a:pt x="50020" y="23725"/>
                      <a:pt x="49358" y="22812"/>
                    </a:cubicBezTo>
                    <a:close/>
                    <a:moveTo>
                      <a:pt x="64910" y="44972"/>
                    </a:moveTo>
                    <a:cubicBezTo>
                      <a:pt x="64579" y="44476"/>
                      <a:pt x="64009" y="44047"/>
                      <a:pt x="63163" y="43759"/>
                    </a:cubicBezTo>
                    <a:cubicBezTo>
                      <a:pt x="58995" y="42349"/>
                      <a:pt x="58106" y="47534"/>
                      <a:pt x="61067" y="48459"/>
                    </a:cubicBezTo>
                    <a:cubicBezTo>
                      <a:pt x="63942" y="49814"/>
                      <a:pt x="66216" y="46921"/>
                      <a:pt x="64910" y="44972"/>
                    </a:cubicBezTo>
                    <a:close/>
                    <a:moveTo>
                      <a:pt x="68177" y="52700"/>
                    </a:moveTo>
                    <a:cubicBezTo>
                      <a:pt x="67135" y="51364"/>
                      <a:pt x="64953" y="50855"/>
                      <a:pt x="62967" y="51989"/>
                    </a:cubicBezTo>
                    <a:cubicBezTo>
                      <a:pt x="59939" y="53724"/>
                      <a:pt x="67515" y="57088"/>
                      <a:pt x="68698" y="55354"/>
                    </a:cubicBezTo>
                    <a:cubicBezTo>
                      <a:pt x="68962" y="54318"/>
                      <a:pt x="68729" y="53393"/>
                      <a:pt x="68177" y="52694"/>
                    </a:cubicBezTo>
                    <a:close/>
                    <a:moveTo>
                      <a:pt x="40298" y="14288"/>
                    </a:moveTo>
                    <a:cubicBezTo>
                      <a:pt x="38741" y="12186"/>
                      <a:pt x="34021" y="13313"/>
                      <a:pt x="35033" y="16561"/>
                    </a:cubicBezTo>
                    <a:cubicBezTo>
                      <a:pt x="36191" y="20275"/>
                      <a:pt x="41635" y="17983"/>
                      <a:pt x="40746" y="15391"/>
                    </a:cubicBezTo>
                    <a:cubicBezTo>
                      <a:pt x="40678" y="14956"/>
                      <a:pt x="40513" y="14594"/>
                      <a:pt x="40292" y="14288"/>
                    </a:cubicBezTo>
                    <a:close/>
                    <a:moveTo>
                      <a:pt x="54520" y="39132"/>
                    </a:moveTo>
                    <a:cubicBezTo>
                      <a:pt x="54317" y="38868"/>
                      <a:pt x="53999" y="38636"/>
                      <a:pt x="53533" y="38476"/>
                    </a:cubicBezTo>
                    <a:cubicBezTo>
                      <a:pt x="51614" y="37833"/>
                      <a:pt x="50866" y="39524"/>
                      <a:pt x="51443" y="40578"/>
                    </a:cubicBezTo>
                    <a:cubicBezTo>
                      <a:pt x="50928" y="40903"/>
                      <a:pt x="50615" y="41473"/>
                      <a:pt x="50854" y="42251"/>
                    </a:cubicBezTo>
                    <a:cubicBezTo>
                      <a:pt x="51541" y="44451"/>
                      <a:pt x="54771" y="43097"/>
                      <a:pt x="54244" y="41559"/>
                    </a:cubicBezTo>
                    <a:cubicBezTo>
                      <a:pt x="54219" y="41418"/>
                      <a:pt x="54183" y="41283"/>
                      <a:pt x="54128" y="41167"/>
                    </a:cubicBezTo>
                    <a:cubicBezTo>
                      <a:pt x="54771" y="40701"/>
                      <a:pt x="55023" y="39806"/>
                      <a:pt x="54514" y="39132"/>
                    </a:cubicBezTo>
                    <a:close/>
                    <a:moveTo>
                      <a:pt x="69722" y="64987"/>
                    </a:moveTo>
                    <a:cubicBezTo>
                      <a:pt x="69207" y="64277"/>
                      <a:pt x="68337" y="63713"/>
                      <a:pt x="67632" y="63633"/>
                    </a:cubicBezTo>
                    <a:cubicBezTo>
                      <a:pt x="66026" y="63461"/>
                      <a:pt x="66412" y="67641"/>
                      <a:pt x="68821" y="67690"/>
                    </a:cubicBezTo>
                    <a:cubicBezTo>
                      <a:pt x="70458" y="67047"/>
                      <a:pt x="70384" y="65901"/>
                      <a:pt x="69728" y="64981"/>
                    </a:cubicBezTo>
                    <a:close/>
                    <a:moveTo>
                      <a:pt x="55133" y="44954"/>
                    </a:moveTo>
                    <a:cubicBezTo>
                      <a:pt x="55023" y="44813"/>
                      <a:pt x="54906" y="44678"/>
                      <a:pt x="54765" y="44555"/>
                    </a:cubicBezTo>
                    <a:cubicBezTo>
                      <a:pt x="50646" y="44752"/>
                      <a:pt x="41935" y="49703"/>
                      <a:pt x="46955" y="52437"/>
                    </a:cubicBezTo>
                    <a:cubicBezTo>
                      <a:pt x="51743" y="55041"/>
                      <a:pt x="57254" y="47846"/>
                      <a:pt x="55133" y="44954"/>
                    </a:cubicBezTo>
                    <a:close/>
                    <a:moveTo>
                      <a:pt x="33978" y="23002"/>
                    </a:moveTo>
                    <a:cubicBezTo>
                      <a:pt x="32182" y="20496"/>
                      <a:pt x="27787" y="26360"/>
                      <a:pt x="29657" y="27580"/>
                    </a:cubicBezTo>
                    <a:cubicBezTo>
                      <a:pt x="33065" y="28640"/>
                      <a:pt x="35799" y="25950"/>
                      <a:pt x="34058" y="23131"/>
                    </a:cubicBezTo>
                    <a:cubicBezTo>
                      <a:pt x="34034" y="23088"/>
                      <a:pt x="34003" y="23045"/>
                      <a:pt x="33972" y="23008"/>
                    </a:cubicBezTo>
                    <a:close/>
                    <a:moveTo>
                      <a:pt x="58467" y="60888"/>
                    </a:moveTo>
                    <a:cubicBezTo>
                      <a:pt x="58124" y="60440"/>
                      <a:pt x="57585" y="60048"/>
                      <a:pt x="56806" y="59784"/>
                    </a:cubicBezTo>
                    <a:cubicBezTo>
                      <a:pt x="53680" y="58730"/>
                      <a:pt x="52393" y="61378"/>
                      <a:pt x="53196" y="63161"/>
                    </a:cubicBezTo>
                    <a:cubicBezTo>
                      <a:pt x="51510" y="62174"/>
                      <a:pt x="49089" y="62561"/>
                      <a:pt x="47942" y="64534"/>
                    </a:cubicBezTo>
                    <a:cubicBezTo>
                      <a:pt x="46306" y="67335"/>
                      <a:pt x="54753" y="67145"/>
                      <a:pt x="54796" y="65116"/>
                    </a:cubicBezTo>
                    <a:cubicBezTo>
                      <a:pt x="54704" y="64853"/>
                      <a:pt x="54593" y="64614"/>
                      <a:pt x="54452" y="64387"/>
                    </a:cubicBezTo>
                    <a:cubicBezTo>
                      <a:pt x="54532" y="64417"/>
                      <a:pt x="54618" y="64454"/>
                      <a:pt x="54704" y="64479"/>
                    </a:cubicBezTo>
                    <a:cubicBezTo>
                      <a:pt x="57634" y="65864"/>
                      <a:pt x="59945" y="62824"/>
                      <a:pt x="58474" y="60881"/>
                    </a:cubicBezTo>
                    <a:close/>
                    <a:moveTo>
                      <a:pt x="61306" y="69486"/>
                    </a:moveTo>
                    <a:cubicBezTo>
                      <a:pt x="59749" y="67384"/>
                      <a:pt x="55029" y="68511"/>
                      <a:pt x="56040" y="71759"/>
                    </a:cubicBezTo>
                    <a:cubicBezTo>
                      <a:pt x="57199" y="75473"/>
                      <a:pt x="62642" y="73181"/>
                      <a:pt x="61747" y="70589"/>
                    </a:cubicBezTo>
                    <a:cubicBezTo>
                      <a:pt x="61680" y="70154"/>
                      <a:pt x="61526" y="69786"/>
                      <a:pt x="61300" y="69486"/>
                    </a:cubicBezTo>
                    <a:close/>
                    <a:moveTo>
                      <a:pt x="33795" y="37453"/>
                    </a:moveTo>
                    <a:cubicBezTo>
                      <a:pt x="30215" y="35614"/>
                      <a:pt x="19671" y="35406"/>
                      <a:pt x="22074" y="40070"/>
                    </a:cubicBezTo>
                    <a:cubicBezTo>
                      <a:pt x="24483" y="44733"/>
                      <a:pt x="34653" y="41007"/>
                      <a:pt x="33795" y="37453"/>
                    </a:cubicBezTo>
                    <a:close/>
                    <a:moveTo>
                      <a:pt x="24324" y="25588"/>
                    </a:moveTo>
                    <a:cubicBezTo>
                      <a:pt x="23981" y="25141"/>
                      <a:pt x="23441" y="24749"/>
                      <a:pt x="22663" y="24485"/>
                    </a:cubicBezTo>
                    <a:cubicBezTo>
                      <a:pt x="18494" y="23082"/>
                      <a:pt x="17599" y="28266"/>
                      <a:pt x="20560" y="29192"/>
                    </a:cubicBezTo>
                    <a:cubicBezTo>
                      <a:pt x="23490" y="30577"/>
                      <a:pt x="25801" y="27531"/>
                      <a:pt x="24324" y="25588"/>
                    </a:cubicBezTo>
                    <a:close/>
                    <a:moveTo>
                      <a:pt x="41672" y="53178"/>
                    </a:moveTo>
                    <a:cubicBezTo>
                      <a:pt x="41672" y="53178"/>
                      <a:pt x="41635" y="53129"/>
                      <a:pt x="41610" y="53098"/>
                    </a:cubicBezTo>
                    <a:cubicBezTo>
                      <a:pt x="38791" y="51701"/>
                      <a:pt x="37681" y="54986"/>
                      <a:pt x="38472" y="56212"/>
                    </a:cubicBezTo>
                    <a:cubicBezTo>
                      <a:pt x="39256" y="57413"/>
                      <a:pt x="42879" y="54894"/>
                      <a:pt x="41665" y="53178"/>
                    </a:cubicBezTo>
                    <a:close/>
                    <a:moveTo>
                      <a:pt x="13358" y="16806"/>
                    </a:moveTo>
                    <a:cubicBezTo>
                      <a:pt x="10556" y="12798"/>
                      <a:pt x="1049" y="16433"/>
                      <a:pt x="1901" y="19877"/>
                    </a:cubicBezTo>
                    <a:cubicBezTo>
                      <a:pt x="5487" y="21703"/>
                      <a:pt x="16036" y="21874"/>
                      <a:pt x="13603" y="17223"/>
                    </a:cubicBezTo>
                    <a:cubicBezTo>
                      <a:pt x="13529" y="17076"/>
                      <a:pt x="13443" y="16941"/>
                      <a:pt x="13358" y="16812"/>
                    </a:cubicBezTo>
                    <a:close/>
                    <a:moveTo>
                      <a:pt x="35732" y="48992"/>
                    </a:moveTo>
                    <a:cubicBezTo>
                      <a:pt x="35217" y="48282"/>
                      <a:pt x="34346" y="47718"/>
                      <a:pt x="33641" y="47644"/>
                    </a:cubicBezTo>
                    <a:cubicBezTo>
                      <a:pt x="32035" y="47473"/>
                      <a:pt x="32428" y="51646"/>
                      <a:pt x="34830" y="51695"/>
                    </a:cubicBezTo>
                    <a:cubicBezTo>
                      <a:pt x="36467" y="51052"/>
                      <a:pt x="36394" y="49906"/>
                      <a:pt x="35732" y="48992"/>
                    </a:cubicBezTo>
                    <a:close/>
                    <a:moveTo>
                      <a:pt x="30319" y="53399"/>
                    </a:moveTo>
                    <a:cubicBezTo>
                      <a:pt x="28523" y="50892"/>
                      <a:pt x="24128" y="56757"/>
                      <a:pt x="25997" y="57977"/>
                    </a:cubicBezTo>
                    <a:cubicBezTo>
                      <a:pt x="29406" y="59037"/>
                      <a:pt x="32146" y="56346"/>
                      <a:pt x="30405" y="53527"/>
                    </a:cubicBezTo>
                    <a:cubicBezTo>
                      <a:pt x="30380" y="53485"/>
                      <a:pt x="30343" y="53435"/>
                      <a:pt x="30319" y="53399"/>
                    </a:cubicBezTo>
                    <a:close/>
                    <a:moveTo>
                      <a:pt x="3445" y="27531"/>
                    </a:moveTo>
                    <a:cubicBezTo>
                      <a:pt x="3445" y="27531"/>
                      <a:pt x="3409" y="27482"/>
                      <a:pt x="3384" y="27451"/>
                    </a:cubicBezTo>
                    <a:cubicBezTo>
                      <a:pt x="564" y="26054"/>
                      <a:pt x="-545" y="29339"/>
                      <a:pt x="252" y="30564"/>
                    </a:cubicBezTo>
                    <a:cubicBezTo>
                      <a:pt x="1036" y="31766"/>
                      <a:pt x="4659" y="29241"/>
                      <a:pt x="3445" y="27531"/>
                    </a:cubicBezTo>
                    <a:close/>
                    <a:moveTo>
                      <a:pt x="22975" y="56775"/>
                    </a:moveTo>
                    <a:cubicBezTo>
                      <a:pt x="22975" y="56775"/>
                      <a:pt x="22938" y="56720"/>
                      <a:pt x="22914" y="56696"/>
                    </a:cubicBezTo>
                    <a:cubicBezTo>
                      <a:pt x="20094" y="55298"/>
                      <a:pt x="18979" y="58589"/>
                      <a:pt x="19776" y="59809"/>
                    </a:cubicBezTo>
                    <a:cubicBezTo>
                      <a:pt x="20560" y="61010"/>
                      <a:pt x="24189" y="58485"/>
                      <a:pt x="22975" y="56775"/>
                    </a:cubicBezTo>
                    <a:close/>
                  </a:path>
                </a:pathLst>
              </a:custGeom>
              <a:solidFill>
                <a:srgbClr val="DEBC9A"/>
              </a:solidFill>
              <a:ln w="612" cap="flat">
                <a:noFill/>
                <a:prstDash val="solid"/>
                <a:miter/>
              </a:ln>
            </p:spPr>
            <p:txBody>
              <a:bodyPr/>
              <a:lstStyle/>
              <a:p>
                <a:endParaRPr lang="en-US"/>
              </a:p>
            </p:txBody>
          </p:sp>
          <p:sp>
            <p:nvSpPr>
              <p:cNvPr id="674" name="Freeform 673">
                <a:extLst>
                  <a:ext uri="{FF2B5EF4-FFF2-40B4-BE49-F238E27FC236}">
                    <a16:creationId xmlns:a16="http://schemas.microsoft.com/office/drawing/2014/main" id="{B521F4C4-AC9A-563D-53E1-0657CBE91EEC}"/>
                  </a:ext>
                </a:extLst>
              </p:cNvPr>
              <p:cNvSpPr/>
              <p:nvPr/>
            </p:nvSpPr>
            <p:spPr>
              <a:xfrm>
                <a:off x="5582334" y="1763658"/>
                <a:ext cx="99513" cy="53926"/>
              </a:xfrm>
              <a:custGeom>
                <a:avLst/>
                <a:gdLst>
                  <a:gd name="csX0" fmla="*/ 31468 w 31468"/>
                  <a:gd name="csY0" fmla="*/ 14859 h 17052"/>
                  <a:gd name="csX1" fmla="*/ 573 w 31468"/>
                  <a:gd name="csY1" fmla="*/ 463 h 17052"/>
                  <a:gd name="csX2" fmla="*/ 9928 w 31468"/>
                  <a:gd name="csY2" fmla="*/ 12720 h 17052"/>
                  <a:gd name="csX3" fmla="*/ 31468 w 31468"/>
                  <a:gd name="csY3" fmla="*/ 14859 h 17052"/>
                </a:gdLst>
                <a:ahLst/>
                <a:cxnLst>
                  <a:cxn ang="0">
                    <a:pos x="csX0" y="csY0"/>
                  </a:cxn>
                  <a:cxn ang="0">
                    <a:pos x="csX1" y="csY1"/>
                  </a:cxn>
                  <a:cxn ang="0">
                    <a:pos x="csX2" y="csY2"/>
                  </a:cxn>
                  <a:cxn ang="0">
                    <a:pos x="csX3" y="csY3"/>
                  </a:cxn>
                </a:cxnLst>
                <a:rect l="l" t="t" r="r" b="b"/>
                <a:pathLst>
                  <a:path w="31468" h="17052">
                    <a:moveTo>
                      <a:pt x="31468" y="14859"/>
                    </a:moveTo>
                    <a:cubicBezTo>
                      <a:pt x="29519" y="11562"/>
                      <a:pt x="3160" y="-2736"/>
                      <a:pt x="573" y="463"/>
                    </a:cubicBezTo>
                    <a:cubicBezTo>
                      <a:pt x="-2007" y="3668"/>
                      <a:pt x="4656" y="11022"/>
                      <a:pt x="9928" y="12720"/>
                    </a:cubicBezTo>
                    <a:cubicBezTo>
                      <a:pt x="15193" y="14418"/>
                      <a:pt x="29592" y="20154"/>
                      <a:pt x="31468" y="14859"/>
                    </a:cubicBezTo>
                    <a:close/>
                  </a:path>
                </a:pathLst>
              </a:custGeom>
              <a:solidFill>
                <a:srgbClr val="DEBC9A"/>
              </a:solidFill>
              <a:ln w="612" cap="flat">
                <a:noFill/>
                <a:prstDash val="solid"/>
                <a:miter/>
              </a:ln>
            </p:spPr>
            <p:txBody>
              <a:bodyPr/>
              <a:lstStyle/>
              <a:p>
                <a:endParaRPr lang="en-US"/>
              </a:p>
            </p:txBody>
          </p:sp>
          <p:sp>
            <p:nvSpPr>
              <p:cNvPr id="675" name="Freeform 674">
                <a:extLst>
                  <a:ext uri="{FF2B5EF4-FFF2-40B4-BE49-F238E27FC236}">
                    <a16:creationId xmlns:a16="http://schemas.microsoft.com/office/drawing/2014/main" id="{4C2BF554-3435-0D24-B093-DE93563B6970}"/>
                  </a:ext>
                </a:extLst>
              </p:cNvPr>
              <p:cNvSpPr/>
              <p:nvPr/>
            </p:nvSpPr>
            <p:spPr>
              <a:xfrm>
                <a:off x="5701743" y="1816985"/>
                <a:ext cx="86380" cy="64391"/>
              </a:xfrm>
              <a:custGeom>
                <a:avLst/>
                <a:gdLst>
                  <a:gd name="csX0" fmla="*/ 589 w 27315"/>
                  <a:gd name="csY0" fmla="*/ 360 h 20362"/>
                  <a:gd name="csX1" fmla="*/ 26739 w 27315"/>
                  <a:gd name="csY1" fmla="*/ 13334 h 20362"/>
                  <a:gd name="csX2" fmla="*/ 11659 w 27315"/>
                  <a:gd name="csY2" fmla="*/ 18678 h 20362"/>
                  <a:gd name="csX3" fmla="*/ 589 w 27315"/>
                  <a:gd name="csY3" fmla="*/ 360 h 20362"/>
                </a:gdLst>
                <a:ahLst/>
                <a:cxnLst>
                  <a:cxn ang="0">
                    <a:pos x="csX0" y="csY0"/>
                  </a:cxn>
                  <a:cxn ang="0">
                    <a:pos x="csX1" y="csY1"/>
                  </a:cxn>
                  <a:cxn ang="0">
                    <a:pos x="csX2" y="csY2"/>
                  </a:cxn>
                  <a:cxn ang="0">
                    <a:pos x="csX3" y="csY3"/>
                  </a:cxn>
                </a:cxnLst>
                <a:rect l="l" t="t" r="r" b="b"/>
                <a:pathLst>
                  <a:path w="27315" h="20362">
                    <a:moveTo>
                      <a:pt x="589" y="360"/>
                    </a:moveTo>
                    <a:cubicBezTo>
                      <a:pt x="3451" y="-1932"/>
                      <a:pt x="23306" y="7230"/>
                      <a:pt x="26739" y="13334"/>
                    </a:cubicBezTo>
                    <a:cubicBezTo>
                      <a:pt x="30172" y="19444"/>
                      <a:pt x="17385" y="22496"/>
                      <a:pt x="11659" y="18678"/>
                    </a:cubicBezTo>
                    <a:cubicBezTo>
                      <a:pt x="5934" y="14860"/>
                      <a:pt x="-2274" y="7610"/>
                      <a:pt x="589" y="360"/>
                    </a:cubicBezTo>
                    <a:close/>
                  </a:path>
                </a:pathLst>
              </a:custGeom>
              <a:solidFill>
                <a:srgbClr val="DEBC9A"/>
              </a:solidFill>
              <a:ln w="612" cap="flat">
                <a:noFill/>
                <a:prstDash val="solid"/>
                <a:miter/>
              </a:ln>
            </p:spPr>
            <p:txBody>
              <a:bodyPr/>
              <a:lstStyle/>
              <a:p>
                <a:endParaRPr lang="en-US"/>
              </a:p>
            </p:txBody>
          </p:sp>
          <p:sp>
            <p:nvSpPr>
              <p:cNvPr id="676" name="Freeform 675">
                <a:extLst>
                  <a:ext uri="{FF2B5EF4-FFF2-40B4-BE49-F238E27FC236}">
                    <a16:creationId xmlns:a16="http://schemas.microsoft.com/office/drawing/2014/main" id="{288545EE-2FF7-1249-197F-AD4A7AD5CB07}"/>
                  </a:ext>
                </a:extLst>
              </p:cNvPr>
              <p:cNvSpPr/>
              <p:nvPr/>
            </p:nvSpPr>
            <p:spPr>
              <a:xfrm>
                <a:off x="5491929" y="2037932"/>
                <a:ext cx="128864" cy="47517"/>
              </a:xfrm>
              <a:custGeom>
                <a:avLst/>
                <a:gdLst>
                  <a:gd name="csX0" fmla="*/ 40240 w 40749"/>
                  <a:gd name="csY0" fmla="*/ 12925 h 15026"/>
                  <a:gd name="csX1" fmla="*/ 21881 w 40749"/>
                  <a:gd name="csY1" fmla="*/ 240 h 15026"/>
                  <a:gd name="csX2" fmla="*/ 15 w 40749"/>
                  <a:gd name="csY2" fmla="*/ 7796 h 15026"/>
                  <a:gd name="csX3" fmla="*/ 40240 w 40749"/>
                  <a:gd name="csY3" fmla="*/ 12925 h 15026"/>
                </a:gdLst>
                <a:ahLst/>
                <a:cxnLst>
                  <a:cxn ang="0">
                    <a:pos x="csX0" y="csY0"/>
                  </a:cxn>
                  <a:cxn ang="0">
                    <a:pos x="csX1" y="csY1"/>
                  </a:cxn>
                  <a:cxn ang="0">
                    <a:pos x="csX2" y="csY2"/>
                  </a:cxn>
                  <a:cxn ang="0">
                    <a:pos x="csX3" y="csY3"/>
                  </a:cxn>
                </a:cxnLst>
                <a:rect l="l" t="t" r="r" b="b"/>
                <a:pathLst>
                  <a:path w="40749" h="15026">
                    <a:moveTo>
                      <a:pt x="40240" y="12925"/>
                    </a:moveTo>
                    <a:cubicBezTo>
                      <a:pt x="43483" y="9959"/>
                      <a:pt x="30518" y="1588"/>
                      <a:pt x="21881" y="240"/>
                    </a:cubicBezTo>
                    <a:cubicBezTo>
                      <a:pt x="13244" y="-1109"/>
                      <a:pt x="-524" y="3481"/>
                      <a:pt x="15" y="7796"/>
                    </a:cubicBezTo>
                    <a:cubicBezTo>
                      <a:pt x="555" y="12116"/>
                      <a:pt x="36464" y="18324"/>
                      <a:pt x="40240" y="12925"/>
                    </a:cubicBezTo>
                    <a:close/>
                  </a:path>
                </a:pathLst>
              </a:custGeom>
              <a:solidFill>
                <a:srgbClr val="DEBC9A"/>
              </a:solidFill>
              <a:ln w="612" cap="flat">
                <a:noFill/>
                <a:prstDash val="solid"/>
                <a:miter/>
              </a:ln>
            </p:spPr>
            <p:txBody>
              <a:bodyPr/>
              <a:lstStyle/>
              <a:p>
                <a:endParaRPr lang="en-US"/>
              </a:p>
            </p:txBody>
          </p:sp>
        </p:grpSp>
        <p:grpSp>
          <p:nvGrpSpPr>
            <p:cNvPr id="666" name="Group 665">
              <a:extLst>
                <a:ext uri="{FF2B5EF4-FFF2-40B4-BE49-F238E27FC236}">
                  <a16:creationId xmlns:a16="http://schemas.microsoft.com/office/drawing/2014/main" id="{633FBD86-B630-874B-B247-28F818CFE0ED}"/>
                </a:ext>
              </a:extLst>
            </p:cNvPr>
            <p:cNvGrpSpPr/>
            <p:nvPr/>
          </p:nvGrpSpPr>
          <p:grpSpPr>
            <a:xfrm>
              <a:off x="8152527" y="2482059"/>
              <a:ext cx="374151" cy="388809"/>
              <a:chOff x="7168784" y="2061731"/>
              <a:chExt cx="983762" cy="1022303"/>
            </a:xfrm>
          </p:grpSpPr>
          <p:sp>
            <p:nvSpPr>
              <p:cNvPr id="668" name="Freeform 667">
                <a:extLst>
                  <a:ext uri="{FF2B5EF4-FFF2-40B4-BE49-F238E27FC236}">
                    <a16:creationId xmlns:a16="http://schemas.microsoft.com/office/drawing/2014/main" id="{CEA7AD6F-F95A-0522-299C-E575F1B80CA2}"/>
                  </a:ext>
                </a:extLst>
              </p:cNvPr>
              <p:cNvSpPr/>
              <p:nvPr/>
            </p:nvSpPr>
            <p:spPr>
              <a:xfrm>
                <a:off x="7181690" y="2065598"/>
                <a:ext cx="960820" cy="1010204"/>
              </a:xfrm>
              <a:custGeom>
                <a:avLst/>
                <a:gdLst>
                  <a:gd name="csX0" fmla="*/ 56910 w 303830"/>
                  <a:gd name="csY0" fmla="*/ 2141 h 319446"/>
                  <a:gd name="csX1" fmla="*/ 6792 w 303830"/>
                  <a:gd name="csY1" fmla="*/ 58878 h 319446"/>
                  <a:gd name="csX2" fmla="*/ 5271 w 303830"/>
                  <a:gd name="csY2" fmla="*/ 157213 h 319446"/>
                  <a:gd name="csX3" fmla="*/ 59546 w 303830"/>
                  <a:gd name="csY3" fmla="*/ 255040 h 319446"/>
                  <a:gd name="csX4" fmla="*/ 185656 w 303830"/>
                  <a:gd name="csY4" fmla="*/ 319026 h 319446"/>
                  <a:gd name="csX5" fmla="*/ 287529 w 303830"/>
                  <a:gd name="csY5" fmla="*/ 293943 h 319446"/>
                  <a:gd name="csX6" fmla="*/ 296252 w 303830"/>
                  <a:gd name="csY6" fmla="*/ 219539 h 319446"/>
                  <a:gd name="csX7" fmla="*/ 236008 w 303830"/>
                  <a:gd name="csY7" fmla="*/ 157569 h 319446"/>
                  <a:gd name="csX8" fmla="*/ 160426 w 303830"/>
                  <a:gd name="csY8" fmla="*/ 101218 h 319446"/>
                  <a:gd name="csX9" fmla="*/ 124124 w 303830"/>
                  <a:gd name="csY9" fmla="*/ 37275 h 319446"/>
                  <a:gd name="csX10" fmla="*/ 56910 w 303830"/>
                  <a:gd name="csY10" fmla="*/ 2141 h 3194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03830" h="319446">
                    <a:moveTo>
                      <a:pt x="56910" y="2141"/>
                    </a:moveTo>
                    <a:cubicBezTo>
                      <a:pt x="37588" y="7332"/>
                      <a:pt x="17096" y="26502"/>
                      <a:pt x="6792" y="58878"/>
                    </a:cubicBezTo>
                    <a:cubicBezTo>
                      <a:pt x="-3513" y="91254"/>
                      <a:pt x="-472" y="134097"/>
                      <a:pt x="5271" y="157213"/>
                    </a:cubicBezTo>
                    <a:cubicBezTo>
                      <a:pt x="11009" y="180329"/>
                      <a:pt x="17274" y="215071"/>
                      <a:pt x="59546" y="255040"/>
                    </a:cubicBezTo>
                    <a:cubicBezTo>
                      <a:pt x="101818" y="295009"/>
                      <a:pt x="148478" y="316538"/>
                      <a:pt x="185656" y="319026"/>
                    </a:cubicBezTo>
                    <a:cubicBezTo>
                      <a:pt x="222834" y="321514"/>
                      <a:pt x="269967" y="312941"/>
                      <a:pt x="287529" y="293943"/>
                    </a:cubicBezTo>
                    <a:cubicBezTo>
                      <a:pt x="305092" y="274945"/>
                      <a:pt x="309193" y="241233"/>
                      <a:pt x="296252" y="219539"/>
                    </a:cubicBezTo>
                    <a:cubicBezTo>
                      <a:pt x="283318" y="197838"/>
                      <a:pt x="254275" y="170089"/>
                      <a:pt x="236008" y="157569"/>
                    </a:cubicBezTo>
                    <a:cubicBezTo>
                      <a:pt x="217740" y="145042"/>
                      <a:pt x="183609" y="124249"/>
                      <a:pt x="160426" y="101218"/>
                    </a:cubicBezTo>
                    <a:cubicBezTo>
                      <a:pt x="137242" y="78188"/>
                      <a:pt x="131443" y="48000"/>
                      <a:pt x="124124" y="37275"/>
                    </a:cubicBezTo>
                    <a:cubicBezTo>
                      <a:pt x="116805" y="26551"/>
                      <a:pt x="91158" y="-9018"/>
                      <a:pt x="56910" y="2141"/>
                    </a:cubicBezTo>
                    <a:close/>
                  </a:path>
                </a:pathLst>
              </a:custGeom>
              <a:solidFill>
                <a:schemeClr val="accent2">
                  <a:lumMod val="60000"/>
                  <a:lumOff val="40000"/>
                </a:schemeClr>
              </a:solidFill>
              <a:ln w="3175" cap="flat">
                <a:noFill/>
                <a:prstDash val="solid"/>
                <a:miter/>
              </a:ln>
            </p:spPr>
            <p:txBody>
              <a:bodyPr/>
              <a:lstStyle/>
              <a:p>
                <a:endParaRPr lang="en-US"/>
              </a:p>
            </p:txBody>
          </p:sp>
          <p:sp>
            <p:nvSpPr>
              <p:cNvPr id="669" name="Freeform 668">
                <a:extLst>
                  <a:ext uri="{FF2B5EF4-FFF2-40B4-BE49-F238E27FC236}">
                    <a16:creationId xmlns:a16="http://schemas.microsoft.com/office/drawing/2014/main" id="{6799EBE8-5532-EBF4-F46B-E45EBDFF6D60}"/>
                  </a:ext>
                </a:extLst>
              </p:cNvPr>
              <p:cNvSpPr/>
              <p:nvPr/>
            </p:nvSpPr>
            <p:spPr>
              <a:xfrm>
                <a:off x="7168784" y="2061731"/>
                <a:ext cx="983762" cy="1022303"/>
              </a:xfrm>
              <a:custGeom>
                <a:avLst/>
                <a:gdLst>
                  <a:gd name="csX0" fmla="*/ 73667 w 311085"/>
                  <a:gd name="csY0" fmla="*/ 6 h 323271"/>
                  <a:gd name="csX1" fmla="*/ 61995 w 311085"/>
                  <a:gd name="csY1" fmla="*/ 1097 h 323271"/>
                  <a:gd name="csX2" fmla="*/ 7353 w 311085"/>
                  <a:gd name="csY2" fmla="*/ 60095 h 323271"/>
                  <a:gd name="csX3" fmla="*/ 8586 w 311085"/>
                  <a:gd name="csY3" fmla="*/ 171655 h 323271"/>
                  <a:gd name="csX4" fmla="*/ 192563 w 311085"/>
                  <a:gd name="csY4" fmla="*/ 322774 h 323271"/>
                  <a:gd name="csX5" fmla="*/ 280411 w 311085"/>
                  <a:gd name="csY5" fmla="*/ 306338 h 323271"/>
                  <a:gd name="csX6" fmla="*/ 311079 w 311085"/>
                  <a:gd name="csY6" fmla="*/ 252255 h 323271"/>
                  <a:gd name="csX7" fmla="*/ 274796 w 311085"/>
                  <a:gd name="csY7" fmla="*/ 184304 h 323271"/>
                  <a:gd name="csX8" fmla="*/ 206429 w 311085"/>
                  <a:gd name="csY8" fmla="*/ 133898 h 323271"/>
                  <a:gd name="csX9" fmla="*/ 133483 w 311085"/>
                  <a:gd name="csY9" fmla="*/ 45607 h 323271"/>
                  <a:gd name="csX10" fmla="*/ 73667 w 311085"/>
                  <a:gd name="csY10" fmla="*/ 0 h 323271"/>
                  <a:gd name="csX11" fmla="*/ 73716 w 311085"/>
                  <a:gd name="csY11" fmla="*/ 5491 h 323271"/>
                  <a:gd name="csX12" fmla="*/ 128370 w 311085"/>
                  <a:gd name="csY12" fmla="*/ 47715 h 323271"/>
                  <a:gd name="csX13" fmla="*/ 203535 w 311085"/>
                  <a:gd name="csY13" fmla="*/ 138605 h 323271"/>
                  <a:gd name="csX14" fmla="*/ 270964 w 311085"/>
                  <a:gd name="csY14" fmla="*/ 188281 h 323271"/>
                  <a:gd name="csX15" fmla="*/ 305555 w 311085"/>
                  <a:gd name="csY15" fmla="*/ 252170 h 323271"/>
                  <a:gd name="csX16" fmla="*/ 277462 w 311085"/>
                  <a:gd name="csY16" fmla="*/ 301668 h 323271"/>
                  <a:gd name="csX17" fmla="*/ 192900 w 311085"/>
                  <a:gd name="csY17" fmla="*/ 317265 h 323271"/>
                  <a:gd name="csX18" fmla="*/ 13894 w 311085"/>
                  <a:gd name="csY18" fmla="*/ 170135 h 323271"/>
                  <a:gd name="csX19" fmla="*/ 12631 w 311085"/>
                  <a:gd name="csY19" fmla="*/ 61731 h 323271"/>
                  <a:gd name="csX20" fmla="*/ 62989 w 311085"/>
                  <a:gd name="csY20" fmla="*/ 6527 h 323271"/>
                  <a:gd name="csX21" fmla="*/ 73722 w 311085"/>
                  <a:gd name="csY21" fmla="*/ 5491 h 3232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11085" h="323271">
                    <a:moveTo>
                      <a:pt x="73667" y="6"/>
                    </a:moveTo>
                    <a:cubicBezTo>
                      <a:pt x="69872" y="6"/>
                      <a:pt x="65980" y="368"/>
                      <a:pt x="61995" y="1097"/>
                    </a:cubicBezTo>
                    <a:cubicBezTo>
                      <a:pt x="36213" y="5810"/>
                      <a:pt x="17088" y="28760"/>
                      <a:pt x="7353" y="60095"/>
                    </a:cubicBezTo>
                    <a:cubicBezTo>
                      <a:pt x="-2381" y="91429"/>
                      <a:pt x="-2926" y="131447"/>
                      <a:pt x="8586" y="171655"/>
                    </a:cubicBezTo>
                    <a:cubicBezTo>
                      <a:pt x="32032" y="253555"/>
                      <a:pt x="114848" y="317994"/>
                      <a:pt x="192563" y="322774"/>
                    </a:cubicBezTo>
                    <a:cubicBezTo>
                      <a:pt x="231157" y="325146"/>
                      <a:pt x="260458" y="318938"/>
                      <a:pt x="280411" y="306338"/>
                    </a:cubicBezTo>
                    <a:cubicBezTo>
                      <a:pt x="300363" y="293738"/>
                      <a:pt x="310735" y="274569"/>
                      <a:pt x="311079" y="252255"/>
                    </a:cubicBezTo>
                    <a:cubicBezTo>
                      <a:pt x="311459" y="227423"/>
                      <a:pt x="295668" y="204381"/>
                      <a:pt x="274796" y="184304"/>
                    </a:cubicBezTo>
                    <a:cubicBezTo>
                      <a:pt x="253929" y="164228"/>
                      <a:pt x="227773" y="146982"/>
                      <a:pt x="206429" y="133898"/>
                    </a:cubicBezTo>
                    <a:cubicBezTo>
                      <a:pt x="164426" y="108159"/>
                      <a:pt x="146380" y="76899"/>
                      <a:pt x="133483" y="45607"/>
                    </a:cubicBezTo>
                    <a:cubicBezTo>
                      <a:pt x="121811" y="17294"/>
                      <a:pt x="100222" y="-12"/>
                      <a:pt x="73667" y="0"/>
                    </a:cubicBezTo>
                    <a:close/>
                    <a:moveTo>
                      <a:pt x="73716" y="5491"/>
                    </a:moveTo>
                    <a:cubicBezTo>
                      <a:pt x="98052" y="5344"/>
                      <a:pt x="117294" y="20843"/>
                      <a:pt x="128370" y="47715"/>
                    </a:cubicBezTo>
                    <a:cubicBezTo>
                      <a:pt x="141470" y="79497"/>
                      <a:pt x="160430" y="112192"/>
                      <a:pt x="203535" y="138605"/>
                    </a:cubicBezTo>
                    <a:cubicBezTo>
                      <a:pt x="224751" y="151603"/>
                      <a:pt x="250625" y="168714"/>
                      <a:pt x="270964" y="188281"/>
                    </a:cubicBezTo>
                    <a:cubicBezTo>
                      <a:pt x="291310" y="207855"/>
                      <a:pt x="305899" y="229752"/>
                      <a:pt x="305555" y="252170"/>
                    </a:cubicBezTo>
                    <a:cubicBezTo>
                      <a:pt x="305237" y="272853"/>
                      <a:pt x="296036" y="289939"/>
                      <a:pt x="277462" y="301668"/>
                    </a:cubicBezTo>
                    <a:cubicBezTo>
                      <a:pt x="258888" y="313398"/>
                      <a:pt x="230728" y="319594"/>
                      <a:pt x="192900" y="317265"/>
                    </a:cubicBezTo>
                    <a:cubicBezTo>
                      <a:pt x="118005" y="312656"/>
                      <a:pt x="36599" y="249442"/>
                      <a:pt x="13894" y="170135"/>
                    </a:cubicBezTo>
                    <a:cubicBezTo>
                      <a:pt x="2664" y="130902"/>
                      <a:pt x="3277" y="91846"/>
                      <a:pt x="12631" y="61731"/>
                    </a:cubicBezTo>
                    <a:cubicBezTo>
                      <a:pt x="21985" y="31616"/>
                      <a:pt x="39860" y="10755"/>
                      <a:pt x="62989" y="6527"/>
                    </a:cubicBezTo>
                    <a:cubicBezTo>
                      <a:pt x="66667" y="5853"/>
                      <a:pt x="70246" y="5516"/>
                      <a:pt x="73722" y="5491"/>
                    </a:cubicBezTo>
                    <a:close/>
                  </a:path>
                </a:pathLst>
              </a:custGeom>
              <a:solidFill>
                <a:schemeClr val="accent2">
                  <a:lumMod val="75000"/>
                </a:schemeClr>
              </a:solidFill>
              <a:ln w="3175" cap="flat">
                <a:noFill/>
                <a:prstDash val="solid"/>
                <a:miter/>
              </a:ln>
            </p:spPr>
            <p:txBody>
              <a:bodyPr/>
              <a:lstStyle/>
              <a:p>
                <a:endParaRPr lang="en-US"/>
              </a:p>
            </p:txBody>
          </p:sp>
          <p:sp>
            <p:nvSpPr>
              <p:cNvPr id="670" name="Freeform 669">
                <a:extLst>
                  <a:ext uri="{FF2B5EF4-FFF2-40B4-BE49-F238E27FC236}">
                    <a16:creationId xmlns:a16="http://schemas.microsoft.com/office/drawing/2014/main" id="{20583AC5-83A2-8615-D25F-C73DECFCF585}"/>
                  </a:ext>
                </a:extLst>
              </p:cNvPr>
              <p:cNvSpPr/>
              <p:nvPr/>
            </p:nvSpPr>
            <p:spPr>
              <a:xfrm>
                <a:off x="7214024" y="2107240"/>
                <a:ext cx="893407" cy="931709"/>
              </a:xfrm>
              <a:custGeom>
                <a:avLst/>
                <a:gdLst>
                  <a:gd name="csX0" fmla="*/ 50264 w 282513"/>
                  <a:gd name="csY0" fmla="*/ 728 h 294624"/>
                  <a:gd name="csX1" fmla="*/ 6668 w 282513"/>
                  <a:gd name="csY1" fmla="*/ 49933 h 294624"/>
                  <a:gd name="csX2" fmla="*/ 7992 w 282513"/>
                  <a:gd name="csY2" fmla="*/ 153343 h 294624"/>
                  <a:gd name="csX3" fmla="*/ 179127 w 282513"/>
                  <a:gd name="csY3" fmla="*/ 294160 h 294624"/>
                  <a:gd name="csX4" fmla="*/ 258485 w 282513"/>
                  <a:gd name="csY4" fmla="*/ 279893 h 294624"/>
                  <a:gd name="csX5" fmla="*/ 282508 w 282513"/>
                  <a:gd name="csY5" fmla="*/ 237657 h 294624"/>
                  <a:gd name="csX6" fmla="*/ 250602 w 282513"/>
                  <a:gd name="csY6" fmla="*/ 180197 h 294624"/>
                  <a:gd name="csX7" fmla="*/ 184663 w 282513"/>
                  <a:gd name="csY7" fmla="*/ 131679 h 294624"/>
                  <a:gd name="csX8" fmla="*/ 105924 w 282513"/>
                  <a:gd name="csY8" fmla="*/ 36512 h 294624"/>
                  <a:gd name="csX9" fmla="*/ 82642 w 282513"/>
                  <a:gd name="csY9" fmla="*/ 7059 h 294624"/>
                  <a:gd name="csX10" fmla="*/ 50264 w 282513"/>
                  <a:gd name="csY10" fmla="*/ 747 h 294624"/>
                  <a:gd name="csX11" fmla="*/ 80068 w 282513"/>
                  <a:gd name="csY11" fmla="*/ 11864 h 294624"/>
                  <a:gd name="csX12" fmla="*/ 100952 w 282513"/>
                  <a:gd name="csY12" fmla="*/ 38914 h 294624"/>
                  <a:gd name="csX13" fmla="*/ 181781 w 282513"/>
                  <a:gd name="csY13" fmla="*/ 136380 h 294624"/>
                  <a:gd name="csX14" fmla="*/ 246771 w 282513"/>
                  <a:gd name="csY14" fmla="*/ 184175 h 294624"/>
                  <a:gd name="csX15" fmla="*/ 276991 w 282513"/>
                  <a:gd name="csY15" fmla="*/ 237565 h 294624"/>
                  <a:gd name="csX16" fmla="*/ 255537 w 282513"/>
                  <a:gd name="csY16" fmla="*/ 275230 h 294624"/>
                  <a:gd name="csX17" fmla="*/ 179470 w 282513"/>
                  <a:gd name="csY17" fmla="*/ 288651 h 294624"/>
                  <a:gd name="csX18" fmla="*/ 13295 w 282513"/>
                  <a:gd name="csY18" fmla="*/ 151823 h 294624"/>
                  <a:gd name="csX19" fmla="*/ 11940 w 282513"/>
                  <a:gd name="csY19" fmla="*/ 51569 h 294624"/>
                  <a:gd name="csX20" fmla="*/ 51239 w 282513"/>
                  <a:gd name="csY20" fmla="*/ 6158 h 294624"/>
                  <a:gd name="csX21" fmla="*/ 80062 w 282513"/>
                  <a:gd name="csY21" fmla="*/ 11864 h 2946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82513" h="294624">
                    <a:moveTo>
                      <a:pt x="50264" y="728"/>
                    </a:moveTo>
                    <a:cubicBezTo>
                      <a:pt x="23820" y="7157"/>
                      <a:pt x="12308" y="31297"/>
                      <a:pt x="6668" y="49933"/>
                    </a:cubicBezTo>
                    <a:cubicBezTo>
                      <a:pt x="-2085" y="78130"/>
                      <a:pt x="-2796" y="115653"/>
                      <a:pt x="7992" y="153343"/>
                    </a:cubicBezTo>
                    <a:cubicBezTo>
                      <a:pt x="29539" y="228611"/>
                      <a:pt x="108627" y="289821"/>
                      <a:pt x="179127" y="294160"/>
                    </a:cubicBezTo>
                    <a:cubicBezTo>
                      <a:pt x="215760" y="296415"/>
                      <a:pt x="242069" y="290263"/>
                      <a:pt x="258485" y="279893"/>
                    </a:cubicBezTo>
                    <a:cubicBezTo>
                      <a:pt x="274784" y="269598"/>
                      <a:pt x="282232" y="255650"/>
                      <a:pt x="282508" y="237657"/>
                    </a:cubicBezTo>
                    <a:cubicBezTo>
                      <a:pt x="282796" y="218971"/>
                      <a:pt x="270132" y="198987"/>
                      <a:pt x="250602" y="180197"/>
                    </a:cubicBezTo>
                    <a:cubicBezTo>
                      <a:pt x="231084" y="161420"/>
                      <a:pt x="205676" y="144549"/>
                      <a:pt x="184663" y="131679"/>
                    </a:cubicBezTo>
                    <a:cubicBezTo>
                      <a:pt x="139871" y="104236"/>
                      <a:pt x="121396" y="68379"/>
                      <a:pt x="105924" y="36512"/>
                    </a:cubicBezTo>
                    <a:cubicBezTo>
                      <a:pt x="99745" y="23783"/>
                      <a:pt x="92217" y="12838"/>
                      <a:pt x="82642" y="7059"/>
                    </a:cubicBezTo>
                    <a:cubicBezTo>
                      <a:pt x="72019" y="636"/>
                      <a:pt x="61427" y="-1220"/>
                      <a:pt x="50264" y="747"/>
                    </a:cubicBezTo>
                    <a:close/>
                    <a:moveTo>
                      <a:pt x="80068" y="11864"/>
                    </a:moveTo>
                    <a:cubicBezTo>
                      <a:pt x="88141" y="17471"/>
                      <a:pt x="95031" y="26707"/>
                      <a:pt x="100952" y="38914"/>
                    </a:cubicBezTo>
                    <a:cubicBezTo>
                      <a:pt x="116467" y="70880"/>
                      <a:pt x="135734" y="108165"/>
                      <a:pt x="181781" y="136380"/>
                    </a:cubicBezTo>
                    <a:cubicBezTo>
                      <a:pt x="202648" y="149163"/>
                      <a:pt x="227786" y="165912"/>
                      <a:pt x="246771" y="184175"/>
                    </a:cubicBezTo>
                    <a:cubicBezTo>
                      <a:pt x="265737" y="202425"/>
                      <a:pt x="277243" y="221496"/>
                      <a:pt x="276991" y="237565"/>
                    </a:cubicBezTo>
                    <a:cubicBezTo>
                      <a:pt x="276734" y="254160"/>
                      <a:pt x="270635" y="265694"/>
                      <a:pt x="255537" y="275230"/>
                    </a:cubicBezTo>
                    <a:cubicBezTo>
                      <a:pt x="240555" y="284692"/>
                      <a:pt x="215318" y="290857"/>
                      <a:pt x="179470" y="288651"/>
                    </a:cubicBezTo>
                    <a:cubicBezTo>
                      <a:pt x="111931" y="284496"/>
                      <a:pt x="34069" y="224389"/>
                      <a:pt x="13295" y="151823"/>
                    </a:cubicBezTo>
                    <a:cubicBezTo>
                      <a:pt x="2788" y="115133"/>
                      <a:pt x="3572" y="78522"/>
                      <a:pt x="11940" y="51569"/>
                    </a:cubicBezTo>
                    <a:cubicBezTo>
                      <a:pt x="20319" y="24586"/>
                      <a:pt x="35007" y="9124"/>
                      <a:pt x="51239" y="6158"/>
                    </a:cubicBezTo>
                    <a:cubicBezTo>
                      <a:pt x="61255" y="4264"/>
                      <a:pt x="72687" y="6857"/>
                      <a:pt x="80062" y="11864"/>
                    </a:cubicBezTo>
                    <a:close/>
                  </a:path>
                </a:pathLst>
              </a:custGeom>
              <a:solidFill>
                <a:schemeClr val="accent2">
                  <a:lumMod val="75000"/>
                </a:schemeClr>
              </a:solidFill>
              <a:ln w="3175" cap="flat">
                <a:noFill/>
                <a:prstDash val="solid"/>
                <a:miter/>
              </a:ln>
            </p:spPr>
            <p:txBody>
              <a:bodyPr/>
              <a:lstStyle/>
              <a:p>
                <a:endParaRPr lang="en-US"/>
              </a:p>
            </p:txBody>
          </p:sp>
        </p:grpSp>
        <p:pic>
          <p:nvPicPr>
            <p:cNvPr id="780" name="Graphic 779">
              <a:extLst>
                <a:ext uri="{FF2B5EF4-FFF2-40B4-BE49-F238E27FC236}">
                  <a16:creationId xmlns:a16="http://schemas.microsoft.com/office/drawing/2014/main" id="{2F9E8F3D-AB2E-59B2-1DBE-DC194ADA27F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100939">
              <a:off x="8363714" y="2284941"/>
              <a:ext cx="416683" cy="899819"/>
            </a:xfrm>
            <a:prstGeom prst="rect">
              <a:avLst/>
            </a:prstGeom>
          </p:spPr>
        </p:pic>
        <p:sp>
          <p:nvSpPr>
            <p:cNvPr id="1057" name="Freeform 1056">
              <a:extLst>
                <a:ext uri="{FF2B5EF4-FFF2-40B4-BE49-F238E27FC236}">
                  <a16:creationId xmlns:a16="http://schemas.microsoft.com/office/drawing/2014/main" id="{B475A0C4-A115-BFE1-8F55-86F7BC5568AC}"/>
                </a:ext>
              </a:extLst>
            </p:cNvPr>
            <p:cNvSpPr/>
            <p:nvPr/>
          </p:nvSpPr>
          <p:spPr>
            <a:xfrm>
              <a:off x="7751703" y="2478600"/>
              <a:ext cx="101934" cy="33402"/>
            </a:xfrm>
            <a:custGeom>
              <a:avLst/>
              <a:gdLst>
                <a:gd name="csX0" fmla="*/ 1210 w 82485"/>
                <a:gd name="csY0" fmla="*/ 4315 h 27029"/>
                <a:gd name="csX1" fmla="*/ 1701 w 82485"/>
                <a:gd name="csY1" fmla="*/ 9512 h 27029"/>
                <a:gd name="csX2" fmla="*/ 4312 w 82485"/>
                <a:gd name="csY2" fmla="*/ 3671 h 27029"/>
                <a:gd name="csX3" fmla="*/ 1210 w 82485"/>
                <a:gd name="csY3" fmla="*/ 4315 h 27029"/>
                <a:gd name="csX4" fmla="*/ 13679 w 82485"/>
                <a:gd name="csY4" fmla="*/ 466 h 27029"/>
                <a:gd name="csX5" fmla="*/ 17792 w 82485"/>
                <a:gd name="csY5" fmla="*/ 3034 h 27029"/>
                <a:gd name="csX6" fmla="*/ 13679 w 82485"/>
                <a:gd name="csY6" fmla="*/ 466 h 27029"/>
                <a:gd name="csX7" fmla="*/ 14359 w 82485"/>
                <a:gd name="csY7" fmla="*/ 9150 h 27029"/>
                <a:gd name="csX8" fmla="*/ 15892 w 82485"/>
                <a:gd name="csY8" fmla="*/ 15321 h 27029"/>
                <a:gd name="csX9" fmla="*/ 15419 w 82485"/>
                <a:gd name="csY9" fmla="*/ 8464 h 27029"/>
                <a:gd name="csX10" fmla="*/ 14359 w 82485"/>
                <a:gd name="csY10" fmla="*/ 9150 h 27029"/>
                <a:gd name="csX11" fmla="*/ 28635 w 82485"/>
                <a:gd name="csY11" fmla="*/ 7170 h 27029"/>
                <a:gd name="csX12" fmla="*/ 27183 w 82485"/>
                <a:gd name="csY12" fmla="*/ 10137 h 27029"/>
                <a:gd name="csX13" fmla="*/ 33380 w 82485"/>
                <a:gd name="csY13" fmla="*/ 8562 h 27029"/>
                <a:gd name="csX14" fmla="*/ 28635 w 82485"/>
                <a:gd name="csY14" fmla="*/ 7170 h 27029"/>
                <a:gd name="csX15" fmla="*/ 21292 w 82485"/>
                <a:gd name="csY15" fmla="*/ 19997 h 27029"/>
                <a:gd name="csX16" fmla="*/ 21206 w 82485"/>
                <a:gd name="csY16" fmla="*/ 20071 h 27029"/>
                <a:gd name="csX17" fmla="*/ 25313 w 82485"/>
                <a:gd name="csY17" fmla="*/ 22632 h 27029"/>
                <a:gd name="csX18" fmla="*/ 21292 w 82485"/>
                <a:gd name="csY18" fmla="*/ 19991 h 27029"/>
                <a:gd name="csX19" fmla="*/ 26876 w 82485"/>
                <a:gd name="csY19" fmla="*/ 18079 h 27029"/>
                <a:gd name="csX20" fmla="*/ 28409 w 82485"/>
                <a:gd name="csY20" fmla="*/ 24250 h 27029"/>
                <a:gd name="csX21" fmla="*/ 27937 w 82485"/>
                <a:gd name="csY21" fmla="*/ 17393 h 27029"/>
                <a:gd name="csX22" fmla="*/ 26876 w 82485"/>
                <a:gd name="csY22" fmla="*/ 18079 h 27029"/>
                <a:gd name="csX23" fmla="*/ 52971 w 82485"/>
                <a:gd name="csY23" fmla="*/ 7967 h 27029"/>
                <a:gd name="csX24" fmla="*/ 52223 w 82485"/>
                <a:gd name="csY24" fmla="*/ 9101 h 27029"/>
                <a:gd name="csX25" fmla="*/ 64042 w 82485"/>
                <a:gd name="csY25" fmla="*/ 12043 h 27029"/>
                <a:gd name="csX26" fmla="*/ 52971 w 82485"/>
                <a:gd name="csY26" fmla="*/ 7967 h 27029"/>
                <a:gd name="csX27" fmla="*/ 42287 w 82485"/>
                <a:gd name="csY27" fmla="*/ 18631 h 27029"/>
                <a:gd name="csX28" fmla="*/ 40828 w 82485"/>
                <a:gd name="csY28" fmla="*/ 21597 h 27029"/>
                <a:gd name="csX29" fmla="*/ 47025 w 82485"/>
                <a:gd name="csY29" fmla="*/ 20022 h 27029"/>
                <a:gd name="csX30" fmla="*/ 42281 w 82485"/>
                <a:gd name="csY30" fmla="*/ 18631 h 27029"/>
                <a:gd name="csX31" fmla="*/ 48588 w 82485"/>
                <a:gd name="csY31" fmla="*/ 20751 h 27029"/>
                <a:gd name="csX32" fmla="*/ 50121 w 82485"/>
                <a:gd name="csY32" fmla="*/ 26922 h 27029"/>
                <a:gd name="csX33" fmla="*/ 49649 w 82485"/>
                <a:gd name="csY33" fmla="*/ 20071 h 27029"/>
                <a:gd name="csX34" fmla="*/ 48588 w 82485"/>
                <a:gd name="csY34" fmla="*/ 20751 h 27029"/>
                <a:gd name="csX35" fmla="*/ 54970 w 82485"/>
                <a:gd name="csY35" fmla="*/ 19090 h 27029"/>
                <a:gd name="csX36" fmla="*/ 54890 w 82485"/>
                <a:gd name="csY36" fmla="*/ 19164 h 27029"/>
                <a:gd name="csX37" fmla="*/ 58997 w 82485"/>
                <a:gd name="csY37" fmla="*/ 21731 h 27029"/>
                <a:gd name="csX38" fmla="*/ 54970 w 82485"/>
                <a:gd name="csY38" fmla="*/ 19090 h 27029"/>
                <a:gd name="csX39" fmla="*/ 77699 w 82485"/>
                <a:gd name="csY39" fmla="*/ 13268 h 27029"/>
                <a:gd name="csX40" fmla="*/ 76247 w 82485"/>
                <a:gd name="csY40" fmla="*/ 16228 h 27029"/>
                <a:gd name="csX41" fmla="*/ 82444 w 82485"/>
                <a:gd name="csY41" fmla="*/ 14659 h 27029"/>
                <a:gd name="csX42" fmla="*/ 77699 w 82485"/>
                <a:gd name="csY42" fmla="*/ 13268 h 27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5" h="27029">
                  <a:moveTo>
                    <a:pt x="1210" y="4315"/>
                  </a:moveTo>
                  <a:cubicBezTo>
                    <a:pt x="-304" y="5657"/>
                    <a:pt x="-665" y="8304"/>
                    <a:pt x="1701" y="9512"/>
                  </a:cubicBezTo>
                  <a:cubicBezTo>
                    <a:pt x="5906" y="9940"/>
                    <a:pt x="7800" y="4854"/>
                    <a:pt x="4312" y="3671"/>
                  </a:cubicBezTo>
                  <a:cubicBezTo>
                    <a:pt x="3111" y="3267"/>
                    <a:pt x="2001" y="3610"/>
                    <a:pt x="1210" y="4315"/>
                  </a:cubicBezTo>
                  <a:close/>
                  <a:moveTo>
                    <a:pt x="13679" y="466"/>
                  </a:moveTo>
                  <a:cubicBezTo>
                    <a:pt x="12544" y="3487"/>
                    <a:pt x="16517" y="4027"/>
                    <a:pt x="17792" y="3034"/>
                  </a:cubicBezTo>
                  <a:cubicBezTo>
                    <a:pt x="19067" y="2041"/>
                    <a:pt x="15419" y="-1195"/>
                    <a:pt x="13679" y="466"/>
                  </a:cubicBezTo>
                  <a:close/>
                  <a:moveTo>
                    <a:pt x="14359" y="9150"/>
                  </a:moveTo>
                  <a:cubicBezTo>
                    <a:pt x="12263" y="10988"/>
                    <a:pt x="12833" y="14328"/>
                    <a:pt x="15892" y="15321"/>
                  </a:cubicBezTo>
                  <a:cubicBezTo>
                    <a:pt x="19392" y="16461"/>
                    <a:pt x="17761" y="8157"/>
                    <a:pt x="15419" y="8464"/>
                  </a:cubicBezTo>
                  <a:cubicBezTo>
                    <a:pt x="15015" y="8654"/>
                    <a:pt x="14659" y="8893"/>
                    <a:pt x="14359" y="9150"/>
                  </a:cubicBezTo>
                  <a:close/>
                  <a:moveTo>
                    <a:pt x="28635" y="7170"/>
                  </a:moveTo>
                  <a:cubicBezTo>
                    <a:pt x="27857" y="7814"/>
                    <a:pt x="27275" y="8819"/>
                    <a:pt x="27183" y="10137"/>
                  </a:cubicBezTo>
                  <a:cubicBezTo>
                    <a:pt x="28384" y="14004"/>
                    <a:pt x="33956" y="12202"/>
                    <a:pt x="33380" y="8562"/>
                  </a:cubicBezTo>
                  <a:cubicBezTo>
                    <a:pt x="32982" y="6061"/>
                    <a:pt x="30340" y="5749"/>
                    <a:pt x="28635" y="7170"/>
                  </a:cubicBezTo>
                  <a:close/>
                  <a:moveTo>
                    <a:pt x="21292" y="19997"/>
                  </a:moveTo>
                  <a:cubicBezTo>
                    <a:pt x="21292" y="19997"/>
                    <a:pt x="21237" y="20046"/>
                    <a:pt x="21206" y="20071"/>
                  </a:cubicBezTo>
                  <a:cubicBezTo>
                    <a:pt x="20066" y="23092"/>
                    <a:pt x="24038" y="23631"/>
                    <a:pt x="25313" y="22632"/>
                  </a:cubicBezTo>
                  <a:cubicBezTo>
                    <a:pt x="26570" y="21652"/>
                    <a:pt x="23057" y="18508"/>
                    <a:pt x="21292" y="19991"/>
                  </a:cubicBezTo>
                  <a:close/>
                  <a:moveTo>
                    <a:pt x="26876" y="18079"/>
                  </a:moveTo>
                  <a:cubicBezTo>
                    <a:pt x="24780" y="19917"/>
                    <a:pt x="25344" y="23257"/>
                    <a:pt x="28409" y="24250"/>
                  </a:cubicBezTo>
                  <a:cubicBezTo>
                    <a:pt x="31909" y="25390"/>
                    <a:pt x="30278" y="17086"/>
                    <a:pt x="27937" y="17393"/>
                  </a:cubicBezTo>
                  <a:cubicBezTo>
                    <a:pt x="27526" y="17583"/>
                    <a:pt x="27177" y="17822"/>
                    <a:pt x="26876" y="18079"/>
                  </a:cubicBezTo>
                  <a:close/>
                  <a:moveTo>
                    <a:pt x="52971" y="7967"/>
                  </a:moveTo>
                  <a:cubicBezTo>
                    <a:pt x="52622" y="8286"/>
                    <a:pt x="52365" y="8666"/>
                    <a:pt x="52223" y="9101"/>
                  </a:cubicBezTo>
                  <a:cubicBezTo>
                    <a:pt x="54314" y="12668"/>
                    <a:pt x="63472" y="17901"/>
                    <a:pt x="64042" y="12043"/>
                  </a:cubicBezTo>
                  <a:cubicBezTo>
                    <a:pt x="64551" y="6821"/>
                    <a:pt x="55803" y="5387"/>
                    <a:pt x="52971" y="7967"/>
                  </a:cubicBezTo>
                  <a:close/>
                  <a:moveTo>
                    <a:pt x="42287" y="18631"/>
                  </a:moveTo>
                  <a:cubicBezTo>
                    <a:pt x="41508" y="19274"/>
                    <a:pt x="40926" y="20279"/>
                    <a:pt x="40828" y="21597"/>
                  </a:cubicBezTo>
                  <a:cubicBezTo>
                    <a:pt x="42029" y="25464"/>
                    <a:pt x="47602" y="23662"/>
                    <a:pt x="47025" y="20022"/>
                  </a:cubicBezTo>
                  <a:cubicBezTo>
                    <a:pt x="46633" y="17521"/>
                    <a:pt x="43991" y="17209"/>
                    <a:pt x="42281" y="18631"/>
                  </a:cubicBezTo>
                  <a:close/>
                  <a:moveTo>
                    <a:pt x="48588" y="20751"/>
                  </a:moveTo>
                  <a:cubicBezTo>
                    <a:pt x="46498" y="22589"/>
                    <a:pt x="47062" y="25929"/>
                    <a:pt x="50121" y="26922"/>
                  </a:cubicBezTo>
                  <a:cubicBezTo>
                    <a:pt x="53621" y="28062"/>
                    <a:pt x="51991" y="19764"/>
                    <a:pt x="49649" y="20071"/>
                  </a:cubicBezTo>
                  <a:cubicBezTo>
                    <a:pt x="49238" y="20261"/>
                    <a:pt x="48889" y="20487"/>
                    <a:pt x="48588" y="20751"/>
                  </a:cubicBezTo>
                  <a:close/>
                  <a:moveTo>
                    <a:pt x="54970" y="19090"/>
                  </a:moveTo>
                  <a:cubicBezTo>
                    <a:pt x="54970" y="19090"/>
                    <a:pt x="54915" y="19139"/>
                    <a:pt x="54890" y="19164"/>
                  </a:cubicBezTo>
                  <a:cubicBezTo>
                    <a:pt x="53750" y="22185"/>
                    <a:pt x="57722" y="22724"/>
                    <a:pt x="58997" y="21731"/>
                  </a:cubicBezTo>
                  <a:cubicBezTo>
                    <a:pt x="60254" y="20751"/>
                    <a:pt x="56735" y="17601"/>
                    <a:pt x="54970" y="19090"/>
                  </a:cubicBezTo>
                  <a:close/>
                  <a:moveTo>
                    <a:pt x="77699" y="13268"/>
                  </a:moveTo>
                  <a:cubicBezTo>
                    <a:pt x="76921" y="13912"/>
                    <a:pt x="76339" y="14911"/>
                    <a:pt x="76247" y="16228"/>
                  </a:cubicBezTo>
                  <a:cubicBezTo>
                    <a:pt x="77448" y="20095"/>
                    <a:pt x="83020" y="18300"/>
                    <a:pt x="82444" y="14659"/>
                  </a:cubicBezTo>
                  <a:cubicBezTo>
                    <a:pt x="82052" y="12159"/>
                    <a:pt x="79404" y="11846"/>
                    <a:pt x="77699" y="13268"/>
                  </a:cubicBezTo>
                  <a:close/>
                </a:path>
              </a:pathLst>
            </a:custGeom>
            <a:solidFill>
              <a:srgbClr val="DEBC9A"/>
            </a:solidFill>
            <a:ln w="612" cap="flat">
              <a:noFill/>
              <a:prstDash val="solid"/>
              <a:miter/>
            </a:ln>
          </p:spPr>
          <p:txBody>
            <a:bodyPr/>
            <a:lstStyle/>
            <a:p>
              <a:endParaRPr lang="en-US"/>
            </a:p>
          </p:txBody>
        </p:sp>
        <p:sp>
          <p:nvSpPr>
            <p:cNvPr id="1058" name="Freeform 1057">
              <a:extLst>
                <a:ext uri="{FF2B5EF4-FFF2-40B4-BE49-F238E27FC236}">
                  <a16:creationId xmlns:a16="http://schemas.microsoft.com/office/drawing/2014/main" id="{30B3A582-FEA2-06D1-0187-F893B2B8FEF6}"/>
                </a:ext>
              </a:extLst>
            </p:cNvPr>
            <p:cNvSpPr/>
            <p:nvPr/>
          </p:nvSpPr>
          <p:spPr>
            <a:xfrm>
              <a:off x="7873895" y="2492277"/>
              <a:ext cx="101939" cy="33402"/>
            </a:xfrm>
            <a:custGeom>
              <a:avLst/>
              <a:gdLst>
                <a:gd name="csX0" fmla="*/ 1207 w 82489"/>
                <a:gd name="csY0" fmla="*/ 4315 h 27029"/>
                <a:gd name="csX1" fmla="*/ 1704 w 82489"/>
                <a:gd name="csY1" fmla="*/ 9511 h 27029"/>
                <a:gd name="csX2" fmla="*/ 4309 w 82489"/>
                <a:gd name="csY2" fmla="*/ 3671 h 27029"/>
                <a:gd name="csX3" fmla="*/ 1207 w 82489"/>
                <a:gd name="csY3" fmla="*/ 4315 h 27029"/>
                <a:gd name="csX4" fmla="*/ 13682 w 82489"/>
                <a:gd name="csY4" fmla="*/ 466 h 27029"/>
                <a:gd name="csX5" fmla="*/ 17795 w 82489"/>
                <a:gd name="csY5" fmla="*/ 3034 h 27029"/>
                <a:gd name="csX6" fmla="*/ 13682 w 82489"/>
                <a:gd name="csY6" fmla="*/ 466 h 27029"/>
                <a:gd name="csX7" fmla="*/ 14368 w 82489"/>
                <a:gd name="csY7" fmla="*/ 9150 h 27029"/>
                <a:gd name="csX8" fmla="*/ 15901 w 82489"/>
                <a:gd name="csY8" fmla="*/ 15321 h 27029"/>
                <a:gd name="csX9" fmla="*/ 15423 w 82489"/>
                <a:gd name="csY9" fmla="*/ 8464 h 27029"/>
                <a:gd name="csX10" fmla="*/ 14362 w 82489"/>
                <a:gd name="csY10" fmla="*/ 9150 h 27029"/>
                <a:gd name="csX11" fmla="*/ 28639 w 82489"/>
                <a:gd name="csY11" fmla="*/ 7170 h 27029"/>
                <a:gd name="csX12" fmla="*/ 27186 w 82489"/>
                <a:gd name="csY12" fmla="*/ 10137 h 27029"/>
                <a:gd name="csX13" fmla="*/ 33383 w 82489"/>
                <a:gd name="csY13" fmla="*/ 8562 h 27029"/>
                <a:gd name="csX14" fmla="*/ 28639 w 82489"/>
                <a:gd name="csY14" fmla="*/ 7170 h 27029"/>
                <a:gd name="csX15" fmla="*/ 21295 w 82489"/>
                <a:gd name="csY15" fmla="*/ 19997 h 27029"/>
                <a:gd name="csX16" fmla="*/ 21209 w 82489"/>
                <a:gd name="csY16" fmla="*/ 20077 h 27029"/>
                <a:gd name="csX17" fmla="*/ 25316 w 82489"/>
                <a:gd name="csY17" fmla="*/ 22638 h 27029"/>
                <a:gd name="csX18" fmla="*/ 21295 w 82489"/>
                <a:gd name="csY18" fmla="*/ 19997 h 27029"/>
                <a:gd name="csX19" fmla="*/ 26873 w 82489"/>
                <a:gd name="csY19" fmla="*/ 18079 h 27029"/>
                <a:gd name="csX20" fmla="*/ 28406 w 82489"/>
                <a:gd name="csY20" fmla="*/ 24250 h 27029"/>
                <a:gd name="csX21" fmla="*/ 27934 w 82489"/>
                <a:gd name="csY21" fmla="*/ 17393 h 27029"/>
                <a:gd name="csX22" fmla="*/ 26873 w 82489"/>
                <a:gd name="csY22" fmla="*/ 18079 h 27029"/>
                <a:gd name="csX23" fmla="*/ 52974 w 82489"/>
                <a:gd name="csY23" fmla="*/ 7967 h 27029"/>
                <a:gd name="csX24" fmla="*/ 52227 w 82489"/>
                <a:gd name="csY24" fmla="*/ 9107 h 27029"/>
                <a:gd name="csX25" fmla="*/ 64045 w 82489"/>
                <a:gd name="csY25" fmla="*/ 12049 h 27029"/>
                <a:gd name="csX26" fmla="*/ 52974 w 82489"/>
                <a:gd name="csY26" fmla="*/ 7973 h 27029"/>
                <a:gd name="csX27" fmla="*/ 42290 w 82489"/>
                <a:gd name="csY27" fmla="*/ 18630 h 27029"/>
                <a:gd name="csX28" fmla="*/ 40831 w 82489"/>
                <a:gd name="csY28" fmla="*/ 21597 h 27029"/>
                <a:gd name="csX29" fmla="*/ 47035 w 82489"/>
                <a:gd name="csY29" fmla="*/ 20022 h 27029"/>
                <a:gd name="csX30" fmla="*/ 42290 w 82489"/>
                <a:gd name="csY30" fmla="*/ 18630 h 27029"/>
                <a:gd name="csX31" fmla="*/ 48592 w 82489"/>
                <a:gd name="csY31" fmla="*/ 20751 h 27029"/>
                <a:gd name="csX32" fmla="*/ 50124 w 82489"/>
                <a:gd name="csY32" fmla="*/ 26922 h 27029"/>
                <a:gd name="csX33" fmla="*/ 49652 w 82489"/>
                <a:gd name="csY33" fmla="*/ 20071 h 27029"/>
                <a:gd name="csX34" fmla="*/ 48592 w 82489"/>
                <a:gd name="csY34" fmla="*/ 20751 h 27029"/>
                <a:gd name="csX35" fmla="*/ 54967 w 82489"/>
                <a:gd name="csY35" fmla="*/ 19090 h 27029"/>
                <a:gd name="csX36" fmla="*/ 54887 w 82489"/>
                <a:gd name="csY36" fmla="*/ 19164 h 27029"/>
                <a:gd name="csX37" fmla="*/ 58994 w 82489"/>
                <a:gd name="csY37" fmla="*/ 21731 h 27029"/>
                <a:gd name="csX38" fmla="*/ 54961 w 82489"/>
                <a:gd name="csY38" fmla="*/ 19090 h 27029"/>
                <a:gd name="csX39" fmla="*/ 77703 w 82489"/>
                <a:gd name="csY39" fmla="*/ 13268 h 27029"/>
                <a:gd name="csX40" fmla="*/ 76250 w 82489"/>
                <a:gd name="csY40" fmla="*/ 16228 h 27029"/>
                <a:gd name="csX41" fmla="*/ 82447 w 82489"/>
                <a:gd name="csY41" fmla="*/ 14659 h 27029"/>
                <a:gd name="csX42" fmla="*/ 77703 w 82489"/>
                <a:gd name="csY42" fmla="*/ 13268 h 27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9" h="27029">
                  <a:moveTo>
                    <a:pt x="1207" y="4315"/>
                  </a:moveTo>
                  <a:cubicBezTo>
                    <a:pt x="-307" y="5657"/>
                    <a:pt x="-662" y="8304"/>
                    <a:pt x="1704" y="9511"/>
                  </a:cubicBezTo>
                  <a:cubicBezTo>
                    <a:pt x="5903" y="9940"/>
                    <a:pt x="7803" y="4854"/>
                    <a:pt x="4309" y="3671"/>
                  </a:cubicBezTo>
                  <a:cubicBezTo>
                    <a:pt x="3108" y="3261"/>
                    <a:pt x="1998" y="3610"/>
                    <a:pt x="1207" y="4315"/>
                  </a:cubicBezTo>
                  <a:close/>
                  <a:moveTo>
                    <a:pt x="13682" y="466"/>
                  </a:moveTo>
                  <a:cubicBezTo>
                    <a:pt x="12548" y="3487"/>
                    <a:pt x="16520" y="4027"/>
                    <a:pt x="17795" y="3034"/>
                  </a:cubicBezTo>
                  <a:cubicBezTo>
                    <a:pt x="19070" y="2041"/>
                    <a:pt x="15423" y="-1195"/>
                    <a:pt x="13682" y="466"/>
                  </a:cubicBezTo>
                  <a:close/>
                  <a:moveTo>
                    <a:pt x="14368" y="9150"/>
                  </a:moveTo>
                  <a:cubicBezTo>
                    <a:pt x="12272" y="10988"/>
                    <a:pt x="12836" y="14328"/>
                    <a:pt x="15901" y="15321"/>
                  </a:cubicBezTo>
                  <a:cubicBezTo>
                    <a:pt x="19401" y="16455"/>
                    <a:pt x="17770" y="8157"/>
                    <a:pt x="15423" y="8464"/>
                  </a:cubicBezTo>
                  <a:cubicBezTo>
                    <a:pt x="15018" y="8653"/>
                    <a:pt x="14662" y="8886"/>
                    <a:pt x="14362" y="9150"/>
                  </a:cubicBezTo>
                  <a:close/>
                  <a:moveTo>
                    <a:pt x="28639" y="7170"/>
                  </a:moveTo>
                  <a:cubicBezTo>
                    <a:pt x="27860" y="7814"/>
                    <a:pt x="27278" y="8819"/>
                    <a:pt x="27186" y="10137"/>
                  </a:cubicBezTo>
                  <a:cubicBezTo>
                    <a:pt x="28387" y="14004"/>
                    <a:pt x="33959" y="12202"/>
                    <a:pt x="33383" y="8562"/>
                  </a:cubicBezTo>
                  <a:cubicBezTo>
                    <a:pt x="32991" y="6061"/>
                    <a:pt x="30343" y="5749"/>
                    <a:pt x="28639" y="7170"/>
                  </a:cubicBezTo>
                  <a:close/>
                  <a:moveTo>
                    <a:pt x="21295" y="19997"/>
                  </a:moveTo>
                  <a:cubicBezTo>
                    <a:pt x="21295" y="19997"/>
                    <a:pt x="21240" y="20046"/>
                    <a:pt x="21209" y="20077"/>
                  </a:cubicBezTo>
                  <a:cubicBezTo>
                    <a:pt x="20069" y="23098"/>
                    <a:pt x="24041" y="23631"/>
                    <a:pt x="25316" y="22638"/>
                  </a:cubicBezTo>
                  <a:cubicBezTo>
                    <a:pt x="26573" y="21658"/>
                    <a:pt x="23061" y="18514"/>
                    <a:pt x="21295" y="19997"/>
                  </a:cubicBezTo>
                  <a:close/>
                  <a:moveTo>
                    <a:pt x="26873" y="18079"/>
                  </a:moveTo>
                  <a:cubicBezTo>
                    <a:pt x="24777" y="19917"/>
                    <a:pt x="25347" y="23257"/>
                    <a:pt x="28406" y="24250"/>
                  </a:cubicBezTo>
                  <a:cubicBezTo>
                    <a:pt x="31906" y="25390"/>
                    <a:pt x="30275" y="17086"/>
                    <a:pt x="27934" y="17393"/>
                  </a:cubicBezTo>
                  <a:cubicBezTo>
                    <a:pt x="27529" y="17583"/>
                    <a:pt x="27174" y="17822"/>
                    <a:pt x="26873" y="18079"/>
                  </a:cubicBezTo>
                  <a:close/>
                  <a:moveTo>
                    <a:pt x="52974" y="7967"/>
                  </a:moveTo>
                  <a:cubicBezTo>
                    <a:pt x="52625" y="8286"/>
                    <a:pt x="52368" y="8666"/>
                    <a:pt x="52227" y="9107"/>
                  </a:cubicBezTo>
                  <a:cubicBezTo>
                    <a:pt x="54317" y="12674"/>
                    <a:pt x="63475" y="17907"/>
                    <a:pt x="64045" y="12049"/>
                  </a:cubicBezTo>
                  <a:cubicBezTo>
                    <a:pt x="64554" y="6827"/>
                    <a:pt x="55807" y="5393"/>
                    <a:pt x="52974" y="7973"/>
                  </a:cubicBezTo>
                  <a:close/>
                  <a:moveTo>
                    <a:pt x="42290" y="18630"/>
                  </a:moveTo>
                  <a:cubicBezTo>
                    <a:pt x="41512" y="19274"/>
                    <a:pt x="40929" y="20279"/>
                    <a:pt x="40831" y="21597"/>
                  </a:cubicBezTo>
                  <a:cubicBezTo>
                    <a:pt x="42033" y="25464"/>
                    <a:pt x="47605" y="23662"/>
                    <a:pt x="47035" y="20022"/>
                  </a:cubicBezTo>
                  <a:cubicBezTo>
                    <a:pt x="46636" y="17521"/>
                    <a:pt x="44000" y="17209"/>
                    <a:pt x="42290" y="18630"/>
                  </a:cubicBezTo>
                  <a:close/>
                  <a:moveTo>
                    <a:pt x="48592" y="20751"/>
                  </a:moveTo>
                  <a:cubicBezTo>
                    <a:pt x="46495" y="22589"/>
                    <a:pt x="47059" y="25929"/>
                    <a:pt x="50124" y="26922"/>
                  </a:cubicBezTo>
                  <a:cubicBezTo>
                    <a:pt x="53624" y="28062"/>
                    <a:pt x="51994" y="19764"/>
                    <a:pt x="49652" y="20071"/>
                  </a:cubicBezTo>
                  <a:cubicBezTo>
                    <a:pt x="49241" y="20261"/>
                    <a:pt x="48892" y="20487"/>
                    <a:pt x="48592" y="20751"/>
                  </a:cubicBezTo>
                  <a:close/>
                  <a:moveTo>
                    <a:pt x="54967" y="19090"/>
                  </a:moveTo>
                  <a:cubicBezTo>
                    <a:pt x="54967" y="19090"/>
                    <a:pt x="54918" y="19139"/>
                    <a:pt x="54887" y="19164"/>
                  </a:cubicBezTo>
                  <a:cubicBezTo>
                    <a:pt x="53747" y="22185"/>
                    <a:pt x="57719" y="22724"/>
                    <a:pt x="58994" y="21731"/>
                  </a:cubicBezTo>
                  <a:cubicBezTo>
                    <a:pt x="60251" y="20751"/>
                    <a:pt x="56732" y="17601"/>
                    <a:pt x="54961" y="19090"/>
                  </a:cubicBezTo>
                  <a:close/>
                  <a:moveTo>
                    <a:pt x="77703" y="13268"/>
                  </a:moveTo>
                  <a:cubicBezTo>
                    <a:pt x="76924" y="13912"/>
                    <a:pt x="76342" y="14911"/>
                    <a:pt x="76250" y="16228"/>
                  </a:cubicBezTo>
                  <a:cubicBezTo>
                    <a:pt x="77451" y="20095"/>
                    <a:pt x="83029" y="18300"/>
                    <a:pt x="82447" y="14659"/>
                  </a:cubicBezTo>
                  <a:cubicBezTo>
                    <a:pt x="82055" y="12159"/>
                    <a:pt x="79413" y="11846"/>
                    <a:pt x="77703" y="13268"/>
                  </a:cubicBezTo>
                  <a:close/>
                </a:path>
              </a:pathLst>
            </a:custGeom>
            <a:solidFill>
              <a:srgbClr val="DEBC9A"/>
            </a:solidFill>
            <a:ln w="612" cap="flat">
              <a:noFill/>
              <a:prstDash val="solid"/>
              <a:miter/>
            </a:ln>
          </p:spPr>
          <p:txBody>
            <a:bodyPr/>
            <a:lstStyle/>
            <a:p>
              <a:endParaRPr lang="en-US"/>
            </a:p>
          </p:txBody>
        </p:sp>
        <p:sp>
          <p:nvSpPr>
            <p:cNvPr id="1069" name="Freeform 1068">
              <a:extLst>
                <a:ext uri="{FF2B5EF4-FFF2-40B4-BE49-F238E27FC236}">
                  <a16:creationId xmlns:a16="http://schemas.microsoft.com/office/drawing/2014/main" id="{5D622AFF-FC62-A59C-57C0-4387D7C86A4E}"/>
                </a:ext>
              </a:extLst>
            </p:cNvPr>
            <p:cNvSpPr/>
            <p:nvPr/>
          </p:nvSpPr>
          <p:spPr>
            <a:xfrm>
              <a:off x="7648850" y="2464923"/>
              <a:ext cx="101930" cy="33401"/>
            </a:xfrm>
            <a:custGeom>
              <a:avLst/>
              <a:gdLst>
                <a:gd name="csX0" fmla="*/ 1207 w 82482"/>
                <a:gd name="csY0" fmla="*/ 4315 h 27028"/>
                <a:gd name="csX1" fmla="*/ 1704 w 82482"/>
                <a:gd name="csY1" fmla="*/ 9511 h 27028"/>
                <a:gd name="csX2" fmla="*/ 4309 w 82482"/>
                <a:gd name="csY2" fmla="*/ 3671 h 27028"/>
                <a:gd name="csX3" fmla="*/ 1207 w 82482"/>
                <a:gd name="csY3" fmla="*/ 4315 h 27028"/>
                <a:gd name="csX4" fmla="*/ 13676 w 82482"/>
                <a:gd name="csY4" fmla="*/ 466 h 27028"/>
                <a:gd name="csX5" fmla="*/ 17789 w 82482"/>
                <a:gd name="csY5" fmla="*/ 3034 h 27028"/>
                <a:gd name="csX6" fmla="*/ 13676 w 82482"/>
                <a:gd name="csY6" fmla="*/ 466 h 27028"/>
                <a:gd name="csX7" fmla="*/ 14362 w 82482"/>
                <a:gd name="csY7" fmla="*/ 9150 h 27028"/>
                <a:gd name="csX8" fmla="*/ 15895 w 82482"/>
                <a:gd name="csY8" fmla="*/ 15321 h 27028"/>
                <a:gd name="csX9" fmla="*/ 15423 w 82482"/>
                <a:gd name="csY9" fmla="*/ 8464 h 27028"/>
                <a:gd name="csX10" fmla="*/ 14362 w 82482"/>
                <a:gd name="csY10" fmla="*/ 9150 h 27028"/>
                <a:gd name="csX11" fmla="*/ 28633 w 82482"/>
                <a:gd name="csY11" fmla="*/ 7170 h 27028"/>
                <a:gd name="csX12" fmla="*/ 27180 w 82482"/>
                <a:gd name="csY12" fmla="*/ 10130 h 27028"/>
                <a:gd name="csX13" fmla="*/ 33377 w 82482"/>
                <a:gd name="csY13" fmla="*/ 8555 h 27028"/>
                <a:gd name="csX14" fmla="*/ 28633 w 82482"/>
                <a:gd name="csY14" fmla="*/ 7164 h 27028"/>
                <a:gd name="csX15" fmla="*/ 21295 w 82482"/>
                <a:gd name="csY15" fmla="*/ 19997 h 27028"/>
                <a:gd name="csX16" fmla="*/ 21209 w 82482"/>
                <a:gd name="csY16" fmla="*/ 20071 h 27028"/>
                <a:gd name="csX17" fmla="*/ 25316 w 82482"/>
                <a:gd name="csY17" fmla="*/ 22632 h 27028"/>
                <a:gd name="csX18" fmla="*/ 21289 w 82482"/>
                <a:gd name="csY18" fmla="*/ 19991 h 27028"/>
                <a:gd name="csX19" fmla="*/ 26873 w 82482"/>
                <a:gd name="csY19" fmla="*/ 18079 h 27028"/>
                <a:gd name="csX20" fmla="*/ 28406 w 82482"/>
                <a:gd name="csY20" fmla="*/ 24250 h 27028"/>
                <a:gd name="csX21" fmla="*/ 27934 w 82482"/>
                <a:gd name="csY21" fmla="*/ 17393 h 27028"/>
                <a:gd name="csX22" fmla="*/ 26873 w 82482"/>
                <a:gd name="csY22" fmla="*/ 18079 h 27028"/>
                <a:gd name="csX23" fmla="*/ 52968 w 82482"/>
                <a:gd name="csY23" fmla="*/ 7967 h 27028"/>
                <a:gd name="csX24" fmla="*/ 52221 w 82482"/>
                <a:gd name="csY24" fmla="*/ 9101 h 27028"/>
                <a:gd name="csX25" fmla="*/ 64039 w 82482"/>
                <a:gd name="csY25" fmla="*/ 12042 h 27028"/>
                <a:gd name="csX26" fmla="*/ 52968 w 82482"/>
                <a:gd name="csY26" fmla="*/ 7967 h 27028"/>
                <a:gd name="csX27" fmla="*/ 42284 w 82482"/>
                <a:gd name="csY27" fmla="*/ 18624 h 27028"/>
                <a:gd name="csX28" fmla="*/ 40831 w 82482"/>
                <a:gd name="csY28" fmla="*/ 21590 h 27028"/>
                <a:gd name="csX29" fmla="*/ 47028 w 82482"/>
                <a:gd name="csY29" fmla="*/ 20015 h 27028"/>
                <a:gd name="csX30" fmla="*/ 42284 w 82482"/>
                <a:gd name="csY30" fmla="*/ 18624 h 27028"/>
                <a:gd name="csX31" fmla="*/ 48592 w 82482"/>
                <a:gd name="csY31" fmla="*/ 20751 h 27028"/>
                <a:gd name="csX32" fmla="*/ 50124 w 82482"/>
                <a:gd name="csY32" fmla="*/ 26922 h 27028"/>
                <a:gd name="csX33" fmla="*/ 49652 w 82482"/>
                <a:gd name="csY33" fmla="*/ 20071 h 27028"/>
                <a:gd name="csX34" fmla="*/ 48592 w 82482"/>
                <a:gd name="csY34" fmla="*/ 20751 h 27028"/>
                <a:gd name="csX35" fmla="*/ 54967 w 82482"/>
                <a:gd name="csY35" fmla="*/ 19090 h 27028"/>
                <a:gd name="csX36" fmla="*/ 54887 w 82482"/>
                <a:gd name="csY36" fmla="*/ 19164 h 27028"/>
                <a:gd name="csX37" fmla="*/ 58994 w 82482"/>
                <a:gd name="csY37" fmla="*/ 21731 h 27028"/>
                <a:gd name="csX38" fmla="*/ 54961 w 82482"/>
                <a:gd name="csY38" fmla="*/ 19090 h 27028"/>
                <a:gd name="csX39" fmla="*/ 77696 w 82482"/>
                <a:gd name="csY39" fmla="*/ 13268 h 27028"/>
                <a:gd name="csX40" fmla="*/ 76238 w 82482"/>
                <a:gd name="csY40" fmla="*/ 16228 h 27028"/>
                <a:gd name="csX41" fmla="*/ 82441 w 82482"/>
                <a:gd name="csY41" fmla="*/ 14659 h 27028"/>
                <a:gd name="csX42" fmla="*/ 77696 w 82482"/>
                <a:gd name="csY42" fmla="*/ 13268 h 27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482" h="27028">
                  <a:moveTo>
                    <a:pt x="1207" y="4315"/>
                  </a:moveTo>
                  <a:cubicBezTo>
                    <a:pt x="-307" y="5657"/>
                    <a:pt x="-662" y="8304"/>
                    <a:pt x="1704" y="9511"/>
                  </a:cubicBezTo>
                  <a:cubicBezTo>
                    <a:pt x="5903" y="9940"/>
                    <a:pt x="7803" y="4854"/>
                    <a:pt x="4309" y="3671"/>
                  </a:cubicBezTo>
                  <a:cubicBezTo>
                    <a:pt x="3108" y="3267"/>
                    <a:pt x="1998" y="3616"/>
                    <a:pt x="1207" y="4315"/>
                  </a:cubicBezTo>
                  <a:close/>
                  <a:moveTo>
                    <a:pt x="13676" y="466"/>
                  </a:moveTo>
                  <a:cubicBezTo>
                    <a:pt x="12535" y="3487"/>
                    <a:pt x="16514" y="4027"/>
                    <a:pt x="17789" y="3034"/>
                  </a:cubicBezTo>
                  <a:cubicBezTo>
                    <a:pt x="19064" y="2041"/>
                    <a:pt x="15417" y="-1195"/>
                    <a:pt x="13676" y="466"/>
                  </a:cubicBezTo>
                  <a:close/>
                  <a:moveTo>
                    <a:pt x="14362" y="9150"/>
                  </a:moveTo>
                  <a:cubicBezTo>
                    <a:pt x="12266" y="10988"/>
                    <a:pt x="12830" y="14328"/>
                    <a:pt x="15895" y="15321"/>
                  </a:cubicBezTo>
                  <a:cubicBezTo>
                    <a:pt x="19395" y="16455"/>
                    <a:pt x="17764" y="8157"/>
                    <a:pt x="15423" y="8464"/>
                  </a:cubicBezTo>
                  <a:cubicBezTo>
                    <a:pt x="15012" y="8653"/>
                    <a:pt x="14663" y="8886"/>
                    <a:pt x="14362" y="9150"/>
                  </a:cubicBezTo>
                  <a:close/>
                  <a:moveTo>
                    <a:pt x="28633" y="7170"/>
                  </a:moveTo>
                  <a:cubicBezTo>
                    <a:pt x="27854" y="7814"/>
                    <a:pt x="27272" y="8819"/>
                    <a:pt x="27180" y="10130"/>
                  </a:cubicBezTo>
                  <a:cubicBezTo>
                    <a:pt x="28381" y="13997"/>
                    <a:pt x="33953" y="12196"/>
                    <a:pt x="33377" y="8555"/>
                  </a:cubicBezTo>
                  <a:cubicBezTo>
                    <a:pt x="32985" y="6055"/>
                    <a:pt x="30343" y="5743"/>
                    <a:pt x="28633" y="7164"/>
                  </a:cubicBezTo>
                  <a:close/>
                  <a:moveTo>
                    <a:pt x="21295" y="19997"/>
                  </a:moveTo>
                  <a:cubicBezTo>
                    <a:pt x="21295" y="19997"/>
                    <a:pt x="21240" y="20046"/>
                    <a:pt x="21209" y="20071"/>
                  </a:cubicBezTo>
                  <a:cubicBezTo>
                    <a:pt x="20075" y="23092"/>
                    <a:pt x="24047" y="23631"/>
                    <a:pt x="25316" y="22632"/>
                  </a:cubicBezTo>
                  <a:cubicBezTo>
                    <a:pt x="26573" y="21658"/>
                    <a:pt x="23060" y="18508"/>
                    <a:pt x="21289" y="19991"/>
                  </a:cubicBezTo>
                  <a:close/>
                  <a:moveTo>
                    <a:pt x="26873" y="18079"/>
                  </a:moveTo>
                  <a:cubicBezTo>
                    <a:pt x="24777" y="19917"/>
                    <a:pt x="25341" y="23257"/>
                    <a:pt x="28406" y="24250"/>
                  </a:cubicBezTo>
                  <a:cubicBezTo>
                    <a:pt x="31906" y="25384"/>
                    <a:pt x="30275" y="17086"/>
                    <a:pt x="27934" y="17393"/>
                  </a:cubicBezTo>
                  <a:cubicBezTo>
                    <a:pt x="27529" y="17583"/>
                    <a:pt x="27174" y="17815"/>
                    <a:pt x="26873" y="18079"/>
                  </a:cubicBezTo>
                  <a:close/>
                  <a:moveTo>
                    <a:pt x="52968" y="7967"/>
                  </a:moveTo>
                  <a:cubicBezTo>
                    <a:pt x="52619" y="8286"/>
                    <a:pt x="52362" y="8666"/>
                    <a:pt x="52221" y="9101"/>
                  </a:cubicBezTo>
                  <a:cubicBezTo>
                    <a:pt x="54311" y="12668"/>
                    <a:pt x="63469" y="17901"/>
                    <a:pt x="64039" y="12042"/>
                  </a:cubicBezTo>
                  <a:cubicBezTo>
                    <a:pt x="64548" y="6821"/>
                    <a:pt x="55800" y="5387"/>
                    <a:pt x="52968" y="7967"/>
                  </a:cubicBezTo>
                  <a:close/>
                  <a:moveTo>
                    <a:pt x="42284" y="18624"/>
                  </a:moveTo>
                  <a:cubicBezTo>
                    <a:pt x="41505" y="19268"/>
                    <a:pt x="40923" y="20273"/>
                    <a:pt x="40831" y="21590"/>
                  </a:cubicBezTo>
                  <a:cubicBezTo>
                    <a:pt x="42033" y="25457"/>
                    <a:pt x="47605" y="23656"/>
                    <a:pt x="47028" y="20015"/>
                  </a:cubicBezTo>
                  <a:cubicBezTo>
                    <a:pt x="46630" y="17515"/>
                    <a:pt x="43994" y="17203"/>
                    <a:pt x="42284" y="18624"/>
                  </a:cubicBezTo>
                  <a:close/>
                  <a:moveTo>
                    <a:pt x="48592" y="20751"/>
                  </a:moveTo>
                  <a:cubicBezTo>
                    <a:pt x="46495" y="22589"/>
                    <a:pt x="47059" y="25929"/>
                    <a:pt x="50124" y="26922"/>
                  </a:cubicBezTo>
                  <a:cubicBezTo>
                    <a:pt x="53624" y="28056"/>
                    <a:pt x="51988" y="19764"/>
                    <a:pt x="49652" y="20071"/>
                  </a:cubicBezTo>
                  <a:cubicBezTo>
                    <a:pt x="49241" y="20261"/>
                    <a:pt x="48892" y="20487"/>
                    <a:pt x="48592" y="20751"/>
                  </a:cubicBezTo>
                  <a:close/>
                  <a:moveTo>
                    <a:pt x="54967" y="19090"/>
                  </a:moveTo>
                  <a:cubicBezTo>
                    <a:pt x="54967" y="19090"/>
                    <a:pt x="54918" y="19139"/>
                    <a:pt x="54887" y="19164"/>
                  </a:cubicBezTo>
                  <a:cubicBezTo>
                    <a:pt x="53747" y="22185"/>
                    <a:pt x="57719" y="22724"/>
                    <a:pt x="58994" y="21731"/>
                  </a:cubicBezTo>
                  <a:cubicBezTo>
                    <a:pt x="60251" y="20751"/>
                    <a:pt x="56732" y="17607"/>
                    <a:pt x="54961" y="19090"/>
                  </a:cubicBezTo>
                  <a:close/>
                  <a:moveTo>
                    <a:pt x="77696" y="13268"/>
                  </a:moveTo>
                  <a:cubicBezTo>
                    <a:pt x="76918" y="13912"/>
                    <a:pt x="76336" y="14911"/>
                    <a:pt x="76238" y="16228"/>
                  </a:cubicBezTo>
                  <a:cubicBezTo>
                    <a:pt x="77439" y="20095"/>
                    <a:pt x="83017" y="18300"/>
                    <a:pt x="82441" y="14659"/>
                  </a:cubicBezTo>
                  <a:cubicBezTo>
                    <a:pt x="82043" y="12159"/>
                    <a:pt x="79401" y="11846"/>
                    <a:pt x="77696" y="13268"/>
                  </a:cubicBezTo>
                  <a:close/>
                </a:path>
              </a:pathLst>
            </a:custGeom>
            <a:solidFill>
              <a:srgbClr val="DEBC9A"/>
            </a:solidFill>
            <a:ln w="612" cap="flat">
              <a:noFill/>
              <a:prstDash val="solid"/>
              <a:miter/>
            </a:ln>
          </p:spPr>
          <p:txBody>
            <a:bodyPr/>
            <a:lstStyle/>
            <a:p>
              <a:endParaRPr lang="en-US"/>
            </a:p>
          </p:txBody>
        </p:sp>
        <p:sp>
          <p:nvSpPr>
            <p:cNvPr id="1074" name="Freeform 1073">
              <a:extLst>
                <a:ext uri="{FF2B5EF4-FFF2-40B4-BE49-F238E27FC236}">
                  <a16:creationId xmlns:a16="http://schemas.microsoft.com/office/drawing/2014/main" id="{A33D34CA-2F34-0681-8205-21443FE67BC4}"/>
                </a:ext>
              </a:extLst>
            </p:cNvPr>
            <p:cNvSpPr/>
            <p:nvPr/>
          </p:nvSpPr>
          <p:spPr>
            <a:xfrm>
              <a:off x="7621882" y="2358441"/>
              <a:ext cx="680591" cy="87764"/>
            </a:xfrm>
            <a:custGeom>
              <a:avLst/>
              <a:gdLst>
                <a:gd name="csX0" fmla="*/ 5014 w 550736"/>
                <a:gd name="csY0" fmla="*/ 26 h 71019"/>
                <a:gd name="csX1" fmla="*/ 0 w 550736"/>
                <a:gd name="csY1" fmla="*/ 687 h 71019"/>
                <a:gd name="csX2" fmla="*/ 3880 w 550736"/>
                <a:gd name="csY2" fmla="*/ 8360 h 71019"/>
                <a:gd name="csX3" fmla="*/ 47433 w 550736"/>
                <a:gd name="csY3" fmla="*/ 28682 h 71019"/>
                <a:gd name="csX4" fmla="*/ 99764 w 550736"/>
                <a:gd name="csY4" fmla="*/ 46325 h 71019"/>
                <a:gd name="csX5" fmla="*/ 129985 w 550736"/>
                <a:gd name="csY5" fmla="*/ 56701 h 71019"/>
                <a:gd name="csX6" fmla="*/ 157471 w 550736"/>
                <a:gd name="csY6" fmla="*/ 61493 h 71019"/>
                <a:gd name="csX7" fmla="*/ 269416 w 550736"/>
                <a:gd name="csY7" fmla="*/ 71016 h 71019"/>
                <a:gd name="csX8" fmla="*/ 317873 w 550736"/>
                <a:gd name="csY8" fmla="*/ 68050 h 71019"/>
                <a:gd name="csX9" fmla="*/ 376144 w 550736"/>
                <a:gd name="csY9" fmla="*/ 63858 h 71019"/>
                <a:gd name="csX10" fmla="*/ 427807 w 550736"/>
                <a:gd name="csY10" fmla="*/ 60157 h 71019"/>
                <a:gd name="csX11" fmla="*/ 493219 w 550736"/>
                <a:gd name="csY11" fmla="*/ 45841 h 71019"/>
                <a:gd name="csX12" fmla="*/ 520044 w 550736"/>
                <a:gd name="csY12" fmla="*/ 40326 h 71019"/>
                <a:gd name="csX13" fmla="*/ 542363 w 550736"/>
                <a:gd name="csY13" fmla="*/ 31537 h 71019"/>
                <a:gd name="csX14" fmla="*/ 550736 w 550736"/>
                <a:gd name="csY14" fmla="*/ 29252 h 71019"/>
                <a:gd name="csX15" fmla="*/ 550093 w 550736"/>
                <a:gd name="csY15" fmla="*/ 19789 h 71019"/>
                <a:gd name="csX16" fmla="*/ 535509 w 550736"/>
                <a:gd name="csY16" fmla="*/ 21904 h 71019"/>
                <a:gd name="csX17" fmla="*/ 483166 w 550736"/>
                <a:gd name="csY17" fmla="*/ 35662 h 71019"/>
                <a:gd name="csX18" fmla="*/ 402178 w 550736"/>
                <a:gd name="csY18" fmla="*/ 43488 h 71019"/>
                <a:gd name="csX19" fmla="*/ 300942 w 550736"/>
                <a:gd name="csY19" fmla="*/ 50774 h 71019"/>
                <a:gd name="csX20" fmla="*/ 175144 w 550736"/>
                <a:gd name="csY20" fmla="*/ 41594 h 71019"/>
                <a:gd name="csX21" fmla="*/ 74987 w 550736"/>
                <a:gd name="csY21" fmla="*/ 13257 h 71019"/>
                <a:gd name="csX22" fmla="*/ 4996 w 550736"/>
                <a:gd name="csY22" fmla="*/ 19 h 710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50736" h="71019">
                  <a:moveTo>
                    <a:pt x="5014" y="26"/>
                  </a:moveTo>
                  <a:cubicBezTo>
                    <a:pt x="3016" y="87"/>
                    <a:pt x="1404" y="338"/>
                    <a:pt x="0" y="687"/>
                  </a:cubicBezTo>
                  <a:cubicBezTo>
                    <a:pt x="239" y="3175"/>
                    <a:pt x="1367" y="5811"/>
                    <a:pt x="3880" y="8360"/>
                  </a:cubicBezTo>
                  <a:cubicBezTo>
                    <a:pt x="15570" y="20194"/>
                    <a:pt x="32446" y="23454"/>
                    <a:pt x="47433" y="28682"/>
                  </a:cubicBezTo>
                  <a:cubicBezTo>
                    <a:pt x="64867" y="34761"/>
                    <a:pt x="82122" y="40846"/>
                    <a:pt x="99764" y="46325"/>
                  </a:cubicBezTo>
                  <a:cubicBezTo>
                    <a:pt x="109965" y="49494"/>
                    <a:pt x="119638" y="53869"/>
                    <a:pt x="129985" y="56701"/>
                  </a:cubicBezTo>
                  <a:cubicBezTo>
                    <a:pt x="138935" y="59146"/>
                    <a:pt x="148338" y="60016"/>
                    <a:pt x="157471" y="61493"/>
                  </a:cubicBezTo>
                  <a:cubicBezTo>
                    <a:pt x="195023" y="67572"/>
                    <a:pt x="231355" y="70796"/>
                    <a:pt x="269416" y="71016"/>
                  </a:cubicBezTo>
                  <a:cubicBezTo>
                    <a:pt x="285292" y="71108"/>
                    <a:pt x="301990" y="69178"/>
                    <a:pt x="317873" y="68050"/>
                  </a:cubicBezTo>
                  <a:cubicBezTo>
                    <a:pt x="337648" y="66641"/>
                    <a:pt x="356369" y="65390"/>
                    <a:pt x="376144" y="63858"/>
                  </a:cubicBezTo>
                  <a:cubicBezTo>
                    <a:pt x="393412" y="62516"/>
                    <a:pt x="410649" y="62670"/>
                    <a:pt x="427807" y="60157"/>
                  </a:cubicBezTo>
                  <a:cubicBezTo>
                    <a:pt x="450132" y="56884"/>
                    <a:pt x="471354" y="50940"/>
                    <a:pt x="493219" y="45841"/>
                  </a:cubicBezTo>
                  <a:cubicBezTo>
                    <a:pt x="501844" y="43831"/>
                    <a:pt x="511940" y="44101"/>
                    <a:pt x="520044" y="40326"/>
                  </a:cubicBezTo>
                  <a:cubicBezTo>
                    <a:pt x="527124" y="36630"/>
                    <a:pt x="534768" y="34056"/>
                    <a:pt x="542363" y="31537"/>
                  </a:cubicBezTo>
                  <a:cubicBezTo>
                    <a:pt x="545127" y="30624"/>
                    <a:pt x="547929" y="29938"/>
                    <a:pt x="550736" y="29252"/>
                  </a:cubicBezTo>
                  <a:lnTo>
                    <a:pt x="550093" y="19789"/>
                  </a:lnTo>
                  <a:cubicBezTo>
                    <a:pt x="550093" y="19789"/>
                    <a:pt x="539034" y="21383"/>
                    <a:pt x="535509" y="21904"/>
                  </a:cubicBezTo>
                  <a:lnTo>
                    <a:pt x="483166" y="35662"/>
                  </a:lnTo>
                  <a:lnTo>
                    <a:pt x="402178" y="43488"/>
                  </a:lnTo>
                  <a:cubicBezTo>
                    <a:pt x="402178" y="43488"/>
                    <a:pt x="350073" y="51314"/>
                    <a:pt x="300942" y="50774"/>
                  </a:cubicBezTo>
                  <a:cubicBezTo>
                    <a:pt x="251811" y="50235"/>
                    <a:pt x="208350" y="45106"/>
                    <a:pt x="175144" y="41594"/>
                  </a:cubicBezTo>
                  <a:cubicBezTo>
                    <a:pt x="141938" y="38083"/>
                    <a:pt x="74987" y="13257"/>
                    <a:pt x="74987" y="13257"/>
                  </a:cubicBezTo>
                  <a:cubicBezTo>
                    <a:pt x="74987" y="13257"/>
                    <a:pt x="25795" y="-587"/>
                    <a:pt x="4996" y="19"/>
                  </a:cubicBezTo>
                  <a:close/>
                </a:path>
              </a:pathLst>
            </a:custGeom>
            <a:solidFill>
              <a:srgbClr val="FFEF99"/>
            </a:solidFill>
            <a:ln w="612" cap="flat">
              <a:noFill/>
              <a:prstDash val="solid"/>
              <a:miter/>
            </a:ln>
          </p:spPr>
          <p:txBody>
            <a:bodyPr/>
            <a:lstStyle/>
            <a:p>
              <a:endParaRPr lang="en-US"/>
            </a:p>
          </p:txBody>
        </p:sp>
        <p:sp>
          <p:nvSpPr>
            <p:cNvPr id="1144" name="Freeform 1143">
              <a:extLst>
                <a:ext uri="{FF2B5EF4-FFF2-40B4-BE49-F238E27FC236}">
                  <a16:creationId xmlns:a16="http://schemas.microsoft.com/office/drawing/2014/main" id="{DFBAECE4-3E9A-B7F5-FD98-542024F47642}"/>
                </a:ext>
              </a:extLst>
            </p:cNvPr>
            <p:cNvSpPr/>
            <p:nvPr/>
          </p:nvSpPr>
          <p:spPr>
            <a:xfrm>
              <a:off x="7986451" y="2481838"/>
              <a:ext cx="144879" cy="106711"/>
            </a:xfrm>
            <a:custGeom>
              <a:avLst/>
              <a:gdLst>
                <a:gd name="csX0" fmla="*/ 507 w 117236"/>
                <a:gd name="csY0" fmla="*/ 42504 h 86351"/>
                <a:gd name="csX1" fmla="*/ 2677 w 117236"/>
                <a:gd name="csY1" fmla="*/ 43925 h 86351"/>
                <a:gd name="csX2" fmla="*/ 1249 w 117236"/>
                <a:gd name="csY2" fmla="*/ 39298 h 86351"/>
                <a:gd name="csX3" fmla="*/ 513 w 117236"/>
                <a:gd name="csY3" fmla="*/ 42510 h 86351"/>
                <a:gd name="csX4" fmla="*/ 16267 w 117236"/>
                <a:gd name="csY4" fmla="*/ 64737 h 86351"/>
                <a:gd name="csX5" fmla="*/ 16660 w 117236"/>
                <a:gd name="csY5" fmla="*/ 65166 h 86351"/>
                <a:gd name="csX6" fmla="*/ 23985 w 117236"/>
                <a:gd name="csY6" fmla="*/ 55434 h 86351"/>
                <a:gd name="csX7" fmla="*/ 16267 w 117236"/>
                <a:gd name="csY7" fmla="*/ 64731 h 86351"/>
                <a:gd name="csX8" fmla="*/ 11897 w 117236"/>
                <a:gd name="csY8" fmla="*/ 46328 h 86351"/>
                <a:gd name="csX9" fmla="*/ 13711 w 117236"/>
                <a:gd name="csY9" fmla="*/ 47609 h 86351"/>
                <a:gd name="csX10" fmla="*/ 15526 w 117236"/>
                <a:gd name="csY10" fmla="*/ 41995 h 86351"/>
                <a:gd name="csX11" fmla="*/ 11897 w 117236"/>
                <a:gd name="csY11" fmla="*/ 46328 h 86351"/>
                <a:gd name="csX12" fmla="*/ 4951 w 117236"/>
                <a:gd name="csY12" fmla="*/ 34819 h 86351"/>
                <a:gd name="csX13" fmla="*/ 10070 w 117236"/>
                <a:gd name="csY13" fmla="*/ 31797 h 86351"/>
                <a:gd name="csX14" fmla="*/ 4431 w 117236"/>
                <a:gd name="csY14" fmla="*/ 33575 h 86351"/>
                <a:gd name="csX15" fmla="*/ 4945 w 117236"/>
                <a:gd name="csY15" fmla="*/ 34819 h 86351"/>
                <a:gd name="csX16" fmla="*/ 48180 w 117236"/>
                <a:gd name="csY16" fmla="*/ 85004 h 86351"/>
                <a:gd name="csX17" fmla="*/ 49902 w 117236"/>
                <a:gd name="csY17" fmla="*/ 86162 h 86351"/>
                <a:gd name="csX18" fmla="*/ 51717 w 117236"/>
                <a:gd name="csY18" fmla="*/ 80542 h 86351"/>
                <a:gd name="csX19" fmla="*/ 48180 w 117236"/>
                <a:gd name="csY19" fmla="*/ 84998 h 86351"/>
                <a:gd name="csX20" fmla="*/ 45231 w 117236"/>
                <a:gd name="csY20" fmla="*/ 73991 h 86351"/>
                <a:gd name="csX21" fmla="*/ 49755 w 117236"/>
                <a:gd name="csY21" fmla="*/ 69186 h 86351"/>
                <a:gd name="csX22" fmla="*/ 51723 w 117236"/>
                <a:gd name="csY22" fmla="*/ 65044 h 86351"/>
                <a:gd name="csX23" fmla="*/ 48456 w 117236"/>
                <a:gd name="csY23" fmla="*/ 68212 h 86351"/>
                <a:gd name="csX24" fmla="*/ 45145 w 117236"/>
                <a:gd name="csY24" fmla="*/ 73856 h 86351"/>
                <a:gd name="csX25" fmla="*/ 45237 w 117236"/>
                <a:gd name="csY25" fmla="*/ 73997 h 86351"/>
                <a:gd name="csX26" fmla="*/ 35387 w 117236"/>
                <a:gd name="csY26" fmla="*/ 58633 h 86351"/>
                <a:gd name="csX27" fmla="*/ 37551 w 117236"/>
                <a:gd name="csY27" fmla="*/ 60055 h 86351"/>
                <a:gd name="csX28" fmla="*/ 36122 w 117236"/>
                <a:gd name="csY28" fmla="*/ 55422 h 86351"/>
                <a:gd name="csX29" fmla="*/ 35380 w 117236"/>
                <a:gd name="csY29" fmla="*/ 58633 h 86351"/>
                <a:gd name="csX30" fmla="*/ 44103 w 117236"/>
                <a:gd name="csY30" fmla="*/ 62764 h 86351"/>
                <a:gd name="csX31" fmla="*/ 46157 w 117236"/>
                <a:gd name="csY31" fmla="*/ 63843 h 86351"/>
                <a:gd name="csX32" fmla="*/ 49669 w 117236"/>
                <a:gd name="csY32" fmla="*/ 52180 h 86351"/>
                <a:gd name="csX33" fmla="*/ 48082 w 117236"/>
                <a:gd name="csY33" fmla="*/ 53326 h 86351"/>
                <a:gd name="csX34" fmla="*/ 42693 w 117236"/>
                <a:gd name="csY34" fmla="*/ 55692 h 86351"/>
                <a:gd name="csX35" fmla="*/ 44588 w 117236"/>
                <a:gd name="csY35" fmla="*/ 57904 h 86351"/>
                <a:gd name="csX36" fmla="*/ 44097 w 117236"/>
                <a:gd name="csY36" fmla="*/ 62764 h 86351"/>
                <a:gd name="csX37" fmla="*/ 40530 w 117236"/>
                <a:gd name="csY37" fmla="*/ 53112 h 86351"/>
                <a:gd name="csX38" fmla="*/ 44575 w 117236"/>
                <a:gd name="csY38" fmla="*/ 47474 h 86351"/>
                <a:gd name="csX39" fmla="*/ 40444 w 117236"/>
                <a:gd name="csY39" fmla="*/ 52971 h 86351"/>
                <a:gd name="csX40" fmla="*/ 40530 w 117236"/>
                <a:gd name="csY40" fmla="*/ 53112 h 86351"/>
                <a:gd name="csX41" fmla="*/ 62174 w 117236"/>
                <a:gd name="csY41" fmla="*/ 76730 h 86351"/>
                <a:gd name="csX42" fmla="*/ 64338 w 117236"/>
                <a:gd name="csY42" fmla="*/ 78146 h 86351"/>
                <a:gd name="csX43" fmla="*/ 62910 w 117236"/>
                <a:gd name="csY43" fmla="*/ 73525 h 86351"/>
                <a:gd name="csX44" fmla="*/ 62174 w 117236"/>
                <a:gd name="csY44" fmla="*/ 76730 h 86351"/>
                <a:gd name="csX45" fmla="*/ 30906 w 117236"/>
                <a:gd name="csY45" fmla="*/ 29971 h 86351"/>
                <a:gd name="csX46" fmla="*/ 37201 w 117236"/>
                <a:gd name="csY46" fmla="*/ 29034 h 86351"/>
                <a:gd name="csX47" fmla="*/ 30329 w 117236"/>
                <a:gd name="csY47" fmla="*/ 28856 h 86351"/>
                <a:gd name="csX48" fmla="*/ 30906 w 117236"/>
                <a:gd name="csY48" fmla="*/ 29977 h 86351"/>
                <a:gd name="csX49" fmla="*/ 58558 w 117236"/>
                <a:gd name="csY49" fmla="*/ 59056 h 86351"/>
                <a:gd name="csX50" fmla="*/ 59955 w 117236"/>
                <a:gd name="csY50" fmla="*/ 59884 h 86351"/>
                <a:gd name="csX51" fmla="*/ 59373 w 117236"/>
                <a:gd name="csY51" fmla="*/ 53032 h 86351"/>
                <a:gd name="csX52" fmla="*/ 58558 w 117236"/>
                <a:gd name="csY52" fmla="*/ 59056 h 86351"/>
                <a:gd name="csX53" fmla="*/ 49455 w 117236"/>
                <a:gd name="csY53" fmla="*/ 42877 h 86351"/>
                <a:gd name="csX54" fmla="*/ 60924 w 117236"/>
                <a:gd name="csY54" fmla="*/ 41339 h 86351"/>
                <a:gd name="csX55" fmla="*/ 48744 w 117236"/>
                <a:gd name="csY55" fmla="*/ 41014 h 86351"/>
                <a:gd name="csX56" fmla="*/ 49449 w 117236"/>
                <a:gd name="csY56" fmla="*/ 42877 h 86351"/>
                <a:gd name="csX57" fmla="*/ 41700 w 117236"/>
                <a:gd name="csY57" fmla="*/ 31129 h 86351"/>
                <a:gd name="csX58" fmla="*/ 44649 w 117236"/>
                <a:gd name="csY58" fmla="*/ 27281 h 86351"/>
                <a:gd name="csX59" fmla="*/ 41700 w 117236"/>
                <a:gd name="csY59" fmla="*/ 31129 h 86351"/>
                <a:gd name="csX60" fmla="*/ 76966 w 117236"/>
                <a:gd name="csY60" fmla="*/ 80389 h 86351"/>
                <a:gd name="csX61" fmla="*/ 83850 w 117236"/>
                <a:gd name="csY61" fmla="*/ 82369 h 86351"/>
                <a:gd name="csX62" fmla="*/ 76555 w 117236"/>
                <a:gd name="csY62" fmla="*/ 79678 h 86351"/>
                <a:gd name="csX63" fmla="*/ 76960 w 117236"/>
                <a:gd name="csY63" fmla="*/ 80389 h 86351"/>
                <a:gd name="csX64" fmla="*/ 61899 w 117236"/>
                <a:gd name="csY64" fmla="*/ 50262 h 86351"/>
                <a:gd name="csX65" fmla="*/ 67017 w 117236"/>
                <a:gd name="csY65" fmla="*/ 47235 h 86351"/>
                <a:gd name="csX66" fmla="*/ 61390 w 117236"/>
                <a:gd name="csY66" fmla="*/ 49012 h 86351"/>
                <a:gd name="csX67" fmla="*/ 61905 w 117236"/>
                <a:gd name="csY67" fmla="*/ 50262 h 86351"/>
                <a:gd name="csX68" fmla="*/ 68359 w 117236"/>
                <a:gd name="csY68" fmla="*/ 58486 h 86351"/>
                <a:gd name="csX69" fmla="*/ 70529 w 117236"/>
                <a:gd name="csY69" fmla="*/ 59908 h 86351"/>
                <a:gd name="csX70" fmla="*/ 69101 w 117236"/>
                <a:gd name="csY70" fmla="*/ 55281 h 86351"/>
                <a:gd name="csX71" fmla="*/ 68359 w 117236"/>
                <a:gd name="csY71" fmla="*/ 58486 h 86351"/>
                <a:gd name="csX72" fmla="*/ 51514 w 117236"/>
                <a:gd name="csY72" fmla="*/ 33857 h 86351"/>
                <a:gd name="csX73" fmla="*/ 53329 w 117236"/>
                <a:gd name="csY73" fmla="*/ 35137 h 86351"/>
                <a:gd name="csX74" fmla="*/ 55143 w 117236"/>
                <a:gd name="csY74" fmla="*/ 29524 h 86351"/>
                <a:gd name="csX75" fmla="*/ 51514 w 117236"/>
                <a:gd name="csY75" fmla="*/ 33857 h 86351"/>
                <a:gd name="csX76" fmla="*/ 47794 w 117236"/>
                <a:gd name="csY76" fmla="*/ 25117 h 86351"/>
                <a:gd name="csX77" fmla="*/ 53041 w 117236"/>
                <a:gd name="csY77" fmla="*/ 25559 h 86351"/>
                <a:gd name="csX78" fmla="*/ 47119 w 117236"/>
                <a:gd name="csY78" fmla="*/ 22059 h 86351"/>
                <a:gd name="csX79" fmla="*/ 47794 w 117236"/>
                <a:gd name="csY79" fmla="*/ 25111 h 86351"/>
                <a:gd name="csX80" fmla="*/ 77916 w 117236"/>
                <a:gd name="csY80" fmla="*/ 67734 h 86351"/>
                <a:gd name="csX81" fmla="*/ 83034 w 117236"/>
                <a:gd name="csY81" fmla="*/ 64707 h 86351"/>
                <a:gd name="csX82" fmla="*/ 77401 w 117236"/>
                <a:gd name="csY82" fmla="*/ 66484 h 86351"/>
                <a:gd name="csX83" fmla="*/ 77916 w 117236"/>
                <a:gd name="csY83" fmla="*/ 67728 h 86351"/>
                <a:gd name="csX84" fmla="*/ 62230 w 117236"/>
                <a:gd name="csY84" fmla="*/ 39899 h 86351"/>
                <a:gd name="csX85" fmla="*/ 63253 w 117236"/>
                <a:gd name="csY85" fmla="*/ 40585 h 86351"/>
                <a:gd name="csX86" fmla="*/ 65209 w 117236"/>
                <a:gd name="csY86" fmla="*/ 37987 h 86351"/>
                <a:gd name="csX87" fmla="*/ 65699 w 117236"/>
                <a:gd name="csY87" fmla="*/ 36001 h 86351"/>
                <a:gd name="csX88" fmla="*/ 62358 w 117236"/>
                <a:gd name="csY88" fmla="*/ 37055 h 86351"/>
                <a:gd name="csX89" fmla="*/ 62499 w 117236"/>
                <a:gd name="csY89" fmla="*/ 37509 h 86351"/>
                <a:gd name="csX90" fmla="*/ 62236 w 117236"/>
                <a:gd name="csY90" fmla="*/ 39905 h 86351"/>
                <a:gd name="csX91" fmla="*/ 45519 w 117236"/>
                <a:gd name="csY91" fmla="*/ 10943 h 86351"/>
                <a:gd name="csX92" fmla="*/ 47683 w 117236"/>
                <a:gd name="csY92" fmla="*/ 12364 h 86351"/>
                <a:gd name="csX93" fmla="*/ 46255 w 117236"/>
                <a:gd name="csY93" fmla="*/ 7731 h 86351"/>
                <a:gd name="csX94" fmla="*/ 45513 w 117236"/>
                <a:gd name="csY94" fmla="*/ 10943 h 86351"/>
                <a:gd name="csX95" fmla="*/ 61279 w 117236"/>
                <a:gd name="csY95" fmla="*/ 33170 h 86351"/>
                <a:gd name="csX96" fmla="*/ 61666 w 117236"/>
                <a:gd name="csY96" fmla="*/ 33605 h 86351"/>
                <a:gd name="csX97" fmla="*/ 68991 w 117236"/>
                <a:gd name="csY97" fmla="*/ 23873 h 86351"/>
                <a:gd name="csX98" fmla="*/ 61279 w 117236"/>
                <a:gd name="csY98" fmla="*/ 33170 h 86351"/>
                <a:gd name="csX99" fmla="*/ 83709 w 117236"/>
                <a:gd name="csY99" fmla="*/ 57150 h 86351"/>
                <a:gd name="csX100" fmla="*/ 87748 w 117236"/>
                <a:gd name="csY100" fmla="*/ 51512 h 86351"/>
                <a:gd name="csX101" fmla="*/ 83617 w 117236"/>
                <a:gd name="csY101" fmla="*/ 57009 h 86351"/>
                <a:gd name="csX102" fmla="*/ 83709 w 117236"/>
                <a:gd name="csY102" fmla="*/ 57150 h 86351"/>
                <a:gd name="csX103" fmla="*/ 56988 w 117236"/>
                <a:gd name="csY103" fmla="*/ 14889 h 86351"/>
                <a:gd name="csX104" fmla="*/ 58711 w 117236"/>
                <a:gd name="csY104" fmla="*/ 16047 h 86351"/>
                <a:gd name="csX105" fmla="*/ 62113 w 117236"/>
                <a:gd name="csY105" fmla="*/ 11862 h 86351"/>
                <a:gd name="csX106" fmla="*/ 67274 w 117236"/>
                <a:gd name="csY106" fmla="*/ 9882 h 86351"/>
                <a:gd name="csX107" fmla="*/ 60397 w 117236"/>
                <a:gd name="csY107" fmla="*/ 9705 h 86351"/>
                <a:gd name="csX108" fmla="*/ 60777 w 117236"/>
                <a:gd name="csY108" fmla="*/ 10526 h 86351"/>
                <a:gd name="csX109" fmla="*/ 60519 w 117236"/>
                <a:gd name="csY109" fmla="*/ 10434 h 86351"/>
                <a:gd name="csX110" fmla="*/ 56976 w 117236"/>
                <a:gd name="csY110" fmla="*/ 14889 h 86351"/>
                <a:gd name="csX111" fmla="*/ 53648 w 117236"/>
                <a:gd name="csY111" fmla="*/ 5108 h 86351"/>
                <a:gd name="csX112" fmla="*/ 58766 w 117236"/>
                <a:gd name="csY112" fmla="*/ 2081 h 86351"/>
                <a:gd name="csX113" fmla="*/ 53139 w 117236"/>
                <a:gd name="csY113" fmla="*/ 3858 h 86351"/>
                <a:gd name="csX114" fmla="*/ 53648 w 117236"/>
                <a:gd name="csY114" fmla="*/ 5108 h 86351"/>
                <a:gd name="csX115" fmla="*/ 83022 w 117236"/>
                <a:gd name="csY115" fmla="*/ 40340 h 86351"/>
                <a:gd name="csX116" fmla="*/ 94565 w 117236"/>
                <a:gd name="csY116" fmla="*/ 36449 h 86351"/>
                <a:gd name="csX117" fmla="*/ 83022 w 117236"/>
                <a:gd name="csY117" fmla="*/ 40340 h 86351"/>
                <a:gd name="csX118" fmla="*/ 93186 w 117236"/>
                <a:gd name="csY118" fmla="*/ 53443 h 86351"/>
                <a:gd name="csX119" fmla="*/ 94914 w 117236"/>
                <a:gd name="csY119" fmla="*/ 54601 h 86351"/>
                <a:gd name="csX120" fmla="*/ 96729 w 117236"/>
                <a:gd name="csY120" fmla="*/ 48981 h 86351"/>
                <a:gd name="csX121" fmla="*/ 93186 w 117236"/>
                <a:gd name="csY121" fmla="*/ 53443 h 86351"/>
                <a:gd name="csX122" fmla="*/ 74220 w 117236"/>
                <a:gd name="csY122" fmla="*/ 22629 h 86351"/>
                <a:gd name="csX123" fmla="*/ 74281 w 117236"/>
                <a:gd name="csY123" fmla="*/ 22715 h 86351"/>
                <a:gd name="csX124" fmla="*/ 77223 w 117236"/>
                <a:gd name="csY124" fmla="*/ 18873 h 86351"/>
                <a:gd name="csX125" fmla="*/ 74213 w 117236"/>
                <a:gd name="csY125" fmla="*/ 22629 h 86351"/>
                <a:gd name="csX126" fmla="*/ 104661 w 117236"/>
                <a:gd name="csY126" fmla="*/ 62856 h 86351"/>
                <a:gd name="csX127" fmla="*/ 115909 w 117236"/>
                <a:gd name="csY127" fmla="*/ 58456 h 86351"/>
                <a:gd name="csX128" fmla="*/ 104385 w 117236"/>
                <a:gd name="csY128" fmla="*/ 62390 h 86351"/>
                <a:gd name="csX129" fmla="*/ 104661 w 117236"/>
                <a:gd name="csY129" fmla="*/ 62850 h 86351"/>
                <a:gd name="csX130" fmla="*/ 80399 w 117236"/>
                <a:gd name="csY130" fmla="*/ 27072 h 86351"/>
                <a:gd name="csX131" fmla="*/ 82562 w 117236"/>
                <a:gd name="csY131" fmla="*/ 28488 h 86351"/>
                <a:gd name="csX132" fmla="*/ 81134 w 117236"/>
                <a:gd name="csY132" fmla="*/ 23861 h 86351"/>
                <a:gd name="csX133" fmla="*/ 80399 w 117236"/>
                <a:gd name="csY133" fmla="*/ 27072 h 86351"/>
                <a:gd name="csX134" fmla="*/ 85542 w 117236"/>
                <a:gd name="csY134" fmla="*/ 21551 h 86351"/>
                <a:gd name="csX135" fmla="*/ 89581 w 117236"/>
                <a:gd name="csY135" fmla="*/ 15919 h 86351"/>
                <a:gd name="csX136" fmla="*/ 85450 w 117236"/>
                <a:gd name="csY136" fmla="*/ 21410 h 86351"/>
                <a:gd name="csX137" fmla="*/ 85542 w 117236"/>
                <a:gd name="csY137" fmla="*/ 21551 h 86351"/>
                <a:gd name="csX138" fmla="*/ 113911 w 117236"/>
                <a:gd name="csY138" fmla="*/ 49668 h 86351"/>
                <a:gd name="csX139" fmla="*/ 113978 w 117236"/>
                <a:gd name="csY139" fmla="*/ 49753 h 86351"/>
                <a:gd name="csX140" fmla="*/ 116921 w 117236"/>
                <a:gd name="csY140" fmla="*/ 45911 h 86351"/>
                <a:gd name="csX141" fmla="*/ 113911 w 117236"/>
                <a:gd name="csY141" fmla="*/ 49668 h 86351"/>
                <a:gd name="csX142" fmla="*/ 92671 w 117236"/>
                <a:gd name="csY142" fmla="*/ 17095 h 86351"/>
                <a:gd name="csX143" fmla="*/ 92738 w 117236"/>
                <a:gd name="csY143" fmla="*/ 17181 h 86351"/>
                <a:gd name="csX144" fmla="*/ 95687 w 117236"/>
                <a:gd name="csY144" fmla="*/ 13333 h 86351"/>
                <a:gd name="csX145" fmla="*/ 92671 w 117236"/>
                <a:gd name="csY145" fmla="*/ 17089 h 8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Lst>
              <a:rect l="l" t="t" r="r" b="b"/>
              <a:pathLst>
                <a:path w="117236" h="86351">
                  <a:moveTo>
                    <a:pt x="507" y="42504"/>
                  </a:moveTo>
                  <a:cubicBezTo>
                    <a:pt x="1065" y="43294"/>
                    <a:pt x="1972" y="43889"/>
                    <a:pt x="2677" y="43925"/>
                  </a:cubicBezTo>
                  <a:cubicBezTo>
                    <a:pt x="4290" y="44005"/>
                    <a:pt x="3646" y="39176"/>
                    <a:pt x="1249" y="39298"/>
                  </a:cubicBezTo>
                  <a:cubicBezTo>
                    <a:pt x="-345" y="40163"/>
                    <a:pt x="-204" y="41492"/>
                    <a:pt x="513" y="42510"/>
                  </a:cubicBezTo>
                  <a:close/>
                  <a:moveTo>
                    <a:pt x="16267" y="64737"/>
                  </a:moveTo>
                  <a:cubicBezTo>
                    <a:pt x="16384" y="64897"/>
                    <a:pt x="16513" y="65038"/>
                    <a:pt x="16660" y="65166"/>
                  </a:cubicBezTo>
                  <a:cubicBezTo>
                    <a:pt x="20761" y="64633"/>
                    <a:pt x="29159" y="58247"/>
                    <a:pt x="23985" y="55434"/>
                  </a:cubicBezTo>
                  <a:cubicBezTo>
                    <a:pt x="19050" y="52756"/>
                    <a:pt x="13975" y="61520"/>
                    <a:pt x="16267" y="64731"/>
                  </a:cubicBezTo>
                  <a:close/>
                  <a:moveTo>
                    <a:pt x="11897" y="46328"/>
                  </a:moveTo>
                  <a:cubicBezTo>
                    <a:pt x="12258" y="46879"/>
                    <a:pt x="12853" y="47339"/>
                    <a:pt x="13711" y="47609"/>
                  </a:cubicBezTo>
                  <a:cubicBezTo>
                    <a:pt x="17959" y="48938"/>
                    <a:pt x="18535" y="42853"/>
                    <a:pt x="15526" y="41995"/>
                  </a:cubicBezTo>
                  <a:cubicBezTo>
                    <a:pt x="12577" y="40628"/>
                    <a:pt x="10475" y="44158"/>
                    <a:pt x="11897" y="46328"/>
                  </a:cubicBezTo>
                  <a:close/>
                  <a:moveTo>
                    <a:pt x="4951" y="34819"/>
                  </a:moveTo>
                  <a:cubicBezTo>
                    <a:pt x="6631" y="37154"/>
                    <a:pt x="11271" y="35499"/>
                    <a:pt x="10070" y="31797"/>
                  </a:cubicBezTo>
                  <a:cubicBezTo>
                    <a:pt x="8691" y="27569"/>
                    <a:pt x="3388" y="30627"/>
                    <a:pt x="4431" y="33575"/>
                  </a:cubicBezTo>
                  <a:cubicBezTo>
                    <a:pt x="4522" y="34077"/>
                    <a:pt x="4706" y="34488"/>
                    <a:pt x="4945" y="34819"/>
                  </a:cubicBezTo>
                  <a:close/>
                  <a:moveTo>
                    <a:pt x="48180" y="85004"/>
                  </a:moveTo>
                  <a:cubicBezTo>
                    <a:pt x="48548" y="85500"/>
                    <a:pt x="49111" y="85917"/>
                    <a:pt x="49902" y="86162"/>
                  </a:cubicBezTo>
                  <a:cubicBezTo>
                    <a:pt x="54150" y="87492"/>
                    <a:pt x="54727" y="81400"/>
                    <a:pt x="51717" y="80542"/>
                  </a:cubicBezTo>
                  <a:cubicBezTo>
                    <a:pt x="48707" y="79145"/>
                    <a:pt x="46592" y="82847"/>
                    <a:pt x="48180" y="84998"/>
                  </a:cubicBezTo>
                  <a:close/>
                  <a:moveTo>
                    <a:pt x="45231" y="73991"/>
                  </a:moveTo>
                  <a:cubicBezTo>
                    <a:pt x="46905" y="76387"/>
                    <a:pt x="50135" y="71423"/>
                    <a:pt x="49755" y="69186"/>
                  </a:cubicBezTo>
                  <a:cubicBezTo>
                    <a:pt x="51876" y="69389"/>
                    <a:pt x="52483" y="66239"/>
                    <a:pt x="51723" y="65044"/>
                  </a:cubicBezTo>
                  <a:cubicBezTo>
                    <a:pt x="50950" y="63836"/>
                    <a:pt x="48051" y="66318"/>
                    <a:pt x="48456" y="68212"/>
                  </a:cubicBezTo>
                  <a:cubicBezTo>
                    <a:pt x="45427" y="67918"/>
                    <a:pt x="43392" y="70958"/>
                    <a:pt x="45145" y="73856"/>
                  </a:cubicBezTo>
                  <a:cubicBezTo>
                    <a:pt x="45176" y="73905"/>
                    <a:pt x="45207" y="73954"/>
                    <a:pt x="45237" y="73997"/>
                  </a:cubicBezTo>
                  <a:close/>
                  <a:moveTo>
                    <a:pt x="35387" y="58633"/>
                  </a:moveTo>
                  <a:cubicBezTo>
                    <a:pt x="35944" y="59424"/>
                    <a:pt x="36845" y="60018"/>
                    <a:pt x="37551" y="60055"/>
                  </a:cubicBezTo>
                  <a:cubicBezTo>
                    <a:pt x="39163" y="60135"/>
                    <a:pt x="38525" y="55306"/>
                    <a:pt x="36122" y="55422"/>
                  </a:cubicBezTo>
                  <a:cubicBezTo>
                    <a:pt x="34528" y="56286"/>
                    <a:pt x="34663" y="57622"/>
                    <a:pt x="35380" y="58633"/>
                  </a:cubicBezTo>
                  <a:close/>
                  <a:moveTo>
                    <a:pt x="44103" y="62764"/>
                  </a:moveTo>
                  <a:cubicBezTo>
                    <a:pt x="44489" y="63309"/>
                    <a:pt x="45158" y="63695"/>
                    <a:pt x="46157" y="63843"/>
                  </a:cubicBezTo>
                  <a:cubicBezTo>
                    <a:pt x="51986" y="64700"/>
                    <a:pt x="53611" y="53669"/>
                    <a:pt x="49669" y="52180"/>
                  </a:cubicBezTo>
                  <a:cubicBezTo>
                    <a:pt x="49167" y="52444"/>
                    <a:pt x="48627" y="52836"/>
                    <a:pt x="48082" y="53326"/>
                  </a:cubicBezTo>
                  <a:cubicBezTo>
                    <a:pt x="46420" y="49992"/>
                    <a:pt x="41700" y="52891"/>
                    <a:pt x="42693" y="55692"/>
                  </a:cubicBezTo>
                  <a:cubicBezTo>
                    <a:pt x="42926" y="56936"/>
                    <a:pt x="43687" y="57641"/>
                    <a:pt x="44588" y="57904"/>
                  </a:cubicBezTo>
                  <a:cubicBezTo>
                    <a:pt x="43650" y="59767"/>
                    <a:pt x="43276" y="61618"/>
                    <a:pt x="44097" y="62764"/>
                  </a:cubicBezTo>
                  <a:close/>
                  <a:moveTo>
                    <a:pt x="40530" y="53112"/>
                  </a:moveTo>
                  <a:cubicBezTo>
                    <a:pt x="42473" y="55894"/>
                    <a:pt x="46506" y="48755"/>
                    <a:pt x="44575" y="47474"/>
                  </a:cubicBezTo>
                  <a:cubicBezTo>
                    <a:pt x="41112" y="46487"/>
                    <a:pt x="38537" y="49821"/>
                    <a:pt x="40444" y="52971"/>
                  </a:cubicBezTo>
                  <a:cubicBezTo>
                    <a:pt x="40474" y="53020"/>
                    <a:pt x="40505" y="53069"/>
                    <a:pt x="40530" y="53112"/>
                  </a:cubicBezTo>
                  <a:close/>
                  <a:moveTo>
                    <a:pt x="62174" y="76730"/>
                  </a:moveTo>
                  <a:cubicBezTo>
                    <a:pt x="62732" y="77521"/>
                    <a:pt x="63633" y="78109"/>
                    <a:pt x="64338" y="78146"/>
                  </a:cubicBezTo>
                  <a:cubicBezTo>
                    <a:pt x="65950" y="78232"/>
                    <a:pt x="65313" y="73403"/>
                    <a:pt x="62910" y="73525"/>
                  </a:cubicBezTo>
                  <a:cubicBezTo>
                    <a:pt x="61316" y="74389"/>
                    <a:pt x="61457" y="75719"/>
                    <a:pt x="62174" y="76730"/>
                  </a:cubicBezTo>
                  <a:close/>
                  <a:moveTo>
                    <a:pt x="30906" y="29971"/>
                  </a:moveTo>
                  <a:cubicBezTo>
                    <a:pt x="32536" y="32232"/>
                    <a:pt x="35920" y="31987"/>
                    <a:pt x="37201" y="29034"/>
                  </a:cubicBezTo>
                  <a:cubicBezTo>
                    <a:pt x="38666" y="25657"/>
                    <a:pt x="30250" y="26496"/>
                    <a:pt x="30329" y="28856"/>
                  </a:cubicBezTo>
                  <a:cubicBezTo>
                    <a:pt x="30477" y="29279"/>
                    <a:pt x="30673" y="29652"/>
                    <a:pt x="30906" y="29977"/>
                  </a:cubicBezTo>
                  <a:close/>
                  <a:moveTo>
                    <a:pt x="58558" y="59056"/>
                  </a:moveTo>
                  <a:cubicBezTo>
                    <a:pt x="58962" y="59620"/>
                    <a:pt x="59447" y="59957"/>
                    <a:pt x="59955" y="59884"/>
                  </a:cubicBezTo>
                  <a:cubicBezTo>
                    <a:pt x="63198" y="58309"/>
                    <a:pt x="62891" y="54111"/>
                    <a:pt x="59373" y="53032"/>
                  </a:cubicBezTo>
                  <a:cubicBezTo>
                    <a:pt x="56621" y="52186"/>
                    <a:pt x="57105" y="57052"/>
                    <a:pt x="58558" y="59056"/>
                  </a:cubicBezTo>
                  <a:close/>
                  <a:moveTo>
                    <a:pt x="49455" y="42877"/>
                  </a:moveTo>
                  <a:cubicBezTo>
                    <a:pt x="52054" y="46481"/>
                    <a:pt x="60580" y="45004"/>
                    <a:pt x="60924" y="41339"/>
                  </a:cubicBezTo>
                  <a:cubicBezTo>
                    <a:pt x="58116" y="38306"/>
                    <a:pt x="48039" y="35168"/>
                    <a:pt x="48744" y="41014"/>
                  </a:cubicBezTo>
                  <a:cubicBezTo>
                    <a:pt x="48829" y="41744"/>
                    <a:pt x="49081" y="42363"/>
                    <a:pt x="49449" y="42877"/>
                  </a:cubicBezTo>
                  <a:close/>
                  <a:moveTo>
                    <a:pt x="41700" y="31129"/>
                  </a:moveTo>
                  <a:cubicBezTo>
                    <a:pt x="44600" y="32545"/>
                    <a:pt x="45513" y="28647"/>
                    <a:pt x="44649" y="27281"/>
                  </a:cubicBezTo>
                  <a:cubicBezTo>
                    <a:pt x="43778" y="25920"/>
                    <a:pt x="40211" y="29236"/>
                    <a:pt x="41700" y="31129"/>
                  </a:cubicBezTo>
                  <a:close/>
                  <a:moveTo>
                    <a:pt x="76966" y="80389"/>
                  </a:moveTo>
                  <a:cubicBezTo>
                    <a:pt x="78615" y="82767"/>
                    <a:pt x="83151" y="85709"/>
                    <a:pt x="83850" y="82369"/>
                  </a:cubicBezTo>
                  <a:cubicBezTo>
                    <a:pt x="84622" y="78685"/>
                    <a:pt x="77652" y="77227"/>
                    <a:pt x="76555" y="79678"/>
                  </a:cubicBezTo>
                  <a:cubicBezTo>
                    <a:pt x="76653" y="79905"/>
                    <a:pt x="76794" y="80144"/>
                    <a:pt x="76960" y="80389"/>
                  </a:cubicBezTo>
                  <a:close/>
                  <a:moveTo>
                    <a:pt x="61899" y="50262"/>
                  </a:moveTo>
                  <a:cubicBezTo>
                    <a:pt x="63578" y="52597"/>
                    <a:pt x="68218" y="50942"/>
                    <a:pt x="67017" y="47235"/>
                  </a:cubicBezTo>
                  <a:cubicBezTo>
                    <a:pt x="65638" y="43006"/>
                    <a:pt x="60341" y="46058"/>
                    <a:pt x="61390" y="49012"/>
                  </a:cubicBezTo>
                  <a:cubicBezTo>
                    <a:pt x="61482" y="49514"/>
                    <a:pt x="61659" y="49925"/>
                    <a:pt x="61905" y="50262"/>
                  </a:cubicBezTo>
                  <a:close/>
                  <a:moveTo>
                    <a:pt x="68359" y="58486"/>
                  </a:moveTo>
                  <a:cubicBezTo>
                    <a:pt x="68917" y="59277"/>
                    <a:pt x="69824" y="59871"/>
                    <a:pt x="70529" y="59908"/>
                  </a:cubicBezTo>
                  <a:cubicBezTo>
                    <a:pt x="72142" y="59994"/>
                    <a:pt x="71504" y="55159"/>
                    <a:pt x="69101" y="55281"/>
                  </a:cubicBezTo>
                  <a:cubicBezTo>
                    <a:pt x="67501" y="56145"/>
                    <a:pt x="67648" y="57475"/>
                    <a:pt x="68359" y="58486"/>
                  </a:cubicBezTo>
                  <a:close/>
                  <a:moveTo>
                    <a:pt x="51514" y="33857"/>
                  </a:moveTo>
                  <a:cubicBezTo>
                    <a:pt x="51876" y="34408"/>
                    <a:pt x="52464" y="34868"/>
                    <a:pt x="53329" y="35137"/>
                  </a:cubicBezTo>
                  <a:cubicBezTo>
                    <a:pt x="57577" y="36467"/>
                    <a:pt x="58153" y="30382"/>
                    <a:pt x="55143" y="29524"/>
                  </a:cubicBezTo>
                  <a:cubicBezTo>
                    <a:pt x="52195" y="28157"/>
                    <a:pt x="50092" y="31687"/>
                    <a:pt x="51514" y="33857"/>
                  </a:cubicBezTo>
                  <a:close/>
                  <a:moveTo>
                    <a:pt x="47794" y="25117"/>
                  </a:moveTo>
                  <a:cubicBezTo>
                    <a:pt x="48915" y="26594"/>
                    <a:pt x="51122" y="27030"/>
                    <a:pt x="53041" y="25559"/>
                  </a:cubicBezTo>
                  <a:cubicBezTo>
                    <a:pt x="55959" y="23316"/>
                    <a:pt x="48192" y="19957"/>
                    <a:pt x="47119" y="22059"/>
                  </a:cubicBezTo>
                  <a:cubicBezTo>
                    <a:pt x="46917" y="23279"/>
                    <a:pt x="47205" y="24339"/>
                    <a:pt x="47794" y="25111"/>
                  </a:cubicBezTo>
                  <a:close/>
                  <a:moveTo>
                    <a:pt x="77916" y="67734"/>
                  </a:moveTo>
                  <a:cubicBezTo>
                    <a:pt x="79596" y="70063"/>
                    <a:pt x="84236" y="68414"/>
                    <a:pt x="83034" y="64707"/>
                  </a:cubicBezTo>
                  <a:cubicBezTo>
                    <a:pt x="81661" y="60478"/>
                    <a:pt x="76359" y="63536"/>
                    <a:pt x="77401" y="66484"/>
                  </a:cubicBezTo>
                  <a:cubicBezTo>
                    <a:pt x="77493" y="66986"/>
                    <a:pt x="77677" y="67397"/>
                    <a:pt x="77916" y="67728"/>
                  </a:cubicBezTo>
                  <a:close/>
                  <a:moveTo>
                    <a:pt x="62230" y="39899"/>
                  </a:moveTo>
                  <a:cubicBezTo>
                    <a:pt x="62450" y="40193"/>
                    <a:pt x="62781" y="40438"/>
                    <a:pt x="63253" y="40585"/>
                  </a:cubicBezTo>
                  <a:cubicBezTo>
                    <a:pt x="65202" y="41198"/>
                    <a:pt x="65852" y="39170"/>
                    <a:pt x="65209" y="37987"/>
                  </a:cubicBezTo>
                  <a:cubicBezTo>
                    <a:pt x="65705" y="37570"/>
                    <a:pt x="65981" y="36884"/>
                    <a:pt x="65699" y="36001"/>
                  </a:cubicBezTo>
                  <a:cubicBezTo>
                    <a:pt x="64884" y="33489"/>
                    <a:pt x="61739" y="35303"/>
                    <a:pt x="62358" y="37055"/>
                  </a:cubicBezTo>
                  <a:cubicBezTo>
                    <a:pt x="62389" y="37221"/>
                    <a:pt x="62438" y="37374"/>
                    <a:pt x="62499" y="37509"/>
                  </a:cubicBezTo>
                  <a:cubicBezTo>
                    <a:pt x="61886" y="38097"/>
                    <a:pt x="61684" y="39157"/>
                    <a:pt x="62236" y="39905"/>
                  </a:cubicBezTo>
                  <a:close/>
                  <a:moveTo>
                    <a:pt x="45519" y="10943"/>
                  </a:moveTo>
                  <a:cubicBezTo>
                    <a:pt x="46077" y="11733"/>
                    <a:pt x="46978" y="12328"/>
                    <a:pt x="47683" y="12364"/>
                  </a:cubicBezTo>
                  <a:cubicBezTo>
                    <a:pt x="49295" y="12450"/>
                    <a:pt x="48658" y="7615"/>
                    <a:pt x="46255" y="7731"/>
                  </a:cubicBezTo>
                  <a:cubicBezTo>
                    <a:pt x="44661" y="8595"/>
                    <a:pt x="44802" y="9925"/>
                    <a:pt x="45513" y="10943"/>
                  </a:cubicBezTo>
                  <a:close/>
                  <a:moveTo>
                    <a:pt x="61279" y="33170"/>
                  </a:moveTo>
                  <a:cubicBezTo>
                    <a:pt x="61390" y="33329"/>
                    <a:pt x="61518" y="33477"/>
                    <a:pt x="61666" y="33605"/>
                  </a:cubicBezTo>
                  <a:cubicBezTo>
                    <a:pt x="65767" y="33072"/>
                    <a:pt x="74164" y="26686"/>
                    <a:pt x="68991" y="23873"/>
                  </a:cubicBezTo>
                  <a:cubicBezTo>
                    <a:pt x="64056" y="21189"/>
                    <a:pt x="58987" y="29959"/>
                    <a:pt x="61279" y="33170"/>
                  </a:cubicBezTo>
                  <a:close/>
                  <a:moveTo>
                    <a:pt x="83709" y="57150"/>
                  </a:moveTo>
                  <a:cubicBezTo>
                    <a:pt x="85652" y="59933"/>
                    <a:pt x="89685" y="52793"/>
                    <a:pt x="87748" y="51512"/>
                  </a:cubicBezTo>
                  <a:cubicBezTo>
                    <a:pt x="84285" y="50526"/>
                    <a:pt x="81716" y="53859"/>
                    <a:pt x="83617" y="57009"/>
                  </a:cubicBezTo>
                  <a:cubicBezTo>
                    <a:pt x="83647" y="57058"/>
                    <a:pt x="83678" y="57107"/>
                    <a:pt x="83709" y="57150"/>
                  </a:cubicBezTo>
                  <a:close/>
                  <a:moveTo>
                    <a:pt x="56988" y="14889"/>
                  </a:moveTo>
                  <a:cubicBezTo>
                    <a:pt x="57356" y="15386"/>
                    <a:pt x="57920" y="15802"/>
                    <a:pt x="58711" y="16047"/>
                  </a:cubicBezTo>
                  <a:cubicBezTo>
                    <a:pt x="61899" y="17046"/>
                    <a:pt x="63026" y="13872"/>
                    <a:pt x="62113" y="11862"/>
                  </a:cubicBezTo>
                  <a:cubicBezTo>
                    <a:pt x="63860" y="12885"/>
                    <a:pt x="66245" y="12260"/>
                    <a:pt x="67274" y="9882"/>
                  </a:cubicBezTo>
                  <a:cubicBezTo>
                    <a:pt x="68739" y="6506"/>
                    <a:pt x="60317" y="7345"/>
                    <a:pt x="60397" y="9705"/>
                  </a:cubicBezTo>
                  <a:cubicBezTo>
                    <a:pt x="60501" y="10005"/>
                    <a:pt x="60630" y="10275"/>
                    <a:pt x="60777" y="10526"/>
                  </a:cubicBezTo>
                  <a:cubicBezTo>
                    <a:pt x="60691" y="10489"/>
                    <a:pt x="60611" y="10458"/>
                    <a:pt x="60519" y="10434"/>
                  </a:cubicBezTo>
                  <a:cubicBezTo>
                    <a:pt x="57509" y="9037"/>
                    <a:pt x="55388" y="12738"/>
                    <a:pt x="56976" y="14889"/>
                  </a:cubicBezTo>
                  <a:close/>
                  <a:moveTo>
                    <a:pt x="53648" y="5108"/>
                  </a:moveTo>
                  <a:cubicBezTo>
                    <a:pt x="55327" y="7437"/>
                    <a:pt x="59968" y="5789"/>
                    <a:pt x="58766" y="2081"/>
                  </a:cubicBezTo>
                  <a:cubicBezTo>
                    <a:pt x="57387" y="-2148"/>
                    <a:pt x="52091" y="904"/>
                    <a:pt x="53139" y="3858"/>
                  </a:cubicBezTo>
                  <a:cubicBezTo>
                    <a:pt x="53231" y="4361"/>
                    <a:pt x="53409" y="4777"/>
                    <a:pt x="53648" y="5108"/>
                  </a:cubicBezTo>
                  <a:close/>
                  <a:moveTo>
                    <a:pt x="83022" y="40340"/>
                  </a:moveTo>
                  <a:cubicBezTo>
                    <a:pt x="86706" y="42222"/>
                    <a:pt x="97244" y="41688"/>
                    <a:pt x="94565" y="36449"/>
                  </a:cubicBezTo>
                  <a:cubicBezTo>
                    <a:pt x="91886" y="31203"/>
                    <a:pt x="81956" y="36271"/>
                    <a:pt x="83022" y="40340"/>
                  </a:cubicBezTo>
                  <a:close/>
                  <a:moveTo>
                    <a:pt x="93186" y="53443"/>
                  </a:moveTo>
                  <a:cubicBezTo>
                    <a:pt x="93553" y="53939"/>
                    <a:pt x="94117" y="54356"/>
                    <a:pt x="94914" y="54601"/>
                  </a:cubicBezTo>
                  <a:cubicBezTo>
                    <a:pt x="99162" y="55931"/>
                    <a:pt x="99738" y="49839"/>
                    <a:pt x="96729" y="48981"/>
                  </a:cubicBezTo>
                  <a:cubicBezTo>
                    <a:pt x="93719" y="47584"/>
                    <a:pt x="91598" y="51292"/>
                    <a:pt x="93186" y="53443"/>
                  </a:cubicBezTo>
                  <a:close/>
                  <a:moveTo>
                    <a:pt x="74220" y="22629"/>
                  </a:moveTo>
                  <a:cubicBezTo>
                    <a:pt x="74220" y="22629"/>
                    <a:pt x="74263" y="22684"/>
                    <a:pt x="74281" y="22715"/>
                  </a:cubicBezTo>
                  <a:cubicBezTo>
                    <a:pt x="77180" y="24131"/>
                    <a:pt x="78094" y="20233"/>
                    <a:pt x="77223" y="18873"/>
                  </a:cubicBezTo>
                  <a:cubicBezTo>
                    <a:pt x="76371" y="17531"/>
                    <a:pt x="72902" y="20730"/>
                    <a:pt x="74213" y="22629"/>
                  </a:cubicBezTo>
                  <a:close/>
                  <a:moveTo>
                    <a:pt x="104661" y="62856"/>
                  </a:moveTo>
                  <a:cubicBezTo>
                    <a:pt x="107695" y="67311"/>
                    <a:pt x="116963" y="62396"/>
                    <a:pt x="115909" y="58456"/>
                  </a:cubicBezTo>
                  <a:cubicBezTo>
                    <a:pt x="112219" y="56593"/>
                    <a:pt x="101682" y="57156"/>
                    <a:pt x="104385" y="62390"/>
                  </a:cubicBezTo>
                  <a:cubicBezTo>
                    <a:pt x="104471" y="62556"/>
                    <a:pt x="104557" y="62709"/>
                    <a:pt x="104661" y="62850"/>
                  </a:cubicBezTo>
                  <a:close/>
                  <a:moveTo>
                    <a:pt x="80399" y="27072"/>
                  </a:moveTo>
                  <a:cubicBezTo>
                    <a:pt x="80956" y="27863"/>
                    <a:pt x="81858" y="28451"/>
                    <a:pt x="82562" y="28488"/>
                  </a:cubicBezTo>
                  <a:cubicBezTo>
                    <a:pt x="84175" y="28574"/>
                    <a:pt x="83537" y="23745"/>
                    <a:pt x="81134" y="23861"/>
                  </a:cubicBezTo>
                  <a:cubicBezTo>
                    <a:pt x="79540" y="24725"/>
                    <a:pt x="79681" y="26055"/>
                    <a:pt x="80399" y="27072"/>
                  </a:cubicBezTo>
                  <a:close/>
                  <a:moveTo>
                    <a:pt x="85542" y="21551"/>
                  </a:moveTo>
                  <a:cubicBezTo>
                    <a:pt x="87485" y="24333"/>
                    <a:pt x="91518" y="17193"/>
                    <a:pt x="89581" y="15919"/>
                  </a:cubicBezTo>
                  <a:cubicBezTo>
                    <a:pt x="86118" y="14932"/>
                    <a:pt x="83543" y="18260"/>
                    <a:pt x="85450" y="21410"/>
                  </a:cubicBezTo>
                  <a:cubicBezTo>
                    <a:pt x="85480" y="21459"/>
                    <a:pt x="85511" y="21508"/>
                    <a:pt x="85542" y="21551"/>
                  </a:cubicBezTo>
                  <a:close/>
                  <a:moveTo>
                    <a:pt x="113911" y="49668"/>
                  </a:moveTo>
                  <a:cubicBezTo>
                    <a:pt x="113911" y="49668"/>
                    <a:pt x="113954" y="49723"/>
                    <a:pt x="113978" y="49753"/>
                  </a:cubicBezTo>
                  <a:cubicBezTo>
                    <a:pt x="116878" y="51169"/>
                    <a:pt x="117791" y="47271"/>
                    <a:pt x="116921" y="45911"/>
                  </a:cubicBezTo>
                  <a:cubicBezTo>
                    <a:pt x="116062" y="44569"/>
                    <a:pt x="112599" y="47768"/>
                    <a:pt x="113911" y="49668"/>
                  </a:cubicBezTo>
                  <a:close/>
                  <a:moveTo>
                    <a:pt x="92671" y="17095"/>
                  </a:moveTo>
                  <a:cubicBezTo>
                    <a:pt x="92671" y="17095"/>
                    <a:pt x="92720" y="17157"/>
                    <a:pt x="92738" y="17181"/>
                  </a:cubicBezTo>
                  <a:cubicBezTo>
                    <a:pt x="95638" y="18597"/>
                    <a:pt x="96551" y="14699"/>
                    <a:pt x="95687" y="13333"/>
                  </a:cubicBezTo>
                  <a:cubicBezTo>
                    <a:pt x="94835" y="11991"/>
                    <a:pt x="91359" y="15189"/>
                    <a:pt x="92671" y="17089"/>
                  </a:cubicBezTo>
                  <a:close/>
                </a:path>
              </a:pathLst>
            </a:custGeom>
            <a:solidFill>
              <a:srgbClr val="DEBC9A"/>
            </a:solidFill>
            <a:ln w="612" cap="flat">
              <a:noFill/>
              <a:prstDash val="solid"/>
              <a:miter/>
            </a:ln>
          </p:spPr>
          <p:txBody>
            <a:bodyPr/>
            <a:lstStyle/>
            <a:p>
              <a:endParaRPr lang="en-US"/>
            </a:p>
          </p:txBody>
        </p:sp>
        <p:sp>
          <p:nvSpPr>
            <p:cNvPr id="1171" name="Freeform 1170">
              <a:extLst>
                <a:ext uri="{FF2B5EF4-FFF2-40B4-BE49-F238E27FC236}">
                  <a16:creationId xmlns:a16="http://schemas.microsoft.com/office/drawing/2014/main" id="{D980B964-8736-D69D-BCBA-9DC3DEFE6197}"/>
                </a:ext>
              </a:extLst>
            </p:cNvPr>
            <p:cNvSpPr/>
            <p:nvPr/>
          </p:nvSpPr>
          <p:spPr>
            <a:xfrm>
              <a:off x="7985633" y="2491286"/>
              <a:ext cx="34006" cy="15449"/>
            </a:xfrm>
            <a:custGeom>
              <a:avLst/>
              <a:gdLst>
                <a:gd name="csX0" fmla="*/ 17 w 27518"/>
                <a:gd name="csY0" fmla="*/ 5368 h 12501"/>
                <a:gd name="csX1" fmla="*/ 21563 w 27518"/>
                <a:gd name="csY1" fmla="*/ 5 h 12501"/>
                <a:gd name="csX2" fmla="*/ 24199 w 27518"/>
                <a:gd name="csY2" fmla="*/ 11753 h 12501"/>
                <a:gd name="csX3" fmla="*/ 17 w 27518"/>
                <a:gd name="csY3" fmla="*/ 5362 h 12501"/>
              </a:gdLst>
              <a:ahLst/>
              <a:cxnLst>
                <a:cxn ang="0">
                  <a:pos x="csX0" y="csY0"/>
                </a:cxn>
                <a:cxn ang="0">
                  <a:pos x="csX1" y="csY1"/>
                </a:cxn>
                <a:cxn ang="0">
                  <a:pos x="csX2" y="csY2"/>
                </a:cxn>
                <a:cxn ang="0">
                  <a:pos x="csX3" y="csY3"/>
                </a:cxn>
              </a:cxnLst>
              <a:rect l="l" t="t" r="r" b="b"/>
              <a:pathLst>
                <a:path w="27518" h="12501">
                  <a:moveTo>
                    <a:pt x="17" y="5368"/>
                  </a:moveTo>
                  <a:cubicBezTo>
                    <a:pt x="-565" y="-767"/>
                    <a:pt x="14067" y="263"/>
                    <a:pt x="21563" y="5"/>
                  </a:cubicBezTo>
                  <a:cubicBezTo>
                    <a:pt x="29060" y="-252"/>
                    <a:pt x="28938" y="8836"/>
                    <a:pt x="24199" y="11753"/>
                  </a:cubicBezTo>
                  <a:cubicBezTo>
                    <a:pt x="19455" y="14670"/>
                    <a:pt x="1543" y="8322"/>
                    <a:pt x="17" y="5362"/>
                  </a:cubicBezTo>
                  <a:close/>
                </a:path>
              </a:pathLst>
            </a:custGeom>
            <a:solidFill>
              <a:srgbClr val="DEBC9A"/>
            </a:solidFill>
            <a:ln w="612" cap="flat">
              <a:noFill/>
              <a:prstDash val="solid"/>
              <a:miter/>
            </a:ln>
          </p:spPr>
          <p:txBody>
            <a:bodyPr/>
            <a:lstStyle/>
            <a:p>
              <a:endParaRPr lang="en-US"/>
            </a:p>
          </p:txBody>
        </p:sp>
        <p:sp>
          <p:nvSpPr>
            <p:cNvPr id="1286" name="Freeform 1285">
              <a:extLst>
                <a:ext uri="{FF2B5EF4-FFF2-40B4-BE49-F238E27FC236}">
                  <a16:creationId xmlns:a16="http://schemas.microsoft.com/office/drawing/2014/main" id="{515C98D6-A57B-E87F-11E9-47251051DA4C}"/>
                </a:ext>
              </a:extLst>
            </p:cNvPr>
            <p:cNvSpPr/>
            <p:nvPr/>
          </p:nvSpPr>
          <p:spPr>
            <a:xfrm>
              <a:off x="7644790" y="2424879"/>
              <a:ext cx="29509" cy="100072"/>
            </a:xfrm>
            <a:custGeom>
              <a:avLst/>
              <a:gdLst>
                <a:gd name="csX0" fmla="*/ 27453 w 29509"/>
                <a:gd name="csY0" fmla="*/ 4579 h 100072"/>
                <a:gd name="csX1" fmla="*/ 27461 w 29509"/>
                <a:gd name="csY1" fmla="*/ 4586 h 100072"/>
                <a:gd name="csX2" fmla="*/ 28249 w 29509"/>
                <a:gd name="csY2" fmla="*/ 4731 h 100072"/>
                <a:gd name="csX3" fmla="*/ 29363 w 29509"/>
                <a:gd name="csY3" fmla="*/ 7351 h 100072"/>
                <a:gd name="csX4" fmla="*/ 17870 w 29509"/>
                <a:gd name="csY4" fmla="*/ 42415 h 100072"/>
                <a:gd name="csX5" fmla="*/ 13735 w 29509"/>
                <a:gd name="csY5" fmla="*/ 100072 h 100072"/>
                <a:gd name="csX6" fmla="*/ 9777 w 29509"/>
                <a:gd name="csY6" fmla="*/ 99925 h 100072"/>
                <a:gd name="csX7" fmla="*/ 13961 w 29509"/>
                <a:gd name="csY7" fmla="*/ 41408 h 100072"/>
                <a:gd name="csX8" fmla="*/ 25619 w 29509"/>
                <a:gd name="csY8" fmla="*/ 5843 h 100072"/>
                <a:gd name="csX9" fmla="*/ 27453 w 29509"/>
                <a:gd name="csY9" fmla="*/ 4579 h 100072"/>
                <a:gd name="csX10" fmla="*/ 16613 w 29509"/>
                <a:gd name="csY10" fmla="*/ 5 h 100072"/>
                <a:gd name="csX11" fmla="*/ 17409 w 29509"/>
                <a:gd name="csY11" fmla="*/ 103 h 100072"/>
                <a:gd name="csX12" fmla="*/ 18680 w 29509"/>
                <a:gd name="csY12" fmla="*/ 2655 h 100072"/>
                <a:gd name="csX13" fmla="*/ 4001 w 29509"/>
                <a:gd name="csY13" fmla="*/ 66855 h 100072"/>
                <a:gd name="csX14" fmla="*/ 5083 w 29509"/>
                <a:gd name="csY14" fmla="*/ 99751 h 100072"/>
                <a:gd name="csX15" fmla="*/ 1103 w 29509"/>
                <a:gd name="csY15" fmla="*/ 99604 h 100072"/>
                <a:gd name="csX16" fmla="*/ 0 w 29509"/>
                <a:gd name="csY16" fmla="*/ 66354 h 100072"/>
                <a:gd name="csX17" fmla="*/ 14856 w 29509"/>
                <a:gd name="csY17" fmla="*/ 1376 h 100072"/>
                <a:gd name="csX18" fmla="*/ 16613 w 29509"/>
                <a:gd name="csY18" fmla="*/ 5 h 1000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9509" h="100072">
                  <a:moveTo>
                    <a:pt x="27453" y="4579"/>
                  </a:moveTo>
                  <a:lnTo>
                    <a:pt x="27461" y="4586"/>
                  </a:lnTo>
                  <a:cubicBezTo>
                    <a:pt x="27725" y="4579"/>
                    <a:pt x="27991" y="4624"/>
                    <a:pt x="28249" y="4731"/>
                  </a:cubicBezTo>
                  <a:cubicBezTo>
                    <a:pt x="29279" y="5147"/>
                    <a:pt x="29779" y="6321"/>
                    <a:pt x="29363" y="7351"/>
                  </a:cubicBezTo>
                  <a:cubicBezTo>
                    <a:pt x="24764" y="18763"/>
                    <a:pt x="20923" y="30494"/>
                    <a:pt x="17870" y="42415"/>
                  </a:cubicBezTo>
                  <a:lnTo>
                    <a:pt x="13735" y="100072"/>
                  </a:lnTo>
                  <a:lnTo>
                    <a:pt x="9777" y="99925"/>
                  </a:lnTo>
                  <a:lnTo>
                    <a:pt x="13961" y="41408"/>
                  </a:lnTo>
                  <a:cubicBezTo>
                    <a:pt x="17060" y="29313"/>
                    <a:pt x="20960" y="17431"/>
                    <a:pt x="25619" y="5843"/>
                  </a:cubicBezTo>
                  <a:cubicBezTo>
                    <a:pt x="25931" y="5071"/>
                    <a:pt x="26665" y="4594"/>
                    <a:pt x="27453" y="4579"/>
                  </a:cubicBezTo>
                  <a:close/>
                  <a:moveTo>
                    <a:pt x="16613" y="5"/>
                  </a:moveTo>
                  <a:cubicBezTo>
                    <a:pt x="16879" y="-11"/>
                    <a:pt x="17143" y="12"/>
                    <a:pt x="17409" y="103"/>
                  </a:cubicBezTo>
                  <a:cubicBezTo>
                    <a:pt x="18469" y="451"/>
                    <a:pt x="19036" y="1594"/>
                    <a:pt x="18680" y="2655"/>
                  </a:cubicBezTo>
                  <a:cubicBezTo>
                    <a:pt x="11666" y="23497"/>
                    <a:pt x="6734" y="45036"/>
                    <a:pt x="4001" y="66855"/>
                  </a:cubicBezTo>
                  <a:lnTo>
                    <a:pt x="5083" y="99751"/>
                  </a:lnTo>
                  <a:lnTo>
                    <a:pt x="1103" y="99604"/>
                  </a:lnTo>
                  <a:lnTo>
                    <a:pt x="0" y="66354"/>
                  </a:lnTo>
                  <a:cubicBezTo>
                    <a:pt x="2765" y="44271"/>
                    <a:pt x="7750" y="22467"/>
                    <a:pt x="14856" y="1376"/>
                  </a:cubicBezTo>
                  <a:cubicBezTo>
                    <a:pt x="15120" y="580"/>
                    <a:pt x="15825" y="66"/>
                    <a:pt x="16613" y="5"/>
                  </a:cubicBezTo>
                  <a:close/>
                </a:path>
              </a:pathLst>
            </a:custGeom>
            <a:solidFill>
              <a:srgbClr val="BC9234"/>
            </a:solidFill>
            <a:ln w="612" cap="flat">
              <a:noFill/>
              <a:prstDash val="solid"/>
              <a:miter/>
            </a:ln>
          </p:spPr>
          <p:txBody>
            <a:bodyPr wrap="square">
              <a:noAutofit/>
            </a:bodyPr>
            <a:lstStyle/>
            <a:p>
              <a:endParaRPr lang="en-US"/>
            </a:p>
          </p:txBody>
        </p:sp>
        <p:grpSp>
          <p:nvGrpSpPr>
            <p:cNvPr id="1288" name="Group 1287">
              <a:extLst>
                <a:ext uri="{FF2B5EF4-FFF2-40B4-BE49-F238E27FC236}">
                  <a16:creationId xmlns:a16="http://schemas.microsoft.com/office/drawing/2014/main" id="{AE36482B-8414-C3D5-74B4-4F8D0980B554}"/>
                </a:ext>
              </a:extLst>
            </p:cNvPr>
            <p:cNvGrpSpPr/>
            <p:nvPr/>
          </p:nvGrpSpPr>
          <p:grpSpPr>
            <a:xfrm>
              <a:off x="7559138" y="2315137"/>
              <a:ext cx="902591" cy="245969"/>
              <a:chOff x="7434959" y="2315137"/>
              <a:chExt cx="902591" cy="245969"/>
            </a:xfrm>
          </p:grpSpPr>
          <p:sp>
            <p:nvSpPr>
              <p:cNvPr id="1287" name="Freeform 1286">
                <a:extLst>
                  <a:ext uri="{FF2B5EF4-FFF2-40B4-BE49-F238E27FC236}">
                    <a16:creationId xmlns:a16="http://schemas.microsoft.com/office/drawing/2014/main" id="{DABDC0D7-14A3-AED9-C0A7-815A71F7F586}"/>
                  </a:ext>
                </a:extLst>
              </p:cNvPr>
              <p:cNvSpPr/>
              <p:nvPr/>
            </p:nvSpPr>
            <p:spPr>
              <a:xfrm>
                <a:off x="7434959" y="2315137"/>
                <a:ext cx="902591" cy="245969"/>
              </a:xfrm>
              <a:custGeom>
                <a:avLst/>
                <a:gdLst>
                  <a:gd name="csX0" fmla="*/ 893231 w 902591"/>
                  <a:gd name="csY0" fmla="*/ 270 h 245969"/>
                  <a:gd name="csX1" fmla="*/ 902591 w 902591"/>
                  <a:gd name="csY1" fmla="*/ 7940 h 245969"/>
                  <a:gd name="csX2" fmla="*/ 831975 w 902591"/>
                  <a:gd name="csY2" fmla="*/ 60243 h 245969"/>
                  <a:gd name="csX3" fmla="*/ 753938 w 902591"/>
                  <a:gd name="csY3" fmla="*/ 90751 h 245969"/>
                  <a:gd name="csX4" fmla="*/ 825990 w 902591"/>
                  <a:gd name="csY4" fmla="*/ 105423 h 245969"/>
                  <a:gd name="csX5" fmla="*/ 893812 w 902591"/>
                  <a:gd name="csY5" fmla="*/ 143408 h 245969"/>
                  <a:gd name="csX6" fmla="*/ 884077 w 902591"/>
                  <a:gd name="csY6" fmla="*/ 159595 h 245969"/>
                  <a:gd name="csX7" fmla="*/ 827187 w 902591"/>
                  <a:gd name="csY7" fmla="*/ 131194 h 245969"/>
                  <a:gd name="csX8" fmla="*/ 725300 w 902591"/>
                  <a:gd name="csY8" fmla="*/ 114827 h 245969"/>
                  <a:gd name="csX9" fmla="*/ 725279 w 902591"/>
                  <a:gd name="csY9" fmla="*/ 114628 h 245969"/>
                  <a:gd name="csX10" fmla="*/ 715032 w 902591"/>
                  <a:gd name="csY10" fmla="*/ 114685 h 245969"/>
                  <a:gd name="csX11" fmla="*/ 684515 w 902591"/>
                  <a:gd name="csY11" fmla="*/ 116014 h 245969"/>
                  <a:gd name="csX12" fmla="*/ 683516 w 902591"/>
                  <a:gd name="csY12" fmla="*/ 116096 h 245969"/>
                  <a:gd name="csX13" fmla="*/ 683516 w 902591"/>
                  <a:gd name="csY13" fmla="*/ 116057 h 245969"/>
                  <a:gd name="csX14" fmla="*/ 678371 w 902591"/>
                  <a:gd name="csY14" fmla="*/ 116282 h 245969"/>
                  <a:gd name="csX15" fmla="*/ 634275 w 902591"/>
                  <a:gd name="csY15" fmla="*/ 121046 h 245969"/>
                  <a:gd name="csX16" fmla="*/ 504844 w 902591"/>
                  <a:gd name="csY16" fmla="*/ 145114 h 245969"/>
                  <a:gd name="csX17" fmla="*/ 439462 w 902591"/>
                  <a:gd name="csY17" fmla="*/ 147061 h 245969"/>
                  <a:gd name="csX18" fmla="*/ 393889 w 902591"/>
                  <a:gd name="csY18" fmla="*/ 154051 h 245969"/>
                  <a:gd name="csX19" fmla="*/ 384321 w 902591"/>
                  <a:gd name="csY19" fmla="*/ 194137 h 245969"/>
                  <a:gd name="csX20" fmla="*/ 396442 w 902591"/>
                  <a:gd name="csY20" fmla="*/ 241735 h 245969"/>
                  <a:gd name="csX21" fmla="*/ 397684 w 902591"/>
                  <a:gd name="csY21" fmla="*/ 245969 h 245969"/>
                  <a:gd name="csX22" fmla="*/ 381891 w 902591"/>
                  <a:gd name="csY22" fmla="*/ 234388 h 245969"/>
                  <a:gd name="csX23" fmla="*/ 379458 w 902591"/>
                  <a:gd name="csY23" fmla="*/ 234056 h 245969"/>
                  <a:gd name="csX24" fmla="*/ 378546 w 902591"/>
                  <a:gd name="csY24" fmla="*/ 231109 h 245969"/>
                  <a:gd name="csX25" fmla="*/ 371338 w 902591"/>
                  <a:gd name="csY25" fmla="*/ 204406 h 245969"/>
                  <a:gd name="csX26" fmla="*/ 366247 w 902591"/>
                  <a:gd name="csY26" fmla="*/ 159027 h 245969"/>
                  <a:gd name="csX27" fmla="*/ 356604 w 902591"/>
                  <a:gd name="csY27" fmla="*/ 148508 h 245969"/>
                  <a:gd name="csX28" fmla="*/ 356589 w 902591"/>
                  <a:gd name="csY28" fmla="*/ 148508 h 245969"/>
                  <a:gd name="csX29" fmla="*/ 353673 w 902591"/>
                  <a:gd name="csY29" fmla="*/ 149629 h 245969"/>
                  <a:gd name="csX30" fmla="*/ 345135 w 902591"/>
                  <a:gd name="csY30" fmla="*/ 194236 h 245969"/>
                  <a:gd name="csX31" fmla="*/ 349160 w 902591"/>
                  <a:gd name="csY31" fmla="*/ 226319 h 245969"/>
                  <a:gd name="csX32" fmla="*/ 350231 w 902591"/>
                  <a:gd name="csY32" fmla="*/ 230071 h 245969"/>
                  <a:gd name="csX33" fmla="*/ 339041 w 902591"/>
                  <a:gd name="csY33" fmla="*/ 228545 h 245969"/>
                  <a:gd name="csX34" fmla="*/ 336438 w 902591"/>
                  <a:gd name="csY34" fmla="*/ 209260 h 245969"/>
                  <a:gd name="csX35" fmla="*/ 334575 w 902591"/>
                  <a:gd name="csY35" fmla="*/ 180701 h 245969"/>
                  <a:gd name="csX36" fmla="*/ 329689 w 902591"/>
                  <a:gd name="csY36" fmla="*/ 149469 h 245969"/>
                  <a:gd name="csX37" fmla="*/ 323877 w 902591"/>
                  <a:gd name="csY37" fmla="*/ 147403 h 245969"/>
                  <a:gd name="csX38" fmla="*/ 323879 w 902591"/>
                  <a:gd name="csY38" fmla="*/ 147402 h 245969"/>
                  <a:gd name="csX39" fmla="*/ 323872 w 902591"/>
                  <a:gd name="csY39" fmla="*/ 147402 h 245969"/>
                  <a:gd name="csX40" fmla="*/ 323877 w 902591"/>
                  <a:gd name="csY40" fmla="*/ 147403 h 245969"/>
                  <a:gd name="csX41" fmla="*/ 308948 w 902591"/>
                  <a:gd name="csY41" fmla="*/ 159239 h 245969"/>
                  <a:gd name="csX42" fmla="*/ 310902 w 902591"/>
                  <a:gd name="csY42" fmla="*/ 198695 h 245969"/>
                  <a:gd name="csX43" fmla="*/ 324978 w 902591"/>
                  <a:gd name="csY43" fmla="*/ 209480 h 245969"/>
                  <a:gd name="csX44" fmla="*/ 333679 w 902591"/>
                  <a:gd name="csY44" fmla="*/ 221124 h 245969"/>
                  <a:gd name="csX45" fmla="*/ 338294 w 902591"/>
                  <a:gd name="csY45" fmla="*/ 228443 h 245969"/>
                  <a:gd name="csX46" fmla="*/ 329449 w 902591"/>
                  <a:gd name="csY46" fmla="*/ 227237 h 245969"/>
                  <a:gd name="csX47" fmla="*/ 320667 w 902591"/>
                  <a:gd name="csY47" fmla="*/ 216380 h 245969"/>
                  <a:gd name="csX48" fmla="*/ 313584 w 902591"/>
                  <a:gd name="csY48" fmla="*/ 209776 h 245969"/>
                  <a:gd name="csX49" fmla="*/ 318120 w 902591"/>
                  <a:gd name="csY49" fmla="*/ 225692 h 245969"/>
                  <a:gd name="csX50" fmla="*/ 312041 w 902591"/>
                  <a:gd name="csY50" fmla="*/ 224863 h 245969"/>
                  <a:gd name="csX51" fmla="*/ 309443 w 902591"/>
                  <a:gd name="csY51" fmla="*/ 224492 h 245969"/>
                  <a:gd name="csX52" fmla="*/ 304350 w 902591"/>
                  <a:gd name="csY52" fmla="*/ 208284 h 245969"/>
                  <a:gd name="csX53" fmla="*/ 299827 w 902591"/>
                  <a:gd name="csY53" fmla="*/ 173954 h 245969"/>
                  <a:gd name="csX54" fmla="*/ 294071 w 902591"/>
                  <a:gd name="csY54" fmla="*/ 146773 h 245969"/>
                  <a:gd name="csX55" fmla="*/ 273511 w 902591"/>
                  <a:gd name="csY55" fmla="*/ 144243 h 245969"/>
                  <a:gd name="csX56" fmla="*/ 268656 w 902591"/>
                  <a:gd name="csY56" fmla="*/ 181761 h 245969"/>
                  <a:gd name="csX57" fmla="*/ 271011 w 902591"/>
                  <a:gd name="csY57" fmla="*/ 204951 h 245969"/>
                  <a:gd name="csX58" fmla="*/ 275557 w 902591"/>
                  <a:gd name="csY58" fmla="*/ 219651 h 245969"/>
                  <a:gd name="csX59" fmla="*/ 259503 w 902591"/>
                  <a:gd name="csY59" fmla="*/ 217358 h 245969"/>
                  <a:gd name="csX60" fmla="*/ 261148 w 902591"/>
                  <a:gd name="csY60" fmla="*/ 214714 h 245969"/>
                  <a:gd name="csX61" fmla="*/ 261209 w 902591"/>
                  <a:gd name="csY61" fmla="*/ 193819 h 245969"/>
                  <a:gd name="csX62" fmla="*/ 256792 w 902591"/>
                  <a:gd name="csY62" fmla="*/ 163912 h 245969"/>
                  <a:gd name="csX63" fmla="*/ 245862 w 902591"/>
                  <a:gd name="csY63" fmla="*/ 138132 h 245969"/>
                  <a:gd name="csX64" fmla="*/ 243202 w 902591"/>
                  <a:gd name="csY64" fmla="*/ 137662 h 245969"/>
                  <a:gd name="csX65" fmla="*/ 243195 w 902591"/>
                  <a:gd name="csY65" fmla="*/ 137655 h 245969"/>
                  <a:gd name="csX66" fmla="*/ 226037 w 902591"/>
                  <a:gd name="csY66" fmla="*/ 154703 h 245969"/>
                  <a:gd name="csX67" fmla="*/ 219507 w 902591"/>
                  <a:gd name="csY67" fmla="*/ 210093 h 245969"/>
                  <a:gd name="csX68" fmla="*/ 219776 w 902591"/>
                  <a:gd name="csY68" fmla="*/ 211682 h 245969"/>
                  <a:gd name="csX69" fmla="*/ 210541 w 902591"/>
                  <a:gd name="csY69" fmla="*/ 210363 h 245969"/>
                  <a:gd name="csX70" fmla="*/ 210550 w 902591"/>
                  <a:gd name="csY70" fmla="*/ 185514 h 245969"/>
                  <a:gd name="csX71" fmla="*/ 212431 w 902591"/>
                  <a:gd name="csY71" fmla="*/ 156754 h 245969"/>
                  <a:gd name="csX72" fmla="*/ 207750 w 902591"/>
                  <a:gd name="csY72" fmla="*/ 129846 h 245969"/>
                  <a:gd name="csX73" fmla="*/ 206697 w 902591"/>
                  <a:gd name="csY73" fmla="*/ 129771 h 245969"/>
                  <a:gd name="csX74" fmla="*/ 206704 w 902591"/>
                  <a:gd name="csY74" fmla="*/ 129763 h 245969"/>
                  <a:gd name="csX75" fmla="*/ 191403 w 902591"/>
                  <a:gd name="csY75" fmla="*/ 150310 h 245969"/>
                  <a:gd name="csX76" fmla="*/ 186797 w 902591"/>
                  <a:gd name="csY76" fmla="*/ 209473 h 245969"/>
                  <a:gd name="csX77" fmla="*/ 186970 w 902591"/>
                  <a:gd name="csY77" fmla="*/ 210150 h 245969"/>
                  <a:gd name="csX78" fmla="*/ 176872 w 902591"/>
                  <a:gd name="csY78" fmla="*/ 210992 h 245969"/>
                  <a:gd name="csX79" fmla="*/ 177518 w 902591"/>
                  <a:gd name="csY79" fmla="*/ 194970 h 245969"/>
                  <a:gd name="csX80" fmla="*/ 181313 w 902591"/>
                  <a:gd name="csY80" fmla="*/ 137041 h 245969"/>
                  <a:gd name="csX81" fmla="*/ 166155 w 902591"/>
                  <a:gd name="csY81" fmla="*/ 112488 h 245969"/>
                  <a:gd name="csX82" fmla="*/ 164390 w 902591"/>
                  <a:gd name="csY82" fmla="*/ 112564 h 245969"/>
                  <a:gd name="csX83" fmla="*/ 156307 w 902591"/>
                  <a:gd name="csY83" fmla="*/ 141055 h 245969"/>
                  <a:gd name="csX84" fmla="*/ 154579 w 902591"/>
                  <a:gd name="csY84" fmla="*/ 192486 h 245969"/>
                  <a:gd name="csX85" fmla="*/ 150680 w 902591"/>
                  <a:gd name="csY85" fmla="*/ 211714 h 245969"/>
                  <a:gd name="csX86" fmla="*/ 142022 w 902591"/>
                  <a:gd name="csY86" fmla="*/ 211393 h 245969"/>
                  <a:gd name="csX87" fmla="*/ 147163 w 902591"/>
                  <a:gd name="csY87" fmla="*/ 185419 h 245969"/>
                  <a:gd name="csX88" fmla="*/ 146693 w 902591"/>
                  <a:gd name="csY88" fmla="*/ 142078 h 245969"/>
                  <a:gd name="csX89" fmla="*/ 139988 w 902591"/>
                  <a:gd name="csY89" fmla="*/ 110909 h 245969"/>
                  <a:gd name="csX90" fmla="*/ 135107 w 902591"/>
                  <a:gd name="csY90" fmla="*/ 106880 h 245969"/>
                  <a:gd name="csX91" fmla="*/ 135110 w 902591"/>
                  <a:gd name="csY91" fmla="*/ 106877 h 245969"/>
                  <a:gd name="csX92" fmla="*/ 135103 w 902591"/>
                  <a:gd name="csY92" fmla="*/ 106877 h 245969"/>
                  <a:gd name="csX93" fmla="*/ 135107 w 902591"/>
                  <a:gd name="csY93" fmla="*/ 106880 h 245969"/>
                  <a:gd name="csX94" fmla="*/ 128269 w 902591"/>
                  <a:gd name="csY94" fmla="*/ 115182 h 245969"/>
                  <a:gd name="csX95" fmla="*/ 127937 w 902591"/>
                  <a:gd name="csY95" fmla="*/ 133240 h 245969"/>
                  <a:gd name="csX96" fmla="*/ 129316 w 902591"/>
                  <a:gd name="csY96" fmla="*/ 169630 h 245969"/>
                  <a:gd name="csX97" fmla="*/ 128837 w 902591"/>
                  <a:gd name="csY97" fmla="*/ 190970 h 245969"/>
                  <a:gd name="csX98" fmla="*/ 126845 w 902591"/>
                  <a:gd name="csY98" fmla="*/ 210831 h 245969"/>
                  <a:gd name="csX99" fmla="*/ 117888 w 902591"/>
                  <a:gd name="csY99" fmla="*/ 210499 h 245969"/>
                  <a:gd name="csX100" fmla="*/ 119052 w 902591"/>
                  <a:gd name="csY100" fmla="*/ 204234 h 245969"/>
                  <a:gd name="csX101" fmla="*/ 119726 w 902591"/>
                  <a:gd name="csY101" fmla="*/ 167849 h 245969"/>
                  <a:gd name="csX102" fmla="*/ 112848 w 902591"/>
                  <a:gd name="csY102" fmla="*/ 117328 h 245969"/>
                  <a:gd name="csX103" fmla="*/ 100379 w 902591"/>
                  <a:gd name="csY103" fmla="*/ 153960 h 245969"/>
                  <a:gd name="csX104" fmla="*/ 93546 w 902591"/>
                  <a:gd name="csY104" fmla="*/ 202203 h 245969"/>
                  <a:gd name="csX105" fmla="*/ 93826 w 902591"/>
                  <a:gd name="csY105" fmla="*/ 209608 h 245969"/>
                  <a:gd name="csX106" fmla="*/ 85640 w 902591"/>
                  <a:gd name="csY106" fmla="*/ 209305 h 245969"/>
                  <a:gd name="csX107" fmla="*/ 85964 w 902591"/>
                  <a:gd name="csY107" fmla="*/ 203660 h 245969"/>
                  <a:gd name="csX108" fmla="*/ 88713 w 902591"/>
                  <a:gd name="csY108" fmla="*/ 170455 h 245969"/>
                  <a:gd name="csX109" fmla="*/ 100151 w 902591"/>
                  <a:gd name="csY109" fmla="*/ 115480 h 245969"/>
                  <a:gd name="csX110" fmla="*/ 84153 w 902591"/>
                  <a:gd name="csY110" fmla="*/ 137595 h 245969"/>
                  <a:gd name="csX111" fmla="*/ 65040 w 902591"/>
                  <a:gd name="csY111" fmla="*/ 185412 h 245969"/>
                  <a:gd name="csX112" fmla="*/ 57338 w 902591"/>
                  <a:gd name="csY112" fmla="*/ 208330 h 245969"/>
                  <a:gd name="csX113" fmla="*/ 47434 w 902591"/>
                  <a:gd name="csY113" fmla="*/ 208000 h 245969"/>
                  <a:gd name="csX114" fmla="*/ 52575 w 902591"/>
                  <a:gd name="csY114" fmla="*/ 193438 h 245969"/>
                  <a:gd name="csX115" fmla="*/ 55018 w 902591"/>
                  <a:gd name="csY115" fmla="*/ 186215 h 245969"/>
                  <a:gd name="csX116" fmla="*/ 69835 w 902591"/>
                  <a:gd name="csY116" fmla="*/ 144327 h 245969"/>
                  <a:gd name="csX117" fmla="*/ 89599 w 902591"/>
                  <a:gd name="csY117" fmla="*/ 103431 h 245969"/>
                  <a:gd name="csX118" fmla="*/ 88152 w 902591"/>
                  <a:gd name="csY118" fmla="*/ 91230 h 245969"/>
                  <a:gd name="csX119" fmla="*/ 88144 w 902591"/>
                  <a:gd name="csY119" fmla="*/ 91238 h 245969"/>
                  <a:gd name="csX120" fmla="*/ 71994 w 902591"/>
                  <a:gd name="csY120" fmla="*/ 119138 h 245969"/>
                  <a:gd name="csX121" fmla="*/ 61517 w 902591"/>
                  <a:gd name="csY121" fmla="*/ 143471 h 245969"/>
                  <a:gd name="csX122" fmla="*/ 45731 w 902591"/>
                  <a:gd name="csY122" fmla="*/ 168425 h 245969"/>
                  <a:gd name="csX123" fmla="*/ 34236 w 902591"/>
                  <a:gd name="csY123" fmla="*/ 184063 h 245969"/>
                  <a:gd name="csX124" fmla="*/ 16127 w 902591"/>
                  <a:gd name="csY124" fmla="*/ 206956 h 245969"/>
                  <a:gd name="csX125" fmla="*/ 0 w 902591"/>
                  <a:gd name="csY125" fmla="*/ 206418 h 245969"/>
                  <a:gd name="csX126" fmla="*/ 2294 w 902591"/>
                  <a:gd name="csY126" fmla="*/ 203990 h 245969"/>
                  <a:gd name="csX127" fmla="*/ 44541 w 902591"/>
                  <a:gd name="csY127" fmla="*/ 153120 h 245969"/>
                  <a:gd name="csX128" fmla="*/ 65532 w 902591"/>
                  <a:gd name="csY128" fmla="*/ 93639 h 245969"/>
                  <a:gd name="csX129" fmla="*/ 55684 w 902591"/>
                  <a:gd name="csY129" fmla="*/ 82467 h 245969"/>
                  <a:gd name="csX130" fmla="*/ 56185 w 902591"/>
                  <a:gd name="csY130" fmla="*/ 81370 h 245969"/>
                  <a:gd name="csX131" fmla="*/ 60350 w 902591"/>
                  <a:gd name="csY131" fmla="*/ 44851 h 245969"/>
                  <a:gd name="csX132" fmla="*/ 68942 w 902591"/>
                  <a:gd name="csY132" fmla="*/ 43336 h 245969"/>
                  <a:gd name="csX133" fmla="*/ 68918 w 902591"/>
                  <a:gd name="csY133" fmla="*/ 43344 h 245969"/>
                  <a:gd name="csX134" fmla="*/ 155413 w 902591"/>
                  <a:gd name="csY134" fmla="*/ 59703 h 245969"/>
                  <a:gd name="csX135" fmla="*/ 279185 w 902591"/>
                  <a:gd name="csY135" fmla="*/ 94721 h 245969"/>
                  <a:gd name="csX136" fmla="*/ 434644 w 902591"/>
                  <a:gd name="csY136" fmla="*/ 106066 h 245969"/>
                  <a:gd name="csX137" fmla="*/ 559750 w 902591"/>
                  <a:gd name="csY137" fmla="*/ 97062 h 245969"/>
                  <a:gd name="csX138" fmla="*/ 659835 w 902591"/>
                  <a:gd name="csY138" fmla="*/ 87391 h 245969"/>
                  <a:gd name="csX139" fmla="*/ 683516 w 902591"/>
                  <a:gd name="csY139" fmla="*/ 81167 h 245969"/>
                  <a:gd name="csX140" fmla="*/ 683516 w 902591"/>
                  <a:gd name="csY140" fmla="*/ 80258 h 245969"/>
                  <a:gd name="csX141" fmla="*/ 708452 w 902591"/>
                  <a:gd name="csY141" fmla="*/ 73704 h 245969"/>
                  <a:gd name="csX142" fmla="*/ 716192 w 902591"/>
                  <a:gd name="csY142" fmla="*/ 72578 h 245969"/>
                  <a:gd name="csX143" fmla="*/ 720717 w 902591"/>
                  <a:gd name="csY143" fmla="*/ 71389 h 245969"/>
                  <a:gd name="csX144" fmla="*/ 720589 w 902591"/>
                  <a:gd name="csY144" fmla="*/ 70171 h 245969"/>
                  <a:gd name="csX145" fmla="*/ 720597 w 902591"/>
                  <a:gd name="csY145" fmla="*/ 70179 h 245969"/>
                  <a:gd name="csX146" fmla="*/ 809401 w 902591"/>
                  <a:gd name="csY146" fmla="*/ 45924 h 245969"/>
                  <a:gd name="csX147" fmla="*/ 887115 w 902591"/>
                  <a:gd name="csY147" fmla="*/ 924 h 245969"/>
                  <a:gd name="csX148" fmla="*/ 893231 w 902591"/>
                  <a:gd name="csY148" fmla="*/ 270 h 2459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Lst>
                <a:rect l="l" t="t" r="r" b="b"/>
                <a:pathLst>
                  <a:path w="902591" h="245969">
                    <a:moveTo>
                      <a:pt x="893231" y="270"/>
                    </a:moveTo>
                    <a:cubicBezTo>
                      <a:pt x="898819" y="1660"/>
                      <a:pt x="902591" y="7940"/>
                      <a:pt x="902591" y="7940"/>
                    </a:cubicBezTo>
                    <a:cubicBezTo>
                      <a:pt x="902591" y="7940"/>
                      <a:pt x="852559" y="50135"/>
                      <a:pt x="831975" y="60243"/>
                    </a:cubicBezTo>
                    <a:cubicBezTo>
                      <a:pt x="811392" y="70353"/>
                      <a:pt x="753938" y="90751"/>
                      <a:pt x="753938" y="90751"/>
                    </a:cubicBezTo>
                    <a:cubicBezTo>
                      <a:pt x="753938" y="90751"/>
                      <a:pt x="804366" y="98061"/>
                      <a:pt x="825990" y="105423"/>
                    </a:cubicBezTo>
                    <a:cubicBezTo>
                      <a:pt x="847620" y="112785"/>
                      <a:pt x="893091" y="137971"/>
                      <a:pt x="893812" y="143408"/>
                    </a:cubicBezTo>
                    <a:cubicBezTo>
                      <a:pt x="894528" y="148845"/>
                      <a:pt x="884077" y="159595"/>
                      <a:pt x="884077" y="159595"/>
                    </a:cubicBezTo>
                    <a:cubicBezTo>
                      <a:pt x="884077" y="159595"/>
                      <a:pt x="862374" y="144634"/>
                      <a:pt x="827187" y="131194"/>
                    </a:cubicBezTo>
                    <a:cubicBezTo>
                      <a:pt x="791997" y="117746"/>
                      <a:pt x="725300" y="114827"/>
                      <a:pt x="725300" y="114827"/>
                    </a:cubicBezTo>
                    <a:lnTo>
                      <a:pt x="725279" y="114628"/>
                    </a:lnTo>
                    <a:lnTo>
                      <a:pt x="715032" y="114685"/>
                    </a:lnTo>
                    <a:lnTo>
                      <a:pt x="684515" y="116014"/>
                    </a:lnTo>
                    <a:lnTo>
                      <a:pt x="683516" y="116096"/>
                    </a:lnTo>
                    <a:lnTo>
                      <a:pt x="683516" y="116057"/>
                    </a:lnTo>
                    <a:lnTo>
                      <a:pt x="678371" y="116282"/>
                    </a:lnTo>
                    <a:cubicBezTo>
                      <a:pt x="654393" y="118511"/>
                      <a:pt x="634275" y="121046"/>
                      <a:pt x="634275" y="121046"/>
                    </a:cubicBezTo>
                    <a:lnTo>
                      <a:pt x="504844" y="145114"/>
                    </a:lnTo>
                    <a:cubicBezTo>
                      <a:pt x="504844" y="145114"/>
                      <a:pt x="453954" y="148515"/>
                      <a:pt x="439462" y="147061"/>
                    </a:cubicBezTo>
                    <a:cubicBezTo>
                      <a:pt x="424971" y="145606"/>
                      <a:pt x="402836" y="145910"/>
                      <a:pt x="393889" y="154051"/>
                    </a:cubicBezTo>
                    <a:cubicBezTo>
                      <a:pt x="384943" y="162184"/>
                      <a:pt x="382929" y="176907"/>
                      <a:pt x="384321" y="194137"/>
                    </a:cubicBezTo>
                    <a:cubicBezTo>
                      <a:pt x="385715" y="211373"/>
                      <a:pt x="396442" y="241735"/>
                      <a:pt x="396442" y="241735"/>
                    </a:cubicBezTo>
                    <a:lnTo>
                      <a:pt x="397684" y="245969"/>
                    </a:lnTo>
                    <a:lnTo>
                      <a:pt x="381891" y="234388"/>
                    </a:lnTo>
                    <a:lnTo>
                      <a:pt x="379458" y="234056"/>
                    </a:lnTo>
                    <a:lnTo>
                      <a:pt x="378546" y="231109"/>
                    </a:lnTo>
                    <a:cubicBezTo>
                      <a:pt x="375340" y="220524"/>
                      <a:pt x="371975" y="208833"/>
                      <a:pt x="371338" y="204406"/>
                    </a:cubicBezTo>
                    <a:cubicBezTo>
                      <a:pt x="370065" y="195553"/>
                      <a:pt x="368437" y="166236"/>
                      <a:pt x="366247" y="159027"/>
                    </a:cubicBezTo>
                    <a:cubicBezTo>
                      <a:pt x="364467" y="153173"/>
                      <a:pt x="360748" y="148189"/>
                      <a:pt x="356604" y="148508"/>
                    </a:cubicBezTo>
                    <a:lnTo>
                      <a:pt x="356589" y="148508"/>
                    </a:lnTo>
                    <a:cubicBezTo>
                      <a:pt x="355634" y="148583"/>
                      <a:pt x="354658" y="148939"/>
                      <a:pt x="353673" y="149629"/>
                    </a:cubicBezTo>
                    <a:cubicBezTo>
                      <a:pt x="348431" y="153324"/>
                      <a:pt x="345551" y="170538"/>
                      <a:pt x="345135" y="194236"/>
                    </a:cubicBezTo>
                    <a:cubicBezTo>
                      <a:pt x="344930" y="206084"/>
                      <a:pt x="347019" y="217682"/>
                      <a:pt x="349160" y="226319"/>
                    </a:cubicBezTo>
                    <a:lnTo>
                      <a:pt x="350231" y="230071"/>
                    </a:lnTo>
                    <a:lnTo>
                      <a:pt x="339041" y="228545"/>
                    </a:lnTo>
                    <a:lnTo>
                      <a:pt x="336438" y="209260"/>
                    </a:lnTo>
                    <a:lnTo>
                      <a:pt x="334575" y="180701"/>
                    </a:lnTo>
                    <a:cubicBezTo>
                      <a:pt x="334575" y="180701"/>
                      <a:pt x="335083" y="154740"/>
                      <a:pt x="329689" y="149469"/>
                    </a:cubicBezTo>
                    <a:lnTo>
                      <a:pt x="323877" y="147403"/>
                    </a:lnTo>
                    <a:lnTo>
                      <a:pt x="323879" y="147402"/>
                    </a:lnTo>
                    <a:lnTo>
                      <a:pt x="323872" y="147402"/>
                    </a:lnTo>
                    <a:lnTo>
                      <a:pt x="323877" y="147403"/>
                    </a:lnTo>
                    <a:lnTo>
                      <a:pt x="308948" y="159239"/>
                    </a:lnTo>
                    <a:cubicBezTo>
                      <a:pt x="305805" y="168940"/>
                      <a:pt x="310902" y="198695"/>
                      <a:pt x="310902" y="198695"/>
                    </a:cubicBezTo>
                    <a:cubicBezTo>
                      <a:pt x="311463" y="202407"/>
                      <a:pt x="320774" y="205686"/>
                      <a:pt x="324978" y="209480"/>
                    </a:cubicBezTo>
                    <a:cubicBezTo>
                      <a:pt x="327080" y="211377"/>
                      <a:pt x="330642" y="216487"/>
                      <a:pt x="333679" y="221124"/>
                    </a:cubicBezTo>
                    <a:lnTo>
                      <a:pt x="338294" y="228443"/>
                    </a:lnTo>
                    <a:lnTo>
                      <a:pt x="329449" y="227237"/>
                    </a:lnTo>
                    <a:lnTo>
                      <a:pt x="320667" y="216380"/>
                    </a:lnTo>
                    <a:cubicBezTo>
                      <a:pt x="316784" y="212477"/>
                      <a:pt x="313584" y="209776"/>
                      <a:pt x="313584" y="209776"/>
                    </a:cubicBezTo>
                    <a:lnTo>
                      <a:pt x="318120" y="225692"/>
                    </a:lnTo>
                    <a:lnTo>
                      <a:pt x="312041" y="224863"/>
                    </a:lnTo>
                    <a:lnTo>
                      <a:pt x="309443" y="224492"/>
                    </a:lnTo>
                    <a:lnTo>
                      <a:pt x="304350" y="208284"/>
                    </a:lnTo>
                    <a:cubicBezTo>
                      <a:pt x="301668" y="193364"/>
                      <a:pt x="299827" y="173954"/>
                      <a:pt x="299827" y="173954"/>
                    </a:cubicBezTo>
                    <a:cubicBezTo>
                      <a:pt x="299827" y="173954"/>
                      <a:pt x="297169" y="151825"/>
                      <a:pt x="294071" y="146773"/>
                    </a:cubicBezTo>
                    <a:cubicBezTo>
                      <a:pt x="290964" y="141729"/>
                      <a:pt x="280677" y="137200"/>
                      <a:pt x="273511" y="144243"/>
                    </a:cubicBezTo>
                    <a:cubicBezTo>
                      <a:pt x="266345" y="151287"/>
                      <a:pt x="268656" y="181761"/>
                      <a:pt x="268656" y="181761"/>
                    </a:cubicBezTo>
                    <a:cubicBezTo>
                      <a:pt x="268656" y="181761"/>
                      <a:pt x="270178" y="198090"/>
                      <a:pt x="271011" y="204951"/>
                    </a:cubicBezTo>
                    <a:lnTo>
                      <a:pt x="275557" y="219651"/>
                    </a:lnTo>
                    <a:lnTo>
                      <a:pt x="259503" y="217358"/>
                    </a:lnTo>
                    <a:lnTo>
                      <a:pt x="261148" y="214714"/>
                    </a:lnTo>
                    <a:cubicBezTo>
                      <a:pt x="261148" y="214714"/>
                      <a:pt x="261981" y="203542"/>
                      <a:pt x="261209" y="193819"/>
                    </a:cubicBezTo>
                    <a:cubicBezTo>
                      <a:pt x="260436" y="184095"/>
                      <a:pt x="256792" y="163912"/>
                      <a:pt x="256792" y="163912"/>
                    </a:cubicBezTo>
                    <a:cubicBezTo>
                      <a:pt x="256792" y="163912"/>
                      <a:pt x="252679" y="140957"/>
                      <a:pt x="245862" y="138132"/>
                    </a:cubicBezTo>
                    <a:cubicBezTo>
                      <a:pt x="245013" y="137776"/>
                      <a:pt x="244119" y="137632"/>
                      <a:pt x="243202" y="137662"/>
                    </a:cubicBezTo>
                    <a:lnTo>
                      <a:pt x="243195" y="137655"/>
                    </a:lnTo>
                    <a:cubicBezTo>
                      <a:pt x="236771" y="137897"/>
                      <a:pt x="229150" y="146901"/>
                      <a:pt x="226037" y="154703"/>
                    </a:cubicBezTo>
                    <a:cubicBezTo>
                      <a:pt x="222484" y="163624"/>
                      <a:pt x="219241" y="184874"/>
                      <a:pt x="219507" y="210093"/>
                    </a:cubicBezTo>
                    <a:lnTo>
                      <a:pt x="219776" y="211682"/>
                    </a:lnTo>
                    <a:lnTo>
                      <a:pt x="210541" y="210363"/>
                    </a:lnTo>
                    <a:lnTo>
                      <a:pt x="210550" y="185514"/>
                    </a:lnTo>
                    <a:cubicBezTo>
                      <a:pt x="211032" y="173689"/>
                      <a:pt x="211826" y="162571"/>
                      <a:pt x="212431" y="156754"/>
                    </a:cubicBezTo>
                    <a:cubicBezTo>
                      <a:pt x="213643" y="145122"/>
                      <a:pt x="213205" y="131066"/>
                      <a:pt x="207750" y="129846"/>
                    </a:cubicBezTo>
                    <a:cubicBezTo>
                      <a:pt x="207409" y="129771"/>
                      <a:pt x="207053" y="129749"/>
                      <a:pt x="206697" y="129771"/>
                    </a:cubicBezTo>
                    <a:lnTo>
                      <a:pt x="206704" y="129763"/>
                    </a:lnTo>
                    <a:cubicBezTo>
                      <a:pt x="201288" y="130127"/>
                      <a:pt x="193819" y="141297"/>
                      <a:pt x="191403" y="150310"/>
                    </a:cubicBezTo>
                    <a:cubicBezTo>
                      <a:pt x="188828" y="159928"/>
                      <a:pt x="184130" y="188789"/>
                      <a:pt x="186797" y="209473"/>
                    </a:cubicBezTo>
                    <a:lnTo>
                      <a:pt x="186970" y="210150"/>
                    </a:lnTo>
                    <a:lnTo>
                      <a:pt x="176872" y="210992"/>
                    </a:lnTo>
                    <a:lnTo>
                      <a:pt x="177518" y="194970"/>
                    </a:lnTo>
                    <a:cubicBezTo>
                      <a:pt x="177518" y="184011"/>
                      <a:pt x="181638" y="152127"/>
                      <a:pt x="181313" y="137041"/>
                    </a:cubicBezTo>
                    <a:cubicBezTo>
                      <a:pt x="181001" y="122895"/>
                      <a:pt x="174813" y="112798"/>
                      <a:pt x="166155" y="112488"/>
                    </a:cubicBezTo>
                    <a:cubicBezTo>
                      <a:pt x="165579" y="112473"/>
                      <a:pt x="164988" y="112496"/>
                      <a:pt x="164390" y="112564"/>
                    </a:cubicBezTo>
                    <a:cubicBezTo>
                      <a:pt x="154822" y="113655"/>
                      <a:pt x="155034" y="129316"/>
                      <a:pt x="156307" y="141055"/>
                    </a:cubicBezTo>
                    <a:cubicBezTo>
                      <a:pt x="157580" y="152801"/>
                      <a:pt x="156685" y="171325"/>
                      <a:pt x="154579" y="192486"/>
                    </a:cubicBezTo>
                    <a:lnTo>
                      <a:pt x="150680" y="211714"/>
                    </a:lnTo>
                    <a:lnTo>
                      <a:pt x="142022" y="211393"/>
                    </a:lnTo>
                    <a:lnTo>
                      <a:pt x="147163" y="185419"/>
                    </a:lnTo>
                    <a:cubicBezTo>
                      <a:pt x="147163" y="185419"/>
                      <a:pt x="147935" y="154081"/>
                      <a:pt x="146693" y="142078"/>
                    </a:cubicBezTo>
                    <a:cubicBezTo>
                      <a:pt x="145757" y="133075"/>
                      <a:pt x="144039" y="118070"/>
                      <a:pt x="139988" y="110909"/>
                    </a:cubicBezTo>
                    <a:lnTo>
                      <a:pt x="135107" y="106880"/>
                    </a:lnTo>
                    <a:lnTo>
                      <a:pt x="135110" y="106877"/>
                    </a:lnTo>
                    <a:lnTo>
                      <a:pt x="135103" y="106877"/>
                    </a:lnTo>
                    <a:lnTo>
                      <a:pt x="135107" y="106880"/>
                    </a:lnTo>
                    <a:lnTo>
                      <a:pt x="128269" y="115182"/>
                    </a:lnTo>
                    <a:cubicBezTo>
                      <a:pt x="127316" y="120277"/>
                      <a:pt x="127449" y="126999"/>
                      <a:pt x="127937" y="133240"/>
                    </a:cubicBezTo>
                    <a:cubicBezTo>
                      <a:pt x="128914" y="145720"/>
                      <a:pt x="129316" y="169630"/>
                      <a:pt x="129316" y="169630"/>
                    </a:cubicBezTo>
                    <a:cubicBezTo>
                      <a:pt x="129316" y="169630"/>
                      <a:pt x="129369" y="178763"/>
                      <a:pt x="128837" y="190970"/>
                    </a:cubicBezTo>
                    <a:lnTo>
                      <a:pt x="126845" y="210831"/>
                    </a:lnTo>
                    <a:lnTo>
                      <a:pt x="117888" y="210499"/>
                    </a:lnTo>
                    <a:lnTo>
                      <a:pt x="119052" y="204234"/>
                    </a:lnTo>
                    <a:cubicBezTo>
                      <a:pt x="119930" y="193194"/>
                      <a:pt x="120082" y="180599"/>
                      <a:pt x="119726" y="167849"/>
                    </a:cubicBezTo>
                    <a:cubicBezTo>
                      <a:pt x="119013" y="142350"/>
                      <a:pt x="112848" y="117328"/>
                      <a:pt x="112848" y="117328"/>
                    </a:cubicBezTo>
                    <a:lnTo>
                      <a:pt x="100379" y="153960"/>
                    </a:lnTo>
                    <a:cubicBezTo>
                      <a:pt x="100379" y="153960"/>
                      <a:pt x="95826" y="179459"/>
                      <a:pt x="93546" y="202203"/>
                    </a:cubicBezTo>
                    <a:lnTo>
                      <a:pt x="93826" y="209608"/>
                    </a:lnTo>
                    <a:lnTo>
                      <a:pt x="85640" y="209305"/>
                    </a:lnTo>
                    <a:lnTo>
                      <a:pt x="85964" y="203660"/>
                    </a:lnTo>
                    <a:cubicBezTo>
                      <a:pt x="86664" y="192387"/>
                      <a:pt x="87633" y="178983"/>
                      <a:pt x="88713" y="170455"/>
                    </a:cubicBezTo>
                    <a:cubicBezTo>
                      <a:pt x="90872" y="153392"/>
                      <a:pt x="100151" y="115480"/>
                      <a:pt x="100151" y="115480"/>
                    </a:cubicBezTo>
                    <a:cubicBezTo>
                      <a:pt x="100151" y="115480"/>
                      <a:pt x="89159" y="128635"/>
                      <a:pt x="84153" y="137595"/>
                    </a:cubicBezTo>
                    <a:cubicBezTo>
                      <a:pt x="79145" y="146561"/>
                      <a:pt x="69812" y="166918"/>
                      <a:pt x="65040" y="185412"/>
                    </a:cubicBezTo>
                    <a:lnTo>
                      <a:pt x="57338" y="208330"/>
                    </a:lnTo>
                    <a:lnTo>
                      <a:pt x="47434" y="208000"/>
                    </a:lnTo>
                    <a:lnTo>
                      <a:pt x="52575" y="193438"/>
                    </a:lnTo>
                    <a:cubicBezTo>
                      <a:pt x="54077" y="189056"/>
                      <a:pt x="55018" y="186215"/>
                      <a:pt x="55018" y="186215"/>
                    </a:cubicBezTo>
                    <a:cubicBezTo>
                      <a:pt x="55018" y="186215"/>
                      <a:pt x="64085" y="155286"/>
                      <a:pt x="69835" y="144327"/>
                    </a:cubicBezTo>
                    <a:cubicBezTo>
                      <a:pt x="75585" y="133368"/>
                      <a:pt x="89599" y="103431"/>
                      <a:pt x="89599" y="103431"/>
                    </a:cubicBezTo>
                    <a:cubicBezTo>
                      <a:pt x="91257" y="99258"/>
                      <a:pt x="93046" y="93510"/>
                      <a:pt x="88152" y="91230"/>
                    </a:cubicBezTo>
                    <a:lnTo>
                      <a:pt x="88144" y="91238"/>
                    </a:lnTo>
                    <a:cubicBezTo>
                      <a:pt x="80319" y="91337"/>
                      <a:pt x="71994" y="119138"/>
                      <a:pt x="71994" y="119138"/>
                    </a:cubicBezTo>
                    <a:lnTo>
                      <a:pt x="61517" y="143471"/>
                    </a:lnTo>
                    <a:lnTo>
                      <a:pt x="45731" y="168425"/>
                    </a:lnTo>
                    <a:cubicBezTo>
                      <a:pt x="45731" y="168425"/>
                      <a:pt x="40576" y="175588"/>
                      <a:pt x="34236" y="184063"/>
                    </a:cubicBezTo>
                    <a:lnTo>
                      <a:pt x="16127" y="206956"/>
                    </a:lnTo>
                    <a:lnTo>
                      <a:pt x="0" y="206418"/>
                    </a:lnTo>
                    <a:lnTo>
                      <a:pt x="2294" y="203990"/>
                    </a:lnTo>
                    <a:cubicBezTo>
                      <a:pt x="2294" y="203990"/>
                      <a:pt x="27952" y="181292"/>
                      <a:pt x="44541" y="153120"/>
                    </a:cubicBezTo>
                    <a:cubicBezTo>
                      <a:pt x="61131" y="124955"/>
                      <a:pt x="65532" y="93639"/>
                      <a:pt x="65532" y="93639"/>
                    </a:cubicBezTo>
                    <a:lnTo>
                      <a:pt x="55684" y="82467"/>
                    </a:lnTo>
                    <a:lnTo>
                      <a:pt x="56185" y="81370"/>
                    </a:lnTo>
                    <a:cubicBezTo>
                      <a:pt x="56185" y="81370"/>
                      <a:pt x="44669" y="52356"/>
                      <a:pt x="60350" y="44851"/>
                    </a:cubicBezTo>
                    <a:cubicBezTo>
                      <a:pt x="62313" y="43912"/>
                      <a:pt x="65268" y="43442"/>
                      <a:pt x="68942" y="43336"/>
                    </a:cubicBezTo>
                    <a:lnTo>
                      <a:pt x="68918" y="43344"/>
                    </a:lnTo>
                    <a:cubicBezTo>
                      <a:pt x="94621" y="42594"/>
                      <a:pt x="155413" y="59703"/>
                      <a:pt x="155413" y="59703"/>
                    </a:cubicBezTo>
                    <a:cubicBezTo>
                      <a:pt x="155413" y="59703"/>
                      <a:pt x="238150" y="90383"/>
                      <a:pt x="279185" y="94721"/>
                    </a:cubicBezTo>
                    <a:cubicBezTo>
                      <a:pt x="320220" y="99061"/>
                      <a:pt x="373929" y="105400"/>
                      <a:pt x="434644" y="106066"/>
                    </a:cubicBezTo>
                    <a:cubicBezTo>
                      <a:pt x="495361" y="106733"/>
                      <a:pt x="559750" y="97062"/>
                      <a:pt x="559750" y="97062"/>
                    </a:cubicBezTo>
                    <a:lnTo>
                      <a:pt x="659835" y="87391"/>
                    </a:lnTo>
                    <a:lnTo>
                      <a:pt x="683516" y="81167"/>
                    </a:lnTo>
                    <a:lnTo>
                      <a:pt x="683516" y="80258"/>
                    </a:lnTo>
                    <a:lnTo>
                      <a:pt x="708452" y="73704"/>
                    </a:lnTo>
                    <a:lnTo>
                      <a:pt x="716192" y="72578"/>
                    </a:lnTo>
                    <a:lnTo>
                      <a:pt x="720717" y="71389"/>
                    </a:lnTo>
                    <a:lnTo>
                      <a:pt x="720589" y="70171"/>
                    </a:lnTo>
                    <a:lnTo>
                      <a:pt x="720597" y="70179"/>
                    </a:lnTo>
                    <a:cubicBezTo>
                      <a:pt x="728976" y="67489"/>
                      <a:pt x="777092" y="59363"/>
                      <a:pt x="809401" y="45924"/>
                    </a:cubicBezTo>
                    <a:cubicBezTo>
                      <a:pt x="841712" y="32484"/>
                      <a:pt x="878337" y="5069"/>
                      <a:pt x="887115" y="924"/>
                    </a:cubicBezTo>
                    <a:cubicBezTo>
                      <a:pt x="889307" y="-114"/>
                      <a:pt x="891371" y="-193"/>
                      <a:pt x="893231" y="270"/>
                    </a:cubicBezTo>
                    <a:close/>
                  </a:path>
                </a:pathLst>
              </a:custGeom>
              <a:solidFill>
                <a:srgbClr val="FBBF3E"/>
              </a:solidFill>
              <a:ln w="3175" cap="flat">
                <a:solidFill>
                  <a:srgbClr val="281B11"/>
                </a:solidFill>
                <a:prstDash val="solid"/>
                <a:miter/>
              </a:ln>
            </p:spPr>
            <p:txBody>
              <a:bodyPr wrap="square">
                <a:noAutofit/>
              </a:bodyPr>
              <a:lstStyle/>
              <a:p>
                <a:endParaRPr lang="en-US"/>
              </a:p>
            </p:txBody>
          </p:sp>
          <p:sp>
            <p:nvSpPr>
              <p:cNvPr id="1075" name="Freeform 1074">
                <a:extLst>
                  <a:ext uri="{FF2B5EF4-FFF2-40B4-BE49-F238E27FC236}">
                    <a16:creationId xmlns:a16="http://schemas.microsoft.com/office/drawing/2014/main" id="{C450663A-BECF-60A0-15D8-FBEACF648C34}"/>
                  </a:ext>
                </a:extLst>
              </p:cNvPr>
              <p:cNvSpPr/>
              <p:nvPr/>
            </p:nvSpPr>
            <p:spPr>
              <a:xfrm>
                <a:off x="7517823" y="2368630"/>
                <a:ext cx="515309" cy="68346"/>
              </a:xfrm>
              <a:custGeom>
                <a:avLst/>
                <a:gdLst>
                  <a:gd name="csX0" fmla="*/ 49 w 416989"/>
                  <a:gd name="csY0" fmla="*/ 1237 h 55306"/>
                  <a:gd name="csX1" fmla="*/ 73529 w 416989"/>
                  <a:gd name="csY1" fmla="*/ 18089 h 55306"/>
                  <a:gd name="csX2" fmla="*/ 191272 w 416989"/>
                  <a:gd name="csY2" fmla="*/ 45581 h 55306"/>
                  <a:gd name="csX3" fmla="*/ 326676 w 416989"/>
                  <a:gd name="csY3" fmla="*/ 48308 h 55306"/>
                  <a:gd name="csX4" fmla="*/ 416123 w 416989"/>
                  <a:gd name="csY4" fmla="*/ 42762 h 55306"/>
                  <a:gd name="csX5" fmla="*/ 296805 w 416989"/>
                  <a:gd name="csY5" fmla="*/ 54596 h 55306"/>
                  <a:gd name="csX6" fmla="*/ 131560 w 416989"/>
                  <a:gd name="csY6" fmla="*/ 43118 h 55306"/>
                  <a:gd name="csX7" fmla="*/ 55 w 416989"/>
                  <a:gd name="csY7" fmla="*/ 1237 h 55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16989" h="55306">
                    <a:moveTo>
                      <a:pt x="49" y="1237"/>
                    </a:moveTo>
                    <a:cubicBezTo>
                      <a:pt x="1275" y="-3783"/>
                      <a:pt x="41733" y="7408"/>
                      <a:pt x="73529" y="18089"/>
                    </a:cubicBezTo>
                    <a:cubicBezTo>
                      <a:pt x="105318" y="28765"/>
                      <a:pt x="153800" y="41849"/>
                      <a:pt x="191272" y="45581"/>
                    </a:cubicBezTo>
                    <a:cubicBezTo>
                      <a:pt x="228744" y="49313"/>
                      <a:pt x="296467" y="48523"/>
                      <a:pt x="326676" y="48308"/>
                    </a:cubicBezTo>
                    <a:cubicBezTo>
                      <a:pt x="356884" y="48094"/>
                      <a:pt x="407106" y="42162"/>
                      <a:pt x="416123" y="42762"/>
                    </a:cubicBezTo>
                    <a:cubicBezTo>
                      <a:pt x="425141" y="43363"/>
                      <a:pt x="362260" y="51894"/>
                      <a:pt x="296805" y="54596"/>
                    </a:cubicBezTo>
                    <a:cubicBezTo>
                      <a:pt x="231349" y="57299"/>
                      <a:pt x="173011" y="52034"/>
                      <a:pt x="131560" y="43118"/>
                    </a:cubicBezTo>
                    <a:cubicBezTo>
                      <a:pt x="90110" y="34195"/>
                      <a:pt x="-2587" y="7426"/>
                      <a:pt x="55" y="1237"/>
                    </a:cubicBezTo>
                    <a:close/>
                  </a:path>
                </a:pathLst>
              </a:custGeom>
              <a:solidFill>
                <a:srgbClr val="FCD267"/>
              </a:solidFill>
              <a:ln w="612" cap="flat">
                <a:noFill/>
                <a:prstDash val="solid"/>
                <a:miter/>
              </a:ln>
            </p:spPr>
            <p:txBody>
              <a:bodyPr/>
              <a:lstStyle/>
              <a:p>
                <a:endParaRPr lang="en-US"/>
              </a:p>
            </p:txBody>
          </p:sp>
        </p:grpSp>
        <p:cxnSp>
          <p:nvCxnSpPr>
            <p:cNvPr id="1303" name="Straight Connector 1302">
              <a:extLst>
                <a:ext uri="{FF2B5EF4-FFF2-40B4-BE49-F238E27FC236}">
                  <a16:creationId xmlns:a16="http://schemas.microsoft.com/office/drawing/2014/main" id="{FE49931E-B89A-A730-F56E-516289D88D5E}"/>
                </a:ext>
              </a:extLst>
            </p:cNvPr>
            <p:cNvCxnSpPr>
              <a:cxnSpLocks/>
            </p:cNvCxnSpPr>
            <p:nvPr/>
          </p:nvCxnSpPr>
          <p:spPr>
            <a:xfrm flipH="1" flipV="1">
              <a:off x="6913792" y="2202712"/>
              <a:ext cx="778477" cy="1847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06" name="Straight Connector 1305">
              <a:extLst>
                <a:ext uri="{FF2B5EF4-FFF2-40B4-BE49-F238E27FC236}">
                  <a16:creationId xmlns:a16="http://schemas.microsoft.com/office/drawing/2014/main" id="{72A68AD5-B309-26C3-EB15-74A2122BC016}"/>
                </a:ext>
              </a:extLst>
            </p:cNvPr>
            <p:cNvCxnSpPr>
              <a:cxnSpLocks/>
            </p:cNvCxnSpPr>
            <p:nvPr/>
          </p:nvCxnSpPr>
          <p:spPr>
            <a:xfrm flipH="1">
              <a:off x="6913792" y="2469409"/>
              <a:ext cx="832169"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09" name="Straight Connector 1308">
              <a:extLst>
                <a:ext uri="{FF2B5EF4-FFF2-40B4-BE49-F238E27FC236}">
                  <a16:creationId xmlns:a16="http://schemas.microsoft.com/office/drawing/2014/main" id="{C9AFA4E9-AA96-9269-E8DD-890BEE80058A}"/>
                </a:ext>
              </a:extLst>
            </p:cNvPr>
            <p:cNvCxnSpPr>
              <a:cxnSpLocks/>
            </p:cNvCxnSpPr>
            <p:nvPr/>
          </p:nvCxnSpPr>
          <p:spPr>
            <a:xfrm flipH="1">
              <a:off x="6554563" y="3100782"/>
              <a:ext cx="48385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2" name="Straight Connector 1311">
              <a:extLst>
                <a:ext uri="{FF2B5EF4-FFF2-40B4-BE49-F238E27FC236}">
                  <a16:creationId xmlns:a16="http://schemas.microsoft.com/office/drawing/2014/main" id="{D827378B-3AEC-2A6E-8061-717E128B76CF}"/>
                </a:ext>
              </a:extLst>
            </p:cNvPr>
            <p:cNvCxnSpPr>
              <a:cxnSpLocks/>
              <a:stCxn id="574" idx="8"/>
            </p:cNvCxnSpPr>
            <p:nvPr/>
          </p:nvCxnSpPr>
          <p:spPr>
            <a:xfrm flipH="1">
              <a:off x="6913792" y="2527889"/>
              <a:ext cx="800267" cy="126578"/>
            </a:xfrm>
            <a:prstGeom prst="line">
              <a:avLst/>
            </a:prstGeom>
          </p:spPr>
          <p:style>
            <a:lnRef idx="1">
              <a:schemeClr val="accent1"/>
            </a:lnRef>
            <a:fillRef idx="0">
              <a:schemeClr val="accent1"/>
            </a:fillRef>
            <a:effectRef idx="0">
              <a:schemeClr val="accent1"/>
            </a:effectRef>
            <a:fontRef idx="minor">
              <a:schemeClr val="tx1"/>
            </a:fontRef>
          </p:style>
        </p:cxnSp>
        <p:sp>
          <p:nvSpPr>
            <p:cNvPr id="1314" name="TextBox 1313">
              <a:extLst>
                <a:ext uri="{FF2B5EF4-FFF2-40B4-BE49-F238E27FC236}">
                  <a16:creationId xmlns:a16="http://schemas.microsoft.com/office/drawing/2014/main" id="{35F6E510-F757-869F-B039-B8C4B2919952}"/>
                </a:ext>
              </a:extLst>
            </p:cNvPr>
            <p:cNvSpPr txBox="1"/>
            <p:nvPr/>
          </p:nvSpPr>
          <p:spPr>
            <a:xfrm>
              <a:off x="5984780" y="2079601"/>
              <a:ext cx="970287" cy="246221"/>
            </a:xfrm>
            <a:prstGeom prst="rect">
              <a:avLst/>
            </a:prstGeom>
            <a:noFill/>
          </p:spPr>
          <p:txBody>
            <a:bodyPr wrap="none" lIns="90000" rtlCol="0" anchor="ctr" anchorCtr="0">
              <a:spAutoFit/>
            </a:bodyPr>
            <a:lstStyle/>
            <a:p>
              <a:pPr algn="r"/>
              <a:r>
                <a:rPr lang="en-US" sz="1000"/>
                <a:t>Olfactory bulb</a:t>
              </a:r>
            </a:p>
          </p:txBody>
        </p:sp>
        <p:sp>
          <p:nvSpPr>
            <p:cNvPr id="1315" name="TextBox 1314">
              <a:extLst>
                <a:ext uri="{FF2B5EF4-FFF2-40B4-BE49-F238E27FC236}">
                  <a16:creationId xmlns:a16="http://schemas.microsoft.com/office/drawing/2014/main" id="{E977FFA1-B588-9E2B-ACA9-0CA0C2636ABF}"/>
                </a:ext>
              </a:extLst>
            </p:cNvPr>
            <p:cNvSpPr txBox="1"/>
            <p:nvPr/>
          </p:nvSpPr>
          <p:spPr>
            <a:xfrm>
              <a:off x="5896616" y="2346299"/>
              <a:ext cx="1058451" cy="246221"/>
            </a:xfrm>
            <a:prstGeom prst="rect">
              <a:avLst/>
            </a:prstGeom>
            <a:noFill/>
          </p:spPr>
          <p:txBody>
            <a:bodyPr wrap="none" lIns="90000" rtlCol="0" anchor="ctr" anchorCtr="0">
              <a:spAutoFit/>
            </a:bodyPr>
            <a:lstStyle/>
            <a:p>
              <a:pPr algn="r"/>
              <a:r>
                <a:rPr lang="en-US" sz="1000"/>
                <a:t>Cribriform plate</a:t>
              </a:r>
            </a:p>
          </p:txBody>
        </p:sp>
        <p:sp>
          <p:nvSpPr>
            <p:cNvPr id="1316" name="TextBox 1315">
              <a:extLst>
                <a:ext uri="{FF2B5EF4-FFF2-40B4-BE49-F238E27FC236}">
                  <a16:creationId xmlns:a16="http://schemas.microsoft.com/office/drawing/2014/main" id="{CF62EE74-9E37-9CC4-ACA7-ADEC62B4F5A4}"/>
                </a:ext>
              </a:extLst>
            </p:cNvPr>
            <p:cNvSpPr txBox="1"/>
            <p:nvPr/>
          </p:nvSpPr>
          <p:spPr>
            <a:xfrm>
              <a:off x="5723335" y="2977671"/>
              <a:ext cx="872503" cy="246221"/>
            </a:xfrm>
            <a:prstGeom prst="rect">
              <a:avLst/>
            </a:prstGeom>
            <a:noFill/>
          </p:spPr>
          <p:txBody>
            <a:bodyPr wrap="none" lIns="90000" rtlCol="0" anchor="ctr" anchorCtr="0">
              <a:spAutoFit/>
            </a:bodyPr>
            <a:lstStyle/>
            <a:p>
              <a:pPr algn="r"/>
              <a:r>
                <a:rPr lang="en-US" sz="1000"/>
                <a:t>Nasal cavity</a:t>
              </a:r>
            </a:p>
          </p:txBody>
        </p:sp>
        <p:sp>
          <p:nvSpPr>
            <p:cNvPr id="1317" name="TextBox 1316">
              <a:extLst>
                <a:ext uri="{FF2B5EF4-FFF2-40B4-BE49-F238E27FC236}">
                  <a16:creationId xmlns:a16="http://schemas.microsoft.com/office/drawing/2014/main" id="{2A249C79-8EBC-0FCC-83BA-1EB75CC2D3C6}"/>
                </a:ext>
              </a:extLst>
            </p:cNvPr>
            <p:cNvSpPr txBox="1"/>
            <p:nvPr/>
          </p:nvSpPr>
          <p:spPr>
            <a:xfrm>
              <a:off x="5643341" y="2531356"/>
              <a:ext cx="1311726" cy="246221"/>
            </a:xfrm>
            <a:prstGeom prst="rect">
              <a:avLst/>
            </a:prstGeom>
            <a:noFill/>
          </p:spPr>
          <p:txBody>
            <a:bodyPr wrap="none" lIns="90000" rtlCol="0" anchor="ctr" anchorCtr="0">
              <a:spAutoFit/>
            </a:bodyPr>
            <a:lstStyle/>
            <a:p>
              <a:pPr algn="r"/>
              <a:r>
                <a:rPr lang="en-US" sz="1000"/>
                <a:t>Olfactory epithelium</a:t>
              </a:r>
            </a:p>
          </p:txBody>
        </p:sp>
      </p:grpSp>
      <p:cxnSp>
        <p:nvCxnSpPr>
          <p:cNvPr id="1327" name="Straight Connector 1326">
            <a:extLst>
              <a:ext uri="{FF2B5EF4-FFF2-40B4-BE49-F238E27FC236}">
                <a16:creationId xmlns:a16="http://schemas.microsoft.com/office/drawing/2014/main" id="{57444F40-FB0D-1FC1-53F2-00B49F346AEF}"/>
              </a:ext>
            </a:extLst>
          </p:cNvPr>
          <p:cNvCxnSpPr>
            <a:cxnSpLocks/>
            <a:stCxn id="1328" idx="2"/>
          </p:cNvCxnSpPr>
          <p:nvPr/>
        </p:nvCxnSpPr>
        <p:spPr>
          <a:xfrm flipH="1">
            <a:off x="9831975" y="2414668"/>
            <a:ext cx="564656" cy="1057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28" name="TextBox 1327">
            <a:extLst>
              <a:ext uri="{FF2B5EF4-FFF2-40B4-BE49-F238E27FC236}">
                <a16:creationId xmlns:a16="http://schemas.microsoft.com/office/drawing/2014/main" id="{96101062-1169-0167-9643-3EF61695C6F7}"/>
              </a:ext>
            </a:extLst>
          </p:cNvPr>
          <p:cNvSpPr txBox="1"/>
          <p:nvPr/>
        </p:nvSpPr>
        <p:spPr>
          <a:xfrm>
            <a:off x="10027705" y="2214613"/>
            <a:ext cx="737851" cy="200055"/>
          </a:xfrm>
          <a:prstGeom prst="rect">
            <a:avLst/>
          </a:prstGeom>
          <a:noFill/>
        </p:spPr>
        <p:txBody>
          <a:bodyPr wrap="none" lIns="90000" rtlCol="0" anchor="ctr" anchorCtr="0">
            <a:spAutoFit/>
          </a:bodyPr>
          <a:lstStyle/>
          <a:p>
            <a:r>
              <a:rPr lang="en-US" sz="700"/>
              <a:t>Olfactory bulb</a:t>
            </a:r>
          </a:p>
        </p:txBody>
      </p:sp>
      <p:cxnSp>
        <p:nvCxnSpPr>
          <p:cNvPr id="1330" name="Straight Connector 1329">
            <a:extLst>
              <a:ext uri="{FF2B5EF4-FFF2-40B4-BE49-F238E27FC236}">
                <a16:creationId xmlns:a16="http://schemas.microsoft.com/office/drawing/2014/main" id="{EBA74DE9-0C8A-7791-0835-87CDFC4D3089}"/>
              </a:ext>
            </a:extLst>
          </p:cNvPr>
          <p:cNvCxnSpPr>
            <a:cxnSpLocks/>
          </p:cNvCxnSpPr>
          <p:nvPr/>
        </p:nvCxnSpPr>
        <p:spPr>
          <a:xfrm rot="5400000" flipH="1">
            <a:off x="11209841" y="2710710"/>
            <a:ext cx="3432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31" name="TextBox 1330">
            <a:extLst>
              <a:ext uri="{FF2B5EF4-FFF2-40B4-BE49-F238E27FC236}">
                <a16:creationId xmlns:a16="http://schemas.microsoft.com/office/drawing/2014/main" id="{23D86EEE-0490-FA47-5096-E3EFCC3B193A}"/>
              </a:ext>
            </a:extLst>
          </p:cNvPr>
          <p:cNvSpPr txBox="1"/>
          <p:nvPr/>
        </p:nvSpPr>
        <p:spPr>
          <a:xfrm>
            <a:off x="11058243" y="2236781"/>
            <a:ext cx="646414" cy="307777"/>
          </a:xfrm>
          <a:prstGeom prst="rect">
            <a:avLst/>
          </a:prstGeom>
          <a:noFill/>
        </p:spPr>
        <p:txBody>
          <a:bodyPr wrap="square" lIns="90000" rtlCol="0" anchor="ctr" anchorCtr="0">
            <a:spAutoFit/>
          </a:bodyPr>
          <a:lstStyle/>
          <a:p>
            <a:pPr algn="ctr"/>
            <a:r>
              <a:rPr lang="en-US" sz="700"/>
              <a:t>Cribriform plate</a:t>
            </a:r>
          </a:p>
        </p:txBody>
      </p:sp>
      <p:sp>
        <p:nvSpPr>
          <p:cNvPr id="1334" name="TextBox 1333">
            <a:extLst>
              <a:ext uri="{FF2B5EF4-FFF2-40B4-BE49-F238E27FC236}">
                <a16:creationId xmlns:a16="http://schemas.microsoft.com/office/drawing/2014/main" id="{3D78527F-9272-0127-5616-D74CEDD84C5D}"/>
              </a:ext>
            </a:extLst>
          </p:cNvPr>
          <p:cNvSpPr txBox="1"/>
          <p:nvPr/>
        </p:nvSpPr>
        <p:spPr>
          <a:xfrm flipH="1">
            <a:off x="10948293" y="3036620"/>
            <a:ext cx="756151" cy="180425"/>
          </a:xfrm>
          <a:prstGeom prst="rect">
            <a:avLst/>
          </a:prstGeom>
          <a:noFill/>
        </p:spPr>
        <p:txBody>
          <a:bodyPr wrap="none" lIns="72000" tIns="36000" rIns="72000" bIns="36000" rtlCol="0" anchor="t" anchorCtr="0">
            <a:spAutoFit/>
          </a:bodyPr>
          <a:lstStyle/>
          <a:p>
            <a:r>
              <a:rPr lang="en-US" sz="700"/>
              <a:t>Olfactory nerve</a:t>
            </a:r>
          </a:p>
        </p:txBody>
      </p:sp>
      <p:cxnSp>
        <p:nvCxnSpPr>
          <p:cNvPr id="1336" name="Straight Connector 1335">
            <a:extLst>
              <a:ext uri="{FF2B5EF4-FFF2-40B4-BE49-F238E27FC236}">
                <a16:creationId xmlns:a16="http://schemas.microsoft.com/office/drawing/2014/main" id="{B2E803A9-7403-3FC6-7D4B-3D6F235A46DB}"/>
              </a:ext>
            </a:extLst>
          </p:cNvPr>
          <p:cNvCxnSpPr>
            <a:cxnSpLocks/>
            <a:endCxn id="1337" idx="0"/>
          </p:cNvCxnSpPr>
          <p:nvPr/>
        </p:nvCxnSpPr>
        <p:spPr>
          <a:xfrm>
            <a:off x="10899680" y="3467312"/>
            <a:ext cx="175737" cy="1933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37" name="TextBox 1336">
            <a:extLst>
              <a:ext uri="{FF2B5EF4-FFF2-40B4-BE49-F238E27FC236}">
                <a16:creationId xmlns:a16="http://schemas.microsoft.com/office/drawing/2014/main" id="{71C97B1D-EDF9-6BF7-8F22-335D09F8D0DC}"/>
              </a:ext>
            </a:extLst>
          </p:cNvPr>
          <p:cNvSpPr txBox="1"/>
          <p:nvPr/>
        </p:nvSpPr>
        <p:spPr>
          <a:xfrm flipH="1">
            <a:off x="10646046" y="3660623"/>
            <a:ext cx="858743" cy="180425"/>
          </a:xfrm>
          <a:prstGeom prst="rect">
            <a:avLst/>
          </a:prstGeom>
          <a:noFill/>
        </p:spPr>
        <p:txBody>
          <a:bodyPr wrap="none" lIns="72000" tIns="36000" rIns="72000" bIns="36000" rtlCol="0" anchor="t" anchorCtr="0">
            <a:spAutoFit/>
          </a:bodyPr>
          <a:lstStyle/>
          <a:p>
            <a:pPr algn="ctr"/>
            <a:r>
              <a:rPr lang="en-US" sz="700"/>
              <a:t>Airborne odorants</a:t>
            </a:r>
          </a:p>
        </p:txBody>
      </p:sp>
      <p:cxnSp>
        <p:nvCxnSpPr>
          <p:cNvPr id="1339" name="Straight Connector 1338">
            <a:extLst>
              <a:ext uri="{FF2B5EF4-FFF2-40B4-BE49-F238E27FC236}">
                <a16:creationId xmlns:a16="http://schemas.microsoft.com/office/drawing/2014/main" id="{919F9101-9030-7842-E50E-9548196E4C77}"/>
              </a:ext>
            </a:extLst>
          </p:cNvPr>
          <p:cNvCxnSpPr>
            <a:cxnSpLocks/>
            <a:stCxn id="1340" idx="0"/>
          </p:cNvCxnSpPr>
          <p:nvPr/>
        </p:nvCxnSpPr>
        <p:spPr>
          <a:xfrm flipH="1" flipV="1">
            <a:off x="10074097" y="3277348"/>
            <a:ext cx="150196" cy="2218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40" name="TextBox 1339">
            <a:extLst>
              <a:ext uri="{FF2B5EF4-FFF2-40B4-BE49-F238E27FC236}">
                <a16:creationId xmlns:a16="http://schemas.microsoft.com/office/drawing/2014/main" id="{67A9924A-1725-34F4-EAF7-4A5B7641EA9E}"/>
              </a:ext>
            </a:extLst>
          </p:cNvPr>
          <p:cNvSpPr txBox="1"/>
          <p:nvPr/>
        </p:nvSpPr>
        <p:spPr>
          <a:xfrm>
            <a:off x="9930363" y="3499230"/>
            <a:ext cx="587860" cy="288147"/>
          </a:xfrm>
          <a:prstGeom prst="rect">
            <a:avLst/>
          </a:prstGeom>
          <a:noFill/>
        </p:spPr>
        <p:txBody>
          <a:bodyPr wrap="square" lIns="36000" tIns="36000" rIns="36000" bIns="36000" rtlCol="0" anchor="t" anchorCtr="0">
            <a:spAutoFit/>
          </a:bodyPr>
          <a:lstStyle/>
          <a:p>
            <a:pPr algn="ctr"/>
            <a:r>
              <a:rPr lang="en-US" sz="700"/>
              <a:t>Olfactory epithelium</a:t>
            </a:r>
          </a:p>
        </p:txBody>
      </p:sp>
      <p:cxnSp>
        <p:nvCxnSpPr>
          <p:cNvPr id="1342" name="Straight Connector 1341">
            <a:extLst>
              <a:ext uri="{FF2B5EF4-FFF2-40B4-BE49-F238E27FC236}">
                <a16:creationId xmlns:a16="http://schemas.microsoft.com/office/drawing/2014/main" id="{F247F435-39E6-F339-F93E-A4CC9C44FEF9}"/>
              </a:ext>
            </a:extLst>
          </p:cNvPr>
          <p:cNvCxnSpPr>
            <a:cxnSpLocks/>
            <a:stCxn id="1340" idx="0"/>
          </p:cNvCxnSpPr>
          <p:nvPr/>
        </p:nvCxnSpPr>
        <p:spPr>
          <a:xfrm flipV="1">
            <a:off x="10224293" y="3262923"/>
            <a:ext cx="124395" cy="2363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0" name="Straight Connector 1349">
            <a:extLst>
              <a:ext uri="{FF2B5EF4-FFF2-40B4-BE49-F238E27FC236}">
                <a16:creationId xmlns:a16="http://schemas.microsoft.com/office/drawing/2014/main" id="{05415E64-D482-8A74-E1CD-4CF1EBA153E2}"/>
              </a:ext>
            </a:extLst>
          </p:cNvPr>
          <p:cNvCxnSpPr>
            <a:cxnSpLocks/>
            <a:endCxn id="1337" idx="0"/>
          </p:cNvCxnSpPr>
          <p:nvPr/>
        </p:nvCxnSpPr>
        <p:spPr>
          <a:xfrm flipH="1">
            <a:off x="11075417" y="3454400"/>
            <a:ext cx="130521" cy="2062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0" name="Straight Connector 1359">
            <a:extLst>
              <a:ext uri="{FF2B5EF4-FFF2-40B4-BE49-F238E27FC236}">
                <a16:creationId xmlns:a16="http://schemas.microsoft.com/office/drawing/2014/main" id="{2958223C-3453-B219-8380-08DD35D31EA5}"/>
              </a:ext>
            </a:extLst>
          </p:cNvPr>
          <p:cNvCxnSpPr>
            <a:cxnSpLocks/>
            <a:stCxn id="1334" idx="0"/>
          </p:cNvCxnSpPr>
          <p:nvPr/>
        </p:nvCxnSpPr>
        <p:spPr>
          <a:xfrm flipH="1" flipV="1">
            <a:off x="10845784" y="2894856"/>
            <a:ext cx="480584" cy="1417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Graphic 12" descr="Flower without stem outline">
            <a:extLst>
              <a:ext uri="{FF2B5EF4-FFF2-40B4-BE49-F238E27FC236}">
                <a16:creationId xmlns:a16="http://schemas.microsoft.com/office/drawing/2014/main" id="{FC45EB6B-83E5-3897-E4AD-28C96D5E6F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10109" y="3241030"/>
            <a:ext cx="310080" cy="310080"/>
          </a:xfrm>
          <a:prstGeom prst="rect">
            <a:avLst/>
          </a:prstGeom>
        </p:spPr>
      </p:pic>
      <p:pic>
        <p:nvPicPr>
          <p:cNvPr id="14" name="Graphic 13" descr="Flower without stem outline">
            <a:extLst>
              <a:ext uri="{FF2B5EF4-FFF2-40B4-BE49-F238E27FC236}">
                <a16:creationId xmlns:a16="http://schemas.microsoft.com/office/drawing/2014/main" id="{873DD385-B7B9-9A01-AF76-21EAD664559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289036" y="3350543"/>
            <a:ext cx="310080" cy="310080"/>
          </a:xfrm>
          <a:prstGeom prst="rect">
            <a:avLst/>
          </a:prstGeom>
        </p:spPr>
      </p:pic>
      <p:sp>
        <p:nvSpPr>
          <p:cNvPr id="17" name="Freeform 1169">
            <a:extLst>
              <a:ext uri="{FF2B5EF4-FFF2-40B4-BE49-F238E27FC236}">
                <a16:creationId xmlns:a16="http://schemas.microsoft.com/office/drawing/2014/main" id="{CBD1B779-B025-70BD-26C9-63D9F89751B4}"/>
              </a:ext>
            </a:extLst>
          </p:cNvPr>
          <p:cNvSpPr/>
          <p:nvPr/>
        </p:nvSpPr>
        <p:spPr>
          <a:xfrm>
            <a:off x="7862670" y="2209079"/>
            <a:ext cx="527258" cy="526521"/>
          </a:xfrm>
          <a:custGeom>
            <a:avLst/>
            <a:gdLst>
              <a:gd name="csX0" fmla="*/ 396693 w 610187"/>
              <a:gd name="csY0" fmla="*/ 18456 h 609338"/>
              <a:gd name="csX1" fmla="*/ 596032 w 610187"/>
              <a:gd name="csY1" fmla="*/ 408819 h 609338"/>
              <a:gd name="csX2" fmla="*/ 213495 w 610187"/>
              <a:gd name="csY2" fmla="*/ 590883 h 609338"/>
              <a:gd name="csX3" fmla="*/ 14156 w 610187"/>
              <a:gd name="csY3" fmla="*/ 200520 h 609338"/>
              <a:gd name="csX4" fmla="*/ 396693 w 610187"/>
              <a:gd name="csY4" fmla="*/ 18456 h 609338"/>
            </a:gdLst>
            <a:ahLst/>
            <a:cxnLst>
              <a:cxn ang="0">
                <a:pos x="csX0" y="csY0"/>
              </a:cxn>
              <a:cxn ang="0">
                <a:pos x="csX1" y="csY1"/>
              </a:cxn>
              <a:cxn ang="0">
                <a:pos x="csX2" y="csY2"/>
              </a:cxn>
              <a:cxn ang="0">
                <a:pos x="csX3" y="csY3"/>
              </a:cxn>
              <a:cxn ang="0">
                <a:pos x="csX4" y="csY4"/>
              </a:cxn>
            </a:cxnLst>
            <a:rect l="l" t="t" r="r" b="b"/>
            <a:pathLst>
              <a:path w="610187" h="609338">
                <a:moveTo>
                  <a:pt x="396693" y="18456"/>
                </a:moveTo>
                <a:cubicBezTo>
                  <a:pt x="557345" y="76007"/>
                  <a:pt x="646615" y="250742"/>
                  <a:pt x="596032" y="408819"/>
                </a:cubicBezTo>
                <a:cubicBezTo>
                  <a:pt x="545448" y="566896"/>
                  <a:pt x="374147" y="648433"/>
                  <a:pt x="213495" y="590883"/>
                </a:cubicBezTo>
                <a:cubicBezTo>
                  <a:pt x="52842" y="533332"/>
                  <a:pt x="-36427" y="358597"/>
                  <a:pt x="14156" y="200520"/>
                </a:cubicBezTo>
                <a:cubicBezTo>
                  <a:pt x="64739" y="42443"/>
                  <a:pt x="236041" y="-39095"/>
                  <a:pt x="396693" y="18456"/>
                </a:cubicBezTo>
                <a:close/>
              </a:path>
            </a:pathLst>
          </a:custGeom>
          <a:noFill/>
          <a:ln w="952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cxnSp>
        <p:nvCxnSpPr>
          <p:cNvPr id="20" name="Straight Arrow Connector 19">
            <a:extLst>
              <a:ext uri="{FF2B5EF4-FFF2-40B4-BE49-F238E27FC236}">
                <a16:creationId xmlns:a16="http://schemas.microsoft.com/office/drawing/2014/main" id="{6D2C2F86-82EE-558F-C415-460F10D71744}"/>
              </a:ext>
            </a:extLst>
          </p:cNvPr>
          <p:cNvCxnSpPr>
            <a:cxnSpLocks/>
            <a:stCxn id="511" idx="2"/>
            <a:endCxn id="514" idx="0"/>
          </p:cNvCxnSpPr>
          <p:nvPr/>
        </p:nvCxnSpPr>
        <p:spPr>
          <a:xfrm>
            <a:off x="9563067" y="5494853"/>
            <a:ext cx="0" cy="17253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766F7D1-F162-27C8-007A-C7073F30FCC3}"/>
              </a:ext>
            </a:extLst>
          </p:cNvPr>
          <p:cNvCxnSpPr>
            <a:cxnSpLocks/>
            <a:stCxn id="76" idx="2"/>
            <a:endCxn id="515" idx="0"/>
          </p:cNvCxnSpPr>
          <p:nvPr/>
        </p:nvCxnSpPr>
        <p:spPr>
          <a:xfrm>
            <a:off x="10905138" y="5494853"/>
            <a:ext cx="0" cy="17253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519">
            <a:extLst>
              <a:ext uri="{FF2B5EF4-FFF2-40B4-BE49-F238E27FC236}">
                <a16:creationId xmlns:a16="http://schemas.microsoft.com/office/drawing/2014/main" id="{2E842DB0-E94D-4A54-C3A8-32935234C926}"/>
              </a:ext>
            </a:extLst>
          </p:cNvPr>
          <p:cNvCxnSpPr>
            <a:cxnSpLocks/>
            <a:stCxn id="509" idx="2"/>
            <a:endCxn id="513" idx="0"/>
          </p:cNvCxnSpPr>
          <p:nvPr/>
        </p:nvCxnSpPr>
        <p:spPr>
          <a:xfrm rot="16200000" flipH="1">
            <a:off x="7463696" y="4910083"/>
            <a:ext cx="172530" cy="1342070"/>
          </a:xfrm>
          <a:prstGeom prst="bentConnector3">
            <a:avLst>
              <a:gd name="adj1" fmla="val 2476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2408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d4baac9b1d1a4bb1f617a4fd13efe981">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f7fdff8143210ac8a6c2c4b7f946c0bc"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01F26D7F-DBAB-41B9-861C-D4D300014AD4}">
  <ds:schemaRefs>
    <ds:schemaRef ds:uri="http://schemas.microsoft.com/sharepoint/v3/contenttype/forms"/>
  </ds:schemaRefs>
</ds:datastoreItem>
</file>

<file path=customXml/itemProps2.xml><?xml version="1.0" encoding="utf-8"?>
<ds:datastoreItem xmlns:ds="http://schemas.openxmlformats.org/officeDocument/2006/customXml" ds:itemID="{BFF85A41-B166-4B7A-850B-E288EBB663AB}">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EEE4E64-9FE7-4F57-AF67-C7A394044727}">
  <ds:schemaRefs>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elements/1.1/"/>
    <ds:schemaRef ds:uri="http://purl.org/dc/dcmitype/"/>
    <ds:schemaRef ds:uri="08562aa6-c0ad-4fb9-8a82-15409d3a28b4"/>
    <ds:schemaRef ds:uri="http://schemas.openxmlformats.org/package/2006/metadata/core-properties"/>
    <ds:schemaRef ds:uri="28627d7c-4416-4bc1-86cf-ca6c3a42a8f2"/>
  </ds:schemaRefs>
</ds:datastoreItem>
</file>

<file path=docProps/app.xml><?xml version="1.0" encoding="utf-8"?>
<Properties xmlns="http://schemas.openxmlformats.org/officeDocument/2006/extended-properties" xmlns:vt="http://schemas.openxmlformats.org/officeDocument/2006/docPropsVTypes">
  <Template/>
  <TotalTime>7402</TotalTime>
  <Words>480</Words>
  <Application>Microsoft Office PowerPoint</Application>
  <PresentationFormat>Widescreen</PresentationFormat>
  <Paragraphs>43</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1_Neurotorium - PowerPoint-Skabelon - 2022-01-28</vt:lpstr>
      <vt:lpstr>Sensory systems of the brain: the olfactory system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25</cp:revision>
  <cp:lastPrinted>2026-01-08T14:53:19Z</cp:lastPrinted>
  <dcterms:created xsi:type="dcterms:W3CDTF">2024-10-29T08:31:33Z</dcterms:created>
  <dcterms:modified xsi:type="dcterms:W3CDTF">2026-03-27T03:35:04Z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