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1056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30CE4C6D-AF39-3214-0520-C3C3EAB9A696}" name="Ref mark-up" initials="R" userId="Ref mark-up" providerId="None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CB" userId="Cambridge" providerId="None"/>
  <p188:author id="{B63AB3C0-5830-6A51-3F80-C51C67E28A7D}" name="Ronnie Henderson" initials="RH" userId="S::ronnie.henderson@primeglobalpeople.com::e2cb4ff1-afc5-428b-b67e-87637aa6e8c1" providerId="AD"/>
  <p188:author id="{8E3695DE-FAD3-1F21-5694-4325E99CF0BD}" name="Penny Staton" initials="PS" userId="Penny Staton" providerId="None"/>
  <p188:author id="{FFE47EE6-A2F0-13A5-8EE8-3661DB1849A6}" name="Medical Writer" initials="MP" userId="Medical Writer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FFC000"/>
    <a:srgbClr val="FF6F30"/>
    <a:srgbClr val="AD4703"/>
    <a:srgbClr val="4F7599"/>
    <a:srgbClr val="3F1A01"/>
    <a:srgbClr val="646464"/>
    <a:srgbClr val="000000"/>
    <a:srgbClr val="A04D1D"/>
    <a:srgbClr val="643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609" autoAdjust="0"/>
  </p:normalViewPr>
  <p:slideViewPr>
    <p:cSldViewPr snapToGrid="0">
      <p:cViewPr varScale="1">
        <p:scale>
          <a:sx n="73" d="100"/>
          <a:sy n="73" d="100"/>
        </p:scale>
        <p:origin x="179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672"/>
    </p:cViewPr>
  </p:sorter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FAC600F-536B-46AA-BC59-51765EBDAED7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E8692CD3-7335-4A71-9FDD-1A75EA640E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66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00" dirty="0">
                <a:latin typeface="Calibri"/>
                <a:ea typeface="Calibri"/>
                <a:cs typeface="Calibri"/>
              </a:rPr>
              <a:t>The gustatory system is a specialized sensory system dedicated to evaluating potential food sources, and is the main driver of feeding decisions.</a:t>
            </a:r>
            <a:r>
              <a:rPr lang="en-GB" sz="1000" baseline="30000" dirty="0">
                <a:latin typeface="Calibri"/>
                <a:ea typeface="Calibri"/>
                <a:cs typeface="Calibri"/>
              </a:rPr>
              <a:t>1</a:t>
            </a:r>
            <a:r>
              <a:rPr lang="en-GB" sz="1000" dirty="0">
                <a:latin typeface="Calibri"/>
                <a:ea typeface="Calibri"/>
                <a:cs typeface="Calibri"/>
              </a:rPr>
              <a:t> In contrast to the olfactory system, which can distinguish millions of kinds of odours, the gustatory system can only distinguish five basic taste qualities: sweet, salty, bitter, sour, and umami (the flavour associated with the ‘savoury’ taste of amino acids).</a:t>
            </a:r>
            <a:r>
              <a:rPr lang="en-GB" sz="1000" baseline="30000" dirty="0">
                <a:latin typeface="Calibri"/>
                <a:ea typeface="Calibri"/>
                <a:cs typeface="Calibri"/>
              </a:rPr>
              <a:t>1</a:t>
            </a:r>
            <a:r>
              <a:rPr lang="en-GB" sz="1000" dirty="0">
                <a:latin typeface="Calibri"/>
                <a:ea typeface="Calibri"/>
                <a:cs typeface="Calibri"/>
              </a:rPr>
              <a:t> While limited, this taste palate is sufficient to meet all essential dietary requirements: </a:t>
            </a:r>
          </a:p>
          <a:p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0815" indent="-170815">
              <a:buFont typeface="Arial" panose="020B0604020202020204" pitchFamily="34" charset="0"/>
              <a:buChar char="•"/>
            </a:pPr>
            <a:r>
              <a:rPr lang="en-GB" sz="1000" dirty="0">
                <a:latin typeface="Calibri"/>
                <a:ea typeface="Calibri"/>
                <a:cs typeface="Calibri"/>
              </a:rPr>
              <a:t>Sweet taste promotes the consumption of foods rich in energy;</a:t>
            </a:r>
          </a:p>
          <a:p>
            <a:pPr marL="170815" indent="-170815">
              <a:buFont typeface="Arial" panose="020B0604020202020204" pitchFamily="34" charset="0"/>
              <a:buChar char="•"/>
            </a:pPr>
            <a:r>
              <a:rPr lang="en-GB" sz="1000" dirty="0">
                <a:latin typeface="Calibri"/>
                <a:ea typeface="Calibri"/>
                <a:cs typeface="Calibri"/>
              </a:rPr>
              <a:t>Salty taste promotes a diet with correctly balanced electrolytes;</a:t>
            </a:r>
          </a:p>
          <a:p>
            <a:pPr marL="170815" indent="-170815">
              <a:buFont typeface="Arial" panose="020B0604020202020204" pitchFamily="34" charset="0"/>
              <a:buChar char="•"/>
            </a:pPr>
            <a:r>
              <a:rPr lang="en-GB" sz="1000" dirty="0">
                <a:latin typeface="Calibri"/>
                <a:ea typeface="Calibri"/>
                <a:cs typeface="Calibri"/>
              </a:rPr>
              <a:t>Bitter taste offers warning against the ingestion of toxic or otherwise noxious compounds;</a:t>
            </a:r>
          </a:p>
          <a:p>
            <a:pPr marL="170815" indent="-170815">
              <a:buFont typeface="Arial" panose="020B0604020202020204" pitchFamily="34" charset="0"/>
              <a:buChar char="•"/>
            </a:pPr>
            <a:r>
              <a:rPr lang="en-GB" sz="1000" dirty="0">
                <a:latin typeface="Calibri"/>
                <a:ea typeface="Calibri"/>
                <a:cs typeface="Calibri"/>
              </a:rPr>
              <a:t>Sour taste suggests the ingested food may not be fully ripe, or may be fermented;</a:t>
            </a:r>
          </a:p>
          <a:p>
            <a:pPr marL="170815" indent="-170815">
              <a:buFont typeface="Arial" panose="020B0604020202020204" pitchFamily="34" charset="0"/>
              <a:buChar char="•"/>
            </a:pPr>
            <a:r>
              <a:rPr lang="en-GB" sz="1000" dirty="0">
                <a:latin typeface="Calibri"/>
                <a:ea typeface="Calibri"/>
                <a:cs typeface="Calibri"/>
              </a:rPr>
              <a:t>Umami taste promotes sufficient intake of protein.</a:t>
            </a:r>
            <a:r>
              <a:rPr lang="en-GB" sz="1000" baseline="30000" dirty="0">
                <a:latin typeface="Calibri"/>
                <a:ea typeface="Calibri"/>
                <a:cs typeface="Calibri"/>
              </a:rPr>
              <a:t>1</a:t>
            </a:r>
            <a:endParaRPr lang="en-GB" sz="1000" dirty="0">
              <a:latin typeface="Calibri"/>
              <a:ea typeface="Calibri"/>
              <a:cs typeface="Calibri"/>
            </a:endParaRPr>
          </a:p>
          <a:p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000" dirty="0">
                <a:latin typeface="Calibri"/>
                <a:ea typeface="Calibri"/>
                <a:cs typeface="Calibri"/>
              </a:rPr>
              <a:t>Taste is often used interchangeably with flavour.</a:t>
            </a:r>
            <a:r>
              <a:rPr lang="en-GB" sz="1000" baseline="30000" dirty="0">
                <a:latin typeface="Calibri"/>
                <a:ea typeface="Calibri"/>
                <a:cs typeface="Calibri"/>
              </a:rPr>
              <a:t>1</a:t>
            </a:r>
            <a:r>
              <a:rPr lang="en-GB" sz="1000" dirty="0">
                <a:latin typeface="Calibri"/>
                <a:ea typeface="Calibri"/>
                <a:cs typeface="Calibri"/>
              </a:rPr>
              <a:t> However, while taste only refers to the five basic qualities recognized by the gustatory system, flavour is a result of the integration of multisensory inputs from gustatory, olfactory and somatosensory inputs.</a:t>
            </a:r>
            <a:r>
              <a:rPr lang="en-GB" sz="1000" baseline="30000" dirty="0">
                <a:latin typeface="Calibri"/>
                <a:ea typeface="Calibri"/>
                <a:cs typeface="Calibri"/>
              </a:rPr>
              <a:t>1</a:t>
            </a:r>
            <a:endParaRPr lang="en-GB" sz="1000" dirty="0">
              <a:latin typeface="Calibri"/>
              <a:ea typeface="Calibri"/>
              <a:cs typeface="Calibri"/>
            </a:endParaRPr>
          </a:p>
          <a:p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000" dirty="0">
                <a:latin typeface="Calibri"/>
                <a:ea typeface="Calibri"/>
                <a:cs typeface="Calibri"/>
              </a:rPr>
              <a:t>Reference:</a:t>
            </a:r>
          </a:p>
          <a:p>
            <a:pPr marL="227965" indent="-227965">
              <a:buFontTx/>
              <a:buAutoNum type="arabicPeriod"/>
              <a:defRPr/>
            </a:pPr>
            <a:r>
              <a:rPr lang="en-GB" sz="1000" dirty="0">
                <a:latin typeface="Calibri"/>
                <a:ea typeface="Calibri"/>
                <a:cs typeface="Calibri"/>
              </a:rPr>
              <a:t>Kandel ER, Koester JD, Mack SH, Siegelbaum SA. Principles of Neural Science, 6</a:t>
            </a:r>
            <a:r>
              <a:rPr lang="en-GB" sz="1000" baseline="30000" dirty="0">
                <a:latin typeface="Calibri"/>
                <a:ea typeface="Calibri"/>
                <a:cs typeface="Calibri"/>
              </a:rPr>
              <a:t>th</a:t>
            </a:r>
            <a:r>
              <a:rPr lang="en-GB" sz="1000" dirty="0">
                <a:latin typeface="Calibri"/>
                <a:ea typeface="Calibri"/>
                <a:cs typeface="Calibri"/>
              </a:rPr>
              <a:t> edition. McGraw-Hill Professional; 2021.</a:t>
            </a:r>
            <a:endParaRPr lang="da-DK" sz="1000" dirty="0">
              <a:latin typeface="Calibri"/>
              <a:ea typeface="Calibri"/>
              <a:cs typeface="Calibri"/>
            </a:endParaRPr>
          </a:p>
          <a:p>
            <a:endParaRPr lang="da-DK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283">
              <a:defRPr/>
            </a:pPr>
            <a:fld id="{037C2873-EBE5-CF42-9E30-7832FC02D1D9}" type="slidenum">
              <a:rPr lang="da-DK">
                <a:solidFill>
                  <a:prstClr val="black"/>
                </a:solidFill>
                <a:latin typeface="Calibri" panose="020F0502020204030204"/>
              </a:rPr>
              <a:pPr defTabSz="914283">
                <a:defRPr/>
              </a:pPr>
              <a:t>1</a:t>
            </a:fld>
            <a:endParaRPr lang="da-DK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18677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225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9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8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25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9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8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0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3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13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2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38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8441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01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9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94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6149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91182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2632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16731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472474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12089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6959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39257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9863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113391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26427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712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0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763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74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72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912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18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9927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748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  <p:sldLayoutId id="2147483732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61DE0EC-193B-1596-300C-F5FA83AF8A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Systems neuroscience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FA17DD-159E-BAB0-A3DD-C121224EA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Sensory systems of the brain: the gustatory system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74ADC5C-CB9B-BE31-0433-965EB257747C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53425" cy="4415215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1400" dirty="0">
                <a:ea typeface="Times New Roman" panose="02020603050405020304" pitchFamily="18" charset="0"/>
                <a:cs typeface="Aptos" panose="020B0004020202020204" pitchFamily="34" charset="0"/>
              </a:rPr>
              <a:t>Gustation, responsible for a sense of taste, is one of the two chemosensory processes; the other is olfaction (smell)</a:t>
            </a:r>
            <a:br>
              <a:rPr lang="en-GB" sz="1400" dirty="0">
                <a:ea typeface="Times New Roman" panose="02020603050405020304" pitchFamily="18" charset="0"/>
                <a:cs typeface="Aptos" panose="020B0004020202020204" pitchFamily="34" charset="0"/>
              </a:rPr>
            </a:br>
            <a:br>
              <a:rPr lang="en-GB" sz="1400" dirty="0">
                <a:ea typeface="Times New Roman" panose="02020603050405020304" pitchFamily="18" charset="0"/>
                <a:cs typeface="Aptos" panose="020B0004020202020204" pitchFamily="34" charset="0"/>
              </a:rPr>
            </a:br>
            <a:r>
              <a:rPr lang="en-GB" sz="1400" b="1" dirty="0">
                <a:ea typeface="Times New Roman" panose="02020603050405020304" pitchFamily="18" charset="0"/>
                <a:cs typeface="Aptos" panose="020B0004020202020204" pitchFamily="34" charset="0"/>
              </a:rPr>
              <a:t>The gustatory (taste) pathway</a:t>
            </a:r>
          </a:p>
          <a:p>
            <a:pPr marL="179705" indent="-179705">
              <a:spcBef>
                <a:spcPts val="0"/>
              </a:spcBef>
              <a:spcAft>
                <a:spcPts val="400"/>
              </a:spcAft>
            </a:pPr>
            <a:r>
              <a:rPr lang="en-GB" sz="1400" dirty="0" err="1">
                <a:ea typeface="Times New Roman" panose="02020603050405020304" pitchFamily="18" charset="0"/>
                <a:cs typeface="Aptos" panose="020B0004020202020204" pitchFamily="34" charset="0"/>
              </a:rPr>
              <a:t>Tastants</a:t>
            </a:r>
            <a:r>
              <a:rPr lang="en-GB" sz="1400" dirty="0">
                <a:ea typeface="Times New Roman" panose="02020603050405020304" pitchFamily="18" charset="0"/>
                <a:cs typeface="Aptos" panose="020B0004020202020204" pitchFamily="34" charset="0"/>
              </a:rPr>
              <a:t> are detected by taste receptor cells, clustered in </a:t>
            </a:r>
            <a:br>
              <a:rPr lang="en-GB" sz="1400" dirty="0">
                <a:ea typeface="Times New Roman" panose="02020603050405020304" pitchFamily="18" charset="0"/>
                <a:cs typeface="Aptos" panose="020B0004020202020204" pitchFamily="34" charset="0"/>
              </a:rPr>
            </a:br>
            <a:r>
              <a:rPr lang="en-GB" sz="1400" b="1" dirty="0">
                <a:ea typeface="Times New Roman" panose="02020603050405020304" pitchFamily="18" charset="0"/>
                <a:cs typeface="Aptos" panose="020B0004020202020204" pitchFamily="34" charset="0"/>
              </a:rPr>
              <a:t>taste buds</a:t>
            </a:r>
            <a:r>
              <a:rPr lang="en-GB" sz="1400" dirty="0">
                <a:ea typeface="Times New Roman" panose="02020603050405020304" pitchFamily="18" charset="0"/>
                <a:cs typeface="Aptos" panose="020B0004020202020204" pitchFamily="34" charset="0"/>
              </a:rPr>
              <a:t>; these are located primarily on the tongue, but also on the palate and throat</a:t>
            </a:r>
          </a:p>
          <a:p>
            <a:pPr marL="179705" indent="-179705">
              <a:spcBef>
                <a:spcPts val="0"/>
              </a:spcBef>
              <a:spcAft>
                <a:spcPts val="400"/>
              </a:spcAft>
            </a:pPr>
            <a:r>
              <a:rPr lang="en-GB" sz="1400" dirty="0">
                <a:ea typeface="Times New Roman" panose="02020603050405020304" pitchFamily="18" charset="0"/>
                <a:cs typeface="Aptos" panose="020B0004020202020204" pitchFamily="34" charset="0"/>
              </a:rPr>
              <a:t>The basal end of taste cells touches the afferent fibres of gustatory sensory neurons, which transmit signals to the </a:t>
            </a:r>
            <a:r>
              <a:rPr lang="en-GB" sz="1400" b="1" dirty="0">
                <a:ea typeface="Times New Roman" panose="02020603050405020304" pitchFamily="18" charset="0"/>
                <a:cs typeface="Aptos" panose="020B0004020202020204" pitchFamily="34" charset="0"/>
              </a:rPr>
              <a:t>gustatory nucleus</a:t>
            </a:r>
            <a:r>
              <a:rPr lang="en-GB" sz="1400" dirty="0">
                <a:ea typeface="Times New Roman" panose="02020603050405020304" pitchFamily="18" charset="0"/>
                <a:cs typeface="Aptos" panose="020B0004020202020204" pitchFamily="34" charset="0"/>
              </a:rPr>
              <a:t> in the brainstem through cranial nerves VII, IX and X:</a:t>
            </a:r>
          </a:p>
          <a:p>
            <a:pPr marL="359410" lvl="1" indent="-179705">
              <a:spcBef>
                <a:spcPts val="0"/>
              </a:spcBef>
              <a:spcAft>
                <a:spcPts val="400"/>
              </a:spcAft>
            </a:pPr>
            <a:r>
              <a:rPr lang="en-GB" sz="1200" dirty="0">
                <a:ea typeface="Times New Roman" panose="02020603050405020304" pitchFamily="18" charset="0"/>
                <a:cs typeface="Aptos" panose="020B0004020202020204" pitchFamily="34" charset="0"/>
              </a:rPr>
              <a:t>A branch of the facial nerve (VII) called chorda tympani transmits signals from the front two-thirds of the tongue</a:t>
            </a:r>
          </a:p>
          <a:p>
            <a:pPr marL="359410" lvl="1" indent="-179705">
              <a:spcBef>
                <a:spcPts val="0"/>
              </a:spcBef>
              <a:spcAft>
                <a:spcPts val="400"/>
              </a:spcAft>
            </a:pPr>
            <a:r>
              <a:rPr lang="en-GB" sz="1200" dirty="0">
                <a:ea typeface="Times New Roman" panose="02020603050405020304" pitchFamily="18" charset="0"/>
                <a:cs typeface="Aptos" panose="020B0004020202020204" pitchFamily="34" charset="0"/>
              </a:rPr>
              <a:t>The glossopharyngeal nerve (IX) carries signals from the rest of the tongue</a:t>
            </a:r>
          </a:p>
          <a:p>
            <a:pPr marL="359410" lvl="1" indent="-179705">
              <a:spcBef>
                <a:spcPts val="0"/>
              </a:spcBef>
              <a:spcAft>
                <a:spcPts val="400"/>
              </a:spcAft>
            </a:pPr>
            <a:r>
              <a:rPr lang="en-GB" sz="1200" dirty="0">
                <a:ea typeface="Times New Roman" panose="02020603050405020304" pitchFamily="18" charset="0"/>
                <a:cs typeface="Aptos" panose="020B0004020202020204" pitchFamily="34" charset="0"/>
              </a:rPr>
              <a:t>The </a:t>
            </a:r>
            <a:r>
              <a:rPr lang="en-GB" sz="1200" dirty="0" err="1">
                <a:ea typeface="Times New Roman" panose="02020603050405020304" pitchFamily="18" charset="0"/>
                <a:cs typeface="Aptos" panose="020B0004020202020204" pitchFamily="34" charset="0"/>
              </a:rPr>
              <a:t>vagus</a:t>
            </a:r>
            <a:r>
              <a:rPr lang="en-GB" sz="1200" dirty="0">
                <a:ea typeface="Times New Roman" panose="02020603050405020304" pitchFamily="18" charset="0"/>
                <a:cs typeface="Aptos" panose="020B0004020202020204" pitchFamily="34" charset="0"/>
              </a:rPr>
              <a:t> nerve (X) transmits taste signals from the throat</a:t>
            </a:r>
          </a:p>
          <a:p>
            <a:pPr marL="179705" indent="-179705">
              <a:spcBef>
                <a:spcPts val="0"/>
              </a:spcBef>
              <a:spcAft>
                <a:spcPts val="400"/>
              </a:spcAft>
            </a:pPr>
            <a:r>
              <a:rPr lang="en-GB" sz="1400" dirty="0">
                <a:ea typeface="Times New Roman" panose="02020603050405020304" pitchFamily="18" charset="0"/>
                <a:cs typeface="Aptos" panose="020B0004020202020204" pitchFamily="34" charset="0"/>
              </a:rPr>
              <a:t>From the gustatory end, the signals are relayed to the thalamus, and finally to the </a:t>
            </a:r>
            <a:r>
              <a:rPr lang="en-GB" sz="1400" b="1" dirty="0">
                <a:ea typeface="Times New Roman" panose="02020603050405020304" pitchFamily="18" charset="0"/>
                <a:cs typeface="Aptos" panose="020B0004020202020204" pitchFamily="34" charset="0"/>
              </a:rPr>
              <a:t>gustatory cortex </a:t>
            </a:r>
            <a:r>
              <a:rPr lang="en-GB" sz="1400" dirty="0">
                <a:ea typeface="Times New Roman" panose="02020603050405020304" pitchFamily="18" charset="0"/>
                <a:cs typeface="Aptos" panose="020B0004020202020204" pitchFamily="34" charset="0"/>
              </a:rPr>
              <a:t>in the insular and frontal operculum regions of the brain, where taste perception occurs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B1F24D-06EC-B38A-6161-D4F27E84E9F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Kandel et al. Principles of Neural Science, 6</a:t>
            </a:r>
            <a:r>
              <a:rPr lang="en-GB" baseline="30000"/>
              <a:t>th</a:t>
            </a:r>
            <a:r>
              <a:rPr lang="en-GB"/>
              <a:t> edition. 2021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3BA50D-83EE-0C1C-486D-7F933D0989C6}"/>
              </a:ext>
            </a:extLst>
          </p:cNvPr>
          <p:cNvSpPr txBox="1"/>
          <p:nvPr/>
        </p:nvSpPr>
        <p:spPr>
          <a:xfrm>
            <a:off x="180850" y="1289953"/>
            <a:ext cx="1174115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Aptos" panose="020B0004020202020204" pitchFamily="34" charset="0"/>
              </a:rPr>
              <a:t> 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3D2A7E-C424-04D5-7E21-602261399992}"/>
              </a:ext>
            </a:extLst>
          </p:cNvPr>
          <p:cNvSpPr txBox="1"/>
          <p:nvPr/>
        </p:nvSpPr>
        <p:spPr>
          <a:xfrm>
            <a:off x="7884189" y="1418568"/>
            <a:ext cx="2651468" cy="360850"/>
          </a:xfrm>
          <a:prstGeom prst="rect">
            <a:avLst/>
          </a:prstGeom>
          <a:noFill/>
        </p:spPr>
        <p:txBody>
          <a:bodyPr wrap="none" lIns="108000" tIns="72000" rIns="108000" bIns="72000" rtlCol="0" anchor="ctr" anchorCtr="0">
            <a:spAutoFit/>
          </a:bodyPr>
          <a:lstStyle/>
          <a:p>
            <a:pPr algn="ctr"/>
            <a:r>
              <a:rPr lang="en-GB" sz="1400" b="1">
                <a:solidFill>
                  <a:schemeClr val="accent2">
                    <a:lumMod val="50000"/>
                  </a:schemeClr>
                </a:solidFill>
              </a:rPr>
              <a:t>The gustatory (taste) system</a:t>
            </a:r>
            <a:endParaRPr lang="en-GB" sz="1400" b="1" baseline="3000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2257627-C2C9-A9E8-399A-E7753F9570AB}"/>
              </a:ext>
            </a:extLst>
          </p:cNvPr>
          <p:cNvGrpSpPr/>
          <p:nvPr/>
        </p:nvGrpSpPr>
        <p:grpSpPr>
          <a:xfrm>
            <a:off x="6552153" y="1738648"/>
            <a:ext cx="1474932" cy="1324404"/>
            <a:chOff x="6552153" y="1738648"/>
            <a:chExt cx="1474932" cy="1324404"/>
          </a:xfrm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042FB3A0-6EB9-A49A-7664-C3F47A079C21}"/>
                </a:ext>
              </a:extLst>
            </p:cNvPr>
            <p:cNvSpPr/>
            <p:nvPr/>
          </p:nvSpPr>
          <p:spPr>
            <a:xfrm>
              <a:off x="7336309" y="2654427"/>
              <a:ext cx="354328" cy="406150"/>
            </a:xfrm>
            <a:custGeom>
              <a:avLst/>
              <a:gdLst>
                <a:gd name="csX0" fmla="*/ 10753 w 354328"/>
                <a:gd name="csY0" fmla="*/ 51097 h 406150"/>
                <a:gd name="csX1" fmla="*/ 123588 w 354328"/>
                <a:gd name="csY1" fmla="*/ 190465 h 406150"/>
                <a:gd name="csX2" fmla="*/ 269610 w 354328"/>
                <a:gd name="csY2" fmla="*/ 406151 h 406150"/>
                <a:gd name="csX3" fmla="*/ 352577 w 354328"/>
                <a:gd name="csY3" fmla="*/ 372969 h 406150"/>
                <a:gd name="csX4" fmla="*/ 196599 w 354328"/>
                <a:gd name="csY4" fmla="*/ 51099 h 406150"/>
                <a:gd name="csX5" fmla="*/ 20709 w 354328"/>
                <a:gd name="csY5" fmla="*/ 7962 h 406150"/>
                <a:gd name="csX6" fmla="*/ 10753 w 354328"/>
                <a:gd name="csY6" fmla="*/ 51099 h 406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54328" h="406150">
                  <a:moveTo>
                    <a:pt x="10753" y="51097"/>
                  </a:moveTo>
                  <a:cubicBezTo>
                    <a:pt x="10753" y="51097"/>
                    <a:pt x="-25752" y="134053"/>
                    <a:pt x="123588" y="190465"/>
                  </a:cubicBezTo>
                  <a:cubicBezTo>
                    <a:pt x="223149" y="246874"/>
                    <a:pt x="269610" y="406151"/>
                    <a:pt x="269610" y="406151"/>
                  </a:cubicBezTo>
                  <a:cubicBezTo>
                    <a:pt x="269610" y="406151"/>
                    <a:pt x="332665" y="406151"/>
                    <a:pt x="352577" y="372969"/>
                  </a:cubicBezTo>
                  <a:cubicBezTo>
                    <a:pt x="372489" y="339787"/>
                    <a:pt x="216511" y="61054"/>
                    <a:pt x="196599" y="51099"/>
                  </a:cubicBezTo>
                  <a:cubicBezTo>
                    <a:pt x="176687" y="41144"/>
                    <a:pt x="60533" y="-21902"/>
                    <a:pt x="20709" y="7962"/>
                  </a:cubicBezTo>
                  <a:cubicBezTo>
                    <a:pt x="-19116" y="37827"/>
                    <a:pt x="10753" y="51099"/>
                    <a:pt x="10753" y="51099"/>
                  </a:cubicBezTo>
                  <a:close/>
                </a:path>
              </a:pathLst>
            </a:custGeom>
            <a:solidFill>
              <a:srgbClr val="E6E9E7"/>
            </a:solidFill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6">
              <a:extLst>
                <a:ext uri="{FF2B5EF4-FFF2-40B4-BE49-F238E27FC236}">
                  <a16:creationId xmlns:a16="http://schemas.microsoft.com/office/drawing/2014/main" id="{D9B8818E-A1D8-C791-9E2A-E60192FC303F}"/>
                </a:ext>
              </a:extLst>
            </p:cNvPr>
            <p:cNvSpPr/>
            <p:nvPr/>
          </p:nvSpPr>
          <p:spPr>
            <a:xfrm>
              <a:off x="7333831" y="2651998"/>
              <a:ext cx="359269" cy="411054"/>
            </a:xfrm>
            <a:custGeom>
              <a:avLst/>
              <a:gdLst>
                <a:gd name="csX0" fmla="*/ 272088 w 359269"/>
                <a:gd name="csY0" fmla="*/ 411054 h 411054"/>
                <a:gd name="csX1" fmla="*/ 270231 w 359269"/>
                <a:gd name="csY1" fmla="*/ 411054 h 411054"/>
                <a:gd name="csX2" fmla="*/ 269710 w 359269"/>
                <a:gd name="csY2" fmla="*/ 409272 h 411054"/>
                <a:gd name="csX3" fmla="*/ 125012 w 359269"/>
                <a:gd name="csY3" fmla="*/ 195142 h 411054"/>
                <a:gd name="csX4" fmla="*/ 13412 w 359269"/>
                <a:gd name="csY4" fmla="*/ 108388 h 411054"/>
                <a:gd name="csX5" fmla="*/ 10149 w 359269"/>
                <a:gd name="csY5" fmla="*/ 54667 h 411054"/>
                <a:gd name="csX6" fmla="*/ 107 w 359269"/>
                <a:gd name="csY6" fmla="*/ 40363 h 411054"/>
                <a:gd name="csX7" fmla="*/ 21701 w 359269"/>
                <a:gd name="csY7" fmla="*/ 8406 h 411054"/>
                <a:gd name="csX8" fmla="*/ 195087 w 359269"/>
                <a:gd name="csY8" fmla="*/ 48714 h 411054"/>
                <a:gd name="csX9" fmla="*/ 200184 w 359269"/>
                <a:gd name="csY9" fmla="*/ 51309 h 411054"/>
                <a:gd name="csX10" fmla="*/ 354580 w 359269"/>
                <a:gd name="csY10" fmla="*/ 341401 h 411054"/>
                <a:gd name="csX11" fmla="*/ 357178 w 359269"/>
                <a:gd name="csY11" fmla="*/ 376669 h 411054"/>
                <a:gd name="csX12" fmla="*/ 272088 w 359269"/>
                <a:gd name="csY12" fmla="*/ 411054 h 411054"/>
                <a:gd name="csX13" fmla="*/ 15496 w 359269"/>
                <a:gd name="csY13" fmla="*/ 54522 h 411054"/>
                <a:gd name="csX14" fmla="*/ 18036 w 359269"/>
                <a:gd name="csY14" fmla="*/ 106613 h 411054"/>
                <a:gd name="csX15" fmla="*/ 126940 w 359269"/>
                <a:gd name="csY15" fmla="*/ 190576 h 411054"/>
                <a:gd name="csX16" fmla="*/ 127284 w 359269"/>
                <a:gd name="csY16" fmla="*/ 190739 h 411054"/>
                <a:gd name="csX17" fmla="*/ 238615 w 359269"/>
                <a:gd name="csY17" fmla="*/ 320758 h 411054"/>
                <a:gd name="csX18" fmla="*/ 273911 w 359269"/>
                <a:gd name="csY18" fmla="*/ 406062 h 411054"/>
                <a:gd name="csX19" fmla="*/ 352933 w 359269"/>
                <a:gd name="csY19" fmla="*/ 374122 h 411054"/>
                <a:gd name="csX20" fmla="*/ 349826 w 359269"/>
                <a:gd name="csY20" fmla="*/ 342788 h 411054"/>
                <a:gd name="csX21" fmla="*/ 197970 w 359269"/>
                <a:gd name="csY21" fmla="*/ 55740 h 411054"/>
                <a:gd name="csX22" fmla="*/ 192828 w 359269"/>
                <a:gd name="csY22" fmla="*/ 53122 h 411054"/>
                <a:gd name="csX23" fmla="*/ 24673 w 359269"/>
                <a:gd name="csY23" fmla="*/ 12369 h 411054"/>
                <a:gd name="csX24" fmla="*/ 5029 w 359269"/>
                <a:gd name="csY24" fmla="*/ 39806 h 411054"/>
                <a:gd name="csX25" fmla="*/ 14237 w 359269"/>
                <a:gd name="csY25" fmla="*/ 51261 h 411054"/>
                <a:gd name="csX26" fmla="*/ 16490 w 359269"/>
                <a:gd name="csY26" fmla="*/ 52263 h 411054"/>
                <a:gd name="csX27" fmla="*/ 15498 w 359269"/>
                <a:gd name="csY27" fmla="*/ 54520 h 4110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359269" h="411054">
                  <a:moveTo>
                    <a:pt x="272088" y="411054"/>
                  </a:moveTo>
                  <a:lnTo>
                    <a:pt x="270231" y="411054"/>
                  </a:lnTo>
                  <a:lnTo>
                    <a:pt x="269710" y="409272"/>
                  </a:lnTo>
                  <a:cubicBezTo>
                    <a:pt x="269249" y="407688"/>
                    <a:pt x="222430" y="250482"/>
                    <a:pt x="125012" y="195142"/>
                  </a:cubicBezTo>
                  <a:cubicBezTo>
                    <a:pt x="65717" y="172713"/>
                    <a:pt x="28169" y="143525"/>
                    <a:pt x="13412" y="108388"/>
                  </a:cubicBezTo>
                  <a:cubicBezTo>
                    <a:pt x="2436" y="82253"/>
                    <a:pt x="7881" y="61269"/>
                    <a:pt x="10149" y="54667"/>
                  </a:cubicBezTo>
                  <a:cubicBezTo>
                    <a:pt x="6916" y="52695"/>
                    <a:pt x="979" y="48073"/>
                    <a:pt x="107" y="40363"/>
                  </a:cubicBezTo>
                  <a:cubicBezTo>
                    <a:pt x="-985" y="30722"/>
                    <a:pt x="6282" y="19969"/>
                    <a:pt x="21701" y="8406"/>
                  </a:cubicBezTo>
                  <a:cubicBezTo>
                    <a:pt x="47217" y="-10727"/>
                    <a:pt x="105550" y="2839"/>
                    <a:pt x="195087" y="48714"/>
                  </a:cubicBezTo>
                  <a:cubicBezTo>
                    <a:pt x="197166" y="49780"/>
                    <a:pt x="198881" y="50657"/>
                    <a:pt x="200184" y="51309"/>
                  </a:cubicBezTo>
                  <a:cubicBezTo>
                    <a:pt x="218962" y="60696"/>
                    <a:pt x="330842" y="259902"/>
                    <a:pt x="354580" y="341401"/>
                  </a:cubicBezTo>
                  <a:cubicBezTo>
                    <a:pt x="359804" y="359340"/>
                    <a:pt x="360654" y="370877"/>
                    <a:pt x="357178" y="376669"/>
                  </a:cubicBezTo>
                  <a:cubicBezTo>
                    <a:pt x="336779" y="410663"/>
                    <a:pt x="274720" y="411054"/>
                    <a:pt x="272088" y="411054"/>
                  </a:cubicBezTo>
                  <a:close/>
                  <a:moveTo>
                    <a:pt x="15496" y="54522"/>
                  </a:moveTo>
                  <a:cubicBezTo>
                    <a:pt x="15340" y="54887"/>
                    <a:pt x="5799" y="77615"/>
                    <a:pt x="18036" y="106613"/>
                  </a:cubicBezTo>
                  <a:cubicBezTo>
                    <a:pt x="32306" y="140422"/>
                    <a:pt x="68946" y="168670"/>
                    <a:pt x="126940" y="190576"/>
                  </a:cubicBezTo>
                  <a:lnTo>
                    <a:pt x="127284" y="190739"/>
                  </a:lnTo>
                  <a:cubicBezTo>
                    <a:pt x="179249" y="220180"/>
                    <a:pt x="216507" y="277695"/>
                    <a:pt x="238615" y="320758"/>
                  </a:cubicBezTo>
                  <a:cubicBezTo>
                    <a:pt x="259626" y="361688"/>
                    <a:pt x="271316" y="397699"/>
                    <a:pt x="273911" y="406062"/>
                  </a:cubicBezTo>
                  <a:cubicBezTo>
                    <a:pt x="284275" y="405726"/>
                    <a:pt x="335830" y="402623"/>
                    <a:pt x="352933" y="374122"/>
                  </a:cubicBezTo>
                  <a:cubicBezTo>
                    <a:pt x="354782" y="371041"/>
                    <a:pt x="355744" y="363103"/>
                    <a:pt x="349826" y="342788"/>
                  </a:cubicBezTo>
                  <a:cubicBezTo>
                    <a:pt x="325089" y="257852"/>
                    <a:pt x="212932" y="63220"/>
                    <a:pt x="197970" y="55740"/>
                  </a:cubicBezTo>
                  <a:cubicBezTo>
                    <a:pt x="196657" y="55084"/>
                    <a:pt x="194927" y="54198"/>
                    <a:pt x="192828" y="53122"/>
                  </a:cubicBezTo>
                  <a:cubicBezTo>
                    <a:pt x="105113" y="8179"/>
                    <a:pt x="48537" y="-5533"/>
                    <a:pt x="24673" y="12369"/>
                  </a:cubicBezTo>
                  <a:cubicBezTo>
                    <a:pt x="10954" y="22656"/>
                    <a:pt x="4162" y="32143"/>
                    <a:pt x="5029" y="39806"/>
                  </a:cubicBezTo>
                  <a:cubicBezTo>
                    <a:pt x="5895" y="47472"/>
                    <a:pt x="14153" y="51223"/>
                    <a:pt x="14237" y="51261"/>
                  </a:cubicBezTo>
                  <a:lnTo>
                    <a:pt x="16490" y="52263"/>
                  </a:lnTo>
                  <a:lnTo>
                    <a:pt x="15498" y="54520"/>
                  </a:lnTo>
                  <a:close/>
                </a:path>
              </a:pathLst>
            </a:custGeom>
            <a:solidFill>
              <a:srgbClr val="707E78"/>
            </a:solidFill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8">
              <a:extLst>
                <a:ext uri="{FF2B5EF4-FFF2-40B4-BE49-F238E27FC236}">
                  <a16:creationId xmlns:a16="http://schemas.microsoft.com/office/drawing/2014/main" id="{4EA324C6-41C2-8404-36A7-3B354274FA78}"/>
                </a:ext>
              </a:extLst>
            </p:cNvPr>
            <p:cNvSpPr/>
            <p:nvPr/>
          </p:nvSpPr>
          <p:spPr>
            <a:xfrm>
              <a:off x="7491986" y="2839359"/>
              <a:ext cx="138713" cy="207715"/>
            </a:xfrm>
            <a:custGeom>
              <a:avLst/>
              <a:gdLst>
                <a:gd name="csX0" fmla="*/ 2 w 138713"/>
                <a:gd name="csY0" fmla="*/ 0 h 207715"/>
                <a:gd name="csX1" fmla="*/ 28934 w 138713"/>
                <a:gd name="csY1" fmla="*/ 14410 h 207715"/>
                <a:gd name="csX2" fmla="*/ 53570 w 138713"/>
                <a:gd name="csY2" fmla="*/ 35715 h 207715"/>
                <a:gd name="csX3" fmla="*/ 74355 w 138713"/>
                <a:gd name="csY3" fmla="*/ 60738 h 207715"/>
                <a:gd name="csX4" fmla="*/ 91996 w 138713"/>
                <a:gd name="csY4" fmla="*/ 87955 h 207715"/>
                <a:gd name="csX5" fmla="*/ 107042 w 138713"/>
                <a:gd name="csY5" fmla="*/ 116584 h 207715"/>
                <a:gd name="csX6" fmla="*/ 119838 w 138713"/>
                <a:gd name="csY6" fmla="*/ 146207 h 207715"/>
                <a:gd name="csX7" fmla="*/ 138714 w 138713"/>
                <a:gd name="csY7" fmla="*/ 207716 h 207715"/>
                <a:gd name="csX8" fmla="*/ 112705 w 138713"/>
                <a:gd name="csY8" fmla="*/ 149284 h 207715"/>
                <a:gd name="csX9" fmla="*/ 83390 w 138713"/>
                <a:gd name="csY9" fmla="*/ 92950 h 207715"/>
                <a:gd name="csX10" fmla="*/ 47803 w 138713"/>
                <a:gd name="csY10" fmla="*/ 40877 h 207715"/>
                <a:gd name="csX11" fmla="*/ 0 w 138713"/>
                <a:gd name="csY11" fmla="*/ 2 h 2077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38713" h="207715">
                  <a:moveTo>
                    <a:pt x="2" y="0"/>
                  </a:moveTo>
                  <a:cubicBezTo>
                    <a:pt x="10316" y="3061"/>
                    <a:pt x="19979" y="8281"/>
                    <a:pt x="28934" y="14410"/>
                  </a:cubicBezTo>
                  <a:cubicBezTo>
                    <a:pt x="37816" y="20662"/>
                    <a:pt x="46149" y="27784"/>
                    <a:pt x="53570" y="35715"/>
                  </a:cubicBezTo>
                  <a:cubicBezTo>
                    <a:pt x="61122" y="43536"/>
                    <a:pt x="67905" y="52036"/>
                    <a:pt x="74355" y="60738"/>
                  </a:cubicBezTo>
                  <a:cubicBezTo>
                    <a:pt x="80663" y="69543"/>
                    <a:pt x="86460" y="78682"/>
                    <a:pt x="91996" y="87955"/>
                  </a:cubicBezTo>
                  <a:cubicBezTo>
                    <a:pt x="97323" y="97348"/>
                    <a:pt x="102362" y="106884"/>
                    <a:pt x="107042" y="116584"/>
                  </a:cubicBezTo>
                  <a:cubicBezTo>
                    <a:pt x="111608" y="126338"/>
                    <a:pt x="115992" y="136166"/>
                    <a:pt x="119838" y="146207"/>
                  </a:cubicBezTo>
                  <a:cubicBezTo>
                    <a:pt x="127645" y="166221"/>
                    <a:pt x="134306" y="186701"/>
                    <a:pt x="138714" y="207716"/>
                  </a:cubicBezTo>
                  <a:cubicBezTo>
                    <a:pt x="130360" y="187973"/>
                    <a:pt x="121755" y="168502"/>
                    <a:pt x="112705" y="149284"/>
                  </a:cubicBezTo>
                  <a:cubicBezTo>
                    <a:pt x="103587" y="130108"/>
                    <a:pt x="94017" y="111199"/>
                    <a:pt x="83390" y="92950"/>
                  </a:cubicBezTo>
                  <a:cubicBezTo>
                    <a:pt x="72829" y="74679"/>
                    <a:pt x="61187" y="57062"/>
                    <a:pt x="47803" y="40877"/>
                  </a:cubicBezTo>
                  <a:cubicBezTo>
                    <a:pt x="34330" y="24816"/>
                    <a:pt x="18940" y="10178"/>
                    <a:pt x="0" y="2"/>
                  </a:cubicBezTo>
                  <a:close/>
                </a:path>
              </a:pathLst>
            </a:custGeom>
            <a:solidFill>
              <a:srgbClr val="E6E9E7"/>
            </a:solidFill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8">
              <a:extLst>
                <a:ext uri="{FF2B5EF4-FFF2-40B4-BE49-F238E27FC236}">
                  <a16:creationId xmlns:a16="http://schemas.microsoft.com/office/drawing/2014/main" id="{B06930C7-63F5-EBF1-2EF6-94B82BC368F6}"/>
                </a:ext>
              </a:extLst>
            </p:cNvPr>
            <p:cNvSpPr/>
            <p:nvPr/>
          </p:nvSpPr>
          <p:spPr>
            <a:xfrm>
              <a:off x="7447874" y="2511405"/>
              <a:ext cx="548396" cy="382855"/>
            </a:xfrm>
            <a:custGeom>
              <a:avLst/>
              <a:gdLst>
                <a:gd name="csX0" fmla="*/ 431837 w 548396"/>
                <a:gd name="csY0" fmla="*/ 2 h 382855"/>
                <a:gd name="csX1" fmla="*/ 547991 w 548396"/>
                <a:gd name="csY1" fmla="*/ 53093 h 382855"/>
                <a:gd name="csX2" fmla="*/ 481618 w 548396"/>
                <a:gd name="csY2" fmla="*/ 238915 h 382855"/>
                <a:gd name="csX3" fmla="*/ 332278 w 548396"/>
                <a:gd name="csY3" fmla="*/ 378282 h 382855"/>
                <a:gd name="csX4" fmla="*/ 129837 w 548396"/>
                <a:gd name="csY4" fmla="*/ 361691 h 382855"/>
                <a:gd name="csX5" fmla="*/ 40232 w 548396"/>
                <a:gd name="csY5" fmla="*/ 272097 h 382855"/>
                <a:gd name="csX6" fmla="*/ 50188 w 548396"/>
                <a:gd name="csY6" fmla="*/ 245551 h 382855"/>
                <a:gd name="csX7" fmla="*/ 3726 w 548396"/>
                <a:gd name="csY7" fmla="*/ 159277 h 382855"/>
                <a:gd name="csX8" fmla="*/ 123199 w 548396"/>
                <a:gd name="csY8" fmla="*/ 9955 h 382855"/>
                <a:gd name="csX9" fmla="*/ 431837 w 548396"/>
                <a:gd name="csY9" fmla="*/ 0 h 3828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48396" h="382855">
                  <a:moveTo>
                    <a:pt x="431837" y="2"/>
                  </a:moveTo>
                  <a:cubicBezTo>
                    <a:pt x="431837" y="2"/>
                    <a:pt x="544673" y="29866"/>
                    <a:pt x="547991" y="53093"/>
                  </a:cubicBezTo>
                  <a:cubicBezTo>
                    <a:pt x="551309" y="76321"/>
                    <a:pt x="534716" y="219006"/>
                    <a:pt x="481618" y="238915"/>
                  </a:cubicBezTo>
                  <a:cubicBezTo>
                    <a:pt x="474980" y="282052"/>
                    <a:pt x="468343" y="368328"/>
                    <a:pt x="332278" y="378282"/>
                  </a:cubicBezTo>
                  <a:cubicBezTo>
                    <a:pt x="196212" y="388237"/>
                    <a:pt x="172980" y="381600"/>
                    <a:pt x="129837" y="361691"/>
                  </a:cubicBezTo>
                  <a:cubicBezTo>
                    <a:pt x="86695" y="341781"/>
                    <a:pt x="33596" y="311916"/>
                    <a:pt x="40232" y="272097"/>
                  </a:cubicBezTo>
                  <a:cubicBezTo>
                    <a:pt x="43550" y="248870"/>
                    <a:pt x="50188" y="245551"/>
                    <a:pt x="50188" y="245551"/>
                  </a:cubicBezTo>
                  <a:cubicBezTo>
                    <a:pt x="50188" y="245551"/>
                    <a:pt x="-16185" y="205731"/>
                    <a:pt x="3726" y="159277"/>
                  </a:cubicBezTo>
                  <a:cubicBezTo>
                    <a:pt x="23638" y="112820"/>
                    <a:pt x="96649" y="3319"/>
                    <a:pt x="123199" y="9955"/>
                  </a:cubicBezTo>
                  <a:cubicBezTo>
                    <a:pt x="149750" y="16592"/>
                    <a:pt x="431837" y="0"/>
                    <a:pt x="431837" y="0"/>
                  </a:cubicBezTo>
                  <a:close/>
                </a:path>
              </a:pathLst>
            </a:custGeom>
            <a:solidFill>
              <a:srgbClr val="98AAA1"/>
            </a:solidFill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29">
              <a:extLst>
                <a:ext uri="{FF2B5EF4-FFF2-40B4-BE49-F238E27FC236}">
                  <a16:creationId xmlns:a16="http://schemas.microsoft.com/office/drawing/2014/main" id="{C11AE866-FC02-6B0B-B8CE-2A7F2E2D7E54}"/>
                </a:ext>
              </a:extLst>
            </p:cNvPr>
            <p:cNvSpPr/>
            <p:nvPr/>
          </p:nvSpPr>
          <p:spPr>
            <a:xfrm>
              <a:off x="7445333" y="2508909"/>
              <a:ext cx="553339" cy="387774"/>
            </a:xfrm>
            <a:custGeom>
              <a:avLst/>
              <a:gdLst>
                <a:gd name="csX0" fmla="*/ 237196 w 553339"/>
                <a:gd name="csY0" fmla="*/ 387774 h 387774"/>
                <a:gd name="csX1" fmla="*/ 131340 w 553339"/>
                <a:gd name="csY1" fmla="*/ 366434 h 387774"/>
                <a:gd name="csX2" fmla="*/ 40331 w 553339"/>
                <a:gd name="csY2" fmla="*/ 274185 h 387774"/>
                <a:gd name="csX3" fmla="*/ 48736 w 553339"/>
                <a:gd name="csY3" fmla="*/ 248448 h 387774"/>
                <a:gd name="csX4" fmla="*/ 3991 w 553339"/>
                <a:gd name="csY4" fmla="*/ 160797 h 387774"/>
                <a:gd name="csX5" fmla="*/ 126340 w 553339"/>
                <a:gd name="csY5" fmla="*/ 10049 h 387774"/>
                <a:gd name="csX6" fmla="*/ 434233 w 553339"/>
                <a:gd name="csY6" fmla="*/ 24 h 387774"/>
                <a:gd name="csX7" fmla="*/ 434627 w 553339"/>
                <a:gd name="csY7" fmla="*/ 0 h 387774"/>
                <a:gd name="csX8" fmla="*/ 435011 w 553339"/>
                <a:gd name="csY8" fmla="*/ 101 h 387774"/>
                <a:gd name="csX9" fmla="*/ 552984 w 553339"/>
                <a:gd name="csY9" fmla="*/ 55239 h 387774"/>
                <a:gd name="csX10" fmla="*/ 486392 w 553339"/>
                <a:gd name="csY10" fmla="*/ 243187 h 387774"/>
                <a:gd name="csX11" fmla="*/ 485736 w 553339"/>
                <a:gd name="csY11" fmla="*/ 247602 h 387774"/>
                <a:gd name="csX12" fmla="*/ 334997 w 553339"/>
                <a:gd name="csY12" fmla="*/ 383245 h 387774"/>
                <a:gd name="csX13" fmla="*/ 237194 w 553339"/>
                <a:gd name="csY13" fmla="*/ 387773 h 387774"/>
                <a:gd name="csX14" fmla="*/ 53837 w 553339"/>
                <a:gd name="csY14" fmla="*/ 250262 h 387774"/>
                <a:gd name="csX15" fmla="*/ 45224 w 553339"/>
                <a:gd name="csY15" fmla="*/ 274944 h 387774"/>
                <a:gd name="csX16" fmla="*/ 133415 w 553339"/>
                <a:gd name="csY16" fmla="*/ 361939 h 387774"/>
                <a:gd name="csX17" fmla="*/ 334637 w 553339"/>
                <a:gd name="csY17" fmla="*/ 378310 h 387774"/>
                <a:gd name="csX18" fmla="*/ 480837 w 553339"/>
                <a:gd name="csY18" fmla="*/ 246882 h 387774"/>
                <a:gd name="csX19" fmla="*/ 481711 w 553339"/>
                <a:gd name="csY19" fmla="*/ 241033 h 387774"/>
                <a:gd name="csX20" fmla="*/ 481932 w 553339"/>
                <a:gd name="csY20" fmla="*/ 239602 h 387774"/>
                <a:gd name="csX21" fmla="*/ 483290 w 553339"/>
                <a:gd name="csY21" fmla="*/ 239093 h 387774"/>
                <a:gd name="csX22" fmla="*/ 548081 w 553339"/>
                <a:gd name="csY22" fmla="*/ 55940 h 387774"/>
                <a:gd name="csX23" fmla="*/ 434126 w 553339"/>
                <a:gd name="csY23" fmla="*/ 4992 h 387774"/>
                <a:gd name="csX24" fmla="*/ 125139 w 553339"/>
                <a:gd name="csY24" fmla="*/ 14854 h 387774"/>
                <a:gd name="csX25" fmla="*/ 8543 w 553339"/>
                <a:gd name="csY25" fmla="*/ 162749 h 387774"/>
                <a:gd name="csX26" fmla="*/ 54003 w 553339"/>
                <a:gd name="csY26" fmla="*/ 245924 h 387774"/>
                <a:gd name="csX27" fmla="*/ 57866 w 553339"/>
                <a:gd name="csY27" fmla="*/ 248245 h 387774"/>
                <a:gd name="csX28" fmla="*/ 53835 w 553339"/>
                <a:gd name="csY28" fmla="*/ 250262 h 387774"/>
                <a:gd name="csX29" fmla="*/ 53835 w 553339"/>
                <a:gd name="csY29" fmla="*/ 250262 h 387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553339" h="387774">
                  <a:moveTo>
                    <a:pt x="237196" y="387774"/>
                  </a:moveTo>
                  <a:cubicBezTo>
                    <a:pt x="180697" y="387774"/>
                    <a:pt x="160780" y="380020"/>
                    <a:pt x="131340" y="366434"/>
                  </a:cubicBezTo>
                  <a:cubicBezTo>
                    <a:pt x="88932" y="346862"/>
                    <a:pt x="33361" y="316007"/>
                    <a:pt x="40331" y="274185"/>
                  </a:cubicBezTo>
                  <a:cubicBezTo>
                    <a:pt x="42515" y="258904"/>
                    <a:pt x="46136" y="251747"/>
                    <a:pt x="48736" y="248448"/>
                  </a:cubicBezTo>
                  <a:cubicBezTo>
                    <a:pt x="36055" y="240144"/>
                    <a:pt x="-14406" y="203714"/>
                    <a:pt x="3991" y="160797"/>
                  </a:cubicBezTo>
                  <a:cubicBezTo>
                    <a:pt x="23778" y="114632"/>
                    <a:pt x="97332" y="2768"/>
                    <a:pt x="126340" y="10049"/>
                  </a:cubicBezTo>
                  <a:cubicBezTo>
                    <a:pt x="152224" y="16522"/>
                    <a:pt x="431417" y="189"/>
                    <a:pt x="434233" y="24"/>
                  </a:cubicBezTo>
                  <a:lnTo>
                    <a:pt x="434627" y="0"/>
                  </a:lnTo>
                  <a:lnTo>
                    <a:pt x="435011" y="101"/>
                  </a:lnTo>
                  <a:cubicBezTo>
                    <a:pt x="446722" y="3201"/>
                    <a:pt x="549531" y="31081"/>
                    <a:pt x="552984" y="55239"/>
                  </a:cubicBezTo>
                  <a:cubicBezTo>
                    <a:pt x="555924" y="75824"/>
                    <a:pt x="541222" y="220358"/>
                    <a:pt x="486392" y="243187"/>
                  </a:cubicBezTo>
                  <a:cubicBezTo>
                    <a:pt x="486176" y="244617"/>
                    <a:pt x="485958" y="246089"/>
                    <a:pt x="485736" y="247602"/>
                  </a:cubicBezTo>
                  <a:cubicBezTo>
                    <a:pt x="479242" y="291628"/>
                    <a:pt x="467157" y="373577"/>
                    <a:pt x="334997" y="383245"/>
                  </a:cubicBezTo>
                  <a:cubicBezTo>
                    <a:pt x="293035" y="386316"/>
                    <a:pt x="261676" y="387771"/>
                    <a:pt x="237194" y="387773"/>
                  </a:cubicBezTo>
                  <a:close/>
                  <a:moveTo>
                    <a:pt x="53837" y="250262"/>
                  </a:moveTo>
                  <a:cubicBezTo>
                    <a:pt x="53854" y="250262"/>
                    <a:pt x="48208" y="254061"/>
                    <a:pt x="45224" y="274944"/>
                  </a:cubicBezTo>
                  <a:cubicBezTo>
                    <a:pt x="38801" y="313483"/>
                    <a:pt x="92480" y="343049"/>
                    <a:pt x="133415" y="361939"/>
                  </a:cubicBezTo>
                  <a:cubicBezTo>
                    <a:pt x="174786" y="381031"/>
                    <a:pt x="197061" y="388373"/>
                    <a:pt x="334637" y="378310"/>
                  </a:cubicBezTo>
                  <a:cubicBezTo>
                    <a:pt x="462838" y="368931"/>
                    <a:pt x="474105" y="292530"/>
                    <a:pt x="480837" y="246882"/>
                  </a:cubicBezTo>
                  <a:cubicBezTo>
                    <a:pt x="481135" y="244858"/>
                    <a:pt x="481422" y="242906"/>
                    <a:pt x="481711" y="241033"/>
                  </a:cubicBezTo>
                  <a:lnTo>
                    <a:pt x="481932" y="239602"/>
                  </a:lnTo>
                  <a:lnTo>
                    <a:pt x="483290" y="239093"/>
                  </a:lnTo>
                  <a:cubicBezTo>
                    <a:pt x="533869" y="220130"/>
                    <a:pt x="551661" y="81008"/>
                    <a:pt x="548081" y="55940"/>
                  </a:cubicBezTo>
                  <a:cubicBezTo>
                    <a:pt x="545824" y="40136"/>
                    <a:pt x="478847" y="16861"/>
                    <a:pt x="434126" y="4992"/>
                  </a:cubicBezTo>
                  <a:cubicBezTo>
                    <a:pt x="417882" y="5945"/>
                    <a:pt x="151507" y="21448"/>
                    <a:pt x="125139" y="14854"/>
                  </a:cubicBezTo>
                  <a:cubicBezTo>
                    <a:pt x="101730" y="8988"/>
                    <a:pt x="29525" y="113799"/>
                    <a:pt x="8543" y="162749"/>
                  </a:cubicBezTo>
                  <a:cubicBezTo>
                    <a:pt x="-10284" y="206671"/>
                    <a:pt x="53359" y="245539"/>
                    <a:pt x="54003" y="245924"/>
                  </a:cubicBezTo>
                  <a:lnTo>
                    <a:pt x="57866" y="248245"/>
                  </a:lnTo>
                  <a:lnTo>
                    <a:pt x="53835" y="250262"/>
                  </a:lnTo>
                  <a:lnTo>
                    <a:pt x="53835" y="250262"/>
                  </a:lnTo>
                  <a:close/>
                </a:path>
              </a:pathLst>
            </a:custGeom>
            <a:solidFill>
              <a:srgbClr val="707E78"/>
            </a:solidFill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" name="Graphic 10">
              <a:extLst>
                <a:ext uri="{FF2B5EF4-FFF2-40B4-BE49-F238E27FC236}">
                  <a16:creationId xmlns:a16="http://schemas.microsoft.com/office/drawing/2014/main" id="{F02A37E4-495E-8C8D-1498-1FD9EA69568B}"/>
                </a:ext>
              </a:extLst>
            </p:cNvPr>
            <p:cNvGrpSpPr/>
            <p:nvPr/>
          </p:nvGrpSpPr>
          <p:grpSpPr>
            <a:xfrm>
              <a:off x="7472386" y="2578055"/>
              <a:ext cx="491545" cy="302071"/>
              <a:chOff x="7472386" y="2578055"/>
              <a:chExt cx="491545" cy="302071"/>
            </a:xfrm>
            <a:solidFill>
              <a:srgbClr val="707E78"/>
            </a:solidFill>
          </p:grpSpPr>
          <p:sp>
            <p:nvSpPr>
              <p:cNvPr id="467" name="Freeform 39">
                <a:extLst>
                  <a:ext uri="{FF2B5EF4-FFF2-40B4-BE49-F238E27FC236}">
                    <a16:creationId xmlns:a16="http://schemas.microsoft.com/office/drawing/2014/main" id="{795367B1-6FC7-78F4-F232-5440D3814E81}"/>
                  </a:ext>
                </a:extLst>
              </p:cNvPr>
              <p:cNvSpPr/>
              <p:nvPr/>
            </p:nvSpPr>
            <p:spPr>
              <a:xfrm>
                <a:off x="7498059" y="2690039"/>
                <a:ext cx="446158" cy="68478"/>
              </a:xfrm>
              <a:custGeom>
                <a:avLst/>
                <a:gdLst>
                  <a:gd name="csX0" fmla="*/ 2 w 446158"/>
                  <a:gd name="csY0" fmla="*/ 66918 h 68478"/>
                  <a:gd name="csX1" fmla="*/ 113715 w 446158"/>
                  <a:gd name="csY1" fmla="*/ 57402 h 68478"/>
                  <a:gd name="csX2" fmla="*/ 170466 w 446158"/>
                  <a:gd name="csY2" fmla="*/ 52677 h 68478"/>
                  <a:gd name="csX3" fmla="*/ 227126 w 446158"/>
                  <a:gd name="csY3" fmla="*/ 47538 h 68478"/>
                  <a:gd name="csX4" fmla="*/ 283644 w 446158"/>
                  <a:gd name="csY4" fmla="*/ 41574 h 68478"/>
                  <a:gd name="csX5" fmla="*/ 339889 w 446158"/>
                  <a:gd name="csY5" fmla="*/ 34047 h 68478"/>
                  <a:gd name="csX6" fmla="*/ 395401 w 446158"/>
                  <a:gd name="csY6" fmla="*/ 23083 h 68478"/>
                  <a:gd name="csX7" fmla="*/ 422289 w 446158"/>
                  <a:gd name="csY7" fmla="*/ 14626 h 68478"/>
                  <a:gd name="csX8" fmla="*/ 434986 w 446158"/>
                  <a:gd name="csY8" fmla="*/ 8587 h 68478"/>
                  <a:gd name="csX9" fmla="*/ 446159 w 446158"/>
                  <a:gd name="csY9" fmla="*/ 0 h 68478"/>
                  <a:gd name="csX10" fmla="*/ 436100 w 446158"/>
                  <a:gd name="csY10" fmla="*/ 10258 h 68478"/>
                  <a:gd name="csX11" fmla="*/ 423844 w 446158"/>
                  <a:gd name="csY11" fmla="*/ 17963 h 68478"/>
                  <a:gd name="csX12" fmla="*/ 397293 w 446158"/>
                  <a:gd name="csY12" fmla="*/ 29321 h 68478"/>
                  <a:gd name="csX13" fmla="*/ 341758 w 446158"/>
                  <a:gd name="csY13" fmla="*/ 44237 h 68478"/>
                  <a:gd name="csX14" fmla="*/ 285255 w 446158"/>
                  <a:gd name="csY14" fmla="*/ 54039 h 68478"/>
                  <a:gd name="csX15" fmla="*/ 228399 w 446158"/>
                  <a:gd name="csY15" fmla="*/ 60743 h 68478"/>
                  <a:gd name="csX16" fmla="*/ 171379 w 446158"/>
                  <a:gd name="csY16" fmla="*/ 65178 h 68478"/>
                  <a:gd name="csX17" fmla="*/ 114278 w 446158"/>
                  <a:gd name="csY17" fmla="*/ 67708 h 68478"/>
                  <a:gd name="csX18" fmla="*/ 0 w 446158"/>
                  <a:gd name="csY18" fmla="*/ 66921 h 684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446158" h="68478">
                    <a:moveTo>
                      <a:pt x="2" y="66918"/>
                    </a:moveTo>
                    <a:cubicBezTo>
                      <a:pt x="37958" y="63399"/>
                      <a:pt x="75851" y="60436"/>
                      <a:pt x="113715" y="57402"/>
                    </a:cubicBezTo>
                    <a:lnTo>
                      <a:pt x="170466" y="52677"/>
                    </a:lnTo>
                    <a:cubicBezTo>
                      <a:pt x="189372" y="51082"/>
                      <a:pt x="208269" y="49481"/>
                      <a:pt x="227126" y="47538"/>
                    </a:cubicBezTo>
                    <a:cubicBezTo>
                      <a:pt x="246005" y="45827"/>
                      <a:pt x="264844" y="43803"/>
                      <a:pt x="283644" y="41574"/>
                    </a:cubicBezTo>
                    <a:cubicBezTo>
                      <a:pt x="302466" y="39502"/>
                      <a:pt x="321196" y="36836"/>
                      <a:pt x="339889" y="34047"/>
                    </a:cubicBezTo>
                    <a:cubicBezTo>
                      <a:pt x="358537" y="31043"/>
                      <a:pt x="377160" y="27775"/>
                      <a:pt x="395401" y="23083"/>
                    </a:cubicBezTo>
                    <a:cubicBezTo>
                      <a:pt x="404538" y="20802"/>
                      <a:pt x="413546" y="18059"/>
                      <a:pt x="422289" y="14626"/>
                    </a:cubicBezTo>
                    <a:cubicBezTo>
                      <a:pt x="426651" y="12901"/>
                      <a:pt x="430949" y="10971"/>
                      <a:pt x="434986" y="8587"/>
                    </a:cubicBezTo>
                    <a:cubicBezTo>
                      <a:pt x="439055" y="6265"/>
                      <a:pt x="442959" y="3549"/>
                      <a:pt x="446159" y="0"/>
                    </a:cubicBezTo>
                    <a:cubicBezTo>
                      <a:pt x="443566" y="4036"/>
                      <a:pt x="439905" y="7311"/>
                      <a:pt x="436100" y="10258"/>
                    </a:cubicBezTo>
                    <a:cubicBezTo>
                      <a:pt x="432257" y="13202"/>
                      <a:pt x="428091" y="15673"/>
                      <a:pt x="423844" y="17963"/>
                    </a:cubicBezTo>
                    <a:cubicBezTo>
                      <a:pt x="415317" y="22502"/>
                      <a:pt x="406339" y="26069"/>
                      <a:pt x="397293" y="29321"/>
                    </a:cubicBezTo>
                    <a:cubicBezTo>
                      <a:pt x="379110" y="35593"/>
                      <a:pt x="360489" y="40313"/>
                      <a:pt x="341758" y="44237"/>
                    </a:cubicBezTo>
                    <a:cubicBezTo>
                      <a:pt x="323042" y="48283"/>
                      <a:pt x="304144" y="51214"/>
                      <a:pt x="285255" y="54039"/>
                    </a:cubicBezTo>
                    <a:cubicBezTo>
                      <a:pt x="266338" y="56666"/>
                      <a:pt x="247372" y="58805"/>
                      <a:pt x="228399" y="60743"/>
                    </a:cubicBezTo>
                    <a:cubicBezTo>
                      <a:pt x="209402" y="62442"/>
                      <a:pt x="190402" y="64008"/>
                      <a:pt x="171379" y="65178"/>
                    </a:cubicBezTo>
                    <a:cubicBezTo>
                      <a:pt x="152348" y="66213"/>
                      <a:pt x="133327" y="67274"/>
                      <a:pt x="114278" y="67708"/>
                    </a:cubicBezTo>
                    <a:cubicBezTo>
                      <a:pt x="76201" y="68799"/>
                      <a:pt x="38085" y="68894"/>
                      <a:pt x="0" y="66921"/>
                    </a:cubicBezTo>
                    <a:close/>
                  </a:path>
                </a:pathLst>
              </a:custGeom>
              <a:grpFill/>
              <a:ln w="1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8" name="Freeform 40">
                <a:extLst>
                  <a:ext uri="{FF2B5EF4-FFF2-40B4-BE49-F238E27FC236}">
                    <a16:creationId xmlns:a16="http://schemas.microsoft.com/office/drawing/2014/main" id="{5F715DB6-4298-4F40-1E6D-935BAD0C2A63}"/>
                  </a:ext>
                </a:extLst>
              </p:cNvPr>
              <p:cNvSpPr/>
              <p:nvPr/>
            </p:nvSpPr>
            <p:spPr>
              <a:xfrm>
                <a:off x="7536779" y="2610473"/>
                <a:ext cx="427151" cy="127237"/>
              </a:xfrm>
              <a:custGeom>
                <a:avLst/>
                <a:gdLst>
                  <a:gd name="csX0" fmla="*/ 0 w 427151"/>
                  <a:gd name="csY0" fmla="*/ 126575 h 127237"/>
                  <a:gd name="csX1" fmla="*/ 117480 w 427151"/>
                  <a:gd name="csY1" fmla="*/ 114121 h 127237"/>
                  <a:gd name="csX2" fmla="*/ 175942 w 427151"/>
                  <a:gd name="csY2" fmla="*/ 106823 h 127237"/>
                  <a:gd name="csX3" fmla="*/ 234110 w 427151"/>
                  <a:gd name="csY3" fmla="*/ 98133 h 127237"/>
                  <a:gd name="csX4" fmla="*/ 291749 w 427151"/>
                  <a:gd name="csY4" fmla="*/ 87163 h 127237"/>
                  <a:gd name="csX5" fmla="*/ 348203 w 427151"/>
                  <a:gd name="csY5" fmla="*/ 72141 h 127237"/>
                  <a:gd name="csX6" fmla="*/ 375341 w 427151"/>
                  <a:gd name="csY6" fmla="*/ 61813 h 127237"/>
                  <a:gd name="csX7" fmla="*/ 400610 w 427151"/>
                  <a:gd name="csY7" fmla="*/ 48040 h 127237"/>
                  <a:gd name="csX8" fmla="*/ 420366 w 427151"/>
                  <a:gd name="csY8" fmla="*/ 27892 h 127237"/>
                  <a:gd name="csX9" fmla="*/ 425125 w 427151"/>
                  <a:gd name="csY9" fmla="*/ 14541 h 127237"/>
                  <a:gd name="csX10" fmla="*/ 424771 w 427151"/>
                  <a:gd name="csY10" fmla="*/ 0 h 127237"/>
                  <a:gd name="csX11" fmla="*/ 427126 w 427151"/>
                  <a:gd name="csY11" fmla="*/ 14724 h 127237"/>
                  <a:gd name="csX12" fmla="*/ 423655 w 427151"/>
                  <a:gd name="csY12" fmla="*/ 29544 h 127237"/>
                  <a:gd name="csX13" fmla="*/ 404553 w 427151"/>
                  <a:gd name="csY13" fmla="*/ 53229 h 127237"/>
                  <a:gd name="csX14" fmla="*/ 351695 w 427151"/>
                  <a:gd name="csY14" fmla="*/ 81892 h 127237"/>
                  <a:gd name="csX15" fmla="*/ 236288 w 427151"/>
                  <a:gd name="csY15" fmla="*/ 111217 h 127237"/>
                  <a:gd name="csX16" fmla="*/ 177472 w 427151"/>
                  <a:gd name="csY16" fmla="*/ 119259 h 127237"/>
                  <a:gd name="csX17" fmla="*/ 118411 w 427151"/>
                  <a:gd name="csY17" fmla="*/ 124396 h 127237"/>
                  <a:gd name="csX18" fmla="*/ 3 w 427151"/>
                  <a:gd name="csY18" fmla="*/ 126573 h 1272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427151" h="127237">
                    <a:moveTo>
                      <a:pt x="0" y="126575"/>
                    </a:moveTo>
                    <a:cubicBezTo>
                      <a:pt x="39274" y="122568"/>
                      <a:pt x="78422" y="118587"/>
                      <a:pt x="117480" y="114121"/>
                    </a:cubicBezTo>
                    <a:cubicBezTo>
                      <a:pt x="136991" y="111751"/>
                      <a:pt x="156509" y="109573"/>
                      <a:pt x="175942" y="106823"/>
                    </a:cubicBezTo>
                    <a:cubicBezTo>
                      <a:pt x="195391" y="104226"/>
                      <a:pt x="214806" y="101450"/>
                      <a:pt x="234110" y="98133"/>
                    </a:cubicBezTo>
                    <a:cubicBezTo>
                      <a:pt x="253446" y="95017"/>
                      <a:pt x="272682" y="91391"/>
                      <a:pt x="291749" y="87163"/>
                    </a:cubicBezTo>
                    <a:cubicBezTo>
                      <a:pt x="310852" y="83090"/>
                      <a:pt x="329707" y="78067"/>
                      <a:pt x="348203" y="72141"/>
                    </a:cubicBezTo>
                    <a:cubicBezTo>
                      <a:pt x="357450" y="69163"/>
                      <a:pt x="366498" y="65679"/>
                      <a:pt x="375341" y="61813"/>
                    </a:cubicBezTo>
                    <a:cubicBezTo>
                      <a:pt x="384175" y="57935"/>
                      <a:pt x="392741" y="53467"/>
                      <a:pt x="400610" y="48040"/>
                    </a:cubicBezTo>
                    <a:cubicBezTo>
                      <a:pt x="408403" y="42597"/>
                      <a:pt x="415606" y="36087"/>
                      <a:pt x="420366" y="27892"/>
                    </a:cubicBezTo>
                    <a:cubicBezTo>
                      <a:pt x="422848" y="23839"/>
                      <a:pt x="424286" y="19257"/>
                      <a:pt x="425125" y="14541"/>
                    </a:cubicBezTo>
                    <a:cubicBezTo>
                      <a:pt x="425982" y="9778"/>
                      <a:pt x="425509" y="4882"/>
                      <a:pt x="424771" y="0"/>
                    </a:cubicBezTo>
                    <a:cubicBezTo>
                      <a:pt x="426253" y="4684"/>
                      <a:pt x="427335" y="9641"/>
                      <a:pt x="427126" y="14724"/>
                    </a:cubicBezTo>
                    <a:cubicBezTo>
                      <a:pt x="426838" y="19749"/>
                      <a:pt x="425823" y="24879"/>
                      <a:pt x="423655" y="29544"/>
                    </a:cubicBezTo>
                    <a:cubicBezTo>
                      <a:pt x="419490" y="39004"/>
                      <a:pt x="412249" y="46669"/>
                      <a:pt x="404553" y="53229"/>
                    </a:cubicBezTo>
                    <a:cubicBezTo>
                      <a:pt x="388664" y="65967"/>
                      <a:pt x="370292" y="74706"/>
                      <a:pt x="351695" y="81892"/>
                    </a:cubicBezTo>
                    <a:cubicBezTo>
                      <a:pt x="314313" y="96181"/>
                      <a:pt x="275294" y="104497"/>
                      <a:pt x="236288" y="111217"/>
                    </a:cubicBezTo>
                    <a:cubicBezTo>
                      <a:pt x="216724" y="114317"/>
                      <a:pt x="197125" y="117076"/>
                      <a:pt x="177472" y="119259"/>
                    </a:cubicBezTo>
                    <a:cubicBezTo>
                      <a:pt x="157805" y="121315"/>
                      <a:pt x="138134" y="123233"/>
                      <a:pt x="118411" y="124396"/>
                    </a:cubicBezTo>
                    <a:cubicBezTo>
                      <a:pt x="78992" y="126934"/>
                      <a:pt x="39480" y="128057"/>
                      <a:pt x="3" y="126573"/>
                    </a:cubicBezTo>
                    <a:close/>
                  </a:path>
                </a:pathLst>
              </a:custGeom>
              <a:grpFill/>
              <a:ln w="1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9" name="Freeform 42">
                <a:extLst>
                  <a:ext uri="{FF2B5EF4-FFF2-40B4-BE49-F238E27FC236}">
                    <a16:creationId xmlns:a16="http://schemas.microsoft.com/office/drawing/2014/main" id="{4C20BE02-8CB6-603C-AD58-DC0186C97971}"/>
                  </a:ext>
                </a:extLst>
              </p:cNvPr>
              <p:cNvSpPr/>
              <p:nvPr/>
            </p:nvSpPr>
            <p:spPr>
              <a:xfrm>
                <a:off x="7472386" y="2698056"/>
                <a:ext cx="36462" cy="47101"/>
              </a:xfrm>
              <a:custGeom>
                <a:avLst/>
                <a:gdLst>
                  <a:gd name="csX0" fmla="*/ 1615 w 36462"/>
                  <a:gd name="csY0" fmla="*/ 2 h 47101"/>
                  <a:gd name="csX1" fmla="*/ 10358 w 36462"/>
                  <a:gd name="csY1" fmla="*/ 13120 h 47101"/>
                  <a:gd name="csX2" fmla="*/ 17779 w 36462"/>
                  <a:gd name="csY2" fmla="*/ 25068 h 47101"/>
                  <a:gd name="csX3" fmla="*/ 25738 w 36462"/>
                  <a:gd name="csY3" fmla="*/ 35835 h 47101"/>
                  <a:gd name="csX4" fmla="*/ 36462 w 36462"/>
                  <a:gd name="csY4" fmla="*/ 46456 h 47101"/>
                  <a:gd name="csX5" fmla="*/ 19448 w 36462"/>
                  <a:gd name="csY5" fmla="*/ 44163 h 47101"/>
                  <a:gd name="csX6" fmla="*/ 6676 w 36462"/>
                  <a:gd name="csY6" fmla="*/ 32334 h 47101"/>
                  <a:gd name="csX7" fmla="*/ 580 w 36462"/>
                  <a:gd name="csY7" fmla="*/ 16664 h 47101"/>
                  <a:gd name="csX8" fmla="*/ 1617 w 36462"/>
                  <a:gd name="csY8" fmla="*/ 0 h 471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36462" h="47101">
                    <a:moveTo>
                      <a:pt x="1615" y="2"/>
                    </a:moveTo>
                    <a:cubicBezTo>
                      <a:pt x="5084" y="4636"/>
                      <a:pt x="7775" y="8937"/>
                      <a:pt x="10358" y="13120"/>
                    </a:cubicBezTo>
                    <a:cubicBezTo>
                      <a:pt x="12920" y="17291"/>
                      <a:pt x="15323" y="21269"/>
                      <a:pt x="17779" y="25068"/>
                    </a:cubicBezTo>
                    <a:cubicBezTo>
                      <a:pt x="20307" y="28814"/>
                      <a:pt x="22843" y="32320"/>
                      <a:pt x="25738" y="35835"/>
                    </a:cubicBezTo>
                    <a:cubicBezTo>
                      <a:pt x="28677" y="39353"/>
                      <a:pt x="32122" y="42424"/>
                      <a:pt x="36462" y="46456"/>
                    </a:cubicBezTo>
                    <a:cubicBezTo>
                      <a:pt x="30883" y="47855"/>
                      <a:pt x="24706" y="46929"/>
                      <a:pt x="19448" y="44163"/>
                    </a:cubicBezTo>
                    <a:cubicBezTo>
                      <a:pt x="14238" y="41358"/>
                      <a:pt x="9850" y="37137"/>
                      <a:pt x="6676" y="32334"/>
                    </a:cubicBezTo>
                    <a:cubicBezTo>
                      <a:pt x="3557" y="27493"/>
                      <a:pt x="1543" y="22136"/>
                      <a:pt x="580" y="16664"/>
                    </a:cubicBezTo>
                    <a:cubicBezTo>
                      <a:pt x="-298" y="11185"/>
                      <a:pt x="-346" y="5530"/>
                      <a:pt x="1617" y="0"/>
                    </a:cubicBezTo>
                    <a:close/>
                  </a:path>
                </a:pathLst>
              </a:custGeom>
              <a:grpFill/>
              <a:ln w="1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0" name="Freeform 43">
                <a:extLst>
                  <a:ext uri="{FF2B5EF4-FFF2-40B4-BE49-F238E27FC236}">
                    <a16:creationId xmlns:a16="http://schemas.microsoft.com/office/drawing/2014/main" id="{EC92678B-39BB-E912-7966-958574988887}"/>
                  </a:ext>
                </a:extLst>
              </p:cNvPr>
              <p:cNvSpPr/>
              <p:nvPr/>
            </p:nvSpPr>
            <p:spPr>
              <a:xfrm>
                <a:off x="7490718" y="2685145"/>
                <a:ext cx="37210" cy="59571"/>
              </a:xfrm>
              <a:custGeom>
                <a:avLst/>
                <a:gdLst>
                  <a:gd name="csX0" fmla="*/ 706 w 37210"/>
                  <a:gd name="csY0" fmla="*/ 0 h 59571"/>
                  <a:gd name="csX1" fmla="*/ 10883 w 37210"/>
                  <a:gd name="csY1" fmla="*/ 15483 h 59571"/>
                  <a:gd name="csX2" fmla="*/ 18985 w 37210"/>
                  <a:gd name="csY2" fmla="*/ 30841 h 59571"/>
                  <a:gd name="csX3" fmla="*/ 26752 w 37210"/>
                  <a:gd name="csY3" fmla="*/ 45654 h 59571"/>
                  <a:gd name="csX4" fmla="*/ 37210 w 37210"/>
                  <a:gd name="csY4" fmla="*/ 59369 h 59571"/>
                  <a:gd name="csX5" fmla="*/ 27268 w 37210"/>
                  <a:gd name="csY5" fmla="*/ 57876 h 59571"/>
                  <a:gd name="csX6" fmla="*/ 18764 w 37210"/>
                  <a:gd name="csY6" fmla="*/ 52372 h 59571"/>
                  <a:gd name="csX7" fmla="*/ 7145 w 37210"/>
                  <a:gd name="csY7" fmla="*/ 36834 h 59571"/>
                  <a:gd name="csX8" fmla="*/ 1098 w 37210"/>
                  <a:gd name="csY8" fmla="*/ 19012 h 59571"/>
                  <a:gd name="csX9" fmla="*/ 706 w 37210"/>
                  <a:gd name="csY9" fmla="*/ 0 h 595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37210" h="59571">
                    <a:moveTo>
                      <a:pt x="706" y="0"/>
                    </a:moveTo>
                    <a:cubicBezTo>
                      <a:pt x="4824" y="5150"/>
                      <a:pt x="7944" y="10320"/>
                      <a:pt x="10883" y="15483"/>
                    </a:cubicBezTo>
                    <a:cubicBezTo>
                      <a:pt x="13795" y="20641"/>
                      <a:pt x="16407" y="25793"/>
                      <a:pt x="18985" y="30841"/>
                    </a:cubicBezTo>
                    <a:cubicBezTo>
                      <a:pt x="21554" y="35902"/>
                      <a:pt x="24030" y="40871"/>
                      <a:pt x="26752" y="45654"/>
                    </a:cubicBezTo>
                    <a:cubicBezTo>
                      <a:pt x="29571" y="50415"/>
                      <a:pt x="32259" y="55025"/>
                      <a:pt x="37210" y="59369"/>
                    </a:cubicBezTo>
                    <a:cubicBezTo>
                      <a:pt x="33904" y="59960"/>
                      <a:pt x="30408" y="59192"/>
                      <a:pt x="27268" y="57876"/>
                    </a:cubicBezTo>
                    <a:cubicBezTo>
                      <a:pt x="24113" y="56528"/>
                      <a:pt x="21285" y="54569"/>
                      <a:pt x="18764" y="52372"/>
                    </a:cubicBezTo>
                    <a:cubicBezTo>
                      <a:pt x="13773" y="47908"/>
                      <a:pt x="9997" y="42501"/>
                      <a:pt x="7145" y="36834"/>
                    </a:cubicBezTo>
                    <a:cubicBezTo>
                      <a:pt x="4267" y="31157"/>
                      <a:pt x="2298" y="25157"/>
                      <a:pt x="1098" y="19012"/>
                    </a:cubicBezTo>
                    <a:cubicBezTo>
                      <a:pt x="-21" y="12851"/>
                      <a:pt x="-501" y="6524"/>
                      <a:pt x="706" y="0"/>
                    </a:cubicBezTo>
                    <a:close/>
                  </a:path>
                </a:pathLst>
              </a:custGeom>
              <a:grpFill/>
              <a:ln w="1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" name="Freeform 44">
                <a:extLst>
                  <a:ext uri="{FF2B5EF4-FFF2-40B4-BE49-F238E27FC236}">
                    <a16:creationId xmlns:a16="http://schemas.microsoft.com/office/drawing/2014/main" id="{EF6B248E-3FC0-5355-08C7-7439DCFD0BF5}"/>
                  </a:ext>
                </a:extLst>
              </p:cNvPr>
              <p:cNvSpPr/>
              <p:nvPr/>
            </p:nvSpPr>
            <p:spPr>
              <a:xfrm>
                <a:off x="7517199" y="2673761"/>
                <a:ext cx="13515" cy="63288"/>
              </a:xfrm>
              <a:custGeom>
                <a:avLst/>
                <a:gdLst>
                  <a:gd name="csX0" fmla="*/ 10730 w 13515"/>
                  <a:gd name="csY0" fmla="*/ 0 h 63288"/>
                  <a:gd name="csX1" fmla="*/ 13301 w 13515"/>
                  <a:gd name="csY1" fmla="*/ 16482 h 63288"/>
                  <a:gd name="csX2" fmla="*/ 13340 w 13515"/>
                  <a:gd name="csY2" fmla="*/ 32089 h 63288"/>
                  <a:gd name="csX3" fmla="*/ 12159 w 13515"/>
                  <a:gd name="csY3" fmla="*/ 47299 h 63288"/>
                  <a:gd name="csX4" fmla="*/ 10730 w 13515"/>
                  <a:gd name="csY4" fmla="*/ 63288 h 63288"/>
                  <a:gd name="csX5" fmla="*/ 1768 w 13515"/>
                  <a:gd name="csY5" fmla="*/ 48288 h 63288"/>
                  <a:gd name="csX6" fmla="*/ 83 w 13515"/>
                  <a:gd name="csY6" fmla="*/ 31472 h 63288"/>
                  <a:gd name="csX7" fmla="*/ 2983 w 13515"/>
                  <a:gd name="csY7" fmla="*/ 15154 h 63288"/>
                  <a:gd name="csX8" fmla="*/ 10728 w 13515"/>
                  <a:gd name="csY8" fmla="*/ 2 h 6328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3515" h="63288">
                    <a:moveTo>
                      <a:pt x="10730" y="0"/>
                    </a:moveTo>
                    <a:cubicBezTo>
                      <a:pt x="12363" y="5768"/>
                      <a:pt x="12962" y="11161"/>
                      <a:pt x="13301" y="16482"/>
                    </a:cubicBezTo>
                    <a:cubicBezTo>
                      <a:pt x="13582" y="21790"/>
                      <a:pt x="13579" y="26973"/>
                      <a:pt x="13340" y="32089"/>
                    </a:cubicBezTo>
                    <a:cubicBezTo>
                      <a:pt x="13087" y="37213"/>
                      <a:pt x="12655" y="42249"/>
                      <a:pt x="12159" y="47299"/>
                    </a:cubicBezTo>
                    <a:cubicBezTo>
                      <a:pt x="11680" y="52408"/>
                      <a:pt x="10919" y="57335"/>
                      <a:pt x="10730" y="63288"/>
                    </a:cubicBezTo>
                    <a:cubicBezTo>
                      <a:pt x="5806" y="59587"/>
                      <a:pt x="3316" y="53762"/>
                      <a:pt x="1768" y="48288"/>
                    </a:cubicBezTo>
                    <a:cubicBezTo>
                      <a:pt x="260" y="42700"/>
                      <a:pt x="-212" y="37017"/>
                      <a:pt x="83" y="31472"/>
                    </a:cubicBezTo>
                    <a:cubicBezTo>
                      <a:pt x="358" y="25913"/>
                      <a:pt x="1305" y="20443"/>
                      <a:pt x="2983" y="15154"/>
                    </a:cubicBezTo>
                    <a:cubicBezTo>
                      <a:pt x="4706" y="9878"/>
                      <a:pt x="6966" y="4706"/>
                      <a:pt x="10728" y="2"/>
                    </a:cubicBezTo>
                    <a:close/>
                  </a:path>
                </a:pathLst>
              </a:custGeom>
              <a:grpFill/>
              <a:ln w="1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2" name="Freeform 45">
                <a:extLst>
                  <a:ext uri="{FF2B5EF4-FFF2-40B4-BE49-F238E27FC236}">
                    <a16:creationId xmlns:a16="http://schemas.microsoft.com/office/drawing/2014/main" id="{AA7D9DEC-C74E-C0EF-C195-8BD030D5BD26}"/>
                  </a:ext>
                </a:extLst>
              </p:cNvPr>
              <p:cNvSpPr/>
              <p:nvPr/>
            </p:nvSpPr>
            <p:spPr>
              <a:xfrm>
                <a:off x="7536767" y="2617036"/>
                <a:ext cx="58641" cy="104246"/>
              </a:xfrm>
              <a:custGeom>
                <a:avLst/>
                <a:gdLst>
                  <a:gd name="csX0" fmla="*/ 58642 w 58641"/>
                  <a:gd name="csY0" fmla="*/ 0 h 104246"/>
                  <a:gd name="csX1" fmla="*/ 41892 w 58641"/>
                  <a:gd name="csY1" fmla="*/ 25133 h 104246"/>
                  <a:gd name="csX2" fmla="*/ 27212 w 58641"/>
                  <a:gd name="csY2" fmla="*/ 50653 h 104246"/>
                  <a:gd name="csX3" fmla="*/ 13833 w 58641"/>
                  <a:gd name="csY3" fmla="*/ 77046 h 104246"/>
                  <a:gd name="csX4" fmla="*/ 7164 w 58641"/>
                  <a:gd name="csY4" fmla="*/ 90551 h 104246"/>
                  <a:gd name="csX5" fmla="*/ 10 w 58641"/>
                  <a:gd name="csY5" fmla="*/ 104247 h 104246"/>
                  <a:gd name="csX6" fmla="*/ 929 w 58641"/>
                  <a:gd name="csY6" fmla="*/ 88651 h 104246"/>
                  <a:gd name="csX7" fmla="*/ 4052 w 58641"/>
                  <a:gd name="csY7" fmla="*/ 73397 h 104246"/>
                  <a:gd name="csX8" fmla="*/ 8971 w 58641"/>
                  <a:gd name="csY8" fmla="*/ 58591 h 104246"/>
                  <a:gd name="csX9" fmla="*/ 15516 w 58641"/>
                  <a:gd name="csY9" fmla="*/ 44379 h 104246"/>
                  <a:gd name="csX10" fmla="*/ 33631 w 58641"/>
                  <a:gd name="csY10" fmla="*/ 18809 h 104246"/>
                  <a:gd name="csX11" fmla="*/ 58640 w 58641"/>
                  <a:gd name="csY11" fmla="*/ 0 h 10424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58641" h="104246">
                    <a:moveTo>
                      <a:pt x="58642" y="0"/>
                    </a:moveTo>
                    <a:cubicBezTo>
                      <a:pt x="52470" y="8418"/>
                      <a:pt x="47102" y="16732"/>
                      <a:pt x="41892" y="25133"/>
                    </a:cubicBezTo>
                    <a:cubicBezTo>
                      <a:pt x="36704" y="33525"/>
                      <a:pt x="31905" y="42045"/>
                      <a:pt x="27212" y="50653"/>
                    </a:cubicBezTo>
                    <a:cubicBezTo>
                      <a:pt x="22672" y="59347"/>
                      <a:pt x="18157" y="68078"/>
                      <a:pt x="13833" y="77046"/>
                    </a:cubicBezTo>
                    <a:cubicBezTo>
                      <a:pt x="11502" y="81462"/>
                      <a:pt x="9595" y="86073"/>
                      <a:pt x="7164" y="90551"/>
                    </a:cubicBezTo>
                    <a:cubicBezTo>
                      <a:pt x="4864" y="95079"/>
                      <a:pt x="2797" y="99719"/>
                      <a:pt x="10" y="104247"/>
                    </a:cubicBezTo>
                    <a:cubicBezTo>
                      <a:pt x="-72" y="99015"/>
                      <a:pt x="341" y="93828"/>
                      <a:pt x="929" y="88651"/>
                    </a:cubicBezTo>
                    <a:cubicBezTo>
                      <a:pt x="1800" y="83554"/>
                      <a:pt x="2592" y="78377"/>
                      <a:pt x="4052" y="73397"/>
                    </a:cubicBezTo>
                    <a:cubicBezTo>
                      <a:pt x="5420" y="68383"/>
                      <a:pt x="6976" y="63406"/>
                      <a:pt x="8971" y="58591"/>
                    </a:cubicBezTo>
                    <a:cubicBezTo>
                      <a:pt x="10782" y="53697"/>
                      <a:pt x="13177" y="49047"/>
                      <a:pt x="15516" y="44379"/>
                    </a:cubicBezTo>
                    <a:cubicBezTo>
                      <a:pt x="20526" y="35208"/>
                      <a:pt x="26511" y="26518"/>
                      <a:pt x="33631" y="18809"/>
                    </a:cubicBezTo>
                    <a:cubicBezTo>
                      <a:pt x="40790" y="11211"/>
                      <a:pt x="48926" y="4195"/>
                      <a:pt x="58640" y="0"/>
                    </a:cubicBezTo>
                    <a:close/>
                  </a:path>
                </a:pathLst>
              </a:custGeom>
              <a:grpFill/>
              <a:ln w="1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3" name="Freeform 46">
                <a:extLst>
                  <a:ext uri="{FF2B5EF4-FFF2-40B4-BE49-F238E27FC236}">
                    <a16:creationId xmlns:a16="http://schemas.microsoft.com/office/drawing/2014/main" id="{D1450DB2-1201-FD25-6186-2117B6C352FF}"/>
                  </a:ext>
                </a:extLst>
              </p:cNvPr>
              <p:cNvSpPr/>
              <p:nvPr/>
            </p:nvSpPr>
            <p:spPr>
              <a:xfrm>
                <a:off x="7554360" y="2595187"/>
                <a:ext cx="99126" cy="126096"/>
              </a:xfrm>
              <a:custGeom>
                <a:avLst/>
                <a:gdLst>
                  <a:gd name="csX0" fmla="*/ 99127 w 99126"/>
                  <a:gd name="csY0" fmla="*/ 3 h 126096"/>
                  <a:gd name="csX1" fmla="*/ 75775 w 99126"/>
                  <a:gd name="csY1" fmla="*/ 33194 h 126096"/>
                  <a:gd name="csX2" fmla="*/ 50467 w 99126"/>
                  <a:gd name="csY2" fmla="*/ 64381 h 126096"/>
                  <a:gd name="csX3" fmla="*/ 24287 w 99126"/>
                  <a:gd name="csY3" fmla="*/ 94618 h 126096"/>
                  <a:gd name="csX4" fmla="*/ 11277 w 99126"/>
                  <a:gd name="csY4" fmla="*/ 109719 h 126096"/>
                  <a:gd name="csX5" fmla="*/ 5085 w 99126"/>
                  <a:gd name="csY5" fmla="*/ 117495 h 126096"/>
                  <a:gd name="csX6" fmla="*/ 83 w 99126"/>
                  <a:gd name="csY6" fmla="*/ 126096 h 126096"/>
                  <a:gd name="csX7" fmla="*/ 1808 w 99126"/>
                  <a:gd name="csY7" fmla="*/ 115819 h 126096"/>
                  <a:gd name="csX8" fmla="*/ 5784 w 99126"/>
                  <a:gd name="csY8" fmla="*/ 106207 h 126096"/>
                  <a:gd name="csX9" fmla="*/ 15946 w 99126"/>
                  <a:gd name="csY9" fmla="*/ 88341 h 126096"/>
                  <a:gd name="csX10" fmla="*/ 40335 w 99126"/>
                  <a:gd name="csY10" fmla="*/ 55808 h 126096"/>
                  <a:gd name="csX11" fmla="*/ 68025 w 99126"/>
                  <a:gd name="csY11" fmla="*/ 26252 h 126096"/>
                  <a:gd name="csX12" fmla="*/ 99127 w 99126"/>
                  <a:gd name="csY12" fmla="*/ 0 h 12609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99126" h="126096">
                    <a:moveTo>
                      <a:pt x="99127" y="3"/>
                    </a:moveTo>
                    <a:cubicBezTo>
                      <a:pt x="91949" y="11686"/>
                      <a:pt x="83931" y="22511"/>
                      <a:pt x="75775" y="33194"/>
                    </a:cubicBezTo>
                    <a:cubicBezTo>
                      <a:pt x="67564" y="43824"/>
                      <a:pt x="59095" y="54185"/>
                      <a:pt x="50467" y="64381"/>
                    </a:cubicBezTo>
                    <a:cubicBezTo>
                      <a:pt x="41858" y="74592"/>
                      <a:pt x="33062" y="84610"/>
                      <a:pt x="24287" y="94618"/>
                    </a:cubicBezTo>
                    <a:cubicBezTo>
                      <a:pt x="19941" y="99647"/>
                      <a:pt x="15464" y="104583"/>
                      <a:pt x="11277" y="109719"/>
                    </a:cubicBezTo>
                    <a:cubicBezTo>
                      <a:pt x="9080" y="112228"/>
                      <a:pt x="7066" y="114844"/>
                      <a:pt x="5085" y="117495"/>
                    </a:cubicBezTo>
                    <a:cubicBezTo>
                      <a:pt x="3187" y="120186"/>
                      <a:pt x="1158" y="122849"/>
                      <a:pt x="83" y="126096"/>
                    </a:cubicBezTo>
                    <a:cubicBezTo>
                      <a:pt x="-314" y="122595"/>
                      <a:pt x="784" y="119123"/>
                      <a:pt x="1808" y="115819"/>
                    </a:cubicBezTo>
                    <a:cubicBezTo>
                      <a:pt x="2899" y="112498"/>
                      <a:pt x="4327" y="109333"/>
                      <a:pt x="5784" y="106207"/>
                    </a:cubicBezTo>
                    <a:cubicBezTo>
                      <a:pt x="8855" y="100036"/>
                      <a:pt x="12242" y="94066"/>
                      <a:pt x="15946" y="88341"/>
                    </a:cubicBezTo>
                    <a:cubicBezTo>
                      <a:pt x="23363" y="76902"/>
                      <a:pt x="31607" y="66126"/>
                      <a:pt x="40335" y="55808"/>
                    </a:cubicBezTo>
                    <a:cubicBezTo>
                      <a:pt x="49077" y="45500"/>
                      <a:pt x="58310" y="35643"/>
                      <a:pt x="68025" y="26252"/>
                    </a:cubicBezTo>
                    <a:cubicBezTo>
                      <a:pt x="77808" y="16928"/>
                      <a:pt x="87909" y="7907"/>
                      <a:pt x="99127" y="0"/>
                    </a:cubicBezTo>
                    <a:close/>
                  </a:path>
                </a:pathLst>
              </a:custGeom>
              <a:grpFill/>
              <a:ln w="1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4" name="Freeform 47">
                <a:extLst>
                  <a:ext uri="{FF2B5EF4-FFF2-40B4-BE49-F238E27FC236}">
                    <a16:creationId xmlns:a16="http://schemas.microsoft.com/office/drawing/2014/main" id="{0E12FDF8-0483-6617-872A-43493CC25F75}"/>
                  </a:ext>
                </a:extLst>
              </p:cNvPr>
              <p:cNvSpPr/>
              <p:nvPr/>
            </p:nvSpPr>
            <p:spPr>
              <a:xfrm>
                <a:off x="7574200" y="2589382"/>
                <a:ext cx="145153" cy="134113"/>
              </a:xfrm>
              <a:custGeom>
                <a:avLst/>
                <a:gdLst>
                  <a:gd name="csX0" fmla="*/ 145153 w 145153"/>
                  <a:gd name="csY0" fmla="*/ 2 h 134113"/>
                  <a:gd name="csX1" fmla="*/ 109895 w 145153"/>
                  <a:gd name="csY1" fmla="*/ 35382 h 134113"/>
                  <a:gd name="csX2" fmla="*/ 72883 w 145153"/>
                  <a:gd name="csY2" fmla="*/ 68433 h 134113"/>
                  <a:gd name="csX3" fmla="*/ 35021 w 145153"/>
                  <a:gd name="csY3" fmla="*/ 100307 h 134113"/>
                  <a:gd name="csX4" fmla="*/ 16106 w 145153"/>
                  <a:gd name="csY4" fmla="*/ 116178 h 134113"/>
                  <a:gd name="csX5" fmla="*/ 6969 w 145153"/>
                  <a:gd name="csY5" fmla="*/ 124405 h 134113"/>
                  <a:gd name="csX6" fmla="*/ 2817 w 145153"/>
                  <a:gd name="csY6" fmla="*/ 128850 h 134113"/>
                  <a:gd name="csX7" fmla="*/ 1113 w 145153"/>
                  <a:gd name="csY7" fmla="*/ 131301 h 134113"/>
                  <a:gd name="csX8" fmla="*/ 743 w 145153"/>
                  <a:gd name="csY8" fmla="*/ 134113 h 134113"/>
                  <a:gd name="csX9" fmla="*/ 127 w 145153"/>
                  <a:gd name="csY9" fmla="*/ 130980 h 134113"/>
                  <a:gd name="csX10" fmla="*/ 1086 w 145153"/>
                  <a:gd name="csY10" fmla="*/ 127832 h 134113"/>
                  <a:gd name="csX11" fmla="*/ 4081 w 145153"/>
                  <a:gd name="csY11" fmla="*/ 122122 h 134113"/>
                  <a:gd name="csX12" fmla="*/ 11369 w 145153"/>
                  <a:gd name="csY12" fmla="*/ 111698 h 134113"/>
                  <a:gd name="csX13" fmla="*/ 27879 w 145153"/>
                  <a:gd name="csY13" fmla="*/ 92692 h 134113"/>
                  <a:gd name="csX14" fmla="*/ 64219 w 145153"/>
                  <a:gd name="csY14" fmla="*/ 58377 h 134113"/>
                  <a:gd name="csX15" fmla="*/ 103262 w 145153"/>
                  <a:gd name="csY15" fmla="*/ 27366 h 134113"/>
                  <a:gd name="csX16" fmla="*/ 145148 w 145153"/>
                  <a:gd name="csY16" fmla="*/ 0 h 13411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45153" h="134113">
                    <a:moveTo>
                      <a:pt x="145153" y="2"/>
                    </a:moveTo>
                    <a:cubicBezTo>
                      <a:pt x="133936" y="12505"/>
                      <a:pt x="121978" y="24028"/>
                      <a:pt x="109895" y="35382"/>
                    </a:cubicBezTo>
                    <a:cubicBezTo>
                      <a:pt x="97764" y="46676"/>
                      <a:pt x="85396" y="57654"/>
                      <a:pt x="72883" y="68433"/>
                    </a:cubicBezTo>
                    <a:cubicBezTo>
                      <a:pt x="60378" y="79222"/>
                      <a:pt x="47699" y="89778"/>
                      <a:pt x="35021" y="100307"/>
                    </a:cubicBezTo>
                    <a:cubicBezTo>
                      <a:pt x="28702" y="105590"/>
                      <a:pt x="22280" y="110764"/>
                      <a:pt x="16106" y="116178"/>
                    </a:cubicBezTo>
                    <a:cubicBezTo>
                      <a:pt x="12951" y="118820"/>
                      <a:pt x="9926" y="121581"/>
                      <a:pt x="6969" y="124405"/>
                    </a:cubicBezTo>
                    <a:cubicBezTo>
                      <a:pt x="5511" y="125826"/>
                      <a:pt x="4083" y="127286"/>
                      <a:pt x="2817" y="128850"/>
                    </a:cubicBezTo>
                    <a:cubicBezTo>
                      <a:pt x="2188" y="129628"/>
                      <a:pt x="1562" y="130430"/>
                      <a:pt x="1113" y="131301"/>
                    </a:cubicBezTo>
                    <a:cubicBezTo>
                      <a:pt x="660" y="132154"/>
                      <a:pt x="247" y="133145"/>
                      <a:pt x="743" y="134113"/>
                    </a:cubicBezTo>
                    <a:cubicBezTo>
                      <a:pt x="-106" y="133378"/>
                      <a:pt x="-94" y="132005"/>
                      <a:pt x="127" y="130980"/>
                    </a:cubicBezTo>
                    <a:cubicBezTo>
                      <a:pt x="314" y="129877"/>
                      <a:pt x="691" y="128850"/>
                      <a:pt x="1086" y="127832"/>
                    </a:cubicBezTo>
                    <a:cubicBezTo>
                      <a:pt x="1941" y="125838"/>
                      <a:pt x="2998" y="123970"/>
                      <a:pt x="4081" y="122122"/>
                    </a:cubicBezTo>
                    <a:cubicBezTo>
                      <a:pt x="6296" y="118469"/>
                      <a:pt x="8834" y="115077"/>
                      <a:pt x="11369" y="111698"/>
                    </a:cubicBezTo>
                    <a:cubicBezTo>
                      <a:pt x="16608" y="105093"/>
                      <a:pt x="22107" y="98741"/>
                      <a:pt x="27879" y="92692"/>
                    </a:cubicBezTo>
                    <a:cubicBezTo>
                      <a:pt x="39409" y="80574"/>
                      <a:pt x="51615" y="69224"/>
                      <a:pt x="64219" y="58377"/>
                    </a:cubicBezTo>
                    <a:cubicBezTo>
                      <a:pt x="76830" y="47534"/>
                      <a:pt x="89847" y="37194"/>
                      <a:pt x="103262" y="27366"/>
                    </a:cubicBezTo>
                    <a:cubicBezTo>
                      <a:pt x="116733" y="17610"/>
                      <a:pt x="130470" y="8190"/>
                      <a:pt x="145148" y="0"/>
                    </a:cubicBezTo>
                    <a:close/>
                  </a:path>
                </a:pathLst>
              </a:custGeom>
              <a:grpFill/>
              <a:ln w="1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5" name="Freeform 48">
                <a:extLst>
                  <a:ext uri="{FF2B5EF4-FFF2-40B4-BE49-F238E27FC236}">
                    <a16:creationId xmlns:a16="http://schemas.microsoft.com/office/drawing/2014/main" id="{2E4E66FC-2A73-7E80-97E4-9D155CFBA1BA}"/>
                  </a:ext>
                </a:extLst>
              </p:cNvPr>
              <p:cNvSpPr/>
              <p:nvPr/>
            </p:nvSpPr>
            <p:spPr>
              <a:xfrm>
                <a:off x="7603963" y="2578055"/>
                <a:ext cx="201076" cy="143231"/>
              </a:xfrm>
              <a:custGeom>
                <a:avLst/>
                <a:gdLst>
                  <a:gd name="csX0" fmla="*/ 201076 w 201076"/>
                  <a:gd name="csY0" fmla="*/ 0 h 143231"/>
                  <a:gd name="csX1" fmla="*/ 150893 w 201076"/>
                  <a:gd name="csY1" fmla="*/ 36815 h 143231"/>
                  <a:gd name="csX2" fmla="*/ 99563 w 201076"/>
                  <a:gd name="csY2" fmla="*/ 71500 h 143231"/>
                  <a:gd name="csX3" fmla="*/ 47878 w 201076"/>
                  <a:gd name="csY3" fmla="*/ 105385 h 143231"/>
                  <a:gd name="csX4" fmla="*/ 22409 w 201076"/>
                  <a:gd name="csY4" fmla="*/ 122739 h 143231"/>
                  <a:gd name="csX5" fmla="*/ 10150 w 201076"/>
                  <a:gd name="csY5" fmla="*/ 131983 h 143231"/>
                  <a:gd name="csX6" fmla="*/ 4466 w 201076"/>
                  <a:gd name="csY6" fmla="*/ 137088 h 143231"/>
                  <a:gd name="csX7" fmla="*/ 0 w 201076"/>
                  <a:gd name="csY7" fmla="*/ 143232 h 143231"/>
                  <a:gd name="csX8" fmla="*/ 2879 w 201076"/>
                  <a:gd name="csY8" fmla="*/ 135858 h 143231"/>
                  <a:gd name="csX9" fmla="*/ 7529 w 201076"/>
                  <a:gd name="csY9" fmla="*/ 129399 h 143231"/>
                  <a:gd name="csX10" fmla="*/ 18210 w 201076"/>
                  <a:gd name="csY10" fmla="*/ 117754 h 143231"/>
                  <a:gd name="csX11" fmla="*/ 41753 w 201076"/>
                  <a:gd name="csY11" fmla="*/ 97032 h 143231"/>
                  <a:gd name="csX12" fmla="*/ 92253 w 201076"/>
                  <a:gd name="csY12" fmla="*/ 60426 h 143231"/>
                  <a:gd name="csX13" fmla="*/ 145415 w 201076"/>
                  <a:gd name="csY13" fmla="*/ 28072 h 143231"/>
                  <a:gd name="csX14" fmla="*/ 201076 w 201076"/>
                  <a:gd name="csY14" fmla="*/ 2 h 1432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201076" h="143231">
                    <a:moveTo>
                      <a:pt x="201076" y="0"/>
                    </a:moveTo>
                    <a:cubicBezTo>
                      <a:pt x="184739" y="12985"/>
                      <a:pt x="167890" y="25030"/>
                      <a:pt x="150893" y="36815"/>
                    </a:cubicBezTo>
                    <a:cubicBezTo>
                      <a:pt x="133946" y="48676"/>
                      <a:pt x="116765" y="60123"/>
                      <a:pt x="99563" y="71500"/>
                    </a:cubicBezTo>
                    <a:lnTo>
                      <a:pt x="47878" y="105385"/>
                    </a:lnTo>
                    <a:cubicBezTo>
                      <a:pt x="39341" y="111112"/>
                      <a:pt x="30732" y="116750"/>
                      <a:pt x="22409" y="122739"/>
                    </a:cubicBezTo>
                    <a:cubicBezTo>
                      <a:pt x="18193" y="125668"/>
                      <a:pt x="14114" y="128761"/>
                      <a:pt x="10150" y="131983"/>
                    </a:cubicBezTo>
                    <a:cubicBezTo>
                      <a:pt x="8160" y="133589"/>
                      <a:pt x="6240" y="135272"/>
                      <a:pt x="4466" y="137088"/>
                    </a:cubicBezTo>
                    <a:cubicBezTo>
                      <a:pt x="2677" y="138891"/>
                      <a:pt x="965" y="140798"/>
                      <a:pt x="0" y="143232"/>
                    </a:cubicBezTo>
                    <a:cubicBezTo>
                      <a:pt x="206" y="140587"/>
                      <a:pt x="1556" y="138135"/>
                      <a:pt x="2879" y="135858"/>
                    </a:cubicBezTo>
                    <a:cubicBezTo>
                      <a:pt x="4280" y="133587"/>
                      <a:pt x="5874" y="131460"/>
                      <a:pt x="7529" y="129399"/>
                    </a:cubicBezTo>
                    <a:cubicBezTo>
                      <a:pt x="10849" y="125270"/>
                      <a:pt x="14519" y="121492"/>
                      <a:pt x="18210" y="117754"/>
                    </a:cubicBezTo>
                    <a:cubicBezTo>
                      <a:pt x="25736" y="110437"/>
                      <a:pt x="33623" y="103565"/>
                      <a:pt x="41753" y="97032"/>
                    </a:cubicBezTo>
                    <a:cubicBezTo>
                      <a:pt x="57949" y="83882"/>
                      <a:pt x="74936" y="71874"/>
                      <a:pt x="92253" y="60426"/>
                    </a:cubicBezTo>
                    <a:cubicBezTo>
                      <a:pt x="109596" y="49017"/>
                      <a:pt x="127289" y="38177"/>
                      <a:pt x="145415" y="28072"/>
                    </a:cubicBezTo>
                    <a:cubicBezTo>
                      <a:pt x="163500" y="17908"/>
                      <a:pt x="181908" y="8279"/>
                      <a:pt x="201076" y="2"/>
                    </a:cubicBezTo>
                    <a:close/>
                  </a:path>
                </a:pathLst>
              </a:custGeom>
              <a:grpFill/>
              <a:ln w="1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6" name="Freeform 49">
                <a:extLst>
                  <a:ext uri="{FF2B5EF4-FFF2-40B4-BE49-F238E27FC236}">
                    <a16:creationId xmlns:a16="http://schemas.microsoft.com/office/drawing/2014/main" id="{50CD3CCC-21FB-D138-275B-852FF3C8C1AA}"/>
                  </a:ext>
                </a:extLst>
              </p:cNvPr>
              <p:cNvSpPr/>
              <p:nvPr/>
            </p:nvSpPr>
            <p:spPr>
              <a:xfrm>
                <a:off x="7646924" y="2581642"/>
                <a:ext cx="195576" cy="133187"/>
              </a:xfrm>
              <a:custGeom>
                <a:avLst/>
                <a:gdLst>
                  <a:gd name="csX0" fmla="*/ 195576 w 195576"/>
                  <a:gd name="csY0" fmla="*/ 0 h 133187"/>
                  <a:gd name="csX1" fmla="*/ 150009 w 195576"/>
                  <a:gd name="csY1" fmla="*/ 38100 h 133187"/>
                  <a:gd name="csX2" fmla="*/ 102202 w 195576"/>
                  <a:gd name="csY2" fmla="*/ 73029 h 133187"/>
                  <a:gd name="csX3" fmla="*/ 52531 w 195576"/>
                  <a:gd name="csY3" fmla="*/ 105292 h 133187"/>
                  <a:gd name="csX4" fmla="*/ 39797 w 195576"/>
                  <a:gd name="csY4" fmla="*/ 112898 h 133187"/>
                  <a:gd name="csX5" fmla="*/ 26867 w 195576"/>
                  <a:gd name="csY5" fmla="*/ 120217 h 133187"/>
                  <a:gd name="csX6" fmla="*/ 0 w 195576"/>
                  <a:gd name="csY6" fmla="*/ 133188 h 133187"/>
                  <a:gd name="csX7" fmla="*/ 23268 w 195576"/>
                  <a:gd name="csY7" fmla="*/ 114784 h 133187"/>
                  <a:gd name="csX8" fmla="*/ 46718 w 195576"/>
                  <a:gd name="csY8" fmla="*/ 96720 h 133187"/>
                  <a:gd name="csX9" fmla="*/ 94666 w 195576"/>
                  <a:gd name="csY9" fmla="*/ 62107 h 133187"/>
                  <a:gd name="csX10" fmla="*/ 144114 w 195576"/>
                  <a:gd name="csY10" fmla="*/ 29631 h 133187"/>
                  <a:gd name="csX11" fmla="*/ 195576 w 195576"/>
                  <a:gd name="csY11" fmla="*/ 2 h 1331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195576" h="133187">
                    <a:moveTo>
                      <a:pt x="195576" y="0"/>
                    </a:moveTo>
                    <a:cubicBezTo>
                      <a:pt x="180999" y="13566"/>
                      <a:pt x="165644" y="26031"/>
                      <a:pt x="150009" y="38100"/>
                    </a:cubicBezTo>
                    <a:cubicBezTo>
                      <a:pt x="134420" y="50237"/>
                      <a:pt x="118428" y="61799"/>
                      <a:pt x="102202" y="73029"/>
                    </a:cubicBezTo>
                    <a:cubicBezTo>
                      <a:pt x="85963" y="84236"/>
                      <a:pt x="69453" y="95067"/>
                      <a:pt x="52531" y="105292"/>
                    </a:cubicBezTo>
                    <a:cubicBezTo>
                      <a:pt x="48283" y="107823"/>
                      <a:pt x="44089" y="110435"/>
                      <a:pt x="39797" y="112898"/>
                    </a:cubicBezTo>
                    <a:lnTo>
                      <a:pt x="26867" y="120217"/>
                    </a:lnTo>
                    <a:cubicBezTo>
                      <a:pt x="18090" y="124820"/>
                      <a:pt x="9439" y="129791"/>
                      <a:pt x="0" y="133188"/>
                    </a:cubicBezTo>
                    <a:cubicBezTo>
                      <a:pt x="7944" y="127245"/>
                      <a:pt x="15508" y="120906"/>
                      <a:pt x="23268" y="114784"/>
                    </a:cubicBezTo>
                    <a:cubicBezTo>
                      <a:pt x="31046" y="108702"/>
                      <a:pt x="38815" y="102617"/>
                      <a:pt x="46718" y="96720"/>
                    </a:cubicBezTo>
                    <a:cubicBezTo>
                      <a:pt x="62422" y="84779"/>
                      <a:pt x="78451" y="73317"/>
                      <a:pt x="94666" y="62107"/>
                    </a:cubicBezTo>
                    <a:cubicBezTo>
                      <a:pt x="110904" y="50934"/>
                      <a:pt x="127330" y="40026"/>
                      <a:pt x="144114" y="29631"/>
                    </a:cubicBezTo>
                    <a:cubicBezTo>
                      <a:pt x="160856" y="19171"/>
                      <a:pt x="177848" y="9067"/>
                      <a:pt x="195576" y="2"/>
                    </a:cubicBezTo>
                    <a:close/>
                  </a:path>
                </a:pathLst>
              </a:custGeom>
              <a:grpFill/>
              <a:ln w="1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7" name="Freeform 50">
                <a:extLst>
                  <a:ext uri="{FF2B5EF4-FFF2-40B4-BE49-F238E27FC236}">
                    <a16:creationId xmlns:a16="http://schemas.microsoft.com/office/drawing/2014/main" id="{F4F8CFF0-BDBC-2F7D-1ACD-7057836996CE}"/>
                  </a:ext>
                </a:extLst>
              </p:cNvPr>
              <p:cNvSpPr/>
              <p:nvPr/>
            </p:nvSpPr>
            <p:spPr>
              <a:xfrm>
                <a:off x="7690637" y="2589382"/>
                <a:ext cx="202882" cy="125443"/>
              </a:xfrm>
              <a:custGeom>
                <a:avLst/>
                <a:gdLst>
                  <a:gd name="csX0" fmla="*/ 202883 w 202882"/>
                  <a:gd name="csY0" fmla="*/ 2 h 125443"/>
                  <a:gd name="csX1" fmla="*/ 159327 w 202882"/>
                  <a:gd name="csY1" fmla="*/ 41894 h 125443"/>
                  <a:gd name="csX2" fmla="*/ 110986 w 202882"/>
                  <a:gd name="csY2" fmla="*/ 78231 h 125443"/>
                  <a:gd name="csX3" fmla="*/ 58110 w 202882"/>
                  <a:gd name="csY3" fmla="*/ 108022 h 125443"/>
                  <a:gd name="csX4" fmla="*/ 0 w 202882"/>
                  <a:gd name="csY4" fmla="*/ 125443 h 125443"/>
                  <a:gd name="csX5" fmla="*/ 53352 w 202882"/>
                  <a:gd name="csY5" fmla="*/ 98821 h 125443"/>
                  <a:gd name="csX6" fmla="*/ 103652 w 202882"/>
                  <a:gd name="csY6" fmla="*/ 67171 h 125443"/>
                  <a:gd name="csX7" fmla="*/ 153064 w 202882"/>
                  <a:gd name="csY7" fmla="*/ 33691 h 125443"/>
                  <a:gd name="csX8" fmla="*/ 202881 w 202882"/>
                  <a:gd name="csY8" fmla="*/ 0 h 12544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02882" h="125443">
                    <a:moveTo>
                      <a:pt x="202883" y="2"/>
                    </a:moveTo>
                    <a:cubicBezTo>
                      <a:pt x="189533" y="15199"/>
                      <a:pt x="174706" y="28893"/>
                      <a:pt x="159327" y="41894"/>
                    </a:cubicBezTo>
                    <a:cubicBezTo>
                      <a:pt x="143984" y="54960"/>
                      <a:pt x="127839" y="67086"/>
                      <a:pt x="110986" y="78231"/>
                    </a:cubicBezTo>
                    <a:cubicBezTo>
                      <a:pt x="94149" y="89374"/>
                      <a:pt x="76672" y="99716"/>
                      <a:pt x="58110" y="108022"/>
                    </a:cubicBezTo>
                    <a:cubicBezTo>
                      <a:pt x="39681" y="116356"/>
                      <a:pt x="20231" y="123498"/>
                      <a:pt x="0" y="125443"/>
                    </a:cubicBezTo>
                    <a:cubicBezTo>
                      <a:pt x="18839" y="118126"/>
                      <a:pt x="36182" y="108661"/>
                      <a:pt x="53352" y="98821"/>
                    </a:cubicBezTo>
                    <a:cubicBezTo>
                      <a:pt x="70464" y="88897"/>
                      <a:pt x="87111" y="78134"/>
                      <a:pt x="103652" y="67171"/>
                    </a:cubicBezTo>
                    <a:cubicBezTo>
                      <a:pt x="120234" y="56265"/>
                      <a:pt x="136597" y="44957"/>
                      <a:pt x="153064" y="33691"/>
                    </a:cubicBezTo>
                    <a:cubicBezTo>
                      <a:pt x="169484" y="22350"/>
                      <a:pt x="185958" y="11026"/>
                      <a:pt x="202881" y="0"/>
                    </a:cubicBezTo>
                    <a:close/>
                  </a:path>
                </a:pathLst>
              </a:custGeom>
              <a:grpFill/>
              <a:ln w="1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8" name="Freeform 51">
                <a:extLst>
                  <a:ext uri="{FF2B5EF4-FFF2-40B4-BE49-F238E27FC236}">
                    <a16:creationId xmlns:a16="http://schemas.microsoft.com/office/drawing/2014/main" id="{A2314DEE-9933-FE4C-65AC-FA249BF66F90}"/>
                  </a:ext>
                </a:extLst>
              </p:cNvPr>
              <p:cNvSpPr/>
              <p:nvPr/>
            </p:nvSpPr>
            <p:spPr>
              <a:xfrm>
                <a:off x="7783398" y="2604016"/>
                <a:ext cx="137159" cy="94038"/>
              </a:xfrm>
              <a:custGeom>
                <a:avLst/>
                <a:gdLst>
                  <a:gd name="csX0" fmla="*/ 137159 w 137159"/>
                  <a:gd name="csY0" fmla="*/ 3 h 94038"/>
                  <a:gd name="csX1" fmla="*/ 129887 w 137159"/>
                  <a:gd name="csY1" fmla="*/ 20845 h 94038"/>
                  <a:gd name="csX2" fmla="*/ 124044 w 137159"/>
                  <a:gd name="csY2" fmla="*/ 30361 h 94038"/>
                  <a:gd name="csX3" fmla="*/ 117209 w 137159"/>
                  <a:gd name="csY3" fmla="*/ 39211 h 94038"/>
                  <a:gd name="csX4" fmla="*/ 82996 w 137159"/>
                  <a:gd name="csY4" fmla="*/ 67517 h 94038"/>
                  <a:gd name="csX5" fmla="*/ 42891 w 137159"/>
                  <a:gd name="csY5" fmla="*/ 85732 h 94038"/>
                  <a:gd name="csX6" fmla="*/ 21681 w 137159"/>
                  <a:gd name="csY6" fmla="*/ 91183 h 94038"/>
                  <a:gd name="csX7" fmla="*/ 0 w 137159"/>
                  <a:gd name="csY7" fmla="*/ 94039 h 94038"/>
                  <a:gd name="csX8" fmla="*/ 19698 w 137159"/>
                  <a:gd name="csY8" fmla="*/ 84975 h 94038"/>
                  <a:gd name="csX9" fmla="*/ 39062 w 137159"/>
                  <a:gd name="csY9" fmla="*/ 76023 h 94038"/>
                  <a:gd name="csX10" fmla="*/ 76089 w 137159"/>
                  <a:gd name="csY10" fmla="*/ 56185 h 94038"/>
                  <a:gd name="csX11" fmla="*/ 109790 w 137159"/>
                  <a:gd name="csY11" fmla="*/ 31917 h 94038"/>
                  <a:gd name="csX12" fmla="*/ 117398 w 137159"/>
                  <a:gd name="csY12" fmla="*/ 24809 h 94038"/>
                  <a:gd name="csX13" fmla="*/ 124545 w 137159"/>
                  <a:gd name="csY13" fmla="*/ 17169 h 94038"/>
                  <a:gd name="csX14" fmla="*/ 137158 w 137159"/>
                  <a:gd name="csY14" fmla="*/ 0 h 940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137159" h="94038">
                    <a:moveTo>
                      <a:pt x="137159" y="3"/>
                    </a:moveTo>
                    <a:cubicBezTo>
                      <a:pt x="136289" y="7326"/>
                      <a:pt x="133339" y="14301"/>
                      <a:pt x="129887" y="20845"/>
                    </a:cubicBezTo>
                    <a:cubicBezTo>
                      <a:pt x="128216" y="24197"/>
                      <a:pt x="126029" y="27179"/>
                      <a:pt x="124044" y="30361"/>
                    </a:cubicBezTo>
                    <a:cubicBezTo>
                      <a:pt x="121912" y="33412"/>
                      <a:pt x="119540" y="36284"/>
                      <a:pt x="117209" y="39211"/>
                    </a:cubicBezTo>
                    <a:cubicBezTo>
                      <a:pt x="107491" y="50566"/>
                      <a:pt x="95609" y="59833"/>
                      <a:pt x="82996" y="67517"/>
                    </a:cubicBezTo>
                    <a:cubicBezTo>
                      <a:pt x="70445" y="75426"/>
                      <a:pt x="56715" y="80992"/>
                      <a:pt x="42891" y="85732"/>
                    </a:cubicBezTo>
                    <a:cubicBezTo>
                      <a:pt x="35869" y="87802"/>
                      <a:pt x="28756" y="89535"/>
                      <a:pt x="21681" y="91183"/>
                    </a:cubicBezTo>
                    <a:cubicBezTo>
                      <a:pt x="14450" y="92318"/>
                      <a:pt x="7267" y="93482"/>
                      <a:pt x="0" y="94039"/>
                    </a:cubicBezTo>
                    <a:cubicBezTo>
                      <a:pt x="6527" y="90623"/>
                      <a:pt x="13137" y="87814"/>
                      <a:pt x="19698" y="84975"/>
                    </a:cubicBezTo>
                    <a:cubicBezTo>
                      <a:pt x="26185" y="81943"/>
                      <a:pt x="32605" y="78872"/>
                      <a:pt x="39062" y="76023"/>
                    </a:cubicBezTo>
                    <a:cubicBezTo>
                      <a:pt x="51683" y="69665"/>
                      <a:pt x="64316" y="63597"/>
                      <a:pt x="76089" y="56185"/>
                    </a:cubicBezTo>
                    <a:cubicBezTo>
                      <a:pt x="87951" y="48969"/>
                      <a:pt x="99433" y="41139"/>
                      <a:pt x="109790" y="31917"/>
                    </a:cubicBezTo>
                    <a:lnTo>
                      <a:pt x="117398" y="24809"/>
                    </a:lnTo>
                    <a:cubicBezTo>
                      <a:pt x="119773" y="22295"/>
                      <a:pt x="122363" y="19886"/>
                      <a:pt x="124545" y="17169"/>
                    </a:cubicBezTo>
                    <a:cubicBezTo>
                      <a:pt x="129263" y="11955"/>
                      <a:pt x="133521" y="6320"/>
                      <a:pt x="137158" y="0"/>
                    </a:cubicBezTo>
                    <a:close/>
                  </a:path>
                </a:pathLst>
              </a:custGeom>
              <a:grpFill/>
              <a:ln w="1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" name="Freeform 52">
                <a:extLst>
                  <a:ext uri="{FF2B5EF4-FFF2-40B4-BE49-F238E27FC236}">
                    <a16:creationId xmlns:a16="http://schemas.microsoft.com/office/drawing/2014/main" id="{FCA5BACA-7D3B-CF75-CD0F-A30E4E362E78}"/>
                  </a:ext>
                </a:extLst>
              </p:cNvPr>
              <p:cNvSpPr/>
              <p:nvPr/>
            </p:nvSpPr>
            <p:spPr>
              <a:xfrm>
                <a:off x="7493798" y="2762739"/>
                <a:ext cx="24564" cy="52209"/>
              </a:xfrm>
              <a:custGeom>
                <a:avLst/>
                <a:gdLst>
                  <a:gd name="csX0" fmla="*/ 6438 w 24564"/>
                  <a:gd name="csY0" fmla="*/ 52209 h 52209"/>
                  <a:gd name="csX1" fmla="*/ 418 w 24564"/>
                  <a:gd name="csY1" fmla="*/ 37393 h 52209"/>
                  <a:gd name="csX2" fmla="*/ 1346 w 24564"/>
                  <a:gd name="csY2" fmla="*/ 21346 h 52209"/>
                  <a:gd name="csX3" fmla="*/ 9598 w 24564"/>
                  <a:gd name="csY3" fmla="*/ 6862 h 52209"/>
                  <a:gd name="csX4" fmla="*/ 24564 w 24564"/>
                  <a:gd name="csY4" fmla="*/ 0 h 52209"/>
                  <a:gd name="csX5" fmla="*/ 18127 w 24564"/>
                  <a:gd name="csY5" fmla="*/ 12880 h 52209"/>
                  <a:gd name="csX6" fmla="*/ 14135 w 24564"/>
                  <a:gd name="csY6" fmla="*/ 24886 h 52209"/>
                  <a:gd name="csX7" fmla="*/ 10813 w 24564"/>
                  <a:gd name="csY7" fmla="*/ 37792 h 52209"/>
                  <a:gd name="csX8" fmla="*/ 6439 w 24564"/>
                  <a:gd name="csY8" fmla="*/ 52207 h 522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4564" h="52209">
                    <a:moveTo>
                      <a:pt x="6438" y="52209"/>
                    </a:moveTo>
                    <a:cubicBezTo>
                      <a:pt x="2926" y="47783"/>
                      <a:pt x="1258" y="42631"/>
                      <a:pt x="418" y="37393"/>
                    </a:cubicBezTo>
                    <a:cubicBezTo>
                      <a:pt x="-341" y="32137"/>
                      <a:pt x="-87" y="26667"/>
                      <a:pt x="1346" y="21346"/>
                    </a:cubicBezTo>
                    <a:cubicBezTo>
                      <a:pt x="2838" y="16044"/>
                      <a:pt x="5630" y="10916"/>
                      <a:pt x="9598" y="6862"/>
                    </a:cubicBezTo>
                    <a:cubicBezTo>
                      <a:pt x="13623" y="2831"/>
                      <a:pt x="19033" y="233"/>
                      <a:pt x="24564" y="0"/>
                    </a:cubicBezTo>
                    <a:cubicBezTo>
                      <a:pt x="21868" y="5028"/>
                      <a:pt x="19714" y="8841"/>
                      <a:pt x="18127" y="12880"/>
                    </a:cubicBezTo>
                    <a:cubicBezTo>
                      <a:pt x="16579" y="16904"/>
                      <a:pt x="15335" y="20787"/>
                      <a:pt x="14135" y="24886"/>
                    </a:cubicBezTo>
                    <a:lnTo>
                      <a:pt x="10813" y="37792"/>
                    </a:lnTo>
                    <a:cubicBezTo>
                      <a:pt x="9636" y="42316"/>
                      <a:pt x="8373" y="46982"/>
                      <a:pt x="6439" y="52207"/>
                    </a:cubicBezTo>
                    <a:close/>
                  </a:path>
                </a:pathLst>
              </a:custGeom>
              <a:grpFill/>
              <a:ln w="1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" name="Freeform 53">
                <a:extLst>
                  <a:ext uri="{FF2B5EF4-FFF2-40B4-BE49-F238E27FC236}">
                    <a16:creationId xmlns:a16="http://schemas.microsoft.com/office/drawing/2014/main" id="{465A3D9F-E27E-22E6-F6DD-9F5368842700}"/>
                  </a:ext>
                </a:extLst>
              </p:cNvPr>
              <p:cNvSpPr/>
              <p:nvPr/>
            </p:nvSpPr>
            <p:spPr>
              <a:xfrm>
                <a:off x="7512124" y="2762739"/>
                <a:ext cx="21810" cy="64395"/>
              </a:xfrm>
              <a:custGeom>
                <a:avLst/>
                <a:gdLst>
                  <a:gd name="csX0" fmla="*/ 5924 w 21810"/>
                  <a:gd name="csY0" fmla="*/ 64395 h 64395"/>
                  <a:gd name="csX1" fmla="*/ 519 w 21810"/>
                  <a:gd name="csY1" fmla="*/ 47037 h 64395"/>
                  <a:gd name="csX2" fmla="*/ 769 w 21810"/>
                  <a:gd name="csY2" fmla="*/ 29088 h 64395"/>
                  <a:gd name="csX3" fmla="*/ 6882 w 21810"/>
                  <a:gd name="csY3" fmla="*/ 11591 h 64395"/>
                  <a:gd name="csX4" fmla="*/ 13100 w 21810"/>
                  <a:gd name="csY4" fmla="*/ 4144 h 64395"/>
                  <a:gd name="csX5" fmla="*/ 21810 w 21810"/>
                  <a:gd name="csY5" fmla="*/ 0 h 64395"/>
                  <a:gd name="csX6" fmla="*/ 16537 w 21810"/>
                  <a:gd name="csY6" fmla="*/ 15557 h 64395"/>
                  <a:gd name="csX7" fmla="*/ 13872 w 21810"/>
                  <a:gd name="csY7" fmla="*/ 31191 h 64395"/>
                  <a:gd name="csX8" fmla="*/ 10913 w 21810"/>
                  <a:gd name="csY8" fmla="*/ 47419 h 64395"/>
                  <a:gd name="csX9" fmla="*/ 5924 w 21810"/>
                  <a:gd name="csY9" fmla="*/ 64393 h 643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1810" h="64395">
                    <a:moveTo>
                      <a:pt x="5924" y="64395"/>
                    </a:moveTo>
                    <a:cubicBezTo>
                      <a:pt x="2807" y="58838"/>
                      <a:pt x="1340" y="52956"/>
                      <a:pt x="519" y="47037"/>
                    </a:cubicBezTo>
                    <a:cubicBezTo>
                      <a:pt x="-222" y="41108"/>
                      <a:pt x="-196" y="35086"/>
                      <a:pt x="769" y="29088"/>
                    </a:cubicBezTo>
                    <a:cubicBezTo>
                      <a:pt x="1715" y="23109"/>
                      <a:pt x="3597" y="17092"/>
                      <a:pt x="6882" y="11591"/>
                    </a:cubicBezTo>
                    <a:cubicBezTo>
                      <a:pt x="8559" y="8865"/>
                      <a:pt x="10589" y="6269"/>
                      <a:pt x="13100" y="4144"/>
                    </a:cubicBezTo>
                    <a:cubicBezTo>
                      <a:pt x="15608" y="2051"/>
                      <a:pt x="18602" y="365"/>
                      <a:pt x="21810" y="0"/>
                    </a:cubicBezTo>
                    <a:cubicBezTo>
                      <a:pt x="18662" y="5482"/>
                      <a:pt x="17661" y="10431"/>
                      <a:pt x="16537" y="15557"/>
                    </a:cubicBezTo>
                    <a:cubicBezTo>
                      <a:pt x="15510" y="20672"/>
                      <a:pt x="14732" y="25875"/>
                      <a:pt x="13872" y="31191"/>
                    </a:cubicBezTo>
                    <a:cubicBezTo>
                      <a:pt x="13001" y="36496"/>
                      <a:pt x="12105" y="41910"/>
                      <a:pt x="10913" y="47419"/>
                    </a:cubicBezTo>
                    <a:cubicBezTo>
                      <a:pt x="9697" y="52943"/>
                      <a:pt x="8296" y="58524"/>
                      <a:pt x="5924" y="64393"/>
                    </a:cubicBezTo>
                    <a:close/>
                  </a:path>
                </a:pathLst>
              </a:custGeom>
              <a:grpFill/>
              <a:ln w="1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" name="Freeform 54">
                <a:extLst>
                  <a:ext uri="{FF2B5EF4-FFF2-40B4-BE49-F238E27FC236}">
                    <a16:creationId xmlns:a16="http://schemas.microsoft.com/office/drawing/2014/main" id="{031025AF-7560-D315-21FA-E92A3C3F3961}"/>
                  </a:ext>
                </a:extLst>
              </p:cNvPr>
              <p:cNvSpPr/>
              <p:nvPr/>
            </p:nvSpPr>
            <p:spPr>
              <a:xfrm>
                <a:off x="7534833" y="2768937"/>
                <a:ext cx="26515" cy="76041"/>
              </a:xfrm>
              <a:custGeom>
                <a:avLst/>
                <a:gdLst>
                  <a:gd name="csX0" fmla="*/ 26512 w 26515"/>
                  <a:gd name="csY0" fmla="*/ 76041 h 76041"/>
                  <a:gd name="csX1" fmla="*/ 11830 w 26515"/>
                  <a:gd name="csY1" fmla="*/ 60611 h 76041"/>
                  <a:gd name="csX2" fmla="*/ 2620 w 26515"/>
                  <a:gd name="csY2" fmla="*/ 41399 h 76041"/>
                  <a:gd name="csX3" fmla="*/ 299 w 26515"/>
                  <a:gd name="csY3" fmla="*/ 19548 h 76041"/>
                  <a:gd name="csX4" fmla="*/ 10346 w 26515"/>
                  <a:gd name="csY4" fmla="*/ 0 h 76041"/>
                  <a:gd name="csX5" fmla="*/ 10737 w 26515"/>
                  <a:gd name="csY5" fmla="*/ 19411 h 76041"/>
                  <a:gd name="csX6" fmla="*/ 15315 w 26515"/>
                  <a:gd name="csY6" fmla="*/ 37526 h 76041"/>
                  <a:gd name="csX7" fmla="*/ 21190 w 26515"/>
                  <a:gd name="csY7" fmla="*/ 56065 h 76041"/>
                  <a:gd name="csX8" fmla="*/ 26515 w 26515"/>
                  <a:gd name="csY8" fmla="*/ 76040 h 760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6515" h="76041">
                    <a:moveTo>
                      <a:pt x="26512" y="76041"/>
                    </a:moveTo>
                    <a:cubicBezTo>
                      <a:pt x="20472" y="71860"/>
                      <a:pt x="15817" y="66441"/>
                      <a:pt x="11830" y="60611"/>
                    </a:cubicBezTo>
                    <a:cubicBezTo>
                      <a:pt x="7888" y="54744"/>
                      <a:pt x="4755" y="48297"/>
                      <a:pt x="2620" y="41399"/>
                    </a:cubicBezTo>
                    <a:cubicBezTo>
                      <a:pt x="524" y="34509"/>
                      <a:pt x="-568" y="27066"/>
                      <a:pt x="299" y="19548"/>
                    </a:cubicBezTo>
                    <a:cubicBezTo>
                      <a:pt x="1098" y="12140"/>
                      <a:pt x="4356" y="4372"/>
                      <a:pt x="10346" y="0"/>
                    </a:cubicBezTo>
                    <a:cubicBezTo>
                      <a:pt x="9227" y="7252"/>
                      <a:pt x="9647" y="13298"/>
                      <a:pt x="10737" y="19411"/>
                    </a:cubicBezTo>
                    <a:cubicBezTo>
                      <a:pt x="11796" y="25477"/>
                      <a:pt x="13491" y="31450"/>
                      <a:pt x="15315" y="37526"/>
                    </a:cubicBezTo>
                    <a:lnTo>
                      <a:pt x="21190" y="56065"/>
                    </a:lnTo>
                    <a:cubicBezTo>
                      <a:pt x="23156" y="62421"/>
                      <a:pt x="25101" y="68885"/>
                      <a:pt x="26515" y="76040"/>
                    </a:cubicBezTo>
                    <a:close/>
                  </a:path>
                </a:pathLst>
              </a:custGeom>
              <a:grpFill/>
              <a:ln w="1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" name="Freeform 55">
                <a:extLst>
                  <a:ext uri="{FF2B5EF4-FFF2-40B4-BE49-F238E27FC236}">
                    <a16:creationId xmlns:a16="http://schemas.microsoft.com/office/drawing/2014/main" id="{0AF26D58-91C9-DC40-CD01-84442EA9CE63}"/>
                  </a:ext>
                </a:extLst>
              </p:cNvPr>
              <p:cNvSpPr/>
              <p:nvPr/>
            </p:nvSpPr>
            <p:spPr>
              <a:xfrm>
                <a:off x="7554812" y="2772073"/>
                <a:ext cx="52332" cy="94938"/>
              </a:xfrm>
              <a:custGeom>
                <a:avLst/>
                <a:gdLst>
                  <a:gd name="csX0" fmla="*/ 52332 w 52332"/>
                  <a:gd name="csY0" fmla="*/ 94938 h 94938"/>
                  <a:gd name="csX1" fmla="*/ 29959 w 52332"/>
                  <a:gd name="csY1" fmla="*/ 77642 h 94938"/>
                  <a:gd name="csX2" fmla="*/ 12465 w 52332"/>
                  <a:gd name="csY2" fmla="*/ 55364 h 94938"/>
                  <a:gd name="csX3" fmla="*/ 1355 w 52332"/>
                  <a:gd name="csY3" fmla="*/ 28737 h 94938"/>
                  <a:gd name="csX4" fmla="*/ 3761 w 52332"/>
                  <a:gd name="csY4" fmla="*/ 0 h 94938"/>
                  <a:gd name="csX5" fmla="*/ 11275 w 52332"/>
                  <a:gd name="csY5" fmla="*/ 25491 h 94938"/>
                  <a:gd name="csX6" fmla="*/ 23806 w 52332"/>
                  <a:gd name="csY6" fmla="*/ 48473 h 94938"/>
                  <a:gd name="csX7" fmla="*/ 38077 w 52332"/>
                  <a:gd name="csY7" fmla="*/ 71140 h 94938"/>
                  <a:gd name="csX8" fmla="*/ 52332 w 52332"/>
                  <a:gd name="csY8" fmla="*/ 94936 h 949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2332" h="94938">
                    <a:moveTo>
                      <a:pt x="52332" y="94938"/>
                    </a:moveTo>
                    <a:cubicBezTo>
                      <a:pt x="43879" y="90376"/>
                      <a:pt x="36617" y="84288"/>
                      <a:pt x="29959" y="77642"/>
                    </a:cubicBezTo>
                    <a:cubicBezTo>
                      <a:pt x="23340" y="70948"/>
                      <a:pt x="17444" y="63499"/>
                      <a:pt x="12465" y="55364"/>
                    </a:cubicBezTo>
                    <a:cubicBezTo>
                      <a:pt x="7518" y="47228"/>
                      <a:pt x="3499" y="38311"/>
                      <a:pt x="1355" y="28737"/>
                    </a:cubicBezTo>
                    <a:cubicBezTo>
                      <a:pt x="-705" y="19279"/>
                      <a:pt x="-792" y="8604"/>
                      <a:pt x="3761" y="0"/>
                    </a:cubicBezTo>
                    <a:cubicBezTo>
                      <a:pt x="4769" y="9525"/>
                      <a:pt x="7690" y="17577"/>
                      <a:pt x="11275" y="25491"/>
                    </a:cubicBezTo>
                    <a:cubicBezTo>
                      <a:pt x="14907" y="33362"/>
                      <a:pt x="19243" y="40923"/>
                      <a:pt x="23806" y="48473"/>
                    </a:cubicBezTo>
                    <a:cubicBezTo>
                      <a:pt x="28399" y="56005"/>
                      <a:pt x="33208" y="63516"/>
                      <a:pt x="38077" y="71140"/>
                    </a:cubicBezTo>
                    <a:cubicBezTo>
                      <a:pt x="42919" y="78800"/>
                      <a:pt x="47797" y="86522"/>
                      <a:pt x="52332" y="94936"/>
                    </a:cubicBezTo>
                    <a:close/>
                  </a:path>
                </a:pathLst>
              </a:custGeom>
              <a:grpFill/>
              <a:ln w="1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" name="Freeform 56">
                <a:extLst>
                  <a:ext uri="{FF2B5EF4-FFF2-40B4-BE49-F238E27FC236}">
                    <a16:creationId xmlns:a16="http://schemas.microsoft.com/office/drawing/2014/main" id="{D4526C94-10C5-E5D5-EC67-377E275BC2B4}"/>
                  </a:ext>
                </a:extLst>
              </p:cNvPr>
              <p:cNvSpPr/>
              <p:nvPr/>
            </p:nvSpPr>
            <p:spPr>
              <a:xfrm>
                <a:off x="7782092" y="2747927"/>
                <a:ext cx="139774" cy="36187"/>
              </a:xfrm>
              <a:custGeom>
                <a:avLst/>
                <a:gdLst>
                  <a:gd name="csX0" fmla="*/ 139775 w 139774"/>
                  <a:gd name="csY0" fmla="*/ 7645 h 36187"/>
                  <a:gd name="csX1" fmla="*/ 105728 w 139774"/>
                  <a:gd name="csY1" fmla="*/ 26951 h 36187"/>
                  <a:gd name="csX2" fmla="*/ 67035 w 139774"/>
                  <a:gd name="csY2" fmla="*/ 35975 h 36187"/>
                  <a:gd name="csX3" fmla="*/ 46675 w 139774"/>
                  <a:gd name="csY3" fmla="*/ 35175 h 36187"/>
                  <a:gd name="csX4" fmla="*/ 26908 w 139774"/>
                  <a:gd name="csY4" fmla="*/ 29169 h 36187"/>
                  <a:gd name="csX5" fmla="*/ 10306 w 139774"/>
                  <a:gd name="csY5" fmla="*/ 17037 h 36187"/>
                  <a:gd name="csX6" fmla="*/ 0 w 139774"/>
                  <a:gd name="csY6" fmla="*/ 0 h 36187"/>
                  <a:gd name="csX7" fmla="*/ 14525 w 139774"/>
                  <a:gd name="csY7" fmla="*/ 12071 h 36187"/>
                  <a:gd name="csX8" fmla="*/ 30782 w 139774"/>
                  <a:gd name="csY8" fmla="*/ 19478 h 36187"/>
                  <a:gd name="csX9" fmla="*/ 48175 w 139774"/>
                  <a:gd name="csY9" fmla="*/ 22675 h 36187"/>
                  <a:gd name="csX10" fmla="*/ 66152 w 139774"/>
                  <a:gd name="csY10" fmla="*/ 22736 h 36187"/>
                  <a:gd name="csX11" fmla="*/ 102667 w 139774"/>
                  <a:gd name="csY11" fmla="*/ 17010 h 36187"/>
                  <a:gd name="csX12" fmla="*/ 139775 w 139774"/>
                  <a:gd name="csY12" fmla="*/ 7645 h 361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39774" h="36187">
                    <a:moveTo>
                      <a:pt x="139775" y="7645"/>
                    </a:moveTo>
                    <a:cubicBezTo>
                      <a:pt x="129591" y="15937"/>
                      <a:pt x="117912" y="22055"/>
                      <a:pt x="105728" y="26951"/>
                    </a:cubicBezTo>
                    <a:cubicBezTo>
                      <a:pt x="93503" y="31761"/>
                      <a:pt x="80487" y="34994"/>
                      <a:pt x="67035" y="35975"/>
                    </a:cubicBezTo>
                    <a:cubicBezTo>
                      <a:pt x="60306" y="36404"/>
                      <a:pt x="53464" y="36203"/>
                      <a:pt x="46675" y="35175"/>
                    </a:cubicBezTo>
                    <a:cubicBezTo>
                      <a:pt x="39902" y="34159"/>
                      <a:pt x="33139" y="32272"/>
                      <a:pt x="26908" y="29169"/>
                    </a:cubicBezTo>
                    <a:cubicBezTo>
                      <a:pt x="20654" y="26149"/>
                      <a:pt x="15009" y="21949"/>
                      <a:pt x="10306" y="17037"/>
                    </a:cubicBezTo>
                    <a:cubicBezTo>
                      <a:pt x="5790" y="11905"/>
                      <a:pt x="2232" y="6159"/>
                      <a:pt x="0" y="0"/>
                    </a:cubicBezTo>
                    <a:cubicBezTo>
                      <a:pt x="4732" y="4586"/>
                      <a:pt x="9367" y="8784"/>
                      <a:pt x="14525" y="12071"/>
                    </a:cubicBezTo>
                    <a:cubicBezTo>
                      <a:pt x="19659" y="15373"/>
                      <a:pt x="25172" y="17714"/>
                      <a:pt x="30782" y="19478"/>
                    </a:cubicBezTo>
                    <a:cubicBezTo>
                      <a:pt x="36404" y="21238"/>
                      <a:pt x="42241" y="22252"/>
                      <a:pt x="48175" y="22675"/>
                    </a:cubicBezTo>
                    <a:cubicBezTo>
                      <a:pt x="54098" y="23130"/>
                      <a:pt x="60107" y="23154"/>
                      <a:pt x="66152" y="22736"/>
                    </a:cubicBezTo>
                    <a:cubicBezTo>
                      <a:pt x="78247" y="21863"/>
                      <a:pt x="90450" y="19783"/>
                      <a:pt x="102667" y="17010"/>
                    </a:cubicBezTo>
                    <a:cubicBezTo>
                      <a:pt x="114921" y="14304"/>
                      <a:pt x="127145" y="10974"/>
                      <a:pt x="139775" y="7645"/>
                    </a:cubicBezTo>
                    <a:close/>
                  </a:path>
                </a:pathLst>
              </a:custGeom>
              <a:grpFill/>
              <a:ln w="1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" name="Freeform 57">
                <a:extLst>
                  <a:ext uri="{FF2B5EF4-FFF2-40B4-BE49-F238E27FC236}">
                    <a16:creationId xmlns:a16="http://schemas.microsoft.com/office/drawing/2014/main" id="{F68FFE0A-D55E-408E-99EC-D7FD1DCE9BB1}"/>
                  </a:ext>
                </a:extLst>
              </p:cNvPr>
              <p:cNvSpPr/>
              <p:nvPr/>
            </p:nvSpPr>
            <p:spPr>
              <a:xfrm>
                <a:off x="7730780" y="2756957"/>
                <a:ext cx="180265" cy="57391"/>
              </a:xfrm>
              <a:custGeom>
                <a:avLst/>
                <a:gdLst>
                  <a:gd name="csX0" fmla="*/ 180266 w 180265"/>
                  <a:gd name="csY0" fmla="*/ 40685 h 57391"/>
                  <a:gd name="csX1" fmla="*/ 131766 w 180265"/>
                  <a:gd name="csY1" fmla="*/ 54824 h 57391"/>
                  <a:gd name="csX2" fmla="*/ 80689 w 180265"/>
                  <a:gd name="csY2" fmla="*/ 56313 h 57391"/>
                  <a:gd name="csX3" fmla="*/ 55263 w 180265"/>
                  <a:gd name="csY3" fmla="*/ 50946 h 57391"/>
                  <a:gd name="csX4" fmla="*/ 31449 w 180265"/>
                  <a:gd name="csY4" fmla="*/ 39984 h 57391"/>
                  <a:gd name="csX5" fmla="*/ 11903 w 180265"/>
                  <a:gd name="csY5" fmla="*/ 22612 h 57391"/>
                  <a:gd name="csX6" fmla="*/ 0 w 180265"/>
                  <a:gd name="csY6" fmla="*/ 0 h 57391"/>
                  <a:gd name="csX7" fmla="*/ 16603 w 180265"/>
                  <a:gd name="csY7" fmla="*/ 18098 h 57391"/>
                  <a:gd name="csX8" fmla="*/ 36554 w 180265"/>
                  <a:gd name="csY8" fmla="*/ 30884 h 57391"/>
                  <a:gd name="csX9" fmla="*/ 47415 w 180265"/>
                  <a:gd name="csY9" fmla="*/ 35466 h 57391"/>
                  <a:gd name="csX10" fmla="*/ 58760 w 180265"/>
                  <a:gd name="csY10" fmla="*/ 38854 h 57391"/>
                  <a:gd name="csX11" fmla="*/ 82216 w 180265"/>
                  <a:gd name="csY11" fmla="*/ 43135 h 57391"/>
                  <a:gd name="csX12" fmla="*/ 130725 w 180265"/>
                  <a:gd name="csY12" fmla="*/ 44477 h 57391"/>
                  <a:gd name="csX13" fmla="*/ 180262 w 180265"/>
                  <a:gd name="csY13" fmla="*/ 40686 h 573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80265" h="57391">
                    <a:moveTo>
                      <a:pt x="180266" y="40685"/>
                    </a:moveTo>
                    <a:cubicBezTo>
                      <a:pt x="164918" y="47747"/>
                      <a:pt x="148469" y="52046"/>
                      <a:pt x="131766" y="54824"/>
                    </a:cubicBezTo>
                    <a:cubicBezTo>
                      <a:pt x="115036" y="57501"/>
                      <a:pt x="97839" y="58233"/>
                      <a:pt x="80689" y="56313"/>
                    </a:cubicBezTo>
                    <a:cubicBezTo>
                      <a:pt x="72123" y="55340"/>
                      <a:pt x="63584" y="53558"/>
                      <a:pt x="55263" y="50946"/>
                    </a:cubicBezTo>
                    <a:cubicBezTo>
                      <a:pt x="46951" y="48343"/>
                      <a:pt x="38829" y="44789"/>
                      <a:pt x="31449" y="39984"/>
                    </a:cubicBezTo>
                    <a:cubicBezTo>
                      <a:pt x="24046" y="35251"/>
                      <a:pt x="17357" y="29388"/>
                      <a:pt x="11903" y="22612"/>
                    </a:cubicBezTo>
                    <a:cubicBezTo>
                      <a:pt x="6617" y="15689"/>
                      <a:pt x="2492" y="8056"/>
                      <a:pt x="0" y="0"/>
                    </a:cubicBezTo>
                    <a:cubicBezTo>
                      <a:pt x="5131" y="6730"/>
                      <a:pt x="10464" y="12914"/>
                      <a:pt x="16603" y="18098"/>
                    </a:cubicBezTo>
                    <a:cubicBezTo>
                      <a:pt x="22672" y="23347"/>
                      <a:pt x="29519" y="27421"/>
                      <a:pt x="36554" y="30884"/>
                    </a:cubicBezTo>
                    <a:cubicBezTo>
                      <a:pt x="40061" y="32659"/>
                      <a:pt x="43773" y="34015"/>
                      <a:pt x="47415" y="35466"/>
                    </a:cubicBezTo>
                    <a:cubicBezTo>
                      <a:pt x="51193" y="36639"/>
                      <a:pt x="54890" y="37962"/>
                      <a:pt x="58760" y="38854"/>
                    </a:cubicBezTo>
                    <a:cubicBezTo>
                      <a:pt x="66424" y="40792"/>
                      <a:pt x="74254" y="42268"/>
                      <a:pt x="82216" y="43135"/>
                    </a:cubicBezTo>
                    <a:cubicBezTo>
                      <a:pt x="98132" y="44929"/>
                      <a:pt x="114380" y="45161"/>
                      <a:pt x="130725" y="44477"/>
                    </a:cubicBezTo>
                    <a:cubicBezTo>
                      <a:pt x="147095" y="43855"/>
                      <a:pt x="163524" y="42393"/>
                      <a:pt x="180262" y="40686"/>
                    </a:cubicBezTo>
                    <a:close/>
                  </a:path>
                </a:pathLst>
              </a:custGeom>
              <a:grpFill/>
              <a:ln w="1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5" name="Freeform 58">
                <a:extLst>
                  <a:ext uri="{FF2B5EF4-FFF2-40B4-BE49-F238E27FC236}">
                    <a16:creationId xmlns:a16="http://schemas.microsoft.com/office/drawing/2014/main" id="{22337B81-D9F2-1D1D-B983-8114CB139FB2}"/>
                  </a:ext>
                </a:extLst>
              </p:cNvPr>
              <p:cNvSpPr/>
              <p:nvPr/>
            </p:nvSpPr>
            <p:spPr>
              <a:xfrm>
                <a:off x="7592233" y="2772073"/>
                <a:ext cx="112442" cy="104766"/>
              </a:xfrm>
              <a:custGeom>
                <a:avLst/>
                <a:gdLst>
                  <a:gd name="csX0" fmla="*/ 112443 w 112442"/>
                  <a:gd name="csY0" fmla="*/ 104766 h 104766"/>
                  <a:gd name="csX1" fmla="*/ 75590 w 112442"/>
                  <a:gd name="csY1" fmla="*/ 89542 h 104766"/>
                  <a:gd name="csX2" fmla="*/ 42598 w 112442"/>
                  <a:gd name="csY2" fmla="*/ 66899 h 104766"/>
                  <a:gd name="csX3" fmla="*/ 15262 w 112442"/>
                  <a:gd name="csY3" fmla="*/ 37199 h 104766"/>
                  <a:gd name="csX4" fmla="*/ 0 w 112442"/>
                  <a:gd name="csY4" fmla="*/ 0 h 104766"/>
                  <a:gd name="csX5" fmla="*/ 23421 w 112442"/>
                  <a:gd name="csY5" fmla="*/ 30689 h 104766"/>
                  <a:gd name="csX6" fmla="*/ 51179 w 112442"/>
                  <a:gd name="csY6" fmla="*/ 56778 h 104766"/>
                  <a:gd name="csX7" fmla="*/ 81269 w 112442"/>
                  <a:gd name="csY7" fmla="*/ 80828 h 104766"/>
                  <a:gd name="csX8" fmla="*/ 112441 w 112442"/>
                  <a:gd name="csY8" fmla="*/ 104766 h 1047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12442" h="104766">
                    <a:moveTo>
                      <a:pt x="112443" y="104766"/>
                    </a:moveTo>
                    <a:cubicBezTo>
                      <a:pt x="99462" y="101409"/>
                      <a:pt x="87291" y="95876"/>
                      <a:pt x="75590" y="89542"/>
                    </a:cubicBezTo>
                    <a:cubicBezTo>
                      <a:pt x="63955" y="83083"/>
                      <a:pt x="52826" y="75596"/>
                      <a:pt x="42598" y="66899"/>
                    </a:cubicBezTo>
                    <a:cubicBezTo>
                      <a:pt x="32359" y="58246"/>
                      <a:pt x="22951" y="48388"/>
                      <a:pt x="15262" y="37199"/>
                    </a:cubicBezTo>
                    <a:cubicBezTo>
                      <a:pt x="7634" y="26062"/>
                      <a:pt x="1645" y="13339"/>
                      <a:pt x="0" y="0"/>
                    </a:cubicBezTo>
                    <a:cubicBezTo>
                      <a:pt x="6917" y="11442"/>
                      <a:pt x="14676" y="21443"/>
                      <a:pt x="23421" y="30689"/>
                    </a:cubicBezTo>
                    <a:cubicBezTo>
                      <a:pt x="32072" y="39963"/>
                      <a:pt x="41451" y="48525"/>
                      <a:pt x="51179" y="56778"/>
                    </a:cubicBezTo>
                    <a:cubicBezTo>
                      <a:pt x="60888" y="65053"/>
                      <a:pt x="71012" y="72945"/>
                      <a:pt x="81269" y="80828"/>
                    </a:cubicBezTo>
                    <a:cubicBezTo>
                      <a:pt x="91523" y="88741"/>
                      <a:pt x="101973" y="96480"/>
                      <a:pt x="112441" y="104766"/>
                    </a:cubicBezTo>
                    <a:close/>
                  </a:path>
                </a:pathLst>
              </a:custGeom>
              <a:grpFill/>
              <a:ln w="1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6" name="Freeform 59">
                <a:extLst>
                  <a:ext uri="{FF2B5EF4-FFF2-40B4-BE49-F238E27FC236}">
                    <a16:creationId xmlns:a16="http://schemas.microsoft.com/office/drawing/2014/main" id="{C6C3B11B-BA08-4925-CA20-F9327AD4558A}"/>
                  </a:ext>
                </a:extLst>
              </p:cNvPr>
              <p:cNvSpPr/>
              <p:nvPr/>
            </p:nvSpPr>
            <p:spPr>
              <a:xfrm>
                <a:off x="7612676" y="2769549"/>
                <a:ext cx="144640" cy="110577"/>
              </a:xfrm>
              <a:custGeom>
                <a:avLst/>
                <a:gdLst>
                  <a:gd name="csX0" fmla="*/ 144639 w 144640"/>
                  <a:gd name="csY0" fmla="*/ 110577 h 110577"/>
                  <a:gd name="csX1" fmla="*/ 100831 w 144640"/>
                  <a:gd name="csY1" fmla="*/ 94380 h 110577"/>
                  <a:gd name="csX2" fmla="*/ 60409 w 144640"/>
                  <a:gd name="csY2" fmla="*/ 70772 h 110577"/>
                  <a:gd name="csX3" fmla="*/ 50956 w 144640"/>
                  <a:gd name="csY3" fmla="*/ 63771 h 110577"/>
                  <a:gd name="csX4" fmla="*/ 41823 w 144640"/>
                  <a:gd name="csY4" fmla="*/ 56327 h 110577"/>
                  <a:gd name="csX5" fmla="*/ 33051 w 144640"/>
                  <a:gd name="csY5" fmla="*/ 48430 h 110577"/>
                  <a:gd name="csX6" fmla="*/ 24853 w 144640"/>
                  <a:gd name="csY6" fmla="*/ 39883 h 110577"/>
                  <a:gd name="csX7" fmla="*/ 0 w 144640"/>
                  <a:gd name="csY7" fmla="*/ 0 h 110577"/>
                  <a:gd name="csX8" fmla="*/ 32136 w 144640"/>
                  <a:gd name="csY8" fmla="*/ 32406 h 110577"/>
                  <a:gd name="csX9" fmla="*/ 40793 w 144640"/>
                  <a:gd name="csY9" fmla="*/ 39655 h 110577"/>
                  <a:gd name="csX10" fmla="*/ 49758 w 144640"/>
                  <a:gd name="csY10" fmla="*/ 46556 h 110577"/>
                  <a:gd name="csX11" fmla="*/ 58845 w 144640"/>
                  <a:gd name="csY11" fmla="*/ 53302 h 110577"/>
                  <a:gd name="csX12" fmla="*/ 68046 w 144640"/>
                  <a:gd name="csY12" fmla="*/ 59921 h 110577"/>
                  <a:gd name="csX13" fmla="*/ 105915 w 144640"/>
                  <a:gd name="csY13" fmla="*/ 85306 h 110577"/>
                  <a:gd name="csX14" fmla="*/ 144640 w 144640"/>
                  <a:gd name="csY14" fmla="*/ 110577 h 1105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144640" h="110577">
                    <a:moveTo>
                      <a:pt x="144639" y="110577"/>
                    </a:moveTo>
                    <a:cubicBezTo>
                      <a:pt x="129399" y="106913"/>
                      <a:pt x="114923" y="101018"/>
                      <a:pt x="100831" y="94380"/>
                    </a:cubicBezTo>
                    <a:cubicBezTo>
                      <a:pt x="86806" y="87593"/>
                      <a:pt x="73184" y="79863"/>
                      <a:pt x="60409" y="70772"/>
                    </a:cubicBezTo>
                    <a:cubicBezTo>
                      <a:pt x="57162" y="68589"/>
                      <a:pt x="54074" y="66153"/>
                      <a:pt x="50956" y="63771"/>
                    </a:cubicBezTo>
                    <a:cubicBezTo>
                      <a:pt x="47888" y="61321"/>
                      <a:pt x="44721" y="59011"/>
                      <a:pt x="41823" y="56327"/>
                    </a:cubicBezTo>
                    <a:cubicBezTo>
                      <a:pt x="38890" y="53698"/>
                      <a:pt x="35920" y="51118"/>
                      <a:pt x="33051" y="48430"/>
                    </a:cubicBezTo>
                    <a:cubicBezTo>
                      <a:pt x="30278" y="45610"/>
                      <a:pt x="27553" y="42751"/>
                      <a:pt x="24853" y="39883"/>
                    </a:cubicBezTo>
                    <a:cubicBezTo>
                      <a:pt x="14404" y="28108"/>
                      <a:pt x="5075" y="14873"/>
                      <a:pt x="0" y="0"/>
                    </a:cubicBezTo>
                    <a:cubicBezTo>
                      <a:pt x="9941" y="12112"/>
                      <a:pt x="20713" y="22566"/>
                      <a:pt x="32136" y="32406"/>
                    </a:cubicBezTo>
                    <a:cubicBezTo>
                      <a:pt x="35055" y="34803"/>
                      <a:pt x="37948" y="37209"/>
                      <a:pt x="40793" y="39655"/>
                    </a:cubicBezTo>
                    <a:lnTo>
                      <a:pt x="49758" y="46556"/>
                    </a:lnTo>
                    <a:cubicBezTo>
                      <a:pt x="52672" y="48931"/>
                      <a:pt x="55790" y="51085"/>
                      <a:pt x="58845" y="53302"/>
                    </a:cubicBezTo>
                    <a:cubicBezTo>
                      <a:pt x="61886" y="55541"/>
                      <a:pt x="64875" y="57840"/>
                      <a:pt x="68046" y="59921"/>
                    </a:cubicBezTo>
                    <a:cubicBezTo>
                      <a:pt x="80362" y="68707"/>
                      <a:pt x="93117" y="76974"/>
                      <a:pt x="105915" y="85306"/>
                    </a:cubicBezTo>
                    <a:cubicBezTo>
                      <a:pt x="118724" y="93650"/>
                      <a:pt x="131670" y="101870"/>
                      <a:pt x="144640" y="110577"/>
                    </a:cubicBezTo>
                    <a:close/>
                  </a:path>
                </a:pathLst>
              </a:custGeom>
              <a:grpFill/>
              <a:ln w="1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7" name="Freeform 60">
                <a:extLst>
                  <a:ext uri="{FF2B5EF4-FFF2-40B4-BE49-F238E27FC236}">
                    <a16:creationId xmlns:a16="http://schemas.microsoft.com/office/drawing/2014/main" id="{AE23EBE5-9E83-CC99-B77B-1BF6A0A6FD66}"/>
                  </a:ext>
                </a:extLst>
              </p:cNvPr>
              <p:cNvSpPr/>
              <p:nvPr/>
            </p:nvSpPr>
            <p:spPr>
              <a:xfrm>
                <a:off x="7574156" y="2772178"/>
                <a:ext cx="83656" cy="103813"/>
              </a:xfrm>
              <a:custGeom>
                <a:avLst/>
                <a:gdLst>
                  <a:gd name="csX0" fmla="*/ 83656 w 83656"/>
                  <a:gd name="csY0" fmla="*/ 103812 h 103813"/>
                  <a:gd name="csX1" fmla="*/ 53942 w 83656"/>
                  <a:gd name="csY1" fmla="*/ 86089 h 103813"/>
                  <a:gd name="csX2" fmla="*/ 28340 w 83656"/>
                  <a:gd name="csY2" fmla="*/ 62779 h 103813"/>
                  <a:gd name="csX3" fmla="*/ 8109 w 83656"/>
                  <a:gd name="csY3" fmla="*/ 34183 h 103813"/>
                  <a:gd name="csX4" fmla="*/ 1731 w 83656"/>
                  <a:gd name="csY4" fmla="*/ 17589 h 103813"/>
                  <a:gd name="csX5" fmla="*/ 339 w 83656"/>
                  <a:gd name="csY5" fmla="*/ 0 h 103813"/>
                  <a:gd name="csX6" fmla="*/ 16980 w 83656"/>
                  <a:gd name="csY6" fmla="*/ 28684 h 103813"/>
                  <a:gd name="csX7" fmla="*/ 38177 w 83656"/>
                  <a:gd name="csY7" fmla="*/ 53877 h 103813"/>
                  <a:gd name="csX8" fmla="*/ 60890 w 83656"/>
                  <a:gd name="csY8" fmla="*/ 78351 h 103813"/>
                  <a:gd name="csX9" fmla="*/ 83654 w 83656"/>
                  <a:gd name="csY9" fmla="*/ 103813 h 10381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83656" h="103813">
                    <a:moveTo>
                      <a:pt x="83656" y="103812"/>
                    </a:moveTo>
                    <a:cubicBezTo>
                      <a:pt x="72913" y="99226"/>
                      <a:pt x="63173" y="92973"/>
                      <a:pt x="53942" y="86089"/>
                    </a:cubicBezTo>
                    <a:cubicBezTo>
                      <a:pt x="44745" y="79150"/>
                      <a:pt x="36153" y="71373"/>
                      <a:pt x="28340" y="62779"/>
                    </a:cubicBezTo>
                    <a:cubicBezTo>
                      <a:pt x="20546" y="54182"/>
                      <a:pt x="13543" y="44686"/>
                      <a:pt x="8109" y="34183"/>
                    </a:cubicBezTo>
                    <a:cubicBezTo>
                      <a:pt x="5457" y="28898"/>
                      <a:pt x="3203" y="23359"/>
                      <a:pt x="1731" y="17589"/>
                    </a:cubicBezTo>
                    <a:cubicBezTo>
                      <a:pt x="341" y="11819"/>
                      <a:pt x="-511" y="5823"/>
                      <a:pt x="339" y="0"/>
                    </a:cubicBezTo>
                    <a:cubicBezTo>
                      <a:pt x="4424" y="10896"/>
                      <a:pt x="10489" y="19887"/>
                      <a:pt x="16980" y="28684"/>
                    </a:cubicBezTo>
                    <a:cubicBezTo>
                      <a:pt x="23589" y="37393"/>
                      <a:pt x="30775" y="45675"/>
                      <a:pt x="38177" y="53877"/>
                    </a:cubicBezTo>
                    <a:cubicBezTo>
                      <a:pt x="45600" y="62059"/>
                      <a:pt x="53217" y="70163"/>
                      <a:pt x="60890" y="78351"/>
                    </a:cubicBezTo>
                    <a:cubicBezTo>
                      <a:pt x="68543" y="86579"/>
                      <a:pt x="76231" y="94849"/>
                      <a:pt x="83654" y="103813"/>
                    </a:cubicBezTo>
                    <a:close/>
                  </a:path>
                </a:pathLst>
              </a:custGeom>
              <a:grpFill/>
              <a:ln w="1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8" name="Freeform 61">
                <a:extLst>
                  <a:ext uri="{FF2B5EF4-FFF2-40B4-BE49-F238E27FC236}">
                    <a16:creationId xmlns:a16="http://schemas.microsoft.com/office/drawing/2014/main" id="{1EB0FA1F-4BEC-8F4D-FD72-8AAAEC002E31}"/>
                  </a:ext>
                </a:extLst>
              </p:cNvPr>
              <p:cNvSpPr/>
              <p:nvPr/>
            </p:nvSpPr>
            <p:spPr>
              <a:xfrm>
                <a:off x="7642605" y="2764680"/>
                <a:ext cx="168244" cy="99443"/>
              </a:xfrm>
              <a:custGeom>
                <a:avLst/>
                <a:gdLst>
                  <a:gd name="csX0" fmla="*/ 168243 w 168244"/>
                  <a:gd name="csY0" fmla="*/ 99443 h 99443"/>
                  <a:gd name="csX1" fmla="*/ 117543 w 168244"/>
                  <a:gd name="csY1" fmla="*/ 91943 h 99443"/>
                  <a:gd name="csX2" fmla="*/ 69192 w 168244"/>
                  <a:gd name="csY2" fmla="*/ 73992 h 99443"/>
                  <a:gd name="csX3" fmla="*/ 26437 w 168244"/>
                  <a:gd name="csY3" fmla="*/ 44280 h 99443"/>
                  <a:gd name="csX4" fmla="*/ 0 w 168244"/>
                  <a:gd name="csY4" fmla="*/ 0 h 99443"/>
                  <a:gd name="csX5" fmla="*/ 33327 w 168244"/>
                  <a:gd name="csY5" fmla="*/ 36438 h 99443"/>
                  <a:gd name="csX6" fmla="*/ 75141 w 168244"/>
                  <a:gd name="csY6" fmla="*/ 62130 h 99443"/>
                  <a:gd name="csX7" fmla="*/ 120735 w 168244"/>
                  <a:gd name="csY7" fmla="*/ 82043 h 99443"/>
                  <a:gd name="csX8" fmla="*/ 168244 w 168244"/>
                  <a:gd name="csY8" fmla="*/ 99443 h 9944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68244" h="99443">
                    <a:moveTo>
                      <a:pt x="168243" y="99443"/>
                    </a:moveTo>
                    <a:cubicBezTo>
                      <a:pt x="151090" y="99154"/>
                      <a:pt x="134155" y="96145"/>
                      <a:pt x="117543" y="91943"/>
                    </a:cubicBezTo>
                    <a:cubicBezTo>
                      <a:pt x="100954" y="87623"/>
                      <a:pt x="84683" y="81741"/>
                      <a:pt x="69192" y="73992"/>
                    </a:cubicBezTo>
                    <a:cubicBezTo>
                      <a:pt x="53757" y="66215"/>
                      <a:pt x="38940" y="56610"/>
                      <a:pt x="26437" y="44280"/>
                    </a:cubicBezTo>
                    <a:cubicBezTo>
                      <a:pt x="13922" y="32145"/>
                      <a:pt x="3819" y="16772"/>
                      <a:pt x="0" y="0"/>
                    </a:cubicBezTo>
                    <a:cubicBezTo>
                      <a:pt x="9013" y="14571"/>
                      <a:pt x="20300" y="26531"/>
                      <a:pt x="33327" y="36438"/>
                    </a:cubicBezTo>
                    <a:cubicBezTo>
                      <a:pt x="46188" y="46492"/>
                      <a:pt x="60451" y="54699"/>
                      <a:pt x="75141" y="62130"/>
                    </a:cubicBezTo>
                    <a:cubicBezTo>
                      <a:pt x="89876" y="69517"/>
                      <a:pt x="105162" y="76004"/>
                      <a:pt x="120735" y="82043"/>
                    </a:cubicBezTo>
                    <a:cubicBezTo>
                      <a:pt x="136306" y="88131"/>
                      <a:pt x="152137" y="93721"/>
                      <a:pt x="168244" y="99443"/>
                    </a:cubicBezTo>
                    <a:close/>
                  </a:path>
                </a:pathLst>
              </a:custGeom>
              <a:grpFill/>
              <a:ln w="1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" name="Freeform 62">
                <a:extLst>
                  <a:ext uri="{FF2B5EF4-FFF2-40B4-BE49-F238E27FC236}">
                    <a16:creationId xmlns:a16="http://schemas.microsoft.com/office/drawing/2014/main" id="{D8698A88-8D9E-0926-DEFA-2392DD8C2964}"/>
                  </a:ext>
                </a:extLst>
              </p:cNvPr>
              <p:cNvSpPr/>
              <p:nvPr/>
            </p:nvSpPr>
            <p:spPr>
              <a:xfrm>
                <a:off x="7673193" y="2762739"/>
                <a:ext cx="202646" cy="77834"/>
              </a:xfrm>
              <a:custGeom>
                <a:avLst/>
                <a:gdLst>
                  <a:gd name="csX0" fmla="*/ 202646 w 202646"/>
                  <a:gd name="csY0" fmla="*/ 70537 h 77834"/>
                  <a:gd name="csX1" fmla="*/ 146171 w 202646"/>
                  <a:gd name="csY1" fmla="*/ 77812 h 77834"/>
                  <a:gd name="csX2" fmla="*/ 89307 w 202646"/>
                  <a:gd name="csY2" fmla="*/ 68971 h 77834"/>
                  <a:gd name="csX3" fmla="*/ 62366 w 202646"/>
                  <a:gd name="csY3" fmla="*/ 58178 h 77834"/>
                  <a:gd name="csX4" fmla="*/ 37720 w 202646"/>
                  <a:gd name="csY4" fmla="*/ 42859 h 77834"/>
                  <a:gd name="csX5" fmla="*/ 26554 w 202646"/>
                  <a:gd name="csY5" fmla="*/ 33648 h 77834"/>
                  <a:gd name="csX6" fmla="*/ 16505 w 202646"/>
                  <a:gd name="csY6" fmla="*/ 23298 h 77834"/>
                  <a:gd name="csX7" fmla="*/ 0 w 202646"/>
                  <a:gd name="csY7" fmla="*/ 0 h 77834"/>
                  <a:gd name="csX8" fmla="*/ 43539 w 202646"/>
                  <a:gd name="csY8" fmla="*/ 34289 h 77834"/>
                  <a:gd name="csX9" fmla="*/ 67737 w 202646"/>
                  <a:gd name="csY9" fmla="*/ 46792 h 77834"/>
                  <a:gd name="csX10" fmla="*/ 93233 w 202646"/>
                  <a:gd name="csY10" fmla="*/ 56296 h 77834"/>
                  <a:gd name="csX11" fmla="*/ 146865 w 202646"/>
                  <a:gd name="csY11" fmla="*/ 67517 h 77834"/>
                  <a:gd name="csX12" fmla="*/ 202644 w 202646"/>
                  <a:gd name="csY12" fmla="*/ 70537 h 7783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02646" h="77834">
                    <a:moveTo>
                      <a:pt x="202646" y="70537"/>
                    </a:moveTo>
                    <a:cubicBezTo>
                      <a:pt x="184480" y="76160"/>
                      <a:pt x="165279" y="78072"/>
                      <a:pt x="146171" y="77812"/>
                    </a:cubicBezTo>
                    <a:cubicBezTo>
                      <a:pt x="127037" y="77544"/>
                      <a:pt x="107781" y="74734"/>
                      <a:pt x="89307" y="68971"/>
                    </a:cubicBezTo>
                    <a:cubicBezTo>
                      <a:pt x="80077" y="66092"/>
                      <a:pt x="71007" y="62591"/>
                      <a:pt x="62366" y="58178"/>
                    </a:cubicBezTo>
                    <a:cubicBezTo>
                      <a:pt x="53728" y="53796"/>
                      <a:pt x="45336" y="48847"/>
                      <a:pt x="37720" y="42859"/>
                    </a:cubicBezTo>
                    <a:cubicBezTo>
                      <a:pt x="33800" y="40033"/>
                      <a:pt x="30189" y="36796"/>
                      <a:pt x="26554" y="33648"/>
                    </a:cubicBezTo>
                    <a:cubicBezTo>
                      <a:pt x="23175" y="30187"/>
                      <a:pt x="19583" y="26999"/>
                      <a:pt x="16505" y="23298"/>
                    </a:cubicBezTo>
                    <a:cubicBezTo>
                      <a:pt x="10088" y="16169"/>
                      <a:pt x="4657" y="8231"/>
                      <a:pt x="0" y="0"/>
                    </a:cubicBezTo>
                    <a:cubicBezTo>
                      <a:pt x="13660" y="13146"/>
                      <a:pt x="27805" y="25003"/>
                      <a:pt x="43539" y="34289"/>
                    </a:cubicBezTo>
                    <a:cubicBezTo>
                      <a:pt x="51342" y="38995"/>
                      <a:pt x="59435" y="43140"/>
                      <a:pt x="67737" y="46792"/>
                    </a:cubicBezTo>
                    <a:cubicBezTo>
                      <a:pt x="76005" y="50514"/>
                      <a:pt x="84551" y="53625"/>
                      <a:pt x="93233" y="56296"/>
                    </a:cubicBezTo>
                    <a:cubicBezTo>
                      <a:pt x="110578" y="61761"/>
                      <a:pt x="128593" y="65189"/>
                      <a:pt x="146865" y="67517"/>
                    </a:cubicBezTo>
                    <a:cubicBezTo>
                      <a:pt x="165175" y="69668"/>
                      <a:pt x="183726" y="70712"/>
                      <a:pt x="202644" y="70537"/>
                    </a:cubicBezTo>
                    <a:close/>
                  </a:path>
                </a:pathLst>
              </a:custGeom>
              <a:grpFill/>
              <a:ln w="1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" name="Freeform 453">
              <a:extLst>
                <a:ext uri="{FF2B5EF4-FFF2-40B4-BE49-F238E27FC236}">
                  <a16:creationId xmlns:a16="http://schemas.microsoft.com/office/drawing/2014/main" id="{4403C089-07CE-BADC-8873-48966AC7F99B}"/>
                </a:ext>
              </a:extLst>
            </p:cNvPr>
            <p:cNvSpPr/>
            <p:nvPr/>
          </p:nvSpPr>
          <p:spPr>
            <a:xfrm>
              <a:off x="6555447" y="1741972"/>
              <a:ext cx="1468316" cy="1032606"/>
            </a:xfrm>
            <a:custGeom>
              <a:avLst/>
              <a:gdLst>
                <a:gd name="csX0" fmla="*/ 439833 w 1468316"/>
                <a:gd name="csY0" fmla="*/ 777728 h 1032606"/>
                <a:gd name="csX1" fmla="*/ 338613 w 1468316"/>
                <a:gd name="csY1" fmla="*/ 809252 h 1032606"/>
                <a:gd name="csX2" fmla="*/ 240710 w 1468316"/>
                <a:gd name="csY2" fmla="*/ 837457 h 1032606"/>
                <a:gd name="csX3" fmla="*/ 174338 w 1468316"/>
                <a:gd name="csY3" fmla="*/ 837457 h 1032606"/>
                <a:gd name="csX4" fmla="*/ 74776 w 1468316"/>
                <a:gd name="csY4" fmla="*/ 807593 h 1032606"/>
                <a:gd name="csX5" fmla="*/ 41590 w 1468316"/>
                <a:gd name="csY5" fmla="*/ 741227 h 1032606"/>
                <a:gd name="csX6" fmla="*/ 28316 w 1468316"/>
                <a:gd name="csY6" fmla="*/ 704727 h 1032606"/>
                <a:gd name="csX7" fmla="*/ 8403 w 1468316"/>
                <a:gd name="csY7" fmla="*/ 661590 h 1032606"/>
                <a:gd name="csX8" fmla="*/ 11722 w 1468316"/>
                <a:gd name="csY8" fmla="*/ 593565 h 1032606"/>
                <a:gd name="csX9" fmla="*/ 10839 w 1468316"/>
                <a:gd name="csY9" fmla="*/ 527234 h 1032606"/>
                <a:gd name="csX10" fmla="*/ 23889 w 1468316"/>
                <a:gd name="csY10" fmla="*/ 417698 h 1032606"/>
                <a:gd name="csX11" fmla="*/ 61864 w 1468316"/>
                <a:gd name="csY11" fmla="*/ 310961 h 1032606"/>
                <a:gd name="csX12" fmla="*/ 146127 w 1468316"/>
                <a:gd name="csY12" fmla="*/ 215285 h 1032606"/>
                <a:gd name="csX13" fmla="*/ 209181 w 1468316"/>
                <a:gd name="csY13" fmla="*/ 152238 h 1032606"/>
                <a:gd name="csX14" fmla="*/ 288830 w 1468316"/>
                <a:gd name="csY14" fmla="*/ 109101 h 1032606"/>
                <a:gd name="csX15" fmla="*/ 426555 w 1468316"/>
                <a:gd name="csY15" fmla="*/ 40266 h 1032606"/>
                <a:gd name="csX16" fmla="*/ 557644 w 1468316"/>
                <a:gd name="csY16" fmla="*/ 6236 h 1032606"/>
                <a:gd name="csX17" fmla="*/ 663841 w 1468316"/>
                <a:gd name="csY17" fmla="*/ 6236 h 1032606"/>
                <a:gd name="csX18" fmla="*/ 693709 w 1468316"/>
                <a:gd name="csY18" fmla="*/ 22827 h 1032606"/>
                <a:gd name="csX19" fmla="*/ 763402 w 1468316"/>
                <a:gd name="csY19" fmla="*/ 2918 h 1032606"/>
                <a:gd name="csX20" fmla="*/ 856325 w 1468316"/>
                <a:gd name="csY20" fmla="*/ 12873 h 1032606"/>
                <a:gd name="csX21" fmla="*/ 942610 w 1468316"/>
                <a:gd name="csY21" fmla="*/ 46055 h 1032606"/>
                <a:gd name="csX22" fmla="*/ 1015621 w 1468316"/>
                <a:gd name="csY22" fmla="*/ 52692 h 1032606"/>
                <a:gd name="csX23" fmla="*/ 1081994 w 1468316"/>
                <a:gd name="csY23" fmla="*/ 79239 h 1032606"/>
                <a:gd name="csX24" fmla="*/ 1141731 w 1468316"/>
                <a:gd name="csY24" fmla="*/ 129013 h 1032606"/>
                <a:gd name="csX25" fmla="*/ 1254566 w 1468316"/>
                <a:gd name="csY25" fmla="*/ 202014 h 1032606"/>
                <a:gd name="csX26" fmla="*/ 1327577 w 1468316"/>
                <a:gd name="csY26" fmla="*/ 298243 h 1032606"/>
                <a:gd name="csX27" fmla="*/ 1374038 w 1468316"/>
                <a:gd name="csY27" fmla="*/ 384518 h 1032606"/>
                <a:gd name="csX28" fmla="*/ 1417181 w 1468316"/>
                <a:gd name="csY28" fmla="*/ 494021 h 1032606"/>
                <a:gd name="csX29" fmla="*/ 1463643 w 1468316"/>
                <a:gd name="csY29" fmla="*/ 653298 h 1032606"/>
                <a:gd name="csX30" fmla="*/ 1463643 w 1468316"/>
                <a:gd name="csY30" fmla="*/ 782710 h 1032606"/>
                <a:gd name="csX31" fmla="*/ 1274479 w 1468316"/>
                <a:gd name="csY31" fmla="*/ 819210 h 1032606"/>
                <a:gd name="csX32" fmla="*/ 1141731 w 1468316"/>
                <a:gd name="csY32" fmla="*/ 842437 h 1032606"/>
                <a:gd name="csX33" fmla="*/ 1055446 w 1468316"/>
                <a:gd name="csY33" fmla="*/ 835800 h 1032606"/>
                <a:gd name="csX34" fmla="*/ 1008983 w 1468316"/>
                <a:gd name="csY34" fmla="*/ 882256 h 1032606"/>
                <a:gd name="csX35" fmla="*/ 869598 w 1468316"/>
                <a:gd name="csY35" fmla="*/ 948622 h 1032606"/>
                <a:gd name="csX36" fmla="*/ 743488 w 1468316"/>
                <a:gd name="csY36" fmla="*/ 991759 h 1032606"/>
                <a:gd name="csX37" fmla="*/ 428212 w 1468316"/>
                <a:gd name="csY37" fmla="*/ 961895 h 1032606"/>
                <a:gd name="csX38" fmla="*/ 413879 w 1468316"/>
                <a:gd name="csY38" fmla="*/ 853556 h 1032606"/>
                <a:gd name="csX39" fmla="*/ 439828 w 1468316"/>
                <a:gd name="csY39" fmla="*/ 777732 h 1032606"/>
                <a:gd name="csX40" fmla="*/ 439828 w 1468316"/>
                <a:gd name="csY40" fmla="*/ 777732 h 10326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468316" h="1032606">
                  <a:moveTo>
                    <a:pt x="439833" y="777728"/>
                  </a:moveTo>
                  <a:cubicBezTo>
                    <a:pt x="393372" y="800956"/>
                    <a:pt x="378437" y="792660"/>
                    <a:pt x="338613" y="809252"/>
                  </a:cubicBezTo>
                  <a:cubicBezTo>
                    <a:pt x="298788" y="825843"/>
                    <a:pt x="277217" y="814230"/>
                    <a:pt x="240710" y="837457"/>
                  </a:cubicBezTo>
                  <a:cubicBezTo>
                    <a:pt x="204206" y="860684"/>
                    <a:pt x="227436" y="840775"/>
                    <a:pt x="174338" y="837457"/>
                  </a:cubicBezTo>
                  <a:cubicBezTo>
                    <a:pt x="121239" y="834139"/>
                    <a:pt x="88052" y="834139"/>
                    <a:pt x="74776" y="807593"/>
                  </a:cubicBezTo>
                  <a:cubicBezTo>
                    <a:pt x="61502" y="781046"/>
                    <a:pt x="48226" y="761136"/>
                    <a:pt x="41590" y="741227"/>
                  </a:cubicBezTo>
                  <a:cubicBezTo>
                    <a:pt x="34952" y="721317"/>
                    <a:pt x="48228" y="718000"/>
                    <a:pt x="28316" y="704727"/>
                  </a:cubicBezTo>
                  <a:cubicBezTo>
                    <a:pt x="8403" y="691455"/>
                    <a:pt x="-1553" y="688135"/>
                    <a:pt x="8403" y="661590"/>
                  </a:cubicBezTo>
                  <a:cubicBezTo>
                    <a:pt x="18360" y="635043"/>
                    <a:pt x="24998" y="620112"/>
                    <a:pt x="11722" y="593565"/>
                  </a:cubicBezTo>
                  <a:cubicBezTo>
                    <a:pt x="-1553" y="567020"/>
                    <a:pt x="-5753" y="550461"/>
                    <a:pt x="10839" y="527234"/>
                  </a:cubicBezTo>
                  <a:cubicBezTo>
                    <a:pt x="27433" y="504006"/>
                    <a:pt x="-5978" y="440926"/>
                    <a:pt x="23889" y="417698"/>
                  </a:cubicBezTo>
                  <a:cubicBezTo>
                    <a:pt x="53757" y="394471"/>
                    <a:pt x="22039" y="330871"/>
                    <a:pt x="61864" y="310961"/>
                  </a:cubicBezTo>
                  <a:cubicBezTo>
                    <a:pt x="101688" y="291052"/>
                    <a:pt x="112940" y="215285"/>
                    <a:pt x="146127" y="215285"/>
                  </a:cubicBezTo>
                  <a:cubicBezTo>
                    <a:pt x="179313" y="215285"/>
                    <a:pt x="159401" y="152238"/>
                    <a:pt x="209181" y="152238"/>
                  </a:cubicBezTo>
                  <a:cubicBezTo>
                    <a:pt x="258962" y="152238"/>
                    <a:pt x="225775" y="115737"/>
                    <a:pt x="288830" y="109101"/>
                  </a:cubicBezTo>
                  <a:cubicBezTo>
                    <a:pt x="351885" y="102464"/>
                    <a:pt x="261289" y="60205"/>
                    <a:pt x="426555" y="40266"/>
                  </a:cubicBezTo>
                  <a:cubicBezTo>
                    <a:pt x="499981" y="31408"/>
                    <a:pt x="487951" y="9553"/>
                    <a:pt x="557644" y="6236"/>
                  </a:cubicBezTo>
                  <a:cubicBezTo>
                    <a:pt x="627336" y="2918"/>
                    <a:pt x="650567" y="2918"/>
                    <a:pt x="663841" y="6236"/>
                  </a:cubicBezTo>
                  <a:cubicBezTo>
                    <a:pt x="677115" y="9553"/>
                    <a:pt x="683753" y="19508"/>
                    <a:pt x="693709" y="22827"/>
                  </a:cubicBezTo>
                  <a:cubicBezTo>
                    <a:pt x="703665" y="26147"/>
                    <a:pt x="710303" y="-10355"/>
                    <a:pt x="763402" y="2918"/>
                  </a:cubicBezTo>
                  <a:cubicBezTo>
                    <a:pt x="816501" y="16190"/>
                    <a:pt x="829775" y="-3719"/>
                    <a:pt x="856325" y="12873"/>
                  </a:cubicBezTo>
                  <a:cubicBezTo>
                    <a:pt x="882875" y="29465"/>
                    <a:pt x="945930" y="36100"/>
                    <a:pt x="942610" y="46055"/>
                  </a:cubicBezTo>
                  <a:cubicBezTo>
                    <a:pt x="939292" y="56010"/>
                    <a:pt x="989071" y="29463"/>
                    <a:pt x="1015621" y="52692"/>
                  </a:cubicBezTo>
                  <a:cubicBezTo>
                    <a:pt x="1042172" y="75919"/>
                    <a:pt x="1062082" y="56010"/>
                    <a:pt x="1081994" y="79239"/>
                  </a:cubicBezTo>
                  <a:cubicBezTo>
                    <a:pt x="1101907" y="102466"/>
                    <a:pt x="1118499" y="129013"/>
                    <a:pt x="1141731" y="129013"/>
                  </a:cubicBezTo>
                  <a:cubicBezTo>
                    <a:pt x="1164963" y="129013"/>
                    <a:pt x="1228016" y="155559"/>
                    <a:pt x="1254566" y="202014"/>
                  </a:cubicBezTo>
                  <a:cubicBezTo>
                    <a:pt x="1281117" y="248470"/>
                    <a:pt x="1307665" y="228559"/>
                    <a:pt x="1327577" y="298243"/>
                  </a:cubicBezTo>
                  <a:cubicBezTo>
                    <a:pt x="1347490" y="367926"/>
                    <a:pt x="1374038" y="328107"/>
                    <a:pt x="1374038" y="384518"/>
                  </a:cubicBezTo>
                  <a:cubicBezTo>
                    <a:pt x="1374038" y="440929"/>
                    <a:pt x="1413862" y="444247"/>
                    <a:pt x="1417181" y="494021"/>
                  </a:cubicBezTo>
                  <a:cubicBezTo>
                    <a:pt x="1420499" y="543795"/>
                    <a:pt x="1470279" y="557067"/>
                    <a:pt x="1463643" y="653298"/>
                  </a:cubicBezTo>
                  <a:cubicBezTo>
                    <a:pt x="1457005" y="749526"/>
                    <a:pt x="1476917" y="756163"/>
                    <a:pt x="1463643" y="782710"/>
                  </a:cubicBezTo>
                  <a:cubicBezTo>
                    <a:pt x="1450369" y="809257"/>
                    <a:pt x="1426350" y="860624"/>
                    <a:pt x="1274479" y="819210"/>
                  </a:cubicBezTo>
                  <a:cubicBezTo>
                    <a:pt x="1237974" y="809255"/>
                    <a:pt x="1166182" y="831572"/>
                    <a:pt x="1141731" y="842437"/>
                  </a:cubicBezTo>
                  <a:cubicBezTo>
                    <a:pt x="1111863" y="855710"/>
                    <a:pt x="1083653" y="829716"/>
                    <a:pt x="1055446" y="835800"/>
                  </a:cubicBezTo>
                  <a:cubicBezTo>
                    <a:pt x="987242" y="850509"/>
                    <a:pt x="1048808" y="849073"/>
                    <a:pt x="1008983" y="882256"/>
                  </a:cubicBezTo>
                  <a:cubicBezTo>
                    <a:pt x="969159" y="915440"/>
                    <a:pt x="979115" y="941985"/>
                    <a:pt x="869598" y="948622"/>
                  </a:cubicBezTo>
                  <a:cubicBezTo>
                    <a:pt x="760081" y="955259"/>
                    <a:pt x="835172" y="975249"/>
                    <a:pt x="743488" y="991759"/>
                  </a:cubicBezTo>
                  <a:cubicBezTo>
                    <a:pt x="637306" y="1010879"/>
                    <a:pt x="473016" y="1087988"/>
                    <a:pt x="428212" y="961895"/>
                  </a:cubicBezTo>
                  <a:cubicBezTo>
                    <a:pt x="417862" y="932764"/>
                    <a:pt x="411935" y="888275"/>
                    <a:pt x="413879" y="853556"/>
                  </a:cubicBezTo>
                  <a:cubicBezTo>
                    <a:pt x="415399" y="826388"/>
                    <a:pt x="424461" y="800188"/>
                    <a:pt x="439828" y="777732"/>
                  </a:cubicBezTo>
                  <a:lnTo>
                    <a:pt x="439828" y="777732"/>
                  </a:lnTo>
                  <a:close/>
                </a:path>
              </a:pathLst>
            </a:custGeom>
            <a:solidFill>
              <a:srgbClr val="BFCCC5"/>
            </a:solidFill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454">
              <a:extLst>
                <a:ext uri="{FF2B5EF4-FFF2-40B4-BE49-F238E27FC236}">
                  <a16:creationId xmlns:a16="http://schemas.microsoft.com/office/drawing/2014/main" id="{64FA2B45-1A91-0A95-31E0-5E4F72569B24}"/>
                </a:ext>
              </a:extLst>
            </p:cNvPr>
            <p:cNvSpPr/>
            <p:nvPr/>
          </p:nvSpPr>
          <p:spPr>
            <a:xfrm>
              <a:off x="6552153" y="1738648"/>
              <a:ext cx="1474932" cy="1039236"/>
            </a:xfrm>
            <a:custGeom>
              <a:avLst/>
              <a:gdLst>
                <a:gd name="csX0" fmla="*/ 540913 w 1474932"/>
                <a:gd name="csY0" fmla="*/ 1039232 h 1039236"/>
                <a:gd name="csX1" fmla="*/ 531212 w 1474932"/>
                <a:gd name="csY1" fmla="*/ 1039009 h 1039236"/>
                <a:gd name="csX2" fmla="*/ 428400 w 1474932"/>
                <a:gd name="csY2" fmla="*/ 966321 h 1039236"/>
                <a:gd name="csX3" fmla="*/ 413880 w 1474932"/>
                <a:gd name="csY3" fmla="*/ 856693 h 1039236"/>
                <a:gd name="csX4" fmla="*/ 434274 w 1474932"/>
                <a:gd name="csY4" fmla="*/ 788896 h 1039236"/>
                <a:gd name="csX5" fmla="*/ 385557 w 1474932"/>
                <a:gd name="csY5" fmla="*/ 803545 h 1039236"/>
                <a:gd name="csX6" fmla="*/ 343176 w 1474932"/>
                <a:gd name="csY6" fmla="*/ 815621 h 1039236"/>
                <a:gd name="csX7" fmla="*/ 297568 w 1474932"/>
                <a:gd name="csY7" fmla="*/ 826735 h 1039236"/>
                <a:gd name="csX8" fmla="*/ 245778 w 1474932"/>
                <a:gd name="csY8" fmla="*/ 843566 h 1039236"/>
                <a:gd name="csX9" fmla="*/ 213131 w 1474932"/>
                <a:gd name="csY9" fmla="*/ 852469 h 1039236"/>
                <a:gd name="csX10" fmla="*/ 177425 w 1474932"/>
                <a:gd name="csY10" fmla="*/ 844075 h 1039236"/>
                <a:gd name="csX11" fmla="*/ 166375 w 1474932"/>
                <a:gd name="csY11" fmla="*/ 843407 h 1039236"/>
                <a:gd name="csX12" fmla="*/ 75118 w 1474932"/>
                <a:gd name="csY12" fmla="*/ 812394 h 1039236"/>
                <a:gd name="csX13" fmla="*/ 61362 w 1474932"/>
                <a:gd name="csY13" fmla="*/ 786494 h 1039236"/>
                <a:gd name="csX14" fmla="*/ 41753 w 1474932"/>
                <a:gd name="csY14" fmla="*/ 745597 h 1039236"/>
                <a:gd name="csX15" fmla="*/ 39748 w 1474932"/>
                <a:gd name="csY15" fmla="*/ 727209 h 1039236"/>
                <a:gd name="csX16" fmla="*/ 29778 w 1474932"/>
                <a:gd name="csY16" fmla="*/ 710800 h 1039236"/>
                <a:gd name="csX17" fmla="*/ 24815 w 1474932"/>
                <a:gd name="csY17" fmla="*/ 707541 h 1039236"/>
                <a:gd name="csX18" fmla="*/ 8606 w 1474932"/>
                <a:gd name="csY18" fmla="*/ 663756 h 1039236"/>
                <a:gd name="csX19" fmla="*/ 9835 w 1474932"/>
                <a:gd name="csY19" fmla="*/ 660488 h 1039236"/>
                <a:gd name="csX20" fmla="*/ 12063 w 1474932"/>
                <a:gd name="csY20" fmla="*/ 598367 h 1039236"/>
                <a:gd name="csX21" fmla="*/ 11448 w 1474932"/>
                <a:gd name="csY21" fmla="*/ 528641 h 1039236"/>
                <a:gd name="csX22" fmla="*/ 13443 w 1474932"/>
                <a:gd name="csY22" fmla="*/ 484525 h 1039236"/>
                <a:gd name="csX23" fmla="*/ 25158 w 1474932"/>
                <a:gd name="csY23" fmla="*/ 418420 h 1039236"/>
                <a:gd name="csX24" fmla="*/ 38979 w 1474932"/>
                <a:gd name="csY24" fmla="*/ 371040 h 1039236"/>
                <a:gd name="csX25" fmla="*/ 63683 w 1474932"/>
                <a:gd name="csY25" fmla="*/ 311337 h 1039236"/>
                <a:gd name="csX26" fmla="*/ 105607 w 1474932"/>
                <a:gd name="csY26" fmla="*/ 259695 h 1039236"/>
                <a:gd name="csX27" fmla="*/ 149423 w 1474932"/>
                <a:gd name="csY27" fmla="*/ 215312 h 1039236"/>
                <a:gd name="csX28" fmla="*/ 170005 w 1474932"/>
                <a:gd name="csY28" fmla="*/ 190818 h 1039236"/>
                <a:gd name="csX29" fmla="*/ 212480 w 1474932"/>
                <a:gd name="csY29" fmla="*/ 152264 h 1039236"/>
                <a:gd name="csX30" fmla="*/ 243719 w 1474932"/>
                <a:gd name="csY30" fmla="*/ 136123 h 1039236"/>
                <a:gd name="csX31" fmla="*/ 291782 w 1474932"/>
                <a:gd name="csY31" fmla="*/ 109144 h 1039236"/>
                <a:gd name="csX32" fmla="*/ 316727 w 1474932"/>
                <a:gd name="csY32" fmla="*/ 91750 h 1039236"/>
                <a:gd name="csX33" fmla="*/ 336157 w 1474932"/>
                <a:gd name="csY33" fmla="*/ 63930 h 1039236"/>
                <a:gd name="csX34" fmla="*/ 429457 w 1474932"/>
                <a:gd name="csY34" fmla="*/ 40316 h 1039236"/>
                <a:gd name="csX35" fmla="*/ 493858 w 1474932"/>
                <a:gd name="csY35" fmla="*/ 22235 h 1039236"/>
                <a:gd name="csX36" fmla="*/ 560784 w 1474932"/>
                <a:gd name="csY36" fmla="*/ 6265 h 1039236"/>
                <a:gd name="csX37" fmla="*/ 667941 w 1474932"/>
                <a:gd name="csY37" fmla="*/ 6359 h 1039236"/>
                <a:gd name="csX38" fmla="*/ 686880 w 1474932"/>
                <a:gd name="csY38" fmla="*/ 16374 h 1039236"/>
                <a:gd name="csX39" fmla="*/ 698051 w 1474932"/>
                <a:gd name="csY39" fmla="*/ 23021 h 1039236"/>
                <a:gd name="csX40" fmla="*/ 704413 w 1474932"/>
                <a:gd name="csY40" fmla="*/ 18141 h 1039236"/>
                <a:gd name="csX41" fmla="*/ 767501 w 1474932"/>
                <a:gd name="csY41" fmla="*/ 3041 h 1039236"/>
                <a:gd name="csX42" fmla="*/ 822368 w 1474932"/>
                <a:gd name="csY42" fmla="*/ 6733 h 1039236"/>
                <a:gd name="csX43" fmla="*/ 861374 w 1474932"/>
                <a:gd name="csY43" fmla="*/ 13399 h 1039236"/>
                <a:gd name="csX44" fmla="*/ 912990 w 1474932"/>
                <a:gd name="csY44" fmla="*/ 31602 h 1039236"/>
                <a:gd name="csX45" fmla="*/ 948615 w 1474932"/>
                <a:gd name="csY45" fmla="*/ 45844 h 1039236"/>
                <a:gd name="csX46" fmla="*/ 949335 w 1474932"/>
                <a:gd name="csY46" fmla="*/ 48391 h 1039236"/>
                <a:gd name="csX47" fmla="*/ 958928 w 1474932"/>
                <a:gd name="csY47" fmla="*/ 46694 h 1039236"/>
                <a:gd name="csX48" fmla="*/ 1021096 w 1474932"/>
                <a:gd name="csY48" fmla="*/ 53533 h 1039236"/>
                <a:gd name="csX49" fmla="*/ 1054658 w 1474932"/>
                <a:gd name="csY49" fmla="*/ 65985 h 1039236"/>
                <a:gd name="csX50" fmla="*/ 1087802 w 1474932"/>
                <a:gd name="csY50" fmla="*/ 80416 h 1039236"/>
                <a:gd name="csX51" fmla="*/ 1098108 w 1474932"/>
                <a:gd name="csY51" fmla="*/ 92883 h 1039236"/>
                <a:gd name="csX52" fmla="*/ 1145031 w 1474932"/>
                <a:gd name="csY52" fmla="*/ 129038 h 1039236"/>
                <a:gd name="csX53" fmla="*/ 1260732 w 1474932"/>
                <a:gd name="csY53" fmla="*/ 203704 h 1039236"/>
                <a:gd name="csX54" fmla="*/ 1292212 w 1474932"/>
                <a:gd name="csY54" fmla="*/ 237240 h 1039236"/>
                <a:gd name="csX55" fmla="*/ 1334052 w 1474932"/>
                <a:gd name="csY55" fmla="*/ 300664 h 1039236"/>
                <a:gd name="csX56" fmla="*/ 1363419 w 1474932"/>
                <a:gd name="csY56" fmla="*/ 346947 h 1039236"/>
                <a:gd name="csX57" fmla="*/ 1380641 w 1474932"/>
                <a:gd name="csY57" fmla="*/ 387846 h 1039236"/>
                <a:gd name="csX58" fmla="*/ 1402030 w 1474932"/>
                <a:gd name="csY58" fmla="*/ 445440 h 1039236"/>
                <a:gd name="csX59" fmla="*/ 1423775 w 1474932"/>
                <a:gd name="csY59" fmla="*/ 497129 h 1039236"/>
                <a:gd name="csX60" fmla="*/ 1442381 w 1474932"/>
                <a:gd name="csY60" fmla="*/ 544460 h 1039236"/>
                <a:gd name="csX61" fmla="*/ 1470239 w 1474932"/>
                <a:gd name="csY61" fmla="*/ 656852 h 1039236"/>
                <a:gd name="csX62" fmla="*/ 1473053 w 1474932"/>
                <a:gd name="csY62" fmla="*/ 749375 h 1039236"/>
                <a:gd name="csX63" fmla="*/ 1469898 w 1474932"/>
                <a:gd name="csY63" fmla="*/ 787514 h 1039236"/>
                <a:gd name="csX64" fmla="*/ 1469519 w 1474932"/>
                <a:gd name="csY64" fmla="*/ 788269 h 1039236"/>
                <a:gd name="csX65" fmla="*/ 1276910 w 1474932"/>
                <a:gd name="csY65" fmla="*/ 825722 h 1039236"/>
                <a:gd name="csX66" fmla="*/ 1146373 w 1474932"/>
                <a:gd name="csY66" fmla="*/ 848781 h 1039236"/>
                <a:gd name="csX67" fmla="*/ 1095761 w 1474932"/>
                <a:gd name="csY67" fmla="*/ 846985 h 1039236"/>
                <a:gd name="csX68" fmla="*/ 1059443 w 1474932"/>
                <a:gd name="csY68" fmla="*/ 842357 h 1039236"/>
                <a:gd name="csX69" fmla="*/ 1027739 w 1474932"/>
                <a:gd name="csY69" fmla="*/ 852524 h 1039236"/>
                <a:gd name="csX70" fmla="*/ 1028509 w 1474932"/>
                <a:gd name="csY70" fmla="*/ 855766 h 1039236"/>
                <a:gd name="csX71" fmla="*/ 1014400 w 1474932"/>
                <a:gd name="csY71" fmla="*/ 888119 h 1039236"/>
                <a:gd name="csX72" fmla="*/ 992130 w 1474932"/>
                <a:gd name="csY72" fmla="*/ 910580 h 1039236"/>
                <a:gd name="csX73" fmla="*/ 873100 w 1474932"/>
                <a:gd name="csY73" fmla="*/ 955242 h 1039236"/>
                <a:gd name="csX74" fmla="*/ 804439 w 1474932"/>
                <a:gd name="csY74" fmla="*/ 973519 h 1039236"/>
                <a:gd name="csX75" fmla="*/ 747374 w 1474932"/>
                <a:gd name="csY75" fmla="*/ 998335 h 1039236"/>
                <a:gd name="csX76" fmla="*/ 678592 w 1474932"/>
                <a:gd name="csY76" fmla="*/ 1014560 h 1039236"/>
                <a:gd name="csX77" fmla="*/ 540917 w 1474932"/>
                <a:gd name="csY77" fmla="*/ 1039237 h 1039236"/>
                <a:gd name="csX78" fmla="*/ 453046 w 1474932"/>
                <a:gd name="csY78" fmla="*/ 772404 h 1039236"/>
                <a:gd name="csX79" fmla="*/ 445851 w 1474932"/>
                <a:gd name="csY79" fmla="*/ 782919 h 1039236"/>
                <a:gd name="csX80" fmla="*/ 420473 w 1474932"/>
                <a:gd name="csY80" fmla="*/ 857063 h 1039236"/>
                <a:gd name="csX81" fmla="*/ 434621 w 1474932"/>
                <a:gd name="csY81" fmla="*/ 964112 h 1039236"/>
                <a:gd name="csX82" fmla="*/ 676922 w 1474932"/>
                <a:gd name="csY82" fmla="*/ 1008169 h 1039236"/>
                <a:gd name="csX83" fmla="*/ 746200 w 1474932"/>
                <a:gd name="csY83" fmla="*/ 991833 h 1039236"/>
                <a:gd name="csX84" fmla="*/ 799229 w 1474932"/>
                <a:gd name="csY84" fmla="*/ 969457 h 1039236"/>
                <a:gd name="csX85" fmla="*/ 872696 w 1474932"/>
                <a:gd name="csY85" fmla="*/ 948651 h 1039236"/>
                <a:gd name="csX86" fmla="*/ 987163 w 1474932"/>
                <a:gd name="csY86" fmla="*/ 906220 h 1039236"/>
                <a:gd name="csX87" fmla="*/ 1010167 w 1474932"/>
                <a:gd name="csY87" fmla="*/ 883045 h 1039236"/>
                <a:gd name="csX88" fmla="*/ 1022324 w 1474932"/>
                <a:gd name="csY88" fmla="*/ 858086 h 1039236"/>
                <a:gd name="csX89" fmla="*/ 1021936 w 1474932"/>
                <a:gd name="csY89" fmla="*/ 849359 h 1039236"/>
                <a:gd name="csX90" fmla="*/ 1058045 w 1474932"/>
                <a:gd name="csY90" fmla="*/ 835898 h 1039236"/>
                <a:gd name="csX91" fmla="*/ 1097607 w 1474932"/>
                <a:gd name="csY91" fmla="*/ 840643 h 1039236"/>
                <a:gd name="csX92" fmla="*/ 1143684 w 1474932"/>
                <a:gd name="csY92" fmla="*/ 842744 h 1039236"/>
                <a:gd name="csX93" fmla="*/ 1278641 w 1474932"/>
                <a:gd name="csY93" fmla="*/ 819349 h 1039236"/>
                <a:gd name="csX94" fmla="*/ 1463606 w 1474932"/>
                <a:gd name="csY94" fmla="*/ 785317 h 1039236"/>
                <a:gd name="csX95" fmla="*/ 1463985 w 1474932"/>
                <a:gd name="csY95" fmla="*/ 784557 h 1039236"/>
                <a:gd name="csX96" fmla="*/ 1466513 w 1474932"/>
                <a:gd name="csY96" fmla="*/ 750337 h 1039236"/>
                <a:gd name="csX97" fmla="*/ 1463646 w 1474932"/>
                <a:gd name="csY97" fmla="*/ 656394 h 1039236"/>
                <a:gd name="csX98" fmla="*/ 1436727 w 1474932"/>
                <a:gd name="csY98" fmla="*/ 547877 h 1039236"/>
                <a:gd name="csX99" fmla="*/ 1417183 w 1474932"/>
                <a:gd name="csY99" fmla="*/ 497566 h 1039236"/>
                <a:gd name="csX100" fmla="*/ 1396716 w 1474932"/>
                <a:gd name="csY100" fmla="*/ 449362 h 1039236"/>
                <a:gd name="csX101" fmla="*/ 1374034 w 1474932"/>
                <a:gd name="csY101" fmla="*/ 387844 h 1039236"/>
                <a:gd name="csX102" fmla="*/ 1359872 w 1474932"/>
                <a:gd name="csY102" fmla="*/ 352517 h 1039236"/>
                <a:gd name="csX103" fmla="*/ 1327700 w 1474932"/>
                <a:gd name="csY103" fmla="*/ 302477 h 1039236"/>
                <a:gd name="csX104" fmla="*/ 1288359 w 1474932"/>
                <a:gd name="csY104" fmla="*/ 242604 h 1039236"/>
                <a:gd name="csX105" fmla="*/ 1254996 w 1474932"/>
                <a:gd name="csY105" fmla="*/ 206980 h 1039236"/>
                <a:gd name="csX106" fmla="*/ 1145026 w 1474932"/>
                <a:gd name="csY106" fmla="*/ 135643 h 1039236"/>
                <a:gd name="csX107" fmla="*/ 1092976 w 1474932"/>
                <a:gd name="csY107" fmla="*/ 97046 h 1039236"/>
                <a:gd name="csX108" fmla="*/ 1082784 w 1474932"/>
                <a:gd name="csY108" fmla="*/ 84716 h 1039236"/>
                <a:gd name="csX109" fmla="*/ 1054147 w 1474932"/>
                <a:gd name="csY109" fmla="*/ 72571 h 1039236"/>
                <a:gd name="csX110" fmla="*/ 1016743 w 1474932"/>
                <a:gd name="csY110" fmla="*/ 58505 h 1039236"/>
                <a:gd name="csX111" fmla="*/ 960254 w 1474932"/>
                <a:gd name="csY111" fmla="*/ 53165 h 1039236"/>
                <a:gd name="csX112" fmla="*/ 943571 w 1474932"/>
                <a:gd name="csY112" fmla="*/ 53256 h 1039236"/>
                <a:gd name="csX113" fmla="*/ 942651 w 1474932"/>
                <a:gd name="csY113" fmla="*/ 48752 h 1039236"/>
                <a:gd name="csX114" fmla="*/ 911288 w 1474932"/>
                <a:gd name="csY114" fmla="*/ 37985 h 1039236"/>
                <a:gd name="csX115" fmla="*/ 857870 w 1474932"/>
                <a:gd name="csY115" fmla="*/ 19001 h 1039236"/>
                <a:gd name="csX116" fmla="*/ 822980 w 1474932"/>
                <a:gd name="csY116" fmla="*/ 13308 h 1039236"/>
                <a:gd name="csX117" fmla="*/ 765895 w 1474932"/>
                <a:gd name="csY117" fmla="*/ 9449 h 1039236"/>
                <a:gd name="csX118" fmla="*/ 709094 w 1474932"/>
                <a:gd name="csY118" fmla="*/ 22797 h 1039236"/>
                <a:gd name="csX119" fmla="*/ 695960 w 1474932"/>
                <a:gd name="csY119" fmla="*/ 29288 h 1039236"/>
                <a:gd name="csX120" fmla="*/ 682966 w 1474932"/>
                <a:gd name="csY120" fmla="*/ 21698 h 1039236"/>
                <a:gd name="csX121" fmla="*/ 666335 w 1474932"/>
                <a:gd name="csY121" fmla="*/ 12768 h 1039236"/>
                <a:gd name="csX122" fmla="*/ 561094 w 1474932"/>
                <a:gd name="csY122" fmla="*/ 12862 h 1039236"/>
                <a:gd name="csX123" fmla="*/ 496663 w 1474932"/>
                <a:gd name="csY123" fmla="*/ 28212 h 1039236"/>
                <a:gd name="csX124" fmla="*/ 430244 w 1474932"/>
                <a:gd name="csY124" fmla="*/ 46874 h 1039236"/>
                <a:gd name="csX125" fmla="*/ 323179 w 1474932"/>
                <a:gd name="csY125" fmla="*/ 93133 h 1039236"/>
                <a:gd name="csX126" fmla="*/ 292468 w 1474932"/>
                <a:gd name="csY126" fmla="*/ 115714 h 1039236"/>
                <a:gd name="csX127" fmla="*/ 249430 w 1474932"/>
                <a:gd name="csY127" fmla="*/ 139432 h 1039236"/>
                <a:gd name="csX128" fmla="*/ 212474 w 1474932"/>
                <a:gd name="csY128" fmla="*/ 158870 h 1039236"/>
                <a:gd name="csX129" fmla="*/ 176273 w 1474932"/>
                <a:gd name="csY129" fmla="*/ 192883 h 1039236"/>
                <a:gd name="csX130" fmla="*/ 149418 w 1474932"/>
                <a:gd name="csY130" fmla="*/ 221917 h 1039236"/>
                <a:gd name="csX131" fmla="*/ 111374 w 1474932"/>
                <a:gd name="csY131" fmla="*/ 262906 h 1039236"/>
                <a:gd name="csX132" fmla="*/ 66633 w 1474932"/>
                <a:gd name="csY132" fmla="*/ 317246 h 1039236"/>
                <a:gd name="csX133" fmla="*/ 45575 w 1474932"/>
                <a:gd name="csY133" fmla="*/ 371258 h 1039236"/>
                <a:gd name="csX134" fmla="*/ 29208 w 1474932"/>
                <a:gd name="csY134" fmla="*/ 423636 h 1039236"/>
                <a:gd name="csX135" fmla="*/ 19988 w 1474932"/>
                <a:gd name="csY135" fmla="*/ 483692 h 1039236"/>
                <a:gd name="csX136" fmla="*/ 16818 w 1474932"/>
                <a:gd name="csY136" fmla="*/ 532485 h 1039236"/>
                <a:gd name="csX137" fmla="*/ 17966 w 1474932"/>
                <a:gd name="csY137" fmla="*/ 595421 h 1039236"/>
                <a:gd name="csX138" fmla="*/ 16012 w 1474932"/>
                <a:gd name="csY138" fmla="*/ 662824 h 1039236"/>
                <a:gd name="csX139" fmla="*/ 14787 w 1474932"/>
                <a:gd name="csY139" fmla="*/ 666082 h 1039236"/>
                <a:gd name="csX140" fmla="*/ 28418 w 1474932"/>
                <a:gd name="csY140" fmla="*/ 702016 h 1039236"/>
                <a:gd name="csX141" fmla="*/ 33439 w 1474932"/>
                <a:gd name="csY141" fmla="*/ 705315 h 1039236"/>
                <a:gd name="csX142" fmla="*/ 46330 w 1474932"/>
                <a:gd name="csY142" fmla="*/ 727709 h 1039236"/>
                <a:gd name="csX143" fmla="*/ 48014 w 1474932"/>
                <a:gd name="csY143" fmla="*/ 743516 h 1039236"/>
                <a:gd name="csX144" fmla="*/ 67148 w 1474932"/>
                <a:gd name="csY144" fmla="*/ 783327 h 1039236"/>
                <a:gd name="csX145" fmla="*/ 81021 w 1474932"/>
                <a:gd name="csY145" fmla="*/ 809450 h 1039236"/>
                <a:gd name="csX146" fmla="*/ 166766 w 1474932"/>
                <a:gd name="csY146" fmla="*/ 836825 h 1039236"/>
                <a:gd name="csX147" fmla="*/ 177835 w 1474932"/>
                <a:gd name="csY147" fmla="*/ 837495 h 1039236"/>
                <a:gd name="csX148" fmla="*/ 216170 w 1474932"/>
                <a:gd name="csY148" fmla="*/ 846617 h 1039236"/>
                <a:gd name="csX149" fmla="*/ 242231 w 1474932"/>
                <a:gd name="csY149" fmla="*/ 838004 h 1039236"/>
                <a:gd name="csX150" fmla="*/ 296705 w 1474932"/>
                <a:gd name="csY150" fmla="*/ 820197 h 1039236"/>
                <a:gd name="csX151" fmla="*/ 340636 w 1474932"/>
                <a:gd name="csY151" fmla="*/ 809538 h 1039236"/>
                <a:gd name="csX152" fmla="*/ 384296 w 1474932"/>
                <a:gd name="csY152" fmla="*/ 797072 h 1039236"/>
                <a:gd name="csX153" fmla="*/ 441650 w 1474932"/>
                <a:gd name="csY153" fmla="*/ 778109 h 1039236"/>
                <a:gd name="csX154" fmla="*/ 453048 w 1474932"/>
                <a:gd name="csY154" fmla="*/ 772411 h 10392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</a:cxnLst>
              <a:rect l="l" t="t" r="r" b="b"/>
              <a:pathLst>
                <a:path w="1474932" h="1039236">
                  <a:moveTo>
                    <a:pt x="540913" y="1039232"/>
                  </a:moveTo>
                  <a:cubicBezTo>
                    <a:pt x="537650" y="1039232"/>
                    <a:pt x="534414" y="1039161"/>
                    <a:pt x="531212" y="1039009"/>
                  </a:cubicBezTo>
                  <a:cubicBezTo>
                    <a:pt x="478530" y="1036534"/>
                    <a:pt x="444900" y="1012759"/>
                    <a:pt x="428400" y="966321"/>
                  </a:cubicBezTo>
                  <a:cubicBezTo>
                    <a:pt x="417894" y="936751"/>
                    <a:pt x="411922" y="891671"/>
                    <a:pt x="413880" y="856693"/>
                  </a:cubicBezTo>
                  <a:cubicBezTo>
                    <a:pt x="415213" y="832873"/>
                    <a:pt x="422223" y="809653"/>
                    <a:pt x="434274" y="788896"/>
                  </a:cubicBezTo>
                  <a:cubicBezTo>
                    <a:pt x="413688" y="798073"/>
                    <a:pt x="399418" y="800849"/>
                    <a:pt x="385557" y="803545"/>
                  </a:cubicBezTo>
                  <a:cubicBezTo>
                    <a:pt x="372638" y="806057"/>
                    <a:pt x="360436" y="808431"/>
                    <a:pt x="343176" y="815621"/>
                  </a:cubicBezTo>
                  <a:cubicBezTo>
                    <a:pt x="325260" y="823086"/>
                    <a:pt x="311184" y="824942"/>
                    <a:pt x="297568" y="826735"/>
                  </a:cubicBezTo>
                  <a:cubicBezTo>
                    <a:pt x="281136" y="828899"/>
                    <a:pt x="265614" y="830945"/>
                    <a:pt x="245778" y="843566"/>
                  </a:cubicBezTo>
                  <a:cubicBezTo>
                    <a:pt x="224928" y="856834"/>
                    <a:pt x="221987" y="857062"/>
                    <a:pt x="213131" y="852469"/>
                  </a:cubicBezTo>
                  <a:cubicBezTo>
                    <a:pt x="207753" y="849679"/>
                    <a:pt x="199624" y="845463"/>
                    <a:pt x="177425" y="844075"/>
                  </a:cubicBezTo>
                  <a:cubicBezTo>
                    <a:pt x="173641" y="843839"/>
                    <a:pt x="169957" y="843620"/>
                    <a:pt x="166375" y="843407"/>
                  </a:cubicBezTo>
                  <a:cubicBezTo>
                    <a:pt x="119359" y="840603"/>
                    <a:pt x="88298" y="838753"/>
                    <a:pt x="75118" y="812394"/>
                  </a:cubicBezTo>
                  <a:cubicBezTo>
                    <a:pt x="70443" y="803045"/>
                    <a:pt x="65827" y="794632"/>
                    <a:pt x="61362" y="786494"/>
                  </a:cubicBezTo>
                  <a:cubicBezTo>
                    <a:pt x="53190" y="771598"/>
                    <a:pt x="46133" y="758736"/>
                    <a:pt x="41753" y="745597"/>
                  </a:cubicBezTo>
                  <a:cubicBezTo>
                    <a:pt x="38996" y="737323"/>
                    <a:pt x="39412" y="731714"/>
                    <a:pt x="39748" y="727209"/>
                  </a:cubicBezTo>
                  <a:cubicBezTo>
                    <a:pt x="40225" y="720822"/>
                    <a:pt x="40441" y="717907"/>
                    <a:pt x="29778" y="710800"/>
                  </a:cubicBezTo>
                  <a:cubicBezTo>
                    <a:pt x="28046" y="709645"/>
                    <a:pt x="26388" y="708566"/>
                    <a:pt x="24815" y="707541"/>
                  </a:cubicBezTo>
                  <a:cubicBezTo>
                    <a:pt x="7905" y="696527"/>
                    <a:pt x="-1410" y="690459"/>
                    <a:pt x="8606" y="663756"/>
                  </a:cubicBezTo>
                  <a:lnTo>
                    <a:pt x="9835" y="660488"/>
                  </a:lnTo>
                  <a:cubicBezTo>
                    <a:pt x="19060" y="636003"/>
                    <a:pt x="24140" y="622516"/>
                    <a:pt x="12063" y="598367"/>
                  </a:cubicBezTo>
                  <a:cubicBezTo>
                    <a:pt x="-2004" y="570234"/>
                    <a:pt x="-5686" y="552624"/>
                    <a:pt x="11448" y="528641"/>
                  </a:cubicBezTo>
                  <a:cubicBezTo>
                    <a:pt x="17923" y="519577"/>
                    <a:pt x="15747" y="502550"/>
                    <a:pt x="13443" y="484525"/>
                  </a:cubicBezTo>
                  <a:cubicBezTo>
                    <a:pt x="10337" y="460227"/>
                    <a:pt x="6815" y="432685"/>
                    <a:pt x="25158" y="418420"/>
                  </a:cubicBezTo>
                  <a:cubicBezTo>
                    <a:pt x="37763" y="408618"/>
                    <a:pt x="38353" y="390363"/>
                    <a:pt x="38979" y="371040"/>
                  </a:cubicBezTo>
                  <a:cubicBezTo>
                    <a:pt x="39745" y="347377"/>
                    <a:pt x="40537" y="322908"/>
                    <a:pt x="63683" y="311337"/>
                  </a:cubicBezTo>
                  <a:cubicBezTo>
                    <a:pt x="81969" y="302194"/>
                    <a:pt x="93987" y="280588"/>
                    <a:pt x="105607" y="259695"/>
                  </a:cubicBezTo>
                  <a:cubicBezTo>
                    <a:pt x="118302" y="236870"/>
                    <a:pt x="130292" y="215312"/>
                    <a:pt x="149423" y="215312"/>
                  </a:cubicBezTo>
                  <a:cubicBezTo>
                    <a:pt x="161345" y="215312"/>
                    <a:pt x="165011" y="206005"/>
                    <a:pt x="170005" y="190818"/>
                  </a:cubicBezTo>
                  <a:cubicBezTo>
                    <a:pt x="175655" y="173642"/>
                    <a:pt x="182685" y="152264"/>
                    <a:pt x="212480" y="152264"/>
                  </a:cubicBezTo>
                  <a:cubicBezTo>
                    <a:pt x="234385" y="152264"/>
                    <a:pt x="238504" y="145140"/>
                    <a:pt x="243719" y="136123"/>
                  </a:cubicBezTo>
                  <a:cubicBezTo>
                    <a:pt x="249732" y="125724"/>
                    <a:pt x="257216" y="112782"/>
                    <a:pt x="291782" y="109144"/>
                  </a:cubicBezTo>
                  <a:cubicBezTo>
                    <a:pt x="313501" y="106858"/>
                    <a:pt x="314785" y="100848"/>
                    <a:pt x="316727" y="91750"/>
                  </a:cubicBezTo>
                  <a:cubicBezTo>
                    <a:pt x="318475" y="83567"/>
                    <a:pt x="320650" y="73381"/>
                    <a:pt x="336157" y="63930"/>
                  </a:cubicBezTo>
                  <a:cubicBezTo>
                    <a:pt x="353173" y="53561"/>
                    <a:pt x="383693" y="45835"/>
                    <a:pt x="429457" y="40316"/>
                  </a:cubicBezTo>
                  <a:cubicBezTo>
                    <a:pt x="464382" y="36102"/>
                    <a:pt x="479365" y="29052"/>
                    <a:pt x="493858" y="22235"/>
                  </a:cubicBezTo>
                  <a:cubicBezTo>
                    <a:pt x="509403" y="14921"/>
                    <a:pt x="524088" y="8011"/>
                    <a:pt x="560784" y="6265"/>
                  </a:cubicBezTo>
                  <a:cubicBezTo>
                    <a:pt x="631197" y="2911"/>
                    <a:pt x="654232" y="2932"/>
                    <a:pt x="667941" y="6359"/>
                  </a:cubicBezTo>
                  <a:cubicBezTo>
                    <a:pt x="675995" y="8373"/>
                    <a:pt x="681778" y="12624"/>
                    <a:pt x="686880" y="16374"/>
                  </a:cubicBezTo>
                  <a:cubicBezTo>
                    <a:pt x="690622" y="19124"/>
                    <a:pt x="694156" y="21722"/>
                    <a:pt x="698051" y="23021"/>
                  </a:cubicBezTo>
                  <a:cubicBezTo>
                    <a:pt x="699184" y="23395"/>
                    <a:pt x="701843" y="20725"/>
                    <a:pt x="704413" y="18141"/>
                  </a:cubicBezTo>
                  <a:cubicBezTo>
                    <a:pt x="713607" y="8894"/>
                    <a:pt x="728984" y="-6583"/>
                    <a:pt x="767501" y="3041"/>
                  </a:cubicBezTo>
                  <a:cubicBezTo>
                    <a:pt x="793210" y="9469"/>
                    <a:pt x="809377" y="7951"/>
                    <a:pt x="822368" y="6733"/>
                  </a:cubicBezTo>
                  <a:cubicBezTo>
                    <a:pt x="836131" y="5440"/>
                    <a:pt x="847002" y="4419"/>
                    <a:pt x="861374" y="13399"/>
                  </a:cubicBezTo>
                  <a:cubicBezTo>
                    <a:pt x="873798" y="21164"/>
                    <a:pt x="894620" y="26709"/>
                    <a:pt x="912990" y="31602"/>
                  </a:cubicBezTo>
                  <a:cubicBezTo>
                    <a:pt x="934432" y="37313"/>
                    <a:pt x="945754" y="40540"/>
                    <a:pt x="948615" y="45844"/>
                  </a:cubicBezTo>
                  <a:cubicBezTo>
                    <a:pt x="949059" y="46667"/>
                    <a:pt x="949299" y="47525"/>
                    <a:pt x="949335" y="48391"/>
                  </a:cubicBezTo>
                  <a:cubicBezTo>
                    <a:pt x="951602" y="48200"/>
                    <a:pt x="955579" y="47383"/>
                    <a:pt x="958928" y="46694"/>
                  </a:cubicBezTo>
                  <a:cubicBezTo>
                    <a:pt x="975388" y="43309"/>
                    <a:pt x="1002937" y="37646"/>
                    <a:pt x="1021096" y="53533"/>
                  </a:cubicBezTo>
                  <a:cubicBezTo>
                    <a:pt x="1033464" y="64355"/>
                    <a:pt x="1044238" y="65183"/>
                    <a:pt x="1054658" y="65985"/>
                  </a:cubicBezTo>
                  <a:cubicBezTo>
                    <a:pt x="1065591" y="66825"/>
                    <a:pt x="1076898" y="67695"/>
                    <a:pt x="1087802" y="80416"/>
                  </a:cubicBezTo>
                  <a:cubicBezTo>
                    <a:pt x="1091332" y="84534"/>
                    <a:pt x="1094777" y="88777"/>
                    <a:pt x="1098108" y="92883"/>
                  </a:cubicBezTo>
                  <a:cubicBezTo>
                    <a:pt x="1113202" y="111476"/>
                    <a:pt x="1127458" y="129038"/>
                    <a:pt x="1145031" y="129038"/>
                  </a:cubicBezTo>
                  <a:cubicBezTo>
                    <a:pt x="1170777" y="129038"/>
                    <a:pt x="1234262" y="157386"/>
                    <a:pt x="1260732" y="203704"/>
                  </a:cubicBezTo>
                  <a:cubicBezTo>
                    <a:pt x="1271338" y="222261"/>
                    <a:pt x="1281949" y="229877"/>
                    <a:pt x="1292212" y="237240"/>
                  </a:cubicBezTo>
                  <a:cubicBezTo>
                    <a:pt x="1307554" y="248249"/>
                    <a:pt x="1322046" y="258650"/>
                    <a:pt x="1334052" y="300664"/>
                  </a:cubicBezTo>
                  <a:cubicBezTo>
                    <a:pt x="1343689" y="334393"/>
                    <a:pt x="1354631" y="341354"/>
                    <a:pt x="1363419" y="346947"/>
                  </a:cubicBezTo>
                  <a:cubicBezTo>
                    <a:pt x="1374097" y="353740"/>
                    <a:pt x="1380641" y="359351"/>
                    <a:pt x="1380641" y="387846"/>
                  </a:cubicBezTo>
                  <a:cubicBezTo>
                    <a:pt x="1380641" y="416511"/>
                    <a:pt x="1391031" y="430563"/>
                    <a:pt x="1402030" y="445440"/>
                  </a:cubicBezTo>
                  <a:cubicBezTo>
                    <a:pt x="1411918" y="458813"/>
                    <a:pt x="1422143" y="472643"/>
                    <a:pt x="1423775" y="497129"/>
                  </a:cubicBezTo>
                  <a:cubicBezTo>
                    <a:pt x="1425021" y="515803"/>
                    <a:pt x="1433066" y="529083"/>
                    <a:pt x="1442381" y="544460"/>
                  </a:cubicBezTo>
                  <a:cubicBezTo>
                    <a:pt x="1457366" y="569197"/>
                    <a:pt x="1474351" y="597234"/>
                    <a:pt x="1470239" y="656852"/>
                  </a:cubicBezTo>
                  <a:cubicBezTo>
                    <a:pt x="1466785" y="706924"/>
                    <a:pt x="1470556" y="732472"/>
                    <a:pt x="1473053" y="749375"/>
                  </a:cubicBezTo>
                  <a:cubicBezTo>
                    <a:pt x="1475393" y="765220"/>
                    <a:pt x="1476680" y="773950"/>
                    <a:pt x="1469898" y="787514"/>
                  </a:cubicBezTo>
                  <a:lnTo>
                    <a:pt x="1469519" y="788269"/>
                  </a:lnTo>
                  <a:cubicBezTo>
                    <a:pt x="1455695" y="815945"/>
                    <a:pt x="1429957" y="867453"/>
                    <a:pt x="1276910" y="825722"/>
                  </a:cubicBezTo>
                  <a:cubicBezTo>
                    <a:pt x="1242892" y="816447"/>
                    <a:pt x="1174003" y="836503"/>
                    <a:pt x="1146373" y="848781"/>
                  </a:cubicBezTo>
                  <a:cubicBezTo>
                    <a:pt x="1128739" y="856618"/>
                    <a:pt x="1111971" y="851720"/>
                    <a:pt x="1095761" y="846985"/>
                  </a:cubicBezTo>
                  <a:cubicBezTo>
                    <a:pt x="1083140" y="843299"/>
                    <a:pt x="1071213" y="839812"/>
                    <a:pt x="1059443" y="842357"/>
                  </a:cubicBezTo>
                  <a:cubicBezTo>
                    <a:pt x="1052111" y="843938"/>
                    <a:pt x="1029798" y="848749"/>
                    <a:pt x="1027739" y="852524"/>
                  </a:cubicBezTo>
                  <a:cubicBezTo>
                    <a:pt x="1027472" y="853012"/>
                    <a:pt x="1027976" y="854351"/>
                    <a:pt x="1028509" y="855766"/>
                  </a:cubicBezTo>
                  <a:cubicBezTo>
                    <a:pt x="1031495" y="863701"/>
                    <a:pt x="1032866" y="872733"/>
                    <a:pt x="1014400" y="888119"/>
                  </a:cubicBezTo>
                  <a:cubicBezTo>
                    <a:pt x="1004922" y="896015"/>
                    <a:pt x="998420" y="903420"/>
                    <a:pt x="992130" y="910580"/>
                  </a:cubicBezTo>
                  <a:cubicBezTo>
                    <a:pt x="972716" y="932680"/>
                    <a:pt x="957383" y="950137"/>
                    <a:pt x="873100" y="955242"/>
                  </a:cubicBezTo>
                  <a:cubicBezTo>
                    <a:pt x="815994" y="958704"/>
                    <a:pt x="810640" y="965569"/>
                    <a:pt x="804439" y="973519"/>
                  </a:cubicBezTo>
                  <a:cubicBezTo>
                    <a:pt x="798257" y="981448"/>
                    <a:pt x="791249" y="990433"/>
                    <a:pt x="747374" y="998335"/>
                  </a:cubicBezTo>
                  <a:cubicBezTo>
                    <a:pt x="726329" y="1002123"/>
                    <a:pt x="703142" y="1008164"/>
                    <a:pt x="678592" y="1014560"/>
                  </a:cubicBezTo>
                  <a:cubicBezTo>
                    <a:pt x="631972" y="1026706"/>
                    <a:pt x="583874" y="1039237"/>
                    <a:pt x="540917" y="1039237"/>
                  </a:cubicBezTo>
                  <a:close/>
                  <a:moveTo>
                    <a:pt x="453046" y="772404"/>
                  </a:moveTo>
                  <a:lnTo>
                    <a:pt x="445851" y="782919"/>
                  </a:lnTo>
                  <a:cubicBezTo>
                    <a:pt x="430727" y="805020"/>
                    <a:pt x="421952" y="830659"/>
                    <a:pt x="420473" y="857063"/>
                  </a:cubicBezTo>
                  <a:cubicBezTo>
                    <a:pt x="418559" y="891260"/>
                    <a:pt x="424377" y="935279"/>
                    <a:pt x="434621" y="964112"/>
                  </a:cubicBezTo>
                  <a:cubicBezTo>
                    <a:pt x="469477" y="1062214"/>
                    <a:pt x="579685" y="1033499"/>
                    <a:pt x="676922" y="1008169"/>
                  </a:cubicBezTo>
                  <a:cubicBezTo>
                    <a:pt x="701598" y="1001741"/>
                    <a:pt x="724905" y="995668"/>
                    <a:pt x="746200" y="991833"/>
                  </a:cubicBezTo>
                  <a:cubicBezTo>
                    <a:pt x="787590" y="984382"/>
                    <a:pt x="793772" y="976452"/>
                    <a:pt x="799229" y="969457"/>
                  </a:cubicBezTo>
                  <a:cubicBezTo>
                    <a:pt x="806412" y="960244"/>
                    <a:pt x="812616" y="952291"/>
                    <a:pt x="872696" y="948651"/>
                  </a:cubicBezTo>
                  <a:cubicBezTo>
                    <a:pt x="954233" y="943711"/>
                    <a:pt x="968046" y="927984"/>
                    <a:pt x="987163" y="906220"/>
                  </a:cubicBezTo>
                  <a:cubicBezTo>
                    <a:pt x="993317" y="899211"/>
                    <a:pt x="1000295" y="891270"/>
                    <a:pt x="1010167" y="883045"/>
                  </a:cubicBezTo>
                  <a:cubicBezTo>
                    <a:pt x="1026571" y="869376"/>
                    <a:pt x="1024216" y="863116"/>
                    <a:pt x="1022324" y="858086"/>
                  </a:cubicBezTo>
                  <a:cubicBezTo>
                    <a:pt x="1021338" y="855468"/>
                    <a:pt x="1020221" y="852502"/>
                    <a:pt x="1021936" y="849359"/>
                  </a:cubicBezTo>
                  <a:cubicBezTo>
                    <a:pt x="1024262" y="845093"/>
                    <a:pt x="1030485" y="841841"/>
                    <a:pt x="1058045" y="835898"/>
                  </a:cubicBezTo>
                  <a:cubicBezTo>
                    <a:pt x="1071463" y="833005"/>
                    <a:pt x="1084753" y="836888"/>
                    <a:pt x="1097607" y="840643"/>
                  </a:cubicBezTo>
                  <a:cubicBezTo>
                    <a:pt x="1113370" y="845248"/>
                    <a:pt x="1128262" y="849597"/>
                    <a:pt x="1143684" y="842744"/>
                  </a:cubicBezTo>
                  <a:cubicBezTo>
                    <a:pt x="1166098" y="832786"/>
                    <a:pt x="1239706" y="808734"/>
                    <a:pt x="1278641" y="819349"/>
                  </a:cubicBezTo>
                  <a:cubicBezTo>
                    <a:pt x="1426474" y="859661"/>
                    <a:pt x="1450628" y="811299"/>
                    <a:pt x="1463606" y="785317"/>
                  </a:cubicBezTo>
                  <a:lnTo>
                    <a:pt x="1463985" y="784557"/>
                  </a:lnTo>
                  <a:cubicBezTo>
                    <a:pt x="1469838" y="772853"/>
                    <a:pt x="1468727" y="765328"/>
                    <a:pt x="1466513" y="750337"/>
                  </a:cubicBezTo>
                  <a:cubicBezTo>
                    <a:pt x="1463976" y="733150"/>
                    <a:pt x="1460142" y="707179"/>
                    <a:pt x="1463646" y="656394"/>
                  </a:cubicBezTo>
                  <a:cubicBezTo>
                    <a:pt x="1467613" y="598862"/>
                    <a:pt x="1451204" y="571776"/>
                    <a:pt x="1436727" y="547877"/>
                  </a:cubicBezTo>
                  <a:cubicBezTo>
                    <a:pt x="1427372" y="532433"/>
                    <a:pt x="1418534" y="517844"/>
                    <a:pt x="1417183" y="497566"/>
                  </a:cubicBezTo>
                  <a:cubicBezTo>
                    <a:pt x="1415678" y="475009"/>
                    <a:pt x="1406468" y="462552"/>
                    <a:pt x="1396716" y="449362"/>
                  </a:cubicBezTo>
                  <a:cubicBezTo>
                    <a:pt x="1385565" y="434280"/>
                    <a:pt x="1374034" y="418685"/>
                    <a:pt x="1374034" y="387844"/>
                  </a:cubicBezTo>
                  <a:cubicBezTo>
                    <a:pt x="1374034" y="361527"/>
                    <a:pt x="1368400" y="357942"/>
                    <a:pt x="1359872" y="352517"/>
                  </a:cubicBezTo>
                  <a:cubicBezTo>
                    <a:pt x="1350654" y="346651"/>
                    <a:pt x="1338026" y="338617"/>
                    <a:pt x="1327700" y="302477"/>
                  </a:cubicBezTo>
                  <a:cubicBezTo>
                    <a:pt x="1316325" y="262673"/>
                    <a:pt x="1302740" y="252926"/>
                    <a:pt x="1288359" y="242604"/>
                  </a:cubicBezTo>
                  <a:cubicBezTo>
                    <a:pt x="1277522" y="234828"/>
                    <a:pt x="1266316" y="226787"/>
                    <a:pt x="1254996" y="206980"/>
                  </a:cubicBezTo>
                  <a:cubicBezTo>
                    <a:pt x="1230103" y="163423"/>
                    <a:pt x="1168786" y="135643"/>
                    <a:pt x="1145026" y="135643"/>
                  </a:cubicBezTo>
                  <a:cubicBezTo>
                    <a:pt x="1124306" y="135643"/>
                    <a:pt x="1109089" y="116895"/>
                    <a:pt x="1092976" y="97046"/>
                  </a:cubicBezTo>
                  <a:cubicBezTo>
                    <a:pt x="1089673" y="92976"/>
                    <a:pt x="1086256" y="88767"/>
                    <a:pt x="1082784" y="84716"/>
                  </a:cubicBezTo>
                  <a:cubicBezTo>
                    <a:pt x="1073659" y="74070"/>
                    <a:pt x="1064616" y="73376"/>
                    <a:pt x="1054147" y="72571"/>
                  </a:cubicBezTo>
                  <a:cubicBezTo>
                    <a:pt x="1043187" y="71729"/>
                    <a:pt x="1030765" y="70773"/>
                    <a:pt x="1016743" y="58505"/>
                  </a:cubicBezTo>
                  <a:cubicBezTo>
                    <a:pt x="1001052" y="44776"/>
                    <a:pt x="975517" y="50029"/>
                    <a:pt x="960254" y="53165"/>
                  </a:cubicBezTo>
                  <a:cubicBezTo>
                    <a:pt x="950814" y="55106"/>
                    <a:pt x="946078" y="56080"/>
                    <a:pt x="943571" y="53256"/>
                  </a:cubicBezTo>
                  <a:cubicBezTo>
                    <a:pt x="942947" y="52551"/>
                    <a:pt x="942035" y="51059"/>
                    <a:pt x="942651" y="48752"/>
                  </a:cubicBezTo>
                  <a:cubicBezTo>
                    <a:pt x="940327" y="45719"/>
                    <a:pt x="923588" y="41260"/>
                    <a:pt x="911288" y="37985"/>
                  </a:cubicBezTo>
                  <a:cubicBezTo>
                    <a:pt x="892466" y="32973"/>
                    <a:pt x="871136" y="27292"/>
                    <a:pt x="857870" y="19001"/>
                  </a:cubicBezTo>
                  <a:cubicBezTo>
                    <a:pt x="845396" y="11207"/>
                    <a:pt x="836484" y="12042"/>
                    <a:pt x="822980" y="13308"/>
                  </a:cubicBezTo>
                  <a:cubicBezTo>
                    <a:pt x="809490" y="14574"/>
                    <a:pt x="792701" y="16148"/>
                    <a:pt x="765895" y="9449"/>
                  </a:cubicBezTo>
                  <a:cubicBezTo>
                    <a:pt x="731027" y="731"/>
                    <a:pt x="717825" y="14011"/>
                    <a:pt x="709094" y="22797"/>
                  </a:cubicBezTo>
                  <a:cubicBezTo>
                    <a:pt x="704739" y="27179"/>
                    <a:pt x="700977" y="30961"/>
                    <a:pt x="695960" y="29288"/>
                  </a:cubicBezTo>
                  <a:cubicBezTo>
                    <a:pt x="691079" y="27660"/>
                    <a:pt x="687139" y="24764"/>
                    <a:pt x="682966" y="21698"/>
                  </a:cubicBezTo>
                  <a:cubicBezTo>
                    <a:pt x="678129" y="18142"/>
                    <a:pt x="673128" y="14466"/>
                    <a:pt x="666335" y="12768"/>
                  </a:cubicBezTo>
                  <a:cubicBezTo>
                    <a:pt x="653519" y="9564"/>
                    <a:pt x="629915" y="9586"/>
                    <a:pt x="561094" y="12862"/>
                  </a:cubicBezTo>
                  <a:cubicBezTo>
                    <a:pt x="525707" y="14547"/>
                    <a:pt x="512248" y="20881"/>
                    <a:pt x="496663" y="28212"/>
                  </a:cubicBezTo>
                  <a:cubicBezTo>
                    <a:pt x="482397" y="34924"/>
                    <a:pt x="466226" y="42533"/>
                    <a:pt x="430244" y="46874"/>
                  </a:cubicBezTo>
                  <a:cubicBezTo>
                    <a:pt x="330489" y="58909"/>
                    <a:pt x="326265" y="78689"/>
                    <a:pt x="323179" y="93133"/>
                  </a:cubicBezTo>
                  <a:cubicBezTo>
                    <a:pt x="320627" y="105090"/>
                    <a:pt x="317109" y="113122"/>
                    <a:pt x="292468" y="115714"/>
                  </a:cubicBezTo>
                  <a:cubicBezTo>
                    <a:pt x="261244" y="119001"/>
                    <a:pt x="255238" y="129388"/>
                    <a:pt x="249430" y="139432"/>
                  </a:cubicBezTo>
                  <a:cubicBezTo>
                    <a:pt x="243904" y="148989"/>
                    <a:pt x="238188" y="158870"/>
                    <a:pt x="212474" y="158870"/>
                  </a:cubicBezTo>
                  <a:cubicBezTo>
                    <a:pt x="187460" y="158870"/>
                    <a:pt x="181773" y="176161"/>
                    <a:pt x="176273" y="192883"/>
                  </a:cubicBezTo>
                  <a:cubicBezTo>
                    <a:pt x="171579" y="207157"/>
                    <a:pt x="166725" y="221917"/>
                    <a:pt x="149418" y="221917"/>
                  </a:cubicBezTo>
                  <a:cubicBezTo>
                    <a:pt x="134171" y="221917"/>
                    <a:pt x="123097" y="241826"/>
                    <a:pt x="111374" y="262906"/>
                  </a:cubicBezTo>
                  <a:cubicBezTo>
                    <a:pt x="99829" y="283664"/>
                    <a:pt x="86744" y="307191"/>
                    <a:pt x="66633" y="317246"/>
                  </a:cubicBezTo>
                  <a:cubicBezTo>
                    <a:pt x="47005" y="327058"/>
                    <a:pt x="46311" y="348527"/>
                    <a:pt x="45575" y="371258"/>
                  </a:cubicBezTo>
                  <a:cubicBezTo>
                    <a:pt x="44928" y="391255"/>
                    <a:pt x="44259" y="411930"/>
                    <a:pt x="29208" y="423636"/>
                  </a:cubicBezTo>
                  <a:cubicBezTo>
                    <a:pt x="13837" y="435589"/>
                    <a:pt x="16963" y="460044"/>
                    <a:pt x="19988" y="483692"/>
                  </a:cubicBezTo>
                  <a:cubicBezTo>
                    <a:pt x="22462" y="503038"/>
                    <a:pt x="24798" y="521311"/>
                    <a:pt x="16818" y="532485"/>
                  </a:cubicBezTo>
                  <a:cubicBezTo>
                    <a:pt x="1458" y="553984"/>
                    <a:pt x="4577" y="568647"/>
                    <a:pt x="17966" y="595421"/>
                  </a:cubicBezTo>
                  <a:cubicBezTo>
                    <a:pt x="31333" y="622151"/>
                    <a:pt x="25238" y="638330"/>
                    <a:pt x="16012" y="662824"/>
                  </a:cubicBezTo>
                  <a:lnTo>
                    <a:pt x="14787" y="666082"/>
                  </a:lnTo>
                  <a:cubicBezTo>
                    <a:pt x="6632" y="687825"/>
                    <a:pt x="12122" y="691401"/>
                    <a:pt x="28418" y="702016"/>
                  </a:cubicBezTo>
                  <a:cubicBezTo>
                    <a:pt x="30010" y="703055"/>
                    <a:pt x="31688" y="704146"/>
                    <a:pt x="33439" y="705315"/>
                  </a:cubicBezTo>
                  <a:cubicBezTo>
                    <a:pt x="46640" y="714115"/>
                    <a:pt x="46938" y="719556"/>
                    <a:pt x="46330" y="727709"/>
                  </a:cubicBezTo>
                  <a:cubicBezTo>
                    <a:pt x="46023" y="731831"/>
                    <a:pt x="45675" y="736502"/>
                    <a:pt x="48014" y="743516"/>
                  </a:cubicBezTo>
                  <a:cubicBezTo>
                    <a:pt x="52207" y="756091"/>
                    <a:pt x="59131" y="768713"/>
                    <a:pt x="67148" y="783327"/>
                  </a:cubicBezTo>
                  <a:cubicBezTo>
                    <a:pt x="71642" y="791518"/>
                    <a:pt x="76290" y="799987"/>
                    <a:pt x="81021" y="809450"/>
                  </a:cubicBezTo>
                  <a:cubicBezTo>
                    <a:pt x="92496" y="832397"/>
                    <a:pt x="120451" y="834064"/>
                    <a:pt x="166766" y="836825"/>
                  </a:cubicBezTo>
                  <a:cubicBezTo>
                    <a:pt x="170353" y="837039"/>
                    <a:pt x="174043" y="837258"/>
                    <a:pt x="177835" y="837495"/>
                  </a:cubicBezTo>
                  <a:cubicBezTo>
                    <a:pt x="201425" y="838970"/>
                    <a:pt x="210654" y="843757"/>
                    <a:pt x="216170" y="846617"/>
                  </a:cubicBezTo>
                  <a:cubicBezTo>
                    <a:pt x="222148" y="849720"/>
                    <a:pt x="223066" y="850198"/>
                    <a:pt x="242231" y="838004"/>
                  </a:cubicBezTo>
                  <a:cubicBezTo>
                    <a:pt x="263301" y="824598"/>
                    <a:pt x="279528" y="822461"/>
                    <a:pt x="296705" y="820197"/>
                  </a:cubicBezTo>
                  <a:cubicBezTo>
                    <a:pt x="309892" y="818461"/>
                    <a:pt x="323527" y="816663"/>
                    <a:pt x="340636" y="809538"/>
                  </a:cubicBezTo>
                  <a:cubicBezTo>
                    <a:pt x="358515" y="802088"/>
                    <a:pt x="371621" y="799538"/>
                    <a:pt x="384296" y="797072"/>
                  </a:cubicBezTo>
                  <a:cubicBezTo>
                    <a:pt x="400647" y="793892"/>
                    <a:pt x="416089" y="790888"/>
                    <a:pt x="441650" y="778109"/>
                  </a:cubicBezTo>
                  <a:lnTo>
                    <a:pt x="453048" y="772411"/>
                  </a:lnTo>
                  <a:close/>
                </a:path>
              </a:pathLst>
            </a:custGeom>
            <a:solidFill>
              <a:srgbClr val="6A7872"/>
            </a:solidFill>
            <a:ln w="6350" cap="flat">
              <a:solidFill>
                <a:srgbClr val="707E7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" name="Graphic 10">
              <a:extLst>
                <a:ext uri="{FF2B5EF4-FFF2-40B4-BE49-F238E27FC236}">
                  <a16:creationId xmlns:a16="http://schemas.microsoft.com/office/drawing/2014/main" id="{CB71EEF3-BD0B-2B70-A30D-CE80FA26A9A3}"/>
                </a:ext>
              </a:extLst>
            </p:cNvPr>
            <p:cNvGrpSpPr/>
            <p:nvPr/>
          </p:nvGrpSpPr>
          <p:grpSpPr>
            <a:xfrm>
              <a:off x="6582616" y="1762724"/>
              <a:ext cx="1392937" cy="948053"/>
              <a:chOff x="6582616" y="1762724"/>
              <a:chExt cx="1392937" cy="948053"/>
            </a:xfrm>
            <a:solidFill>
              <a:srgbClr val="707E78"/>
            </a:solidFill>
          </p:grpSpPr>
          <p:sp>
            <p:nvSpPr>
              <p:cNvPr id="24" name="Freeform 456">
                <a:extLst>
                  <a:ext uri="{FF2B5EF4-FFF2-40B4-BE49-F238E27FC236}">
                    <a16:creationId xmlns:a16="http://schemas.microsoft.com/office/drawing/2014/main" id="{3579824E-70D2-4740-E2AB-E0B8E65015E6}"/>
                  </a:ext>
                </a:extLst>
              </p:cNvPr>
              <p:cNvSpPr/>
              <p:nvPr/>
            </p:nvSpPr>
            <p:spPr>
              <a:xfrm>
                <a:off x="6998505" y="2155455"/>
                <a:ext cx="545923" cy="360029"/>
              </a:xfrm>
              <a:custGeom>
                <a:avLst/>
                <a:gdLst>
                  <a:gd name="csX0" fmla="*/ 0 w 545923"/>
                  <a:gd name="csY0" fmla="*/ 360030 h 360029"/>
                  <a:gd name="csX1" fmla="*/ 46082 w 545923"/>
                  <a:gd name="csY1" fmla="*/ 289961 h 360029"/>
                  <a:gd name="csX2" fmla="*/ 104185 w 545923"/>
                  <a:gd name="csY2" fmla="*/ 228895 h 360029"/>
                  <a:gd name="csX3" fmla="*/ 173897 w 545923"/>
                  <a:gd name="csY3" fmla="*/ 180727 h 360029"/>
                  <a:gd name="csX4" fmla="*/ 253273 w 545923"/>
                  <a:gd name="csY4" fmla="*/ 150758 h 360029"/>
                  <a:gd name="csX5" fmla="*/ 408262 w 545923"/>
                  <a:gd name="csY5" fmla="*/ 92399 h 360029"/>
                  <a:gd name="csX6" fmla="*/ 480521 w 545923"/>
                  <a:gd name="csY6" fmla="*/ 51356 h 360029"/>
                  <a:gd name="csX7" fmla="*/ 514600 w 545923"/>
                  <a:gd name="csY7" fmla="*/ 27469 h 360029"/>
                  <a:gd name="csX8" fmla="*/ 545924 w 545923"/>
                  <a:gd name="csY8" fmla="*/ 0 h 360029"/>
                  <a:gd name="csX9" fmla="*/ 516943 w 545923"/>
                  <a:gd name="csY9" fmla="*/ 30307 h 360029"/>
                  <a:gd name="csX10" fmla="*/ 484226 w 545923"/>
                  <a:gd name="csY10" fmla="*/ 56718 h 360029"/>
                  <a:gd name="csX11" fmla="*/ 413058 w 545923"/>
                  <a:gd name="csY11" fmla="*/ 101580 h 360029"/>
                  <a:gd name="csX12" fmla="*/ 394414 w 545923"/>
                  <a:gd name="csY12" fmla="*/ 111383 h 360029"/>
                  <a:gd name="csX13" fmla="*/ 385006 w 545923"/>
                  <a:gd name="csY13" fmla="*/ 116126 h 360029"/>
                  <a:gd name="csX14" fmla="*/ 375450 w 545923"/>
                  <a:gd name="csY14" fmla="*/ 120558 h 360029"/>
                  <a:gd name="csX15" fmla="*/ 356245 w 545923"/>
                  <a:gd name="csY15" fmla="*/ 129239 h 360029"/>
                  <a:gd name="csX16" fmla="*/ 336784 w 545923"/>
                  <a:gd name="csY16" fmla="*/ 137352 h 360029"/>
                  <a:gd name="csX17" fmla="*/ 317029 w 545923"/>
                  <a:gd name="csY17" fmla="*/ 144733 h 360029"/>
                  <a:gd name="csX18" fmla="*/ 307121 w 545923"/>
                  <a:gd name="csY18" fmla="*/ 148347 h 360029"/>
                  <a:gd name="csX19" fmla="*/ 297083 w 545923"/>
                  <a:gd name="csY19" fmla="*/ 151586 h 360029"/>
                  <a:gd name="csX20" fmla="*/ 276977 w 545923"/>
                  <a:gd name="csY20" fmla="*/ 157976 h 360029"/>
                  <a:gd name="csX21" fmla="*/ 256634 w 545923"/>
                  <a:gd name="csY21" fmla="*/ 163592 h 360029"/>
                  <a:gd name="csX22" fmla="*/ 236628 w 545923"/>
                  <a:gd name="csY22" fmla="*/ 168957 h 360029"/>
                  <a:gd name="csX23" fmla="*/ 217156 w 545923"/>
                  <a:gd name="csY23" fmla="*/ 175307 h 360029"/>
                  <a:gd name="csX24" fmla="*/ 179669 w 545923"/>
                  <a:gd name="csY24" fmla="*/ 191852 h 360029"/>
                  <a:gd name="csX25" fmla="*/ 110830 w 545923"/>
                  <a:gd name="csY25" fmla="*/ 236792 h 360029"/>
                  <a:gd name="csX26" fmla="*/ 2 w 545923"/>
                  <a:gd name="csY26" fmla="*/ 360030 h 3600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</a:cxnLst>
                <a:rect l="l" t="t" r="r" b="b"/>
                <a:pathLst>
                  <a:path w="545923" h="360029">
                    <a:moveTo>
                      <a:pt x="0" y="360030"/>
                    </a:moveTo>
                    <a:cubicBezTo>
                      <a:pt x="12830" y="335200"/>
                      <a:pt x="28825" y="312062"/>
                      <a:pt x="46082" y="289961"/>
                    </a:cubicBezTo>
                    <a:cubicBezTo>
                      <a:pt x="63608" y="268056"/>
                      <a:pt x="82907" y="247441"/>
                      <a:pt x="104185" y="228895"/>
                    </a:cubicBezTo>
                    <a:cubicBezTo>
                      <a:pt x="125421" y="210309"/>
                      <a:pt x="148848" y="194095"/>
                      <a:pt x="173897" y="180727"/>
                    </a:cubicBezTo>
                    <a:cubicBezTo>
                      <a:pt x="198672" y="166966"/>
                      <a:pt x="226156" y="157575"/>
                      <a:pt x="253273" y="150758"/>
                    </a:cubicBezTo>
                    <a:cubicBezTo>
                      <a:pt x="306765" y="136884"/>
                      <a:pt x="358688" y="117060"/>
                      <a:pt x="408262" y="92399"/>
                    </a:cubicBezTo>
                    <a:cubicBezTo>
                      <a:pt x="433025" y="80022"/>
                      <a:pt x="457278" y="66501"/>
                      <a:pt x="480521" y="51356"/>
                    </a:cubicBezTo>
                    <a:cubicBezTo>
                      <a:pt x="492116" y="43756"/>
                      <a:pt x="503602" y="35939"/>
                      <a:pt x="514600" y="27469"/>
                    </a:cubicBezTo>
                    <a:cubicBezTo>
                      <a:pt x="525641" y="19061"/>
                      <a:pt x="536472" y="10274"/>
                      <a:pt x="545924" y="0"/>
                    </a:cubicBezTo>
                    <a:cubicBezTo>
                      <a:pt x="537538" y="11192"/>
                      <a:pt x="527419" y="21037"/>
                      <a:pt x="516943" y="30307"/>
                    </a:cubicBezTo>
                    <a:cubicBezTo>
                      <a:pt x="506535" y="39713"/>
                      <a:pt x="495406" y="48244"/>
                      <a:pt x="484226" y="56718"/>
                    </a:cubicBezTo>
                    <a:cubicBezTo>
                      <a:pt x="461599" y="73298"/>
                      <a:pt x="437760" y="88231"/>
                      <a:pt x="413058" y="101580"/>
                    </a:cubicBezTo>
                    <a:cubicBezTo>
                      <a:pt x="406967" y="105085"/>
                      <a:pt x="400651" y="108151"/>
                      <a:pt x="394414" y="111383"/>
                    </a:cubicBezTo>
                    <a:lnTo>
                      <a:pt x="385006" y="116126"/>
                    </a:lnTo>
                    <a:lnTo>
                      <a:pt x="375450" y="120558"/>
                    </a:lnTo>
                    <a:cubicBezTo>
                      <a:pt x="369045" y="123437"/>
                      <a:pt x="362737" y="126554"/>
                      <a:pt x="356245" y="129239"/>
                    </a:cubicBezTo>
                    <a:lnTo>
                      <a:pt x="336784" y="137352"/>
                    </a:lnTo>
                    <a:cubicBezTo>
                      <a:pt x="330291" y="140048"/>
                      <a:pt x="323612" y="142263"/>
                      <a:pt x="317029" y="144733"/>
                    </a:cubicBezTo>
                    <a:lnTo>
                      <a:pt x="307121" y="148347"/>
                    </a:lnTo>
                    <a:lnTo>
                      <a:pt x="297083" y="151586"/>
                    </a:lnTo>
                    <a:cubicBezTo>
                      <a:pt x="290380" y="153711"/>
                      <a:pt x="283709" y="155944"/>
                      <a:pt x="276977" y="157976"/>
                    </a:cubicBezTo>
                    <a:lnTo>
                      <a:pt x="256634" y="163592"/>
                    </a:lnTo>
                    <a:cubicBezTo>
                      <a:pt x="249772" y="165496"/>
                      <a:pt x="243175" y="167038"/>
                      <a:pt x="236628" y="168957"/>
                    </a:cubicBezTo>
                    <a:cubicBezTo>
                      <a:pt x="230076" y="170870"/>
                      <a:pt x="223573" y="172966"/>
                      <a:pt x="217156" y="175307"/>
                    </a:cubicBezTo>
                    <a:cubicBezTo>
                      <a:pt x="204319" y="179966"/>
                      <a:pt x="191729" y="185397"/>
                      <a:pt x="179669" y="191852"/>
                    </a:cubicBezTo>
                    <a:cubicBezTo>
                      <a:pt x="155205" y="204109"/>
                      <a:pt x="132335" y="219575"/>
                      <a:pt x="110830" y="236792"/>
                    </a:cubicBezTo>
                    <a:cubicBezTo>
                      <a:pt x="68193" y="271753"/>
                      <a:pt x="30941" y="313651"/>
                      <a:pt x="2" y="36003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457">
                <a:extLst>
                  <a:ext uri="{FF2B5EF4-FFF2-40B4-BE49-F238E27FC236}">
                    <a16:creationId xmlns:a16="http://schemas.microsoft.com/office/drawing/2014/main" id="{484741FF-846E-BDF4-E16A-C002DA63370F}"/>
                  </a:ext>
                </a:extLst>
              </p:cNvPr>
              <p:cNvSpPr/>
              <p:nvPr/>
            </p:nvSpPr>
            <p:spPr>
              <a:xfrm>
                <a:off x="7182785" y="2228573"/>
                <a:ext cx="32707" cy="102288"/>
              </a:xfrm>
              <a:custGeom>
                <a:avLst/>
                <a:gdLst>
                  <a:gd name="csX0" fmla="*/ 2 w 32707"/>
                  <a:gd name="csY0" fmla="*/ 0 h 102288"/>
                  <a:gd name="csX1" fmla="*/ 17727 w 32707"/>
                  <a:gd name="csY1" fmla="*/ 22501 h 102288"/>
                  <a:gd name="csX2" fmla="*/ 29316 w 32707"/>
                  <a:gd name="csY2" fmla="*/ 48859 h 102288"/>
                  <a:gd name="csX3" fmla="*/ 32160 w 32707"/>
                  <a:gd name="csY3" fmla="*/ 78466 h 102288"/>
                  <a:gd name="csX4" fmla="*/ 26872 w 32707"/>
                  <a:gd name="csY4" fmla="*/ 93086 h 102288"/>
                  <a:gd name="csX5" fmla="*/ 15062 w 32707"/>
                  <a:gd name="csY5" fmla="*/ 102288 h 102288"/>
                  <a:gd name="csX6" fmla="*/ 21734 w 32707"/>
                  <a:gd name="csY6" fmla="*/ 77935 h 102288"/>
                  <a:gd name="csX7" fmla="*/ 16575 w 32707"/>
                  <a:gd name="csY7" fmla="*/ 52576 h 102288"/>
                  <a:gd name="csX8" fmla="*/ 8275 w 32707"/>
                  <a:gd name="csY8" fmla="*/ 26847 h 102288"/>
                  <a:gd name="csX9" fmla="*/ 0 w 32707"/>
                  <a:gd name="csY9" fmla="*/ 0 h 10228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32707" h="102288">
                    <a:moveTo>
                      <a:pt x="2" y="0"/>
                    </a:moveTo>
                    <a:cubicBezTo>
                      <a:pt x="7162" y="6572"/>
                      <a:pt x="12823" y="14318"/>
                      <a:pt x="17727" y="22501"/>
                    </a:cubicBezTo>
                    <a:cubicBezTo>
                      <a:pt x="22582" y="30718"/>
                      <a:pt x="26548" y="39519"/>
                      <a:pt x="29316" y="48859"/>
                    </a:cubicBezTo>
                    <a:cubicBezTo>
                      <a:pt x="31987" y="58192"/>
                      <a:pt x="33620" y="68205"/>
                      <a:pt x="32160" y="78466"/>
                    </a:cubicBezTo>
                    <a:cubicBezTo>
                      <a:pt x="31406" y="83542"/>
                      <a:pt x="29810" y="88700"/>
                      <a:pt x="26872" y="93086"/>
                    </a:cubicBezTo>
                    <a:cubicBezTo>
                      <a:pt x="23919" y="97433"/>
                      <a:pt x="19748" y="100881"/>
                      <a:pt x="15062" y="102288"/>
                    </a:cubicBezTo>
                    <a:cubicBezTo>
                      <a:pt x="21271" y="94623"/>
                      <a:pt x="22320" y="86277"/>
                      <a:pt x="21734" y="77935"/>
                    </a:cubicBezTo>
                    <a:cubicBezTo>
                      <a:pt x="21175" y="69560"/>
                      <a:pt x="18992" y="61079"/>
                      <a:pt x="16575" y="52576"/>
                    </a:cubicBezTo>
                    <a:cubicBezTo>
                      <a:pt x="14069" y="44073"/>
                      <a:pt x="11199" y="35523"/>
                      <a:pt x="8275" y="26847"/>
                    </a:cubicBezTo>
                    <a:cubicBezTo>
                      <a:pt x="5390" y="18139"/>
                      <a:pt x="2429" y="9367"/>
                      <a:pt x="0" y="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458">
                <a:extLst>
                  <a:ext uri="{FF2B5EF4-FFF2-40B4-BE49-F238E27FC236}">
                    <a16:creationId xmlns:a16="http://schemas.microsoft.com/office/drawing/2014/main" id="{FDCCB762-6D00-AFD4-4BF3-8B55B9D58888}"/>
                  </a:ext>
                </a:extLst>
              </p:cNvPr>
              <p:cNvSpPr/>
              <p:nvPr/>
            </p:nvSpPr>
            <p:spPr>
              <a:xfrm>
                <a:off x="7165741" y="2212279"/>
                <a:ext cx="24837" cy="19698"/>
              </a:xfrm>
              <a:custGeom>
                <a:avLst/>
                <a:gdLst>
                  <a:gd name="csX0" fmla="*/ 0 w 24837"/>
                  <a:gd name="csY0" fmla="*/ 9953 h 19698"/>
                  <a:gd name="csX1" fmla="*/ 8832 w 24837"/>
                  <a:gd name="csY1" fmla="*/ 12491 h 19698"/>
                  <a:gd name="csX2" fmla="*/ 15624 w 24837"/>
                  <a:gd name="csY2" fmla="*/ 12897 h 19698"/>
                  <a:gd name="csX3" fmla="*/ 19681 w 24837"/>
                  <a:gd name="csY3" fmla="*/ 8416 h 19698"/>
                  <a:gd name="csX4" fmla="*/ 23230 w 24837"/>
                  <a:gd name="csY4" fmla="*/ 0 h 19698"/>
                  <a:gd name="csX5" fmla="*/ 24703 w 24837"/>
                  <a:gd name="csY5" fmla="*/ 9835 h 19698"/>
                  <a:gd name="csX6" fmla="*/ 22845 w 24837"/>
                  <a:gd name="csY6" fmla="*/ 15135 h 19698"/>
                  <a:gd name="csX7" fmla="*/ 17754 w 24837"/>
                  <a:gd name="csY7" fmla="*/ 19181 h 19698"/>
                  <a:gd name="csX8" fmla="*/ 6700 w 24837"/>
                  <a:gd name="csY8" fmla="*/ 17235 h 19698"/>
                  <a:gd name="csX9" fmla="*/ 2 w 24837"/>
                  <a:gd name="csY9" fmla="*/ 9955 h 196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4837" h="19698">
                    <a:moveTo>
                      <a:pt x="0" y="9953"/>
                    </a:moveTo>
                    <a:cubicBezTo>
                      <a:pt x="3232" y="10812"/>
                      <a:pt x="6088" y="11823"/>
                      <a:pt x="8832" y="12491"/>
                    </a:cubicBezTo>
                    <a:cubicBezTo>
                      <a:pt x="11531" y="13199"/>
                      <a:pt x="14114" y="13452"/>
                      <a:pt x="15624" y="12897"/>
                    </a:cubicBezTo>
                    <a:cubicBezTo>
                      <a:pt x="17088" y="12512"/>
                      <a:pt x="18449" y="10892"/>
                      <a:pt x="19681" y="8416"/>
                    </a:cubicBezTo>
                    <a:cubicBezTo>
                      <a:pt x="20903" y="5969"/>
                      <a:pt x="21820" y="3052"/>
                      <a:pt x="23230" y="0"/>
                    </a:cubicBezTo>
                    <a:cubicBezTo>
                      <a:pt x="24588" y="3076"/>
                      <a:pt x="25111" y="6349"/>
                      <a:pt x="24703" y="9835"/>
                    </a:cubicBezTo>
                    <a:cubicBezTo>
                      <a:pt x="24451" y="11576"/>
                      <a:pt x="23921" y="13386"/>
                      <a:pt x="22845" y="15135"/>
                    </a:cubicBezTo>
                    <a:cubicBezTo>
                      <a:pt x="21787" y="16878"/>
                      <a:pt x="19914" y="18479"/>
                      <a:pt x="17754" y="19181"/>
                    </a:cubicBezTo>
                    <a:cubicBezTo>
                      <a:pt x="13305" y="20545"/>
                      <a:pt x="9521" y="18974"/>
                      <a:pt x="6700" y="17235"/>
                    </a:cubicBezTo>
                    <a:cubicBezTo>
                      <a:pt x="3851" y="15356"/>
                      <a:pt x="1520" y="12978"/>
                      <a:pt x="2" y="9955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459">
                <a:extLst>
                  <a:ext uri="{FF2B5EF4-FFF2-40B4-BE49-F238E27FC236}">
                    <a16:creationId xmlns:a16="http://schemas.microsoft.com/office/drawing/2014/main" id="{44E0FBE2-6BD7-7F37-9416-AF1668EE3108}"/>
                  </a:ext>
                </a:extLst>
              </p:cNvPr>
              <p:cNvSpPr/>
              <p:nvPr/>
            </p:nvSpPr>
            <p:spPr>
              <a:xfrm>
                <a:off x="7541355" y="2134222"/>
                <a:ext cx="21722" cy="23944"/>
              </a:xfrm>
              <a:custGeom>
                <a:avLst/>
                <a:gdLst>
                  <a:gd name="csX0" fmla="*/ 6104 w 21722"/>
                  <a:gd name="csY0" fmla="*/ 3 h 23944"/>
                  <a:gd name="csX1" fmla="*/ 5932 w 21722"/>
                  <a:gd name="csY1" fmla="*/ 9189 h 23944"/>
                  <a:gd name="csX2" fmla="*/ 7295 w 21722"/>
                  <a:gd name="csY2" fmla="*/ 15855 h 23944"/>
                  <a:gd name="csX3" fmla="*/ 12673 w 21722"/>
                  <a:gd name="csY3" fmla="*/ 18616 h 23944"/>
                  <a:gd name="csX4" fmla="*/ 21723 w 21722"/>
                  <a:gd name="csY4" fmla="*/ 19870 h 23944"/>
                  <a:gd name="csX5" fmla="*/ 12600 w 21722"/>
                  <a:gd name="csY5" fmla="*/ 23832 h 23944"/>
                  <a:gd name="csX6" fmla="*/ 6998 w 21722"/>
                  <a:gd name="csY6" fmla="*/ 23406 h 23944"/>
                  <a:gd name="csX7" fmla="*/ 1774 w 21722"/>
                  <a:gd name="csY7" fmla="*/ 19533 h 23944"/>
                  <a:gd name="csX8" fmla="*/ 799 w 21722"/>
                  <a:gd name="csY8" fmla="*/ 8351 h 23944"/>
                  <a:gd name="csX9" fmla="*/ 6104 w 21722"/>
                  <a:gd name="csY9" fmla="*/ 0 h 2394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1722" h="23944">
                    <a:moveTo>
                      <a:pt x="6104" y="3"/>
                    </a:moveTo>
                    <a:cubicBezTo>
                      <a:pt x="6109" y="3349"/>
                      <a:pt x="5869" y="6366"/>
                      <a:pt x="5932" y="9189"/>
                    </a:cubicBezTo>
                    <a:cubicBezTo>
                      <a:pt x="5946" y="11979"/>
                      <a:pt x="6368" y="14539"/>
                      <a:pt x="7295" y="15855"/>
                    </a:cubicBezTo>
                    <a:cubicBezTo>
                      <a:pt x="8046" y="17169"/>
                      <a:pt x="9962" y="18067"/>
                      <a:pt x="12673" y="18616"/>
                    </a:cubicBezTo>
                    <a:cubicBezTo>
                      <a:pt x="15354" y="19164"/>
                      <a:pt x="18408" y="19296"/>
                      <a:pt x="21723" y="19870"/>
                    </a:cubicBezTo>
                    <a:cubicBezTo>
                      <a:pt x="19100" y="21975"/>
                      <a:pt x="16074" y="23325"/>
                      <a:pt x="12600" y="23832"/>
                    </a:cubicBezTo>
                    <a:cubicBezTo>
                      <a:pt x="10851" y="24038"/>
                      <a:pt x="8968" y="23995"/>
                      <a:pt x="6998" y="23406"/>
                    </a:cubicBezTo>
                    <a:cubicBezTo>
                      <a:pt x="5041" y="22833"/>
                      <a:pt x="3012" y="21438"/>
                      <a:pt x="1774" y="19533"/>
                    </a:cubicBezTo>
                    <a:cubicBezTo>
                      <a:pt x="-692" y="15588"/>
                      <a:pt x="-152" y="11525"/>
                      <a:pt x="799" y="8351"/>
                    </a:cubicBezTo>
                    <a:cubicBezTo>
                      <a:pt x="1879" y="5114"/>
                      <a:pt x="3576" y="2248"/>
                      <a:pt x="6104" y="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60">
                <a:extLst>
                  <a:ext uri="{FF2B5EF4-FFF2-40B4-BE49-F238E27FC236}">
                    <a16:creationId xmlns:a16="http://schemas.microsoft.com/office/drawing/2014/main" id="{05BB42C6-BA73-3E99-C2BC-DD7F8DEB71B0}"/>
                  </a:ext>
                </a:extLst>
              </p:cNvPr>
              <p:cNvSpPr/>
              <p:nvPr/>
            </p:nvSpPr>
            <p:spPr>
              <a:xfrm>
                <a:off x="7351125" y="2219905"/>
                <a:ext cx="21734" cy="59868"/>
              </a:xfrm>
              <a:custGeom>
                <a:avLst/>
                <a:gdLst>
                  <a:gd name="csX0" fmla="*/ 13996 w 21734"/>
                  <a:gd name="csY0" fmla="*/ 2 h 59868"/>
                  <a:gd name="csX1" fmla="*/ 20593 w 21734"/>
                  <a:gd name="csY1" fmla="*/ 16066 h 59868"/>
                  <a:gd name="csX2" fmla="*/ 21393 w 21734"/>
                  <a:gd name="csY2" fmla="*/ 33257 h 59868"/>
                  <a:gd name="csX3" fmla="*/ 15641 w 21734"/>
                  <a:gd name="csY3" fmla="*/ 50360 h 59868"/>
                  <a:gd name="csX4" fmla="*/ 8991 w 21734"/>
                  <a:gd name="csY4" fmla="*/ 57282 h 59868"/>
                  <a:gd name="csX5" fmla="*/ 0 w 21734"/>
                  <a:gd name="csY5" fmla="*/ 59811 h 59868"/>
                  <a:gd name="csX6" fmla="*/ 6105 w 21734"/>
                  <a:gd name="csY6" fmla="*/ 46115 h 59868"/>
                  <a:gd name="csX7" fmla="*/ 8211 w 21734"/>
                  <a:gd name="csY7" fmla="*/ 31724 h 59868"/>
                  <a:gd name="csX8" fmla="*/ 10196 w 21734"/>
                  <a:gd name="csY8" fmla="*/ 16383 h 59868"/>
                  <a:gd name="csX9" fmla="*/ 13996 w 21734"/>
                  <a:gd name="csY9" fmla="*/ 0 h 598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1734" h="59868">
                    <a:moveTo>
                      <a:pt x="13996" y="2"/>
                    </a:moveTo>
                    <a:cubicBezTo>
                      <a:pt x="17502" y="5002"/>
                      <a:pt x="19391" y="10484"/>
                      <a:pt x="20593" y="16066"/>
                    </a:cubicBezTo>
                    <a:cubicBezTo>
                      <a:pt x="21727" y="21663"/>
                      <a:pt x="22060" y="27434"/>
                      <a:pt x="21393" y="33257"/>
                    </a:cubicBezTo>
                    <a:cubicBezTo>
                      <a:pt x="20702" y="39053"/>
                      <a:pt x="19084" y="45005"/>
                      <a:pt x="15641" y="50360"/>
                    </a:cubicBezTo>
                    <a:cubicBezTo>
                      <a:pt x="13910" y="53001"/>
                      <a:pt x="11713" y="55482"/>
                      <a:pt x="8991" y="57282"/>
                    </a:cubicBezTo>
                    <a:cubicBezTo>
                      <a:pt x="6282" y="59062"/>
                      <a:pt x="3068" y="60137"/>
                      <a:pt x="0" y="59811"/>
                    </a:cubicBezTo>
                    <a:cubicBezTo>
                      <a:pt x="3949" y="55121"/>
                      <a:pt x="5058" y="50720"/>
                      <a:pt x="6105" y="46115"/>
                    </a:cubicBezTo>
                    <a:cubicBezTo>
                      <a:pt x="7090" y="41526"/>
                      <a:pt x="7601" y="36683"/>
                      <a:pt x="8211" y="31724"/>
                    </a:cubicBezTo>
                    <a:cubicBezTo>
                      <a:pt x="8796" y="26754"/>
                      <a:pt x="9373" y="21639"/>
                      <a:pt x="10196" y="16383"/>
                    </a:cubicBezTo>
                    <a:cubicBezTo>
                      <a:pt x="11055" y="11110"/>
                      <a:pt x="12054" y="5748"/>
                      <a:pt x="13996" y="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61">
                <a:extLst>
                  <a:ext uri="{FF2B5EF4-FFF2-40B4-BE49-F238E27FC236}">
                    <a16:creationId xmlns:a16="http://schemas.microsoft.com/office/drawing/2014/main" id="{115622E4-6483-40A7-DD80-F4CD45895201}"/>
                  </a:ext>
                </a:extLst>
              </p:cNvPr>
              <p:cNvSpPr/>
              <p:nvPr/>
            </p:nvSpPr>
            <p:spPr>
              <a:xfrm>
                <a:off x="7096874" y="2228571"/>
                <a:ext cx="586620" cy="402844"/>
              </a:xfrm>
              <a:custGeom>
                <a:avLst/>
                <a:gdLst>
                  <a:gd name="csX0" fmla="*/ 179 w 586620"/>
                  <a:gd name="csY0" fmla="*/ 402845 h 402844"/>
                  <a:gd name="csX1" fmla="*/ 9699 w 586620"/>
                  <a:gd name="csY1" fmla="*/ 356752 h 402844"/>
                  <a:gd name="csX2" fmla="*/ 21423 w 586620"/>
                  <a:gd name="csY2" fmla="*/ 335927 h 402844"/>
                  <a:gd name="csX3" fmla="*/ 36287 w 586620"/>
                  <a:gd name="csY3" fmla="*/ 317155 h 402844"/>
                  <a:gd name="csX4" fmla="*/ 113804 w 586620"/>
                  <a:gd name="csY4" fmla="*/ 261916 h 402844"/>
                  <a:gd name="csX5" fmla="*/ 157833 w 586620"/>
                  <a:gd name="csY5" fmla="*/ 243619 h 402844"/>
                  <a:gd name="csX6" fmla="*/ 180472 w 586620"/>
                  <a:gd name="csY6" fmla="*/ 236254 h 402844"/>
                  <a:gd name="csX7" fmla="*/ 203135 w 586620"/>
                  <a:gd name="csY7" fmla="*/ 229570 h 402844"/>
                  <a:gd name="csX8" fmla="*/ 292834 w 586620"/>
                  <a:gd name="csY8" fmla="*/ 201819 h 402844"/>
                  <a:gd name="csX9" fmla="*/ 380934 w 586620"/>
                  <a:gd name="csY9" fmla="*/ 169746 h 402844"/>
                  <a:gd name="csX10" fmla="*/ 466013 w 586620"/>
                  <a:gd name="csY10" fmla="*/ 130914 h 402844"/>
                  <a:gd name="csX11" fmla="*/ 506235 w 586620"/>
                  <a:gd name="csY11" fmla="*/ 107314 h 402844"/>
                  <a:gd name="csX12" fmla="*/ 543276 w 586620"/>
                  <a:gd name="csY12" fmla="*/ 79256 h 402844"/>
                  <a:gd name="csX13" fmla="*/ 573316 w 586620"/>
                  <a:gd name="csY13" fmla="*/ 44157 h 402844"/>
                  <a:gd name="csX14" fmla="*/ 586475 w 586620"/>
                  <a:gd name="csY14" fmla="*/ 0 h 402844"/>
                  <a:gd name="csX15" fmla="*/ 584729 w 586620"/>
                  <a:gd name="csY15" fmla="*/ 23553 h 402844"/>
                  <a:gd name="csX16" fmla="*/ 576533 w 586620"/>
                  <a:gd name="csY16" fmla="*/ 45946 h 402844"/>
                  <a:gd name="csX17" fmla="*/ 547767 w 586620"/>
                  <a:gd name="csY17" fmla="*/ 83981 h 402844"/>
                  <a:gd name="csX18" fmla="*/ 471009 w 586620"/>
                  <a:gd name="csY18" fmla="*/ 139988 h 402844"/>
                  <a:gd name="csX19" fmla="*/ 297025 w 586620"/>
                  <a:gd name="csY19" fmla="*/ 214406 h 402844"/>
                  <a:gd name="csX20" fmla="*/ 206518 w 586620"/>
                  <a:gd name="csY20" fmla="*/ 241638 h 402844"/>
                  <a:gd name="csX21" fmla="*/ 183869 w 586620"/>
                  <a:gd name="csY21" fmla="*/ 247833 h 402844"/>
                  <a:gd name="csX22" fmla="*/ 161578 w 586620"/>
                  <a:gd name="csY22" fmla="*/ 254599 h 402844"/>
                  <a:gd name="csX23" fmla="*/ 118178 w 586620"/>
                  <a:gd name="csY23" fmla="*/ 271263 h 402844"/>
                  <a:gd name="csX24" fmla="*/ 40958 w 586620"/>
                  <a:gd name="csY24" fmla="*/ 321650 h 402844"/>
                  <a:gd name="csX25" fmla="*/ 12982 w 586620"/>
                  <a:gd name="csY25" fmla="*/ 358362 h 402844"/>
                  <a:gd name="csX26" fmla="*/ 4031 w 586620"/>
                  <a:gd name="csY26" fmla="*/ 379811 h 402844"/>
                  <a:gd name="csX27" fmla="*/ 175 w 586620"/>
                  <a:gd name="csY27" fmla="*/ 402845 h 40284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</a:cxnLst>
                <a:rect l="l" t="t" r="r" b="b"/>
                <a:pathLst>
                  <a:path w="586620" h="402844">
                    <a:moveTo>
                      <a:pt x="179" y="402845"/>
                    </a:moveTo>
                    <a:cubicBezTo>
                      <a:pt x="-932" y="387087"/>
                      <a:pt x="3245" y="371232"/>
                      <a:pt x="9699" y="356752"/>
                    </a:cubicBezTo>
                    <a:cubicBezTo>
                      <a:pt x="12956" y="349484"/>
                      <a:pt x="16881" y="342490"/>
                      <a:pt x="21423" y="335927"/>
                    </a:cubicBezTo>
                    <a:cubicBezTo>
                      <a:pt x="25910" y="329324"/>
                      <a:pt x="30871" y="323028"/>
                      <a:pt x="36287" y="317155"/>
                    </a:cubicBezTo>
                    <a:cubicBezTo>
                      <a:pt x="57991" y="293554"/>
                      <a:pt x="85247" y="275814"/>
                      <a:pt x="113804" y="261916"/>
                    </a:cubicBezTo>
                    <a:cubicBezTo>
                      <a:pt x="128064" y="254803"/>
                      <a:pt x="142879" y="248966"/>
                      <a:pt x="157833" y="243619"/>
                    </a:cubicBezTo>
                    <a:cubicBezTo>
                      <a:pt x="165350" y="241073"/>
                      <a:pt x="172850" y="238440"/>
                      <a:pt x="180472" y="236254"/>
                    </a:cubicBezTo>
                    <a:cubicBezTo>
                      <a:pt x="188094" y="233916"/>
                      <a:pt x="195626" y="231726"/>
                      <a:pt x="203135" y="229570"/>
                    </a:cubicBezTo>
                    <a:cubicBezTo>
                      <a:pt x="233238" y="220935"/>
                      <a:pt x="263194" y="211820"/>
                      <a:pt x="292834" y="201819"/>
                    </a:cubicBezTo>
                    <a:cubicBezTo>
                      <a:pt x="322557" y="192065"/>
                      <a:pt x="351976" y="181436"/>
                      <a:pt x="380934" y="169746"/>
                    </a:cubicBezTo>
                    <a:cubicBezTo>
                      <a:pt x="409987" y="158279"/>
                      <a:pt x="438398" y="145305"/>
                      <a:pt x="466013" y="130914"/>
                    </a:cubicBezTo>
                    <a:cubicBezTo>
                      <a:pt x="479803" y="123677"/>
                      <a:pt x="493185" y="115735"/>
                      <a:pt x="506235" y="107314"/>
                    </a:cubicBezTo>
                    <a:cubicBezTo>
                      <a:pt x="519278" y="98886"/>
                      <a:pt x="531812" y="89658"/>
                      <a:pt x="543276" y="79256"/>
                    </a:cubicBezTo>
                    <a:cubicBezTo>
                      <a:pt x="554765" y="68924"/>
                      <a:pt x="565334" y="57410"/>
                      <a:pt x="573316" y="44157"/>
                    </a:cubicBezTo>
                    <a:cubicBezTo>
                      <a:pt x="581217" y="30934"/>
                      <a:pt x="586316" y="15778"/>
                      <a:pt x="586475" y="0"/>
                    </a:cubicBezTo>
                    <a:cubicBezTo>
                      <a:pt x="586806" y="7813"/>
                      <a:pt x="586703" y="15833"/>
                      <a:pt x="584729" y="23553"/>
                    </a:cubicBezTo>
                    <a:cubicBezTo>
                      <a:pt x="583157" y="31374"/>
                      <a:pt x="579974" y="38750"/>
                      <a:pt x="576533" y="45946"/>
                    </a:cubicBezTo>
                    <a:cubicBezTo>
                      <a:pt x="569247" y="60203"/>
                      <a:pt x="558922" y="72650"/>
                      <a:pt x="547767" y="83981"/>
                    </a:cubicBezTo>
                    <a:cubicBezTo>
                      <a:pt x="525109" y="106495"/>
                      <a:pt x="498401" y="124186"/>
                      <a:pt x="471009" y="139988"/>
                    </a:cubicBezTo>
                    <a:cubicBezTo>
                      <a:pt x="415821" y="171211"/>
                      <a:pt x="356736" y="194325"/>
                      <a:pt x="297025" y="214406"/>
                    </a:cubicBezTo>
                    <a:cubicBezTo>
                      <a:pt x="267071" y="224241"/>
                      <a:pt x="236908" y="233375"/>
                      <a:pt x="206518" y="241638"/>
                    </a:cubicBezTo>
                    <a:cubicBezTo>
                      <a:pt x="198891" y="243666"/>
                      <a:pt x="191304" y="245710"/>
                      <a:pt x="183869" y="247833"/>
                    </a:cubicBezTo>
                    <a:cubicBezTo>
                      <a:pt x="176352" y="249826"/>
                      <a:pt x="168982" y="252256"/>
                      <a:pt x="161578" y="254599"/>
                    </a:cubicBezTo>
                    <a:cubicBezTo>
                      <a:pt x="146900" y="259605"/>
                      <a:pt x="132265" y="264830"/>
                      <a:pt x="118178" y="271263"/>
                    </a:cubicBezTo>
                    <a:cubicBezTo>
                      <a:pt x="90036" y="283994"/>
                      <a:pt x="62978" y="299926"/>
                      <a:pt x="40958" y="321650"/>
                    </a:cubicBezTo>
                    <a:cubicBezTo>
                      <a:pt x="29886" y="332385"/>
                      <a:pt x="20295" y="344711"/>
                      <a:pt x="12982" y="358362"/>
                    </a:cubicBezTo>
                    <a:cubicBezTo>
                      <a:pt x="9321" y="365183"/>
                      <a:pt x="6287" y="372363"/>
                      <a:pt x="4031" y="379811"/>
                    </a:cubicBezTo>
                    <a:cubicBezTo>
                      <a:pt x="1766" y="387242"/>
                      <a:pt x="194" y="394986"/>
                      <a:pt x="175" y="402845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462">
                <a:extLst>
                  <a:ext uri="{FF2B5EF4-FFF2-40B4-BE49-F238E27FC236}">
                    <a16:creationId xmlns:a16="http://schemas.microsoft.com/office/drawing/2014/main" id="{444C0100-1DAD-2945-0111-717B7250E47A}"/>
                  </a:ext>
                </a:extLst>
              </p:cNvPr>
              <p:cNvSpPr/>
              <p:nvPr/>
            </p:nvSpPr>
            <p:spPr>
              <a:xfrm>
                <a:off x="7226415" y="1780833"/>
                <a:ext cx="239017" cy="455967"/>
              </a:xfrm>
              <a:custGeom>
                <a:avLst/>
                <a:gdLst>
                  <a:gd name="csX0" fmla="*/ 239012 w 239017"/>
                  <a:gd name="csY0" fmla="*/ 5 h 455967"/>
                  <a:gd name="csX1" fmla="*/ 206912 w 239017"/>
                  <a:gd name="csY1" fmla="*/ 14715 h 455967"/>
                  <a:gd name="csX2" fmla="*/ 176771 w 239017"/>
                  <a:gd name="csY2" fmla="*/ 32533 h 455967"/>
                  <a:gd name="csX3" fmla="*/ 151280 w 239017"/>
                  <a:gd name="csY3" fmla="*/ 55179 h 455967"/>
                  <a:gd name="csX4" fmla="*/ 143206 w 239017"/>
                  <a:gd name="csY4" fmla="*/ 69092 h 455967"/>
                  <a:gd name="csX5" fmla="*/ 140159 w 239017"/>
                  <a:gd name="csY5" fmla="*/ 77532 h 455967"/>
                  <a:gd name="csX6" fmla="*/ 136395 w 239017"/>
                  <a:gd name="csY6" fmla="*/ 86013 h 455967"/>
                  <a:gd name="csX7" fmla="*/ 126178 w 239017"/>
                  <a:gd name="csY7" fmla="*/ 101923 h 455967"/>
                  <a:gd name="csX8" fmla="*/ 112138 w 239017"/>
                  <a:gd name="csY8" fmla="*/ 114740 h 455967"/>
                  <a:gd name="csX9" fmla="*/ 81997 w 239017"/>
                  <a:gd name="csY9" fmla="*/ 133619 h 455967"/>
                  <a:gd name="csX10" fmla="*/ 74752 w 239017"/>
                  <a:gd name="csY10" fmla="*/ 138522 h 455967"/>
                  <a:gd name="csX11" fmla="*/ 67652 w 239017"/>
                  <a:gd name="csY11" fmla="*/ 143442 h 455967"/>
                  <a:gd name="csX12" fmla="*/ 61005 w 239017"/>
                  <a:gd name="csY12" fmla="*/ 148604 h 455967"/>
                  <a:gd name="csX13" fmla="*/ 54840 w 239017"/>
                  <a:gd name="csY13" fmla="*/ 154211 h 455967"/>
                  <a:gd name="csX14" fmla="*/ 49167 w 239017"/>
                  <a:gd name="csY14" fmla="*/ 160283 h 455967"/>
                  <a:gd name="csX15" fmla="*/ 43945 w 239017"/>
                  <a:gd name="csY15" fmla="*/ 166750 h 455967"/>
                  <a:gd name="csX16" fmla="*/ 39175 w 239017"/>
                  <a:gd name="csY16" fmla="*/ 173595 h 455967"/>
                  <a:gd name="csX17" fmla="*/ 35089 w 239017"/>
                  <a:gd name="csY17" fmla="*/ 180922 h 455967"/>
                  <a:gd name="csX18" fmla="*/ 15252 w 239017"/>
                  <a:gd name="csY18" fmla="*/ 245953 h 455967"/>
                  <a:gd name="csX19" fmla="*/ 13072 w 239017"/>
                  <a:gd name="csY19" fmla="*/ 263171 h 455967"/>
                  <a:gd name="csX20" fmla="*/ 11967 w 239017"/>
                  <a:gd name="csY20" fmla="*/ 280558 h 455967"/>
                  <a:gd name="csX21" fmla="*/ 11506 w 239017"/>
                  <a:gd name="csY21" fmla="*/ 289270 h 455967"/>
                  <a:gd name="csX22" fmla="*/ 11254 w 239017"/>
                  <a:gd name="csY22" fmla="*/ 298001 h 455967"/>
                  <a:gd name="csX23" fmla="*/ 11298 w 239017"/>
                  <a:gd name="csY23" fmla="*/ 315517 h 455967"/>
                  <a:gd name="csX24" fmla="*/ 23299 w 239017"/>
                  <a:gd name="csY24" fmla="*/ 455967 h 455967"/>
                  <a:gd name="csX25" fmla="*/ 945 w 239017"/>
                  <a:gd name="csY25" fmla="*/ 315843 h 455967"/>
                  <a:gd name="csX26" fmla="*/ 118 w 239017"/>
                  <a:gd name="csY26" fmla="*/ 297998 h 455967"/>
                  <a:gd name="csX27" fmla="*/ 112 w 239017"/>
                  <a:gd name="csY27" fmla="*/ 289053 h 455967"/>
                  <a:gd name="csX28" fmla="*/ 346 w 239017"/>
                  <a:gd name="csY28" fmla="*/ 280093 h 455967"/>
                  <a:gd name="csX29" fmla="*/ 1017 w 239017"/>
                  <a:gd name="csY29" fmla="*/ 262165 h 455967"/>
                  <a:gd name="csX30" fmla="*/ 2804 w 239017"/>
                  <a:gd name="csY30" fmla="*/ 244233 h 455967"/>
                  <a:gd name="csX31" fmla="*/ 23443 w 239017"/>
                  <a:gd name="csY31" fmla="*/ 174571 h 455967"/>
                  <a:gd name="csX32" fmla="*/ 28052 w 239017"/>
                  <a:gd name="csY32" fmla="*/ 166510 h 455967"/>
                  <a:gd name="csX33" fmla="*/ 33454 w 239017"/>
                  <a:gd name="csY33" fmla="*/ 158888 h 455967"/>
                  <a:gd name="csX34" fmla="*/ 39391 w 239017"/>
                  <a:gd name="csY34" fmla="*/ 151665 h 455967"/>
                  <a:gd name="csX35" fmla="*/ 45846 w 239017"/>
                  <a:gd name="csY35" fmla="*/ 144887 h 455967"/>
                  <a:gd name="csX36" fmla="*/ 52818 w 239017"/>
                  <a:gd name="csY36" fmla="*/ 138663 h 455967"/>
                  <a:gd name="csX37" fmla="*/ 60188 w 239017"/>
                  <a:gd name="csY37" fmla="*/ 133042 h 455967"/>
                  <a:gd name="csX38" fmla="*/ 67669 w 239017"/>
                  <a:gd name="csY38" fmla="*/ 127952 h 455967"/>
                  <a:gd name="csX39" fmla="*/ 75181 w 239017"/>
                  <a:gd name="csY39" fmla="*/ 123103 h 455967"/>
                  <a:gd name="csX40" fmla="*/ 105478 w 239017"/>
                  <a:gd name="csY40" fmla="*/ 105243 h 455967"/>
                  <a:gd name="csX41" fmla="*/ 127248 w 239017"/>
                  <a:gd name="csY41" fmla="*/ 81246 h 455967"/>
                  <a:gd name="csX42" fmla="*/ 130991 w 239017"/>
                  <a:gd name="csY42" fmla="*/ 73721 h 455967"/>
                  <a:gd name="csX43" fmla="*/ 134302 w 239017"/>
                  <a:gd name="csY43" fmla="*/ 65658 h 455967"/>
                  <a:gd name="csX44" fmla="*/ 144666 w 239017"/>
                  <a:gd name="csY44" fmla="*/ 49592 h 455967"/>
                  <a:gd name="csX45" fmla="*/ 173282 w 239017"/>
                  <a:gd name="csY45" fmla="*/ 27069 h 455967"/>
                  <a:gd name="csX46" fmla="*/ 205392 w 239017"/>
                  <a:gd name="csY46" fmla="*/ 11386 h 455967"/>
                  <a:gd name="csX47" fmla="*/ 239017 w 239017"/>
                  <a:gd name="csY47" fmla="*/ 0 h 4559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</a:cxnLst>
                <a:rect l="l" t="t" r="r" b="b"/>
                <a:pathLst>
                  <a:path w="239017" h="455967">
                    <a:moveTo>
                      <a:pt x="239012" y="5"/>
                    </a:moveTo>
                    <a:cubicBezTo>
                      <a:pt x="228052" y="4399"/>
                      <a:pt x="217364" y="9381"/>
                      <a:pt x="206912" y="14715"/>
                    </a:cubicBezTo>
                    <a:cubicBezTo>
                      <a:pt x="196487" y="20096"/>
                      <a:pt x="186292" y="25892"/>
                      <a:pt x="176771" y="32533"/>
                    </a:cubicBezTo>
                    <a:cubicBezTo>
                      <a:pt x="167242" y="39086"/>
                      <a:pt x="158211" y="46470"/>
                      <a:pt x="151280" y="55179"/>
                    </a:cubicBezTo>
                    <a:cubicBezTo>
                      <a:pt x="147863" y="59535"/>
                      <a:pt x="144968" y="64195"/>
                      <a:pt x="143206" y="69092"/>
                    </a:cubicBezTo>
                    <a:lnTo>
                      <a:pt x="140159" y="77532"/>
                    </a:lnTo>
                    <a:cubicBezTo>
                      <a:pt x="138920" y="80358"/>
                      <a:pt x="137836" y="83244"/>
                      <a:pt x="136395" y="86013"/>
                    </a:cubicBezTo>
                    <a:cubicBezTo>
                      <a:pt x="133716" y="91629"/>
                      <a:pt x="130215" y="96979"/>
                      <a:pt x="126178" y="101923"/>
                    </a:cubicBezTo>
                    <a:cubicBezTo>
                      <a:pt x="122122" y="106877"/>
                      <a:pt x="117203" y="111112"/>
                      <a:pt x="112138" y="114740"/>
                    </a:cubicBezTo>
                    <a:cubicBezTo>
                      <a:pt x="101921" y="121996"/>
                      <a:pt x="91400" y="127207"/>
                      <a:pt x="81997" y="133619"/>
                    </a:cubicBezTo>
                    <a:lnTo>
                      <a:pt x="74752" y="138522"/>
                    </a:lnTo>
                    <a:cubicBezTo>
                      <a:pt x="72243" y="140188"/>
                      <a:pt x="70029" y="141802"/>
                      <a:pt x="67652" y="143442"/>
                    </a:cubicBezTo>
                    <a:cubicBezTo>
                      <a:pt x="65345" y="145099"/>
                      <a:pt x="63230" y="146892"/>
                      <a:pt x="61005" y="148604"/>
                    </a:cubicBezTo>
                    <a:cubicBezTo>
                      <a:pt x="58810" y="150337"/>
                      <a:pt x="56909" y="152357"/>
                      <a:pt x="54840" y="154211"/>
                    </a:cubicBezTo>
                    <a:cubicBezTo>
                      <a:pt x="52715" y="156011"/>
                      <a:pt x="51017" y="158219"/>
                      <a:pt x="49167" y="160283"/>
                    </a:cubicBezTo>
                    <a:cubicBezTo>
                      <a:pt x="47357" y="162380"/>
                      <a:pt x="45424" y="164373"/>
                      <a:pt x="43945" y="166750"/>
                    </a:cubicBezTo>
                    <a:lnTo>
                      <a:pt x="39175" y="173595"/>
                    </a:lnTo>
                    <a:cubicBezTo>
                      <a:pt x="37648" y="175920"/>
                      <a:pt x="36467" y="178491"/>
                      <a:pt x="35089" y="180922"/>
                    </a:cubicBezTo>
                    <a:cubicBezTo>
                      <a:pt x="24278" y="200625"/>
                      <a:pt x="18749" y="223223"/>
                      <a:pt x="15252" y="245953"/>
                    </a:cubicBezTo>
                    <a:lnTo>
                      <a:pt x="13072" y="263171"/>
                    </a:lnTo>
                    <a:cubicBezTo>
                      <a:pt x="12387" y="268920"/>
                      <a:pt x="12358" y="274762"/>
                      <a:pt x="11967" y="280558"/>
                    </a:cubicBezTo>
                    <a:lnTo>
                      <a:pt x="11506" y="289270"/>
                    </a:lnTo>
                    <a:cubicBezTo>
                      <a:pt x="11334" y="292175"/>
                      <a:pt x="11170" y="295080"/>
                      <a:pt x="11254" y="298001"/>
                    </a:cubicBezTo>
                    <a:lnTo>
                      <a:pt x="11298" y="315517"/>
                    </a:lnTo>
                    <a:cubicBezTo>
                      <a:pt x="11934" y="362297"/>
                      <a:pt x="17492" y="409089"/>
                      <a:pt x="23299" y="455967"/>
                    </a:cubicBezTo>
                    <a:cubicBezTo>
                      <a:pt x="12068" y="410119"/>
                      <a:pt x="3557" y="363378"/>
                      <a:pt x="945" y="315843"/>
                    </a:cubicBezTo>
                    <a:lnTo>
                      <a:pt x="118" y="297998"/>
                    </a:lnTo>
                    <a:cubicBezTo>
                      <a:pt x="-94" y="295025"/>
                      <a:pt x="28" y="292039"/>
                      <a:pt x="112" y="289053"/>
                    </a:cubicBezTo>
                    <a:lnTo>
                      <a:pt x="346" y="280093"/>
                    </a:lnTo>
                    <a:cubicBezTo>
                      <a:pt x="590" y="274121"/>
                      <a:pt x="470" y="268139"/>
                      <a:pt x="1017" y="262165"/>
                    </a:cubicBezTo>
                    <a:lnTo>
                      <a:pt x="2804" y="244233"/>
                    </a:lnTo>
                    <a:cubicBezTo>
                      <a:pt x="6085" y="220457"/>
                      <a:pt x="11725" y="196457"/>
                      <a:pt x="23443" y="174571"/>
                    </a:cubicBezTo>
                    <a:cubicBezTo>
                      <a:pt x="24987" y="171888"/>
                      <a:pt x="26329" y="169096"/>
                      <a:pt x="28052" y="166510"/>
                    </a:cubicBezTo>
                    <a:lnTo>
                      <a:pt x="33454" y="158888"/>
                    </a:lnTo>
                    <a:cubicBezTo>
                      <a:pt x="35147" y="156269"/>
                      <a:pt x="37328" y="154009"/>
                      <a:pt x="39391" y="151665"/>
                    </a:cubicBezTo>
                    <a:cubicBezTo>
                      <a:pt x="41492" y="149355"/>
                      <a:pt x="43455" y="146907"/>
                      <a:pt x="45846" y="144887"/>
                    </a:cubicBezTo>
                    <a:cubicBezTo>
                      <a:pt x="48173" y="142819"/>
                      <a:pt x="50372" y="140567"/>
                      <a:pt x="52818" y="138663"/>
                    </a:cubicBezTo>
                    <a:cubicBezTo>
                      <a:pt x="55274" y="136792"/>
                      <a:pt x="57692" y="134804"/>
                      <a:pt x="60188" y="133042"/>
                    </a:cubicBezTo>
                    <a:cubicBezTo>
                      <a:pt x="62675" y="131352"/>
                      <a:pt x="65251" y="129525"/>
                      <a:pt x="67669" y="127952"/>
                    </a:cubicBezTo>
                    <a:lnTo>
                      <a:pt x="75181" y="123103"/>
                    </a:lnTo>
                    <a:cubicBezTo>
                      <a:pt x="85468" y="116520"/>
                      <a:pt x="96303" y="111448"/>
                      <a:pt x="105478" y="105243"/>
                    </a:cubicBezTo>
                    <a:cubicBezTo>
                      <a:pt x="114733" y="99144"/>
                      <a:pt x="121885" y="91053"/>
                      <a:pt x="127248" y="81246"/>
                    </a:cubicBezTo>
                    <a:cubicBezTo>
                      <a:pt x="128641" y="78847"/>
                      <a:pt x="129743" y="76235"/>
                      <a:pt x="130991" y="73721"/>
                    </a:cubicBezTo>
                    <a:lnTo>
                      <a:pt x="134302" y="65658"/>
                    </a:lnTo>
                    <a:cubicBezTo>
                      <a:pt x="136810" y="59551"/>
                      <a:pt x="140498" y="54233"/>
                      <a:pt x="144666" y="49592"/>
                    </a:cubicBezTo>
                    <a:cubicBezTo>
                      <a:pt x="153058" y="40323"/>
                      <a:pt x="162992" y="33208"/>
                      <a:pt x="173282" y="27069"/>
                    </a:cubicBezTo>
                    <a:cubicBezTo>
                      <a:pt x="183646" y="21022"/>
                      <a:pt x="194384" y="15829"/>
                      <a:pt x="205392" y="11386"/>
                    </a:cubicBezTo>
                    <a:cubicBezTo>
                      <a:pt x="216388" y="6923"/>
                      <a:pt x="227608" y="3076"/>
                      <a:pt x="239017" y="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63">
                <a:extLst>
                  <a:ext uri="{FF2B5EF4-FFF2-40B4-BE49-F238E27FC236}">
                    <a16:creationId xmlns:a16="http://schemas.microsoft.com/office/drawing/2014/main" id="{74B3C9DD-CCA9-AA90-BE7E-D796F7682DA0}"/>
                  </a:ext>
                </a:extLst>
              </p:cNvPr>
              <p:cNvSpPr/>
              <p:nvPr/>
            </p:nvSpPr>
            <p:spPr>
              <a:xfrm>
                <a:off x="7370586" y="1919098"/>
                <a:ext cx="118074" cy="253293"/>
              </a:xfrm>
              <a:custGeom>
                <a:avLst/>
                <a:gdLst>
                  <a:gd name="csX0" fmla="*/ 118071 w 118074"/>
                  <a:gd name="csY0" fmla="*/ 0 h 253293"/>
                  <a:gd name="csX1" fmla="*/ 55892 w 118074"/>
                  <a:gd name="csY1" fmla="*/ 43003 h 253293"/>
                  <a:gd name="csX2" fmla="*/ 32076 w 118074"/>
                  <a:gd name="csY2" fmla="*/ 70019 h 253293"/>
                  <a:gd name="csX3" fmla="*/ 26365 w 118074"/>
                  <a:gd name="csY3" fmla="*/ 85362 h 253293"/>
                  <a:gd name="csX4" fmla="*/ 26115 w 118074"/>
                  <a:gd name="csY4" fmla="*/ 87299 h 253293"/>
                  <a:gd name="csX5" fmla="*/ 25995 w 118074"/>
                  <a:gd name="csY5" fmla="*/ 89605 h 253293"/>
                  <a:gd name="csX6" fmla="*/ 25772 w 118074"/>
                  <a:gd name="csY6" fmla="*/ 94268 h 253293"/>
                  <a:gd name="csX7" fmla="*/ 25496 w 118074"/>
                  <a:gd name="csY7" fmla="*/ 103669 h 253293"/>
                  <a:gd name="csX8" fmla="*/ 24584 w 118074"/>
                  <a:gd name="csY8" fmla="*/ 141727 h 253293"/>
                  <a:gd name="csX9" fmla="*/ 22284 w 118074"/>
                  <a:gd name="csY9" fmla="*/ 180086 h 253293"/>
                  <a:gd name="csX10" fmla="*/ 19972 w 118074"/>
                  <a:gd name="csY10" fmla="*/ 199264 h 253293"/>
                  <a:gd name="csX11" fmla="*/ 18255 w 118074"/>
                  <a:gd name="csY11" fmla="*/ 208809 h 253293"/>
                  <a:gd name="csX12" fmla="*/ 16152 w 118074"/>
                  <a:gd name="csY12" fmla="*/ 218294 h 253293"/>
                  <a:gd name="csX13" fmla="*/ 10033 w 118074"/>
                  <a:gd name="csY13" fmla="*/ 236777 h 253293"/>
                  <a:gd name="csX14" fmla="*/ 5661 w 118074"/>
                  <a:gd name="csY14" fmla="*/ 245473 h 253293"/>
                  <a:gd name="csX15" fmla="*/ 2931 w 118074"/>
                  <a:gd name="csY15" fmla="*/ 249485 h 253293"/>
                  <a:gd name="csX16" fmla="*/ 0 w 118074"/>
                  <a:gd name="csY16" fmla="*/ 253293 h 253293"/>
                  <a:gd name="csX17" fmla="*/ 9744 w 118074"/>
                  <a:gd name="csY17" fmla="*/ 217105 h 253293"/>
                  <a:gd name="csX18" fmla="*/ 11944 w 118074"/>
                  <a:gd name="csY18" fmla="*/ 179488 h 253293"/>
                  <a:gd name="csX19" fmla="*/ 12018 w 118074"/>
                  <a:gd name="csY19" fmla="*/ 141557 h 253293"/>
                  <a:gd name="csX20" fmla="*/ 12237 w 118074"/>
                  <a:gd name="csY20" fmla="*/ 103289 h 253293"/>
                  <a:gd name="csX21" fmla="*/ 12678 w 118074"/>
                  <a:gd name="csY21" fmla="*/ 93622 h 253293"/>
                  <a:gd name="csX22" fmla="*/ 12990 w 118074"/>
                  <a:gd name="csY22" fmla="*/ 88759 h 253293"/>
                  <a:gd name="csX23" fmla="*/ 13159 w 118074"/>
                  <a:gd name="csY23" fmla="*/ 86305 h 253293"/>
                  <a:gd name="csX24" fmla="*/ 13543 w 118074"/>
                  <a:gd name="csY24" fmla="*/ 83513 h 253293"/>
                  <a:gd name="csX25" fmla="*/ 21388 w 118074"/>
                  <a:gd name="csY25" fmla="*/ 63480 h 253293"/>
                  <a:gd name="csX26" fmla="*/ 49422 w 118074"/>
                  <a:gd name="csY26" fmla="*/ 34969 h 253293"/>
                  <a:gd name="csX27" fmla="*/ 82551 w 118074"/>
                  <a:gd name="csY27" fmla="*/ 14743 h 253293"/>
                  <a:gd name="csX28" fmla="*/ 118075 w 118074"/>
                  <a:gd name="csY28" fmla="*/ 0 h 2532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18074" h="253293">
                    <a:moveTo>
                      <a:pt x="118071" y="0"/>
                    </a:moveTo>
                    <a:cubicBezTo>
                      <a:pt x="96128" y="13041"/>
                      <a:pt x="74730" y="26821"/>
                      <a:pt x="55892" y="43003"/>
                    </a:cubicBezTo>
                    <a:cubicBezTo>
                      <a:pt x="46725" y="51246"/>
                      <a:pt x="37872" y="59977"/>
                      <a:pt x="32076" y="70019"/>
                    </a:cubicBezTo>
                    <a:cubicBezTo>
                      <a:pt x="29212" y="74999"/>
                      <a:pt x="27025" y="80175"/>
                      <a:pt x="26365" y="85362"/>
                    </a:cubicBezTo>
                    <a:lnTo>
                      <a:pt x="26115" y="87299"/>
                    </a:lnTo>
                    <a:lnTo>
                      <a:pt x="25995" y="89605"/>
                    </a:lnTo>
                    <a:lnTo>
                      <a:pt x="25772" y="94268"/>
                    </a:lnTo>
                    <a:cubicBezTo>
                      <a:pt x="25601" y="97366"/>
                      <a:pt x="25594" y="100538"/>
                      <a:pt x="25496" y="103669"/>
                    </a:cubicBezTo>
                    <a:cubicBezTo>
                      <a:pt x="25045" y="116256"/>
                      <a:pt x="24949" y="128977"/>
                      <a:pt x="24584" y="141727"/>
                    </a:cubicBezTo>
                    <a:cubicBezTo>
                      <a:pt x="24068" y="154472"/>
                      <a:pt x="23625" y="167293"/>
                      <a:pt x="22284" y="180086"/>
                    </a:cubicBezTo>
                    <a:cubicBezTo>
                      <a:pt x="21688" y="186480"/>
                      <a:pt x="20913" y="192891"/>
                      <a:pt x="19972" y="199264"/>
                    </a:cubicBezTo>
                    <a:lnTo>
                      <a:pt x="18255" y="208809"/>
                    </a:lnTo>
                    <a:cubicBezTo>
                      <a:pt x="17664" y="211983"/>
                      <a:pt x="16867" y="215145"/>
                      <a:pt x="16152" y="218294"/>
                    </a:cubicBezTo>
                    <a:cubicBezTo>
                      <a:pt x="14479" y="224560"/>
                      <a:pt x="12654" y="230809"/>
                      <a:pt x="10033" y="236777"/>
                    </a:cubicBezTo>
                    <a:cubicBezTo>
                      <a:pt x="8941" y="239818"/>
                      <a:pt x="7133" y="242618"/>
                      <a:pt x="5661" y="245473"/>
                    </a:cubicBezTo>
                    <a:cubicBezTo>
                      <a:pt x="4957" y="246922"/>
                      <a:pt x="3903" y="248195"/>
                      <a:pt x="2931" y="249485"/>
                    </a:cubicBezTo>
                    <a:lnTo>
                      <a:pt x="0" y="253293"/>
                    </a:lnTo>
                    <a:cubicBezTo>
                      <a:pt x="5999" y="241947"/>
                      <a:pt x="8249" y="229517"/>
                      <a:pt x="9744" y="217105"/>
                    </a:cubicBezTo>
                    <a:cubicBezTo>
                      <a:pt x="11295" y="204679"/>
                      <a:pt x="11673" y="192085"/>
                      <a:pt x="11944" y="179488"/>
                    </a:cubicBezTo>
                    <a:cubicBezTo>
                      <a:pt x="12039" y="166877"/>
                      <a:pt x="12242" y="154254"/>
                      <a:pt x="12018" y="141557"/>
                    </a:cubicBezTo>
                    <a:cubicBezTo>
                      <a:pt x="12003" y="128864"/>
                      <a:pt x="11997" y="116138"/>
                      <a:pt x="12237" y="103289"/>
                    </a:cubicBezTo>
                    <a:cubicBezTo>
                      <a:pt x="12390" y="100064"/>
                      <a:pt x="12448" y="96871"/>
                      <a:pt x="12678" y="93622"/>
                    </a:cubicBezTo>
                    <a:lnTo>
                      <a:pt x="12990" y="88759"/>
                    </a:lnTo>
                    <a:lnTo>
                      <a:pt x="13159" y="86305"/>
                    </a:lnTo>
                    <a:lnTo>
                      <a:pt x="13543" y="83513"/>
                    </a:lnTo>
                    <a:cubicBezTo>
                      <a:pt x="14692" y="76084"/>
                      <a:pt x="17621" y="69319"/>
                      <a:pt x="21388" y="63480"/>
                    </a:cubicBezTo>
                    <a:cubicBezTo>
                      <a:pt x="29063" y="51842"/>
                      <a:pt x="38933" y="42760"/>
                      <a:pt x="49422" y="34969"/>
                    </a:cubicBezTo>
                    <a:cubicBezTo>
                      <a:pt x="59896" y="27131"/>
                      <a:pt x="71103" y="20607"/>
                      <a:pt x="82551" y="14743"/>
                    </a:cubicBezTo>
                    <a:cubicBezTo>
                      <a:pt x="94089" y="9047"/>
                      <a:pt x="105851" y="3873"/>
                      <a:pt x="118075" y="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64">
                <a:extLst>
                  <a:ext uri="{FF2B5EF4-FFF2-40B4-BE49-F238E27FC236}">
                    <a16:creationId xmlns:a16="http://schemas.microsoft.com/office/drawing/2014/main" id="{0541B37C-F52F-F797-C6E1-6FE95A1E579A}"/>
                  </a:ext>
                </a:extLst>
              </p:cNvPr>
              <p:cNvSpPr/>
              <p:nvPr/>
            </p:nvSpPr>
            <p:spPr>
              <a:xfrm>
                <a:off x="7310241" y="2325585"/>
                <a:ext cx="54682" cy="136198"/>
              </a:xfrm>
              <a:custGeom>
                <a:avLst/>
                <a:gdLst>
                  <a:gd name="csX0" fmla="*/ 54436 w 54682"/>
                  <a:gd name="csY0" fmla="*/ 0 h 136198"/>
                  <a:gd name="csX1" fmla="*/ 52346 w 54682"/>
                  <a:gd name="csY1" fmla="*/ 38046 h 136198"/>
                  <a:gd name="csX2" fmla="*/ 43950 w 54682"/>
                  <a:gd name="csY2" fmla="*/ 75191 h 136198"/>
                  <a:gd name="csX3" fmla="*/ 28669 w 54682"/>
                  <a:gd name="csY3" fmla="*/ 110543 h 136198"/>
                  <a:gd name="csX4" fmla="*/ 16774 w 54682"/>
                  <a:gd name="csY4" fmla="*/ 126201 h 136198"/>
                  <a:gd name="csX5" fmla="*/ 0 w 54682"/>
                  <a:gd name="csY5" fmla="*/ 136199 h 136198"/>
                  <a:gd name="csX6" fmla="*/ 11624 w 54682"/>
                  <a:gd name="csY6" fmla="*/ 122206 h 136198"/>
                  <a:gd name="csX7" fmla="*/ 19336 w 54682"/>
                  <a:gd name="csY7" fmla="*/ 105868 h 136198"/>
                  <a:gd name="csX8" fmla="*/ 31284 w 54682"/>
                  <a:gd name="csY8" fmla="*/ 71231 h 136198"/>
                  <a:gd name="csX9" fmla="*/ 42203 w 54682"/>
                  <a:gd name="csY9" fmla="*/ 35742 h 136198"/>
                  <a:gd name="csX10" fmla="*/ 54436 w 54682"/>
                  <a:gd name="csY10" fmla="*/ 0 h 1361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54682" h="136198">
                    <a:moveTo>
                      <a:pt x="54436" y="0"/>
                    </a:moveTo>
                    <a:cubicBezTo>
                      <a:pt x="55198" y="12824"/>
                      <a:pt x="54105" y="25491"/>
                      <a:pt x="52346" y="38046"/>
                    </a:cubicBezTo>
                    <a:cubicBezTo>
                      <a:pt x="50497" y="50588"/>
                      <a:pt x="47739" y="63009"/>
                      <a:pt x="43950" y="75191"/>
                    </a:cubicBezTo>
                    <a:cubicBezTo>
                      <a:pt x="40142" y="87357"/>
                      <a:pt x="35303" y="99337"/>
                      <a:pt x="28669" y="110543"/>
                    </a:cubicBezTo>
                    <a:cubicBezTo>
                      <a:pt x="25320" y="116126"/>
                      <a:pt x="21384" y="121447"/>
                      <a:pt x="16774" y="126201"/>
                    </a:cubicBezTo>
                    <a:cubicBezTo>
                      <a:pt x="12093" y="130783"/>
                      <a:pt x="6431" y="135047"/>
                      <a:pt x="0" y="136199"/>
                    </a:cubicBezTo>
                    <a:cubicBezTo>
                      <a:pt x="5147" y="132322"/>
                      <a:pt x="8662" y="127450"/>
                      <a:pt x="11624" y="122206"/>
                    </a:cubicBezTo>
                    <a:cubicBezTo>
                      <a:pt x="14666" y="117034"/>
                      <a:pt x="17028" y="111455"/>
                      <a:pt x="19336" y="105868"/>
                    </a:cubicBezTo>
                    <a:cubicBezTo>
                      <a:pt x="23828" y="94604"/>
                      <a:pt x="27591" y="82963"/>
                      <a:pt x="31284" y="71231"/>
                    </a:cubicBezTo>
                    <a:lnTo>
                      <a:pt x="42203" y="35742"/>
                    </a:lnTo>
                    <a:cubicBezTo>
                      <a:pt x="45979" y="23858"/>
                      <a:pt x="49741" y="11926"/>
                      <a:pt x="54436" y="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5">
                <a:extLst>
                  <a:ext uri="{FF2B5EF4-FFF2-40B4-BE49-F238E27FC236}">
                    <a16:creationId xmlns:a16="http://schemas.microsoft.com/office/drawing/2014/main" id="{D64BCB8F-3842-B5E4-D625-F0C8956B1939}"/>
                  </a:ext>
                </a:extLst>
              </p:cNvPr>
              <p:cNvSpPr/>
              <p:nvPr/>
            </p:nvSpPr>
            <p:spPr>
              <a:xfrm>
                <a:off x="7482915" y="2299038"/>
                <a:ext cx="28934" cy="104008"/>
              </a:xfrm>
              <a:custGeom>
                <a:avLst/>
                <a:gdLst>
                  <a:gd name="csX0" fmla="*/ 11828 w 28934"/>
                  <a:gd name="csY0" fmla="*/ 0 h 104008"/>
                  <a:gd name="csX1" fmla="*/ 24060 w 28934"/>
                  <a:gd name="csY1" fmla="*/ 26506 h 104008"/>
                  <a:gd name="csX2" fmla="*/ 28914 w 28934"/>
                  <a:gd name="csY2" fmla="*/ 55532 h 104008"/>
                  <a:gd name="csX3" fmla="*/ 23515 w 28934"/>
                  <a:gd name="csY3" fmla="*/ 85499 h 104008"/>
                  <a:gd name="csX4" fmla="*/ 13977 w 28934"/>
                  <a:gd name="csY4" fmla="*/ 98120 h 104008"/>
                  <a:gd name="csX5" fmla="*/ 0 w 28934"/>
                  <a:gd name="csY5" fmla="*/ 104009 h 104008"/>
                  <a:gd name="csX6" fmla="*/ 13698 w 28934"/>
                  <a:gd name="csY6" fmla="*/ 81957 h 104008"/>
                  <a:gd name="csX7" fmla="*/ 15648 w 28934"/>
                  <a:gd name="csY7" fmla="*/ 55873 h 104008"/>
                  <a:gd name="csX8" fmla="*/ 13852 w 28934"/>
                  <a:gd name="csY8" fmla="*/ 28500 h 104008"/>
                  <a:gd name="csX9" fmla="*/ 11829 w 28934"/>
                  <a:gd name="csY9" fmla="*/ 2 h 1040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8934" h="104008">
                    <a:moveTo>
                      <a:pt x="11828" y="0"/>
                    </a:moveTo>
                    <a:cubicBezTo>
                      <a:pt x="17400" y="8171"/>
                      <a:pt x="21189" y="17200"/>
                      <a:pt x="24060" y="26506"/>
                    </a:cubicBezTo>
                    <a:cubicBezTo>
                      <a:pt x="26867" y="35833"/>
                      <a:pt x="28634" y="45555"/>
                      <a:pt x="28914" y="55532"/>
                    </a:cubicBezTo>
                    <a:cubicBezTo>
                      <a:pt x="29107" y="65459"/>
                      <a:pt x="28009" y="75867"/>
                      <a:pt x="23515" y="85499"/>
                    </a:cubicBezTo>
                    <a:cubicBezTo>
                      <a:pt x="21259" y="90255"/>
                      <a:pt x="18101" y="94762"/>
                      <a:pt x="13977" y="98120"/>
                    </a:cubicBezTo>
                    <a:cubicBezTo>
                      <a:pt x="9838" y="101438"/>
                      <a:pt x="4948" y="103625"/>
                      <a:pt x="0" y="104009"/>
                    </a:cubicBezTo>
                    <a:cubicBezTo>
                      <a:pt x="7910" y="97879"/>
                      <a:pt x="11800" y="90219"/>
                      <a:pt x="13698" y="81957"/>
                    </a:cubicBezTo>
                    <a:cubicBezTo>
                      <a:pt x="15653" y="73688"/>
                      <a:pt x="15806" y="64815"/>
                      <a:pt x="15648" y="55873"/>
                    </a:cubicBezTo>
                    <a:cubicBezTo>
                      <a:pt x="15413" y="46898"/>
                      <a:pt x="14666" y="37768"/>
                      <a:pt x="13852" y="28500"/>
                    </a:cubicBezTo>
                    <a:cubicBezTo>
                      <a:pt x="13077" y="19209"/>
                      <a:pt x="12164" y="9840"/>
                      <a:pt x="11829" y="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466">
                <a:extLst>
                  <a:ext uri="{FF2B5EF4-FFF2-40B4-BE49-F238E27FC236}">
                    <a16:creationId xmlns:a16="http://schemas.microsoft.com/office/drawing/2014/main" id="{EA2F3655-EBC9-6440-B18D-ECA1FC29FA4D}"/>
                  </a:ext>
                </a:extLst>
              </p:cNvPr>
              <p:cNvSpPr/>
              <p:nvPr/>
            </p:nvSpPr>
            <p:spPr>
              <a:xfrm>
                <a:off x="7471255" y="2050326"/>
                <a:ext cx="157151" cy="135889"/>
              </a:xfrm>
              <a:custGeom>
                <a:avLst/>
                <a:gdLst>
                  <a:gd name="csX0" fmla="*/ 3 w 157151"/>
                  <a:gd name="csY0" fmla="*/ 76162 h 135889"/>
                  <a:gd name="csX1" fmla="*/ 11553 w 157151"/>
                  <a:gd name="csY1" fmla="*/ 41224 h 135889"/>
                  <a:gd name="csX2" fmla="*/ 36412 w 157151"/>
                  <a:gd name="csY2" fmla="*/ 12614 h 135889"/>
                  <a:gd name="csX3" fmla="*/ 73235 w 157151"/>
                  <a:gd name="csY3" fmla="*/ 136 h 135889"/>
                  <a:gd name="csX4" fmla="*/ 92640 w 157151"/>
                  <a:gd name="csY4" fmla="*/ 1353 h 135889"/>
                  <a:gd name="csX5" fmla="*/ 97393 w 157151"/>
                  <a:gd name="csY5" fmla="*/ 2205 h 135889"/>
                  <a:gd name="csX6" fmla="*/ 102050 w 157151"/>
                  <a:gd name="csY6" fmla="*/ 3351 h 135889"/>
                  <a:gd name="csX7" fmla="*/ 111296 w 157151"/>
                  <a:gd name="csY7" fmla="*/ 6121 h 135889"/>
                  <a:gd name="csX8" fmla="*/ 143691 w 157151"/>
                  <a:gd name="csY8" fmla="*/ 28342 h 135889"/>
                  <a:gd name="csX9" fmla="*/ 156989 w 157151"/>
                  <a:gd name="csY9" fmla="*/ 65102 h 135889"/>
                  <a:gd name="csX10" fmla="*/ 152178 w 157151"/>
                  <a:gd name="csY10" fmla="*/ 102377 h 135889"/>
                  <a:gd name="csX11" fmla="*/ 137151 w 157151"/>
                  <a:gd name="csY11" fmla="*/ 135889 h 135889"/>
                  <a:gd name="csX12" fmla="*/ 145821 w 157151"/>
                  <a:gd name="csY12" fmla="*/ 100930 h 135889"/>
                  <a:gd name="csX13" fmla="*/ 146682 w 157151"/>
                  <a:gd name="csY13" fmla="*/ 66148 h 135889"/>
                  <a:gd name="csX14" fmla="*/ 133942 w 157151"/>
                  <a:gd name="csY14" fmla="*/ 36278 h 135889"/>
                  <a:gd name="csX15" fmla="*/ 106806 w 157151"/>
                  <a:gd name="csY15" fmla="*/ 18603 h 135889"/>
                  <a:gd name="csX16" fmla="*/ 41998 w 157151"/>
                  <a:gd name="csY16" fmla="*/ 21287 h 135889"/>
                  <a:gd name="csX17" fmla="*/ 17035 w 157151"/>
                  <a:gd name="csY17" fmla="*/ 44679 h 135889"/>
                  <a:gd name="csX18" fmla="*/ 0 w 157151"/>
                  <a:gd name="csY18" fmla="*/ 76161 h 1358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157151" h="135889">
                    <a:moveTo>
                      <a:pt x="3" y="76162"/>
                    </a:moveTo>
                    <a:cubicBezTo>
                      <a:pt x="1592" y="64045"/>
                      <a:pt x="5728" y="52260"/>
                      <a:pt x="11553" y="41224"/>
                    </a:cubicBezTo>
                    <a:cubicBezTo>
                      <a:pt x="17528" y="30297"/>
                      <a:pt x="25683" y="20082"/>
                      <a:pt x="36412" y="12614"/>
                    </a:cubicBezTo>
                    <a:cubicBezTo>
                      <a:pt x="46995" y="4935"/>
                      <a:pt x="60208" y="896"/>
                      <a:pt x="73235" y="136"/>
                    </a:cubicBezTo>
                    <a:cubicBezTo>
                      <a:pt x="79774" y="-271"/>
                      <a:pt x="86304" y="265"/>
                      <a:pt x="92640" y="1353"/>
                    </a:cubicBezTo>
                    <a:lnTo>
                      <a:pt x="97393" y="2205"/>
                    </a:lnTo>
                    <a:cubicBezTo>
                      <a:pt x="98956" y="2551"/>
                      <a:pt x="100497" y="2971"/>
                      <a:pt x="102050" y="3351"/>
                    </a:cubicBezTo>
                    <a:cubicBezTo>
                      <a:pt x="105160" y="4045"/>
                      <a:pt x="108228" y="5077"/>
                      <a:pt x="111296" y="6121"/>
                    </a:cubicBezTo>
                    <a:cubicBezTo>
                      <a:pt x="123441" y="10413"/>
                      <a:pt x="135252" y="17744"/>
                      <a:pt x="143691" y="28342"/>
                    </a:cubicBezTo>
                    <a:cubicBezTo>
                      <a:pt x="152002" y="39035"/>
                      <a:pt x="156376" y="52284"/>
                      <a:pt x="156989" y="65102"/>
                    </a:cubicBezTo>
                    <a:cubicBezTo>
                      <a:pt x="157766" y="77972"/>
                      <a:pt x="155688" y="90521"/>
                      <a:pt x="152178" y="102377"/>
                    </a:cubicBezTo>
                    <a:cubicBezTo>
                      <a:pt x="148507" y="114194"/>
                      <a:pt x="143686" y="125570"/>
                      <a:pt x="137151" y="135889"/>
                    </a:cubicBezTo>
                    <a:cubicBezTo>
                      <a:pt x="140997" y="124349"/>
                      <a:pt x="144039" y="112681"/>
                      <a:pt x="145821" y="100930"/>
                    </a:cubicBezTo>
                    <a:cubicBezTo>
                      <a:pt x="147739" y="89233"/>
                      <a:pt x="148207" y="77393"/>
                      <a:pt x="146682" y="66148"/>
                    </a:cubicBezTo>
                    <a:cubicBezTo>
                      <a:pt x="144969" y="54955"/>
                      <a:pt x="141045" y="44372"/>
                      <a:pt x="133942" y="36278"/>
                    </a:cubicBezTo>
                    <a:cubicBezTo>
                      <a:pt x="126984" y="28128"/>
                      <a:pt x="117482" y="22168"/>
                      <a:pt x="106806" y="18603"/>
                    </a:cubicBezTo>
                    <a:cubicBezTo>
                      <a:pt x="85490" y="10819"/>
                      <a:pt x="61408" y="9675"/>
                      <a:pt x="41998" y="21287"/>
                    </a:cubicBezTo>
                    <a:cubicBezTo>
                      <a:pt x="32357" y="26985"/>
                      <a:pt x="23919" y="35161"/>
                      <a:pt x="17035" y="44679"/>
                    </a:cubicBezTo>
                    <a:cubicBezTo>
                      <a:pt x="10049" y="54159"/>
                      <a:pt x="4408" y="64835"/>
                      <a:pt x="0" y="76161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467">
                <a:extLst>
                  <a:ext uri="{FF2B5EF4-FFF2-40B4-BE49-F238E27FC236}">
                    <a16:creationId xmlns:a16="http://schemas.microsoft.com/office/drawing/2014/main" id="{49157DEB-889C-F86E-7A79-F538DC9E1C64}"/>
                  </a:ext>
                </a:extLst>
              </p:cNvPr>
              <p:cNvSpPr/>
              <p:nvPr/>
            </p:nvSpPr>
            <p:spPr>
              <a:xfrm>
                <a:off x="6791180" y="2112457"/>
                <a:ext cx="326892" cy="173308"/>
              </a:xfrm>
              <a:custGeom>
                <a:avLst/>
                <a:gdLst>
                  <a:gd name="csX0" fmla="*/ 0 w 326892"/>
                  <a:gd name="csY0" fmla="*/ 173309 h 173308"/>
                  <a:gd name="csX1" fmla="*/ 3849 w 326892"/>
                  <a:gd name="csY1" fmla="*/ 146589 h 173308"/>
                  <a:gd name="csX2" fmla="*/ 12441 w 326892"/>
                  <a:gd name="csY2" fmla="*/ 120745 h 173308"/>
                  <a:gd name="csX3" fmla="*/ 26956 w 326892"/>
                  <a:gd name="csY3" fmla="*/ 97221 h 173308"/>
                  <a:gd name="csX4" fmla="*/ 48882 w 326892"/>
                  <a:gd name="csY4" fmla="*/ 79453 h 173308"/>
                  <a:gd name="csX5" fmla="*/ 76387 w 326892"/>
                  <a:gd name="csY5" fmla="*/ 71855 h 173308"/>
                  <a:gd name="csX6" fmla="*/ 83515 w 326892"/>
                  <a:gd name="csY6" fmla="*/ 71672 h 173308"/>
                  <a:gd name="csX7" fmla="*/ 87086 w 326892"/>
                  <a:gd name="csY7" fmla="*/ 71672 h 173308"/>
                  <a:gd name="csX8" fmla="*/ 90609 w 326892"/>
                  <a:gd name="csY8" fmla="*/ 72004 h 173308"/>
                  <a:gd name="csX9" fmla="*/ 97654 w 326892"/>
                  <a:gd name="csY9" fmla="*/ 72763 h 173308"/>
                  <a:gd name="csX10" fmla="*/ 104567 w 326892"/>
                  <a:gd name="csY10" fmla="*/ 74095 h 173308"/>
                  <a:gd name="csX11" fmla="*/ 155824 w 326892"/>
                  <a:gd name="csY11" fmla="*/ 94885 h 173308"/>
                  <a:gd name="csX12" fmla="*/ 146443 w 326892"/>
                  <a:gd name="csY12" fmla="*/ 101152 h 173308"/>
                  <a:gd name="csX13" fmla="*/ 158083 w 326892"/>
                  <a:gd name="csY13" fmla="*/ 48165 h 173308"/>
                  <a:gd name="csX14" fmla="*/ 195725 w 326892"/>
                  <a:gd name="csY14" fmla="*/ 9425 h 173308"/>
                  <a:gd name="csX15" fmla="*/ 222015 w 326892"/>
                  <a:gd name="csY15" fmla="*/ 713 h 173308"/>
                  <a:gd name="csX16" fmla="*/ 249556 w 326892"/>
                  <a:gd name="csY16" fmla="*/ 1918 h 173308"/>
                  <a:gd name="csX17" fmla="*/ 296997 w 326892"/>
                  <a:gd name="csY17" fmla="*/ 26079 h 173308"/>
                  <a:gd name="csX18" fmla="*/ 297468 w 326892"/>
                  <a:gd name="csY18" fmla="*/ 26454 h 173308"/>
                  <a:gd name="csX19" fmla="*/ 297722 w 326892"/>
                  <a:gd name="csY19" fmla="*/ 26754 h 173308"/>
                  <a:gd name="csX20" fmla="*/ 317946 w 326892"/>
                  <a:gd name="csY20" fmla="*/ 60887 h 173308"/>
                  <a:gd name="csX21" fmla="*/ 323844 w 326892"/>
                  <a:gd name="csY21" fmla="*/ 99754 h 173308"/>
                  <a:gd name="csX22" fmla="*/ 319958 w 326892"/>
                  <a:gd name="csY22" fmla="*/ 137940 h 173308"/>
                  <a:gd name="csX23" fmla="*/ 319305 w 326892"/>
                  <a:gd name="csY23" fmla="*/ 156631 h 173308"/>
                  <a:gd name="csX24" fmla="*/ 321518 w 326892"/>
                  <a:gd name="csY24" fmla="*/ 165630 h 173308"/>
                  <a:gd name="csX25" fmla="*/ 326893 w 326892"/>
                  <a:gd name="csY25" fmla="*/ 173309 h 173308"/>
                  <a:gd name="csX26" fmla="*/ 320563 w 326892"/>
                  <a:gd name="csY26" fmla="*/ 166109 h 173308"/>
                  <a:gd name="csX27" fmla="*/ 317206 w 326892"/>
                  <a:gd name="csY27" fmla="*/ 156969 h 173308"/>
                  <a:gd name="csX28" fmla="*/ 316069 w 326892"/>
                  <a:gd name="csY28" fmla="*/ 137654 h 173308"/>
                  <a:gd name="csX29" fmla="*/ 317015 w 326892"/>
                  <a:gd name="csY29" fmla="*/ 99850 h 173308"/>
                  <a:gd name="csX30" fmla="*/ 309438 w 326892"/>
                  <a:gd name="csY30" fmla="*/ 64154 h 173308"/>
                  <a:gd name="csX31" fmla="*/ 289689 w 326892"/>
                  <a:gd name="csY31" fmla="*/ 33926 h 173308"/>
                  <a:gd name="csX32" fmla="*/ 290412 w 326892"/>
                  <a:gd name="csY32" fmla="*/ 34601 h 173308"/>
                  <a:gd name="csX33" fmla="*/ 280204 w 326892"/>
                  <a:gd name="csY33" fmla="*/ 27752 h 173308"/>
                  <a:gd name="csX34" fmla="*/ 274983 w 326892"/>
                  <a:gd name="csY34" fmla="*/ 24573 h 173308"/>
                  <a:gd name="csX35" fmla="*/ 269583 w 326892"/>
                  <a:gd name="csY35" fmla="*/ 21795 h 173308"/>
                  <a:gd name="csX36" fmla="*/ 247048 w 326892"/>
                  <a:gd name="csY36" fmla="*/ 13939 h 173308"/>
                  <a:gd name="csX37" fmla="*/ 223827 w 326892"/>
                  <a:gd name="csY37" fmla="*/ 13369 h 173308"/>
                  <a:gd name="csX38" fmla="*/ 201993 w 326892"/>
                  <a:gd name="csY38" fmla="*/ 20823 h 173308"/>
                  <a:gd name="csX39" fmla="*/ 169556 w 326892"/>
                  <a:gd name="csY39" fmla="*/ 54476 h 173308"/>
                  <a:gd name="csX40" fmla="*/ 160714 w 326892"/>
                  <a:gd name="csY40" fmla="*/ 76523 h 173308"/>
                  <a:gd name="csX41" fmla="*/ 158878 w 326892"/>
                  <a:gd name="csY41" fmla="*/ 99461 h 173308"/>
                  <a:gd name="csX42" fmla="*/ 160151 w 326892"/>
                  <a:gd name="csY42" fmla="*/ 112039 h 173308"/>
                  <a:gd name="csX43" fmla="*/ 149498 w 326892"/>
                  <a:gd name="csY43" fmla="*/ 105728 h 173308"/>
                  <a:gd name="csX44" fmla="*/ 102038 w 326892"/>
                  <a:gd name="csY44" fmla="*/ 84917 h 173308"/>
                  <a:gd name="csX45" fmla="*/ 95809 w 326892"/>
                  <a:gd name="csY45" fmla="*/ 83429 h 173308"/>
                  <a:gd name="csX46" fmla="*/ 89526 w 326892"/>
                  <a:gd name="csY46" fmla="*/ 82483 h 173308"/>
                  <a:gd name="csX47" fmla="*/ 86376 w 326892"/>
                  <a:gd name="csY47" fmla="*/ 82036 h 173308"/>
                  <a:gd name="csX48" fmla="*/ 83228 w 326892"/>
                  <a:gd name="csY48" fmla="*/ 81911 h 173308"/>
                  <a:gd name="csX49" fmla="*/ 76929 w 326892"/>
                  <a:gd name="csY49" fmla="*/ 81793 h 173308"/>
                  <a:gd name="csX50" fmla="*/ 52681 w 326892"/>
                  <a:gd name="csY50" fmla="*/ 87259 h 173308"/>
                  <a:gd name="csX51" fmla="*/ 17041 w 326892"/>
                  <a:gd name="csY51" fmla="*/ 123022 h 173308"/>
                  <a:gd name="csX52" fmla="*/ 2 w 326892"/>
                  <a:gd name="csY52" fmla="*/ 173307 h 1733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</a:cxnLst>
                <a:rect l="l" t="t" r="r" b="b"/>
                <a:pathLst>
                  <a:path w="326892" h="173308">
                    <a:moveTo>
                      <a:pt x="0" y="173309"/>
                    </a:moveTo>
                    <a:cubicBezTo>
                      <a:pt x="464" y="164344"/>
                      <a:pt x="1782" y="155389"/>
                      <a:pt x="3849" y="146589"/>
                    </a:cubicBezTo>
                    <a:cubicBezTo>
                      <a:pt x="5870" y="137774"/>
                      <a:pt x="8654" y="129080"/>
                      <a:pt x="12441" y="120745"/>
                    </a:cubicBezTo>
                    <a:cubicBezTo>
                      <a:pt x="16219" y="112425"/>
                      <a:pt x="20872" y="104340"/>
                      <a:pt x="26956" y="97221"/>
                    </a:cubicBezTo>
                    <a:cubicBezTo>
                      <a:pt x="32988" y="90092"/>
                      <a:pt x="40381" y="83876"/>
                      <a:pt x="48882" y="79453"/>
                    </a:cubicBezTo>
                    <a:cubicBezTo>
                      <a:pt x="57354" y="75025"/>
                      <a:pt x="66875" y="72408"/>
                      <a:pt x="76387" y="71855"/>
                    </a:cubicBezTo>
                    <a:cubicBezTo>
                      <a:pt x="78768" y="71528"/>
                      <a:pt x="81135" y="71745"/>
                      <a:pt x="83515" y="71672"/>
                    </a:cubicBezTo>
                    <a:lnTo>
                      <a:pt x="87086" y="71672"/>
                    </a:lnTo>
                    <a:cubicBezTo>
                      <a:pt x="87086" y="71672"/>
                      <a:pt x="90609" y="72004"/>
                      <a:pt x="90609" y="72004"/>
                    </a:cubicBezTo>
                    <a:cubicBezTo>
                      <a:pt x="92952" y="72259"/>
                      <a:pt x="95328" y="72414"/>
                      <a:pt x="97654" y="72763"/>
                    </a:cubicBezTo>
                    <a:lnTo>
                      <a:pt x="104567" y="74095"/>
                    </a:lnTo>
                    <a:cubicBezTo>
                      <a:pt x="122961" y="78047"/>
                      <a:pt x="139836" y="85998"/>
                      <a:pt x="155824" y="94885"/>
                    </a:cubicBezTo>
                    <a:lnTo>
                      <a:pt x="146443" y="101152"/>
                    </a:lnTo>
                    <a:cubicBezTo>
                      <a:pt x="144082" y="82093"/>
                      <a:pt x="149604" y="64035"/>
                      <a:pt x="158083" y="48165"/>
                    </a:cubicBezTo>
                    <a:cubicBezTo>
                      <a:pt x="166695" y="32313"/>
                      <a:pt x="179414" y="18289"/>
                      <a:pt x="195725" y="9425"/>
                    </a:cubicBezTo>
                    <a:cubicBezTo>
                      <a:pt x="203841" y="5007"/>
                      <a:pt x="212801" y="1978"/>
                      <a:pt x="222015" y="713"/>
                    </a:cubicBezTo>
                    <a:cubicBezTo>
                      <a:pt x="231229" y="-610"/>
                      <a:pt x="240621" y="-26"/>
                      <a:pt x="249556" y="1918"/>
                    </a:cubicBezTo>
                    <a:cubicBezTo>
                      <a:pt x="267461" y="6034"/>
                      <a:pt x="283291" y="15165"/>
                      <a:pt x="296997" y="26079"/>
                    </a:cubicBezTo>
                    <a:lnTo>
                      <a:pt x="297468" y="26454"/>
                    </a:lnTo>
                    <a:lnTo>
                      <a:pt x="297722" y="26754"/>
                    </a:lnTo>
                    <a:cubicBezTo>
                      <a:pt x="306267" y="36855"/>
                      <a:pt x="313466" y="48326"/>
                      <a:pt x="317946" y="60887"/>
                    </a:cubicBezTo>
                    <a:cubicBezTo>
                      <a:pt x="322371" y="73457"/>
                      <a:pt x="324128" y="86773"/>
                      <a:pt x="323844" y="99754"/>
                    </a:cubicBezTo>
                    <a:cubicBezTo>
                      <a:pt x="323607" y="112771"/>
                      <a:pt x="321473" y="125435"/>
                      <a:pt x="319958" y="137940"/>
                    </a:cubicBezTo>
                    <a:cubicBezTo>
                      <a:pt x="319228" y="144186"/>
                      <a:pt x="318676" y="150453"/>
                      <a:pt x="319305" y="156631"/>
                    </a:cubicBezTo>
                    <a:cubicBezTo>
                      <a:pt x="319650" y="159709"/>
                      <a:pt x="320340" y="162739"/>
                      <a:pt x="321518" y="165630"/>
                    </a:cubicBezTo>
                    <a:cubicBezTo>
                      <a:pt x="322793" y="168473"/>
                      <a:pt x="324637" y="171053"/>
                      <a:pt x="326893" y="173309"/>
                    </a:cubicBezTo>
                    <a:cubicBezTo>
                      <a:pt x="324408" y="171328"/>
                      <a:pt x="322221" y="168920"/>
                      <a:pt x="320563" y="166109"/>
                    </a:cubicBezTo>
                    <a:cubicBezTo>
                      <a:pt x="319012" y="163258"/>
                      <a:pt x="317905" y="160156"/>
                      <a:pt x="317206" y="156969"/>
                    </a:cubicBezTo>
                    <a:cubicBezTo>
                      <a:pt x="315944" y="150568"/>
                      <a:pt x="315922" y="144051"/>
                      <a:pt x="316069" y="137654"/>
                    </a:cubicBezTo>
                    <a:cubicBezTo>
                      <a:pt x="316554" y="124859"/>
                      <a:pt x="317674" y="112259"/>
                      <a:pt x="317015" y="99850"/>
                    </a:cubicBezTo>
                    <a:cubicBezTo>
                      <a:pt x="316544" y="87451"/>
                      <a:pt x="314107" y="75315"/>
                      <a:pt x="309438" y="64154"/>
                    </a:cubicBezTo>
                    <a:cubicBezTo>
                      <a:pt x="304876" y="52938"/>
                      <a:pt x="297917" y="42853"/>
                      <a:pt x="289689" y="33926"/>
                    </a:cubicBezTo>
                    <a:lnTo>
                      <a:pt x="290412" y="34601"/>
                    </a:lnTo>
                    <a:cubicBezTo>
                      <a:pt x="286991" y="32336"/>
                      <a:pt x="283730" y="29794"/>
                      <a:pt x="280204" y="27752"/>
                    </a:cubicBezTo>
                    <a:lnTo>
                      <a:pt x="274983" y="24573"/>
                    </a:lnTo>
                    <a:lnTo>
                      <a:pt x="269583" y="21795"/>
                    </a:lnTo>
                    <a:cubicBezTo>
                      <a:pt x="262326" y="18277"/>
                      <a:pt x="254785" y="15449"/>
                      <a:pt x="247048" y="13939"/>
                    </a:cubicBezTo>
                    <a:cubicBezTo>
                      <a:pt x="239313" y="12479"/>
                      <a:pt x="231464" y="12265"/>
                      <a:pt x="223827" y="13369"/>
                    </a:cubicBezTo>
                    <a:cubicBezTo>
                      <a:pt x="216189" y="14489"/>
                      <a:pt x="208792" y="17051"/>
                      <a:pt x="201993" y="20823"/>
                    </a:cubicBezTo>
                    <a:cubicBezTo>
                      <a:pt x="188355" y="28386"/>
                      <a:pt x="177342" y="40640"/>
                      <a:pt x="169556" y="54476"/>
                    </a:cubicBezTo>
                    <a:cubicBezTo>
                      <a:pt x="165691" y="61434"/>
                      <a:pt x="162667" y="68880"/>
                      <a:pt x="160714" y="76523"/>
                    </a:cubicBezTo>
                    <a:cubicBezTo>
                      <a:pt x="158779" y="84164"/>
                      <a:pt x="158127" y="92032"/>
                      <a:pt x="158878" y="99461"/>
                    </a:cubicBezTo>
                    <a:lnTo>
                      <a:pt x="160151" y="112039"/>
                    </a:lnTo>
                    <a:lnTo>
                      <a:pt x="149498" y="105728"/>
                    </a:lnTo>
                    <a:cubicBezTo>
                      <a:pt x="134470" y="96825"/>
                      <a:pt x="118663" y="88987"/>
                      <a:pt x="102038" y="84917"/>
                    </a:cubicBezTo>
                    <a:lnTo>
                      <a:pt x="95809" y="83429"/>
                    </a:lnTo>
                    <a:cubicBezTo>
                      <a:pt x="93724" y="83023"/>
                      <a:pt x="91622" y="82809"/>
                      <a:pt x="89526" y="82483"/>
                    </a:cubicBezTo>
                    <a:lnTo>
                      <a:pt x="86376" y="82036"/>
                    </a:lnTo>
                    <a:lnTo>
                      <a:pt x="83228" y="81911"/>
                    </a:lnTo>
                    <a:cubicBezTo>
                      <a:pt x="81133" y="81894"/>
                      <a:pt x="79004" y="81578"/>
                      <a:pt x="76929" y="81793"/>
                    </a:cubicBezTo>
                    <a:cubicBezTo>
                      <a:pt x="68512" y="81863"/>
                      <a:pt x="60316" y="83926"/>
                      <a:pt x="52681" y="87259"/>
                    </a:cubicBezTo>
                    <a:cubicBezTo>
                      <a:pt x="37290" y="94052"/>
                      <a:pt x="25404" y="107697"/>
                      <a:pt x="17041" y="123022"/>
                    </a:cubicBezTo>
                    <a:cubicBezTo>
                      <a:pt x="8729" y="138497"/>
                      <a:pt x="3118" y="155670"/>
                      <a:pt x="2" y="173307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468">
                <a:extLst>
                  <a:ext uri="{FF2B5EF4-FFF2-40B4-BE49-F238E27FC236}">
                    <a16:creationId xmlns:a16="http://schemas.microsoft.com/office/drawing/2014/main" id="{5BB3260C-8C8E-0FF2-E42A-1F368591711C}"/>
                  </a:ext>
                </a:extLst>
              </p:cNvPr>
              <p:cNvSpPr/>
              <p:nvPr/>
            </p:nvSpPr>
            <p:spPr>
              <a:xfrm>
                <a:off x="6829350" y="2250048"/>
                <a:ext cx="174232" cy="208165"/>
              </a:xfrm>
              <a:custGeom>
                <a:avLst/>
                <a:gdLst>
                  <a:gd name="csX0" fmla="*/ 174226 w 174232"/>
                  <a:gd name="csY0" fmla="*/ 179947 h 208165"/>
                  <a:gd name="csX1" fmla="*/ 132994 w 174232"/>
                  <a:gd name="csY1" fmla="*/ 196633 h 208165"/>
                  <a:gd name="csX2" fmla="*/ 89279 w 174232"/>
                  <a:gd name="csY2" fmla="*/ 207103 h 208165"/>
                  <a:gd name="csX3" fmla="*/ 65943 w 174232"/>
                  <a:gd name="csY3" fmla="*/ 207653 h 208165"/>
                  <a:gd name="csX4" fmla="*/ 53695 w 174232"/>
                  <a:gd name="csY4" fmla="*/ 204684 h 208165"/>
                  <a:gd name="csX5" fmla="*/ 47667 w 174232"/>
                  <a:gd name="csY5" fmla="*/ 201501 h 208165"/>
                  <a:gd name="csX6" fmla="*/ 42812 w 174232"/>
                  <a:gd name="csY6" fmla="*/ 197829 h 208165"/>
                  <a:gd name="csX7" fmla="*/ 27440 w 174232"/>
                  <a:gd name="csY7" fmla="*/ 179067 h 208165"/>
                  <a:gd name="csX8" fmla="*/ 18910 w 174232"/>
                  <a:gd name="csY8" fmla="*/ 156841 h 208165"/>
                  <a:gd name="csX9" fmla="*/ 16066 w 174232"/>
                  <a:gd name="csY9" fmla="*/ 111029 h 208165"/>
                  <a:gd name="csX10" fmla="*/ 17119 w 174232"/>
                  <a:gd name="csY10" fmla="*/ 99767 h 208165"/>
                  <a:gd name="csX11" fmla="*/ 18581 w 174232"/>
                  <a:gd name="csY11" fmla="*/ 88599 h 208165"/>
                  <a:gd name="csX12" fmla="*/ 20387 w 174232"/>
                  <a:gd name="csY12" fmla="*/ 77518 h 208165"/>
                  <a:gd name="csX13" fmla="*/ 22694 w 174232"/>
                  <a:gd name="csY13" fmla="*/ 66561 h 208165"/>
                  <a:gd name="csX14" fmla="*/ 27789 w 174232"/>
                  <a:gd name="csY14" fmla="*/ 45023 h 208165"/>
                  <a:gd name="csX15" fmla="*/ 28945 w 174232"/>
                  <a:gd name="csY15" fmla="*/ 39877 h 208165"/>
                  <a:gd name="csX16" fmla="*/ 29541 w 174232"/>
                  <a:gd name="csY16" fmla="*/ 34722 h 208165"/>
                  <a:gd name="csX17" fmla="*/ 29820 w 174232"/>
                  <a:gd name="csY17" fmla="*/ 32128 h 208165"/>
                  <a:gd name="csX18" fmla="*/ 29757 w 174232"/>
                  <a:gd name="csY18" fmla="*/ 29581 h 208165"/>
                  <a:gd name="csX19" fmla="*/ 29430 w 174232"/>
                  <a:gd name="csY19" fmla="*/ 24502 h 208165"/>
                  <a:gd name="csX20" fmla="*/ 20051 w 174232"/>
                  <a:gd name="csY20" fmla="*/ 7281 h 208165"/>
                  <a:gd name="csX21" fmla="*/ 10726 w 174232"/>
                  <a:gd name="csY21" fmla="*/ 2412 h 208165"/>
                  <a:gd name="csX22" fmla="*/ 0 w 174232"/>
                  <a:gd name="csY22" fmla="*/ 352 h 208165"/>
                  <a:gd name="csX23" fmla="*/ 22085 w 174232"/>
                  <a:gd name="csY23" fmla="*/ 4215 h 208165"/>
                  <a:gd name="csX24" fmla="*/ 35819 w 174232"/>
                  <a:gd name="csY24" fmla="*/ 23216 h 208165"/>
                  <a:gd name="csX25" fmla="*/ 36434 w 174232"/>
                  <a:gd name="csY25" fmla="*/ 26138 h 208165"/>
                  <a:gd name="csX26" fmla="*/ 36823 w 174232"/>
                  <a:gd name="csY26" fmla="*/ 29087 h 208165"/>
                  <a:gd name="csX27" fmla="*/ 37173 w 174232"/>
                  <a:gd name="csY27" fmla="*/ 32049 h 208165"/>
                  <a:gd name="csX28" fmla="*/ 37159 w 174232"/>
                  <a:gd name="csY28" fmla="*/ 34974 h 208165"/>
                  <a:gd name="csX29" fmla="*/ 37048 w 174232"/>
                  <a:gd name="csY29" fmla="*/ 40843 h 208165"/>
                  <a:gd name="csX30" fmla="*/ 36347 w 174232"/>
                  <a:gd name="csY30" fmla="*/ 46594 h 208165"/>
                  <a:gd name="csX31" fmla="*/ 34630 w 174232"/>
                  <a:gd name="csY31" fmla="*/ 57624 h 208165"/>
                  <a:gd name="csX32" fmla="*/ 32883 w 174232"/>
                  <a:gd name="csY32" fmla="*/ 68434 h 208165"/>
                  <a:gd name="csX33" fmla="*/ 28622 w 174232"/>
                  <a:gd name="csY33" fmla="*/ 111660 h 208165"/>
                  <a:gd name="csX34" fmla="*/ 31822 w 174232"/>
                  <a:gd name="csY34" fmla="*/ 153780 h 208165"/>
                  <a:gd name="csX35" fmla="*/ 38794 w 174232"/>
                  <a:gd name="csY35" fmla="*/ 172818 h 208165"/>
                  <a:gd name="csX36" fmla="*/ 50977 w 174232"/>
                  <a:gd name="csY36" fmla="*/ 188315 h 208165"/>
                  <a:gd name="csX37" fmla="*/ 54807 w 174232"/>
                  <a:gd name="csY37" fmla="*/ 191480 h 208165"/>
                  <a:gd name="csX38" fmla="*/ 58455 w 174232"/>
                  <a:gd name="csY38" fmla="*/ 193591 h 208165"/>
                  <a:gd name="csX39" fmla="*/ 67530 w 174232"/>
                  <a:gd name="csY39" fmla="*/ 196158 h 208165"/>
                  <a:gd name="csX40" fmla="*/ 88316 w 174232"/>
                  <a:gd name="csY40" fmla="*/ 196826 h 208165"/>
                  <a:gd name="csX41" fmla="*/ 131310 w 174232"/>
                  <a:gd name="csY41" fmla="*/ 190369 h 208165"/>
                  <a:gd name="csX42" fmla="*/ 174233 w 174232"/>
                  <a:gd name="csY42" fmla="*/ 179940 h 20816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</a:cxnLst>
                <a:rect l="l" t="t" r="r" b="b"/>
                <a:pathLst>
                  <a:path w="174232" h="208165">
                    <a:moveTo>
                      <a:pt x="174226" y="179947"/>
                    </a:moveTo>
                    <a:cubicBezTo>
                      <a:pt x="160926" y="186491"/>
                      <a:pt x="147090" y="191874"/>
                      <a:pt x="132994" y="196633"/>
                    </a:cubicBezTo>
                    <a:cubicBezTo>
                      <a:pt x="118843" y="201205"/>
                      <a:pt x="104393" y="205172"/>
                      <a:pt x="89279" y="207103"/>
                    </a:cubicBezTo>
                    <a:cubicBezTo>
                      <a:pt x="81728" y="208087"/>
                      <a:pt x="73988" y="208623"/>
                      <a:pt x="65943" y="207653"/>
                    </a:cubicBezTo>
                    <a:cubicBezTo>
                      <a:pt x="61936" y="207218"/>
                      <a:pt x="57812" y="206360"/>
                      <a:pt x="53695" y="204684"/>
                    </a:cubicBezTo>
                    <a:cubicBezTo>
                      <a:pt x="51650" y="203943"/>
                      <a:pt x="49559" y="202697"/>
                      <a:pt x="47667" y="201501"/>
                    </a:cubicBezTo>
                    <a:lnTo>
                      <a:pt x="42812" y="197829"/>
                    </a:lnTo>
                    <a:cubicBezTo>
                      <a:pt x="36535" y="192618"/>
                      <a:pt x="31428" y="186073"/>
                      <a:pt x="27440" y="179067"/>
                    </a:cubicBezTo>
                    <a:cubicBezTo>
                      <a:pt x="23364" y="172041"/>
                      <a:pt x="20963" y="164417"/>
                      <a:pt x="18910" y="156841"/>
                    </a:cubicBezTo>
                    <a:cubicBezTo>
                      <a:pt x="15549" y="141512"/>
                      <a:pt x="15124" y="126099"/>
                      <a:pt x="16066" y="111029"/>
                    </a:cubicBezTo>
                    <a:cubicBezTo>
                      <a:pt x="16304" y="107252"/>
                      <a:pt x="16615" y="103490"/>
                      <a:pt x="17119" y="99767"/>
                    </a:cubicBezTo>
                    <a:cubicBezTo>
                      <a:pt x="17590" y="96038"/>
                      <a:pt x="17924" y="92283"/>
                      <a:pt x="18581" y="88599"/>
                    </a:cubicBezTo>
                    <a:cubicBezTo>
                      <a:pt x="19186" y="84904"/>
                      <a:pt x="19724" y="81195"/>
                      <a:pt x="20387" y="77518"/>
                    </a:cubicBezTo>
                    <a:lnTo>
                      <a:pt x="22694" y="66561"/>
                    </a:lnTo>
                    <a:cubicBezTo>
                      <a:pt x="24228" y="59349"/>
                      <a:pt x="26267" y="51907"/>
                      <a:pt x="27789" y="45023"/>
                    </a:cubicBezTo>
                    <a:lnTo>
                      <a:pt x="28945" y="39877"/>
                    </a:lnTo>
                    <a:cubicBezTo>
                      <a:pt x="29243" y="38160"/>
                      <a:pt x="29330" y="36448"/>
                      <a:pt x="29541" y="34722"/>
                    </a:cubicBezTo>
                    <a:lnTo>
                      <a:pt x="29820" y="32128"/>
                    </a:lnTo>
                    <a:cubicBezTo>
                      <a:pt x="29841" y="31274"/>
                      <a:pt x="29772" y="30433"/>
                      <a:pt x="29757" y="29581"/>
                    </a:cubicBezTo>
                    <a:cubicBezTo>
                      <a:pt x="29620" y="27907"/>
                      <a:pt x="29834" y="26111"/>
                      <a:pt x="29430" y="24502"/>
                    </a:cubicBezTo>
                    <a:cubicBezTo>
                      <a:pt x="28713" y="17768"/>
                      <a:pt x="25498" y="11553"/>
                      <a:pt x="20051" y="7281"/>
                    </a:cubicBezTo>
                    <a:cubicBezTo>
                      <a:pt x="17347" y="5158"/>
                      <a:pt x="14162" y="3475"/>
                      <a:pt x="10726" y="2412"/>
                    </a:cubicBezTo>
                    <a:cubicBezTo>
                      <a:pt x="7317" y="1245"/>
                      <a:pt x="3694" y="565"/>
                      <a:pt x="0" y="352"/>
                    </a:cubicBezTo>
                    <a:cubicBezTo>
                      <a:pt x="7300" y="-601"/>
                      <a:pt x="15218" y="280"/>
                      <a:pt x="22085" y="4215"/>
                    </a:cubicBezTo>
                    <a:cubicBezTo>
                      <a:pt x="29030" y="8064"/>
                      <a:pt x="34004" y="15445"/>
                      <a:pt x="35819" y="23216"/>
                    </a:cubicBezTo>
                    <a:cubicBezTo>
                      <a:pt x="36172" y="24181"/>
                      <a:pt x="36337" y="25158"/>
                      <a:pt x="36434" y="26138"/>
                    </a:cubicBezTo>
                    <a:lnTo>
                      <a:pt x="36823" y="29087"/>
                    </a:lnTo>
                    <a:cubicBezTo>
                      <a:pt x="36938" y="30071"/>
                      <a:pt x="37103" y="31065"/>
                      <a:pt x="37173" y="32049"/>
                    </a:cubicBezTo>
                    <a:lnTo>
                      <a:pt x="37159" y="34974"/>
                    </a:lnTo>
                    <a:cubicBezTo>
                      <a:pt x="37122" y="36921"/>
                      <a:pt x="37192" y="38909"/>
                      <a:pt x="37048" y="40843"/>
                    </a:cubicBezTo>
                    <a:lnTo>
                      <a:pt x="36347" y="46594"/>
                    </a:lnTo>
                    <a:cubicBezTo>
                      <a:pt x="35930" y="50560"/>
                      <a:pt x="35221" y="53970"/>
                      <a:pt x="34630" y="57624"/>
                    </a:cubicBezTo>
                    <a:cubicBezTo>
                      <a:pt x="34047" y="61229"/>
                      <a:pt x="33325" y="64816"/>
                      <a:pt x="32883" y="68434"/>
                    </a:cubicBezTo>
                    <a:cubicBezTo>
                      <a:pt x="30775" y="82865"/>
                      <a:pt x="29044" y="97294"/>
                      <a:pt x="28622" y="111660"/>
                    </a:cubicBezTo>
                    <a:cubicBezTo>
                      <a:pt x="28082" y="125983"/>
                      <a:pt x="28660" y="140316"/>
                      <a:pt x="31822" y="153780"/>
                    </a:cubicBezTo>
                    <a:cubicBezTo>
                      <a:pt x="33540" y="160409"/>
                      <a:pt x="35502" y="167013"/>
                      <a:pt x="38794" y="172818"/>
                    </a:cubicBezTo>
                    <a:cubicBezTo>
                      <a:pt x="41986" y="178670"/>
                      <a:pt x="46104" y="183861"/>
                      <a:pt x="50977" y="188315"/>
                    </a:cubicBezTo>
                    <a:lnTo>
                      <a:pt x="54807" y="191480"/>
                    </a:lnTo>
                    <a:cubicBezTo>
                      <a:pt x="56012" y="192266"/>
                      <a:pt x="57042" y="193020"/>
                      <a:pt x="58455" y="193591"/>
                    </a:cubicBezTo>
                    <a:cubicBezTo>
                      <a:pt x="61108" y="194823"/>
                      <a:pt x="64234" y="195671"/>
                      <a:pt x="67530" y="196158"/>
                    </a:cubicBezTo>
                    <a:cubicBezTo>
                      <a:pt x="74110" y="197181"/>
                      <a:pt x="81209" y="197236"/>
                      <a:pt x="88316" y="196826"/>
                    </a:cubicBezTo>
                    <a:cubicBezTo>
                      <a:pt x="102562" y="195875"/>
                      <a:pt x="117002" y="193414"/>
                      <a:pt x="131310" y="190369"/>
                    </a:cubicBezTo>
                    <a:cubicBezTo>
                      <a:pt x="145669" y="187413"/>
                      <a:pt x="159925" y="183741"/>
                      <a:pt x="174233" y="17994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469">
                <a:extLst>
                  <a:ext uri="{FF2B5EF4-FFF2-40B4-BE49-F238E27FC236}">
                    <a16:creationId xmlns:a16="http://schemas.microsoft.com/office/drawing/2014/main" id="{2612DB0C-BB9D-D0A8-12C4-33985434F009}"/>
                  </a:ext>
                </a:extLst>
              </p:cNvPr>
              <p:cNvSpPr/>
              <p:nvPr/>
            </p:nvSpPr>
            <p:spPr>
              <a:xfrm>
                <a:off x="6854162" y="2262536"/>
                <a:ext cx="62299" cy="73001"/>
              </a:xfrm>
              <a:custGeom>
                <a:avLst/>
                <a:gdLst>
                  <a:gd name="csX0" fmla="*/ 62300 w 62299"/>
                  <a:gd name="csY0" fmla="*/ 0 h 73001"/>
                  <a:gd name="csX1" fmla="*/ 45339 w 62299"/>
                  <a:gd name="csY1" fmla="*/ 17882 h 73001"/>
                  <a:gd name="csX2" fmla="*/ 29315 w 62299"/>
                  <a:gd name="csY2" fmla="*/ 35197 h 73001"/>
                  <a:gd name="csX3" fmla="*/ 14432 w 62299"/>
                  <a:gd name="csY3" fmla="*/ 53237 h 73001"/>
                  <a:gd name="csX4" fmla="*/ 2 w 62299"/>
                  <a:gd name="csY4" fmla="*/ 73001 h 73001"/>
                  <a:gd name="csX5" fmla="*/ 328 w 62299"/>
                  <a:gd name="csY5" fmla="*/ 66577 h 73001"/>
                  <a:gd name="csX6" fmla="*/ 695 w 62299"/>
                  <a:gd name="csY6" fmla="*/ 63357 h 73001"/>
                  <a:gd name="csX7" fmla="*/ 1368 w 62299"/>
                  <a:gd name="csY7" fmla="*/ 60219 h 73001"/>
                  <a:gd name="csX8" fmla="*/ 3033 w 62299"/>
                  <a:gd name="csY8" fmla="*/ 53971 h 73001"/>
                  <a:gd name="csX9" fmla="*/ 5415 w 62299"/>
                  <a:gd name="csY9" fmla="*/ 47978 h 73001"/>
                  <a:gd name="csX10" fmla="*/ 19378 w 62299"/>
                  <a:gd name="csY10" fmla="*/ 26401 h 73001"/>
                  <a:gd name="csX11" fmla="*/ 38783 w 62299"/>
                  <a:gd name="csY11" fmla="*/ 9806 h 73001"/>
                  <a:gd name="csX12" fmla="*/ 62298 w 62299"/>
                  <a:gd name="csY12" fmla="*/ 0 h 730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2299" h="73001">
                    <a:moveTo>
                      <a:pt x="62300" y="0"/>
                    </a:moveTo>
                    <a:cubicBezTo>
                      <a:pt x="56514" y="6363"/>
                      <a:pt x="50870" y="12107"/>
                      <a:pt x="45339" y="17882"/>
                    </a:cubicBezTo>
                    <a:cubicBezTo>
                      <a:pt x="39808" y="23630"/>
                      <a:pt x="34483" y="29371"/>
                      <a:pt x="29315" y="35197"/>
                    </a:cubicBezTo>
                    <a:cubicBezTo>
                      <a:pt x="24083" y="40985"/>
                      <a:pt x="19238" y="47013"/>
                      <a:pt x="14432" y="53237"/>
                    </a:cubicBezTo>
                    <a:cubicBezTo>
                      <a:pt x="9422" y="59400"/>
                      <a:pt x="5297" y="66090"/>
                      <a:pt x="2" y="73001"/>
                    </a:cubicBezTo>
                    <a:cubicBezTo>
                      <a:pt x="-22" y="70858"/>
                      <a:pt x="134" y="68727"/>
                      <a:pt x="328" y="66577"/>
                    </a:cubicBezTo>
                    <a:cubicBezTo>
                      <a:pt x="397" y="65490"/>
                      <a:pt x="563" y="64433"/>
                      <a:pt x="695" y="63357"/>
                    </a:cubicBezTo>
                    <a:lnTo>
                      <a:pt x="1368" y="60219"/>
                    </a:lnTo>
                    <a:cubicBezTo>
                      <a:pt x="1874" y="58137"/>
                      <a:pt x="2412" y="56043"/>
                      <a:pt x="3033" y="53971"/>
                    </a:cubicBezTo>
                    <a:cubicBezTo>
                      <a:pt x="3780" y="51968"/>
                      <a:pt x="4575" y="49968"/>
                      <a:pt x="5415" y="47978"/>
                    </a:cubicBezTo>
                    <a:cubicBezTo>
                      <a:pt x="8915" y="40121"/>
                      <a:pt x="13616" y="32747"/>
                      <a:pt x="19378" y="26401"/>
                    </a:cubicBezTo>
                    <a:cubicBezTo>
                      <a:pt x="25077" y="19995"/>
                      <a:pt x="31609" y="14380"/>
                      <a:pt x="38783" y="9806"/>
                    </a:cubicBezTo>
                    <a:cubicBezTo>
                      <a:pt x="45987" y="5311"/>
                      <a:pt x="53776" y="1590"/>
                      <a:pt x="62298" y="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470">
                <a:extLst>
                  <a:ext uri="{FF2B5EF4-FFF2-40B4-BE49-F238E27FC236}">
                    <a16:creationId xmlns:a16="http://schemas.microsoft.com/office/drawing/2014/main" id="{268AB5D3-3BE9-5E58-C6EF-501701683EEC}"/>
                  </a:ext>
                </a:extLst>
              </p:cNvPr>
              <p:cNvSpPr/>
              <p:nvPr/>
            </p:nvSpPr>
            <p:spPr>
              <a:xfrm>
                <a:off x="6846087" y="1965991"/>
                <a:ext cx="240011" cy="176804"/>
              </a:xfrm>
              <a:custGeom>
                <a:avLst/>
                <a:gdLst>
                  <a:gd name="csX0" fmla="*/ 222824 w 240011"/>
                  <a:gd name="csY0" fmla="*/ 166019 h 176804"/>
                  <a:gd name="csX1" fmla="*/ 231877 w 240011"/>
                  <a:gd name="csY1" fmla="*/ 96431 h 176804"/>
                  <a:gd name="csX2" fmla="*/ 231176 w 240011"/>
                  <a:gd name="csY2" fmla="*/ 61853 h 176804"/>
                  <a:gd name="csX3" fmla="*/ 228225 w 240011"/>
                  <a:gd name="csY3" fmla="*/ 45196 h 176804"/>
                  <a:gd name="csX4" fmla="*/ 222262 w 240011"/>
                  <a:gd name="csY4" fmla="*/ 30100 h 176804"/>
                  <a:gd name="csX5" fmla="*/ 212109 w 240011"/>
                  <a:gd name="csY5" fmla="*/ 19160 h 176804"/>
                  <a:gd name="csX6" fmla="*/ 210592 w 240011"/>
                  <a:gd name="csY6" fmla="*/ 18164 h 176804"/>
                  <a:gd name="csX7" fmla="*/ 208934 w 240011"/>
                  <a:gd name="csY7" fmla="*/ 17420 h 176804"/>
                  <a:gd name="csX8" fmla="*/ 205442 w 240011"/>
                  <a:gd name="csY8" fmla="*/ 15986 h 176804"/>
                  <a:gd name="csX9" fmla="*/ 197640 w 240011"/>
                  <a:gd name="csY9" fmla="*/ 13799 h 176804"/>
                  <a:gd name="csX10" fmla="*/ 164620 w 240011"/>
                  <a:gd name="csY10" fmla="*/ 13271 h 176804"/>
                  <a:gd name="csX11" fmla="*/ 97631 w 240011"/>
                  <a:gd name="csY11" fmla="*/ 30929 h 176804"/>
                  <a:gd name="csX12" fmla="*/ 62063 w 240011"/>
                  <a:gd name="csY12" fmla="*/ 39038 h 176804"/>
                  <a:gd name="csX13" fmla="*/ 52247 w 240011"/>
                  <a:gd name="csY13" fmla="*/ 39246 h 176804"/>
                  <a:gd name="csX14" fmla="*/ 48456 w 240011"/>
                  <a:gd name="csY14" fmla="*/ 39107 h 176804"/>
                  <a:gd name="csX15" fmla="*/ 45148 w 240011"/>
                  <a:gd name="csY15" fmla="*/ 39496 h 176804"/>
                  <a:gd name="csX16" fmla="*/ 32170 w 240011"/>
                  <a:gd name="csY16" fmla="*/ 45891 h 176804"/>
                  <a:gd name="csX17" fmla="*/ 14111 w 240011"/>
                  <a:gd name="csY17" fmla="*/ 71588 h 176804"/>
                  <a:gd name="csX18" fmla="*/ 13886 w 240011"/>
                  <a:gd name="csY18" fmla="*/ 101800 h 176804"/>
                  <a:gd name="csX19" fmla="*/ 23340 w 240011"/>
                  <a:gd name="csY19" fmla="*/ 113445 h 176804"/>
                  <a:gd name="csX20" fmla="*/ 37655 w 240011"/>
                  <a:gd name="csY20" fmla="*/ 120515 h 176804"/>
                  <a:gd name="csX21" fmla="*/ 45991 w 240011"/>
                  <a:gd name="csY21" fmla="*/ 122944 h 176804"/>
                  <a:gd name="csX22" fmla="*/ 54561 w 240011"/>
                  <a:gd name="csY22" fmla="*/ 125597 h 176804"/>
                  <a:gd name="csX23" fmla="*/ 71328 w 240011"/>
                  <a:gd name="csY23" fmla="*/ 131961 h 176804"/>
                  <a:gd name="csX24" fmla="*/ 102314 w 240011"/>
                  <a:gd name="csY24" fmla="*/ 149819 h 176804"/>
                  <a:gd name="csX25" fmla="*/ 115600 w 240011"/>
                  <a:gd name="csY25" fmla="*/ 161754 h 176804"/>
                  <a:gd name="csX26" fmla="*/ 121157 w 240011"/>
                  <a:gd name="csY26" fmla="*/ 168732 h 176804"/>
                  <a:gd name="csX27" fmla="*/ 123419 w 240011"/>
                  <a:gd name="csY27" fmla="*/ 172574 h 176804"/>
                  <a:gd name="csX28" fmla="*/ 124254 w 240011"/>
                  <a:gd name="csY28" fmla="*/ 174644 h 176804"/>
                  <a:gd name="csX29" fmla="*/ 124254 w 240011"/>
                  <a:gd name="csY29" fmla="*/ 176805 h 176804"/>
                  <a:gd name="csX30" fmla="*/ 124017 w 240011"/>
                  <a:gd name="csY30" fmla="*/ 174728 h 176804"/>
                  <a:gd name="csX31" fmla="*/ 122980 w 240011"/>
                  <a:gd name="csY31" fmla="*/ 172817 h 176804"/>
                  <a:gd name="csX32" fmla="*/ 120356 w 240011"/>
                  <a:gd name="csY32" fmla="*/ 169338 h 176804"/>
                  <a:gd name="csX33" fmla="*/ 114191 w 240011"/>
                  <a:gd name="csY33" fmla="*/ 163183 h 176804"/>
                  <a:gd name="csX34" fmla="*/ 100219 w 240011"/>
                  <a:gd name="csY34" fmla="*/ 152846 h 176804"/>
                  <a:gd name="csX35" fmla="*/ 68927 w 240011"/>
                  <a:gd name="csY35" fmla="*/ 138019 h 176804"/>
                  <a:gd name="csX36" fmla="*/ 52386 w 240011"/>
                  <a:gd name="csY36" fmla="*/ 132899 h 176804"/>
                  <a:gd name="csX37" fmla="*/ 43974 w 240011"/>
                  <a:gd name="csY37" fmla="*/ 130849 h 176804"/>
                  <a:gd name="csX38" fmla="*/ 35248 w 240011"/>
                  <a:gd name="csY38" fmla="*/ 128873 h 176804"/>
                  <a:gd name="csX39" fmla="*/ 17744 w 240011"/>
                  <a:gd name="csY39" fmla="*/ 121218 h 176804"/>
                  <a:gd name="csX40" fmla="*/ 4568 w 240011"/>
                  <a:gd name="csY40" fmla="*/ 106318 h 176804"/>
                  <a:gd name="csX41" fmla="*/ 4 w 240011"/>
                  <a:gd name="csY41" fmla="*/ 86967 h 176804"/>
                  <a:gd name="csX42" fmla="*/ 3101 w 240011"/>
                  <a:gd name="csY42" fmla="*/ 67837 h 176804"/>
                  <a:gd name="csX43" fmla="*/ 24302 w 240011"/>
                  <a:gd name="csY43" fmla="*/ 36087 h 176804"/>
                  <a:gd name="csX44" fmla="*/ 42587 w 240011"/>
                  <a:gd name="csY44" fmla="*/ 26938 h 176804"/>
                  <a:gd name="csX45" fmla="*/ 48010 w 240011"/>
                  <a:gd name="csY45" fmla="*/ 26258 h 176804"/>
                  <a:gd name="csX46" fmla="*/ 53025 w 240011"/>
                  <a:gd name="csY46" fmla="*/ 26372 h 176804"/>
                  <a:gd name="csX47" fmla="*/ 60805 w 240011"/>
                  <a:gd name="csY47" fmla="*/ 26126 h 176804"/>
                  <a:gd name="csX48" fmla="*/ 93770 w 240011"/>
                  <a:gd name="csY48" fmla="*/ 18234 h 176804"/>
                  <a:gd name="csX49" fmla="*/ 163118 w 240011"/>
                  <a:gd name="csY49" fmla="*/ 827 h 176804"/>
                  <a:gd name="csX50" fmla="*/ 200207 w 240011"/>
                  <a:gd name="csY50" fmla="*/ 2484 h 176804"/>
                  <a:gd name="csX51" fmla="*/ 209293 w 240011"/>
                  <a:gd name="csY51" fmla="*/ 5287 h 176804"/>
                  <a:gd name="csX52" fmla="*/ 213886 w 240011"/>
                  <a:gd name="csY52" fmla="*/ 7316 h 176804"/>
                  <a:gd name="csX53" fmla="*/ 216198 w 240011"/>
                  <a:gd name="csY53" fmla="*/ 8482 h 176804"/>
                  <a:gd name="csX54" fmla="*/ 218318 w 240011"/>
                  <a:gd name="csY54" fmla="*/ 9969 h 176804"/>
                  <a:gd name="csX55" fmla="*/ 231306 w 240011"/>
                  <a:gd name="csY55" fmla="*/ 25128 h 176804"/>
                  <a:gd name="csX56" fmla="*/ 239807 w 240011"/>
                  <a:gd name="csY56" fmla="*/ 61150 h 176804"/>
                  <a:gd name="csX57" fmla="*/ 238338 w 240011"/>
                  <a:gd name="csY57" fmla="*/ 96969 h 176804"/>
                  <a:gd name="csX58" fmla="*/ 222824 w 240011"/>
                  <a:gd name="csY58" fmla="*/ 166016 h 1768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</a:cxnLst>
                <a:rect l="l" t="t" r="r" b="b"/>
                <a:pathLst>
                  <a:path w="240011" h="176804">
                    <a:moveTo>
                      <a:pt x="222824" y="166019"/>
                    </a:moveTo>
                    <a:cubicBezTo>
                      <a:pt x="227349" y="142946"/>
                      <a:pt x="230735" y="119681"/>
                      <a:pt x="231877" y="96431"/>
                    </a:cubicBezTo>
                    <a:cubicBezTo>
                      <a:pt x="232429" y="84828"/>
                      <a:pt x="232431" y="73206"/>
                      <a:pt x="231176" y="61853"/>
                    </a:cubicBezTo>
                    <a:cubicBezTo>
                      <a:pt x="230509" y="56185"/>
                      <a:pt x="229573" y="50602"/>
                      <a:pt x="228225" y="45196"/>
                    </a:cubicBezTo>
                    <a:cubicBezTo>
                      <a:pt x="226761" y="39840"/>
                      <a:pt x="224858" y="34684"/>
                      <a:pt x="222262" y="30100"/>
                    </a:cubicBezTo>
                    <a:cubicBezTo>
                      <a:pt x="219648" y="25529"/>
                      <a:pt x="216186" y="21754"/>
                      <a:pt x="212109" y="19160"/>
                    </a:cubicBezTo>
                    <a:cubicBezTo>
                      <a:pt x="211600" y="18832"/>
                      <a:pt x="211109" y="18474"/>
                      <a:pt x="210592" y="18164"/>
                    </a:cubicBezTo>
                    <a:lnTo>
                      <a:pt x="208934" y="17420"/>
                    </a:lnTo>
                    <a:cubicBezTo>
                      <a:pt x="207836" y="16918"/>
                      <a:pt x="206806" y="16359"/>
                      <a:pt x="205442" y="15986"/>
                    </a:cubicBezTo>
                    <a:cubicBezTo>
                      <a:pt x="202905" y="15071"/>
                      <a:pt x="200271" y="14431"/>
                      <a:pt x="197640" y="13799"/>
                    </a:cubicBezTo>
                    <a:cubicBezTo>
                      <a:pt x="186988" y="11619"/>
                      <a:pt x="175772" y="11727"/>
                      <a:pt x="164620" y="13271"/>
                    </a:cubicBezTo>
                    <a:cubicBezTo>
                      <a:pt x="142198" y="16226"/>
                      <a:pt x="120192" y="23910"/>
                      <a:pt x="97631" y="30929"/>
                    </a:cubicBezTo>
                    <a:cubicBezTo>
                      <a:pt x="86251" y="34273"/>
                      <a:pt x="74751" y="37741"/>
                      <a:pt x="62063" y="39038"/>
                    </a:cubicBezTo>
                    <a:cubicBezTo>
                      <a:pt x="58873" y="39306"/>
                      <a:pt x="55641" y="39513"/>
                      <a:pt x="52247" y="39246"/>
                    </a:cubicBezTo>
                    <a:cubicBezTo>
                      <a:pt x="50290" y="39110"/>
                      <a:pt x="49649" y="39177"/>
                      <a:pt x="48456" y="39107"/>
                    </a:cubicBezTo>
                    <a:cubicBezTo>
                      <a:pt x="47364" y="39193"/>
                      <a:pt x="46259" y="39275"/>
                      <a:pt x="45148" y="39496"/>
                    </a:cubicBezTo>
                    <a:cubicBezTo>
                      <a:pt x="40688" y="40414"/>
                      <a:pt x="36234" y="42779"/>
                      <a:pt x="32170" y="45891"/>
                    </a:cubicBezTo>
                    <a:cubicBezTo>
                      <a:pt x="24070" y="52264"/>
                      <a:pt x="17708" y="61594"/>
                      <a:pt x="14111" y="71588"/>
                    </a:cubicBezTo>
                    <a:cubicBezTo>
                      <a:pt x="10563" y="81575"/>
                      <a:pt x="9788" y="92646"/>
                      <a:pt x="13886" y="101800"/>
                    </a:cubicBezTo>
                    <a:cubicBezTo>
                      <a:pt x="15898" y="106376"/>
                      <a:pt x="19225" y="110302"/>
                      <a:pt x="23340" y="113445"/>
                    </a:cubicBezTo>
                    <a:cubicBezTo>
                      <a:pt x="27466" y="116605"/>
                      <a:pt x="32458" y="118798"/>
                      <a:pt x="37655" y="120515"/>
                    </a:cubicBezTo>
                    <a:cubicBezTo>
                      <a:pt x="40179" y="121345"/>
                      <a:pt x="43090" y="122149"/>
                      <a:pt x="45991" y="122944"/>
                    </a:cubicBezTo>
                    <a:cubicBezTo>
                      <a:pt x="48859" y="123795"/>
                      <a:pt x="51729" y="124628"/>
                      <a:pt x="54561" y="125597"/>
                    </a:cubicBezTo>
                    <a:cubicBezTo>
                      <a:pt x="60242" y="127458"/>
                      <a:pt x="65849" y="129564"/>
                      <a:pt x="71328" y="131961"/>
                    </a:cubicBezTo>
                    <a:cubicBezTo>
                      <a:pt x="82254" y="136806"/>
                      <a:pt x="92800" y="142600"/>
                      <a:pt x="102314" y="149819"/>
                    </a:cubicBezTo>
                    <a:cubicBezTo>
                      <a:pt x="107053" y="153441"/>
                      <a:pt x="111560" y="157375"/>
                      <a:pt x="115600" y="161754"/>
                    </a:cubicBezTo>
                    <a:cubicBezTo>
                      <a:pt x="117600" y="163959"/>
                      <a:pt x="119489" y="166267"/>
                      <a:pt x="121157" y="168732"/>
                    </a:cubicBezTo>
                    <a:cubicBezTo>
                      <a:pt x="121996" y="169957"/>
                      <a:pt x="122762" y="171239"/>
                      <a:pt x="123419" y="172574"/>
                    </a:cubicBezTo>
                    <a:cubicBezTo>
                      <a:pt x="123746" y="173240"/>
                      <a:pt x="124041" y="173928"/>
                      <a:pt x="124254" y="174644"/>
                    </a:cubicBezTo>
                    <a:cubicBezTo>
                      <a:pt x="124456" y="175324"/>
                      <a:pt x="124677" y="176173"/>
                      <a:pt x="124254" y="176805"/>
                    </a:cubicBezTo>
                    <a:cubicBezTo>
                      <a:pt x="124593" y="176137"/>
                      <a:pt x="124290" y="175374"/>
                      <a:pt x="124017" y="174728"/>
                    </a:cubicBezTo>
                    <a:cubicBezTo>
                      <a:pt x="123733" y="174063"/>
                      <a:pt x="123371" y="173429"/>
                      <a:pt x="122980" y="172817"/>
                    </a:cubicBezTo>
                    <a:cubicBezTo>
                      <a:pt x="122193" y="171595"/>
                      <a:pt x="121311" y="170437"/>
                      <a:pt x="120356" y="169338"/>
                    </a:cubicBezTo>
                    <a:cubicBezTo>
                      <a:pt x="118464" y="167129"/>
                      <a:pt x="116373" y="165099"/>
                      <a:pt x="114191" y="163183"/>
                    </a:cubicBezTo>
                    <a:cubicBezTo>
                      <a:pt x="109853" y="159322"/>
                      <a:pt x="105135" y="155908"/>
                      <a:pt x="100219" y="152846"/>
                    </a:cubicBezTo>
                    <a:cubicBezTo>
                      <a:pt x="90375" y="146730"/>
                      <a:pt x="79831" y="141829"/>
                      <a:pt x="68927" y="138019"/>
                    </a:cubicBezTo>
                    <a:cubicBezTo>
                      <a:pt x="63489" y="136079"/>
                      <a:pt x="57977" y="134347"/>
                      <a:pt x="52386" y="132899"/>
                    </a:cubicBezTo>
                    <a:cubicBezTo>
                      <a:pt x="49604" y="132133"/>
                      <a:pt x="46783" y="131502"/>
                      <a:pt x="43974" y="130849"/>
                    </a:cubicBezTo>
                    <a:cubicBezTo>
                      <a:pt x="41167" y="130259"/>
                      <a:pt x="38366" y="129677"/>
                      <a:pt x="35248" y="128873"/>
                    </a:cubicBezTo>
                    <a:cubicBezTo>
                      <a:pt x="29203" y="127324"/>
                      <a:pt x="23165" y="124973"/>
                      <a:pt x="17744" y="121218"/>
                    </a:cubicBezTo>
                    <a:cubicBezTo>
                      <a:pt x="12351" y="117494"/>
                      <a:pt x="7581" y="112396"/>
                      <a:pt x="4568" y="106318"/>
                    </a:cubicBezTo>
                    <a:cubicBezTo>
                      <a:pt x="1505" y="100270"/>
                      <a:pt x="101" y="93533"/>
                      <a:pt x="4" y="86967"/>
                    </a:cubicBezTo>
                    <a:cubicBezTo>
                      <a:pt x="-74" y="80377"/>
                      <a:pt x="1119" y="73934"/>
                      <a:pt x="3101" y="67837"/>
                    </a:cubicBezTo>
                    <a:cubicBezTo>
                      <a:pt x="7168" y="55685"/>
                      <a:pt x="14166" y="44587"/>
                      <a:pt x="24302" y="36087"/>
                    </a:cubicBezTo>
                    <a:cubicBezTo>
                      <a:pt x="29402" y="31899"/>
                      <a:pt x="35529" y="28485"/>
                      <a:pt x="42587" y="26938"/>
                    </a:cubicBezTo>
                    <a:cubicBezTo>
                      <a:pt x="44344" y="26571"/>
                      <a:pt x="46187" y="26381"/>
                      <a:pt x="48010" y="26258"/>
                    </a:cubicBezTo>
                    <a:cubicBezTo>
                      <a:pt x="49753" y="26261"/>
                      <a:pt x="52050" y="26323"/>
                      <a:pt x="53025" y="26372"/>
                    </a:cubicBezTo>
                    <a:cubicBezTo>
                      <a:pt x="55495" y="26561"/>
                      <a:pt x="58150" y="26371"/>
                      <a:pt x="60805" y="26126"/>
                    </a:cubicBezTo>
                    <a:cubicBezTo>
                      <a:pt x="71532" y="24972"/>
                      <a:pt x="82676" y="21598"/>
                      <a:pt x="93770" y="18234"/>
                    </a:cubicBezTo>
                    <a:cubicBezTo>
                      <a:pt x="116082" y="11594"/>
                      <a:pt x="138758" y="3613"/>
                      <a:pt x="163118" y="827"/>
                    </a:cubicBezTo>
                    <a:cubicBezTo>
                      <a:pt x="175248" y="-519"/>
                      <a:pt x="187872" y="-392"/>
                      <a:pt x="200207" y="2484"/>
                    </a:cubicBezTo>
                    <a:cubicBezTo>
                      <a:pt x="203270" y="3292"/>
                      <a:pt x="206323" y="4134"/>
                      <a:pt x="209293" y="5287"/>
                    </a:cubicBezTo>
                    <a:cubicBezTo>
                      <a:pt x="210760" y="5738"/>
                      <a:pt x="212338" y="6545"/>
                      <a:pt x="213886" y="7316"/>
                    </a:cubicBezTo>
                    <a:lnTo>
                      <a:pt x="216198" y="8482"/>
                    </a:lnTo>
                    <a:cubicBezTo>
                      <a:pt x="216923" y="8948"/>
                      <a:pt x="217614" y="9472"/>
                      <a:pt x="218318" y="9969"/>
                    </a:cubicBezTo>
                    <a:cubicBezTo>
                      <a:pt x="223976" y="13933"/>
                      <a:pt x="228345" y="19370"/>
                      <a:pt x="231306" y="25128"/>
                    </a:cubicBezTo>
                    <a:cubicBezTo>
                      <a:pt x="237169" y="36759"/>
                      <a:pt x="239134" y="49115"/>
                      <a:pt x="239807" y="61150"/>
                    </a:cubicBezTo>
                    <a:cubicBezTo>
                      <a:pt x="240385" y="73226"/>
                      <a:pt x="239686" y="85169"/>
                      <a:pt x="238338" y="96969"/>
                    </a:cubicBezTo>
                    <a:cubicBezTo>
                      <a:pt x="235351" y="120529"/>
                      <a:pt x="230185" y="143645"/>
                      <a:pt x="222824" y="166016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471">
                <a:extLst>
                  <a:ext uri="{FF2B5EF4-FFF2-40B4-BE49-F238E27FC236}">
                    <a16:creationId xmlns:a16="http://schemas.microsoft.com/office/drawing/2014/main" id="{AF5A4D1E-B86D-0AD3-2A18-4531DD6EFC24}"/>
                  </a:ext>
                </a:extLst>
              </p:cNvPr>
              <p:cNvSpPr/>
              <p:nvPr/>
            </p:nvSpPr>
            <p:spPr>
              <a:xfrm>
                <a:off x="6982005" y="2025280"/>
                <a:ext cx="43384" cy="93503"/>
              </a:xfrm>
              <a:custGeom>
                <a:avLst/>
                <a:gdLst>
                  <a:gd name="csX0" fmla="*/ 0 w 43384"/>
                  <a:gd name="csY0" fmla="*/ 2 h 93503"/>
                  <a:gd name="csX1" fmla="*/ 19194 w 43384"/>
                  <a:gd name="csY1" fmla="*/ 18535 h 93503"/>
                  <a:gd name="csX2" fmla="*/ 33586 w 43384"/>
                  <a:gd name="csY2" fmla="*/ 40894 h 93503"/>
                  <a:gd name="csX3" fmla="*/ 42409 w 43384"/>
                  <a:gd name="csY3" fmla="*/ 66424 h 93503"/>
                  <a:gd name="csX4" fmla="*/ 43283 w 43384"/>
                  <a:gd name="csY4" fmla="*/ 80209 h 93503"/>
                  <a:gd name="csX5" fmla="*/ 39773 w 43384"/>
                  <a:gd name="csY5" fmla="*/ 93504 h 93503"/>
                  <a:gd name="csX6" fmla="*/ 32390 w 43384"/>
                  <a:gd name="csY6" fmla="*/ 69348 h 93503"/>
                  <a:gd name="csX7" fmla="*/ 21719 w 43384"/>
                  <a:gd name="csY7" fmla="*/ 46832 h 93503"/>
                  <a:gd name="csX8" fmla="*/ 10409 w 43384"/>
                  <a:gd name="csY8" fmla="*/ 24103 h 93503"/>
                  <a:gd name="csX9" fmla="*/ 0 w 43384"/>
                  <a:gd name="csY9" fmla="*/ 0 h 935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43384" h="93503">
                    <a:moveTo>
                      <a:pt x="0" y="2"/>
                    </a:moveTo>
                    <a:cubicBezTo>
                      <a:pt x="7452" y="5223"/>
                      <a:pt x="13607" y="11672"/>
                      <a:pt x="19194" y="18535"/>
                    </a:cubicBezTo>
                    <a:cubicBezTo>
                      <a:pt x="24728" y="25443"/>
                      <a:pt x="29575" y="32911"/>
                      <a:pt x="33586" y="40894"/>
                    </a:cubicBezTo>
                    <a:cubicBezTo>
                      <a:pt x="37588" y="48866"/>
                      <a:pt x="40755" y="57408"/>
                      <a:pt x="42409" y="66424"/>
                    </a:cubicBezTo>
                    <a:cubicBezTo>
                      <a:pt x="43182" y="70941"/>
                      <a:pt x="43586" y="75575"/>
                      <a:pt x="43283" y="80209"/>
                    </a:cubicBezTo>
                    <a:cubicBezTo>
                      <a:pt x="42903" y="84819"/>
                      <a:pt x="42047" y="89499"/>
                      <a:pt x="39773" y="93504"/>
                    </a:cubicBezTo>
                    <a:cubicBezTo>
                      <a:pt x="38561" y="84550"/>
                      <a:pt x="35557" y="76994"/>
                      <a:pt x="32390" y="69348"/>
                    </a:cubicBezTo>
                    <a:cubicBezTo>
                      <a:pt x="29126" y="61761"/>
                      <a:pt x="25458" y="54327"/>
                      <a:pt x="21719" y="46832"/>
                    </a:cubicBezTo>
                    <a:lnTo>
                      <a:pt x="10409" y="24103"/>
                    </a:lnTo>
                    <a:cubicBezTo>
                      <a:pt x="6703" y="16367"/>
                      <a:pt x="3063" y="8527"/>
                      <a:pt x="0" y="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472">
                <a:extLst>
                  <a:ext uri="{FF2B5EF4-FFF2-40B4-BE49-F238E27FC236}">
                    <a16:creationId xmlns:a16="http://schemas.microsoft.com/office/drawing/2014/main" id="{F5BAB67C-A520-813D-5669-E29C2FD350BE}"/>
                  </a:ext>
                </a:extLst>
              </p:cNvPr>
              <p:cNvSpPr/>
              <p:nvPr/>
            </p:nvSpPr>
            <p:spPr>
              <a:xfrm>
                <a:off x="6672773" y="2120987"/>
                <a:ext cx="227371" cy="275290"/>
              </a:xfrm>
              <a:custGeom>
                <a:avLst/>
                <a:gdLst>
                  <a:gd name="csX0" fmla="*/ 112324 w 227371"/>
                  <a:gd name="csY0" fmla="*/ 272696 h 275290"/>
                  <a:gd name="csX1" fmla="*/ 80807 w 227371"/>
                  <a:gd name="csY1" fmla="*/ 273385 h 275290"/>
                  <a:gd name="csX2" fmla="*/ 53345 w 227371"/>
                  <a:gd name="csY2" fmla="*/ 256275 h 275290"/>
                  <a:gd name="csX3" fmla="*/ 36804 w 227371"/>
                  <a:gd name="csY3" fmla="*/ 228239 h 275290"/>
                  <a:gd name="csX4" fmla="*/ 28721 w 227371"/>
                  <a:gd name="csY4" fmla="*/ 197002 h 275290"/>
                  <a:gd name="csX5" fmla="*/ 25780 w 227371"/>
                  <a:gd name="csY5" fmla="*/ 165123 h 275290"/>
                  <a:gd name="csX6" fmla="*/ 17824 w 227371"/>
                  <a:gd name="csY6" fmla="*/ 137508 h 275290"/>
                  <a:gd name="csX7" fmla="*/ 4579 w 227371"/>
                  <a:gd name="csY7" fmla="*/ 108550 h 275290"/>
                  <a:gd name="csX8" fmla="*/ 368 w 227371"/>
                  <a:gd name="csY8" fmla="*/ 91917 h 275290"/>
                  <a:gd name="csX9" fmla="*/ 1293 w 227371"/>
                  <a:gd name="csY9" fmla="*/ 74080 h 275290"/>
                  <a:gd name="csX10" fmla="*/ 18566 w 227371"/>
                  <a:gd name="csY10" fmla="*/ 44361 h 275290"/>
                  <a:gd name="csX11" fmla="*/ 43762 w 227371"/>
                  <a:gd name="csY11" fmla="*/ 23540 h 275290"/>
                  <a:gd name="csX12" fmla="*/ 57378 w 227371"/>
                  <a:gd name="csY12" fmla="*/ 15016 h 275290"/>
                  <a:gd name="csX13" fmla="*/ 64340 w 227371"/>
                  <a:gd name="csY13" fmla="*/ 11110 h 275290"/>
                  <a:gd name="csX14" fmla="*/ 71641 w 227371"/>
                  <a:gd name="csY14" fmla="*/ 7282 h 275290"/>
                  <a:gd name="csX15" fmla="*/ 104142 w 227371"/>
                  <a:gd name="csY15" fmla="*/ 161 h 275290"/>
                  <a:gd name="csX16" fmla="*/ 167486 w 227371"/>
                  <a:gd name="csY16" fmla="*/ 7481 h 275290"/>
                  <a:gd name="csX17" fmla="*/ 227372 w 227371"/>
                  <a:gd name="csY17" fmla="*/ 27068 h 275290"/>
                  <a:gd name="csX18" fmla="*/ 166221 w 227371"/>
                  <a:gd name="csY18" fmla="*/ 13873 h 275290"/>
                  <a:gd name="csX19" fmla="*/ 104887 w 227371"/>
                  <a:gd name="csY19" fmla="*/ 10492 h 275290"/>
                  <a:gd name="csX20" fmla="*/ 90208 w 227371"/>
                  <a:gd name="csY20" fmla="*/ 12958 h 275290"/>
                  <a:gd name="csX21" fmla="*/ 76707 w 227371"/>
                  <a:gd name="csY21" fmla="*/ 17747 h 275290"/>
                  <a:gd name="csX22" fmla="*/ 70232 w 227371"/>
                  <a:gd name="csY22" fmla="*/ 21404 h 275290"/>
                  <a:gd name="csX23" fmla="*/ 63628 w 227371"/>
                  <a:gd name="csY23" fmla="*/ 25372 h 275290"/>
                  <a:gd name="csX24" fmla="*/ 50904 w 227371"/>
                  <a:gd name="csY24" fmla="*/ 33878 h 275290"/>
                  <a:gd name="csX25" fmla="*/ 28056 w 227371"/>
                  <a:gd name="csY25" fmla="*/ 53200 h 275290"/>
                  <a:gd name="csX26" fmla="*/ 14209 w 227371"/>
                  <a:gd name="csY26" fmla="*/ 77104 h 275290"/>
                  <a:gd name="csX27" fmla="*/ 13392 w 227371"/>
                  <a:gd name="csY27" fmla="*/ 90414 h 275290"/>
                  <a:gd name="csX28" fmla="*/ 16763 w 227371"/>
                  <a:gd name="csY28" fmla="*/ 104144 h 275290"/>
                  <a:gd name="csX29" fmla="*/ 29257 w 227371"/>
                  <a:gd name="csY29" fmla="*/ 132376 h 275290"/>
                  <a:gd name="csX30" fmla="*/ 37378 w 227371"/>
                  <a:gd name="csY30" fmla="*/ 164939 h 275290"/>
                  <a:gd name="csX31" fmla="*/ 38943 w 227371"/>
                  <a:gd name="csY31" fmla="*/ 195599 h 275290"/>
                  <a:gd name="csX32" fmla="*/ 44974 w 227371"/>
                  <a:gd name="csY32" fmla="*/ 225374 h 275290"/>
                  <a:gd name="csX33" fmla="*/ 58298 w 227371"/>
                  <a:gd name="csY33" fmla="*/ 252092 h 275290"/>
                  <a:gd name="csX34" fmla="*/ 81919 w 227371"/>
                  <a:gd name="csY34" fmla="*/ 269897 h 275290"/>
                  <a:gd name="csX35" fmla="*/ 112322 w 227371"/>
                  <a:gd name="csY35" fmla="*/ 272692 h 27529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</a:cxnLst>
                <a:rect l="l" t="t" r="r" b="b"/>
                <a:pathLst>
                  <a:path w="227371" h="275290">
                    <a:moveTo>
                      <a:pt x="112324" y="272696"/>
                    </a:moveTo>
                    <a:cubicBezTo>
                      <a:pt x="102327" y="275887"/>
                      <a:pt x="91270" y="276156"/>
                      <a:pt x="80807" y="273385"/>
                    </a:cubicBezTo>
                    <a:cubicBezTo>
                      <a:pt x="70330" y="270626"/>
                      <a:pt x="60668" y="264436"/>
                      <a:pt x="53345" y="256275"/>
                    </a:cubicBezTo>
                    <a:cubicBezTo>
                      <a:pt x="45865" y="248164"/>
                      <a:pt x="40766" y="238290"/>
                      <a:pt x="36804" y="228239"/>
                    </a:cubicBezTo>
                    <a:cubicBezTo>
                      <a:pt x="32882" y="218120"/>
                      <a:pt x="30502" y="207565"/>
                      <a:pt x="28721" y="197002"/>
                    </a:cubicBezTo>
                    <a:cubicBezTo>
                      <a:pt x="26954" y="186419"/>
                      <a:pt x="26195" y="175766"/>
                      <a:pt x="25780" y="165123"/>
                    </a:cubicBezTo>
                    <a:cubicBezTo>
                      <a:pt x="25437" y="155841"/>
                      <a:pt x="22170" y="146676"/>
                      <a:pt x="17824" y="137508"/>
                    </a:cubicBezTo>
                    <a:cubicBezTo>
                      <a:pt x="13539" y="128316"/>
                      <a:pt x="8461" y="119011"/>
                      <a:pt x="4579" y="108550"/>
                    </a:cubicBezTo>
                    <a:cubicBezTo>
                      <a:pt x="2678" y="103322"/>
                      <a:pt x="1041" y="97797"/>
                      <a:pt x="368" y="91917"/>
                    </a:cubicBezTo>
                    <a:cubicBezTo>
                      <a:pt x="-325" y="86060"/>
                      <a:pt x="-52" y="79937"/>
                      <a:pt x="1293" y="74080"/>
                    </a:cubicBezTo>
                    <a:cubicBezTo>
                      <a:pt x="4042" y="62216"/>
                      <a:pt x="11040" y="52461"/>
                      <a:pt x="18566" y="44361"/>
                    </a:cubicBezTo>
                    <a:cubicBezTo>
                      <a:pt x="26239" y="36253"/>
                      <a:pt x="34845" y="29539"/>
                      <a:pt x="43762" y="23540"/>
                    </a:cubicBezTo>
                    <a:cubicBezTo>
                      <a:pt x="48198" y="20474"/>
                      <a:pt x="52814" y="17795"/>
                      <a:pt x="57378" y="15016"/>
                    </a:cubicBezTo>
                    <a:lnTo>
                      <a:pt x="64340" y="11110"/>
                    </a:lnTo>
                    <a:cubicBezTo>
                      <a:pt x="66669" y="9822"/>
                      <a:pt x="68895" y="8509"/>
                      <a:pt x="71641" y="7282"/>
                    </a:cubicBezTo>
                    <a:cubicBezTo>
                      <a:pt x="82173" y="2328"/>
                      <a:pt x="93332" y="729"/>
                      <a:pt x="104142" y="161"/>
                    </a:cubicBezTo>
                    <a:cubicBezTo>
                      <a:pt x="125872" y="-814"/>
                      <a:pt x="146948" y="2753"/>
                      <a:pt x="167486" y="7481"/>
                    </a:cubicBezTo>
                    <a:cubicBezTo>
                      <a:pt x="187969" y="12531"/>
                      <a:pt x="208061" y="18863"/>
                      <a:pt x="227372" y="27068"/>
                    </a:cubicBezTo>
                    <a:cubicBezTo>
                      <a:pt x="207132" y="21660"/>
                      <a:pt x="186744" y="17070"/>
                      <a:pt x="166221" y="13873"/>
                    </a:cubicBezTo>
                    <a:cubicBezTo>
                      <a:pt x="145761" y="10694"/>
                      <a:pt x="124978" y="8706"/>
                      <a:pt x="104887" y="10492"/>
                    </a:cubicBezTo>
                    <a:cubicBezTo>
                      <a:pt x="99896" y="11014"/>
                      <a:pt x="94938" y="11720"/>
                      <a:pt x="90208" y="12958"/>
                    </a:cubicBezTo>
                    <a:cubicBezTo>
                      <a:pt x="85436" y="14066"/>
                      <a:pt x="80858" y="15633"/>
                      <a:pt x="76707" y="17747"/>
                    </a:cubicBezTo>
                    <a:cubicBezTo>
                      <a:pt x="74692" y="18697"/>
                      <a:pt x="72438" y="20090"/>
                      <a:pt x="70232" y="21404"/>
                    </a:cubicBezTo>
                    <a:lnTo>
                      <a:pt x="63628" y="25372"/>
                    </a:lnTo>
                    <a:cubicBezTo>
                      <a:pt x="59344" y="28165"/>
                      <a:pt x="54985" y="30866"/>
                      <a:pt x="50904" y="33878"/>
                    </a:cubicBezTo>
                    <a:cubicBezTo>
                      <a:pt x="42645" y="39758"/>
                      <a:pt x="34667" y="46004"/>
                      <a:pt x="28056" y="53200"/>
                    </a:cubicBezTo>
                    <a:cubicBezTo>
                      <a:pt x="21507" y="60367"/>
                      <a:pt x="16105" y="68409"/>
                      <a:pt x="14209" y="77104"/>
                    </a:cubicBezTo>
                    <a:cubicBezTo>
                      <a:pt x="13181" y="81423"/>
                      <a:pt x="12914" y="85880"/>
                      <a:pt x="13392" y="90414"/>
                    </a:cubicBezTo>
                    <a:cubicBezTo>
                      <a:pt x="13855" y="94951"/>
                      <a:pt x="15142" y="99547"/>
                      <a:pt x="16763" y="104144"/>
                    </a:cubicBezTo>
                    <a:cubicBezTo>
                      <a:pt x="20006" y="113374"/>
                      <a:pt x="24998" y="122491"/>
                      <a:pt x="29257" y="132376"/>
                    </a:cubicBezTo>
                    <a:cubicBezTo>
                      <a:pt x="33537" y="142163"/>
                      <a:pt x="37306" y="153195"/>
                      <a:pt x="37378" y="164939"/>
                    </a:cubicBezTo>
                    <a:cubicBezTo>
                      <a:pt x="37553" y="175192"/>
                      <a:pt x="37786" y="185461"/>
                      <a:pt x="38943" y="195599"/>
                    </a:cubicBezTo>
                    <a:cubicBezTo>
                      <a:pt x="40091" y="205728"/>
                      <a:pt x="42011" y="215738"/>
                      <a:pt x="44974" y="225374"/>
                    </a:cubicBezTo>
                    <a:cubicBezTo>
                      <a:pt x="47997" y="234950"/>
                      <a:pt x="52102" y="244295"/>
                      <a:pt x="58298" y="252092"/>
                    </a:cubicBezTo>
                    <a:cubicBezTo>
                      <a:pt x="64257" y="260073"/>
                      <a:pt x="72465" y="266290"/>
                      <a:pt x="81919" y="269897"/>
                    </a:cubicBezTo>
                    <a:cubicBezTo>
                      <a:pt x="91378" y="273424"/>
                      <a:pt x="102018" y="274528"/>
                      <a:pt x="112322" y="27269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Freeform 473">
                <a:extLst>
                  <a:ext uri="{FF2B5EF4-FFF2-40B4-BE49-F238E27FC236}">
                    <a16:creationId xmlns:a16="http://schemas.microsoft.com/office/drawing/2014/main" id="{1A7D1B04-9E53-04DC-4BD5-D2739C0C7422}"/>
                  </a:ext>
                </a:extLst>
              </p:cNvPr>
              <p:cNvSpPr/>
              <p:nvPr/>
            </p:nvSpPr>
            <p:spPr>
              <a:xfrm>
                <a:off x="6740632" y="1931540"/>
                <a:ext cx="164840" cy="199039"/>
              </a:xfrm>
              <a:custGeom>
                <a:avLst/>
                <a:gdLst>
                  <a:gd name="csX0" fmla="*/ 164840 w 164840"/>
                  <a:gd name="csY0" fmla="*/ 2 h 199039"/>
                  <a:gd name="csX1" fmla="*/ 130285 w 164840"/>
                  <a:gd name="csY1" fmla="*/ 11136 h 199039"/>
                  <a:gd name="csX2" fmla="*/ 97383 w 164840"/>
                  <a:gd name="csY2" fmla="*/ 25369 h 199039"/>
                  <a:gd name="csX3" fmla="*/ 67077 w 164840"/>
                  <a:gd name="csY3" fmla="*/ 43606 h 199039"/>
                  <a:gd name="csX4" fmla="*/ 41017 w 164840"/>
                  <a:gd name="csY4" fmla="*/ 66664 h 199039"/>
                  <a:gd name="csX5" fmla="*/ 21607 w 164840"/>
                  <a:gd name="csY5" fmla="*/ 95026 h 199039"/>
                  <a:gd name="csX6" fmla="*/ 10797 w 164840"/>
                  <a:gd name="csY6" fmla="*/ 127838 h 199039"/>
                  <a:gd name="csX7" fmla="*/ 12827 w 164840"/>
                  <a:gd name="csY7" fmla="*/ 199039 h 199039"/>
                  <a:gd name="csX8" fmla="*/ 535 w 164840"/>
                  <a:gd name="csY8" fmla="*/ 126425 h 199039"/>
                  <a:gd name="csX9" fmla="*/ 10228 w 164840"/>
                  <a:gd name="csY9" fmla="*/ 89684 h 199039"/>
                  <a:gd name="csX10" fmla="*/ 31162 w 164840"/>
                  <a:gd name="csY10" fmla="*/ 57784 h 199039"/>
                  <a:gd name="csX11" fmla="*/ 59980 w 164840"/>
                  <a:gd name="csY11" fmla="*/ 33276 h 199039"/>
                  <a:gd name="csX12" fmla="*/ 93115 w 164840"/>
                  <a:gd name="csY12" fmla="*/ 15973 h 199039"/>
                  <a:gd name="csX13" fmla="*/ 128435 w 164840"/>
                  <a:gd name="csY13" fmla="*/ 4922 h 199039"/>
                  <a:gd name="csX14" fmla="*/ 164839 w 164840"/>
                  <a:gd name="csY14" fmla="*/ 0 h 19903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164840" h="199039">
                    <a:moveTo>
                      <a:pt x="164840" y="2"/>
                    </a:moveTo>
                    <a:cubicBezTo>
                      <a:pt x="153059" y="3194"/>
                      <a:pt x="141542" y="6875"/>
                      <a:pt x="130285" y="11136"/>
                    </a:cubicBezTo>
                    <a:cubicBezTo>
                      <a:pt x="119000" y="15283"/>
                      <a:pt x="108009" y="20057"/>
                      <a:pt x="97383" y="25369"/>
                    </a:cubicBezTo>
                    <a:cubicBezTo>
                      <a:pt x="86833" y="30833"/>
                      <a:pt x="76529" y="36664"/>
                      <a:pt x="67077" y="43606"/>
                    </a:cubicBezTo>
                    <a:cubicBezTo>
                      <a:pt x="57562" y="50422"/>
                      <a:pt x="48668" y="58015"/>
                      <a:pt x="41017" y="66664"/>
                    </a:cubicBezTo>
                    <a:cubicBezTo>
                      <a:pt x="33185" y="75133"/>
                      <a:pt x="26535" y="84651"/>
                      <a:pt x="21607" y="95026"/>
                    </a:cubicBezTo>
                    <a:cubicBezTo>
                      <a:pt x="16474" y="105309"/>
                      <a:pt x="13022" y="116390"/>
                      <a:pt x="10797" y="127838"/>
                    </a:cubicBezTo>
                    <a:cubicBezTo>
                      <a:pt x="6869" y="150868"/>
                      <a:pt x="8590" y="175026"/>
                      <a:pt x="12827" y="199039"/>
                    </a:cubicBezTo>
                    <a:cubicBezTo>
                      <a:pt x="3309" y="176619"/>
                      <a:pt x="-1721" y="151649"/>
                      <a:pt x="535" y="126425"/>
                    </a:cubicBezTo>
                    <a:cubicBezTo>
                      <a:pt x="1669" y="113816"/>
                      <a:pt x="5219" y="101426"/>
                      <a:pt x="10228" y="89684"/>
                    </a:cubicBezTo>
                    <a:cubicBezTo>
                      <a:pt x="15368" y="77956"/>
                      <a:pt x="22702" y="67264"/>
                      <a:pt x="31162" y="57784"/>
                    </a:cubicBezTo>
                    <a:cubicBezTo>
                      <a:pt x="39792" y="48432"/>
                      <a:pt x="49515" y="40217"/>
                      <a:pt x="59980" y="33276"/>
                    </a:cubicBezTo>
                    <a:cubicBezTo>
                      <a:pt x="70522" y="26456"/>
                      <a:pt x="81572" y="20547"/>
                      <a:pt x="93115" y="15973"/>
                    </a:cubicBezTo>
                    <a:cubicBezTo>
                      <a:pt x="104591" y="11249"/>
                      <a:pt x="116455" y="7684"/>
                      <a:pt x="128435" y="4922"/>
                    </a:cubicBezTo>
                    <a:cubicBezTo>
                      <a:pt x="140450" y="2325"/>
                      <a:pt x="152593" y="300"/>
                      <a:pt x="164839" y="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Freeform 474">
                <a:extLst>
                  <a:ext uri="{FF2B5EF4-FFF2-40B4-BE49-F238E27FC236}">
                    <a16:creationId xmlns:a16="http://schemas.microsoft.com/office/drawing/2014/main" id="{48793DDA-51BE-E54E-0872-C16F99F4E4D1}"/>
                  </a:ext>
                </a:extLst>
              </p:cNvPr>
              <p:cNvSpPr/>
              <p:nvPr/>
            </p:nvSpPr>
            <p:spPr>
              <a:xfrm>
                <a:off x="6896148" y="1867959"/>
                <a:ext cx="80373" cy="91778"/>
              </a:xfrm>
              <a:custGeom>
                <a:avLst/>
                <a:gdLst>
                  <a:gd name="csX0" fmla="*/ 80372 w 80373"/>
                  <a:gd name="csY0" fmla="*/ 89811 h 91778"/>
                  <a:gd name="csX1" fmla="*/ 41710 w 80373"/>
                  <a:gd name="csY1" fmla="*/ 90123 h 91778"/>
                  <a:gd name="csX2" fmla="*/ 22463 w 80373"/>
                  <a:gd name="csY2" fmla="*/ 84043 h 91778"/>
                  <a:gd name="csX3" fmla="*/ 5651 w 80373"/>
                  <a:gd name="csY3" fmla="*/ 70194 h 91778"/>
                  <a:gd name="csX4" fmla="*/ 4066 w 80373"/>
                  <a:gd name="csY4" fmla="*/ 67747 h 91778"/>
                  <a:gd name="csX5" fmla="*/ 2809 w 80373"/>
                  <a:gd name="csY5" fmla="*/ 65079 h 91778"/>
                  <a:gd name="csX6" fmla="*/ 910 w 80373"/>
                  <a:gd name="csY6" fmla="*/ 59513 h 91778"/>
                  <a:gd name="csX7" fmla="*/ 105 w 80373"/>
                  <a:gd name="csY7" fmla="*/ 53762 h 91778"/>
                  <a:gd name="csX8" fmla="*/ 261 w 80373"/>
                  <a:gd name="csY8" fmla="*/ 48110 h 91778"/>
                  <a:gd name="csX9" fmla="*/ 7180 w 80373"/>
                  <a:gd name="csY9" fmla="*/ 28322 h 91778"/>
                  <a:gd name="csX10" fmla="*/ 33733 w 80373"/>
                  <a:gd name="csY10" fmla="*/ 0 h 91778"/>
                  <a:gd name="csX11" fmla="*/ 16567 w 80373"/>
                  <a:gd name="csY11" fmla="*/ 32886 h 91778"/>
                  <a:gd name="csX12" fmla="*/ 12818 w 80373"/>
                  <a:gd name="csY12" fmla="*/ 49025 h 91778"/>
                  <a:gd name="csX13" fmla="*/ 16604 w 80373"/>
                  <a:gd name="csY13" fmla="*/ 62702 h 91778"/>
                  <a:gd name="csX14" fmla="*/ 28331 w 80373"/>
                  <a:gd name="csY14" fmla="*/ 72938 h 91778"/>
                  <a:gd name="csX15" fmla="*/ 44346 w 80373"/>
                  <a:gd name="csY15" fmla="*/ 80062 h 91778"/>
                  <a:gd name="csX16" fmla="*/ 80374 w 80373"/>
                  <a:gd name="csY16" fmla="*/ 89813 h 917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80373" h="91778">
                    <a:moveTo>
                      <a:pt x="80372" y="89811"/>
                    </a:moveTo>
                    <a:cubicBezTo>
                      <a:pt x="67725" y="92419"/>
                      <a:pt x="54688" y="92342"/>
                      <a:pt x="41710" y="90123"/>
                    </a:cubicBezTo>
                    <a:cubicBezTo>
                      <a:pt x="35228" y="88930"/>
                      <a:pt x="28737" y="87072"/>
                      <a:pt x="22463" y="84043"/>
                    </a:cubicBezTo>
                    <a:cubicBezTo>
                      <a:pt x="16243" y="81009"/>
                      <a:pt x="10088" y="76624"/>
                      <a:pt x="5651" y="70194"/>
                    </a:cubicBezTo>
                    <a:lnTo>
                      <a:pt x="4066" y="67747"/>
                    </a:lnTo>
                    <a:cubicBezTo>
                      <a:pt x="3606" y="66885"/>
                      <a:pt x="3222" y="65970"/>
                      <a:pt x="2809" y="65079"/>
                    </a:cubicBezTo>
                    <a:cubicBezTo>
                      <a:pt x="1909" y="63316"/>
                      <a:pt x="1371" y="61427"/>
                      <a:pt x="910" y="59513"/>
                    </a:cubicBezTo>
                    <a:cubicBezTo>
                      <a:pt x="324" y="57614"/>
                      <a:pt x="285" y="55683"/>
                      <a:pt x="105" y="53762"/>
                    </a:cubicBezTo>
                    <a:cubicBezTo>
                      <a:pt x="-152" y="51822"/>
                      <a:pt x="129" y="49981"/>
                      <a:pt x="261" y="48110"/>
                    </a:cubicBezTo>
                    <a:cubicBezTo>
                      <a:pt x="1143" y="40729"/>
                      <a:pt x="3781" y="34119"/>
                      <a:pt x="7180" y="28322"/>
                    </a:cubicBezTo>
                    <a:cubicBezTo>
                      <a:pt x="14058" y="16731"/>
                      <a:pt x="23342" y="7557"/>
                      <a:pt x="33733" y="0"/>
                    </a:cubicBezTo>
                    <a:cubicBezTo>
                      <a:pt x="27483" y="11219"/>
                      <a:pt x="20795" y="21846"/>
                      <a:pt x="16567" y="32886"/>
                    </a:cubicBezTo>
                    <a:cubicBezTo>
                      <a:pt x="14436" y="38361"/>
                      <a:pt x="13021" y="43879"/>
                      <a:pt x="12818" y="49025"/>
                    </a:cubicBezTo>
                    <a:cubicBezTo>
                      <a:pt x="12632" y="54180"/>
                      <a:pt x="13874" y="58754"/>
                      <a:pt x="16604" y="62702"/>
                    </a:cubicBezTo>
                    <a:cubicBezTo>
                      <a:pt x="19276" y="66698"/>
                      <a:pt x="23481" y="70107"/>
                      <a:pt x="28331" y="72938"/>
                    </a:cubicBezTo>
                    <a:cubicBezTo>
                      <a:pt x="33197" y="75777"/>
                      <a:pt x="38676" y="78055"/>
                      <a:pt x="44346" y="80062"/>
                    </a:cubicBezTo>
                    <a:cubicBezTo>
                      <a:pt x="55745" y="84063"/>
                      <a:pt x="67885" y="86901"/>
                      <a:pt x="80374" y="89813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 475">
                <a:extLst>
                  <a:ext uri="{FF2B5EF4-FFF2-40B4-BE49-F238E27FC236}">
                    <a16:creationId xmlns:a16="http://schemas.microsoft.com/office/drawing/2014/main" id="{ABAF9413-5467-077E-338F-C5E6BF9C3A06}"/>
                  </a:ext>
                </a:extLst>
              </p:cNvPr>
              <p:cNvSpPr/>
              <p:nvPr/>
            </p:nvSpPr>
            <p:spPr>
              <a:xfrm>
                <a:off x="6990302" y="1831160"/>
                <a:ext cx="83089" cy="102455"/>
              </a:xfrm>
              <a:custGeom>
                <a:avLst/>
                <a:gdLst>
                  <a:gd name="csX0" fmla="*/ 0 w 83089"/>
                  <a:gd name="csY0" fmla="*/ 4 h 102455"/>
                  <a:gd name="csX1" fmla="*/ 36631 w 83089"/>
                  <a:gd name="csY1" fmla="*/ 7481 h 102455"/>
                  <a:gd name="csX2" fmla="*/ 68262 w 83089"/>
                  <a:gd name="csY2" fmla="*/ 29540 h 102455"/>
                  <a:gd name="csX3" fmla="*/ 83053 w 83089"/>
                  <a:gd name="csY3" fmla="*/ 66050 h 102455"/>
                  <a:gd name="csX4" fmla="*/ 73011 w 83089"/>
                  <a:gd name="csY4" fmla="*/ 102455 h 102455"/>
                  <a:gd name="csX5" fmla="*/ 72684 w 83089"/>
                  <a:gd name="csY5" fmla="*/ 67243 h 102455"/>
                  <a:gd name="csX6" fmla="*/ 58220 w 83089"/>
                  <a:gd name="csY6" fmla="*/ 38214 h 102455"/>
                  <a:gd name="csX7" fmla="*/ 31925 w 83089"/>
                  <a:gd name="csY7" fmla="*/ 16756 h 102455"/>
                  <a:gd name="csX8" fmla="*/ 0 w 83089"/>
                  <a:gd name="csY8" fmla="*/ 4 h 1024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83089" h="102455">
                    <a:moveTo>
                      <a:pt x="0" y="4"/>
                    </a:moveTo>
                    <a:cubicBezTo>
                      <a:pt x="12501" y="-128"/>
                      <a:pt x="24891" y="2734"/>
                      <a:pt x="36631" y="7481"/>
                    </a:cubicBezTo>
                    <a:cubicBezTo>
                      <a:pt x="48312" y="12331"/>
                      <a:pt x="59492" y="19499"/>
                      <a:pt x="68262" y="29540"/>
                    </a:cubicBezTo>
                    <a:cubicBezTo>
                      <a:pt x="77044" y="39505"/>
                      <a:pt x="82626" y="52808"/>
                      <a:pt x="83053" y="66050"/>
                    </a:cubicBezTo>
                    <a:cubicBezTo>
                      <a:pt x="83515" y="79300"/>
                      <a:pt x="79574" y="91940"/>
                      <a:pt x="73011" y="102455"/>
                    </a:cubicBezTo>
                    <a:cubicBezTo>
                      <a:pt x="74377" y="90089"/>
                      <a:pt x="74956" y="78210"/>
                      <a:pt x="72684" y="67243"/>
                    </a:cubicBezTo>
                    <a:cubicBezTo>
                      <a:pt x="70464" y="56285"/>
                      <a:pt x="65429" y="46538"/>
                      <a:pt x="58220" y="38214"/>
                    </a:cubicBezTo>
                    <a:cubicBezTo>
                      <a:pt x="50979" y="29905"/>
                      <a:pt x="41862" y="22901"/>
                      <a:pt x="31925" y="16756"/>
                    </a:cubicBezTo>
                    <a:cubicBezTo>
                      <a:pt x="21952" y="10607"/>
                      <a:pt x="11259" y="5226"/>
                      <a:pt x="0" y="4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Freeform 476">
                <a:extLst>
                  <a:ext uri="{FF2B5EF4-FFF2-40B4-BE49-F238E27FC236}">
                    <a16:creationId xmlns:a16="http://schemas.microsoft.com/office/drawing/2014/main" id="{B1885256-89A6-8896-B978-344340CF6C30}"/>
                  </a:ext>
                </a:extLst>
              </p:cNvPr>
              <p:cNvSpPr/>
              <p:nvPr/>
            </p:nvSpPr>
            <p:spPr>
              <a:xfrm>
                <a:off x="7028668" y="1803788"/>
                <a:ext cx="26762" cy="44026"/>
              </a:xfrm>
              <a:custGeom>
                <a:avLst/>
                <a:gdLst>
                  <a:gd name="csX0" fmla="*/ 26762 w 26762"/>
                  <a:gd name="csY0" fmla="*/ 2 h 44026"/>
                  <a:gd name="csX1" fmla="*/ 19106 w 26762"/>
                  <a:gd name="csY1" fmla="*/ 10964 h 44026"/>
                  <a:gd name="csX2" fmla="*/ 11570 w 26762"/>
                  <a:gd name="csY2" fmla="*/ 21365 h 44026"/>
                  <a:gd name="csX3" fmla="*/ 5342 w 26762"/>
                  <a:gd name="csY3" fmla="*/ 31983 h 44026"/>
                  <a:gd name="csX4" fmla="*/ 4074 w 26762"/>
                  <a:gd name="csY4" fmla="*/ 44026 h 44026"/>
                  <a:gd name="csX5" fmla="*/ 394 w 26762"/>
                  <a:gd name="csY5" fmla="*/ 37907 h 44026"/>
                  <a:gd name="csX6" fmla="*/ 370 w 26762"/>
                  <a:gd name="csY6" fmla="*/ 30528 h 44026"/>
                  <a:gd name="csX7" fmla="*/ 6110 w 26762"/>
                  <a:gd name="csY7" fmla="*/ 17593 h 44026"/>
                  <a:gd name="csX8" fmla="*/ 15329 w 26762"/>
                  <a:gd name="csY8" fmla="*/ 7448 h 44026"/>
                  <a:gd name="csX9" fmla="*/ 26762 w 26762"/>
                  <a:gd name="csY9" fmla="*/ 0 h 440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6762" h="44026">
                    <a:moveTo>
                      <a:pt x="26762" y="2"/>
                    </a:moveTo>
                    <a:cubicBezTo>
                      <a:pt x="24315" y="3921"/>
                      <a:pt x="21703" y="7465"/>
                      <a:pt x="19106" y="10964"/>
                    </a:cubicBezTo>
                    <a:cubicBezTo>
                      <a:pt x="16511" y="14460"/>
                      <a:pt x="13980" y="17913"/>
                      <a:pt x="11570" y="21365"/>
                    </a:cubicBezTo>
                    <a:cubicBezTo>
                      <a:pt x="9226" y="24843"/>
                      <a:pt x="6920" y="28305"/>
                      <a:pt x="5342" y="31983"/>
                    </a:cubicBezTo>
                    <a:cubicBezTo>
                      <a:pt x="3787" y="35655"/>
                      <a:pt x="2795" y="39512"/>
                      <a:pt x="4074" y="44026"/>
                    </a:cubicBezTo>
                    <a:cubicBezTo>
                      <a:pt x="2231" y="42583"/>
                      <a:pt x="992" y="40326"/>
                      <a:pt x="394" y="37907"/>
                    </a:cubicBezTo>
                    <a:cubicBezTo>
                      <a:pt x="-153" y="35472"/>
                      <a:pt x="-101" y="32922"/>
                      <a:pt x="370" y="30528"/>
                    </a:cubicBezTo>
                    <a:cubicBezTo>
                      <a:pt x="1292" y="25698"/>
                      <a:pt x="3496" y="21407"/>
                      <a:pt x="6110" y="17593"/>
                    </a:cubicBezTo>
                    <a:cubicBezTo>
                      <a:pt x="8754" y="13783"/>
                      <a:pt x="11894" y="10421"/>
                      <a:pt x="15329" y="7448"/>
                    </a:cubicBezTo>
                    <a:cubicBezTo>
                      <a:pt x="18764" y="4480"/>
                      <a:pt x="22505" y="1851"/>
                      <a:pt x="26762" y="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Freeform 477">
                <a:extLst>
                  <a:ext uri="{FF2B5EF4-FFF2-40B4-BE49-F238E27FC236}">
                    <a16:creationId xmlns:a16="http://schemas.microsoft.com/office/drawing/2014/main" id="{AE03B1CB-E069-67CD-B39E-1D734A871142}"/>
                  </a:ext>
                </a:extLst>
              </p:cNvPr>
              <p:cNvSpPr/>
              <p:nvPr/>
            </p:nvSpPr>
            <p:spPr>
              <a:xfrm>
                <a:off x="6614473" y="2269204"/>
                <a:ext cx="86995" cy="126111"/>
              </a:xfrm>
              <a:custGeom>
                <a:avLst/>
                <a:gdLst>
                  <a:gd name="csX0" fmla="*/ 86995 w 86995"/>
                  <a:gd name="csY0" fmla="*/ 2 h 126111"/>
                  <a:gd name="csX1" fmla="*/ 57007 w 86995"/>
                  <a:gd name="csY1" fmla="*/ 26362 h 126111"/>
                  <a:gd name="csX2" fmla="*/ 31036 w 86995"/>
                  <a:gd name="csY2" fmla="*/ 55054 h 126111"/>
                  <a:gd name="csX3" fmla="*/ 12133 w 86995"/>
                  <a:gd name="csY3" fmla="*/ 87963 h 126111"/>
                  <a:gd name="csX4" fmla="*/ 3584 w 86995"/>
                  <a:gd name="csY4" fmla="*/ 126112 h 126111"/>
                  <a:gd name="csX5" fmla="*/ 2 w 86995"/>
                  <a:gd name="csY5" fmla="*/ 105782 h 126111"/>
                  <a:gd name="csX6" fmla="*/ 2164 w 86995"/>
                  <a:gd name="csY6" fmla="*/ 84870 h 126111"/>
                  <a:gd name="csX7" fmla="*/ 20451 w 86995"/>
                  <a:gd name="csY7" fmla="*/ 47049 h 126111"/>
                  <a:gd name="csX8" fmla="*/ 50398 w 86995"/>
                  <a:gd name="csY8" fmla="*/ 18328 h 126111"/>
                  <a:gd name="csX9" fmla="*/ 86995 w 86995"/>
                  <a:gd name="csY9" fmla="*/ 0 h 12611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86995" h="126111">
                    <a:moveTo>
                      <a:pt x="86995" y="2"/>
                    </a:moveTo>
                    <a:cubicBezTo>
                      <a:pt x="76493" y="8683"/>
                      <a:pt x="66452" y="17284"/>
                      <a:pt x="57007" y="26362"/>
                    </a:cubicBezTo>
                    <a:cubicBezTo>
                      <a:pt x="47550" y="35398"/>
                      <a:pt x="38781" y="44907"/>
                      <a:pt x="31036" y="55054"/>
                    </a:cubicBezTo>
                    <a:cubicBezTo>
                      <a:pt x="23396" y="65264"/>
                      <a:pt x="16804" y="76132"/>
                      <a:pt x="12133" y="87963"/>
                    </a:cubicBezTo>
                    <a:cubicBezTo>
                      <a:pt x="7317" y="99778"/>
                      <a:pt x="4794" y="112486"/>
                      <a:pt x="3584" y="126112"/>
                    </a:cubicBezTo>
                    <a:cubicBezTo>
                      <a:pt x="1461" y="119632"/>
                      <a:pt x="208" y="112762"/>
                      <a:pt x="2" y="105782"/>
                    </a:cubicBezTo>
                    <a:cubicBezTo>
                      <a:pt x="-37" y="98842"/>
                      <a:pt x="409" y="91716"/>
                      <a:pt x="2164" y="84870"/>
                    </a:cubicBezTo>
                    <a:cubicBezTo>
                      <a:pt x="5391" y="71079"/>
                      <a:pt x="12032" y="58224"/>
                      <a:pt x="20451" y="47049"/>
                    </a:cubicBezTo>
                    <a:cubicBezTo>
                      <a:pt x="28964" y="35912"/>
                      <a:pt x="39179" y="26291"/>
                      <a:pt x="50398" y="18328"/>
                    </a:cubicBezTo>
                    <a:cubicBezTo>
                      <a:pt x="61677" y="10474"/>
                      <a:pt x="73824" y="3834"/>
                      <a:pt x="86995" y="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478">
                <a:extLst>
                  <a:ext uri="{FF2B5EF4-FFF2-40B4-BE49-F238E27FC236}">
                    <a16:creationId xmlns:a16="http://schemas.microsoft.com/office/drawing/2014/main" id="{15BD118A-517C-AEBC-DF9C-E40E2F4E416A}"/>
                  </a:ext>
                </a:extLst>
              </p:cNvPr>
              <p:cNvSpPr/>
              <p:nvPr/>
            </p:nvSpPr>
            <p:spPr>
              <a:xfrm>
                <a:off x="6764343" y="2463293"/>
                <a:ext cx="95984" cy="96092"/>
              </a:xfrm>
              <a:custGeom>
                <a:avLst/>
                <a:gdLst>
                  <a:gd name="csX0" fmla="*/ 403 w 95984"/>
                  <a:gd name="csY0" fmla="*/ 0 h 96092"/>
                  <a:gd name="csX1" fmla="*/ 14456 w 95984"/>
                  <a:gd name="csY1" fmla="*/ 34061 h 96092"/>
                  <a:gd name="csX2" fmla="*/ 33792 w 95984"/>
                  <a:gd name="csY2" fmla="*/ 63262 h 96092"/>
                  <a:gd name="csX3" fmla="*/ 61102 w 95984"/>
                  <a:gd name="csY3" fmla="*/ 83652 h 96092"/>
                  <a:gd name="csX4" fmla="*/ 95985 w 95984"/>
                  <a:gd name="csY4" fmla="*/ 93403 h 96092"/>
                  <a:gd name="csX5" fmla="*/ 57495 w 95984"/>
                  <a:gd name="csY5" fmla="*/ 93447 h 96092"/>
                  <a:gd name="csX6" fmla="*/ 23932 w 95984"/>
                  <a:gd name="csY6" fmla="*/ 72143 h 96092"/>
                  <a:gd name="csX7" fmla="*/ 4806 w 95984"/>
                  <a:gd name="csY7" fmla="*/ 37943 h 96092"/>
                  <a:gd name="csX8" fmla="*/ 405 w 95984"/>
                  <a:gd name="csY8" fmla="*/ 3 h 960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95984" h="96092">
                    <a:moveTo>
                      <a:pt x="403" y="0"/>
                    </a:moveTo>
                    <a:cubicBezTo>
                      <a:pt x="4561" y="11972"/>
                      <a:pt x="9088" y="23330"/>
                      <a:pt x="14456" y="34061"/>
                    </a:cubicBezTo>
                    <a:cubicBezTo>
                      <a:pt x="19789" y="44780"/>
                      <a:pt x="26119" y="54740"/>
                      <a:pt x="33792" y="63262"/>
                    </a:cubicBezTo>
                    <a:cubicBezTo>
                      <a:pt x="41410" y="71848"/>
                      <a:pt x="50594" y="78723"/>
                      <a:pt x="61102" y="83652"/>
                    </a:cubicBezTo>
                    <a:cubicBezTo>
                      <a:pt x="71622" y="88632"/>
                      <a:pt x="83434" y="91331"/>
                      <a:pt x="95985" y="93403"/>
                    </a:cubicBezTo>
                    <a:cubicBezTo>
                      <a:pt x="83783" y="96854"/>
                      <a:pt x="70328" y="97106"/>
                      <a:pt x="57495" y="93447"/>
                    </a:cubicBezTo>
                    <a:cubicBezTo>
                      <a:pt x="44686" y="89797"/>
                      <a:pt x="32762" y="82183"/>
                      <a:pt x="23932" y="72143"/>
                    </a:cubicBezTo>
                    <a:cubicBezTo>
                      <a:pt x="14973" y="62171"/>
                      <a:pt x="8683" y="50269"/>
                      <a:pt x="4806" y="37943"/>
                    </a:cubicBezTo>
                    <a:cubicBezTo>
                      <a:pt x="995" y="25597"/>
                      <a:pt x="-885" y="12712"/>
                      <a:pt x="405" y="3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Freeform 479">
                <a:extLst>
                  <a:ext uri="{FF2B5EF4-FFF2-40B4-BE49-F238E27FC236}">
                    <a16:creationId xmlns:a16="http://schemas.microsoft.com/office/drawing/2014/main" id="{7BB5FCA5-F16E-D696-0DAC-9C8DED2040AF}"/>
                  </a:ext>
                </a:extLst>
              </p:cNvPr>
              <p:cNvSpPr/>
              <p:nvPr/>
            </p:nvSpPr>
            <p:spPr>
              <a:xfrm>
                <a:off x="7170312" y="2610473"/>
                <a:ext cx="64712" cy="100305"/>
              </a:xfrm>
              <a:custGeom>
                <a:avLst/>
                <a:gdLst>
                  <a:gd name="csX0" fmla="*/ 0 w 64712"/>
                  <a:gd name="csY0" fmla="*/ 0 h 100305"/>
                  <a:gd name="csX1" fmla="*/ 36477 w 64712"/>
                  <a:gd name="csY1" fmla="*/ 12818 h 100305"/>
                  <a:gd name="csX2" fmla="*/ 52521 w 64712"/>
                  <a:gd name="csY2" fmla="*/ 25066 h 100305"/>
                  <a:gd name="csX3" fmla="*/ 63639 w 64712"/>
                  <a:gd name="csY3" fmla="*/ 43795 h 100305"/>
                  <a:gd name="csX4" fmla="*/ 64301 w 64712"/>
                  <a:gd name="csY4" fmla="*/ 46634 h 100305"/>
                  <a:gd name="csX5" fmla="*/ 64579 w 64712"/>
                  <a:gd name="csY5" fmla="*/ 49570 h 100305"/>
                  <a:gd name="csX6" fmla="*/ 64476 w 64712"/>
                  <a:gd name="csY6" fmla="*/ 55451 h 100305"/>
                  <a:gd name="csX7" fmla="*/ 63283 w 64712"/>
                  <a:gd name="csY7" fmla="*/ 61134 h 100305"/>
                  <a:gd name="csX8" fmla="*/ 61219 w 64712"/>
                  <a:gd name="csY8" fmla="*/ 66398 h 100305"/>
                  <a:gd name="csX9" fmla="*/ 47998 w 64712"/>
                  <a:gd name="csY9" fmla="*/ 82668 h 100305"/>
                  <a:gd name="csX10" fmla="*/ 13411 w 64712"/>
                  <a:gd name="csY10" fmla="*/ 100305 h 100305"/>
                  <a:gd name="csX11" fmla="*/ 40716 w 64712"/>
                  <a:gd name="csY11" fmla="*/ 75190 h 100305"/>
                  <a:gd name="csX12" fmla="*/ 49717 w 64712"/>
                  <a:gd name="csY12" fmla="*/ 61278 h 100305"/>
                  <a:gd name="csX13" fmla="*/ 50795 w 64712"/>
                  <a:gd name="csY13" fmla="*/ 47128 h 100305"/>
                  <a:gd name="csX14" fmla="*/ 43237 w 64712"/>
                  <a:gd name="csY14" fmla="*/ 33523 h 100305"/>
                  <a:gd name="csX15" fmla="*/ 30588 w 64712"/>
                  <a:gd name="csY15" fmla="*/ 21390 h 100305"/>
                  <a:gd name="csX16" fmla="*/ 3 w 64712"/>
                  <a:gd name="csY16" fmla="*/ 0 h 1003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4712" h="100305">
                    <a:moveTo>
                      <a:pt x="0" y="0"/>
                    </a:moveTo>
                    <a:cubicBezTo>
                      <a:pt x="12782" y="1835"/>
                      <a:pt x="25021" y="6329"/>
                      <a:pt x="36477" y="12818"/>
                    </a:cubicBezTo>
                    <a:cubicBezTo>
                      <a:pt x="42171" y="16138"/>
                      <a:pt x="47647" y="20088"/>
                      <a:pt x="52521" y="25066"/>
                    </a:cubicBezTo>
                    <a:cubicBezTo>
                      <a:pt x="57344" y="30029"/>
                      <a:pt x="61646" y="36241"/>
                      <a:pt x="63639" y="43795"/>
                    </a:cubicBezTo>
                    <a:lnTo>
                      <a:pt x="64301" y="46634"/>
                    </a:lnTo>
                    <a:cubicBezTo>
                      <a:pt x="64440" y="47601"/>
                      <a:pt x="64493" y="48592"/>
                      <a:pt x="64579" y="49570"/>
                    </a:cubicBezTo>
                    <a:cubicBezTo>
                      <a:pt x="64827" y="51534"/>
                      <a:pt x="64692" y="53493"/>
                      <a:pt x="64476" y="55451"/>
                    </a:cubicBezTo>
                    <a:cubicBezTo>
                      <a:pt x="64383" y="57436"/>
                      <a:pt x="63766" y="59268"/>
                      <a:pt x="63283" y="61134"/>
                    </a:cubicBezTo>
                    <a:cubicBezTo>
                      <a:pt x="62868" y="63047"/>
                      <a:pt x="61979" y="64681"/>
                      <a:pt x="61219" y="66398"/>
                    </a:cubicBezTo>
                    <a:cubicBezTo>
                      <a:pt x="57886" y="73042"/>
                      <a:pt x="53162" y="78367"/>
                      <a:pt x="47998" y="82668"/>
                    </a:cubicBezTo>
                    <a:cubicBezTo>
                      <a:pt x="37595" y="91240"/>
                      <a:pt x="25752" y="96720"/>
                      <a:pt x="13411" y="100305"/>
                    </a:cubicBezTo>
                    <a:cubicBezTo>
                      <a:pt x="23097" y="91871"/>
                      <a:pt x="32993" y="84142"/>
                      <a:pt x="40716" y="75190"/>
                    </a:cubicBezTo>
                    <a:cubicBezTo>
                      <a:pt x="44577" y="70762"/>
                      <a:pt x="47780" y="66051"/>
                      <a:pt x="49717" y="61278"/>
                    </a:cubicBezTo>
                    <a:cubicBezTo>
                      <a:pt x="51642" y="56493"/>
                      <a:pt x="52024" y="51767"/>
                      <a:pt x="50795" y="47128"/>
                    </a:cubicBezTo>
                    <a:cubicBezTo>
                      <a:pt x="49638" y="42463"/>
                      <a:pt x="46838" y="37830"/>
                      <a:pt x="43237" y="33523"/>
                    </a:cubicBezTo>
                    <a:cubicBezTo>
                      <a:pt x="39622" y="29201"/>
                      <a:pt x="35240" y="25202"/>
                      <a:pt x="30588" y="21390"/>
                    </a:cubicBezTo>
                    <a:cubicBezTo>
                      <a:pt x="21222" y="13761"/>
                      <a:pt x="10763" y="6975"/>
                      <a:pt x="3" y="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Freeform 480">
                <a:extLst>
                  <a:ext uri="{FF2B5EF4-FFF2-40B4-BE49-F238E27FC236}">
                    <a16:creationId xmlns:a16="http://schemas.microsoft.com/office/drawing/2014/main" id="{E1AC253A-35C7-9214-9935-21E4F2B3F528}"/>
                  </a:ext>
                </a:extLst>
              </p:cNvPr>
              <p:cNvSpPr/>
              <p:nvPr/>
            </p:nvSpPr>
            <p:spPr>
              <a:xfrm>
                <a:off x="7221757" y="2631416"/>
                <a:ext cx="226116" cy="38829"/>
              </a:xfrm>
              <a:custGeom>
                <a:avLst/>
                <a:gdLst>
                  <a:gd name="csX0" fmla="*/ 226116 w 226116"/>
                  <a:gd name="csY0" fmla="*/ 0 h 38829"/>
                  <a:gd name="csX1" fmla="*/ 172322 w 226116"/>
                  <a:gd name="csY1" fmla="*/ 21777 h 38829"/>
                  <a:gd name="csX2" fmla="*/ 115665 w 226116"/>
                  <a:gd name="csY2" fmla="*/ 34951 h 38829"/>
                  <a:gd name="csX3" fmla="*/ 57437 w 226116"/>
                  <a:gd name="csY3" fmla="*/ 38736 h 38829"/>
                  <a:gd name="csX4" fmla="*/ 0 w 226116"/>
                  <a:gd name="csY4" fmla="*/ 29210 h 38829"/>
                  <a:gd name="csX5" fmla="*/ 57238 w 226116"/>
                  <a:gd name="csY5" fmla="*/ 28380 h 38829"/>
                  <a:gd name="csX6" fmla="*/ 113655 w 226116"/>
                  <a:gd name="csY6" fmla="*/ 21836 h 38829"/>
                  <a:gd name="csX7" fmla="*/ 169772 w 226116"/>
                  <a:gd name="csY7" fmla="*/ 11782 h 38829"/>
                  <a:gd name="csX8" fmla="*/ 226116 w 226116"/>
                  <a:gd name="csY8" fmla="*/ 2 h 388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26116" h="38829">
                    <a:moveTo>
                      <a:pt x="226116" y="0"/>
                    </a:moveTo>
                    <a:cubicBezTo>
                      <a:pt x="208996" y="9161"/>
                      <a:pt x="190810" y="16026"/>
                      <a:pt x="172322" y="21777"/>
                    </a:cubicBezTo>
                    <a:cubicBezTo>
                      <a:pt x="153827" y="27568"/>
                      <a:pt x="134861" y="31885"/>
                      <a:pt x="115665" y="34951"/>
                    </a:cubicBezTo>
                    <a:cubicBezTo>
                      <a:pt x="96438" y="37833"/>
                      <a:pt x="76926" y="39214"/>
                      <a:pt x="57437" y="38736"/>
                    </a:cubicBezTo>
                    <a:cubicBezTo>
                      <a:pt x="37955" y="38006"/>
                      <a:pt x="18435" y="35233"/>
                      <a:pt x="0" y="29210"/>
                    </a:cubicBezTo>
                    <a:cubicBezTo>
                      <a:pt x="19420" y="29782"/>
                      <a:pt x="38318" y="29568"/>
                      <a:pt x="57238" y="28380"/>
                    </a:cubicBezTo>
                    <a:cubicBezTo>
                      <a:pt x="76134" y="26766"/>
                      <a:pt x="94904" y="24657"/>
                      <a:pt x="113655" y="21836"/>
                    </a:cubicBezTo>
                    <a:cubicBezTo>
                      <a:pt x="132384" y="18893"/>
                      <a:pt x="151056" y="15449"/>
                      <a:pt x="169772" y="11782"/>
                    </a:cubicBezTo>
                    <a:lnTo>
                      <a:pt x="226116" y="2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Freeform 481">
                <a:extLst>
                  <a:ext uri="{FF2B5EF4-FFF2-40B4-BE49-F238E27FC236}">
                    <a16:creationId xmlns:a16="http://schemas.microsoft.com/office/drawing/2014/main" id="{2B9101A5-989D-EE93-0291-4D0EFDEA4312}"/>
                  </a:ext>
                </a:extLst>
              </p:cNvPr>
              <p:cNvSpPr/>
              <p:nvPr/>
            </p:nvSpPr>
            <p:spPr>
              <a:xfrm>
                <a:off x="7260163" y="2531057"/>
                <a:ext cx="42203" cy="12885"/>
              </a:xfrm>
              <a:custGeom>
                <a:avLst/>
                <a:gdLst>
                  <a:gd name="csX0" fmla="*/ 55 w 42203"/>
                  <a:gd name="csY0" fmla="*/ 0 h 12885"/>
                  <a:gd name="csX1" fmla="*/ 4574 w 42203"/>
                  <a:gd name="csY1" fmla="*/ 2613 h 12885"/>
                  <a:gd name="csX2" fmla="*/ 9738 w 42203"/>
                  <a:gd name="csY2" fmla="*/ 3791 h 12885"/>
                  <a:gd name="csX3" fmla="*/ 20375 w 42203"/>
                  <a:gd name="csY3" fmla="*/ 5569 h 12885"/>
                  <a:gd name="csX4" fmla="*/ 25777 w 42203"/>
                  <a:gd name="csY4" fmla="*/ 6512 h 12885"/>
                  <a:gd name="csX5" fmla="*/ 31217 w 42203"/>
                  <a:gd name="csY5" fmla="*/ 7622 h 12885"/>
                  <a:gd name="csX6" fmla="*/ 42203 w 42203"/>
                  <a:gd name="csY6" fmla="*/ 10962 h 12885"/>
                  <a:gd name="csX7" fmla="*/ 30749 w 42203"/>
                  <a:gd name="csY7" fmla="*/ 12820 h 12885"/>
                  <a:gd name="csX8" fmla="*/ 25006 w 42203"/>
                  <a:gd name="csY8" fmla="*/ 12760 h 12885"/>
                  <a:gd name="csX9" fmla="*/ 19276 w 42203"/>
                  <a:gd name="csY9" fmla="*/ 12114 h 12885"/>
                  <a:gd name="csX10" fmla="*/ 8055 w 42203"/>
                  <a:gd name="csY10" fmla="*/ 8712 h 12885"/>
                  <a:gd name="csX11" fmla="*/ 2929 w 42203"/>
                  <a:gd name="csY11" fmla="*/ 5407 h 12885"/>
                  <a:gd name="csX12" fmla="*/ 857 w 42203"/>
                  <a:gd name="csY12" fmla="*/ 3011 h 12885"/>
                  <a:gd name="csX13" fmla="*/ 56 w 42203"/>
                  <a:gd name="csY13" fmla="*/ 2 h 128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42203" h="12885">
                    <a:moveTo>
                      <a:pt x="55" y="0"/>
                    </a:moveTo>
                    <a:cubicBezTo>
                      <a:pt x="1169" y="1604"/>
                      <a:pt x="2939" y="2063"/>
                      <a:pt x="4574" y="2613"/>
                    </a:cubicBezTo>
                    <a:cubicBezTo>
                      <a:pt x="6256" y="3126"/>
                      <a:pt x="7975" y="3479"/>
                      <a:pt x="9738" y="3791"/>
                    </a:cubicBezTo>
                    <a:cubicBezTo>
                      <a:pt x="13230" y="4442"/>
                      <a:pt x="16777" y="5002"/>
                      <a:pt x="20375" y="5569"/>
                    </a:cubicBezTo>
                    <a:lnTo>
                      <a:pt x="25777" y="6512"/>
                    </a:lnTo>
                    <a:lnTo>
                      <a:pt x="31217" y="7622"/>
                    </a:lnTo>
                    <a:cubicBezTo>
                      <a:pt x="34850" y="8515"/>
                      <a:pt x="38523" y="9353"/>
                      <a:pt x="42203" y="10962"/>
                    </a:cubicBezTo>
                    <a:cubicBezTo>
                      <a:pt x="38400" y="12131"/>
                      <a:pt x="34578" y="12674"/>
                      <a:pt x="30749" y="12820"/>
                    </a:cubicBezTo>
                    <a:cubicBezTo>
                      <a:pt x="28835" y="12933"/>
                      <a:pt x="26922" y="12890"/>
                      <a:pt x="25006" y="12760"/>
                    </a:cubicBezTo>
                    <a:cubicBezTo>
                      <a:pt x="23093" y="12669"/>
                      <a:pt x="21184" y="12443"/>
                      <a:pt x="19276" y="12114"/>
                    </a:cubicBezTo>
                    <a:cubicBezTo>
                      <a:pt x="15473" y="11504"/>
                      <a:pt x="11673" y="10433"/>
                      <a:pt x="8055" y="8712"/>
                    </a:cubicBezTo>
                    <a:cubicBezTo>
                      <a:pt x="6249" y="7888"/>
                      <a:pt x="4511" y="6733"/>
                      <a:pt x="2929" y="5407"/>
                    </a:cubicBezTo>
                    <a:cubicBezTo>
                      <a:pt x="2175" y="4668"/>
                      <a:pt x="1422" y="3933"/>
                      <a:pt x="857" y="3011"/>
                    </a:cubicBezTo>
                    <a:cubicBezTo>
                      <a:pt x="307" y="2118"/>
                      <a:pt x="-166" y="1023"/>
                      <a:pt x="56" y="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Freeform 482">
                <a:extLst>
                  <a:ext uri="{FF2B5EF4-FFF2-40B4-BE49-F238E27FC236}">
                    <a16:creationId xmlns:a16="http://schemas.microsoft.com/office/drawing/2014/main" id="{5DB78ADC-42E1-55D7-4179-4E1C6D3D5B74}"/>
                  </a:ext>
                </a:extLst>
              </p:cNvPr>
              <p:cNvSpPr/>
              <p:nvPr/>
            </p:nvSpPr>
            <p:spPr>
              <a:xfrm>
                <a:off x="7258072" y="2453909"/>
                <a:ext cx="584430" cy="107014"/>
              </a:xfrm>
              <a:custGeom>
                <a:avLst/>
                <a:gdLst>
                  <a:gd name="csX0" fmla="*/ 584429 w 584430"/>
                  <a:gd name="csY0" fmla="*/ 0 h 107014"/>
                  <a:gd name="csX1" fmla="*/ 576485 w 584430"/>
                  <a:gd name="csY1" fmla="*/ 39973 h 107014"/>
                  <a:gd name="csX2" fmla="*/ 565356 w 584430"/>
                  <a:gd name="csY2" fmla="*/ 57813 h 107014"/>
                  <a:gd name="csX3" fmla="*/ 545584 w 584430"/>
                  <a:gd name="csY3" fmla="*/ 67187 h 107014"/>
                  <a:gd name="csX4" fmla="*/ 524639 w 584430"/>
                  <a:gd name="csY4" fmla="*/ 65019 h 107014"/>
                  <a:gd name="csX5" fmla="*/ 504601 w 584430"/>
                  <a:gd name="csY5" fmla="*/ 61129 h 107014"/>
                  <a:gd name="csX6" fmla="*/ 464959 w 584430"/>
                  <a:gd name="csY6" fmla="*/ 52794 h 107014"/>
                  <a:gd name="csX7" fmla="*/ 385449 w 584430"/>
                  <a:gd name="csY7" fmla="*/ 39883 h 107014"/>
                  <a:gd name="csX8" fmla="*/ 305395 w 584430"/>
                  <a:gd name="csY8" fmla="*/ 35610 h 107014"/>
                  <a:gd name="csX9" fmla="*/ 265730 w 584430"/>
                  <a:gd name="csY9" fmla="*/ 37960 h 107014"/>
                  <a:gd name="csX10" fmla="*/ 228680 w 584430"/>
                  <a:gd name="csY10" fmla="*/ 47771 h 107014"/>
                  <a:gd name="csX11" fmla="*/ 213730 w 584430"/>
                  <a:gd name="csY11" fmla="*/ 58118 h 107014"/>
                  <a:gd name="csX12" fmla="*/ 207298 w 584430"/>
                  <a:gd name="csY12" fmla="*/ 65206 h 107014"/>
                  <a:gd name="csX13" fmla="*/ 199708 w 584430"/>
                  <a:gd name="csY13" fmla="*/ 73265 h 107014"/>
                  <a:gd name="csX14" fmla="*/ 188784 w 584430"/>
                  <a:gd name="csY14" fmla="*/ 79256 h 107014"/>
                  <a:gd name="csX15" fmla="*/ 177133 w 584430"/>
                  <a:gd name="csY15" fmla="*/ 80711 h 107014"/>
                  <a:gd name="csX16" fmla="*/ 171607 w 584430"/>
                  <a:gd name="csY16" fmla="*/ 80416 h 107014"/>
                  <a:gd name="csX17" fmla="*/ 166620 w 584430"/>
                  <a:gd name="csY17" fmla="*/ 80051 h 107014"/>
                  <a:gd name="csX18" fmla="*/ 156646 w 584430"/>
                  <a:gd name="csY18" fmla="*/ 79318 h 107014"/>
                  <a:gd name="csX19" fmla="*/ 76782 w 584430"/>
                  <a:gd name="csY19" fmla="*/ 83321 h 107014"/>
                  <a:gd name="csX20" fmla="*/ 37588 w 584430"/>
                  <a:gd name="csY20" fmla="*/ 92282 h 107014"/>
                  <a:gd name="csX21" fmla="*/ 0 w 584430"/>
                  <a:gd name="csY21" fmla="*/ 107015 h 107014"/>
                  <a:gd name="csX22" fmla="*/ 17677 w 584430"/>
                  <a:gd name="csY22" fmla="*/ 96940 h 107014"/>
                  <a:gd name="csX23" fmla="*/ 36390 w 584430"/>
                  <a:gd name="csY23" fmla="*/ 88803 h 107014"/>
                  <a:gd name="csX24" fmla="*/ 75520 w 584430"/>
                  <a:gd name="csY24" fmla="*/ 76927 h 107014"/>
                  <a:gd name="csX25" fmla="*/ 116003 w 584430"/>
                  <a:gd name="csY25" fmla="*/ 70352 h 107014"/>
                  <a:gd name="csX26" fmla="*/ 136504 w 584430"/>
                  <a:gd name="csY26" fmla="*/ 69072 h 107014"/>
                  <a:gd name="csX27" fmla="*/ 146781 w 584430"/>
                  <a:gd name="csY27" fmla="*/ 68900 h 107014"/>
                  <a:gd name="csX28" fmla="*/ 157058 w 584430"/>
                  <a:gd name="csY28" fmla="*/ 68971 h 107014"/>
                  <a:gd name="csX29" fmla="*/ 167334 w 584430"/>
                  <a:gd name="csY29" fmla="*/ 69331 h 107014"/>
                  <a:gd name="csX30" fmla="*/ 172473 w 584430"/>
                  <a:gd name="csY30" fmla="*/ 69512 h 107014"/>
                  <a:gd name="csX31" fmla="*/ 177076 w 584430"/>
                  <a:gd name="csY31" fmla="*/ 69579 h 107014"/>
                  <a:gd name="csX32" fmla="*/ 185444 w 584430"/>
                  <a:gd name="csY32" fmla="*/ 68364 h 107014"/>
                  <a:gd name="csX33" fmla="*/ 192049 w 584430"/>
                  <a:gd name="csY33" fmla="*/ 64515 h 107014"/>
                  <a:gd name="csX34" fmla="*/ 205165 w 584430"/>
                  <a:gd name="csY34" fmla="*/ 49574 h 107014"/>
                  <a:gd name="csX35" fmla="*/ 223102 w 584430"/>
                  <a:gd name="csY35" fmla="*/ 36512 h 107014"/>
                  <a:gd name="csX36" fmla="*/ 243345 w 584430"/>
                  <a:gd name="csY36" fmla="*/ 29110 h 107014"/>
                  <a:gd name="csX37" fmla="*/ 263984 w 584430"/>
                  <a:gd name="csY37" fmla="*/ 25114 h 107014"/>
                  <a:gd name="csX38" fmla="*/ 305215 w 584430"/>
                  <a:gd name="csY38" fmla="*/ 22353 h 107014"/>
                  <a:gd name="csX39" fmla="*/ 386991 w 584430"/>
                  <a:gd name="csY39" fmla="*/ 27452 h 107014"/>
                  <a:gd name="csX40" fmla="*/ 467188 w 584430"/>
                  <a:gd name="csY40" fmla="*/ 42726 h 107014"/>
                  <a:gd name="csX41" fmla="*/ 506571 w 584430"/>
                  <a:gd name="csY41" fmla="*/ 52704 h 107014"/>
                  <a:gd name="csX42" fmla="*/ 526132 w 584430"/>
                  <a:gd name="csY42" fmla="*/ 57588 h 107014"/>
                  <a:gd name="csX43" fmla="*/ 535884 w 584430"/>
                  <a:gd name="csY43" fmla="*/ 59621 h 107014"/>
                  <a:gd name="csX44" fmla="*/ 545329 w 584430"/>
                  <a:gd name="csY44" fmla="*/ 60718 h 107014"/>
                  <a:gd name="csX45" fmla="*/ 561831 w 584430"/>
                  <a:gd name="csY45" fmla="*/ 54111 h 107014"/>
                  <a:gd name="csX46" fmla="*/ 573147 w 584430"/>
                  <a:gd name="csY46" fmla="*/ 38483 h 107014"/>
                  <a:gd name="csX47" fmla="*/ 580183 w 584430"/>
                  <a:gd name="csY47" fmla="*/ 19772 h 107014"/>
                  <a:gd name="csX48" fmla="*/ 584430 w 584430"/>
                  <a:gd name="csY48" fmla="*/ 9 h 1070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</a:cxnLst>
                <a:rect l="l" t="t" r="r" b="b"/>
                <a:pathLst>
                  <a:path w="584430" h="107014">
                    <a:moveTo>
                      <a:pt x="584429" y="0"/>
                    </a:moveTo>
                    <a:cubicBezTo>
                      <a:pt x="583787" y="13509"/>
                      <a:pt x="581571" y="27099"/>
                      <a:pt x="576485" y="39973"/>
                    </a:cubicBezTo>
                    <a:cubicBezTo>
                      <a:pt x="573883" y="46364"/>
                      <a:pt x="570467" y="52636"/>
                      <a:pt x="565356" y="57813"/>
                    </a:cubicBezTo>
                    <a:cubicBezTo>
                      <a:pt x="560398" y="63089"/>
                      <a:pt x="553144" y="66671"/>
                      <a:pt x="545584" y="67187"/>
                    </a:cubicBezTo>
                    <a:cubicBezTo>
                      <a:pt x="538045" y="67372"/>
                      <a:pt x="531462" y="66099"/>
                      <a:pt x="524639" y="65019"/>
                    </a:cubicBezTo>
                    <a:cubicBezTo>
                      <a:pt x="517908" y="63821"/>
                      <a:pt x="511248" y="62486"/>
                      <a:pt x="504601" y="61129"/>
                    </a:cubicBezTo>
                    <a:lnTo>
                      <a:pt x="464959" y="52794"/>
                    </a:lnTo>
                    <a:cubicBezTo>
                      <a:pt x="438535" y="47586"/>
                      <a:pt x="412091" y="42822"/>
                      <a:pt x="385449" y="39883"/>
                    </a:cubicBezTo>
                    <a:cubicBezTo>
                      <a:pt x="358840" y="36796"/>
                      <a:pt x="332093" y="35110"/>
                      <a:pt x="305395" y="35610"/>
                    </a:cubicBezTo>
                    <a:cubicBezTo>
                      <a:pt x="292033" y="35578"/>
                      <a:pt x="278759" y="36280"/>
                      <a:pt x="265730" y="37960"/>
                    </a:cubicBezTo>
                    <a:cubicBezTo>
                      <a:pt x="252761" y="39677"/>
                      <a:pt x="239872" y="42427"/>
                      <a:pt x="228680" y="47771"/>
                    </a:cubicBezTo>
                    <a:cubicBezTo>
                      <a:pt x="223120" y="50483"/>
                      <a:pt x="218063" y="53796"/>
                      <a:pt x="213730" y="58118"/>
                    </a:cubicBezTo>
                    <a:cubicBezTo>
                      <a:pt x="211529" y="60260"/>
                      <a:pt x="209471" y="62623"/>
                      <a:pt x="207298" y="65206"/>
                    </a:cubicBezTo>
                    <a:cubicBezTo>
                      <a:pt x="205114" y="67768"/>
                      <a:pt x="202785" y="70614"/>
                      <a:pt x="199708" y="73265"/>
                    </a:cubicBezTo>
                    <a:cubicBezTo>
                      <a:pt x="196668" y="75925"/>
                      <a:pt x="192760" y="78130"/>
                      <a:pt x="188784" y="79256"/>
                    </a:cubicBezTo>
                    <a:cubicBezTo>
                      <a:pt x="184815" y="80382"/>
                      <a:pt x="180847" y="80819"/>
                      <a:pt x="177133" y="80711"/>
                    </a:cubicBezTo>
                    <a:cubicBezTo>
                      <a:pt x="175239" y="80737"/>
                      <a:pt x="173450" y="80512"/>
                      <a:pt x="171607" y="80416"/>
                    </a:cubicBezTo>
                    <a:lnTo>
                      <a:pt x="166620" y="80051"/>
                    </a:lnTo>
                    <a:lnTo>
                      <a:pt x="156646" y="79318"/>
                    </a:lnTo>
                    <a:cubicBezTo>
                      <a:pt x="130031" y="77723"/>
                      <a:pt x="103186" y="78838"/>
                      <a:pt x="76782" y="83321"/>
                    </a:cubicBezTo>
                    <a:cubicBezTo>
                      <a:pt x="63557" y="85410"/>
                      <a:pt x="50449" y="88388"/>
                      <a:pt x="37588" y="92282"/>
                    </a:cubicBezTo>
                    <a:cubicBezTo>
                      <a:pt x="24737" y="96181"/>
                      <a:pt x="12009" y="100768"/>
                      <a:pt x="0" y="107015"/>
                    </a:cubicBezTo>
                    <a:cubicBezTo>
                      <a:pt x="5628" y="103244"/>
                      <a:pt x="11624" y="100031"/>
                      <a:pt x="17677" y="96940"/>
                    </a:cubicBezTo>
                    <a:cubicBezTo>
                      <a:pt x="23805" y="94006"/>
                      <a:pt x="30041" y="91273"/>
                      <a:pt x="36390" y="88803"/>
                    </a:cubicBezTo>
                    <a:cubicBezTo>
                      <a:pt x="49073" y="83811"/>
                      <a:pt x="62213" y="80007"/>
                      <a:pt x="75520" y="76927"/>
                    </a:cubicBezTo>
                    <a:cubicBezTo>
                      <a:pt x="88827" y="73755"/>
                      <a:pt x="102399" y="71930"/>
                      <a:pt x="116003" y="70352"/>
                    </a:cubicBezTo>
                    <a:cubicBezTo>
                      <a:pt x="122824" y="69886"/>
                      <a:pt x="129659" y="69229"/>
                      <a:pt x="136504" y="69072"/>
                    </a:cubicBezTo>
                    <a:lnTo>
                      <a:pt x="146781" y="68900"/>
                    </a:lnTo>
                    <a:cubicBezTo>
                      <a:pt x="150209" y="68806"/>
                      <a:pt x="153637" y="68787"/>
                      <a:pt x="157058" y="68971"/>
                    </a:cubicBezTo>
                    <a:lnTo>
                      <a:pt x="167334" y="69331"/>
                    </a:lnTo>
                    <a:lnTo>
                      <a:pt x="172473" y="69512"/>
                    </a:lnTo>
                    <a:cubicBezTo>
                      <a:pt x="174007" y="69521"/>
                      <a:pt x="175590" y="69668"/>
                      <a:pt x="177076" y="69579"/>
                    </a:cubicBezTo>
                    <a:cubicBezTo>
                      <a:pt x="180118" y="69565"/>
                      <a:pt x="182938" y="69139"/>
                      <a:pt x="185444" y="68364"/>
                    </a:cubicBezTo>
                    <a:cubicBezTo>
                      <a:pt x="187949" y="67567"/>
                      <a:pt x="190033" y="66333"/>
                      <a:pt x="192049" y="64515"/>
                    </a:cubicBezTo>
                    <a:cubicBezTo>
                      <a:pt x="196058" y="60903"/>
                      <a:pt x="199950" y="54809"/>
                      <a:pt x="205165" y="49574"/>
                    </a:cubicBezTo>
                    <a:cubicBezTo>
                      <a:pt x="210292" y="44210"/>
                      <a:pt x="216594" y="39847"/>
                      <a:pt x="223102" y="36512"/>
                    </a:cubicBezTo>
                    <a:cubicBezTo>
                      <a:pt x="229638" y="33144"/>
                      <a:pt x="236503" y="30891"/>
                      <a:pt x="243345" y="29110"/>
                    </a:cubicBezTo>
                    <a:cubicBezTo>
                      <a:pt x="250200" y="27369"/>
                      <a:pt x="257095" y="26003"/>
                      <a:pt x="263984" y="25114"/>
                    </a:cubicBezTo>
                    <a:cubicBezTo>
                      <a:pt x="277758" y="23238"/>
                      <a:pt x="291543" y="22400"/>
                      <a:pt x="305215" y="22353"/>
                    </a:cubicBezTo>
                    <a:cubicBezTo>
                      <a:pt x="332593" y="22100"/>
                      <a:pt x="359940" y="23873"/>
                      <a:pt x="386991" y="27452"/>
                    </a:cubicBezTo>
                    <a:cubicBezTo>
                      <a:pt x="414023" y="31163"/>
                      <a:pt x="440810" y="36275"/>
                      <a:pt x="467188" y="42726"/>
                    </a:cubicBezTo>
                    <a:cubicBezTo>
                      <a:pt x="480368" y="45961"/>
                      <a:pt x="493517" y="49244"/>
                      <a:pt x="506571" y="52704"/>
                    </a:cubicBezTo>
                    <a:cubicBezTo>
                      <a:pt x="513095" y="54401"/>
                      <a:pt x="519617" y="56068"/>
                      <a:pt x="526132" y="57588"/>
                    </a:cubicBezTo>
                    <a:cubicBezTo>
                      <a:pt x="529386" y="58334"/>
                      <a:pt x="532634" y="58964"/>
                      <a:pt x="535884" y="59621"/>
                    </a:cubicBezTo>
                    <a:cubicBezTo>
                      <a:pt x="539070" y="60054"/>
                      <a:pt x="542414" y="60688"/>
                      <a:pt x="545329" y="60718"/>
                    </a:cubicBezTo>
                    <a:cubicBezTo>
                      <a:pt x="551312" y="60675"/>
                      <a:pt x="557186" y="58389"/>
                      <a:pt x="561831" y="54111"/>
                    </a:cubicBezTo>
                    <a:cubicBezTo>
                      <a:pt x="566570" y="49957"/>
                      <a:pt x="570148" y="44343"/>
                      <a:pt x="573147" y="38483"/>
                    </a:cubicBezTo>
                    <a:cubicBezTo>
                      <a:pt x="576089" y="32557"/>
                      <a:pt x="578361" y="26233"/>
                      <a:pt x="580183" y="19772"/>
                    </a:cubicBezTo>
                    <a:cubicBezTo>
                      <a:pt x="582044" y="13317"/>
                      <a:pt x="583496" y="6709"/>
                      <a:pt x="584430" y="9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" name="Freeform 483">
                <a:extLst>
                  <a:ext uri="{FF2B5EF4-FFF2-40B4-BE49-F238E27FC236}">
                    <a16:creationId xmlns:a16="http://schemas.microsoft.com/office/drawing/2014/main" id="{0F2118BF-D15B-F830-E0FF-2B3CCA7B5240}"/>
                  </a:ext>
                </a:extLst>
              </p:cNvPr>
              <p:cNvSpPr/>
              <p:nvPr/>
            </p:nvSpPr>
            <p:spPr>
              <a:xfrm>
                <a:off x="7644638" y="2220506"/>
                <a:ext cx="155326" cy="212032"/>
              </a:xfrm>
              <a:custGeom>
                <a:avLst/>
                <a:gdLst>
                  <a:gd name="csX0" fmla="*/ 107856 w 155326"/>
                  <a:gd name="csY0" fmla="*/ 0 h 212032"/>
                  <a:gd name="csX1" fmla="*/ 117435 w 155326"/>
                  <a:gd name="csY1" fmla="*/ 10621 h 212032"/>
                  <a:gd name="csX2" fmla="*/ 123710 w 155326"/>
                  <a:gd name="csY2" fmla="*/ 13048 h 212032"/>
                  <a:gd name="csX3" fmla="*/ 130238 w 155326"/>
                  <a:gd name="csY3" fmla="*/ 12993 h 212032"/>
                  <a:gd name="csX4" fmla="*/ 131819 w 155326"/>
                  <a:gd name="csY4" fmla="*/ 12777 h 212032"/>
                  <a:gd name="csX5" fmla="*/ 132727 w 155326"/>
                  <a:gd name="csY5" fmla="*/ 14266 h 212032"/>
                  <a:gd name="csX6" fmla="*/ 148145 w 155326"/>
                  <a:gd name="csY6" fmla="*/ 48516 h 212032"/>
                  <a:gd name="csX7" fmla="*/ 155143 w 155326"/>
                  <a:gd name="csY7" fmla="*/ 85770 h 212032"/>
                  <a:gd name="csX8" fmla="*/ 151356 w 155326"/>
                  <a:gd name="csY8" fmla="*/ 124074 h 212032"/>
                  <a:gd name="csX9" fmla="*/ 148337 w 155326"/>
                  <a:gd name="csY9" fmla="*/ 133349 h 212032"/>
                  <a:gd name="csX10" fmla="*/ 146510 w 155326"/>
                  <a:gd name="csY10" fmla="*/ 137868 h 212032"/>
                  <a:gd name="csX11" fmla="*/ 144467 w 155326"/>
                  <a:gd name="csY11" fmla="*/ 142306 h 212032"/>
                  <a:gd name="csX12" fmla="*/ 142404 w 155326"/>
                  <a:gd name="csY12" fmla="*/ 146738 h 212032"/>
                  <a:gd name="csX13" fmla="*/ 139972 w 155326"/>
                  <a:gd name="csY13" fmla="*/ 150916 h 212032"/>
                  <a:gd name="csX14" fmla="*/ 134732 w 155326"/>
                  <a:gd name="csY14" fmla="*/ 159032 h 212032"/>
                  <a:gd name="csX15" fmla="*/ 122493 w 155326"/>
                  <a:gd name="csY15" fmla="*/ 174013 h 212032"/>
                  <a:gd name="csX16" fmla="*/ 115451 w 155326"/>
                  <a:gd name="csY16" fmla="*/ 180657 h 212032"/>
                  <a:gd name="csX17" fmla="*/ 111757 w 155326"/>
                  <a:gd name="csY17" fmla="*/ 183781 h 212032"/>
                  <a:gd name="csX18" fmla="*/ 107903 w 155326"/>
                  <a:gd name="csY18" fmla="*/ 186696 h 212032"/>
                  <a:gd name="csX19" fmla="*/ 73991 w 155326"/>
                  <a:gd name="csY19" fmla="*/ 204314 h 212032"/>
                  <a:gd name="csX20" fmla="*/ 0 w 155326"/>
                  <a:gd name="csY20" fmla="*/ 209484 h 212032"/>
                  <a:gd name="csX21" fmla="*/ 70474 w 155326"/>
                  <a:gd name="csY21" fmla="*/ 195179 h 212032"/>
                  <a:gd name="csX22" fmla="*/ 86160 w 155326"/>
                  <a:gd name="csY22" fmla="*/ 187095 h 212032"/>
                  <a:gd name="csX23" fmla="*/ 100541 w 155326"/>
                  <a:gd name="csY23" fmla="*/ 177152 h 212032"/>
                  <a:gd name="csX24" fmla="*/ 123986 w 155326"/>
                  <a:gd name="csY24" fmla="*/ 151622 h 212032"/>
                  <a:gd name="csX25" fmla="*/ 128593 w 155326"/>
                  <a:gd name="csY25" fmla="*/ 144234 h 212032"/>
                  <a:gd name="csX26" fmla="*/ 130727 w 155326"/>
                  <a:gd name="csY26" fmla="*/ 140443 h 212032"/>
                  <a:gd name="csX27" fmla="*/ 132571 w 155326"/>
                  <a:gd name="csY27" fmla="*/ 136560 h 212032"/>
                  <a:gd name="csX28" fmla="*/ 134436 w 155326"/>
                  <a:gd name="csY28" fmla="*/ 132684 h 212032"/>
                  <a:gd name="csX29" fmla="*/ 136112 w 155326"/>
                  <a:gd name="csY29" fmla="*/ 128725 h 212032"/>
                  <a:gd name="csX30" fmla="*/ 138909 w 155326"/>
                  <a:gd name="csY30" fmla="*/ 120568 h 212032"/>
                  <a:gd name="csX31" fmla="*/ 143458 w 155326"/>
                  <a:gd name="csY31" fmla="*/ 86145 h 212032"/>
                  <a:gd name="csX32" fmla="*/ 139259 w 155326"/>
                  <a:gd name="csY32" fmla="*/ 50926 h 212032"/>
                  <a:gd name="csX33" fmla="*/ 128341 w 155326"/>
                  <a:gd name="csY33" fmla="*/ 16703 h 212032"/>
                  <a:gd name="csX34" fmla="*/ 130830 w 155326"/>
                  <a:gd name="csY34" fmla="*/ 17977 h 212032"/>
                  <a:gd name="csX35" fmla="*/ 122682 w 155326"/>
                  <a:gd name="csY35" fmla="*/ 16894 h 212032"/>
                  <a:gd name="csX36" fmla="*/ 115766 w 155326"/>
                  <a:gd name="csY36" fmla="*/ 12836 h 212032"/>
                  <a:gd name="csX37" fmla="*/ 110876 w 155326"/>
                  <a:gd name="csY37" fmla="*/ 6870 h 212032"/>
                  <a:gd name="csX38" fmla="*/ 107856 w 155326"/>
                  <a:gd name="csY38" fmla="*/ 0 h 2120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</a:cxnLst>
                <a:rect l="l" t="t" r="r" b="b"/>
                <a:pathLst>
                  <a:path w="155326" h="212032">
                    <a:moveTo>
                      <a:pt x="107856" y="0"/>
                    </a:moveTo>
                    <a:cubicBezTo>
                      <a:pt x="110165" y="4373"/>
                      <a:pt x="113548" y="8111"/>
                      <a:pt x="117435" y="10621"/>
                    </a:cubicBezTo>
                    <a:cubicBezTo>
                      <a:pt x="119374" y="11902"/>
                      <a:pt x="121551" y="12659"/>
                      <a:pt x="123710" y="13048"/>
                    </a:cubicBezTo>
                    <a:cubicBezTo>
                      <a:pt x="125868" y="13518"/>
                      <a:pt x="128093" y="13288"/>
                      <a:pt x="130238" y="12993"/>
                    </a:cubicBezTo>
                    <a:lnTo>
                      <a:pt x="131819" y="12777"/>
                    </a:lnTo>
                    <a:lnTo>
                      <a:pt x="132727" y="14266"/>
                    </a:lnTo>
                    <a:cubicBezTo>
                      <a:pt x="139322" y="25071"/>
                      <a:pt x="144246" y="36534"/>
                      <a:pt x="148145" y="48516"/>
                    </a:cubicBezTo>
                    <a:cubicBezTo>
                      <a:pt x="151801" y="60521"/>
                      <a:pt x="154629" y="72981"/>
                      <a:pt x="155143" y="85770"/>
                    </a:cubicBezTo>
                    <a:cubicBezTo>
                      <a:pt x="155803" y="98522"/>
                      <a:pt x="154715" y="111515"/>
                      <a:pt x="151356" y="124074"/>
                    </a:cubicBezTo>
                    <a:lnTo>
                      <a:pt x="148337" y="133349"/>
                    </a:lnTo>
                    <a:cubicBezTo>
                      <a:pt x="147897" y="134920"/>
                      <a:pt x="147203" y="136392"/>
                      <a:pt x="146510" y="137868"/>
                    </a:cubicBezTo>
                    <a:lnTo>
                      <a:pt x="144467" y="142306"/>
                    </a:lnTo>
                    <a:lnTo>
                      <a:pt x="142404" y="146738"/>
                    </a:lnTo>
                    <a:cubicBezTo>
                      <a:pt x="141660" y="148179"/>
                      <a:pt x="140779" y="149521"/>
                      <a:pt x="139972" y="150916"/>
                    </a:cubicBezTo>
                    <a:cubicBezTo>
                      <a:pt x="138385" y="153716"/>
                      <a:pt x="136587" y="156391"/>
                      <a:pt x="134732" y="159032"/>
                    </a:cubicBezTo>
                    <a:cubicBezTo>
                      <a:pt x="131085" y="164351"/>
                      <a:pt x="126907" y="169302"/>
                      <a:pt x="122493" y="174013"/>
                    </a:cubicBezTo>
                    <a:cubicBezTo>
                      <a:pt x="120186" y="176273"/>
                      <a:pt x="117974" y="178635"/>
                      <a:pt x="115451" y="180657"/>
                    </a:cubicBezTo>
                    <a:lnTo>
                      <a:pt x="111757" y="183781"/>
                    </a:lnTo>
                    <a:lnTo>
                      <a:pt x="107903" y="186696"/>
                    </a:lnTo>
                    <a:cubicBezTo>
                      <a:pt x="97587" y="194413"/>
                      <a:pt x="86014" y="200280"/>
                      <a:pt x="73991" y="204314"/>
                    </a:cubicBezTo>
                    <a:cubicBezTo>
                      <a:pt x="49942" y="212355"/>
                      <a:pt x="24221" y="214175"/>
                      <a:pt x="0" y="209484"/>
                    </a:cubicBezTo>
                    <a:cubicBezTo>
                      <a:pt x="24545" y="209133"/>
                      <a:pt x="48709" y="204528"/>
                      <a:pt x="70474" y="195179"/>
                    </a:cubicBezTo>
                    <a:cubicBezTo>
                      <a:pt x="75906" y="192839"/>
                      <a:pt x="81178" y="190180"/>
                      <a:pt x="86160" y="187095"/>
                    </a:cubicBezTo>
                    <a:cubicBezTo>
                      <a:pt x="91237" y="184175"/>
                      <a:pt x="96025" y="180811"/>
                      <a:pt x="100541" y="177152"/>
                    </a:cubicBezTo>
                    <a:cubicBezTo>
                      <a:pt x="109507" y="169758"/>
                      <a:pt x="117540" y="161287"/>
                      <a:pt x="123986" y="151622"/>
                    </a:cubicBezTo>
                    <a:cubicBezTo>
                      <a:pt x="125618" y="149223"/>
                      <a:pt x="127203" y="146793"/>
                      <a:pt x="128593" y="144234"/>
                    </a:cubicBezTo>
                    <a:cubicBezTo>
                      <a:pt x="129298" y="142968"/>
                      <a:pt x="130089" y="141734"/>
                      <a:pt x="130727" y="140443"/>
                    </a:cubicBezTo>
                    <a:lnTo>
                      <a:pt x="132571" y="136560"/>
                    </a:lnTo>
                    <a:lnTo>
                      <a:pt x="134436" y="132684"/>
                    </a:lnTo>
                    <a:cubicBezTo>
                      <a:pt x="135073" y="131397"/>
                      <a:pt x="135716" y="130113"/>
                      <a:pt x="136112" y="128725"/>
                    </a:cubicBezTo>
                    <a:lnTo>
                      <a:pt x="138909" y="120568"/>
                    </a:lnTo>
                    <a:cubicBezTo>
                      <a:pt x="141900" y="109453"/>
                      <a:pt x="143489" y="97884"/>
                      <a:pt x="143458" y="86145"/>
                    </a:cubicBezTo>
                    <a:cubicBezTo>
                      <a:pt x="143372" y="74419"/>
                      <a:pt x="141934" y="62565"/>
                      <a:pt x="139259" y="50926"/>
                    </a:cubicBezTo>
                    <a:cubicBezTo>
                      <a:pt x="136750" y="39271"/>
                      <a:pt x="132998" y="27662"/>
                      <a:pt x="128341" y="16703"/>
                    </a:cubicBezTo>
                    <a:lnTo>
                      <a:pt x="130830" y="17977"/>
                    </a:lnTo>
                    <a:cubicBezTo>
                      <a:pt x="128077" y="17992"/>
                      <a:pt x="125273" y="17903"/>
                      <a:pt x="122682" y="16894"/>
                    </a:cubicBezTo>
                    <a:cubicBezTo>
                      <a:pt x="120106" y="15977"/>
                      <a:pt x="117706" y="14623"/>
                      <a:pt x="115766" y="12836"/>
                    </a:cubicBezTo>
                    <a:cubicBezTo>
                      <a:pt x="113797" y="11088"/>
                      <a:pt x="112162" y="9062"/>
                      <a:pt x="110876" y="6870"/>
                    </a:cubicBezTo>
                    <a:cubicBezTo>
                      <a:pt x="109593" y="4684"/>
                      <a:pt x="108547" y="2385"/>
                      <a:pt x="107856" y="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1" name="Freeform 484">
                <a:extLst>
                  <a:ext uri="{FF2B5EF4-FFF2-40B4-BE49-F238E27FC236}">
                    <a16:creationId xmlns:a16="http://schemas.microsoft.com/office/drawing/2014/main" id="{B52D2FAC-3ADB-2C82-DFAC-18AE519BEF53}"/>
                  </a:ext>
                </a:extLst>
              </p:cNvPr>
              <p:cNvSpPr/>
              <p:nvPr/>
            </p:nvSpPr>
            <p:spPr>
              <a:xfrm>
                <a:off x="7068635" y="1817030"/>
                <a:ext cx="149831" cy="170187"/>
              </a:xfrm>
              <a:custGeom>
                <a:avLst/>
                <a:gdLst>
                  <a:gd name="csX0" fmla="*/ 149827 w 149831"/>
                  <a:gd name="csY0" fmla="*/ 32 h 170187"/>
                  <a:gd name="csX1" fmla="*/ 101836 w 149831"/>
                  <a:gd name="csY1" fmla="*/ 30676 h 170187"/>
                  <a:gd name="csX2" fmla="*/ 96637 w 149831"/>
                  <a:gd name="csY2" fmla="*/ 35538 h 170187"/>
                  <a:gd name="csX3" fmla="*/ 91665 w 149831"/>
                  <a:gd name="csY3" fmla="*/ 40655 h 170187"/>
                  <a:gd name="csX4" fmla="*/ 81958 w 149831"/>
                  <a:gd name="csY4" fmla="*/ 51103 h 170187"/>
                  <a:gd name="csX5" fmla="*/ 72629 w 149831"/>
                  <a:gd name="csY5" fmla="*/ 61925 h 170187"/>
                  <a:gd name="csX6" fmla="*/ 63826 w 149831"/>
                  <a:gd name="csY6" fmla="*/ 73239 h 170187"/>
                  <a:gd name="csX7" fmla="*/ 55299 w 149831"/>
                  <a:gd name="csY7" fmla="*/ 84789 h 170187"/>
                  <a:gd name="csX8" fmla="*/ 46882 w 149831"/>
                  <a:gd name="csY8" fmla="*/ 96464 h 170187"/>
                  <a:gd name="csX9" fmla="*/ 30969 w 149831"/>
                  <a:gd name="csY9" fmla="*/ 120607 h 170187"/>
                  <a:gd name="csX10" fmla="*/ 23330 w 149831"/>
                  <a:gd name="csY10" fmla="*/ 132954 h 170187"/>
                  <a:gd name="csX11" fmla="*/ 15573 w 149831"/>
                  <a:gd name="csY11" fmla="*/ 145292 h 170187"/>
                  <a:gd name="csX12" fmla="*/ 0 w 149831"/>
                  <a:gd name="csY12" fmla="*/ 170187 h 170187"/>
                  <a:gd name="csX13" fmla="*/ 9756 w 149831"/>
                  <a:gd name="csY13" fmla="*/ 142355 h 170187"/>
                  <a:gd name="csX14" fmla="*/ 21969 w 149831"/>
                  <a:gd name="csY14" fmla="*/ 115479 h 170187"/>
                  <a:gd name="csX15" fmla="*/ 28970 w 149831"/>
                  <a:gd name="csY15" fmla="*/ 102447 h 170187"/>
                  <a:gd name="csX16" fmla="*/ 36338 w 149831"/>
                  <a:gd name="csY16" fmla="*/ 89586 h 170187"/>
                  <a:gd name="csX17" fmla="*/ 44589 w 149831"/>
                  <a:gd name="csY17" fmla="*/ 77228 h 170187"/>
                  <a:gd name="csX18" fmla="*/ 53298 w 149831"/>
                  <a:gd name="csY18" fmla="*/ 65164 h 170187"/>
                  <a:gd name="csX19" fmla="*/ 62606 w 149831"/>
                  <a:gd name="csY19" fmla="*/ 53511 h 170187"/>
                  <a:gd name="csX20" fmla="*/ 72776 w 149831"/>
                  <a:gd name="csY20" fmla="*/ 42536 h 170187"/>
                  <a:gd name="csX21" fmla="*/ 83627 w 149831"/>
                  <a:gd name="csY21" fmla="*/ 32200 h 170187"/>
                  <a:gd name="csX22" fmla="*/ 89262 w 149831"/>
                  <a:gd name="csY22" fmla="*/ 27257 h 170187"/>
                  <a:gd name="csX23" fmla="*/ 95268 w 149831"/>
                  <a:gd name="csY23" fmla="*/ 22719 h 170187"/>
                  <a:gd name="csX24" fmla="*/ 120941 w 149831"/>
                  <a:gd name="csY24" fmla="*/ 7156 h 170187"/>
                  <a:gd name="csX25" fmla="*/ 127937 w 149831"/>
                  <a:gd name="csY25" fmla="*/ 4371 h 170187"/>
                  <a:gd name="csX26" fmla="*/ 135092 w 149831"/>
                  <a:gd name="csY26" fmla="*/ 2095 h 170187"/>
                  <a:gd name="csX27" fmla="*/ 149832 w 149831"/>
                  <a:gd name="csY27" fmla="*/ 30 h 1701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</a:cxnLst>
                <a:rect l="l" t="t" r="r" b="b"/>
                <a:pathLst>
                  <a:path w="149831" h="170187">
                    <a:moveTo>
                      <a:pt x="149827" y="32"/>
                    </a:moveTo>
                    <a:cubicBezTo>
                      <a:pt x="131080" y="5920"/>
                      <a:pt x="115879" y="18027"/>
                      <a:pt x="101836" y="30676"/>
                    </a:cubicBezTo>
                    <a:lnTo>
                      <a:pt x="96637" y="35538"/>
                    </a:lnTo>
                    <a:cubicBezTo>
                      <a:pt x="94913" y="37161"/>
                      <a:pt x="93324" y="38958"/>
                      <a:pt x="91665" y="40655"/>
                    </a:cubicBezTo>
                    <a:cubicBezTo>
                      <a:pt x="88436" y="44156"/>
                      <a:pt x="84940" y="47354"/>
                      <a:pt x="81958" y="51103"/>
                    </a:cubicBezTo>
                    <a:lnTo>
                      <a:pt x="72629" y="61925"/>
                    </a:lnTo>
                    <a:lnTo>
                      <a:pt x="63826" y="73239"/>
                    </a:lnTo>
                    <a:cubicBezTo>
                      <a:pt x="60756" y="76899"/>
                      <a:pt x="58054" y="80865"/>
                      <a:pt x="55299" y="84789"/>
                    </a:cubicBezTo>
                    <a:lnTo>
                      <a:pt x="46882" y="96464"/>
                    </a:lnTo>
                    <a:lnTo>
                      <a:pt x="30969" y="120607"/>
                    </a:lnTo>
                    <a:cubicBezTo>
                      <a:pt x="28420" y="124715"/>
                      <a:pt x="25956" y="128874"/>
                      <a:pt x="23330" y="132954"/>
                    </a:cubicBezTo>
                    <a:cubicBezTo>
                      <a:pt x="20762" y="137067"/>
                      <a:pt x="17952" y="141058"/>
                      <a:pt x="15573" y="145292"/>
                    </a:cubicBezTo>
                    <a:cubicBezTo>
                      <a:pt x="10556" y="153630"/>
                      <a:pt x="5565" y="162010"/>
                      <a:pt x="0" y="170187"/>
                    </a:cubicBezTo>
                    <a:cubicBezTo>
                      <a:pt x="2878" y="160789"/>
                      <a:pt x="6330" y="151594"/>
                      <a:pt x="9756" y="142355"/>
                    </a:cubicBezTo>
                    <a:cubicBezTo>
                      <a:pt x="13463" y="133256"/>
                      <a:pt x="17727" y="124379"/>
                      <a:pt x="21969" y="115479"/>
                    </a:cubicBezTo>
                    <a:cubicBezTo>
                      <a:pt x="24009" y="110984"/>
                      <a:pt x="26590" y="106771"/>
                      <a:pt x="28970" y="102447"/>
                    </a:cubicBezTo>
                    <a:lnTo>
                      <a:pt x="36338" y="89586"/>
                    </a:lnTo>
                    <a:lnTo>
                      <a:pt x="44589" y="77228"/>
                    </a:lnTo>
                    <a:cubicBezTo>
                      <a:pt x="47379" y="73133"/>
                      <a:pt x="50134" y="69015"/>
                      <a:pt x="53298" y="65164"/>
                    </a:cubicBezTo>
                    <a:lnTo>
                      <a:pt x="62606" y="53511"/>
                    </a:lnTo>
                    <a:cubicBezTo>
                      <a:pt x="65946" y="49811"/>
                      <a:pt x="69355" y="46159"/>
                      <a:pt x="72776" y="42536"/>
                    </a:cubicBezTo>
                    <a:cubicBezTo>
                      <a:pt x="76091" y="38823"/>
                      <a:pt x="79942" y="35569"/>
                      <a:pt x="83627" y="32200"/>
                    </a:cubicBezTo>
                    <a:cubicBezTo>
                      <a:pt x="85514" y="30558"/>
                      <a:pt x="87271" y="28789"/>
                      <a:pt x="89262" y="27257"/>
                    </a:cubicBezTo>
                    <a:lnTo>
                      <a:pt x="95268" y="22719"/>
                    </a:lnTo>
                    <a:cubicBezTo>
                      <a:pt x="103126" y="16526"/>
                      <a:pt x="111956" y="11522"/>
                      <a:pt x="120941" y="7156"/>
                    </a:cubicBezTo>
                    <a:lnTo>
                      <a:pt x="127937" y="4371"/>
                    </a:lnTo>
                    <a:cubicBezTo>
                      <a:pt x="130252" y="3446"/>
                      <a:pt x="132708" y="2805"/>
                      <a:pt x="135092" y="2095"/>
                    </a:cubicBezTo>
                    <a:cubicBezTo>
                      <a:pt x="139927" y="866"/>
                      <a:pt x="144862" y="-194"/>
                      <a:pt x="149832" y="3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4" name="Freeform 485">
                <a:extLst>
                  <a:ext uri="{FF2B5EF4-FFF2-40B4-BE49-F238E27FC236}">
                    <a16:creationId xmlns:a16="http://schemas.microsoft.com/office/drawing/2014/main" id="{EAF41C8E-F82D-17B0-DA82-9985FD068C48}"/>
                  </a:ext>
                </a:extLst>
              </p:cNvPr>
              <p:cNvSpPr/>
              <p:nvPr/>
            </p:nvSpPr>
            <p:spPr>
              <a:xfrm>
                <a:off x="7125453" y="1873194"/>
                <a:ext cx="97989" cy="22680"/>
              </a:xfrm>
              <a:custGeom>
                <a:avLst/>
                <a:gdLst>
                  <a:gd name="csX0" fmla="*/ 97988 w 97989"/>
                  <a:gd name="csY0" fmla="*/ 22677 h 22680"/>
                  <a:gd name="csX1" fmla="*/ 73208 w 97989"/>
                  <a:gd name="csY1" fmla="*/ 16984 h 22680"/>
                  <a:gd name="csX2" fmla="*/ 49273 w 97989"/>
                  <a:gd name="csY2" fmla="*/ 13536 h 22680"/>
                  <a:gd name="csX3" fmla="*/ 37326 w 97989"/>
                  <a:gd name="csY3" fmla="*/ 12803 h 22680"/>
                  <a:gd name="csX4" fmla="*/ 25270 w 97989"/>
                  <a:gd name="csY4" fmla="*/ 13029 h 22680"/>
                  <a:gd name="csX5" fmla="*/ 0 w 97989"/>
                  <a:gd name="csY5" fmla="*/ 15146 h 22680"/>
                  <a:gd name="csX6" fmla="*/ 23561 w 97989"/>
                  <a:gd name="csY6" fmla="*/ 2733 h 22680"/>
                  <a:gd name="csX7" fmla="*/ 36882 w 97989"/>
                  <a:gd name="csY7" fmla="*/ 223 h 22680"/>
                  <a:gd name="csX8" fmla="*/ 50447 w 97989"/>
                  <a:gd name="csY8" fmla="*/ 322 h 22680"/>
                  <a:gd name="csX9" fmla="*/ 76449 w 97989"/>
                  <a:gd name="csY9" fmla="*/ 7103 h 22680"/>
                  <a:gd name="csX10" fmla="*/ 97989 w 97989"/>
                  <a:gd name="csY10" fmla="*/ 22681 h 226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97989" h="22680">
                    <a:moveTo>
                      <a:pt x="97988" y="22677"/>
                    </a:moveTo>
                    <a:cubicBezTo>
                      <a:pt x="89339" y="20542"/>
                      <a:pt x="81275" y="18576"/>
                      <a:pt x="73208" y="16984"/>
                    </a:cubicBezTo>
                    <a:cubicBezTo>
                      <a:pt x="65173" y="15355"/>
                      <a:pt x="57216" y="14222"/>
                      <a:pt x="49273" y="13536"/>
                    </a:cubicBezTo>
                    <a:cubicBezTo>
                      <a:pt x="45304" y="13017"/>
                      <a:pt x="41324" y="13098"/>
                      <a:pt x="37326" y="12803"/>
                    </a:cubicBezTo>
                    <a:cubicBezTo>
                      <a:pt x="33348" y="12938"/>
                      <a:pt x="29301" y="12668"/>
                      <a:pt x="25270" y="13029"/>
                    </a:cubicBezTo>
                    <a:cubicBezTo>
                      <a:pt x="17077" y="13132"/>
                      <a:pt x="9001" y="14508"/>
                      <a:pt x="0" y="15146"/>
                    </a:cubicBezTo>
                    <a:cubicBezTo>
                      <a:pt x="6768" y="9441"/>
                      <a:pt x="14836" y="4985"/>
                      <a:pt x="23561" y="2733"/>
                    </a:cubicBezTo>
                    <a:cubicBezTo>
                      <a:pt x="27877" y="1290"/>
                      <a:pt x="32384" y="869"/>
                      <a:pt x="36882" y="223"/>
                    </a:cubicBezTo>
                    <a:cubicBezTo>
                      <a:pt x="41391" y="34"/>
                      <a:pt x="45950" y="-209"/>
                      <a:pt x="50447" y="322"/>
                    </a:cubicBezTo>
                    <a:cubicBezTo>
                      <a:pt x="59457" y="1114"/>
                      <a:pt x="68310" y="3386"/>
                      <a:pt x="76449" y="7103"/>
                    </a:cubicBezTo>
                    <a:cubicBezTo>
                      <a:pt x="84540" y="10853"/>
                      <a:pt x="92171" y="15824"/>
                      <a:pt x="97989" y="22681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5" name="Freeform 486">
                <a:extLst>
                  <a:ext uri="{FF2B5EF4-FFF2-40B4-BE49-F238E27FC236}">
                    <a16:creationId xmlns:a16="http://schemas.microsoft.com/office/drawing/2014/main" id="{9BFECA69-74D8-3BEB-CCA0-01E51BD9ED41}"/>
                  </a:ext>
                </a:extLst>
              </p:cNvPr>
              <p:cNvSpPr/>
              <p:nvPr/>
            </p:nvSpPr>
            <p:spPr>
              <a:xfrm>
                <a:off x="7116703" y="1762724"/>
                <a:ext cx="126935" cy="49092"/>
              </a:xfrm>
              <a:custGeom>
                <a:avLst/>
                <a:gdLst>
                  <a:gd name="csX0" fmla="*/ 0 w 126935"/>
                  <a:gd name="csY0" fmla="*/ 49084 h 49092"/>
                  <a:gd name="csX1" fmla="*/ 5555 w 126935"/>
                  <a:gd name="csY1" fmla="*/ 31097 h 49092"/>
                  <a:gd name="csX2" fmla="*/ 8263 w 126935"/>
                  <a:gd name="csY2" fmla="*/ 27075 h 49092"/>
                  <a:gd name="csX3" fmla="*/ 11317 w 126935"/>
                  <a:gd name="csY3" fmla="*/ 23262 h 49092"/>
                  <a:gd name="csX4" fmla="*/ 14800 w 126935"/>
                  <a:gd name="csY4" fmla="*/ 19843 h 49092"/>
                  <a:gd name="csX5" fmla="*/ 16575 w 126935"/>
                  <a:gd name="csY5" fmla="*/ 18138 h 49092"/>
                  <a:gd name="csX6" fmla="*/ 18517 w 126935"/>
                  <a:gd name="csY6" fmla="*/ 16676 h 49092"/>
                  <a:gd name="csX7" fmla="*/ 26646 w 126935"/>
                  <a:gd name="csY7" fmla="*/ 11297 h 49092"/>
                  <a:gd name="csX8" fmla="*/ 30954 w 126935"/>
                  <a:gd name="csY8" fmla="*/ 9026 h 49092"/>
                  <a:gd name="csX9" fmla="*/ 33130 w 126935"/>
                  <a:gd name="csY9" fmla="*/ 7922 h 49092"/>
                  <a:gd name="csX10" fmla="*/ 35382 w 126935"/>
                  <a:gd name="csY10" fmla="*/ 7076 h 49092"/>
                  <a:gd name="csX11" fmla="*/ 44487 w 126935"/>
                  <a:gd name="csY11" fmla="*/ 3887 h 49092"/>
                  <a:gd name="csX12" fmla="*/ 53812 w 126935"/>
                  <a:gd name="csY12" fmla="*/ 1839 h 49092"/>
                  <a:gd name="csX13" fmla="*/ 63201 w 126935"/>
                  <a:gd name="csY13" fmla="*/ 622 h 49092"/>
                  <a:gd name="csX14" fmla="*/ 72598 w 126935"/>
                  <a:gd name="csY14" fmla="*/ 0 h 49092"/>
                  <a:gd name="csX15" fmla="*/ 81941 w 126935"/>
                  <a:gd name="csY15" fmla="*/ 297 h 49092"/>
                  <a:gd name="csX16" fmla="*/ 91208 w 126935"/>
                  <a:gd name="csY16" fmla="*/ 1047 h 49092"/>
                  <a:gd name="csX17" fmla="*/ 100357 w 126935"/>
                  <a:gd name="csY17" fmla="*/ 2502 h 49092"/>
                  <a:gd name="csX18" fmla="*/ 109386 w 126935"/>
                  <a:gd name="csY18" fmla="*/ 4403 h 49092"/>
                  <a:gd name="csX19" fmla="*/ 126936 w 126935"/>
                  <a:gd name="csY19" fmla="*/ 10101 h 49092"/>
                  <a:gd name="csX20" fmla="*/ 108666 w 126935"/>
                  <a:gd name="csY20" fmla="*/ 10880 h 49092"/>
                  <a:gd name="csX21" fmla="*/ 90805 w 126935"/>
                  <a:gd name="csY21" fmla="*/ 11478 h 49092"/>
                  <a:gd name="csX22" fmla="*/ 82008 w 126935"/>
                  <a:gd name="csY22" fmla="*/ 12003 h 49092"/>
                  <a:gd name="csX23" fmla="*/ 73273 w 126935"/>
                  <a:gd name="csY23" fmla="*/ 12575 h 49092"/>
                  <a:gd name="csX24" fmla="*/ 64682 w 126935"/>
                  <a:gd name="csY24" fmla="*/ 13651 h 49092"/>
                  <a:gd name="csX25" fmla="*/ 56181 w 126935"/>
                  <a:gd name="csY25" fmla="*/ 14899 h 49092"/>
                  <a:gd name="csX26" fmla="*/ 47810 w 126935"/>
                  <a:gd name="csY26" fmla="*/ 16551 h 49092"/>
                  <a:gd name="csX27" fmla="*/ 39703 w 126935"/>
                  <a:gd name="csY27" fmla="*/ 18875 h 49092"/>
                  <a:gd name="csX28" fmla="*/ 24298 w 126935"/>
                  <a:gd name="csY28" fmla="*/ 25328 h 49092"/>
                  <a:gd name="csX29" fmla="*/ 22423 w 126935"/>
                  <a:gd name="csY29" fmla="*/ 26281 h 49092"/>
                  <a:gd name="csX30" fmla="*/ 20691 w 126935"/>
                  <a:gd name="csY30" fmla="*/ 27424 h 49092"/>
                  <a:gd name="csX31" fmla="*/ 17155 w 126935"/>
                  <a:gd name="csY31" fmla="*/ 29702 h 49092"/>
                  <a:gd name="csX32" fmla="*/ 13859 w 126935"/>
                  <a:gd name="csY32" fmla="*/ 32310 h 49092"/>
                  <a:gd name="csX33" fmla="*/ 10657 w 126935"/>
                  <a:gd name="csY33" fmla="*/ 35105 h 49092"/>
                  <a:gd name="csX34" fmla="*/ 2 w 126935"/>
                  <a:gd name="csY34" fmla="*/ 49092 h 490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</a:cxnLst>
                <a:rect l="l" t="t" r="r" b="b"/>
                <a:pathLst>
                  <a:path w="126935" h="49092">
                    <a:moveTo>
                      <a:pt x="0" y="49084"/>
                    </a:moveTo>
                    <a:cubicBezTo>
                      <a:pt x="-29" y="42832"/>
                      <a:pt x="2281" y="36613"/>
                      <a:pt x="5555" y="31097"/>
                    </a:cubicBezTo>
                    <a:cubicBezTo>
                      <a:pt x="6307" y="29642"/>
                      <a:pt x="7267" y="28350"/>
                      <a:pt x="8263" y="27075"/>
                    </a:cubicBezTo>
                    <a:cubicBezTo>
                      <a:pt x="9255" y="25800"/>
                      <a:pt x="10222" y="24460"/>
                      <a:pt x="11317" y="23262"/>
                    </a:cubicBezTo>
                    <a:lnTo>
                      <a:pt x="14800" y="19843"/>
                    </a:lnTo>
                    <a:lnTo>
                      <a:pt x="16575" y="18138"/>
                    </a:lnTo>
                    <a:cubicBezTo>
                      <a:pt x="17199" y="17617"/>
                      <a:pt x="17864" y="17159"/>
                      <a:pt x="18517" y="16676"/>
                    </a:cubicBezTo>
                    <a:cubicBezTo>
                      <a:pt x="21160" y="14817"/>
                      <a:pt x="23717" y="12649"/>
                      <a:pt x="26646" y="11297"/>
                    </a:cubicBezTo>
                    <a:lnTo>
                      <a:pt x="30954" y="9026"/>
                    </a:lnTo>
                    <a:lnTo>
                      <a:pt x="33130" y="7922"/>
                    </a:lnTo>
                    <a:lnTo>
                      <a:pt x="35382" y="7076"/>
                    </a:lnTo>
                    <a:cubicBezTo>
                      <a:pt x="38392" y="5967"/>
                      <a:pt x="41431" y="4853"/>
                      <a:pt x="44487" y="3887"/>
                    </a:cubicBezTo>
                    <a:lnTo>
                      <a:pt x="53812" y="1839"/>
                    </a:lnTo>
                    <a:cubicBezTo>
                      <a:pt x="56928" y="1073"/>
                      <a:pt x="60069" y="974"/>
                      <a:pt x="63201" y="622"/>
                    </a:cubicBezTo>
                    <a:cubicBezTo>
                      <a:pt x="66337" y="425"/>
                      <a:pt x="69475" y="-8"/>
                      <a:pt x="72598" y="0"/>
                    </a:cubicBezTo>
                    <a:cubicBezTo>
                      <a:pt x="75717" y="89"/>
                      <a:pt x="78833" y="136"/>
                      <a:pt x="81941" y="297"/>
                    </a:cubicBezTo>
                    <a:cubicBezTo>
                      <a:pt x="85046" y="434"/>
                      <a:pt x="88157" y="495"/>
                      <a:pt x="91208" y="1047"/>
                    </a:cubicBezTo>
                    <a:cubicBezTo>
                      <a:pt x="94271" y="1491"/>
                      <a:pt x="97321" y="1976"/>
                      <a:pt x="100357" y="2502"/>
                    </a:cubicBezTo>
                    <a:cubicBezTo>
                      <a:pt x="103389" y="3057"/>
                      <a:pt x="106429" y="3482"/>
                      <a:pt x="109386" y="4403"/>
                    </a:cubicBezTo>
                    <a:cubicBezTo>
                      <a:pt x="115314" y="6137"/>
                      <a:pt x="121212" y="7825"/>
                      <a:pt x="126936" y="10101"/>
                    </a:cubicBezTo>
                    <a:cubicBezTo>
                      <a:pt x="120721" y="10736"/>
                      <a:pt x="114676" y="10784"/>
                      <a:pt x="108666" y="10880"/>
                    </a:cubicBezTo>
                    <a:cubicBezTo>
                      <a:pt x="102662" y="10927"/>
                      <a:pt x="96703" y="11449"/>
                      <a:pt x="90805" y="11478"/>
                    </a:cubicBezTo>
                    <a:cubicBezTo>
                      <a:pt x="87847" y="11424"/>
                      <a:pt x="84926" y="11813"/>
                      <a:pt x="82008" y="12003"/>
                    </a:cubicBezTo>
                    <a:cubicBezTo>
                      <a:pt x="79090" y="12255"/>
                      <a:pt x="76178" y="12395"/>
                      <a:pt x="73273" y="12575"/>
                    </a:cubicBezTo>
                    <a:cubicBezTo>
                      <a:pt x="70379" y="12803"/>
                      <a:pt x="67542" y="13305"/>
                      <a:pt x="64682" y="13651"/>
                    </a:cubicBezTo>
                    <a:cubicBezTo>
                      <a:pt x="61836" y="14037"/>
                      <a:pt x="58919" y="14159"/>
                      <a:pt x="56181" y="14899"/>
                    </a:cubicBezTo>
                    <a:lnTo>
                      <a:pt x="47810" y="16551"/>
                    </a:lnTo>
                    <a:cubicBezTo>
                      <a:pt x="45081" y="17245"/>
                      <a:pt x="42433" y="18157"/>
                      <a:pt x="39703" y="18875"/>
                    </a:cubicBezTo>
                    <a:cubicBezTo>
                      <a:pt x="34378" y="20587"/>
                      <a:pt x="29180" y="22658"/>
                      <a:pt x="24298" y="25328"/>
                    </a:cubicBezTo>
                    <a:lnTo>
                      <a:pt x="22423" y="26281"/>
                    </a:lnTo>
                    <a:lnTo>
                      <a:pt x="20691" y="27424"/>
                    </a:lnTo>
                    <a:lnTo>
                      <a:pt x="17155" y="29702"/>
                    </a:lnTo>
                    <a:cubicBezTo>
                      <a:pt x="15994" y="30492"/>
                      <a:pt x="14992" y="31455"/>
                      <a:pt x="13859" y="32310"/>
                    </a:cubicBezTo>
                    <a:cubicBezTo>
                      <a:pt x="12717" y="33163"/>
                      <a:pt x="11626" y="34075"/>
                      <a:pt x="10657" y="35105"/>
                    </a:cubicBezTo>
                    <a:cubicBezTo>
                      <a:pt x="6415" y="38964"/>
                      <a:pt x="2821" y="43607"/>
                      <a:pt x="2" y="4909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6" name="Freeform 487">
                <a:extLst>
                  <a:ext uri="{FF2B5EF4-FFF2-40B4-BE49-F238E27FC236}">
                    <a16:creationId xmlns:a16="http://schemas.microsoft.com/office/drawing/2014/main" id="{D5C51693-9808-2923-63DF-2593299C6C13}"/>
                  </a:ext>
                </a:extLst>
              </p:cNvPr>
              <p:cNvSpPr/>
              <p:nvPr/>
            </p:nvSpPr>
            <p:spPr>
              <a:xfrm>
                <a:off x="7512885" y="1847814"/>
                <a:ext cx="381144" cy="402537"/>
              </a:xfrm>
              <a:custGeom>
                <a:avLst/>
                <a:gdLst>
                  <a:gd name="csX0" fmla="*/ 59017 w 381144"/>
                  <a:gd name="csY0" fmla="*/ 0 h 402537"/>
                  <a:gd name="csX1" fmla="*/ 29212 w 381144"/>
                  <a:gd name="csY1" fmla="*/ 7789 h 402537"/>
                  <a:gd name="csX2" fmla="*/ 6328 w 381144"/>
                  <a:gd name="csY2" fmla="*/ 26908 h 402537"/>
                  <a:gd name="csX3" fmla="*/ 5601 w 381144"/>
                  <a:gd name="csY3" fmla="*/ 55894 h 402537"/>
                  <a:gd name="csX4" fmla="*/ 20273 w 381144"/>
                  <a:gd name="csY4" fmla="*/ 82370 h 402537"/>
                  <a:gd name="csX5" fmla="*/ 17654 w 381144"/>
                  <a:gd name="csY5" fmla="*/ 81493 h 402537"/>
                  <a:gd name="csX6" fmla="*/ 36056 w 381144"/>
                  <a:gd name="csY6" fmla="*/ 78511 h 402537"/>
                  <a:gd name="csX7" fmla="*/ 54763 w 381144"/>
                  <a:gd name="csY7" fmla="*/ 81145 h 402537"/>
                  <a:gd name="csX8" fmla="*/ 70804 w 381144"/>
                  <a:gd name="csY8" fmla="*/ 91972 h 402537"/>
                  <a:gd name="csX9" fmla="*/ 79999 w 381144"/>
                  <a:gd name="csY9" fmla="*/ 108948 h 402537"/>
                  <a:gd name="csX10" fmla="*/ 75373 w 381144"/>
                  <a:gd name="csY10" fmla="*/ 106413 h 402537"/>
                  <a:gd name="csX11" fmla="*/ 95433 w 381144"/>
                  <a:gd name="csY11" fmla="*/ 103078 h 402537"/>
                  <a:gd name="csX12" fmla="*/ 115635 w 381144"/>
                  <a:gd name="csY12" fmla="*/ 103673 h 402537"/>
                  <a:gd name="csX13" fmla="*/ 153942 w 381144"/>
                  <a:gd name="csY13" fmla="*/ 117129 h 402537"/>
                  <a:gd name="csX14" fmla="*/ 183446 w 381144"/>
                  <a:gd name="csY14" fmla="*/ 145233 h 402537"/>
                  <a:gd name="csX15" fmla="*/ 202168 w 381144"/>
                  <a:gd name="csY15" fmla="*/ 181035 h 402537"/>
                  <a:gd name="csX16" fmla="*/ 202168 w 381144"/>
                  <a:gd name="csY16" fmla="*/ 181035 h 402537"/>
                  <a:gd name="csX17" fmla="*/ 191419 w 381144"/>
                  <a:gd name="csY17" fmla="*/ 178357 h 402537"/>
                  <a:gd name="csX18" fmla="*/ 201844 w 381144"/>
                  <a:gd name="csY18" fmla="*/ 170837 h 402537"/>
                  <a:gd name="csX19" fmla="*/ 212988 w 381144"/>
                  <a:gd name="csY19" fmla="*/ 164932 h 402537"/>
                  <a:gd name="csX20" fmla="*/ 237860 w 381144"/>
                  <a:gd name="csY20" fmla="*/ 158792 h 402537"/>
                  <a:gd name="csX21" fmla="*/ 263291 w 381144"/>
                  <a:gd name="csY21" fmla="*/ 164509 h 402537"/>
                  <a:gd name="csX22" fmla="*/ 282669 w 381144"/>
                  <a:gd name="csY22" fmla="*/ 180897 h 402537"/>
                  <a:gd name="csX23" fmla="*/ 289842 w 381144"/>
                  <a:gd name="csY23" fmla="*/ 190987 h 402537"/>
                  <a:gd name="csX24" fmla="*/ 295583 w 381144"/>
                  <a:gd name="csY24" fmla="*/ 201744 h 402537"/>
                  <a:gd name="csX25" fmla="*/ 298146 w 381144"/>
                  <a:gd name="csY25" fmla="*/ 207234 h 402537"/>
                  <a:gd name="csX26" fmla="*/ 300370 w 381144"/>
                  <a:gd name="csY26" fmla="*/ 212833 h 402537"/>
                  <a:gd name="csX27" fmla="*/ 302519 w 381144"/>
                  <a:gd name="csY27" fmla="*/ 218447 h 402537"/>
                  <a:gd name="csX28" fmla="*/ 304372 w 381144"/>
                  <a:gd name="csY28" fmla="*/ 224142 h 402537"/>
                  <a:gd name="csX29" fmla="*/ 315079 w 381144"/>
                  <a:gd name="csY29" fmla="*/ 270432 h 402537"/>
                  <a:gd name="csX30" fmla="*/ 312887 w 381144"/>
                  <a:gd name="csY30" fmla="*/ 268022 h 402537"/>
                  <a:gd name="csX31" fmla="*/ 348031 w 381144"/>
                  <a:gd name="csY31" fmla="*/ 289615 h 402537"/>
                  <a:gd name="csX32" fmla="*/ 371575 w 381144"/>
                  <a:gd name="csY32" fmla="*/ 322908 h 402537"/>
                  <a:gd name="csX33" fmla="*/ 377935 w 381144"/>
                  <a:gd name="csY33" fmla="*/ 342254 h 402537"/>
                  <a:gd name="csX34" fmla="*/ 380806 w 381144"/>
                  <a:gd name="csY34" fmla="*/ 362323 h 402537"/>
                  <a:gd name="csX35" fmla="*/ 378437 w 381144"/>
                  <a:gd name="csY35" fmla="*/ 402538 h 402537"/>
                  <a:gd name="csX36" fmla="*/ 379280 w 381144"/>
                  <a:gd name="csY36" fmla="*/ 362455 h 402537"/>
                  <a:gd name="csX37" fmla="*/ 375707 w 381144"/>
                  <a:gd name="csY37" fmla="*/ 342813 h 402537"/>
                  <a:gd name="csX38" fmla="*/ 368793 w 381144"/>
                  <a:gd name="csY38" fmla="*/ 324190 h 402537"/>
                  <a:gd name="csX39" fmla="*/ 344954 w 381144"/>
                  <a:gd name="csY39" fmla="*/ 293027 h 402537"/>
                  <a:gd name="csX40" fmla="*/ 311242 w 381144"/>
                  <a:gd name="csY40" fmla="*/ 273924 h 402537"/>
                  <a:gd name="csX41" fmla="*/ 309432 w 381144"/>
                  <a:gd name="csY41" fmla="*/ 273372 h 402537"/>
                  <a:gd name="csX42" fmla="*/ 309049 w 381144"/>
                  <a:gd name="csY42" fmla="*/ 271513 h 402537"/>
                  <a:gd name="csX43" fmla="*/ 296889 w 381144"/>
                  <a:gd name="csY43" fmla="*/ 226714 h 402537"/>
                  <a:gd name="csX44" fmla="*/ 294899 w 381144"/>
                  <a:gd name="csY44" fmla="*/ 221302 h 402537"/>
                  <a:gd name="csX45" fmla="*/ 292644 w 381144"/>
                  <a:gd name="csY45" fmla="*/ 216024 h 402537"/>
                  <a:gd name="csX46" fmla="*/ 290330 w 381144"/>
                  <a:gd name="csY46" fmla="*/ 210785 h 402537"/>
                  <a:gd name="csX47" fmla="*/ 287725 w 381144"/>
                  <a:gd name="csY47" fmla="*/ 205721 h 402537"/>
                  <a:gd name="csX48" fmla="*/ 282035 w 381144"/>
                  <a:gd name="csY48" fmla="*/ 195957 h 402537"/>
                  <a:gd name="csX49" fmla="*/ 275258 w 381144"/>
                  <a:gd name="csY49" fmla="*/ 187158 h 402537"/>
                  <a:gd name="csX50" fmla="*/ 258553 w 381144"/>
                  <a:gd name="csY50" fmla="*/ 173987 h 402537"/>
                  <a:gd name="csX51" fmla="*/ 238486 w 381144"/>
                  <a:gd name="csY51" fmla="*/ 170267 h 402537"/>
                  <a:gd name="csX52" fmla="*/ 218207 w 381144"/>
                  <a:gd name="csY52" fmla="*/ 176165 h 402537"/>
                  <a:gd name="csX53" fmla="*/ 208799 w 381144"/>
                  <a:gd name="csY53" fmla="*/ 181622 h 402537"/>
                  <a:gd name="csX54" fmla="*/ 200401 w 381144"/>
                  <a:gd name="csY54" fmla="*/ 188137 h 402537"/>
                  <a:gd name="csX55" fmla="*/ 193384 w 381144"/>
                  <a:gd name="csY55" fmla="*/ 194627 h 402537"/>
                  <a:gd name="csX56" fmla="*/ 189652 w 381144"/>
                  <a:gd name="csY56" fmla="*/ 185457 h 402537"/>
                  <a:gd name="csX57" fmla="*/ 189652 w 381144"/>
                  <a:gd name="csY57" fmla="*/ 185457 h 402537"/>
                  <a:gd name="csX58" fmla="*/ 173740 w 381144"/>
                  <a:gd name="csY58" fmla="*/ 151958 h 402537"/>
                  <a:gd name="csX59" fmla="*/ 148336 w 381144"/>
                  <a:gd name="csY59" fmla="*/ 125819 h 402537"/>
                  <a:gd name="csX60" fmla="*/ 114363 w 381144"/>
                  <a:gd name="csY60" fmla="*/ 112455 h 402537"/>
                  <a:gd name="csX61" fmla="*/ 95815 w 381144"/>
                  <a:gd name="csY61" fmla="*/ 111208 h 402537"/>
                  <a:gd name="csX62" fmla="*/ 77505 w 381144"/>
                  <a:gd name="csY62" fmla="*/ 113504 h 402537"/>
                  <a:gd name="csX63" fmla="*/ 73993 w 381144"/>
                  <a:gd name="csY63" fmla="*/ 114363 h 402537"/>
                  <a:gd name="csX64" fmla="*/ 72879 w 381144"/>
                  <a:gd name="csY64" fmla="*/ 110970 h 402537"/>
                  <a:gd name="csX65" fmla="*/ 65674 w 381144"/>
                  <a:gd name="csY65" fmla="*/ 96318 h 402537"/>
                  <a:gd name="csX66" fmla="*/ 52667 w 381144"/>
                  <a:gd name="csY66" fmla="*/ 86814 h 402537"/>
                  <a:gd name="csX67" fmla="*/ 36114 w 381144"/>
                  <a:gd name="csY67" fmla="*/ 83878 h 402537"/>
                  <a:gd name="csX68" fmla="*/ 19073 w 381144"/>
                  <a:gd name="csY68" fmla="*/ 85962 h 402537"/>
                  <a:gd name="csX69" fmla="*/ 17347 w 381144"/>
                  <a:gd name="csY69" fmla="*/ 86423 h 402537"/>
                  <a:gd name="csX70" fmla="*/ 16452 w 381144"/>
                  <a:gd name="csY70" fmla="*/ 85084 h 402537"/>
                  <a:gd name="csX71" fmla="*/ 2252 w 381144"/>
                  <a:gd name="csY71" fmla="*/ 56961 h 402537"/>
                  <a:gd name="csX72" fmla="*/ 12 w 381144"/>
                  <a:gd name="csY72" fmla="*/ 41173 h 402537"/>
                  <a:gd name="csX73" fmla="*/ 4275 w 381144"/>
                  <a:gd name="csY73" fmla="*/ 25782 h 402537"/>
                  <a:gd name="csX74" fmla="*/ 28762 w 381144"/>
                  <a:gd name="csY74" fmla="*/ 6709 h 402537"/>
                  <a:gd name="csX75" fmla="*/ 59019 w 381144"/>
                  <a:gd name="csY75" fmla="*/ 2 h 4025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</a:cxnLst>
                <a:rect l="l" t="t" r="r" b="b"/>
                <a:pathLst>
                  <a:path w="381144" h="402537">
                    <a:moveTo>
                      <a:pt x="59017" y="0"/>
                    </a:moveTo>
                    <a:cubicBezTo>
                      <a:pt x="48761" y="1182"/>
                      <a:pt x="38630" y="3705"/>
                      <a:pt x="29212" y="7789"/>
                    </a:cubicBezTo>
                    <a:cubicBezTo>
                      <a:pt x="19913" y="11879"/>
                      <a:pt x="11011" y="17992"/>
                      <a:pt x="6328" y="26908"/>
                    </a:cubicBezTo>
                    <a:cubicBezTo>
                      <a:pt x="1546" y="35816"/>
                      <a:pt x="2330" y="46503"/>
                      <a:pt x="5601" y="55894"/>
                    </a:cubicBezTo>
                    <a:cubicBezTo>
                      <a:pt x="8795" y="65444"/>
                      <a:pt x="14315" y="74149"/>
                      <a:pt x="20273" y="82370"/>
                    </a:cubicBezTo>
                    <a:lnTo>
                      <a:pt x="17654" y="81493"/>
                    </a:lnTo>
                    <a:cubicBezTo>
                      <a:pt x="23740" y="79623"/>
                      <a:pt x="29788" y="78735"/>
                      <a:pt x="36056" y="78511"/>
                    </a:cubicBezTo>
                    <a:cubicBezTo>
                      <a:pt x="42284" y="78341"/>
                      <a:pt x="48658" y="79054"/>
                      <a:pt x="54763" y="81145"/>
                    </a:cubicBezTo>
                    <a:cubicBezTo>
                      <a:pt x="60923" y="83107"/>
                      <a:pt x="66504" y="87079"/>
                      <a:pt x="70804" y="91972"/>
                    </a:cubicBezTo>
                    <a:cubicBezTo>
                      <a:pt x="75363" y="96822"/>
                      <a:pt x="77824" y="102950"/>
                      <a:pt x="79999" y="108948"/>
                    </a:cubicBezTo>
                    <a:lnTo>
                      <a:pt x="75373" y="106413"/>
                    </a:lnTo>
                    <a:cubicBezTo>
                      <a:pt x="82172" y="104473"/>
                      <a:pt x="88668" y="103543"/>
                      <a:pt x="95433" y="103078"/>
                    </a:cubicBezTo>
                    <a:cubicBezTo>
                      <a:pt x="102146" y="102622"/>
                      <a:pt x="108918" y="102816"/>
                      <a:pt x="115635" y="103673"/>
                    </a:cubicBezTo>
                    <a:cubicBezTo>
                      <a:pt x="129043" y="105388"/>
                      <a:pt x="142339" y="109789"/>
                      <a:pt x="153942" y="117129"/>
                    </a:cubicBezTo>
                    <a:cubicBezTo>
                      <a:pt x="165605" y="124355"/>
                      <a:pt x="175586" y="134159"/>
                      <a:pt x="183446" y="145233"/>
                    </a:cubicBezTo>
                    <a:cubicBezTo>
                      <a:pt x="191388" y="156286"/>
                      <a:pt x="197484" y="168476"/>
                      <a:pt x="202168" y="181035"/>
                    </a:cubicBezTo>
                    <a:lnTo>
                      <a:pt x="202168" y="181035"/>
                    </a:lnTo>
                    <a:cubicBezTo>
                      <a:pt x="202168" y="181035"/>
                      <a:pt x="191419" y="178357"/>
                      <a:pt x="191419" y="178357"/>
                    </a:cubicBezTo>
                    <a:cubicBezTo>
                      <a:pt x="194960" y="175336"/>
                      <a:pt x="198230" y="173110"/>
                      <a:pt x="201844" y="170837"/>
                    </a:cubicBezTo>
                    <a:cubicBezTo>
                      <a:pt x="205418" y="168640"/>
                      <a:pt x="209104" y="166615"/>
                      <a:pt x="212988" y="164932"/>
                    </a:cubicBezTo>
                    <a:cubicBezTo>
                      <a:pt x="220680" y="161474"/>
                      <a:pt x="229128" y="159213"/>
                      <a:pt x="237860" y="158792"/>
                    </a:cubicBezTo>
                    <a:cubicBezTo>
                      <a:pt x="246601" y="158499"/>
                      <a:pt x="255565" y="160435"/>
                      <a:pt x="263291" y="164509"/>
                    </a:cubicBezTo>
                    <a:cubicBezTo>
                      <a:pt x="271061" y="168543"/>
                      <a:pt x="277454" y="174445"/>
                      <a:pt x="282669" y="180897"/>
                    </a:cubicBezTo>
                    <a:cubicBezTo>
                      <a:pt x="285428" y="184052"/>
                      <a:pt x="287528" y="187590"/>
                      <a:pt x="289842" y="190987"/>
                    </a:cubicBezTo>
                    <a:cubicBezTo>
                      <a:pt x="291765" y="194575"/>
                      <a:pt x="294000" y="198028"/>
                      <a:pt x="295583" y="201744"/>
                    </a:cubicBezTo>
                    <a:lnTo>
                      <a:pt x="298146" y="207234"/>
                    </a:lnTo>
                    <a:cubicBezTo>
                      <a:pt x="298944" y="209082"/>
                      <a:pt x="299626" y="210968"/>
                      <a:pt x="300370" y="212833"/>
                    </a:cubicBezTo>
                    <a:cubicBezTo>
                      <a:pt x="301083" y="214706"/>
                      <a:pt x="301863" y="216560"/>
                      <a:pt x="302519" y="218447"/>
                    </a:cubicBezTo>
                    <a:lnTo>
                      <a:pt x="304372" y="224142"/>
                    </a:lnTo>
                    <a:cubicBezTo>
                      <a:pt x="309236" y="239342"/>
                      <a:pt x="312482" y="254866"/>
                      <a:pt x="315079" y="270432"/>
                    </a:cubicBezTo>
                    <a:lnTo>
                      <a:pt x="312887" y="268022"/>
                    </a:lnTo>
                    <a:cubicBezTo>
                      <a:pt x="326336" y="272704"/>
                      <a:pt x="337913" y="280258"/>
                      <a:pt x="348031" y="289615"/>
                    </a:cubicBezTo>
                    <a:cubicBezTo>
                      <a:pt x="358073" y="298992"/>
                      <a:pt x="366090" y="310431"/>
                      <a:pt x="371575" y="322908"/>
                    </a:cubicBezTo>
                    <a:cubicBezTo>
                      <a:pt x="374257" y="329175"/>
                      <a:pt x="376374" y="335653"/>
                      <a:pt x="377935" y="342254"/>
                    </a:cubicBezTo>
                    <a:cubicBezTo>
                      <a:pt x="379325" y="348884"/>
                      <a:pt x="380479" y="355573"/>
                      <a:pt x="380806" y="362323"/>
                    </a:cubicBezTo>
                    <a:cubicBezTo>
                      <a:pt x="381721" y="375799"/>
                      <a:pt x="380729" y="389312"/>
                      <a:pt x="378437" y="402538"/>
                    </a:cubicBezTo>
                    <a:cubicBezTo>
                      <a:pt x="380225" y="389235"/>
                      <a:pt x="380693" y="375739"/>
                      <a:pt x="379280" y="362455"/>
                    </a:cubicBezTo>
                    <a:cubicBezTo>
                      <a:pt x="378705" y="355799"/>
                      <a:pt x="377313" y="349254"/>
                      <a:pt x="375707" y="342813"/>
                    </a:cubicBezTo>
                    <a:cubicBezTo>
                      <a:pt x="373930" y="336403"/>
                      <a:pt x="371623" y="330167"/>
                      <a:pt x="368793" y="324190"/>
                    </a:cubicBezTo>
                    <a:cubicBezTo>
                      <a:pt x="363010" y="312290"/>
                      <a:pt x="354879" y="301617"/>
                      <a:pt x="344954" y="293027"/>
                    </a:cubicBezTo>
                    <a:cubicBezTo>
                      <a:pt x="335104" y="284503"/>
                      <a:pt x="323333" y="277615"/>
                      <a:pt x="311242" y="273924"/>
                    </a:cubicBezTo>
                    <a:lnTo>
                      <a:pt x="309432" y="273372"/>
                    </a:lnTo>
                    <a:lnTo>
                      <a:pt x="309049" y="271513"/>
                    </a:lnTo>
                    <a:cubicBezTo>
                      <a:pt x="305911" y="256282"/>
                      <a:pt x="302137" y="241184"/>
                      <a:pt x="296889" y="226714"/>
                    </a:cubicBezTo>
                    <a:lnTo>
                      <a:pt x="294899" y="221302"/>
                    </a:lnTo>
                    <a:cubicBezTo>
                      <a:pt x="294204" y="219515"/>
                      <a:pt x="293391" y="217784"/>
                      <a:pt x="292644" y="216024"/>
                    </a:cubicBezTo>
                    <a:cubicBezTo>
                      <a:pt x="291869" y="214278"/>
                      <a:pt x="291151" y="212500"/>
                      <a:pt x="290330" y="210785"/>
                    </a:cubicBezTo>
                    <a:lnTo>
                      <a:pt x="287725" y="205721"/>
                    </a:lnTo>
                    <a:cubicBezTo>
                      <a:pt x="286105" y="202268"/>
                      <a:pt x="283918" y="199209"/>
                      <a:pt x="282035" y="195957"/>
                    </a:cubicBezTo>
                    <a:cubicBezTo>
                      <a:pt x="279814" y="192975"/>
                      <a:pt x="277790" y="189808"/>
                      <a:pt x="275258" y="187158"/>
                    </a:cubicBezTo>
                    <a:cubicBezTo>
                      <a:pt x="270445" y="181639"/>
                      <a:pt x="264848" y="176943"/>
                      <a:pt x="258553" y="173987"/>
                    </a:cubicBezTo>
                    <a:cubicBezTo>
                      <a:pt x="252276" y="171000"/>
                      <a:pt x="245393" y="169801"/>
                      <a:pt x="238486" y="170267"/>
                    </a:cubicBezTo>
                    <a:cubicBezTo>
                      <a:pt x="231576" y="170885"/>
                      <a:pt x="224674" y="172947"/>
                      <a:pt x="218207" y="176165"/>
                    </a:cubicBezTo>
                    <a:cubicBezTo>
                      <a:pt x="214952" y="177718"/>
                      <a:pt x="211823" y="179603"/>
                      <a:pt x="208799" y="181622"/>
                    </a:cubicBezTo>
                    <a:cubicBezTo>
                      <a:pt x="205848" y="183611"/>
                      <a:pt x="202737" y="185976"/>
                      <a:pt x="200401" y="188137"/>
                    </a:cubicBezTo>
                    <a:lnTo>
                      <a:pt x="193384" y="194627"/>
                    </a:lnTo>
                    <a:lnTo>
                      <a:pt x="189652" y="185457"/>
                    </a:lnTo>
                    <a:lnTo>
                      <a:pt x="189652" y="185457"/>
                    </a:lnTo>
                    <a:cubicBezTo>
                      <a:pt x="185735" y="173598"/>
                      <a:pt x="180539" y="162217"/>
                      <a:pt x="173740" y="151958"/>
                    </a:cubicBezTo>
                    <a:cubicBezTo>
                      <a:pt x="167006" y="141665"/>
                      <a:pt x="158457" y="132641"/>
                      <a:pt x="148336" y="125819"/>
                    </a:cubicBezTo>
                    <a:cubicBezTo>
                      <a:pt x="138274" y="118897"/>
                      <a:pt x="126545" y="114495"/>
                      <a:pt x="114363" y="112455"/>
                    </a:cubicBezTo>
                    <a:cubicBezTo>
                      <a:pt x="108265" y="111441"/>
                      <a:pt x="102038" y="111019"/>
                      <a:pt x="95815" y="111208"/>
                    </a:cubicBezTo>
                    <a:cubicBezTo>
                      <a:pt x="89653" y="111369"/>
                      <a:pt x="83224" y="112106"/>
                      <a:pt x="77505" y="113504"/>
                    </a:cubicBezTo>
                    <a:lnTo>
                      <a:pt x="73993" y="114363"/>
                    </a:lnTo>
                    <a:lnTo>
                      <a:pt x="72879" y="110970"/>
                    </a:lnTo>
                    <a:cubicBezTo>
                      <a:pt x="71160" y="105733"/>
                      <a:pt x="69287" y="100384"/>
                      <a:pt x="65674" y="96318"/>
                    </a:cubicBezTo>
                    <a:cubicBezTo>
                      <a:pt x="62274" y="92164"/>
                      <a:pt x="57898" y="88692"/>
                      <a:pt x="52667" y="86814"/>
                    </a:cubicBezTo>
                    <a:cubicBezTo>
                      <a:pt x="47507" y="84826"/>
                      <a:pt x="41837" y="83936"/>
                      <a:pt x="36114" y="83878"/>
                    </a:cubicBezTo>
                    <a:cubicBezTo>
                      <a:pt x="30427" y="83847"/>
                      <a:pt x="24492" y="84516"/>
                      <a:pt x="19073" y="85962"/>
                    </a:cubicBezTo>
                    <a:lnTo>
                      <a:pt x="17347" y="86423"/>
                    </a:lnTo>
                    <a:lnTo>
                      <a:pt x="16452" y="85084"/>
                    </a:lnTo>
                    <a:cubicBezTo>
                      <a:pt x="10642" y="76388"/>
                      <a:pt x="5260" y="67190"/>
                      <a:pt x="2252" y="56961"/>
                    </a:cubicBezTo>
                    <a:cubicBezTo>
                      <a:pt x="623" y="51913"/>
                      <a:pt x="-106" y="46525"/>
                      <a:pt x="12" y="41173"/>
                    </a:cubicBezTo>
                    <a:cubicBezTo>
                      <a:pt x="167" y="35814"/>
                      <a:pt x="1581" y="30428"/>
                      <a:pt x="4275" y="25782"/>
                    </a:cubicBezTo>
                    <a:cubicBezTo>
                      <a:pt x="9715" y="16369"/>
                      <a:pt x="19191" y="10513"/>
                      <a:pt x="28762" y="6709"/>
                    </a:cubicBezTo>
                    <a:cubicBezTo>
                      <a:pt x="38467" y="2932"/>
                      <a:pt x="48718" y="799"/>
                      <a:pt x="59019" y="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7" name="Freeform 488">
                <a:extLst>
                  <a:ext uri="{FF2B5EF4-FFF2-40B4-BE49-F238E27FC236}">
                    <a16:creationId xmlns:a16="http://schemas.microsoft.com/office/drawing/2014/main" id="{2879B980-49D5-9308-55AA-81B09CAE0E7A}"/>
                  </a:ext>
                </a:extLst>
              </p:cNvPr>
              <p:cNvSpPr/>
              <p:nvPr/>
            </p:nvSpPr>
            <p:spPr>
              <a:xfrm>
                <a:off x="7878955" y="2390322"/>
                <a:ext cx="96598" cy="65986"/>
              </a:xfrm>
              <a:custGeom>
                <a:avLst/>
                <a:gdLst>
                  <a:gd name="csX0" fmla="*/ 96536 w 96598"/>
                  <a:gd name="csY0" fmla="*/ 2 h 65986"/>
                  <a:gd name="csX1" fmla="*/ 89154 w 96598"/>
                  <a:gd name="csY1" fmla="*/ 32474 h 65986"/>
                  <a:gd name="csX2" fmla="*/ 65686 w 96598"/>
                  <a:gd name="csY2" fmla="*/ 58046 h 65986"/>
                  <a:gd name="csX3" fmla="*/ 49119 w 96598"/>
                  <a:gd name="csY3" fmla="*/ 64551 h 65986"/>
                  <a:gd name="csX4" fmla="*/ 40404 w 96598"/>
                  <a:gd name="csY4" fmla="*/ 65864 h 65986"/>
                  <a:gd name="csX5" fmla="*/ 31719 w 96598"/>
                  <a:gd name="csY5" fmla="*/ 65812 h 65986"/>
                  <a:gd name="csX6" fmla="*/ 0 w 96598"/>
                  <a:gd name="csY6" fmla="*/ 55582 h 65986"/>
                  <a:gd name="csX7" fmla="*/ 31526 w 96598"/>
                  <a:gd name="csY7" fmla="*/ 55376 h 65986"/>
                  <a:gd name="csX8" fmla="*/ 38873 w 96598"/>
                  <a:gd name="csY8" fmla="*/ 54260 h 65986"/>
                  <a:gd name="csX9" fmla="*/ 45904 w 96598"/>
                  <a:gd name="csY9" fmla="*/ 52379 h 65986"/>
                  <a:gd name="csX10" fmla="*/ 58938 w 96598"/>
                  <a:gd name="csY10" fmla="*/ 46619 h 65986"/>
                  <a:gd name="csX11" fmla="*/ 80314 w 96598"/>
                  <a:gd name="csY11" fmla="*/ 26994 h 65986"/>
                  <a:gd name="csX12" fmla="*/ 96538 w 96598"/>
                  <a:gd name="csY12" fmla="*/ 0 h 6598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96598" h="65986">
                    <a:moveTo>
                      <a:pt x="96536" y="2"/>
                    </a:moveTo>
                    <a:cubicBezTo>
                      <a:pt x="97062" y="11110"/>
                      <a:pt x="94231" y="22256"/>
                      <a:pt x="89154" y="32474"/>
                    </a:cubicBezTo>
                    <a:cubicBezTo>
                      <a:pt x="84031" y="42655"/>
                      <a:pt x="76015" y="51943"/>
                      <a:pt x="65686" y="58046"/>
                    </a:cubicBezTo>
                    <a:cubicBezTo>
                      <a:pt x="60559" y="61125"/>
                      <a:pt x="54888" y="63278"/>
                      <a:pt x="49119" y="64551"/>
                    </a:cubicBezTo>
                    <a:cubicBezTo>
                      <a:pt x="46240" y="65267"/>
                      <a:pt x="43309" y="65548"/>
                      <a:pt x="40404" y="65864"/>
                    </a:cubicBezTo>
                    <a:cubicBezTo>
                      <a:pt x="37492" y="65922"/>
                      <a:pt x="34582" y="66135"/>
                      <a:pt x="31719" y="65812"/>
                    </a:cubicBezTo>
                    <a:cubicBezTo>
                      <a:pt x="20240" y="64966"/>
                      <a:pt x="9394" y="61424"/>
                      <a:pt x="0" y="55582"/>
                    </a:cubicBezTo>
                    <a:cubicBezTo>
                      <a:pt x="11039" y="56152"/>
                      <a:pt x="21547" y="56557"/>
                      <a:pt x="31526" y="55376"/>
                    </a:cubicBezTo>
                    <a:cubicBezTo>
                      <a:pt x="34031" y="55212"/>
                      <a:pt x="36445" y="54584"/>
                      <a:pt x="38873" y="54260"/>
                    </a:cubicBezTo>
                    <a:cubicBezTo>
                      <a:pt x="41235" y="53601"/>
                      <a:pt x="43641" y="53222"/>
                      <a:pt x="45904" y="52379"/>
                    </a:cubicBezTo>
                    <a:cubicBezTo>
                      <a:pt x="50483" y="50934"/>
                      <a:pt x="54890" y="49100"/>
                      <a:pt x="58938" y="46619"/>
                    </a:cubicBezTo>
                    <a:cubicBezTo>
                      <a:pt x="67101" y="41792"/>
                      <a:pt x="74204" y="35026"/>
                      <a:pt x="80314" y="26994"/>
                    </a:cubicBezTo>
                    <a:cubicBezTo>
                      <a:pt x="86444" y="18953"/>
                      <a:pt x="91703" y="9886"/>
                      <a:pt x="96538" y="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8" name="Freeform 489">
                <a:extLst>
                  <a:ext uri="{FF2B5EF4-FFF2-40B4-BE49-F238E27FC236}">
                    <a16:creationId xmlns:a16="http://schemas.microsoft.com/office/drawing/2014/main" id="{D6E2F71C-EA9B-76EB-7921-C48A4E0739AF}"/>
                  </a:ext>
                </a:extLst>
              </p:cNvPr>
              <p:cNvSpPr/>
              <p:nvPr/>
            </p:nvSpPr>
            <p:spPr>
              <a:xfrm>
                <a:off x="7944217" y="2440893"/>
                <a:ext cx="23918" cy="61373"/>
              </a:xfrm>
              <a:custGeom>
                <a:avLst/>
                <a:gdLst>
                  <a:gd name="csX0" fmla="*/ 2 w 23918"/>
                  <a:gd name="csY0" fmla="*/ 61374 h 61373"/>
                  <a:gd name="csX1" fmla="*/ 6982 w 23918"/>
                  <a:gd name="csY1" fmla="*/ 44631 h 61373"/>
                  <a:gd name="csX2" fmla="*/ 10612 w 23918"/>
                  <a:gd name="csY2" fmla="*/ 29700 h 61373"/>
                  <a:gd name="csX3" fmla="*/ 8369 w 23918"/>
                  <a:gd name="csY3" fmla="*/ 15612 h 61373"/>
                  <a:gd name="csX4" fmla="*/ 2 w 23918"/>
                  <a:gd name="csY4" fmla="*/ 0 h 61373"/>
                  <a:gd name="csX5" fmla="*/ 17197 w 23918"/>
                  <a:gd name="csY5" fmla="*/ 10046 h 61373"/>
                  <a:gd name="csX6" fmla="*/ 22540 w 23918"/>
                  <a:gd name="csY6" fmla="*/ 19546 h 61373"/>
                  <a:gd name="csX7" fmla="*/ 23849 w 23918"/>
                  <a:gd name="csY7" fmla="*/ 30637 h 61373"/>
                  <a:gd name="csX8" fmla="*/ 15932 w 23918"/>
                  <a:gd name="csY8" fmla="*/ 49928 h 61373"/>
                  <a:gd name="csX9" fmla="*/ 0 w 23918"/>
                  <a:gd name="csY9" fmla="*/ 61372 h 61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3918" h="61373">
                    <a:moveTo>
                      <a:pt x="2" y="61374"/>
                    </a:moveTo>
                    <a:cubicBezTo>
                      <a:pt x="2561" y="55268"/>
                      <a:pt x="5018" y="49887"/>
                      <a:pt x="6982" y="44631"/>
                    </a:cubicBezTo>
                    <a:cubicBezTo>
                      <a:pt x="8948" y="39403"/>
                      <a:pt x="10294" y="34402"/>
                      <a:pt x="10612" y="29700"/>
                    </a:cubicBezTo>
                    <a:cubicBezTo>
                      <a:pt x="10972" y="24987"/>
                      <a:pt x="10273" y="20492"/>
                      <a:pt x="8369" y="15612"/>
                    </a:cubicBezTo>
                    <a:cubicBezTo>
                      <a:pt x="6441" y="10745"/>
                      <a:pt x="3380" y="5744"/>
                      <a:pt x="2" y="0"/>
                    </a:cubicBezTo>
                    <a:cubicBezTo>
                      <a:pt x="6547" y="1229"/>
                      <a:pt x="12520" y="4685"/>
                      <a:pt x="17197" y="10046"/>
                    </a:cubicBezTo>
                    <a:cubicBezTo>
                      <a:pt x="19473" y="12765"/>
                      <a:pt x="21338" y="15994"/>
                      <a:pt x="22540" y="19546"/>
                    </a:cubicBezTo>
                    <a:cubicBezTo>
                      <a:pt x="23686" y="23118"/>
                      <a:pt x="24098" y="26937"/>
                      <a:pt x="23849" y="30637"/>
                    </a:cubicBezTo>
                    <a:cubicBezTo>
                      <a:pt x="23309" y="38092"/>
                      <a:pt x="20138" y="44736"/>
                      <a:pt x="15932" y="49928"/>
                    </a:cubicBezTo>
                    <a:cubicBezTo>
                      <a:pt x="11649" y="55090"/>
                      <a:pt x="6364" y="59239"/>
                      <a:pt x="0" y="6137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9" name="Freeform 490">
                <a:extLst>
                  <a:ext uri="{FF2B5EF4-FFF2-40B4-BE49-F238E27FC236}">
                    <a16:creationId xmlns:a16="http://schemas.microsoft.com/office/drawing/2014/main" id="{EA043E29-4D56-20B0-53F6-31905A0460DB}"/>
                  </a:ext>
                </a:extLst>
              </p:cNvPr>
              <p:cNvSpPr/>
              <p:nvPr/>
            </p:nvSpPr>
            <p:spPr>
              <a:xfrm>
                <a:off x="6601655" y="2456488"/>
                <a:ext cx="113058" cy="56975"/>
              </a:xfrm>
              <a:custGeom>
                <a:avLst/>
                <a:gdLst>
                  <a:gd name="csX0" fmla="*/ 3 w 113058"/>
                  <a:gd name="csY0" fmla="*/ 0 h 56975"/>
                  <a:gd name="csX1" fmla="*/ 24185 w 113058"/>
                  <a:gd name="csY1" fmla="*/ 23645 h 56975"/>
                  <a:gd name="csX2" fmla="*/ 50992 w 113058"/>
                  <a:gd name="csY2" fmla="*/ 40410 h 56975"/>
                  <a:gd name="csX3" fmla="*/ 81111 w 113058"/>
                  <a:gd name="csY3" fmla="*/ 44609 h 56975"/>
                  <a:gd name="csX4" fmla="*/ 113058 w 113058"/>
                  <a:gd name="csY4" fmla="*/ 35564 h 56975"/>
                  <a:gd name="csX5" fmla="*/ 83169 w 113058"/>
                  <a:gd name="csY5" fmla="*/ 54841 h 56975"/>
                  <a:gd name="csX6" fmla="*/ 46068 w 113058"/>
                  <a:gd name="csY6" fmla="*/ 52734 h 56975"/>
                  <a:gd name="csX7" fmla="*/ 16807 w 113058"/>
                  <a:gd name="csY7" fmla="*/ 30980 h 56975"/>
                  <a:gd name="csX8" fmla="*/ 0 w 113058"/>
                  <a:gd name="csY8" fmla="*/ 2 h 569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13058" h="56975">
                    <a:moveTo>
                      <a:pt x="3" y="0"/>
                    </a:moveTo>
                    <a:cubicBezTo>
                      <a:pt x="7920" y="8606"/>
                      <a:pt x="15807" y="16590"/>
                      <a:pt x="24185" y="23645"/>
                    </a:cubicBezTo>
                    <a:cubicBezTo>
                      <a:pt x="32549" y="30672"/>
                      <a:pt x="41470" y="36603"/>
                      <a:pt x="50992" y="40410"/>
                    </a:cubicBezTo>
                    <a:cubicBezTo>
                      <a:pt x="60496" y="44328"/>
                      <a:pt x="70646" y="45639"/>
                      <a:pt x="81111" y="44609"/>
                    </a:cubicBezTo>
                    <a:cubicBezTo>
                      <a:pt x="91581" y="43442"/>
                      <a:pt x="102154" y="39900"/>
                      <a:pt x="113058" y="35564"/>
                    </a:cubicBezTo>
                    <a:cubicBezTo>
                      <a:pt x="105361" y="44391"/>
                      <a:pt x="95091" y="51285"/>
                      <a:pt x="83169" y="54841"/>
                    </a:cubicBezTo>
                    <a:cubicBezTo>
                      <a:pt x="71246" y="58238"/>
                      <a:pt x="57697" y="57612"/>
                      <a:pt x="46068" y="52734"/>
                    </a:cubicBezTo>
                    <a:cubicBezTo>
                      <a:pt x="34355" y="48028"/>
                      <a:pt x="24516" y="40109"/>
                      <a:pt x="16807" y="30980"/>
                    </a:cubicBezTo>
                    <a:cubicBezTo>
                      <a:pt x="9173" y="21767"/>
                      <a:pt x="3159" y="11358"/>
                      <a:pt x="0" y="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0" name="Freeform 491">
                <a:extLst>
                  <a:ext uri="{FF2B5EF4-FFF2-40B4-BE49-F238E27FC236}">
                    <a16:creationId xmlns:a16="http://schemas.microsoft.com/office/drawing/2014/main" id="{8A4F8EED-3979-C801-FFC5-C61E14942EF0}"/>
                  </a:ext>
                </a:extLst>
              </p:cNvPr>
              <p:cNvSpPr/>
              <p:nvPr/>
            </p:nvSpPr>
            <p:spPr>
              <a:xfrm>
                <a:off x="7568850" y="1831769"/>
                <a:ext cx="18107" cy="25149"/>
              </a:xfrm>
              <a:custGeom>
                <a:avLst/>
                <a:gdLst>
                  <a:gd name="csX0" fmla="*/ 12151 w 18107"/>
                  <a:gd name="csY0" fmla="*/ 0 h 25149"/>
                  <a:gd name="csX1" fmla="*/ 8180 w 18107"/>
                  <a:gd name="csY1" fmla="*/ 8286 h 25149"/>
                  <a:gd name="csX2" fmla="*/ 6651 w 18107"/>
                  <a:gd name="csY2" fmla="*/ 14916 h 25149"/>
                  <a:gd name="csX3" fmla="*/ 10396 w 18107"/>
                  <a:gd name="csY3" fmla="*/ 19661 h 25149"/>
                  <a:gd name="csX4" fmla="*/ 18107 w 18107"/>
                  <a:gd name="csY4" fmla="*/ 24561 h 25149"/>
                  <a:gd name="csX5" fmla="*/ 8163 w 18107"/>
                  <a:gd name="csY5" fmla="*/ 24377 h 25149"/>
                  <a:gd name="csX6" fmla="*/ 3246 w 18107"/>
                  <a:gd name="csY6" fmla="*/ 21664 h 25149"/>
                  <a:gd name="csX7" fmla="*/ 103 w 18107"/>
                  <a:gd name="csY7" fmla="*/ 15972 h 25149"/>
                  <a:gd name="csX8" fmla="*/ 3859 w 18107"/>
                  <a:gd name="csY8" fmla="*/ 5395 h 25149"/>
                  <a:gd name="csX9" fmla="*/ 12153 w 18107"/>
                  <a:gd name="csY9" fmla="*/ 0 h 251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8107" h="25149">
                    <a:moveTo>
                      <a:pt x="12151" y="0"/>
                    </a:moveTo>
                    <a:cubicBezTo>
                      <a:pt x="10766" y="3044"/>
                      <a:pt x="9294" y="5691"/>
                      <a:pt x="8180" y="8286"/>
                    </a:cubicBezTo>
                    <a:cubicBezTo>
                      <a:pt x="7034" y="10829"/>
                      <a:pt x="6353" y="13334"/>
                      <a:pt x="6651" y="14916"/>
                    </a:cubicBezTo>
                    <a:cubicBezTo>
                      <a:pt x="6787" y="16424"/>
                      <a:pt x="8158" y="18035"/>
                      <a:pt x="10396" y="19661"/>
                    </a:cubicBezTo>
                    <a:cubicBezTo>
                      <a:pt x="12607" y="21274"/>
                      <a:pt x="15331" y="22662"/>
                      <a:pt x="18107" y="24561"/>
                    </a:cubicBezTo>
                    <a:cubicBezTo>
                      <a:pt x="14847" y="25387"/>
                      <a:pt x="11533" y="25359"/>
                      <a:pt x="8163" y="24377"/>
                    </a:cubicBezTo>
                    <a:cubicBezTo>
                      <a:pt x="6487" y="23839"/>
                      <a:pt x="4792" y="23017"/>
                      <a:pt x="3246" y="21664"/>
                    </a:cubicBezTo>
                    <a:cubicBezTo>
                      <a:pt x="1703" y="20331"/>
                      <a:pt x="437" y="18218"/>
                      <a:pt x="103" y="15972"/>
                    </a:cubicBezTo>
                    <a:cubicBezTo>
                      <a:pt x="-503" y="11358"/>
                      <a:pt x="1676" y="7888"/>
                      <a:pt x="3859" y="5395"/>
                    </a:cubicBezTo>
                    <a:cubicBezTo>
                      <a:pt x="6185" y="2898"/>
                      <a:pt x="8919" y="996"/>
                      <a:pt x="12153" y="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" name="Freeform 492">
                <a:extLst>
                  <a:ext uri="{FF2B5EF4-FFF2-40B4-BE49-F238E27FC236}">
                    <a16:creationId xmlns:a16="http://schemas.microsoft.com/office/drawing/2014/main" id="{1C96B989-9E6C-4703-19B7-6ACB47A34E9A}"/>
                  </a:ext>
                </a:extLst>
              </p:cNvPr>
              <p:cNvSpPr/>
              <p:nvPr/>
            </p:nvSpPr>
            <p:spPr>
              <a:xfrm>
                <a:off x="7513472" y="2560916"/>
                <a:ext cx="81936" cy="39030"/>
              </a:xfrm>
              <a:custGeom>
                <a:avLst/>
                <a:gdLst>
                  <a:gd name="csX0" fmla="*/ 81937 w 81936"/>
                  <a:gd name="csY0" fmla="*/ 2 h 39030"/>
                  <a:gd name="csX1" fmla="*/ 66323 w 81936"/>
                  <a:gd name="csY1" fmla="*/ 18386 h 39030"/>
                  <a:gd name="csX2" fmla="*/ 46418 w 81936"/>
                  <a:gd name="csY2" fmla="*/ 32113 h 39030"/>
                  <a:gd name="csX3" fmla="*/ 22233 w 81936"/>
                  <a:gd name="csY3" fmla="*/ 39014 h 39030"/>
                  <a:gd name="csX4" fmla="*/ 9096 w 81936"/>
                  <a:gd name="csY4" fmla="*/ 36663 h 39030"/>
                  <a:gd name="csX5" fmla="*/ 0 w 81936"/>
                  <a:gd name="csY5" fmla="*/ 27649 h 39030"/>
                  <a:gd name="csX6" fmla="*/ 20726 w 81936"/>
                  <a:gd name="csY6" fmla="*/ 28685 h 39030"/>
                  <a:gd name="csX7" fmla="*/ 40417 w 81936"/>
                  <a:gd name="csY7" fmla="*/ 20276 h 39030"/>
                  <a:gd name="csX8" fmla="*/ 60396 w 81936"/>
                  <a:gd name="csY8" fmla="*/ 9837 h 39030"/>
                  <a:gd name="csX9" fmla="*/ 81935 w 81936"/>
                  <a:gd name="csY9" fmla="*/ 0 h 390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81936" h="39030">
                    <a:moveTo>
                      <a:pt x="81937" y="2"/>
                    </a:moveTo>
                    <a:cubicBezTo>
                      <a:pt x="77656" y="7040"/>
                      <a:pt x="72276" y="13015"/>
                      <a:pt x="66323" y="18386"/>
                    </a:cubicBezTo>
                    <a:cubicBezTo>
                      <a:pt x="60347" y="23721"/>
                      <a:pt x="53712" y="28377"/>
                      <a:pt x="46418" y="32113"/>
                    </a:cubicBezTo>
                    <a:cubicBezTo>
                      <a:pt x="39103" y="35753"/>
                      <a:pt x="31070" y="38678"/>
                      <a:pt x="22233" y="39014"/>
                    </a:cubicBezTo>
                    <a:cubicBezTo>
                      <a:pt x="17857" y="39142"/>
                      <a:pt x="13240" y="38568"/>
                      <a:pt x="9096" y="36663"/>
                    </a:cubicBezTo>
                    <a:cubicBezTo>
                      <a:pt x="4987" y="34738"/>
                      <a:pt x="1506" y="31554"/>
                      <a:pt x="0" y="27649"/>
                    </a:cubicBezTo>
                    <a:cubicBezTo>
                      <a:pt x="7443" y="31580"/>
                      <a:pt x="14150" y="30577"/>
                      <a:pt x="20726" y="28685"/>
                    </a:cubicBezTo>
                    <a:cubicBezTo>
                      <a:pt x="27330" y="26737"/>
                      <a:pt x="33845" y="23532"/>
                      <a:pt x="40417" y="20276"/>
                    </a:cubicBezTo>
                    <a:lnTo>
                      <a:pt x="60396" y="9837"/>
                    </a:lnTo>
                    <a:cubicBezTo>
                      <a:pt x="67237" y="6353"/>
                      <a:pt x="74164" y="2795"/>
                      <a:pt x="81935" y="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" name="Freeform 493">
                <a:extLst>
                  <a:ext uri="{FF2B5EF4-FFF2-40B4-BE49-F238E27FC236}">
                    <a16:creationId xmlns:a16="http://schemas.microsoft.com/office/drawing/2014/main" id="{2BAB79BB-7051-EC69-F1DD-9030BC8B8784}"/>
                  </a:ext>
                </a:extLst>
              </p:cNvPr>
              <p:cNvSpPr/>
              <p:nvPr/>
            </p:nvSpPr>
            <p:spPr>
              <a:xfrm>
                <a:off x="6582616" y="2142751"/>
                <a:ext cx="40777" cy="24562"/>
              </a:xfrm>
              <a:custGeom>
                <a:avLst/>
                <a:gdLst>
                  <a:gd name="csX0" fmla="*/ 0 w 40777"/>
                  <a:gd name="csY0" fmla="*/ 24561 h 24562"/>
                  <a:gd name="csX1" fmla="*/ 6335 w 40777"/>
                  <a:gd name="csY1" fmla="*/ 13595 h 24562"/>
                  <a:gd name="csX2" fmla="*/ 15849 w 40777"/>
                  <a:gd name="csY2" fmla="*/ 5063 h 24562"/>
                  <a:gd name="csX3" fmla="*/ 28017 w 40777"/>
                  <a:gd name="csY3" fmla="*/ 228 h 24562"/>
                  <a:gd name="csX4" fmla="*/ 40777 w 40777"/>
                  <a:gd name="csY4" fmla="*/ 2405 h 24562"/>
                  <a:gd name="csX5" fmla="*/ 29361 w 40777"/>
                  <a:gd name="csY5" fmla="*/ 5272 h 24562"/>
                  <a:gd name="csX6" fmla="*/ 19451 w 40777"/>
                  <a:gd name="csY6" fmla="*/ 10635 h 24562"/>
                  <a:gd name="csX7" fmla="*/ 2 w 40777"/>
                  <a:gd name="csY7" fmla="*/ 24563 h 2456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40777" h="24562">
                    <a:moveTo>
                      <a:pt x="0" y="24561"/>
                    </a:moveTo>
                    <a:cubicBezTo>
                      <a:pt x="1352" y="20460"/>
                      <a:pt x="3681" y="16889"/>
                      <a:pt x="6335" y="13595"/>
                    </a:cubicBezTo>
                    <a:cubicBezTo>
                      <a:pt x="9037" y="10341"/>
                      <a:pt x="12184" y="7393"/>
                      <a:pt x="15849" y="5063"/>
                    </a:cubicBezTo>
                    <a:cubicBezTo>
                      <a:pt x="19499" y="2751"/>
                      <a:pt x="23585" y="881"/>
                      <a:pt x="28017" y="228"/>
                    </a:cubicBezTo>
                    <a:cubicBezTo>
                      <a:pt x="32427" y="-384"/>
                      <a:pt x="37080" y="199"/>
                      <a:pt x="40777" y="2405"/>
                    </a:cubicBezTo>
                    <a:cubicBezTo>
                      <a:pt x="36474" y="2948"/>
                      <a:pt x="32842" y="3860"/>
                      <a:pt x="29361" y="5272"/>
                    </a:cubicBezTo>
                    <a:cubicBezTo>
                      <a:pt x="25889" y="6677"/>
                      <a:pt x="22668" y="8620"/>
                      <a:pt x="19451" y="10635"/>
                    </a:cubicBezTo>
                    <a:cubicBezTo>
                      <a:pt x="12995" y="14747"/>
                      <a:pt x="7024" y="19773"/>
                      <a:pt x="2" y="24563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63" name="Graphic 10">
                <a:extLst>
                  <a:ext uri="{FF2B5EF4-FFF2-40B4-BE49-F238E27FC236}">
                    <a16:creationId xmlns:a16="http://schemas.microsoft.com/office/drawing/2014/main" id="{ABCC1C4C-A392-20FB-1DC4-C68442B50F71}"/>
                  </a:ext>
                </a:extLst>
              </p:cNvPr>
              <p:cNvGrpSpPr/>
              <p:nvPr/>
            </p:nvGrpSpPr>
            <p:grpSpPr>
              <a:xfrm>
                <a:off x="6702512" y="1955866"/>
                <a:ext cx="48047" cy="13373"/>
                <a:chOff x="6702512" y="1955866"/>
                <a:chExt cx="48047" cy="13373"/>
              </a:xfrm>
              <a:grpFill/>
            </p:grpSpPr>
            <p:sp>
              <p:nvSpPr>
                <p:cNvPr id="465" name="Freeform 495">
                  <a:extLst>
                    <a:ext uri="{FF2B5EF4-FFF2-40B4-BE49-F238E27FC236}">
                      <a16:creationId xmlns:a16="http://schemas.microsoft.com/office/drawing/2014/main" id="{0A8B1867-6389-87D1-429F-3B83FE5FF2EB}"/>
                    </a:ext>
                  </a:extLst>
                </p:cNvPr>
                <p:cNvSpPr/>
                <p:nvPr/>
              </p:nvSpPr>
              <p:spPr>
                <a:xfrm>
                  <a:off x="6702512" y="1962347"/>
                  <a:ext cx="48047" cy="2727"/>
                </a:xfrm>
                <a:custGeom>
                  <a:avLst/>
                  <a:gdLst>
                    <a:gd name="csX0" fmla="*/ 0 w 48047"/>
                    <a:gd name="csY0" fmla="*/ 1084 h 2727"/>
                    <a:gd name="csX1" fmla="*/ 48048 w 48047"/>
                    <a:gd name="csY1" fmla="*/ 2727 h 2727"/>
                    <a:gd name="csX2" fmla="*/ 0 w 48047"/>
                    <a:gd name="csY2" fmla="*/ 1084 h 272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</a:cxnLst>
                  <a:rect l="l" t="t" r="r" b="b"/>
                  <a:pathLst>
                    <a:path w="48047" h="2727">
                      <a:moveTo>
                        <a:pt x="0" y="1084"/>
                      </a:moveTo>
                      <a:cubicBezTo>
                        <a:pt x="0" y="1084"/>
                        <a:pt x="17511" y="-2229"/>
                        <a:pt x="48048" y="2727"/>
                      </a:cubicBezTo>
                      <a:lnTo>
                        <a:pt x="0" y="1084"/>
                      </a:lnTo>
                      <a:close/>
                    </a:path>
                  </a:pathLst>
                </a:custGeom>
                <a:grpFill/>
                <a:ln w="6350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6" name="Freeform 496">
                  <a:extLst>
                    <a:ext uri="{FF2B5EF4-FFF2-40B4-BE49-F238E27FC236}">
                      <a16:creationId xmlns:a16="http://schemas.microsoft.com/office/drawing/2014/main" id="{7953AA46-FFA9-57CD-2998-66E8EA460CCF}"/>
                    </a:ext>
                  </a:extLst>
                </p:cNvPr>
                <p:cNvSpPr/>
                <p:nvPr/>
              </p:nvSpPr>
              <p:spPr>
                <a:xfrm>
                  <a:off x="6702512" y="1955866"/>
                  <a:ext cx="48046" cy="13373"/>
                </a:xfrm>
                <a:custGeom>
                  <a:avLst/>
                  <a:gdLst>
                    <a:gd name="csX0" fmla="*/ 0 w 48046"/>
                    <a:gd name="csY0" fmla="*/ 7565 h 13373"/>
                    <a:gd name="csX1" fmla="*/ 11857 w 48046"/>
                    <a:gd name="csY1" fmla="*/ 1349 h 13373"/>
                    <a:gd name="csX2" fmla="*/ 24372 w 48046"/>
                    <a:gd name="csY2" fmla="*/ 38 h 13373"/>
                    <a:gd name="csX3" fmla="*/ 36650 w 48046"/>
                    <a:gd name="csY3" fmla="*/ 2412 h 13373"/>
                    <a:gd name="csX4" fmla="*/ 48046 w 48046"/>
                    <a:gd name="csY4" fmla="*/ 9207 h 13373"/>
                    <a:gd name="csX5" fmla="*/ 35536 w 48046"/>
                    <a:gd name="csY5" fmla="*/ 12788 h 13373"/>
                    <a:gd name="csX6" fmla="*/ 23767 w 48046"/>
                    <a:gd name="csY6" fmla="*/ 13296 h 13373"/>
                    <a:gd name="csX7" fmla="*/ 12165 w 48046"/>
                    <a:gd name="csY7" fmla="*/ 11745 h 13373"/>
                    <a:gd name="csX8" fmla="*/ 0 w 48046"/>
                    <a:gd name="csY8" fmla="*/ 7563 h 1337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</a:cxnLst>
                  <a:rect l="l" t="t" r="r" b="b"/>
                  <a:pathLst>
                    <a:path w="48046" h="13373">
                      <a:moveTo>
                        <a:pt x="0" y="7565"/>
                      </a:moveTo>
                      <a:cubicBezTo>
                        <a:pt x="3579" y="4201"/>
                        <a:pt x="7742" y="2515"/>
                        <a:pt x="11857" y="1349"/>
                      </a:cubicBezTo>
                      <a:cubicBezTo>
                        <a:pt x="16001" y="253"/>
                        <a:pt x="20209" y="-131"/>
                        <a:pt x="24372" y="38"/>
                      </a:cubicBezTo>
                      <a:cubicBezTo>
                        <a:pt x="28537" y="222"/>
                        <a:pt x="32657" y="1007"/>
                        <a:pt x="36650" y="2412"/>
                      </a:cubicBezTo>
                      <a:cubicBezTo>
                        <a:pt x="40635" y="3862"/>
                        <a:pt x="44514" y="5860"/>
                        <a:pt x="48046" y="9207"/>
                      </a:cubicBezTo>
                      <a:cubicBezTo>
                        <a:pt x="43633" y="11316"/>
                        <a:pt x="39549" y="12182"/>
                        <a:pt x="35536" y="12788"/>
                      </a:cubicBezTo>
                      <a:cubicBezTo>
                        <a:pt x="31533" y="13338"/>
                        <a:pt x="27635" y="13482"/>
                        <a:pt x="23767" y="13296"/>
                      </a:cubicBezTo>
                      <a:cubicBezTo>
                        <a:pt x="19899" y="13121"/>
                        <a:pt x="16061" y="12605"/>
                        <a:pt x="12165" y="11745"/>
                      </a:cubicBezTo>
                      <a:cubicBezTo>
                        <a:pt x="8247" y="10852"/>
                        <a:pt x="4364" y="9642"/>
                        <a:pt x="0" y="7563"/>
                      </a:cubicBezTo>
                      <a:close/>
                    </a:path>
                  </a:pathLst>
                </a:custGeom>
                <a:grpFill/>
                <a:ln w="6350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64" name="Freeform 497">
                <a:extLst>
                  <a:ext uri="{FF2B5EF4-FFF2-40B4-BE49-F238E27FC236}">
                    <a16:creationId xmlns:a16="http://schemas.microsoft.com/office/drawing/2014/main" id="{31D9EE42-D1D6-FB85-2807-08587653F10B}"/>
                  </a:ext>
                </a:extLst>
              </p:cNvPr>
              <p:cNvSpPr/>
              <p:nvPr/>
            </p:nvSpPr>
            <p:spPr>
              <a:xfrm>
                <a:off x="6620096" y="2133264"/>
                <a:ext cx="16867" cy="25152"/>
              </a:xfrm>
              <a:custGeom>
                <a:avLst/>
                <a:gdLst>
                  <a:gd name="csX0" fmla="*/ 16866 w 16867"/>
                  <a:gd name="csY0" fmla="*/ 17 h 25152"/>
                  <a:gd name="csX1" fmla="*/ 10350 w 16867"/>
                  <a:gd name="csY1" fmla="*/ 6493 h 25152"/>
                  <a:gd name="csX2" fmla="*/ 6687 w 16867"/>
                  <a:gd name="csY2" fmla="*/ 12227 h 25152"/>
                  <a:gd name="csX3" fmla="*/ 8625 w 16867"/>
                  <a:gd name="csY3" fmla="*/ 17953 h 25152"/>
                  <a:gd name="csX4" fmla="*/ 14249 w 16867"/>
                  <a:gd name="csY4" fmla="*/ 25152 h 25152"/>
                  <a:gd name="csX5" fmla="*/ 4941 w 16867"/>
                  <a:gd name="csY5" fmla="*/ 21648 h 25152"/>
                  <a:gd name="csX6" fmla="*/ 1216 w 16867"/>
                  <a:gd name="csY6" fmla="*/ 17444 h 25152"/>
                  <a:gd name="csX7" fmla="*/ 162 w 16867"/>
                  <a:gd name="csY7" fmla="*/ 11028 h 25152"/>
                  <a:gd name="csX8" fmla="*/ 7246 w 16867"/>
                  <a:gd name="csY8" fmla="*/ 2321 h 25152"/>
                  <a:gd name="csX9" fmla="*/ 16868 w 16867"/>
                  <a:gd name="csY9" fmla="*/ 16 h 251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6867" h="25152">
                    <a:moveTo>
                      <a:pt x="16866" y="17"/>
                    </a:moveTo>
                    <a:cubicBezTo>
                      <a:pt x="14542" y="2422"/>
                      <a:pt x="12267" y="4423"/>
                      <a:pt x="10350" y="6493"/>
                    </a:cubicBezTo>
                    <a:cubicBezTo>
                      <a:pt x="8416" y="8505"/>
                      <a:pt x="6937" y="10639"/>
                      <a:pt x="6687" y="12227"/>
                    </a:cubicBezTo>
                    <a:cubicBezTo>
                      <a:pt x="6310" y="13694"/>
                      <a:pt x="7062" y="15672"/>
                      <a:pt x="8625" y="17953"/>
                    </a:cubicBezTo>
                    <a:cubicBezTo>
                      <a:pt x="10168" y="20213"/>
                      <a:pt x="12269" y="22434"/>
                      <a:pt x="14249" y="25152"/>
                    </a:cubicBezTo>
                    <a:cubicBezTo>
                      <a:pt x="10900" y="24838"/>
                      <a:pt x="7787" y="23702"/>
                      <a:pt x="4941" y="21648"/>
                    </a:cubicBezTo>
                    <a:cubicBezTo>
                      <a:pt x="3542" y="20578"/>
                      <a:pt x="2221" y="19236"/>
                      <a:pt x="1216" y="17444"/>
                    </a:cubicBezTo>
                    <a:cubicBezTo>
                      <a:pt x="208" y="15672"/>
                      <a:pt x="-277" y="13256"/>
                      <a:pt x="162" y="11028"/>
                    </a:cubicBezTo>
                    <a:cubicBezTo>
                      <a:pt x="1137" y="6478"/>
                      <a:pt x="4354" y="3938"/>
                      <a:pt x="7246" y="2321"/>
                    </a:cubicBezTo>
                    <a:cubicBezTo>
                      <a:pt x="10274" y="747"/>
                      <a:pt x="13486" y="-130"/>
                      <a:pt x="16868" y="16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490" name="Graphic 489">
            <a:extLst>
              <a:ext uri="{FF2B5EF4-FFF2-40B4-BE49-F238E27FC236}">
                <a16:creationId xmlns:a16="http://schemas.microsoft.com/office/drawing/2014/main" id="{7D33A7AB-6C83-2B34-4417-F35D939AA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922168" y="2401333"/>
            <a:ext cx="2857500" cy="3695699"/>
          </a:xfrm>
          <a:prstGeom prst="rect">
            <a:avLst/>
          </a:prstGeom>
        </p:spPr>
      </p:pic>
      <p:grpSp>
        <p:nvGrpSpPr>
          <p:cNvPr id="491" name="Group 490">
            <a:extLst>
              <a:ext uri="{FF2B5EF4-FFF2-40B4-BE49-F238E27FC236}">
                <a16:creationId xmlns:a16="http://schemas.microsoft.com/office/drawing/2014/main" id="{59E776E4-76BC-4279-6F18-57E1839386BF}"/>
              </a:ext>
            </a:extLst>
          </p:cNvPr>
          <p:cNvGrpSpPr/>
          <p:nvPr/>
        </p:nvGrpSpPr>
        <p:grpSpPr>
          <a:xfrm>
            <a:off x="7137504" y="4748101"/>
            <a:ext cx="1202652" cy="246221"/>
            <a:chOff x="6978754" y="4357576"/>
            <a:chExt cx="1202652" cy="246221"/>
          </a:xfrm>
        </p:grpSpPr>
        <p:sp>
          <p:nvSpPr>
            <p:cNvPr id="492" name="TextBox 491">
              <a:extLst>
                <a:ext uri="{FF2B5EF4-FFF2-40B4-BE49-F238E27FC236}">
                  <a16:creationId xmlns:a16="http://schemas.microsoft.com/office/drawing/2014/main" id="{DAAC720C-64A9-324D-673C-6BAD3DF93BC5}"/>
                </a:ext>
              </a:extLst>
            </p:cNvPr>
            <p:cNvSpPr txBox="1"/>
            <p:nvPr/>
          </p:nvSpPr>
          <p:spPr>
            <a:xfrm>
              <a:off x="6978754" y="4357576"/>
              <a:ext cx="614420" cy="246221"/>
            </a:xfrm>
            <a:prstGeom prst="rect">
              <a:avLst/>
            </a:prstGeom>
            <a:noFill/>
          </p:spPr>
          <p:txBody>
            <a:bodyPr wrap="none" lIns="90000" rtlCol="0" anchor="ctr" anchorCtr="0">
              <a:spAutoFit/>
            </a:bodyPr>
            <a:lstStyle/>
            <a:p>
              <a:pPr algn="r"/>
              <a:r>
                <a:rPr lang="en-US" sz="1000"/>
                <a:t>Tongue</a:t>
              </a:r>
            </a:p>
          </p:txBody>
        </p:sp>
        <p:cxnSp>
          <p:nvCxnSpPr>
            <p:cNvPr id="493" name="Straight Connector 492">
              <a:extLst>
                <a:ext uri="{FF2B5EF4-FFF2-40B4-BE49-F238E27FC236}">
                  <a16:creationId xmlns:a16="http://schemas.microsoft.com/office/drawing/2014/main" id="{13E5097C-3101-8DC6-449D-FD639C9E5E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89224" y="4480686"/>
              <a:ext cx="59218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4" name="Group 493">
            <a:extLst>
              <a:ext uri="{FF2B5EF4-FFF2-40B4-BE49-F238E27FC236}">
                <a16:creationId xmlns:a16="http://schemas.microsoft.com/office/drawing/2014/main" id="{EC3E2C87-F321-AC93-DF78-58866BDFBC0B}"/>
              </a:ext>
            </a:extLst>
          </p:cNvPr>
          <p:cNvGrpSpPr/>
          <p:nvPr/>
        </p:nvGrpSpPr>
        <p:grpSpPr>
          <a:xfrm>
            <a:off x="6667824" y="4516326"/>
            <a:ext cx="2203465" cy="246221"/>
            <a:chOff x="6509074" y="4125801"/>
            <a:chExt cx="2203465" cy="246221"/>
          </a:xfrm>
        </p:grpSpPr>
        <p:cxnSp>
          <p:nvCxnSpPr>
            <p:cNvPr id="495" name="Straight Connector 494">
              <a:extLst>
                <a:ext uri="{FF2B5EF4-FFF2-40B4-BE49-F238E27FC236}">
                  <a16:creationId xmlns:a16="http://schemas.microsoft.com/office/drawing/2014/main" id="{F14FCD8F-5CC2-A651-5603-FECD7EF247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57474" y="4249547"/>
              <a:ext cx="115506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6" name="TextBox 495">
              <a:extLst>
                <a:ext uri="{FF2B5EF4-FFF2-40B4-BE49-F238E27FC236}">
                  <a16:creationId xmlns:a16="http://schemas.microsoft.com/office/drawing/2014/main" id="{00C82DBF-D09C-BCA6-D82C-632923968862}"/>
                </a:ext>
              </a:extLst>
            </p:cNvPr>
            <p:cNvSpPr txBox="1"/>
            <p:nvPr/>
          </p:nvSpPr>
          <p:spPr>
            <a:xfrm>
              <a:off x="6509074" y="4125801"/>
              <a:ext cx="1084100" cy="246221"/>
            </a:xfrm>
            <a:prstGeom prst="rect">
              <a:avLst/>
            </a:prstGeom>
            <a:noFill/>
          </p:spPr>
          <p:txBody>
            <a:bodyPr wrap="none" lIns="90000" rtlCol="0" anchor="ctr" anchorCtr="0">
              <a:spAutoFit/>
            </a:bodyPr>
            <a:lstStyle/>
            <a:p>
              <a:pPr algn="r"/>
              <a:r>
                <a:rPr lang="en-US" sz="1000"/>
                <a:t>Chorda tympani</a:t>
              </a:r>
            </a:p>
          </p:txBody>
        </p:sp>
      </p:grpSp>
      <p:sp>
        <p:nvSpPr>
          <p:cNvPr id="497" name="TextBox 496">
            <a:extLst>
              <a:ext uri="{FF2B5EF4-FFF2-40B4-BE49-F238E27FC236}">
                <a16:creationId xmlns:a16="http://schemas.microsoft.com/office/drawing/2014/main" id="{1B8B121B-96F3-B588-8AE4-4536E16BE8D8}"/>
              </a:ext>
            </a:extLst>
          </p:cNvPr>
          <p:cNvSpPr txBox="1"/>
          <p:nvPr/>
        </p:nvSpPr>
        <p:spPr>
          <a:xfrm>
            <a:off x="8854300" y="4347650"/>
            <a:ext cx="466943" cy="246221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ctr"/>
            <a:r>
              <a:rPr lang="en-US" sz="1000"/>
              <a:t>N VII</a:t>
            </a:r>
          </a:p>
        </p:txBody>
      </p:sp>
      <p:sp>
        <p:nvSpPr>
          <p:cNvPr id="498" name="TextBox 497">
            <a:extLst>
              <a:ext uri="{FF2B5EF4-FFF2-40B4-BE49-F238E27FC236}">
                <a16:creationId xmlns:a16="http://schemas.microsoft.com/office/drawing/2014/main" id="{2370AE0D-05B3-3CEF-BB56-6D71769C55A0}"/>
              </a:ext>
            </a:extLst>
          </p:cNvPr>
          <p:cNvSpPr txBox="1"/>
          <p:nvPr/>
        </p:nvSpPr>
        <p:spPr>
          <a:xfrm>
            <a:off x="8889565" y="4896290"/>
            <a:ext cx="431678" cy="246221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ctr"/>
            <a:r>
              <a:rPr lang="en-US" sz="1000"/>
              <a:t>N IX</a:t>
            </a:r>
          </a:p>
        </p:txBody>
      </p:sp>
      <p:sp>
        <p:nvSpPr>
          <p:cNvPr id="499" name="TextBox 498">
            <a:extLst>
              <a:ext uri="{FF2B5EF4-FFF2-40B4-BE49-F238E27FC236}">
                <a16:creationId xmlns:a16="http://schemas.microsoft.com/office/drawing/2014/main" id="{622095F0-8CB3-A340-03CE-280A4D8BBD91}"/>
              </a:ext>
            </a:extLst>
          </p:cNvPr>
          <p:cNvSpPr txBox="1"/>
          <p:nvPr/>
        </p:nvSpPr>
        <p:spPr>
          <a:xfrm>
            <a:off x="9323249" y="5255518"/>
            <a:ext cx="396412" cy="246221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r>
              <a:rPr lang="en-US" sz="1000"/>
              <a:t>N X</a:t>
            </a:r>
          </a:p>
        </p:txBody>
      </p:sp>
      <p:grpSp>
        <p:nvGrpSpPr>
          <p:cNvPr id="500" name="Group 499">
            <a:extLst>
              <a:ext uri="{FF2B5EF4-FFF2-40B4-BE49-F238E27FC236}">
                <a16:creationId xmlns:a16="http://schemas.microsoft.com/office/drawing/2014/main" id="{2FF1E993-CEEB-5FD4-2429-3ACC29F101B9}"/>
              </a:ext>
            </a:extLst>
          </p:cNvPr>
          <p:cNvGrpSpPr/>
          <p:nvPr/>
        </p:nvGrpSpPr>
        <p:grpSpPr>
          <a:xfrm flipH="1">
            <a:off x="9954195" y="4316271"/>
            <a:ext cx="1725220" cy="400110"/>
            <a:chOff x="6518365" y="4280632"/>
            <a:chExt cx="1725220" cy="400110"/>
          </a:xfrm>
        </p:grpSpPr>
        <p:sp>
          <p:nvSpPr>
            <p:cNvPr id="501" name="TextBox 500">
              <a:extLst>
                <a:ext uri="{FF2B5EF4-FFF2-40B4-BE49-F238E27FC236}">
                  <a16:creationId xmlns:a16="http://schemas.microsoft.com/office/drawing/2014/main" id="{7785AC7A-C033-FD8F-1A51-8BDFEB61041A}"/>
                </a:ext>
              </a:extLst>
            </p:cNvPr>
            <p:cNvSpPr txBox="1"/>
            <p:nvPr/>
          </p:nvSpPr>
          <p:spPr>
            <a:xfrm>
              <a:off x="6518365" y="4280632"/>
              <a:ext cx="1074809" cy="400110"/>
            </a:xfrm>
            <a:prstGeom prst="rect">
              <a:avLst/>
            </a:prstGeom>
            <a:noFill/>
          </p:spPr>
          <p:txBody>
            <a:bodyPr wrap="square" lIns="90000" rtlCol="0" anchor="ctr" anchorCtr="0">
              <a:spAutoFit/>
            </a:bodyPr>
            <a:lstStyle/>
            <a:p>
              <a:r>
                <a:rPr lang="en-US" sz="1000"/>
                <a:t>Nucleus of the solitary tract</a:t>
              </a:r>
            </a:p>
          </p:txBody>
        </p:sp>
        <p:cxnSp>
          <p:nvCxnSpPr>
            <p:cNvPr id="502" name="Straight Connector 501">
              <a:extLst>
                <a:ext uri="{FF2B5EF4-FFF2-40B4-BE49-F238E27FC236}">
                  <a16:creationId xmlns:a16="http://schemas.microsoft.com/office/drawing/2014/main" id="{AD1B6675-666B-A319-2FC5-BFF8CF3179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27045" y="4480686"/>
              <a:ext cx="71654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4B452922-8E3D-7584-90B4-CACF1B1EAC7B}"/>
              </a:ext>
            </a:extLst>
          </p:cNvPr>
          <p:cNvGrpSpPr/>
          <p:nvPr/>
        </p:nvGrpSpPr>
        <p:grpSpPr>
          <a:xfrm>
            <a:off x="9619831" y="3329228"/>
            <a:ext cx="2464177" cy="553998"/>
            <a:chOff x="5128996" y="3971913"/>
            <a:chExt cx="2464177" cy="553998"/>
          </a:xfrm>
        </p:grpSpPr>
        <p:cxnSp>
          <p:nvCxnSpPr>
            <p:cNvPr id="504" name="Straight Connector 503">
              <a:extLst>
                <a:ext uri="{FF2B5EF4-FFF2-40B4-BE49-F238E27FC236}">
                  <a16:creationId xmlns:a16="http://schemas.microsoft.com/office/drawing/2014/main" id="{DDFCF413-A3AD-096F-5E75-4983F6CBC8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8996" y="4220672"/>
              <a:ext cx="128931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5" name="TextBox 504">
              <a:extLst>
                <a:ext uri="{FF2B5EF4-FFF2-40B4-BE49-F238E27FC236}">
                  <a16:creationId xmlns:a16="http://schemas.microsoft.com/office/drawing/2014/main" id="{84D648A3-045E-37A7-C666-8EF191FAA443}"/>
                </a:ext>
              </a:extLst>
            </p:cNvPr>
            <p:cNvSpPr txBox="1"/>
            <p:nvPr/>
          </p:nvSpPr>
          <p:spPr>
            <a:xfrm>
              <a:off x="6288833" y="3971913"/>
              <a:ext cx="1304340" cy="553998"/>
            </a:xfrm>
            <a:prstGeom prst="rect">
              <a:avLst/>
            </a:prstGeom>
            <a:noFill/>
          </p:spPr>
          <p:txBody>
            <a:bodyPr wrap="square" lIns="90000" rtlCol="0" anchor="ctr" anchorCtr="0">
              <a:spAutoFit/>
            </a:bodyPr>
            <a:lstStyle/>
            <a:p>
              <a:pPr algn="r"/>
              <a:r>
                <a:rPr lang="en-US" sz="1000"/>
                <a:t>Ventral posterior medial nucleus of the thalamus</a:t>
              </a:r>
            </a:p>
          </p:txBody>
        </p:sp>
      </p:grpSp>
      <p:sp>
        <p:nvSpPr>
          <p:cNvPr id="506" name="TextBox 505">
            <a:extLst>
              <a:ext uri="{FF2B5EF4-FFF2-40B4-BE49-F238E27FC236}">
                <a16:creationId xmlns:a16="http://schemas.microsoft.com/office/drawing/2014/main" id="{8B255746-4EF3-75E6-689F-26BC002F3FF0}"/>
              </a:ext>
            </a:extLst>
          </p:cNvPr>
          <p:cNvSpPr txBox="1"/>
          <p:nvPr/>
        </p:nvSpPr>
        <p:spPr>
          <a:xfrm flipH="1">
            <a:off x="6509656" y="3085024"/>
            <a:ext cx="1455637" cy="553998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r>
              <a:rPr lang="en-US" sz="1000"/>
              <a:t>Gustatory cortex (anterior insula </a:t>
            </a:r>
            <a:br>
              <a:rPr lang="en-US" sz="1000"/>
            </a:br>
            <a:r>
              <a:rPr lang="en-US" sz="1000"/>
              <a:t>frontal operculum)</a:t>
            </a:r>
          </a:p>
        </p:txBody>
      </p:sp>
      <p:sp>
        <p:nvSpPr>
          <p:cNvPr id="507" name="Oval 506">
            <a:extLst>
              <a:ext uri="{FF2B5EF4-FFF2-40B4-BE49-F238E27FC236}">
                <a16:creationId xmlns:a16="http://schemas.microsoft.com/office/drawing/2014/main" id="{8FA56F91-560F-7750-46E3-E583A4128E85}"/>
              </a:ext>
            </a:extLst>
          </p:cNvPr>
          <p:cNvSpPr/>
          <p:nvPr/>
        </p:nvSpPr>
        <p:spPr>
          <a:xfrm>
            <a:off x="7105250" y="2181300"/>
            <a:ext cx="171450" cy="258533"/>
          </a:xfrm>
          <a:prstGeom prst="ellipse">
            <a:avLst/>
          </a:prstGeom>
          <a:solidFill>
            <a:srgbClr val="4F7599">
              <a:alpha val="50196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08" name="Straight Connector 507">
            <a:extLst>
              <a:ext uri="{FF2B5EF4-FFF2-40B4-BE49-F238E27FC236}">
                <a16:creationId xmlns:a16="http://schemas.microsoft.com/office/drawing/2014/main" id="{0CD2EE33-012A-51FC-5364-33F73C9888C8}"/>
              </a:ext>
            </a:extLst>
          </p:cNvPr>
          <p:cNvCxnSpPr>
            <a:cxnSpLocks/>
            <a:endCxn id="507" idx="4"/>
          </p:cNvCxnSpPr>
          <p:nvPr/>
        </p:nvCxnSpPr>
        <p:spPr>
          <a:xfrm flipV="1">
            <a:off x="7190975" y="2439833"/>
            <a:ext cx="0" cy="637403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9" name="Graphic 508">
            <a:extLst>
              <a:ext uri="{FF2B5EF4-FFF2-40B4-BE49-F238E27FC236}">
                <a16:creationId xmlns:a16="http://schemas.microsoft.com/office/drawing/2014/main" id="{904AEAC9-6526-6FDC-C315-3A6FDD96D7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152518">
            <a:off x="8108471" y="1857110"/>
            <a:ext cx="399190" cy="183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95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d4baac9b1d1a4bb1f617a4fd13efe981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f7fdff8143210ac8a6c2c4b7f946c0bc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F85A41-B166-4B7A-850B-E288EBB663A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EEE4E64-9FE7-4F57-AF67-C7A394044727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08562aa6-c0ad-4fb9-8a82-15409d3a28b4"/>
    <ds:schemaRef ds:uri="http://schemas.openxmlformats.org/package/2006/metadata/core-properties"/>
    <ds:schemaRef ds:uri="28627d7c-4416-4bc1-86cf-ca6c3a42a8f2"/>
  </ds:schemaRefs>
</ds:datastoreItem>
</file>

<file path=customXml/itemProps3.xml><?xml version="1.0" encoding="utf-8"?>
<ds:datastoreItem xmlns:ds="http://schemas.openxmlformats.org/officeDocument/2006/customXml" ds:itemID="{01F26D7F-DBAB-41B9-861C-D4D300014A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7406</TotalTime>
  <Words>467</Words>
  <Application>Microsoft Office PowerPoint</Application>
  <PresentationFormat>Widescreen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1_Neurotorium - PowerPoint-Skabelon - 2022-01-28</vt:lpstr>
      <vt:lpstr>Sensory systems of the brain: the gustatory system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26</cp:revision>
  <cp:lastPrinted>2026-01-08T14:53:19Z</cp:lastPrinted>
  <dcterms:created xsi:type="dcterms:W3CDTF">2024-10-29T08:31:33Z</dcterms:created>
  <dcterms:modified xsi:type="dcterms:W3CDTF">2026-03-27T03:39:24Z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